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436" r:id="rId2"/>
    <p:sldId id="458" r:id="rId3"/>
    <p:sldId id="437" r:id="rId4"/>
    <p:sldId id="404" r:id="rId5"/>
  </p:sldIdLst>
  <p:sldSz cx="12192000" cy="6858000"/>
  <p:notesSz cx="6858000" cy="9144000"/>
  <p:custDataLst>
    <p:tags r:id="rId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788300-2509-4FD1-82B7-BCB6DF09BC3E}" v="13" dt="2024-05-01T16:47:46.474"/>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3497"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355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1468923052" sldId="2147483648"/>
            <pc:sldLayoutMk cId="2071699226" sldId="2147483660"/>
          </pc:sldLayoutMkLst>
          <pc:picChg chg="add mod ord">
            <ac:chgData name="pantelis balaouras" userId="25e8755020fc1734" providerId="LiveId" clId="{3A9E129B-9895-49F4-AB6D-85A6A0AF8B90}" dt="2023-07-01T09:14:22.531" v="1001" actId="1076"/>
            <ac:picMkLst>
              <pc:docMk/>
              <pc:sldMasterMk cId="1468923052" sldId="214748364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1468923052" sldId="214748364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1468923052" sldId="214748364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1468923052" sldId="214748364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1468923052" sldId="2147483648"/>
            <pc:sldLayoutMk cId="575485684" sldId="2147483662"/>
          </pc:sldLayoutMkLst>
          <pc:picChg chg="add mod ord">
            <ac:chgData name="pantelis balaouras" userId="25e8755020fc1734" providerId="LiveId" clId="{3A9E129B-9895-49F4-AB6D-85A6A0AF8B90}" dt="2023-07-01T08:41:08.652" v="839" actId="14100"/>
            <ac:picMkLst>
              <pc:docMk/>
              <pc:sldMasterMk cId="1468923052" sldId="214748364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1468923052" sldId="214748364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1468923052" sldId="214748364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1468923052" sldId="214748364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pantelis balaouras" userId="25e8755020fc1734" providerId="LiveId" clId="{E9788300-2509-4FD1-82B7-BCB6DF09BC3E}"/>
    <pc:docChg chg="custSel modSld modMainMaster">
      <pc:chgData name="pantelis balaouras" userId="25e8755020fc1734" providerId="LiveId" clId="{E9788300-2509-4FD1-82B7-BCB6DF09BC3E}" dt="2024-05-01T19:24:16.946" v="34" actId="255"/>
      <pc:docMkLst>
        <pc:docMk/>
      </pc:docMkLst>
      <pc:sldChg chg="addSp delSp modSp mod">
        <pc:chgData name="pantelis balaouras" userId="25e8755020fc1734" providerId="LiveId" clId="{E9788300-2509-4FD1-82B7-BCB6DF09BC3E}" dt="2024-05-01T11:04:35.402" v="12"/>
        <pc:sldMkLst>
          <pc:docMk/>
          <pc:sldMk cId="1915799683" sldId="404"/>
        </pc:sldMkLst>
        <pc:picChg chg="add mod">
          <ac:chgData name="pantelis balaouras" userId="25e8755020fc1734" providerId="LiveId" clId="{E9788300-2509-4FD1-82B7-BCB6DF09BC3E}" dt="2024-05-01T11:04:35.402" v="12"/>
          <ac:picMkLst>
            <pc:docMk/>
            <pc:sldMk cId="1915799683" sldId="404"/>
            <ac:picMk id="4" creationId="{14FE39E2-5713-DE95-F7D3-C8204604788B}"/>
          </ac:picMkLst>
        </pc:picChg>
        <pc:picChg chg="del">
          <ac:chgData name="pantelis balaouras" userId="25e8755020fc1734" providerId="LiveId" clId="{E9788300-2509-4FD1-82B7-BCB6DF09BC3E}" dt="2024-05-01T11:04:34.499" v="11" actId="478"/>
          <ac:picMkLst>
            <pc:docMk/>
            <pc:sldMk cId="1915799683" sldId="404"/>
            <ac:picMk id="22" creationId="{807C98D1-01AE-4DFA-9C42-DDBEB533C1BE}"/>
          </ac:picMkLst>
        </pc:picChg>
        <pc:picChg chg="del">
          <ac:chgData name="pantelis balaouras" userId="25e8755020fc1734" providerId="LiveId" clId="{E9788300-2509-4FD1-82B7-BCB6DF09BC3E}" dt="2024-05-01T11:04:13.258" v="10" actId="478"/>
          <ac:picMkLst>
            <pc:docMk/>
            <pc:sldMk cId="1915799683" sldId="404"/>
            <ac:picMk id="2050" creationId="{2AB980B0-03D2-2E64-6760-C23D435A121F}"/>
          </ac:picMkLst>
        </pc:picChg>
      </pc:sldChg>
      <pc:sldChg chg="modSp mod">
        <pc:chgData name="pantelis balaouras" userId="25e8755020fc1734" providerId="LiveId" clId="{E9788300-2509-4FD1-82B7-BCB6DF09BC3E}" dt="2024-05-01T11:03:45.982" v="7" actId="14100"/>
        <pc:sldMkLst>
          <pc:docMk/>
          <pc:sldMk cId="319560736" sldId="436"/>
        </pc:sldMkLst>
        <pc:spChg chg="mod">
          <ac:chgData name="pantelis balaouras" userId="25e8755020fc1734" providerId="LiveId" clId="{E9788300-2509-4FD1-82B7-BCB6DF09BC3E}" dt="2024-05-01T11:03:45.982" v="7" actId="14100"/>
          <ac:spMkLst>
            <pc:docMk/>
            <pc:sldMk cId="319560736" sldId="436"/>
            <ac:spMk id="4" creationId="{122BC770-408C-50C8-126F-18790E99F2CB}"/>
          </ac:spMkLst>
        </pc:spChg>
      </pc:sldChg>
      <pc:sldChg chg="addSp modSp mod">
        <pc:chgData name="pantelis balaouras" userId="25e8755020fc1734" providerId="LiveId" clId="{E9788300-2509-4FD1-82B7-BCB6DF09BC3E}" dt="2024-05-01T19:24:16.946" v="34" actId="255"/>
        <pc:sldMkLst>
          <pc:docMk/>
          <pc:sldMk cId="694210016" sldId="437"/>
        </pc:sldMkLst>
        <pc:spChg chg="add mod">
          <ac:chgData name="pantelis balaouras" userId="25e8755020fc1734" providerId="LiveId" clId="{E9788300-2509-4FD1-82B7-BCB6DF09BC3E}" dt="2024-05-01T19:24:16.946" v="34" actId="255"/>
          <ac:spMkLst>
            <pc:docMk/>
            <pc:sldMk cId="694210016" sldId="437"/>
            <ac:spMk id="3" creationId="{8B9FA170-406B-E6EE-3341-88A5F90E3404}"/>
          </ac:spMkLst>
        </pc:spChg>
        <pc:spChg chg="mod">
          <ac:chgData name="pantelis balaouras" userId="25e8755020fc1734" providerId="LiveId" clId="{E9788300-2509-4FD1-82B7-BCB6DF09BC3E}" dt="2024-05-01T16:48:20.100" v="32" actId="27636"/>
          <ac:spMkLst>
            <pc:docMk/>
            <pc:sldMk cId="694210016" sldId="437"/>
            <ac:spMk id="4" creationId="{E0308CCA-7979-6DB8-C0FD-349C24519D98}"/>
          </ac:spMkLst>
        </pc:spChg>
        <pc:picChg chg="add mod">
          <ac:chgData name="pantelis balaouras" userId="25e8755020fc1734" providerId="LiveId" clId="{E9788300-2509-4FD1-82B7-BCB6DF09BC3E}" dt="2024-05-01T16:47:46.473" v="26" actId="1076"/>
          <ac:picMkLst>
            <pc:docMk/>
            <pc:sldMk cId="694210016" sldId="437"/>
            <ac:picMk id="1026" creationId="{A444B1D6-CAA1-0836-0F7C-2A91B438816F}"/>
          </ac:picMkLst>
        </pc:picChg>
      </pc:sldChg>
      <pc:sldMasterChg chg="modSldLayout">
        <pc:chgData name="pantelis balaouras" userId="25e8755020fc1734" providerId="LiveId" clId="{E9788300-2509-4FD1-82B7-BCB6DF09BC3E}" dt="2024-05-01T11:04:03.449" v="9" actId="20577"/>
        <pc:sldMasterMkLst>
          <pc:docMk/>
          <pc:sldMasterMk cId="1468923052" sldId="2147483648"/>
        </pc:sldMasterMkLst>
        <pc:sldLayoutChg chg="modSp mod">
          <pc:chgData name="pantelis balaouras" userId="25e8755020fc1734" providerId="LiveId" clId="{E9788300-2509-4FD1-82B7-BCB6DF09BC3E}" dt="2024-05-01T11:04:03.449" v="9" actId="20577"/>
          <pc:sldLayoutMkLst>
            <pc:docMk/>
            <pc:sldMasterMk cId="1468923052" sldId="2147483648"/>
            <pc:sldLayoutMk cId="2336866591" sldId="2147483666"/>
          </pc:sldLayoutMkLst>
          <pc:spChg chg="mod">
            <ac:chgData name="pantelis balaouras" userId="25e8755020fc1734" providerId="LiveId" clId="{E9788300-2509-4FD1-82B7-BCB6DF09BC3E}" dt="2024-05-01T11:04:03.449" v="9" actId="20577"/>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1468923052" sldId="2147483648"/>
            <pc:sldLayoutMk cId="2071699226" sldId="2147483660"/>
          </pc:sldLayoutMkLst>
          <pc:picChg chg="del">
            <ac:chgData name="pantelis balaouras" userId="25e8755020fc1734" providerId="LiveId" clId="{5934AE52-556E-461B-BF1C-9A2AF6141503}" dt="2021-10-02T07:30:54.575" v="0" actId="21"/>
            <ac:picMkLst>
              <pc:docMk/>
              <pc:sldMasterMk cId="1468923052" sldId="2147483648"/>
              <pc:sldLayoutMk cId="2071699226" sldId="2147483660"/>
              <ac:picMk id="15" creationId="{81109D2E-338A-42A6-8ECC-740E22E3F7EB}"/>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754925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1960111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3718C994-5B39-E4B1-A966-BB1CDCDBD9C5}"/>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68860695-7DD7-B1E0-185A-BEAE5F907213}"/>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DCC8D085-E276-4CDA-DE07-B186D39B987D}"/>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a:t>
            </a:r>
            <a:r>
              <a:rPr lang="en-US" altLang="el-GR" sz="1800" baseline="0" dirty="0">
                <a:solidFill>
                  <a:schemeClr val="tx1">
                    <a:lumMod val="50000"/>
                    <a:lumOff val="50000"/>
                  </a:schemeClr>
                </a:solidFill>
                <a:latin typeface="Abadi Extra Light" panose="020B0204020104020204" pitchFamily="34" charset="0"/>
              </a:rPr>
              <a:t> Health Apps</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1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2.4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How to search and select Health Apps</a:t>
            </a:r>
          </a:p>
        </p:txBody>
      </p:sp>
    </p:spTree>
    <p:extLst>
      <p:ext uri="{BB962C8B-B14F-4D97-AF65-F5344CB8AC3E}">
        <p14:creationId xmlns:p14="http://schemas.microsoft.com/office/powerpoint/2010/main" val="2336866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www.freepik.com/free-vector/illustration-speech-bubbles_2945500.htm#fromView=search&amp;page=3&amp;position=37&amp;uuid=1e961146-892f-475a-8cdf-236551e73b3c"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881656"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2  - </a:t>
            </a:r>
            <a:r>
              <a:rPr lang="en-US" sz="3400" b="1" dirty="0">
                <a:solidFill>
                  <a:srgbClr val="C00000"/>
                </a:solidFill>
                <a:effectLst/>
                <a:latin typeface="+mj-lt"/>
              </a:rPr>
              <a:t>Closure session </a:t>
            </a:r>
            <a:r>
              <a:rPr lang="en-US" sz="2400" b="1" dirty="0">
                <a:solidFill>
                  <a:srgbClr val="C00000"/>
                </a:solidFill>
                <a:effectLst/>
                <a:latin typeface="+mj-lt"/>
              </a:rPr>
              <a:t>(2.4)</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dirty="0">
                <a:solidFill>
                  <a:schemeClr val="tx1"/>
                </a:solidFill>
                <a:effectLst/>
                <a:latin typeface="+mj-lt"/>
              </a:rPr>
              <a:t>How to search and select Health Apps</a:t>
            </a:r>
            <a:endParaRPr lang="en-US" sz="3400" b="1" dirty="0">
              <a:solidFill>
                <a:schemeClr val="tx1"/>
              </a:solidFill>
              <a:effectLst/>
              <a:latin typeface="+mj-lt"/>
            </a:endParaRP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
        <p:nvSpPr>
          <p:cNvPr id="27" name="Ορθογώνιο 6">
            <a:extLst>
              <a:ext uri="{FF2B5EF4-FFF2-40B4-BE49-F238E27FC236}">
                <a16:creationId xmlns:a16="http://schemas.microsoft.com/office/drawing/2014/main" id="{52BA3253-2FE1-4A1C-A187-C823533C3003}"/>
              </a:ext>
            </a:extLst>
          </p:cNvPr>
          <p:cNvSpPr/>
          <p:nvPr/>
        </p:nvSpPr>
        <p:spPr>
          <a:xfrm>
            <a:off x="-835" y="489244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bg1">
                    <a:lumMod val="95000"/>
                  </a:schemeClr>
                </a:solidFill>
              </a:rPr>
              <a:t>6</a:t>
            </a:r>
            <a:endParaRPr lang="el-GR" sz="2400" dirty="0">
              <a:solidFill>
                <a:schemeClr val="bg1">
                  <a:lumMod val="95000"/>
                </a:schemeClr>
              </a:solidFill>
            </a:endParaRPr>
          </a:p>
        </p:txBody>
      </p:sp>
      <p:sp>
        <p:nvSpPr>
          <p:cNvPr id="29" name="Ορθογώνιο 15">
            <a:extLst>
              <a:ext uri="{FF2B5EF4-FFF2-40B4-BE49-F238E27FC236}">
                <a16:creationId xmlns:a16="http://schemas.microsoft.com/office/drawing/2014/main" id="{E2D62582-C445-4009-AC95-BBAC912350A5}"/>
              </a:ext>
            </a:extLst>
          </p:cNvPr>
          <p:cNvSpPr/>
          <p:nvPr/>
        </p:nvSpPr>
        <p:spPr>
          <a:xfrm>
            <a:off x="-8163" y="1495460"/>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2</a:t>
            </a:r>
            <a:endParaRPr lang="el-G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9560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llustration of speech bubbles">
            <a:extLst>
              <a:ext uri="{FF2B5EF4-FFF2-40B4-BE49-F238E27FC236}">
                <a16:creationId xmlns:a16="http://schemas.microsoft.com/office/drawing/2014/main" id="{A444B1D6-CAA1-0836-0F7C-2A91B438816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951" t="22662" r="15336" b="22972"/>
          <a:stretch/>
        </p:blipFill>
        <p:spPr bwMode="auto">
          <a:xfrm>
            <a:off x="557999" y="1808162"/>
            <a:ext cx="4216400" cy="3241677"/>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Feedback &amp; Discussion </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4952199" y="2061029"/>
            <a:ext cx="7239801" cy="4685459"/>
          </a:xfrm>
        </p:spPr>
        <p:txBody>
          <a:bodyPr>
            <a:normAutofit/>
          </a:bodyPr>
          <a:lstStyle/>
          <a:p>
            <a:pPr>
              <a:lnSpc>
                <a:spcPct val="110000"/>
              </a:lnSpc>
              <a:spcBef>
                <a:spcPts val="1200"/>
              </a:spcBef>
              <a:spcAft>
                <a:spcPts val="1200"/>
              </a:spcAft>
            </a:pPr>
            <a:r>
              <a:rPr lang="en-US" sz="2400" i="1" dirty="0"/>
              <a:t>What where your experiences with searching and selecting health apps?</a:t>
            </a:r>
          </a:p>
          <a:p>
            <a:pPr>
              <a:lnSpc>
                <a:spcPct val="110000"/>
              </a:lnSpc>
              <a:spcBef>
                <a:spcPts val="1200"/>
              </a:spcBef>
              <a:spcAft>
                <a:spcPts val="1200"/>
              </a:spcAft>
            </a:pPr>
            <a:r>
              <a:rPr lang="en-US" sz="2400" i="1" dirty="0"/>
              <a:t>Were there any noteworthy aspects of the apps found in relation to the criteria?</a:t>
            </a:r>
          </a:p>
          <a:p>
            <a:pPr>
              <a:lnSpc>
                <a:spcPct val="110000"/>
              </a:lnSpc>
              <a:spcBef>
                <a:spcPts val="1200"/>
              </a:spcBef>
              <a:spcAft>
                <a:spcPts val="1200"/>
              </a:spcAft>
            </a:pPr>
            <a:r>
              <a:rPr lang="en-US" sz="2400" i="1" dirty="0"/>
              <a:t>Which criteria did you find most important?</a:t>
            </a:r>
          </a:p>
          <a:p>
            <a:pPr>
              <a:lnSpc>
                <a:spcPct val="110000"/>
              </a:lnSpc>
              <a:spcBef>
                <a:spcPts val="1200"/>
              </a:spcBef>
              <a:spcAft>
                <a:spcPts val="1200"/>
              </a:spcAft>
            </a:pPr>
            <a:r>
              <a:rPr lang="en-US" sz="2400" i="1" dirty="0"/>
              <a:t>Which criteria where most difficult to check for?</a:t>
            </a:r>
          </a:p>
          <a:p>
            <a:pPr>
              <a:lnSpc>
                <a:spcPct val="110000"/>
              </a:lnSpc>
              <a:spcBef>
                <a:spcPts val="1200"/>
              </a:spcBef>
              <a:spcAft>
                <a:spcPts val="1200"/>
              </a:spcAft>
            </a:pPr>
            <a:r>
              <a:rPr lang="en-US" sz="2400" i="1" dirty="0"/>
              <a:t>Do you feel more secure in your ability to search and select apps?</a:t>
            </a:r>
          </a:p>
        </p:txBody>
      </p:sp>
      <p:sp>
        <p:nvSpPr>
          <p:cNvPr id="3" name="TextBox 2">
            <a:extLst>
              <a:ext uri="{FF2B5EF4-FFF2-40B4-BE49-F238E27FC236}">
                <a16:creationId xmlns:a16="http://schemas.microsoft.com/office/drawing/2014/main" id="{8B9FA170-406B-E6EE-3341-88A5F90E3404}"/>
              </a:ext>
            </a:extLst>
          </p:cNvPr>
          <p:cNvSpPr txBox="1"/>
          <p:nvPr/>
        </p:nvSpPr>
        <p:spPr>
          <a:xfrm>
            <a:off x="558000" y="6488668"/>
            <a:ext cx="6159136" cy="276999"/>
          </a:xfrm>
          <a:prstGeom prst="rect">
            <a:avLst/>
          </a:prstGeom>
          <a:noFill/>
        </p:spPr>
        <p:txBody>
          <a:bodyPr wrap="square">
            <a:spAutoFit/>
          </a:bodyPr>
          <a:lstStyle/>
          <a:p>
            <a:r>
              <a:rPr lang="en-US" sz="1200" dirty="0">
                <a:hlinkClick r:id="rId4"/>
              </a:rPr>
              <a:t>Designed by </a:t>
            </a:r>
            <a:r>
              <a:rPr lang="en-US" sz="1200" dirty="0" err="1">
                <a:hlinkClick r:id="rId4"/>
              </a:rPr>
              <a:t>Freepik</a:t>
            </a:r>
            <a:endParaRPr lang="el-GR" sz="1200" dirty="0"/>
          </a:p>
        </p:txBody>
      </p:sp>
    </p:spTree>
    <p:extLst>
      <p:ext uri="{BB962C8B-B14F-4D97-AF65-F5344CB8AC3E}">
        <p14:creationId xmlns:p14="http://schemas.microsoft.com/office/powerpoint/2010/main" val="694210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You have </a:t>
            </a:r>
            <a:r>
              <a:rPr lang="en-US" sz="2800">
                <a:solidFill>
                  <a:srgbClr val="C01E24"/>
                </a:solidFill>
                <a:latin typeface="+mj-lt"/>
              </a:rPr>
              <a:t>completed this </a:t>
            </a:r>
            <a:r>
              <a:rPr lang="en-US" sz="2800" dirty="0">
                <a:solidFill>
                  <a:srgbClr val="C01E24"/>
                </a:solidFill>
                <a:latin typeface="+mj-lt"/>
              </a:rPr>
              <a:t>module!</a:t>
            </a: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F0841DE1-F914-F871-2BC8-8D1E282842F2}"/>
              </a:ext>
            </a:extLst>
          </p:cNvPr>
          <p:cNvSpPr/>
          <p:nvPr/>
        </p:nvSpPr>
        <p:spPr>
          <a:xfrm>
            <a:off x="3898918" y="6276822"/>
            <a:ext cx="8293082" cy="632422"/>
          </a:xfrm>
          <a:prstGeom prst="rect">
            <a:avLst/>
          </a:prstGeom>
        </p:spPr>
        <p:txBody>
          <a:bodyPr vert="horz" lIns="91440" tIns="45720" rIns="91440" bIns="45720" rtlCol="0" anchor="ctr">
            <a:normAutofit/>
          </a:bodyPr>
          <a:lstStyle/>
          <a:p>
            <a:pPr algn="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8" descr="Blue text on a black background&#10;&#10;Description automatically generated">
            <a:extLst>
              <a:ext uri="{FF2B5EF4-FFF2-40B4-BE49-F238E27FC236}">
                <a16:creationId xmlns:a16="http://schemas.microsoft.com/office/drawing/2014/main" id="{14FE39E2-5713-DE95-F7D3-C8204604788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3252" y="6459998"/>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 2 4 How to search and select Health Apps CLOSURE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Cynq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LKe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sp6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LKe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LKe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LKe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CynqhYFQaV5GsAAABvAAAAHAAAAHVuaXZlcnNhbC9sb2NhbF9zZXR0aW5ncy54bWwNyrEKwkAMANC9XxEySB3Uugn2rpujCK0fENogB7mk9ELRv/e2N7x++GaBnbeSTANezx0C62xL0k/A9/Q43RCKky4kphxQDWGITS82k4zsXmOBVejH28S5wvlJuc4XqbOkAu1B/B6PeInNH1BLAwQUAAIACACynq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sp6oWOohDhNLAAAAbAAAABsAAAB1bml2ZXJzYWwvdW5pdmVyc2FsLnBuZy54bWyzsa/IzVEoSy0qzszPs1Uy1DNQsrfj5bIpKEoty0wtV6gAigEFIUBJoRLINUJwyzNTSjKAQiYmFgjBjNTM9IwSoKiBhRlcVB9oKABQSwECAAAUAAIACACpflBPNmFYAkcDAADhCQAAFAAAAAAAAAABAAAAAAAAAAAAdW5pdmVyc2FsL3BsYXllci54bWxQSwECAAAUAAIACACynqhYtTf0qBwFAADhEwAAHQAAAAAAAAABAAAAAAB5AwAAdW5pdmVyc2FsL2NvbW1vbl9tZXNzYWdlcy5sbmdQSwECAAAUAAIACACynqhYFR5gG6MAAAB/AQAALgAAAAAAAAABAAAAAADQCAAAdW5pdmVyc2FsL3BsYXliYWNrX2FuZF9uYXZpZ2F0aW9uX3NldHRpbmdzLnhtbFBLAQIAABQAAgAIALKeqFh0STUfPAQAAAwVAAAnAAAAAAAAAAEAAAAAAL8JAAB1bml2ZXJzYWwvZmxhc2hfcHVibGlzaGluZ19zZXR0aW5ncy54bWxQSwECAAAUAAIACACynqhYN4uHansDAACsDAAAIQAAAAAAAAABAAAAAABADgAAdW5pdmVyc2FsL2ZsYXNoX3NraW5fc2V0dGluZ3MueG1sUEsBAgAAFAACAAgAsp6oWKavViM2BAAAlhQAACYAAAAAAAAAAQAAAAAA+hEAAHVuaXZlcnNhbC9odG1sX3B1Ymxpc2hpbmdfc2V0dGluZ3MueG1sUEsBAgAAFAACAAgAsp6oWCYPfuiwAQAAbwYAAB8AAAAAAAAAAQAAAAAAdBYAAHVuaXZlcnNhbC9odG1sX3NraW5fc2V0dGluZ3MuanNQSwECAAAUAAIACACynqhYFQaV5GsAAABvAAAAHAAAAAAAAAABAAAAAABhGAAAdW5pdmVyc2FsL2xvY2FsX3NldHRpbmdzLnhtbFBLAQIAABQAAgAIALKeqFjCG66ZaBIAAPdNAAAXAAAAAAAAAAAAAAAAAAYZAAB1bml2ZXJzYWwvdW5pdmVyc2FsLnBuZ1BLAQIAABQAAgAIALKeqFjqIQ4TSwAAAGwAAAAbAAAAAAAAAAEAAAAAAKMrAAB1bml2ZXJzYWwvdW5pdmVyc2FsLnBuZy54bWxQSwUGAAAAAAoACgAGAwAAJywAAAAA"/>
  <p:tag name="ISPRING_LMS_API_VERSION" val="SCORM 1.2"/>
  <p:tag name="ISPRING_ULTRA_SCORM_COURSE_ID" val="E64C3FAC-7A1A-432F-88F2-761D6CF440D3"/>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2&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 2 4 How to search and select Health Apps CLOSURE SESSION"/>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281</Words>
  <Application>Microsoft Office PowerPoint</Application>
  <PresentationFormat>Ευρεία οθόνη</PresentationFormat>
  <Paragraphs>54</Paragraphs>
  <Slides>4</Slides>
  <Notes>4</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4</vt:i4>
      </vt:variant>
    </vt:vector>
  </HeadingPairs>
  <TitlesOfParts>
    <vt:vector size="15"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Feedback &amp; Discussion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 2 4 How to search and select Health Apps CLOSURE SESSION</dc:title>
  <dc:creator>pantelis bbalaouras</dc:creator>
  <cp:lastModifiedBy>pantelis</cp:lastModifiedBy>
  <cp:revision>875</cp:revision>
  <dcterms:created xsi:type="dcterms:W3CDTF">2020-06-02T13:31:56Z</dcterms:created>
  <dcterms:modified xsi:type="dcterms:W3CDTF">2024-05-08T16:53:55Z</dcterms:modified>
</cp:coreProperties>
</file>