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457" r:id="rId2"/>
    <p:sldId id="458" r:id="rId3"/>
    <p:sldId id="437" r:id="rId4"/>
    <p:sldId id="404" r:id="rId5"/>
  </p:sldIdLst>
  <p:sldSz cx="12192000" cy="6858000"/>
  <p:notesSz cx="6858000" cy="9144000"/>
  <p:custDataLst>
    <p:tags r:id="rId8"/>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ksandra Stevanović" initials="AS" lastIdx="9"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8F8"/>
    <a:srgbClr val="DDE0E5"/>
    <a:srgbClr val="203864"/>
    <a:srgbClr val="ABC7F1"/>
    <a:srgbClr val="ED7D31"/>
    <a:srgbClr val="CFD5EA"/>
    <a:srgbClr val="404040"/>
    <a:srgbClr val="C01E24"/>
    <a:srgbClr val="3F3F3F"/>
    <a:srgbClr val="E3E9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157613-5C2B-47AD-A03B-DB149246848F}" v="1" dt="2024-05-02T08:00:30.632"/>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81" autoAdjust="0"/>
    <p:restoredTop sz="93497" autoAdjust="0"/>
  </p:normalViewPr>
  <p:slideViewPr>
    <p:cSldViewPr snapToGrid="0">
      <p:cViewPr varScale="1">
        <p:scale>
          <a:sx n="78" d="100"/>
          <a:sy n="78" d="100"/>
        </p:scale>
        <p:origin x="114" y="510"/>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ntelis balaouras" userId="25e8755020fc1734" providerId="LiveId" clId="{3A9E129B-9895-49F4-AB6D-85A6A0AF8B90}"/>
    <pc:docChg chg="undo custSel addSld delSld modSld sldOrd modMainMaster">
      <pc:chgData name="pantelis balaouras" userId="25e8755020fc1734" providerId="LiveId" clId="{3A9E129B-9895-49F4-AB6D-85A6A0AF8B90}" dt="2023-07-01T09:44:01.365" v="1185" actId="1076"/>
      <pc:docMkLst>
        <pc:docMk/>
      </pc:docMkLst>
      <pc:sldChg chg="addSp delSp modSp mod">
        <pc:chgData name="pantelis balaouras" userId="25e8755020fc1734" providerId="LiveId" clId="{3A9E129B-9895-49F4-AB6D-85A6A0AF8B90}" dt="2023-07-01T09:04:44.218" v="942" actId="14100"/>
        <pc:sldMkLst>
          <pc:docMk/>
          <pc:sldMk cId="616025265" sldId="261"/>
        </pc:sldMkLst>
        <pc:spChg chg="mod">
          <ac:chgData name="pantelis balaouras" userId="25e8755020fc1734" providerId="LiveId" clId="{3A9E129B-9895-49F4-AB6D-85A6A0AF8B90}" dt="2023-07-01T09:04:02.058" v="940" actId="207"/>
          <ac:spMkLst>
            <pc:docMk/>
            <pc:sldMk cId="616025265" sldId="261"/>
            <ac:spMk id="5" creationId="{FAA18648-8A7B-40D3-A066-80FDB05B7DF4}"/>
          </ac:spMkLst>
        </pc:spChg>
        <pc:spChg chg="del">
          <ac:chgData name="pantelis balaouras" userId="25e8755020fc1734" providerId="LiveId" clId="{3A9E129B-9895-49F4-AB6D-85A6A0AF8B90}" dt="2023-07-01T08:59:04.228" v="920" actId="478"/>
          <ac:spMkLst>
            <pc:docMk/>
            <pc:sldMk cId="616025265" sldId="261"/>
            <ac:spMk id="7" creationId="{3EABFA14-CCC1-48A6-A2A5-B838C912D37A}"/>
          </ac:spMkLst>
        </pc:spChg>
        <pc:spChg chg="add mod">
          <ac:chgData name="pantelis balaouras" userId="25e8755020fc1734" providerId="LiveId" clId="{3A9E129B-9895-49F4-AB6D-85A6A0AF8B90}" dt="2023-07-01T08:59:34.030" v="923" actId="1076"/>
          <ac:spMkLst>
            <pc:docMk/>
            <pc:sldMk cId="616025265" sldId="261"/>
            <ac:spMk id="10" creationId="{ED2F4DDC-EDFB-2077-F4D4-7EFCA890F8B7}"/>
          </ac:spMkLst>
        </pc:spChg>
        <pc:picChg chg="add del mod modCrop">
          <ac:chgData name="pantelis balaouras" userId="25e8755020fc1734" providerId="LiveId" clId="{3A9E129B-9895-49F4-AB6D-85A6A0AF8B90}" dt="2023-07-01T08:39:14.507" v="832" actId="21"/>
          <ac:picMkLst>
            <pc:docMk/>
            <pc:sldMk cId="616025265" sldId="261"/>
            <ac:picMk id="2" creationId="{198228AE-D0E1-332C-5304-13A58FC6E81A}"/>
          </ac:picMkLst>
        </pc:picChg>
        <pc:picChg chg="add del mod">
          <ac:chgData name="pantelis balaouras" userId="25e8755020fc1734" providerId="LiveId" clId="{3A9E129B-9895-49F4-AB6D-85A6A0AF8B90}" dt="2023-07-01T08:59:01.447" v="919"/>
          <ac:picMkLst>
            <pc:docMk/>
            <pc:sldMk cId="616025265" sldId="261"/>
            <ac:picMk id="3" creationId="{CEB8B32C-A602-E7F8-47DE-DAB1D6D3FEEF}"/>
          </ac:picMkLst>
        </pc:picChg>
        <pc:picChg chg="del">
          <ac:chgData name="pantelis balaouras" userId="25e8755020fc1734" providerId="LiveId" clId="{3A9E129B-9895-49F4-AB6D-85A6A0AF8B90}" dt="2023-07-01T08:58:58.259" v="917" actId="478"/>
          <ac:picMkLst>
            <pc:docMk/>
            <pc:sldMk cId="616025265" sldId="261"/>
            <ac:picMk id="8" creationId="{199A8DC6-D03C-4BE6-8268-D6FFABE8339E}"/>
          </ac:picMkLst>
        </pc:picChg>
        <pc:picChg chg="add del mod">
          <ac:chgData name="pantelis balaouras" userId="25e8755020fc1734" providerId="LiveId" clId="{3A9E129B-9895-49F4-AB6D-85A6A0AF8B90}" dt="2023-07-01T09:01:55.655" v="926" actId="478"/>
          <ac:picMkLst>
            <pc:docMk/>
            <pc:sldMk cId="616025265" sldId="261"/>
            <ac:picMk id="9" creationId="{CFF758E8-3057-B749-FCDA-AB8F95D3A197}"/>
          </ac:picMkLst>
        </pc:picChg>
        <pc:picChg chg="add mod">
          <ac:chgData name="pantelis balaouras" userId="25e8755020fc1734" providerId="LiveId" clId="{3A9E129B-9895-49F4-AB6D-85A6A0AF8B90}" dt="2023-07-01T09:04:44.218" v="942" actId="14100"/>
          <ac:picMkLst>
            <pc:docMk/>
            <pc:sldMk cId="616025265" sldId="261"/>
            <ac:picMk id="6146" creationId="{2F61D9A2-E1E6-CBCE-83BF-D172B000C5B7}"/>
          </ac:picMkLst>
        </pc:picChg>
      </pc:sldChg>
      <pc:sldChg chg="modSp mod">
        <pc:chgData name="pantelis balaouras" userId="25e8755020fc1734" providerId="LiveId" clId="{3A9E129B-9895-49F4-AB6D-85A6A0AF8B90}" dt="2023-07-01T08:53:46.814" v="887" actId="2711"/>
        <pc:sldMkLst>
          <pc:docMk/>
          <pc:sldMk cId="4236537347" sldId="295"/>
        </pc:sldMkLst>
        <pc:spChg chg="mod">
          <ac:chgData name="pantelis balaouras" userId="25e8755020fc1734" providerId="LiveId" clId="{3A9E129B-9895-49F4-AB6D-85A6A0AF8B90}" dt="2023-07-01T08:53:46.814" v="887" actId="2711"/>
          <ac:spMkLst>
            <pc:docMk/>
            <pc:sldMk cId="4236537347" sldId="295"/>
            <ac:spMk id="10" creationId="{C0DFA73F-FDC8-497A-8912-CA8C28C95043}"/>
          </ac:spMkLst>
        </pc:spChg>
      </pc:sldChg>
      <pc:sldChg chg="addSp delSp modSp mod">
        <pc:chgData name="pantelis balaouras" userId="25e8755020fc1734" providerId="LiveId" clId="{3A9E129B-9895-49F4-AB6D-85A6A0AF8B90}" dt="2023-07-01T08:54:34.395" v="894"/>
        <pc:sldMkLst>
          <pc:docMk/>
          <pc:sldMk cId="757881950" sldId="296"/>
        </pc:sldMkLst>
        <pc:spChg chg="add mod">
          <ac:chgData name="pantelis balaouras" userId="25e8755020fc1734" providerId="LiveId" clId="{3A9E129B-9895-49F4-AB6D-85A6A0AF8B90}" dt="2023-07-01T08:54:34.395" v="894"/>
          <ac:spMkLst>
            <pc:docMk/>
            <pc:sldMk cId="757881950" sldId="296"/>
            <ac:spMk id="2" creationId="{BD4FC1F3-1556-EB81-9C6B-3591FF2747D5}"/>
          </ac:spMkLst>
        </pc:spChg>
        <pc:spChg chg="mod">
          <ac:chgData name="pantelis balaouras" userId="25e8755020fc1734" providerId="LiveId" clId="{3A9E129B-9895-49F4-AB6D-85A6A0AF8B90}" dt="2023-07-01T07:15:58.049" v="36" actId="27636"/>
          <ac:spMkLst>
            <pc:docMk/>
            <pc:sldMk cId="757881950" sldId="296"/>
            <ac:spMk id="5" creationId="{FCC0DEC9-291B-4095-9896-1244D3052774}"/>
          </ac:spMkLst>
        </pc:spChg>
        <pc:spChg chg="mod">
          <ac:chgData name="pantelis balaouras" userId="25e8755020fc1734" providerId="LiveId" clId="{3A9E129B-9895-49F4-AB6D-85A6A0AF8B90}" dt="2023-07-01T07:15:58.044" v="35" actId="27636"/>
          <ac:spMkLst>
            <pc:docMk/>
            <pc:sldMk cId="757881950" sldId="296"/>
            <ac:spMk id="6" creationId="{4BD0C7CC-BAC5-4DAE-90C4-844464AC94A7}"/>
          </ac:spMkLst>
        </pc:spChg>
        <pc:spChg chg="del mod">
          <ac:chgData name="pantelis balaouras" userId="25e8755020fc1734" providerId="LiveId" clId="{3A9E129B-9895-49F4-AB6D-85A6A0AF8B90}" dt="2023-07-01T08:53:57.877" v="888" actId="478"/>
          <ac:spMkLst>
            <pc:docMk/>
            <pc:sldMk cId="757881950" sldId="296"/>
            <ac:spMk id="10" creationId="{E7ACBFFE-E9E3-41C4-BB6A-8238F2BCA22C}"/>
          </ac:spMkLst>
        </pc:spChg>
      </pc:sldChg>
      <pc:sldChg chg="addSp delSp modSp mod modAnim">
        <pc:chgData name="pantelis balaouras" userId="25e8755020fc1734" providerId="LiveId" clId="{3A9E129B-9895-49F4-AB6D-85A6A0AF8B90}" dt="2023-07-01T09:17:43.182" v="1011"/>
        <pc:sldMkLst>
          <pc:docMk/>
          <pc:sldMk cId="181460544" sldId="303"/>
        </pc:sldMkLst>
        <pc:spChg chg="add mod">
          <ac:chgData name="pantelis balaouras" userId="25e8755020fc1734" providerId="LiveId" clId="{3A9E129B-9895-49F4-AB6D-85A6A0AF8B90}" dt="2023-07-01T08:54:35.864" v="895"/>
          <ac:spMkLst>
            <pc:docMk/>
            <pc:sldMk cId="181460544" sldId="303"/>
            <ac:spMk id="2" creationId="{251DAF2A-48A7-CFE6-59A1-C2A079499035}"/>
          </ac:spMkLst>
        </pc:spChg>
        <pc:spChg chg="mod">
          <ac:chgData name="pantelis balaouras" userId="25e8755020fc1734" providerId="LiveId" clId="{3A9E129B-9895-49F4-AB6D-85A6A0AF8B90}" dt="2023-07-01T07:15:58.079" v="38" actId="27636"/>
          <ac:spMkLst>
            <pc:docMk/>
            <pc:sldMk cId="181460544" sldId="303"/>
            <ac:spMk id="5" creationId="{FCC0DEC9-291B-4095-9896-1244D3052774}"/>
          </ac:spMkLst>
        </pc:spChg>
        <pc:spChg chg="add mod">
          <ac:chgData name="pantelis balaouras" userId="25e8755020fc1734" providerId="LiveId" clId="{3A9E129B-9895-49F4-AB6D-85A6A0AF8B90}" dt="2023-07-01T09:17:15.292" v="1009" actId="207"/>
          <ac:spMkLst>
            <pc:docMk/>
            <pc:sldMk cId="181460544" sldId="303"/>
            <ac:spMk id="6" creationId="{9F2BA593-9465-FDE8-2506-E452927149A9}"/>
          </ac:spMkLst>
        </pc:spChg>
        <pc:spChg chg="mod">
          <ac:chgData name="pantelis balaouras" userId="25e8755020fc1734" providerId="LiveId" clId="{3A9E129B-9895-49F4-AB6D-85A6A0AF8B90}" dt="2023-07-01T07:15:58.074" v="37" actId="27636"/>
          <ac:spMkLst>
            <pc:docMk/>
            <pc:sldMk cId="181460544" sldId="303"/>
            <ac:spMk id="8" creationId="{ADC8C5CF-E62A-4FD6-8C53-A5F6259B922C}"/>
          </ac:spMkLst>
        </pc:spChg>
        <pc:spChg chg="add mod">
          <ac:chgData name="pantelis balaouras" userId="25e8755020fc1734" providerId="LiveId" clId="{3A9E129B-9895-49F4-AB6D-85A6A0AF8B90}" dt="2023-07-01T09:16:50.092" v="1006" actId="6549"/>
          <ac:spMkLst>
            <pc:docMk/>
            <pc:sldMk cId="181460544" sldId="303"/>
            <ac:spMk id="9" creationId="{AF871B53-F55D-0BD1-57B5-C9CA6D4F149F}"/>
          </ac:spMkLst>
        </pc:spChg>
        <pc:spChg chg="del">
          <ac:chgData name="pantelis balaouras" userId="25e8755020fc1734" providerId="LiveId" clId="{3A9E129B-9895-49F4-AB6D-85A6A0AF8B90}" dt="2023-07-01T09:17:34.724" v="1010" actId="478"/>
          <ac:spMkLst>
            <pc:docMk/>
            <pc:sldMk cId="181460544" sldId="303"/>
            <ac:spMk id="11" creationId="{3338C691-31D6-448C-9C2A-0CC5A676B8BC}"/>
          </ac:spMkLst>
        </pc:spChg>
        <pc:spChg chg="add mod">
          <ac:chgData name="pantelis balaouras" userId="25e8755020fc1734" providerId="LiveId" clId="{3A9E129B-9895-49F4-AB6D-85A6A0AF8B90}" dt="2023-07-01T09:17:43.182" v="1011"/>
          <ac:spMkLst>
            <pc:docMk/>
            <pc:sldMk cId="181460544" sldId="303"/>
            <ac:spMk id="12" creationId="{CB581221-D85C-85B3-D179-F06A6ADE0948}"/>
          </ac:spMkLst>
        </pc:spChg>
        <pc:spChg chg="del mod">
          <ac:chgData name="pantelis balaouras" userId="25e8755020fc1734" providerId="LiveId" clId="{3A9E129B-9895-49F4-AB6D-85A6A0AF8B90}" dt="2023-07-01T08:54:03.487" v="889" actId="478"/>
          <ac:spMkLst>
            <pc:docMk/>
            <pc:sldMk cId="181460544" sldId="303"/>
            <ac:spMk id="14" creationId="{01DD2C8F-C33F-471E-9F8C-BB6C894C3BD9}"/>
          </ac:spMkLst>
        </pc:spChg>
        <pc:picChg chg="add del mod">
          <ac:chgData name="pantelis balaouras" userId="25e8755020fc1734" providerId="LiveId" clId="{3A9E129B-9895-49F4-AB6D-85A6A0AF8B90}" dt="2023-07-01T09:15:02.156" v="1003"/>
          <ac:picMkLst>
            <pc:docMk/>
            <pc:sldMk cId="181460544" sldId="303"/>
            <ac:picMk id="3" creationId="{7CB12374-C38A-391E-A300-E3A3CA11BAC3}"/>
          </ac:picMkLst>
        </pc:picChg>
        <pc:picChg chg="add mod">
          <ac:chgData name="pantelis balaouras" userId="25e8755020fc1734" providerId="LiveId" clId="{3A9E129B-9895-49F4-AB6D-85A6A0AF8B90}" dt="2023-07-01T09:16:59.251" v="1007" actId="207"/>
          <ac:picMkLst>
            <pc:docMk/>
            <pc:sldMk cId="181460544" sldId="303"/>
            <ac:picMk id="7" creationId="{DC9C4F85-B6F7-82BE-BD84-76BFA534171D}"/>
          </ac:picMkLst>
        </pc:picChg>
      </pc:sldChg>
      <pc:sldChg chg="addSp delSp modSp mod">
        <pc:chgData name="pantelis balaouras" userId="25e8755020fc1734" providerId="LiveId" clId="{3A9E129B-9895-49F4-AB6D-85A6A0AF8B90}" dt="2023-07-01T08:54:38.840" v="897"/>
        <pc:sldMkLst>
          <pc:docMk/>
          <pc:sldMk cId="1478958817" sldId="304"/>
        </pc:sldMkLst>
        <pc:spChg chg="add mod">
          <ac:chgData name="pantelis balaouras" userId="25e8755020fc1734" providerId="LiveId" clId="{3A9E129B-9895-49F4-AB6D-85A6A0AF8B90}" dt="2023-07-01T08:54:38.840" v="897"/>
          <ac:spMkLst>
            <pc:docMk/>
            <pc:sldMk cId="1478958817" sldId="304"/>
            <ac:spMk id="2" creationId="{A00340FB-4815-28DF-06CC-769D6101B4A9}"/>
          </ac:spMkLst>
        </pc:spChg>
        <pc:spChg chg="del mod">
          <ac:chgData name="pantelis balaouras" userId="25e8755020fc1734" providerId="LiveId" clId="{3A9E129B-9895-49F4-AB6D-85A6A0AF8B90}" dt="2023-07-01T08:54:10.272" v="891" actId="478"/>
          <ac:spMkLst>
            <pc:docMk/>
            <pc:sldMk cId="1478958817" sldId="304"/>
            <ac:spMk id="11" creationId="{D5681E07-F9B4-4615-B606-D096A911A80C}"/>
          </ac:spMkLst>
        </pc:spChg>
      </pc:sldChg>
      <pc:sldChg chg="addSp delSp modSp mod">
        <pc:chgData name="pantelis balaouras" userId="25e8755020fc1734" providerId="LiveId" clId="{3A9E129B-9895-49F4-AB6D-85A6A0AF8B90}" dt="2023-07-01T08:54:40.297" v="898"/>
        <pc:sldMkLst>
          <pc:docMk/>
          <pc:sldMk cId="2055772528" sldId="305"/>
        </pc:sldMkLst>
        <pc:spChg chg="add mod">
          <ac:chgData name="pantelis balaouras" userId="25e8755020fc1734" providerId="LiveId" clId="{3A9E129B-9895-49F4-AB6D-85A6A0AF8B90}" dt="2023-07-01T08:54:40.297" v="898"/>
          <ac:spMkLst>
            <pc:docMk/>
            <pc:sldMk cId="2055772528" sldId="305"/>
            <ac:spMk id="2" creationId="{AA5D4F4E-F8CB-0A8A-48F5-BEA035E17556}"/>
          </ac:spMkLst>
        </pc:spChg>
        <pc:spChg chg="mod">
          <ac:chgData name="pantelis balaouras" userId="25e8755020fc1734" providerId="LiveId" clId="{3A9E129B-9895-49F4-AB6D-85A6A0AF8B90}" dt="2023-07-01T07:15:58.154" v="42" actId="27636"/>
          <ac:spMkLst>
            <pc:docMk/>
            <pc:sldMk cId="2055772528" sldId="305"/>
            <ac:spMk id="5" creationId="{FCC0DEC9-291B-4095-9896-1244D3052774}"/>
          </ac:spMkLst>
        </pc:spChg>
        <pc:spChg chg="mod">
          <ac:chgData name="pantelis balaouras" userId="25e8755020fc1734" providerId="LiveId" clId="{3A9E129B-9895-49F4-AB6D-85A6A0AF8B90}" dt="2023-07-01T07:15:58.149" v="41" actId="27636"/>
          <ac:spMkLst>
            <pc:docMk/>
            <pc:sldMk cId="2055772528" sldId="305"/>
            <ac:spMk id="6" creationId="{4BD0C7CC-BAC5-4DAE-90C4-844464AC94A7}"/>
          </ac:spMkLst>
        </pc:spChg>
        <pc:spChg chg="del mod">
          <ac:chgData name="pantelis balaouras" userId="25e8755020fc1734" providerId="LiveId" clId="{3A9E129B-9895-49F4-AB6D-85A6A0AF8B90}" dt="2023-07-01T08:54:14.458" v="892" actId="478"/>
          <ac:spMkLst>
            <pc:docMk/>
            <pc:sldMk cId="2055772528" sldId="305"/>
            <ac:spMk id="9" creationId="{D850EBAD-D124-4AC6-84FE-B9BA77B8CBF1}"/>
          </ac:spMkLst>
        </pc:spChg>
      </pc:sldChg>
      <pc:sldChg chg="addSp delSp modSp mod">
        <pc:chgData name="pantelis balaouras" userId="25e8755020fc1734" providerId="LiveId" clId="{3A9E129B-9895-49F4-AB6D-85A6A0AF8B90}" dt="2023-07-01T08:54:41.847" v="899"/>
        <pc:sldMkLst>
          <pc:docMk/>
          <pc:sldMk cId="3918599729" sldId="306"/>
        </pc:sldMkLst>
        <pc:spChg chg="add mod">
          <ac:chgData name="pantelis balaouras" userId="25e8755020fc1734" providerId="LiveId" clId="{3A9E129B-9895-49F4-AB6D-85A6A0AF8B90}" dt="2023-07-01T08:54:41.847" v="899"/>
          <ac:spMkLst>
            <pc:docMk/>
            <pc:sldMk cId="3918599729" sldId="306"/>
            <ac:spMk id="2" creationId="{6ACFC628-19ED-031C-00DF-F88C4C0744FF}"/>
          </ac:spMkLst>
        </pc:spChg>
        <pc:spChg chg="mod">
          <ac:chgData name="pantelis balaouras" userId="25e8755020fc1734" providerId="LiveId" clId="{3A9E129B-9895-49F4-AB6D-85A6A0AF8B90}" dt="2023-07-01T07:15:58.169" v="43" actId="27636"/>
          <ac:spMkLst>
            <pc:docMk/>
            <pc:sldMk cId="3918599729" sldId="306"/>
            <ac:spMk id="5" creationId="{FCC0DEC9-291B-4095-9896-1244D3052774}"/>
          </ac:spMkLst>
        </pc:spChg>
        <pc:spChg chg="del mod">
          <ac:chgData name="pantelis balaouras" userId="25e8755020fc1734" providerId="LiveId" clId="{3A9E129B-9895-49F4-AB6D-85A6A0AF8B90}" dt="2023-07-01T08:54:20.367" v="893" actId="478"/>
          <ac:spMkLst>
            <pc:docMk/>
            <pc:sldMk cId="3918599729" sldId="306"/>
            <ac:spMk id="13" creationId="{97B91448-668C-4CA5-BAB2-2B93CE89E428}"/>
          </ac:spMkLst>
        </pc:spChg>
      </pc:sldChg>
      <pc:sldChg chg="modSp mod">
        <pc:chgData name="pantelis balaouras" userId="25e8755020fc1734" providerId="LiveId" clId="{3A9E129B-9895-49F4-AB6D-85A6A0AF8B90}" dt="2023-07-01T07:51:49.004" v="660" actId="6549"/>
        <pc:sldMkLst>
          <pc:docMk/>
          <pc:sldMk cId="823583658" sldId="374"/>
        </pc:sldMkLst>
        <pc:spChg chg="mod">
          <ac:chgData name="pantelis balaouras" userId="25e8755020fc1734" providerId="LiveId" clId="{3A9E129B-9895-49F4-AB6D-85A6A0AF8B90}" dt="2023-07-01T07:51:49.004" v="660" actId="6549"/>
          <ac:spMkLst>
            <pc:docMk/>
            <pc:sldMk cId="823583658" sldId="374"/>
            <ac:spMk id="5" creationId="{4BC19399-CA4E-48B5-AFEE-CF69C6888765}"/>
          </ac:spMkLst>
        </pc:spChg>
      </pc:sldChg>
      <pc:sldChg chg="addSp delSp modSp mod">
        <pc:chgData name="pantelis balaouras" userId="25e8755020fc1734" providerId="LiveId" clId="{3A9E129B-9895-49F4-AB6D-85A6A0AF8B90}" dt="2023-07-01T08:54:37.431" v="896"/>
        <pc:sldMkLst>
          <pc:docMk/>
          <pc:sldMk cId="2003224513" sldId="402"/>
        </pc:sldMkLst>
        <pc:spChg chg="add mod">
          <ac:chgData name="pantelis balaouras" userId="25e8755020fc1734" providerId="LiveId" clId="{3A9E129B-9895-49F4-AB6D-85A6A0AF8B90}" dt="2023-07-01T08:54:37.431" v="896"/>
          <ac:spMkLst>
            <pc:docMk/>
            <pc:sldMk cId="2003224513" sldId="402"/>
            <ac:spMk id="2" creationId="{10B138FD-0B72-3E40-4672-914973095305}"/>
          </ac:spMkLst>
        </pc:spChg>
        <pc:spChg chg="mod">
          <ac:chgData name="pantelis balaouras" userId="25e8755020fc1734" providerId="LiveId" clId="{3A9E129B-9895-49F4-AB6D-85A6A0AF8B90}" dt="2023-07-01T07:15:58.109" v="39" actId="27636"/>
          <ac:spMkLst>
            <pc:docMk/>
            <pc:sldMk cId="2003224513" sldId="402"/>
            <ac:spMk id="5" creationId="{FCC0DEC9-291B-4095-9896-1244D3052774}"/>
          </ac:spMkLst>
        </pc:spChg>
        <pc:spChg chg="mod">
          <ac:chgData name="pantelis balaouras" userId="25e8755020fc1734" providerId="LiveId" clId="{3A9E129B-9895-49F4-AB6D-85A6A0AF8B90}" dt="2023-07-01T07:15:58.114" v="40" actId="27636"/>
          <ac:spMkLst>
            <pc:docMk/>
            <pc:sldMk cId="2003224513" sldId="402"/>
            <ac:spMk id="6" creationId="{4BD0C7CC-BAC5-4DAE-90C4-844464AC94A7}"/>
          </ac:spMkLst>
        </pc:spChg>
        <pc:spChg chg="del mod">
          <ac:chgData name="pantelis balaouras" userId="25e8755020fc1734" providerId="LiveId" clId="{3A9E129B-9895-49F4-AB6D-85A6A0AF8B90}" dt="2023-07-01T08:54:08.145" v="890" actId="478"/>
          <ac:spMkLst>
            <pc:docMk/>
            <pc:sldMk cId="2003224513" sldId="402"/>
            <ac:spMk id="9" creationId="{B5AB39F5-CB3C-45EE-9E48-06A17BB6D957}"/>
          </ac:spMkLst>
        </pc:spChg>
      </pc:sldChg>
      <pc:sldChg chg="addSp delSp modSp mod">
        <pc:chgData name="pantelis balaouras" userId="25e8755020fc1734" providerId="LiveId" clId="{3A9E129B-9895-49F4-AB6D-85A6A0AF8B90}" dt="2023-07-01T09:09:26.449" v="963" actId="478"/>
        <pc:sldMkLst>
          <pc:docMk/>
          <pc:sldMk cId="1915799683" sldId="404"/>
        </pc:sldMkLst>
        <pc:spChg chg="add del mod">
          <ac:chgData name="pantelis balaouras" userId="25e8755020fc1734" providerId="LiveId" clId="{3A9E129B-9895-49F4-AB6D-85A6A0AF8B90}" dt="2023-07-01T09:09:26.449" v="963" actId="478"/>
          <ac:spMkLst>
            <pc:docMk/>
            <pc:sldMk cId="1915799683" sldId="404"/>
            <ac:spMk id="11" creationId="{252D5588-9D47-4372-A592-FC5F71ED3798}"/>
          </ac:spMkLst>
        </pc:spChg>
        <pc:picChg chg="add mod">
          <ac:chgData name="pantelis balaouras" userId="25e8755020fc1734" providerId="LiveId" clId="{3A9E129B-9895-49F4-AB6D-85A6A0AF8B90}" dt="2023-07-01T07:53:16.312" v="683" actId="1076"/>
          <ac:picMkLst>
            <pc:docMk/>
            <pc:sldMk cId="1915799683" sldId="404"/>
            <ac:picMk id="2" creationId="{25F65A2C-3150-4B5A-D0EF-1CEBF92DC4E4}"/>
          </ac:picMkLst>
        </pc:picChg>
        <pc:picChg chg="add del mod">
          <ac:chgData name="pantelis balaouras" userId="25e8755020fc1734" providerId="LiveId" clId="{3A9E129B-9895-49F4-AB6D-85A6A0AF8B90}" dt="2023-07-01T09:09:23.584" v="962"/>
          <ac:picMkLst>
            <pc:docMk/>
            <pc:sldMk cId="1915799683" sldId="404"/>
            <ac:picMk id="3" creationId="{3B7B339B-F161-9C04-C1E0-0A33E3FA9A98}"/>
          </ac:picMkLst>
        </pc:picChg>
        <pc:picChg chg="del">
          <ac:chgData name="pantelis balaouras" userId="25e8755020fc1734" providerId="LiveId" clId="{3A9E129B-9895-49F4-AB6D-85A6A0AF8B90}" dt="2023-07-01T07:54:34.792" v="685" actId="478"/>
          <ac:picMkLst>
            <pc:docMk/>
            <pc:sldMk cId="1915799683" sldId="404"/>
            <ac:picMk id="10" creationId="{FF1C1EEF-3FD2-4C46-B4FD-C7E50843FBDC}"/>
          </ac:picMkLst>
        </pc:picChg>
        <pc:picChg chg="del">
          <ac:chgData name="pantelis balaouras" userId="25e8755020fc1734" providerId="LiveId" clId="{3A9E129B-9895-49F4-AB6D-85A6A0AF8B90}" dt="2023-07-01T07:52:57.096" v="678" actId="478"/>
          <ac:picMkLst>
            <pc:docMk/>
            <pc:sldMk cId="1915799683" sldId="404"/>
            <ac:picMk id="18" creationId="{6077531A-0788-4660-9281-308ACDA7F681}"/>
          </ac:picMkLst>
        </pc:picChg>
        <pc:picChg chg="add mod">
          <ac:chgData name="pantelis balaouras" userId="25e8755020fc1734" providerId="LiveId" clId="{3A9E129B-9895-49F4-AB6D-85A6A0AF8B90}" dt="2023-07-01T07:54:45.226" v="688" actId="14100"/>
          <ac:picMkLst>
            <pc:docMk/>
            <pc:sldMk cId="1915799683" sldId="404"/>
            <ac:picMk id="2050" creationId="{2AB980B0-03D2-2E64-6760-C23D435A121F}"/>
          </ac:picMkLst>
        </pc:picChg>
      </pc:sldChg>
      <pc:sldChg chg="addSp delSp modSp del mod">
        <pc:chgData name="pantelis balaouras" userId="25e8755020fc1734" providerId="LiveId" clId="{3A9E129B-9895-49F4-AB6D-85A6A0AF8B90}" dt="2023-07-01T07:21:50.763" v="180" actId="47"/>
        <pc:sldMkLst>
          <pc:docMk/>
          <pc:sldMk cId="4229006710" sldId="416"/>
        </pc:sldMkLst>
        <pc:graphicFrameChg chg="del mod">
          <ac:chgData name="pantelis balaouras" userId="25e8755020fc1734" providerId="LiveId" clId="{3A9E129B-9895-49F4-AB6D-85A6A0AF8B90}" dt="2023-07-01T07:13:01.025" v="5"/>
          <ac:graphicFrameMkLst>
            <pc:docMk/>
            <pc:sldMk cId="4229006710" sldId="416"/>
            <ac:graphicFrameMk id="4" creationId="{CF7E726E-B717-4D42-1750-6DFF428F54B3}"/>
          </ac:graphicFrameMkLst>
        </pc:graphicFrameChg>
        <pc:picChg chg="add del mod">
          <ac:chgData name="pantelis balaouras" userId="25e8755020fc1734" providerId="LiveId" clId="{3A9E129B-9895-49F4-AB6D-85A6A0AF8B90}" dt="2023-07-01T07:18:16.686" v="162" actId="478"/>
          <ac:picMkLst>
            <pc:docMk/>
            <pc:sldMk cId="4229006710" sldId="416"/>
            <ac:picMk id="3" creationId="{A49286BC-1E76-A186-06D8-038C90B99D44}"/>
          </ac:picMkLst>
        </pc:picChg>
      </pc:sldChg>
      <pc:sldChg chg="addSp delSp modSp mod">
        <pc:chgData name="pantelis balaouras" userId="25e8755020fc1734" providerId="LiveId" clId="{3A9E129B-9895-49F4-AB6D-85A6A0AF8B90}" dt="2023-07-01T09:26:46.222" v="1134" actId="1035"/>
        <pc:sldMkLst>
          <pc:docMk/>
          <pc:sldMk cId="1311204911" sldId="417"/>
        </pc:sldMkLst>
        <pc:spChg chg="add mod">
          <ac:chgData name="pantelis balaouras" userId="25e8755020fc1734" providerId="LiveId" clId="{3A9E129B-9895-49F4-AB6D-85A6A0AF8B90}" dt="2023-07-01T09:25:54.341" v="1083" actId="1076"/>
          <ac:spMkLst>
            <pc:docMk/>
            <pc:sldMk cId="1311204911" sldId="417"/>
            <ac:spMk id="3" creationId="{AE606473-841C-6846-8375-A32E5D94D2BE}"/>
          </ac:spMkLst>
        </pc:spChg>
        <pc:spChg chg="mod">
          <ac:chgData name="pantelis balaouras" userId="25e8755020fc1734" providerId="LiveId" clId="{3A9E129B-9895-49F4-AB6D-85A6A0AF8B90}" dt="2023-07-01T09:26:20.924" v="1104" actId="1035"/>
          <ac:spMkLst>
            <pc:docMk/>
            <pc:sldMk cId="1311204911" sldId="417"/>
            <ac:spMk id="14" creationId="{DA3FCD0E-FFB9-47FE-8DCC-7998946716D8}"/>
          </ac:spMkLst>
        </pc:spChg>
        <pc:spChg chg="mod">
          <ac:chgData name="pantelis balaouras" userId="25e8755020fc1734" providerId="LiveId" clId="{3A9E129B-9895-49F4-AB6D-85A6A0AF8B90}" dt="2023-07-01T09:25:03.724" v="1069" actId="1076"/>
          <ac:spMkLst>
            <pc:docMk/>
            <pc:sldMk cId="1311204911" sldId="417"/>
            <ac:spMk id="16" creationId="{4203AE03-98BA-484B-983A-314B79666527}"/>
          </ac:spMkLst>
        </pc:spChg>
        <pc:spChg chg="add mod">
          <ac:chgData name="pantelis balaouras" userId="25e8755020fc1734" providerId="LiveId" clId="{3A9E129B-9895-49F4-AB6D-85A6A0AF8B90}" dt="2023-07-01T09:26:46.222" v="1134" actId="1035"/>
          <ac:spMkLst>
            <pc:docMk/>
            <pc:sldMk cId="1311204911" sldId="417"/>
            <ac:spMk id="17" creationId="{031B2B33-5CAB-703B-C0A4-A981582EB252}"/>
          </ac:spMkLst>
        </pc:spChg>
        <pc:spChg chg="add mod">
          <ac:chgData name="pantelis balaouras" userId="25e8755020fc1734" providerId="LiveId" clId="{3A9E129B-9895-49F4-AB6D-85A6A0AF8B90}" dt="2023-07-01T07:32:10.407" v="414" actId="6549"/>
          <ac:spMkLst>
            <pc:docMk/>
            <pc:sldMk cId="1311204911" sldId="417"/>
            <ac:spMk id="19" creationId="{641F4687-D587-65C7-AC09-7F96E55492C1}"/>
          </ac:spMkLst>
        </pc:spChg>
        <pc:spChg chg="mod">
          <ac:chgData name="pantelis balaouras" userId="25e8755020fc1734" providerId="LiveId" clId="{3A9E129B-9895-49F4-AB6D-85A6A0AF8B90}" dt="2023-07-01T09:24:33.811" v="1064" actId="1076"/>
          <ac:spMkLst>
            <pc:docMk/>
            <pc:sldMk cId="1311204911" sldId="417"/>
            <ac:spMk id="20" creationId="{53E35F80-D7C4-4C20-8069-672536C8B9F7}"/>
          </ac:spMkLst>
        </pc:spChg>
        <pc:spChg chg="mod">
          <ac:chgData name="pantelis balaouras" userId="25e8755020fc1734" providerId="LiveId" clId="{3A9E129B-9895-49F4-AB6D-85A6A0AF8B90}" dt="2023-07-01T09:24:25.693" v="1062" actId="1076"/>
          <ac:spMkLst>
            <pc:docMk/>
            <pc:sldMk cId="1311204911" sldId="417"/>
            <ac:spMk id="23" creationId="{E20635EB-D97A-43D7-8FC1-83506650286B}"/>
          </ac:spMkLst>
        </pc:spChg>
        <pc:spChg chg="mod">
          <ac:chgData name="pantelis balaouras" userId="25e8755020fc1734" providerId="LiveId" clId="{3A9E129B-9895-49F4-AB6D-85A6A0AF8B90}" dt="2023-07-01T09:26:30.269" v="1117" actId="1035"/>
          <ac:spMkLst>
            <pc:docMk/>
            <pc:sldMk cId="1311204911" sldId="417"/>
            <ac:spMk id="26" creationId="{62707390-D163-4215-8EC2-A0556358021F}"/>
          </ac:spMkLst>
        </pc:spChg>
        <pc:spChg chg="mod">
          <ac:chgData name="pantelis balaouras" userId="25e8755020fc1734" providerId="LiveId" clId="{3A9E129B-9895-49F4-AB6D-85A6A0AF8B90}" dt="2023-07-01T09:24:28.419" v="1063" actId="1076"/>
          <ac:spMkLst>
            <pc:docMk/>
            <pc:sldMk cId="1311204911" sldId="417"/>
            <ac:spMk id="29" creationId="{79DD61BF-B07B-4EDE-A244-E2458C80016E}"/>
          </ac:spMkLst>
        </pc:spChg>
        <pc:grpChg chg="mod">
          <ac:chgData name="pantelis balaouras" userId="25e8755020fc1734" providerId="LiveId" clId="{3A9E129B-9895-49F4-AB6D-85A6A0AF8B90}" dt="2023-07-01T09:25:03.724" v="1069" actId="1076"/>
          <ac:grpSpMkLst>
            <pc:docMk/>
            <pc:sldMk cId="1311204911" sldId="417"/>
            <ac:grpSpMk id="11" creationId="{96D5137D-F25F-44D3-BFBD-6010E023BCA2}"/>
          </ac:grpSpMkLst>
        </pc:grpChg>
        <pc:grpChg chg="mod">
          <ac:chgData name="pantelis balaouras" userId="25e8755020fc1734" providerId="LiveId" clId="{3A9E129B-9895-49F4-AB6D-85A6A0AF8B90}" dt="2023-07-01T09:26:20.924" v="1104" actId="1035"/>
          <ac:grpSpMkLst>
            <pc:docMk/>
            <pc:sldMk cId="1311204911" sldId="417"/>
            <ac:grpSpMk id="12" creationId="{BF7993EA-D762-4081-AD93-A4C0BC4F2344}"/>
          </ac:grpSpMkLst>
        </pc:grpChg>
        <pc:grpChg chg="mod">
          <ac:chgData name="pantelis balaouras" userId="25e8755020fc1734" providerId="LiveId" clId="{3A9E129B-9895-49F4-AB6D-85A6A0AF8B90}" dt="2023-07-01T09:24:33.811" v="1064" actId="1076"/>
          <ac:grpSpMkLst>
            <pc:docMk/>
            <pc:sldMk cId="1311204911" sldId="417"/>
            <ac:grpSpMk id="15" creationId="{ADA3E3C0-7761-48E5-B929-2F7D24AC3893}"/>
          </ac:grpSpMkLst>
        </pc:grpChg>
        <pc:grpChg chg="add del mod">
          <ac:chgData name="pantelis balaouras" userId="25e8755020fc1734" providerId="LiveId" clId="{3A9E129B-9895-49F4-AB6D-85A6A0AF8B90}" dt="2023-07-01T09:24:25.693" v="1062" actId="1076"/>
          <ac:grpSpMkLst>
            <pc:docMk/>
            <pc:sldMk cId="1311204911" sldId="417"/>
            <ac:grpSpMk id="18" creationId="{A4EB7248-55A7-4CAC-ABDD-957EF148A710}"/>
          </ac:grpSpMkLst>
        </pc:grpChg>
        <pc:grpChg chg="mod">
          <ac:chgData name="pantelis balaouras" userId="25e8755020fc1734" providerId="LiveId" clId="{3A9E129B-9895-49F4-AB6D-85A6A0AF8B90}" dt="2023-07-01T09:26:30.269" v="1117" actId="1035"/>
          <ac:grpSpMkLst>
            <pc:docMk/>
            <pc:sldMk cId="1311204911" sldId="417"/>
            <ac:grpSpMk id="21" creationId="{7876E123-A23E-4A02-9006-CDB2AF14482D}"/>
          </ac:grpSpMkLst>
        </pc:grpChg>
        <pc:grpChg chg="mod">
          <ac:chgData name="pantelis balaouras" userId="25e8755020fc1734" providerId="LiveId" clId="{3A9E129B-9895-49F4-AB6D-85A6A0AF8B90}" dt="2023-07-01T09:24:28.419" v="1063" actId="1076"/>
          <ac:grpSpMkLst>
            <pc:docMk/>
            <pc:sldMk cId="1311204911" sldId="417"/>
            <ac:grpSpMk id="24" creationId="{035DA438-FD53-44DC-8C2E-0859E5BA3DDC}"/>
          </ac:grpSpMkLst>
        </pc:grpChg>
        <pc:grpChg chg="del">
          <ac:chgData name="pantelis balaouras" userId="25e8755020fc1734" providerId="LiveId" clId="{3A9E129B-9895-49F4-AB6D-85A6A0AF8B90}" dt="2023-07-01T07:26:11.089" v="195" actId="478"/>
          <ac:grpSpMkLst>
            <pc:docMk/>
            <pc:sldMk cId="1311204911" sldId="417"/>
            <ac:grpSpMk id="27" creationId="{FAA18049-4E88-457C-8B40-A00C5AE764B5}"/>
          </ac:grpSpMkLst>
        </pc:grpChg>
        <pc:picChg chg="mod">
          <ac:chgData name="pantelis balaouras" userId="25e8755020fc1734" providerId="LiveId" clId="{3A9E129B-9895-49F4-AB6D-85A6A0AF8B90}" dt="2023-07-01T09:25:03.724" v="1069" actId="1076"/>
          <ac:picMkLst>
            <pc:docMk/>
            <pc:sldMk cId="1311204911" sldId="417"/>
            <ac:picMk id="5" creationId="{F7B51B5F-7CC8-4F47-AF41-48413E15C672}"/>
          </ac:picMkLst>
        </pc:picChg>
        <pc:picChg chg="add del mod">
          <ac:chgData name="pantelis balaouras" userId="25e8755020fc1734" providerId="LiveId" clId="{3A9E129B-9895-49F4-AB6D-85A6A0AF8B90}" dt="2023-07-01T09:24:25.693" v="1062" actId="1076"/>
          <ac:picMkLst>
            <pc:docMk/>
            <pc:sldMk cId="1311204911" sldId="417"/>
            <ac:picMk id="6" creationId="{0073D6C2-F7D2-40B0-B531-A2775F3CCD69}"/>
          </ac:picMkLst>
        </pc:picChg>
        <pc:picChg chg="mod">
          <ac:chgData name="pantelis balaouras" userId="25e8755020fc1734" providerId="LiveId" clId="{3A9E129B-9895-49F4-AB6D-85A6A0AF8B90}" dt="2023-07-01T09:26:30.269" v="1117" actId="1035"/>
          <ac:picMkLst>
            <pc:docMk/>
            <pc:sldMk cId="1311204911" sldId="417"/>
            <ac:picMk id="7" creationId="{C6D6E4FC-B9EE-4D42-A9D4-9682872560E9}"/>
          </ac:picMkLst>
        </pc:picChg>
        <pc:picChg chg="add mod">
          <ac:chgData name="pantelis balaouras" userId="25e8755020fc1734" providerId="LiveId" clId="{3A9E129B-9895-49F4-AB6D-85A6A0AF8B90}" dt="2023-07-01T07:30:37.589" v="343" actId="1076"/>
          <ac:picMkLst>
            <pc:docMk/>
            <pc:sldMk cId="1311204911" sldId="417"/>
            <ac:picMk id="9" creationId="{BC328D1D-57E9-1ABD-8D34-33836EEE8C3C}"/>
          </ac:picMkLst>
        </pc:picChg>
        <pc:picChg chg="add mod">
          <ac:chgData name="pantelis balaouras" userId="25e8755020fc1734" providerId="LiveId" clId="{3A9E129B-9895-49F4-AB6D-85A6A0AF8B90}" dt="2023-07-01T09:26:35.037" v="1121" actId="1035"/>
          <ac:picMkLst>
            <pc:docMk/>
            <pc:sldMk cId="1311204911" sldId="417"/>
            <ac:picMk id="13" creationId="{5247138B-334B-E841-E5BA-9682B4E5D6CF}"/>
          </ac:picMkLst>
        </pc:picChg>
        <pc:picChg chg="add del mod">
          <ac:chgData name="pantelis balaouras" userId="25e8755020fc1734" providerId="LiveId" clId="{3A9E129B-9895-49F4-AB6D-85A6A0AF8B90}" dt="2023-07-01T07:34:32.967" v="435" actId="478"/>
          <ac:picMkLst>
            <pc:docMk/>
            <pc:sldMk cId="1311204911" sldId="417"/>
            <ac:picMk id="22" creationId="{0F7856AD-88E0-6965-499A-B7DA650CFEFA}"/>
          </ac:picMkLst>
        </pc:picChg>
        <pc:picChg chg="add mod">
          <ac:chgData name="pantelis balaouras" userId="25e8755020fc1734" providerId="LiveId" clId="{3A9E129B-9895-49F4-AB6D-85A6A0AF8B90}" dt="2023-07-01T09:25:50.581" v="1082" actId="1076"/>
          <ac:picMkLst>
            <pc:docMk/>
            <pc:sldMk cId="1311204911" sldId="417"/>
            <ac:picMk id="28" creationId="{B81FDD7D-F391-A994-0CA6-E7E75329E94C}"/>
          </ac:picMkLst>
        </pc:picChg>
        <pc:picChg chg="add del mod">
          <ac:chgData name="pantelis balaouras" userId="25e8755020fc1734" providerId="LiveId" clId="{3A9E129B-9895-49F4-AB6D-85A6A0AF8B90}" dt="2023-07-01T09:14:00.305" v="998" actId="21"/>
          <ac:picMkLst>
            <pc:docMk/>
            <pc:sldMk cId="1311204911" sldId="417"/>
            <ac:picMk id="30" creationId="{970503D5-3DBC-38FD-353F-1D0E514A6567}"/>
          </ac:picMkLst>
        </pc:picChg>
        <pc:picChg chg="mod">
          <ac:chgData name="pantelis balaouras" userId="25e8755020fc1734" providerId="LiveId" clId="{3A9E129B-9895-49F4-AB6D-85A6A0AF8B90}" dt="2023-07-01T09:26:20.924" v="1104" actId="1035"/>
          <ac:picMkLst>
            <pc:docMk/>
            <pc:sldMk cId="1311204911" sldId="417"/>
            <ac:picMk id="2050" creationId="{8EBF0675-ED45-44CD-A77E-61912329753B}"/>
          </ac:picMkLst>
        </pc:picChg>
        <pc:picChg chg="mod">
          <ac:chgData name="pantelis balaouras" userId="25e8755020fc1734" providerId="LiveId" clId="{3A9E129B-9895-49F4-AB6D-85A6A0AF8B90}" dt="2023-07-01T09:24:33.811" v="1064" actId="1076"/>
          <ac:picMkLst>
            <pc:docMk/>
            <pc:sldMk cId="1311204911" sldId="417"/>
            <ac:picMk id="2052" creationId="{71DD90C8-6291-4D9B-8637-04AA834BD82F}"/>
          </ac:picMkLst>
        </pc:picChg>
        <pc:picChg chg="mod">
          <ac:chgData name="pantelis balaouras" userId="25e8755020fc1734" providerId="LiveId" clId="{3A9E129B-9895-49F4-AB6D-85A6A0AF8B90}" dt="2023-07-01T09:24:28.419" v="1063" actId="1076"/>
          <ac:picMkLst>
            <pc:docMk/>
            <pc:sldMk cId="1311204911" sldId="417"/>
            <ac:picMk id="2054" creationId="{A196C504-2EAF-4F15-B589-4ED26D1458B4}"/>
          </ac:picMkLst>
        </pc:picChg>
      </pc:sldChg>
      <pc:sldChg chg="addSp delSp modSp mod">
        <pc:chgData name="pantelis balaouras" userId="25e8755020fc1734" providerId="LiveId" clId="{3A9E129B-9895-49F4-AB6D-85A6A0AF8B90}" dt="2023-07-01T09:44:01.365" v="1185" actId="1076"/>
        <pc:sldMkLst>
          <pc:docMk/>
          <pc:sldMk cId="1378489231" sldId="418"/>
        </pc:sldMkLst>
        <pc:spChg chg="mod">
          <ac:chgData name="pantelis balaouras" userId="25e8755020fc1734" providerId="LiveId" clId="{3A9E129B-9895-49F4-AB6D-85A6A0AF8B90}" dt="2023-07-01T08:36:21.320" v="774" actId="1076"/>
          <ac:spMkLst>
            <pc:docMk/>
            <pc:sldMk cId="1378489231" sldId="418"/>
            <ac:spMk id="7" creationId="{E2D38E87-33DB-46E9-933D-FDECBD945692}"/>
          </ac:spMkLst>
        </pc:spChg>
        <pc:spChg chg="add del mod">
          <ac:chgData name="pantelis balaouras" userId="25e8755020fc1734" providerId="LiveId" clId="{3A9E129B-9895-49F4-AB6D-85A6A0AF8B90}" dt="2023-07-01T07:21:05.078" v="171" actId="478"/>
          <ac:spMkLst>
            <pc:docMk/>
            <pc:sldMk cId="1378489231" sldId="418"/>
            <ac:spMk id="10" creationId="{666E67CA-9238-33E6-EF49-4B59CB1F5B49}"/>
          </ac:spMkLst>
        </pc:spChg>
        <pc:spChg chg="del">
          <ac:chgData name="pantelis balaouras" userId="25e8755020fc1734" providerId="LiveId" clId="{3A9E129B-9895-49F4-AB6D-85A6A0AF8B90}" dt="2023-07-01T08:35:59.374" v="771" actId="478"/>
          <ac:spMkLst>
            <pc:docMk/>
            <pc:sldMk cId="1378489231" sldId="418"/>
            <ac:spMk id="12" creationId="{038E05FD-5C89-4BC4-AE63-9830C3619510}"/>
          </ac:spMkLst>
        </pc:spChg>
        <pc:spChg chg="add del mod">
          <ac:chgData name="pantelis balaouras" userId="25e8755020fc1734" providerId="LiveId" clId="{3A9E129B-9895-49F4-AB6D-85A6A0AF8B90}" dt="2023-07-01T07:21:11.787" v="174" actId="478"/>
          <ac:spMkLst>
            <pc:docMk/>
            <pc:sldMk cId="1378489231" sldId="418"/>
            <ac:spMk id="14" creationId="{01F6D9B7-E9DD-3731-7161-CDC3F40BBD72}"/>
          </ac:spMkLst>
        </pc:spChg>
        <pc:graphicFrameChg chg="del mod">
          <ac:chgData name="pantelis balaouras" userId="25e8755020fc1734" providerId="LiveId" clId="{3A9E129B-9895-49F4-AB6D-85A6A0AF8B90}" dt="2023-07-01T07:20:48.413" v="166"/>
          <ac:graphicFrameMkLst>
            <pc:docMk/>
            <pc:sldMk cId="1378489231" sldId="418"/>
            <ac:graphicFrameMk id="4" creationId="{0B68E054-ACAA-02B8-EB76-7E7A958310CC}"/>
          </ac:graphicFrameMkLst>
        </pc:graphicFrameChg>
        <pc:graphicFrameChg chg="mod modGraphic">
          <ac:chgData name="pantelis balaouras" userId="25e8755020fc1734" providerId="LiveId" clId="{3A9E129B-9895-49F4-AB6D-85A6A0AF8B90}" dt="2023-07-01T08:52:52.905" v="881" actId="207"/>
          <ac:graphicFrameMkLst>
            <pc:docMk/>
            <pc:sldMk cId="1378489231" sldId="418"/>
            <ac:graphicFrameMk id="6" creationId="{654CCD75-E89A-4C6C-BF75-D840AD726219}"/>
          </ac:graphicFrameMkLst>
        </pc:graphicFrameChg>
        <pc:graphicFrameChg chg="del">
          <ac:chgData name="pantelis balaouras" userId="25e8755020fc1734" providerId="LiveId" clId="{3A9E129B-9895-49F4-AB6D-85A6A0AF8B90}" dt="2023-07-01T07:50:05.734" v="654" actId="478"/>
          <ac:graphicFrameMkLst>
            <pc:docMk/>
            <pc:sldMk cId="1378489231" sldId="418"/>
            <ac:graphicFrameMk id="15" creationId="{57C357C2-B077-7000-CD1C-ABBF375D2A2B}"/>
          </ac:graphicFrameMkLst>
        </pc:graphicFrameChg>
        <pc:picChg chg="add del mod">
          <ac:chgData name="pantelis balaouras" userId="25e8755020fc1734" providerId="LiveId" clId="{3A9E129B-9895-49F4-AB6D-85A6A0AF8B90}" dt="2023-07-01T08:35:34.927" v="766" actId="478"/>
          <ac:picMkLst>
            <pc:docMk/>
            <pc:sldMk cId="1378489231" sldId="418"/>
            <ac:picMk id="2" creationId="{D40432F4-15D1-421F-4F5F-10DF24EBE7E3}"/>
          </ac:picMkLst>
        </pc:picChg>
        <pc:picChg chg="del mod">
          <ac:chgData name="pantelis balaouras" userId="25e8755020fc1734" providerId="LiveId" clId="{3A9E129B-9895-49F4-AB6D-85A6A0AF8B90}" dt="2023-07-01T07:46:15.633" v="467" actId="478"/>
          <ac:picMkLst>
            <pc:docMk/>
            <pc:sldMk cId="1378489231" sldId="418"/>
            <ac:picMk id="3" creationId="{CC6CCB35-71F4-4B98-A632-2AFFFC163491}"/>
          </ac:picMkLst>
        </pc:picChg>
        <pc:picChg chg="add mod ord">
          <ac:chgData name="pantelis balaouras" userId="25e8755020fc1734" providerId="LiveId" clId="{3A9E129B-9895-49F4-AB6D-85A6A0AF8B90}" dt="2023-07-01T09:44:01.365" v="1185" actId="1076"/>
          <ac:picMkLst>
            <pc:docMk/>
            <pc:sldMk cId="1378489231" sldId="418"/>
            <ac:picMk id="8" creationId="{C764441F-E3A0-6001-A655-5380700E753E}"/>
          </ac:picMkLst>
        </pc:picChg>
        <pc:picChg chg="add del mod">
          <ac:chgData name="pantelis balaouras" userId="25e8755020fc1734" providerId="LiveId" clId="{3A9E129B-9895-49F4-AB6D-85A6A0AF8B90}" dt="2023-07-01T07:21:08.136" v="173" actId="478"/>
          <ac:picMkLst>
            <pc:docMk/>
            <pc:sldMk cId="1378489231" sldId="418"/>
            <ac:picMk id="11" creationId="{86CB401F-C964-4D6C-AE35-FB329988D13A}"/>
          </ac:picMkLst>
        </pc:picChg>
        <pc:picChg chg="add mod">
          <ac:chgData name="pantelis balaouras" userId="25e8755020fc1734" providerId="LiveId" clId="{3A9E129B-9895-49F4-AB6D-85A6A0AF8B90}" dt="2023-07-01T08:35:39.462" v="767"/>
          <ac:picMkLst>
            <pc:docMk/>
            <pc:sldMk cId="1378489231" sldId="418"/>
            <ac:picMk id="16" creationId="{34CD108A-15FC-97C2-8658-899505623602}"/>
          </ac:picMkLst>
        </pc:picChg>
        <pc:picChg chg="add del mod">
          <ac:chgData name="pantelis balaouras" userId="25e8755020fc1734" providerId="LiveId" clId="{3A9E129B-9895-49F4-AB6D-85A6A0AF8B90}" dt="2023-07-01T09:13:17.778" v="995" actId="478"/>
          <ac:picMkLst>
            <pc:docMk/>
            <pc:sldMk cId="1378489231" sldId="418"/>
            <ac:picMk id="17" creationId="{19BD276E-CB63-6F9E-183E-03B704309150}"/>
          </ac:picMkLst>
        </pc:picChg>
        <pc:picChg chg="add mod">
          <ac:chgData name="pantelis balaouras" userId="25e8755020fc1734" providerId="LiveId" clId="{3A9E129B-9895-49F4-AB6D-85A6A0AF8B90}" dt="2023-07-01T09:13:24.562" v="996"/>
          <ac:picMkLst>
            <pc:docMk/>
            <pc:sldMk cId="1378489231" sldId="418"/>
            <ac:picMk id="18" creationId="{3AE1B409-01AB-8B54-F592-C862F4DA8564}"/>
          </ac:picMkLst>
        </pc:picChg>
      </pc:sldChg>
      <pc:sldChg chg="addSp delSp modSp mod">
        <pc:chgData name="pantelis balaouras" userId="25e8755020fc1734" providerId="LiveId" clId="{3A9E129B-9895-49F4-AB6D-85A6A0AF8B90}" dt="2023-07-01T08:57:53.221" v="916" actId="207"/>
        <pc:sldMkLst>
          <pc:docMk/>
          <pc:sldMk cId="2033093179" sldId="420"/>
        </pc:sldMkLst>
        <pc:spChg chg="add mod">
          <ac:chgData name="pantelis balaouras" userId="25e8755020fc1734" providerId="LiveId" clId="{3A9E129B-9895-49F4-AB6D-85A6A0AF8B90}" dt="2023-07-01T07:48:38.103" v="653" actId="5793"/>
          <ac:spMkLst>
            <pc:docMk/>
            <pc:sldMk cId="2033093179" sldId="420"/>
            <ac:spMk id="5" creationId="{F56DC747-739E-5A0C-94B8-E8F8E974AC85}"/>
          </ac:spMkLst>
        </pc:spChg>
        <pc:spChg chg="mod">
          <ac:chgData name="pantelis balaouras" userId="25e8755020fc1734" providerId="LiveId" clId="{3A9E129B-9895-49F4-AB6D-85A6A0AF8B90}" dt="2023-07-01T07:51:15.328" v="657" actId="207"/>
          <ac:spMkLst>
            <pc:docMk/>
            <pc:sldMk cId="2033093179" sldId="420"/>
            <ac:spMk id="11" creationId="{70D46B22-84E1-43AA-85C7-DBAEC0E27492}"/>
          </ac:spMkLst>
        </pc:spChg>
        <pc:spChg chg="mod">
          <ac:chgData name="pantelis balaouras" userId="25e8755020fc1734" providerId="LiveId" clId="{3A9E129B-9895-49F4-AB6D-85A6A0AF8B90}" dt="2023-07-01T08:52:58.551" v="882" actId="207"/>
          <ac:spMkLst>
            <pc:docMk/>
            <pc:sldMk cId="2033093179" sldId="420"/>
            <ac:spMk id="12" creationId="{361272D8-C086-4731-B2F4-9D66632A2E33}"/>
          </ac:spMkLst>
        </pc:spChg>
        <pc:spChg chg="mod">
          <ac:chgData name="pantelis balaouras" userId="25e8755020fc1734" providerId="LiveId" clId="{3A9E129B-9895-49F4-AB6D-85A6A0AF8B90}" dt="2023-07-01T08:56:36.187" v="910"/>
          <ac:spMkLst>
            <pc:docMk/>
            <pc:sldMk cId="2033093179" sldId="420"/>
            <ac:spMk id="13" creationId="{ACBE9AD0-B2F0-4ADA-8F10-B83476743F9C}"/>
          </ac:spMkLst>
        </pc:spChg>
        <pc:graphicFrameChg chg="del">
          <ac:chgData name="pantelis balaouras" userId="25e8755020fc1734" providerId="LiveId" clId="{3A9E129B-9895-49F4-AB6D-85A6A0AF8B90}" dt="2023-07-01T07:48:21.465" v="477" actId="478"/>
          <ac:graphicFrameMkLst>
            <pc:docMk/>
            <pc:sldMk cId="2033093179" sldId="420"/>
            <ac:graphicFrameMk id="17" creationId="{86326F3B-A2B0-4471-9663-61D0183E7677}"/>
          </ac:graphicFrameMkLst>
        </pc:graphicFrameChg>
        <pc:picChg chg="add del">
          <ac:chgData name="pantelis balaouras" userId="25e8755020fc1734" providerId="LiveId" clId="{3A9E129B-9895-49F4-AB6D-85A6A0AF8B90}" dt="2023-07-01T07:46:01.120" v="464" actId="478"/>
          <ac:picMkLst>
            <pc:docMk/>
            <pc:sldMk cId="2033093179" sldId="420"/>
            <ac:picMk id="3" creationId="{87402C62-571F-02C7-77E7-EDC10A6B1D66}"/>
          </ac:picMkLst>
        </pc:picChg>
        <pc:picChg chg="mod">
          <ac:chgData name="pantelis balaouras" userId="25e8755020fc1734" providerId="LiveId" clId="{3A9E129B-9895-49F4-AB6D-85A6A0AF8B90}" dt="2023-07-01T08:57:53.221" v="916" actId="207"/>
          <ac:picMkLst>
            <pc:docMk/>
            <pc:sldMk cId="2033093179" sldId="420"/>
            <ac:picMk id="15" creationId="{4313419D-52B3-4469-9529-313D9EB0AF33}"/>
          </ac:picMkLst>
        </pc:picChg>
      </pc:sldChg>
      <pc:sldChg chg="addSp delSp modSp mod">
        <pc:chgData name="pantelis balaouras" userId="25e8755020fc1734" providerId="LiveId" clId="{3A9E129B-9895-49F4-AB6D-85A6A0AF8B90}" dt="2023-07-01T08:56:27.148" v="908"/>
        <pc:sldMkLst>
          <pc:docMk/>
          <pc:sldMk cId="1774881352" sldId="430"/>
        </pc:sldMkLst>
        <pc:spChg chg="add mod">
          <ac:chgData name="pantelis balaouras" userId="25e8755020fc1734" providerId="LiveId" clId="{3A9E129B-9895-49F4-AB6D-85A6A0AF8B90}" dt="2023-07-01T08:53:05.896" v="883" actId="207"/>
          <ac:spMkLst>
            <pc:docMk/>
            <pc:sldMk cId="1774881352" sldId="430"/>
            <ac:spMk id="2" creationId="{438A4F71-BF2C-62DB-DA82-A39E826220D7}"/>
          </ac:spMkLst>
        </pc:spChg>
        <pc:spChg chg="add mod">
          <ac:chgData name="pantelis balaouras" userId="25e8755020fc1734" providerId="LiveId" clId="{3A9E129B-9895-49F4-AB6D-85A6A0AF8B90}" dt="2023-07-01T08:56:27.148" v="908"/>
          <ac:spMkLst>
            <pc:docMk/>
            <pc:sldMk cId="1774881352" sldId="430"/>
            <ac:spMk id="3" creationId="{1A416ECF-DB8A-24C7-4898-C1A252813BB9}"/>
          </ac:spMkLst>
        </pc:spChg>
        <pc:spChg chg="add mod">
          <ac:chgData name="pantelis balaouras" userId="25e8755020fc1734" providerId="LiveId" clId="{3A9E129B-9895-49F4-AB6D-85A6A0AF8B90}" dt="2023-07-01T07:47:35.704" v="475"/>
          <ac:spMkLst>
            <pc:docMk/>
            <pc:sldMk cId="1774881352" sldId="430"/>
            <ac:spMk id="5" creationId="{BDCBC5CA-D8B8-B72C-5585-E6FD5C939628}"/>
          </ac:spMkLst>
        </pc:spChg>
        <pc:spChg chg="mod">
          <ac:chgData name="pantelis balaouras" userId="25e8755020fc1734" providerId="LiveId" clId="{3A9E129B-9895-49F4-AB6D-85A6A0AF8B90}" dt="2023-07-01T07:51:20.711" v="658" actId="207"/>
          <ac:spMkLst>
            <pc:docMk/>
            <pc:sldMk cId="1774881352" sldId="430"/>
            <ac:spMk id="11" creationId="{70D46B22-84E1-43AA-85C7-DBAEC0E27492}"/>
          </ac:spMkLst>
        </pc:spChg>
        <pc:spChg chg="del">
          <ac:chgData name="pantelis balaouras" userId="25e8755020fc1734" providerId="LiveId" clId="{3A9E129B-9895-49F4-AB6D-85A6A0AF8B90}" dt="2023-07-01T07:47:35.090" v="474" actId="478"/>
          <ac:spMkLst>
            <pc:docMk/>
            <pc:sldMk cId="1774881352" sldId="430"/>
            <ac:spMk id="12" creationId="{361272D8-C086-4731-B2F4-9D66632A2E33}"/>
          </ac:spMkLst>
        </pc:spChg>
        <pc:spChg chg="del">
          <ac:chgData name="pantelis balaouras" userId="25e8755020fc1734" providerId="LiveId" clId="{3A9E129B-9895-49F4-AB6D-85A6A0AF8B90}" dt="2023-07-01T07:47:31.667" v="473" actId="478"/>
          <ac:spMkLst>
            <pc:docMk/>
            <pc:sldMk cId="1774881352" sldId="430"/>
            <ac:spMk id="13" creationId="{ACBE9AD0-B2F0-4ADA-8F10-B83476743F9C}"/>
          </ac:spMkLst>
        </pc:spChg>
      </pc:sldChg>
      <pc:sldChg chg="new del">
        <pc:chgData name="pantelis balaouras" userId="25e8755020fc1734" providerId="LiveId" clId="{3A9E129B-9895-49F4-AB6D-85A6A0AF8B90}" dt="2023-07-01T07:18:10.515" v="160" actId="47"/>
        <pc:sldMkLst>
          <pc:docMk/>
          <pc:sldMk cId="1218948916" sldId="433"/>
        </pc:sldMkLst>
      </pc:sldChg>
      <pc:sldChg chg="addSp delSp modSp add del mod">
        <pc:chgData name="pantelis balaouras" userId="25e8755020fc1734" providerId="LiveId" clId="{3A9E129B-9895-49F4-AB6D-85A6A0AF8B90}" dt="2023-07-01T09:43:10.522" v="1165" actId="47"/>
        <pc:sldMkLst>
          <pc:docMk/>
          <pc:sldMk cId="1298027954" sldId="434"/>
        </pc:sldMkLst>
        <pc:spChg chg="mod">
          <ac:chgData name="pantelis balaouras" userId="25e8755020fc1734" providerId="LiveId" clId="{3A9E129B-9895-49F4-AB6D-85A6A0AF8B90}" dt="2023-07-01T09:21:16.520" v="1034" actId="1076"/>
          <ac:spMkLst>
            <pc:docMk/>
            <pc:sldMk cId="1298027954" sldId="434"/>
            <ac:spMk id="5" creationId="{3811DAED-7483-42F0-A933-7484F0EF6AE2}"/>
          </ac:spMkLst>
        </pc:spChg>
        <pc:spChg chg="del mod">
          <ac:chgData name="pantelis balaouras" userId="25e8755020fc1734" providerId="LiveId" clId="{3A9E129B-9895-49F4-AB6D-85A6A0AF8B90}" dt="2023-07-01T07:55:48.330" v="697" actId="478"/>
          <ac:spMkLst>
            <pc:docMk/>
            <pc:sldMk cId="1298027954" sldId="434"/>
            <ac:spMk id="6" creationId="{99B5BB9B-7AC6-4C0F-B87E-6D639D93ACC1}"/>
          </ac:spMkLst>
        </pc:spChg>
        <pc:spChg chg="mod">
          <ac:chgData name="pantelis balaouras" userId="25e8755020fc1734" providerId="LiveId" clId="{3A9E129B-9895-49F4-AB6D-85A6A0AF8B90}" dt="2023-07-01T09:42:26.989" v="1161" actId="1035"/>
          <ac:spMkLst>
            <pc:docMk/>
            <pc:sldMk cId="1298027954" sldId="434"/>
            <ac:spMk id="10" creationId="{2B7A8035-44B9-450E-804B-045911325D8D}"/>
          </ac:spMkLst>
        </pc:spChg>
        <pc:spChg chg="mod">
          <ac:chgData name="pantelis balaouras" userId="25e8755020fc1734" providerId="LiveId" clId="{3A9E129B-9895-49F4-AB6D-85A6A0AF8B90}" dt="2023-07-01T09:42:26.989" v="1161" actId="1035"/>
          <ac:spMkLst>
            <pc:docMk/>
            <pc:sldMk cId="1298027954" sldId="434"/>
            <ac:spMk id="11" creationId="{DE606453-C478-445F-A60D-D8FB13E74A0A}"/>
          </ac:spMkLst>
        </pc:spChg>
        <pc:spChg chg="mod">
          <ac:chgData name="pantelis balaouras" userId="25e8755020fc1734" providerId="LiveId" clId="{3A9E129B-9895-49F4-AB6D-85A6A0AF8B90}" dt="2023-07-01T09:42:26.989" v="1161" actId="1035"/>
          <ac:spMkLst>
            <pc:docMk/>
            <pc:sldMk cId="1298027954" sldId="434"/>
            <ac:spMk id="12" creationId="{AABEBCD1-5391-4D90-80D4-6C753BD63546}"/>
          </ac:spMkLst>
        </pc:spChg>
        <pc:spChg chg="mod">
          <ac:chgData name="pantelis balaouras" userId="25e8755020fc1734" providerId="LiveId" clId="{3A9E129B-9895-49F4-AB6D-85A6A0AF8B90}" dt="2023-07-01T09:42:26.989" v="1161" actId="1035"/>
          <ac:spMkLst>
            <pc:docMk/>
            <pc:sldMk cId="1298027954" sldId="434"/>
            <ac:spMk id="13" creationId="{42526224-F34D-4B03-AAB1-B61D229A9E88}"/>
          </ac:spMkLst>
        </pc:spChg>
        <pc:spChg chg="mod ord">
          <ac:chgData name="pantelis balaouras" userId="25e8755020fc1734" providerId="LiveId" clId="{3A9E129B-9895-49F4-AB6D-85A6A0AF8B90}" dt="2023-07-01T09:42:26.989" v="1161" actId="1035"/>
          <ac:spMkLst>
            <pc:docMk/>
            <pc:sldMk cId="1298027954" sldId="434"/>
            <ac:spMk id="15" creationId="{877DC331-5970-4405-BDC6-4FF87B574BAF}"/>
          </ac:spMkLst>
        </pc:spChg>
        <pc:spChg chg="mod">
          <ac:chgData name="pantelis balaouras" userId="25e8755020fc1734" providerId="LiveId" clId="{3A9E129B-9895-49F4-AB6D-85A6A0AF8B90}" dt="2023-07-01T09:42:26.989" v="1161" actId="1035"/>
          <ac:spMkLst>
            <pc:docMk/>
            <pc:sldMk cId="1298027954" sldId="434"/>
            <ac:spMk id="17" creationId="{5B0ACE87-3C3B-4DE3-A09F-C67F43B8FC91}"/>
          </ac:spMkLst>
        </pc:spChg>
        <pc:spChg chg="mod">
          <ac:chgData name="pantelis balaouras" userId="25e8755020fc1734" providerId="LiveId" clId="{3A9E129B-9895-49F4-AB6D-85A6A0AF8B90}" dt="2023-07-01T09:21:20.088" v="1035" actId="1076"/>
          <ac:spMkLst>
            <pc:docMk/>
            <pc:sldMk cId="1298027954" sldId="434"/>
            <ac:spMk id="20" creationId="{2286FC74-8943-4A4E-B2F8-2E489FA80731}"/>
          </ac:spMkLst>
        </pc:spChg>
        <pc:spChg chg="add mod">
          <ac:chgData name="pantelis balaouras" userId="25e8755020fc1734" providerId="LiveId" clId="{3A9E129B-9895-49F4-AB6D-85A6A0AF8B90}" dt="2023-07-01T09:21:30.847" v="1061" actId="1036"/>
          <ac:spMkLst>
            <pc:docMk/>
            <pc:sldMk cId="1298027954" sldId="434"/>
            <ac:spMk id="27" creationId="{E6E56468-9CA8-2F4B-51FA-F5C3E68774A6}"/>
          </ac:spMkLst>
        </pc:spChg>
        <pc:spChg chg="add mod ord">
          <ac:chgData name="pantelis balaouras" userId="25e8755020fc1734" providerId="LiveId" clId="{3A9E129B-9895-49F4-AB6D-85A6A0AF8B90}" dt="2023-07-01T08:33:56.653" v="765" actId="1038"/>
          <ac:spMkLst>
            <pc:docMk/>
            <pc:sldMk cId="1298027954" sldId="434"/>
            <ac:spMk id="31" creationId="{F52D8B84-EBE1-A90B-58B6-5E22BBB68BC8}"/>
          </ac:spMkLst>
        </pc:spChg>
        <pc:picChg chg="add mod">
          <ac:chgData name="pantelis balaouras" userId="25e8755020fc1734" providerId="LiveId" clId="{3A9E129B-9895-49F4-AB6D-85A6A0AF8B90}" dt="2023-07-01T09:20:30.432" v="1028" actId="1076"/>
          <ac:picMkLst>
            <pc:docMk/>
            <pc:sldMk cId="1298027954" sldId="434"/>
            <ac:picMk id="2" creationId="{F28118C6-347E-A059-56E1-EB79DB77C6FC}"/>
          </ac:picMkLst>
        </pc:picChg>
        <pc:picChg chg="del mod">
          <ac:chgData name="pantelis balaouras" userId="25e8755020fc1734" providerId="LiveId" clId="{3A9E129B-9895-49F4-AB6D-85A6A0AF8B90}" dt="2023-07-01T07:13:27.197" v="10" actId="478"/>
          <ac:picMkLst>
            <pc:docMk/>
            <pc:sldMk cId="1298027954" sldId="434"/>
            <ac:picMk id="3" creationId="{A49286BC-1E76-A186-06D8-038C90B99D44}"/>
          </ac:picMkLst>
        </pc:picChg>
        <pc:picChg chg="add del mod">
          <ac:chgData name="pantelis balaouras" userId="25e8755020fc1734" providerId="LiveId" clId="{3A9E129B-9895-49F4-AB6D-85A6A0AF8B90}" dt="2023-07-01T07:13:53.583" v="18" actId="478"/>
          <ac:picMkLst>
            <pc:docMk/>
            <pc:sldMk cId="1298027954" sldId="434"/>
            <ac:picMk id="4" creationId="{928561F2-6FDD-C049-1957-AFDB18056A5F}"/>
          </ac:picMkLst>
        </pc:picChg>
        <pc:picChg chg="add del mod">
          <ac:chgData name="pantelis balaouras" userId="25e8755020fc1734" providerId="LiveId" clId="{3A9E129B-9895-49F4-AB6D-85A6A0AF8B90}" dt="2023-07-01T07:14:14.725" v="25" actId="478"/>
          <ac:picMkLst>
            <pc:docMk/>
            <pc:sldMk cId="1298027954" sldId="434"/>
            <ac:picMk id="8" creationId="{5DB4F80A-DAD8-0888-AAA7-C1C7292FB87B}"/>
          </ac:picMkLst>
        </pc:picChg>
        <pc:picChg chg="del">
          <ac:chgData name="pantelis balaouras" userId="25e8755020fc1734" providerId="LiveId" clId="{3A9E129B-9895-49F4-AB6D-85A6A0AF8B90}" dt="2023-07-01T07:13:18.007" v="8" actId="478"/>
          <ac:picMkLst>
            <pc:docMk/>
            <pc:sldMk cId="1298027954" sldId="434"/>
            <ac:picMk id="14" creationId="{01860426-9855-423C-9081-4BEAFC96941C}"/>
          </ac:picMkLst>
        </pc:picChg>
        <pc:picChg chg="del">
          <ac:chgData name="pantelis balaouras" userId="25e8755020fc1734" providerId="LiveId" clId="{3A9E129B-9895-49F4-AB6D-85A6A0AF8B90}" dt="2023-07-01T07:19:21.862" v="163" actId="478"/>
          <ac:picMkLst>
            <pc:docMk/>
            <pc:sldMk cId="1298027954" sldId="434"/>
            <ac:picMk id="16" creationId="{7EA3AA5A-0AA5-47E0-845D-D60CC09A96A3}"/>
          </ac:picMkLst>
        </pc:picChg>
        <pc:picChg chg="mod ord">
          <ac:chgData name="pantelis balaouras" userId="25e8755020fc1734" providerId="LiveId" clId="{3A9E129B-9895-49F4-AB6D-85A6A0AF8B90}" dt="2023-07-01T08:33:42.325" v="754" actId="14100"/>
          <ac:picMkLst>
            <pc:docMk/>
            <pc:sldMk cId="1298027954" sldId="434"/>
            <ac:picMk id="18" creationId="{4C5B5993-AF10-4C30-8A15-08F77F0EE64B}"/>
          </ac:picMkLst>
        </pc:picChg>
        <pc:picChg chg="add mod modCrop">
          <ac:chgData name="pantelis balaouras" userId="25e8755020fc1734" providerId="LiveId" clId="{3A9E129B-9895-49F4-AB6D-85A6A0AF8B90}" dt="2023-07-01T09:21:30.847" v="1061" actId="1036"/>
          <ac:picMkLst>
            <pc:docMk/>
            <pc:sldMk cId="1298027954" sldId="434"/>
            <ac:picMk id="22" creationId="{BEBB511E-120E-7149-75EC-E0497D004125}"/>
          </ac:picMkLst>
        </pc:picChg>
        <pc:picChg chg="add del mod">
          <ac:chgData name="pantelis balaouras" userId="25e8755020fc1734" providerId="LiveId" clId="{3A9E129B-9895-49F4-AB6D-85A6A0AF8B90}" dt="2023-07-01T07:15:36.341" v="33" actId="21"/>
          <ac:picMkLst>
            <pc:docMk/>
            <pc:sldMk cId="1298027954" sldId="434"/>
            <ac:picMk id="24" creationId="{265F99E6-24A5-3CCA-B428-CF1B22E89C73}"/>
          </ac:picMkLst>
        </pc:picChg>
        <pc:picChg chg="add mod">
          <ac:chgData name="pantelis balaouras" userId="25e8755020fc1734" providerId="LiveId" clId="{3A9E129B-9895-49F4-AB6D-85A6A0AF8B90}" dt="2023-07-01T07:59:24.526" v="717" actId="166"/>
          <ac:picMkLst>
            <pc:docMk/>
            <pc:sldMk cId="1298027954" sldId="434"/>
            <ac:picMk id="25" creationId="{13C4940A-A870-55CA-C6C1-D84DF514FC1C}"/>
          </ac:picMkLst>
        </pc:picChg>
        <pc:picChg chg="add del">
          <ac:chgData name="pantelis balaouras" userId="25e8755020fc1734" providerId="LiveId" clId="{3A9E129B-9895-49F4-AB6D-85A6A0AF8B90}" dt="2023-07-01T07:45:18.806" v="457" actId="478"/>
          <ac:picMkLst>
            <pc:docMk/>
            <pc:sldMk cId="1298027954" sldId="434"/>
            <ac:picMk id="29" creationId="{4D37F237-6E7A-7D99-82BF-C94AC0F78C42}"/>
          </ac:picMkLst>
        </pc:picChg>
        <pc:picChg chg="add del mod">
          <ac:chgData name="pantelis balaouras" userId="25e8755020fc1734" providerId="LiveId" clId="{3A9E129B-9895-49F4-AB6D-85A6A0AF8B90}" dt="2023-07-01T07:55:17.369" v="691" actId="478"/>
          <ac:picMkLst>
            <pc:docMk/>
            <pc:sldMk cId="1298027954" sldId="434"/>
            <ac:picMk id="30" creationId="{2A20130C-4CDD-8E6C-6B65-5B676A9B9D65}"/>
          </ac:picMkLst>
        </pc:picChg>
        <pc:picChg chg="add mod ord">
          <ac:chgData name="pantelis balaouras" userId="25e8755020fc1734" providerId="LiveId" clId="{3A9E129B-9895-49F4-AB6D-85A6A0AF8B90}" dt="2023-07-01T08:33:25.967" v="752" actId="1076"/>
          <ac:picMkLst>
            <pc:docMk/>
            <pc:sldMk cId="1298027954" sldId="434"/>
            <ac:picMk id="1025" creationId="{51F900EA-7395-7D16-D3BD-AA3D815291E0}"/>
          </ac:picMkLst>
        </pc:picChg>
        <pc:picChg chg="add del mod">
          <ac:chgData name="pantelis balaouras" userId="25e8755020fc1734" providerId="LiveId" clId="{3A9E129B-9895-49F4-AB6D-85A6A0AF8B90}" dt="2023-07-01T07:23:50.345" v="190" actId="478"/>
          <ac:picMkLst>
            <pc:docMk/>
            <pc:sldMk cId="1298027954" sldId="434"/>
            <ac:picMk id="1026" creationId="{F5520CAA-DD86-A0AF-3420-54E017A8414E}"/>
          </ac:picMkLst>
        </pc:picChg>
        <pc:picChg chg="add mod">
          <ac:chgData name="pantelis balaouras" userId="25e8755020fc1734" providerId="LiveId" clId="{3A9E129B-9895-49F4-AB6D-85A6A0AF8B90}" dt="2023-07-01T09:13:08.450" v="993" actId="1076"/>
          <ac:picMkLst>
            <pc:docMk/>
            <pc:sldMk cId="1298027954" sldId="434"/>
            <ac:picMk id="1027" creationId="{CC353038-113C-0406-1C20-329DC0685309}"/>
          </ac:picMkLst>
        </pc:picChg>
      </pc:sldChg>
      <pc:sldChg chg="modSp new mod ord">
        <pc:chgData name="pantelis balaouras" userId="25e8755020fc1734" providerId="LiveId" clId="{3A9E129B-9895-49F4-AB6D-85A6A0AF8B90}" dt="2023-07-01T07:52:28.954" v="677"/>
        <pc:sldMkLst>
          <pc:docMk/>
          <pc:sldMk cId="1721382212" sldId="435"/>
        </pc:sldMkLst>
        <pc:spChg chg="mod">
          <ac:chgData name="pantelis balaouras" userId="25e8755020fc1734" providerId="LiveId" clId="{3A9E129B-9895-49F4-AB6D-85A6A0AF8B90}" dt="2023-07-01T07:52:15.896" v="675" actId="20577"/>
          <ac:spMkLst>
            <pc:docMk/>
            <pc:sldMk cId="1721382212" sldId="435"/>
            <ac:spMk id="2" creationId="{4C948405-ECC1-0AD2-1FDE-1A86DAE1899B}"/>
          </ac:spMkLst>
        </pc:spChg>
      </pc:sldChg>
      <pc:sldChg chg="addSp delSp modSp new mod modClrScheme chgLayout">
        <pc:chgData name="pantelis balaouras" userId="25e8755020fc1734" providerId="LiveId" clId="{3A9E129B-9895-49F4-AB6D-85A6A0AF8B90}" dt="2023-07-01T09:43:22.879" v="1184" actId="1035"/>
        <pc:sldMkLst>
          <pc:docMk/>
          <pc:sldMk cId="319560736" sldId="436"/>
        </pc:sldMkLst>
        <pc:spChg chg="del">
          <ac:chgData name="pantelis balaouras" userId="25e8755020fc1734" providerId="LiveId" clId="{3A9E129B-9895-49F4-AB6D-85A6A0AF8B90}" dt="2023-07-01T09:42:44.518" v="1163" actId="700"/>
          <ac:spMkLst>
            <pc:docMk/>
            <pc:sldMk cId="319560736" sldId="436"/>
            <ac:spMk id="2" creationId="{77E4FED6-EBB2-33C6-28F7-9F912FD7DCBD}"/>
          </ac:spMkLst>
        </pc:spChg>
        <pc:spChg chg="del">
          <ac:chgData name="pantelis balaouras" userId="25e8755020fc1734" providerId="LiveId" clId="{3A9E129B-9895-49F4-AB6D-85A6A0AF8B90}" dt="2023-07-01T09:42:44.518" v="1163" actId="700"/>
          <ac:spMkLst>
            <pc:docMk/>
            <pc:sldMk cId="319560736" sldId="436"/>
            <ac:spMk id="3" creationId="{ECAC14A1-F41E-B6AB-46F7-2D3D85C7108B}"/>
          </ac:spMkLst>
        </pc:spChg>
        <pc:spChg chg="add mod">
          <ac:chgData name="pantelis balaouras" userId="25e8755020fc1734" providerId="LiveId" clId="{3A9E129B-9895-49F4-AB6D-85A6A0AF8B90}" dt="2023-07-01T09:42:57.344" v="1164"/>
          <ac:spMkLst>
            <pc:docMk/>
            <pc:sldMk cId="319560736" sldId="436"/>
            <ac:spMk id="4" creationId="{122BC770-408C-50C8-126F-18790E99F2CB}"/>
          </ac:spMkLst>
        </pc:spChg>
        <pc:spChg chg="add mod">
          <ac:chgData name="pantelis balaouras" userId="25e8755020fc1734" providerId="LiveId" clId="{3A9E129B-9895-49F4-AB6D-85A6A0AF8B90}" dt="2023-07-01T09:42:57.344" v="1164"/>
          <ac:spMkLst>
            <pc:docMk/>
            <pc:sldMk cId="319560736" sldId="436"/>
            <ac:spMk id="5" creationId="{9C196132-8E2D-3323-B795-861D3CE5DD11}"/>
          </ac:spMkLst>
        </pc:spChg>
        <pc:spChg chg="add mod">
          <ac:chgData name="pantelis balaouras" userId="25e8755020fc1734" providerId="LiveId" clId="{3A9E129B-9895-49F4-AB6D-85A6A0AF8B90}" dt="2023-07-01T09:43:22.879" v="1184" actId="1035"/>
          <ac:spMkLst>
            <pc:docMk/>
            <pc:sldMk cId="319560736" sldId="436"/>
            <ac:spMk id="6" creationId="{C7AD4A93-931E-A31D-52A4-60E47B032034}"/>
          </ac:spMkLst>
        </pc:spChg>
        <pc:spChg chg="add mod">
          <ac:chgData name="pantelis balaouras" userId="25e8755020fc1734" providerId="LiveId" clId="{3A9E129B-9895-49F4-AB6D-85A6A0AF8B90}" dt="2023-07-01T09:43:22.879" v="1184" actId="1035"/>
          <ac:spMkLst>
            <pc:docMk/>
            <pc:sldMk cId="319560736" sldId="436"/>
            <ac:spMk id="7" creationId="{B08F5D6B-3FD6-2800-C5A1-3C9A7908BC37}"/>
          </ac:spMkLst>
        </pc:spChg>
        <pc:spChg chg="add mod">
          <ac:chgData name="pantelis balaouras" userId="25e8755020fc1734" providerId="LiveId" clId="{3A9E129B-9895-49F4-AB6D-85A6A0AF8B90}" dt="2023-07-01T09:43:22.879" v="1184" actId="1035"/>
          <ac:spMkLst>
            <pc:docMk/>
            <pc:sldMk cId="319560736" sldId="436"/>
            <ac:spMk id="8" creationId="{B63E7FEB-73DF-67ED-3B6B-EFAC8BBCBDE5}"/>
          </ac:spMkLst>
        </pc:spChg>
        <pc:spChg chg="add mod">
          <ac:chgData name="pantelis balaouras" userId="25e8755020fc1734" providerId="LiveId" clId="{3A9E129B-9895-49F4-AB6D-85A6A0AF8B90}" dt="2023-07-01T09:43:22.879" v="1184" actId="1035"/>
          <ac:spMkLst>
            <pc:docMk/>
            <pc:sldMk cId="319560736" sldId="436"/>
            <ac:spMk id="9" creationId="{9296058F-B1EF-E3C5-E1C3-C7D0F3D64C9C}"/>
          </ac:spMkLst>
        </pc:spChg>
        <pc:spChg chg="add mod">
          <ac:chgData name="pantelis balaouras" userId="25e8755020fc1734" providerId="LiveId" clId="{3A9E129B-9895-49F4-AB6D-85A6A0AF8B90}" dt="2023-07-01T09:43:22.879" v="1184" actId="1035"/>
          <ac:spMkLst>
            <pc:docMk/>
            <pc:sldMk cId="319560736" sldId="436"/>
            <ac:spMk id="10" creationId="{8D1A44D9-A0E1-CEEC-8556-1AF31A36C35E}"/>
          </ac:spMkLst>
        </pc:spChg>
        <pc:spChg chg="add mod">
          <ac:chgData name="pantelis balaouras" userId="25e8755020fc1734" providerId="LiveId" clId="{3A9E129B-9895-49F4-AB6D-85A6A0AF8B90}" dt="2023-07-01T09:42:57.344" v="1164"/>
          <ac:spMkLst>
            <pc:docMk/>
            <pc:sldMk cId="319560736" sldId="436"/>
            <ac:spMk id="12" creationId="{FA472B88-FA84-AD45-BFBA-453D2E042006}"/>
          </ac:spMkLst>
        </pc:spChg>
        <pc:spChg chg="add mod">
          <ac:chgData name="pantelis balaouras" userId="25e8755020fc1734" providerId="LiveId" clId="{3A9E129B-9895-49F4-AB6D-85A6A0AF8B90}" dt="2023-07-01T09:43:22.879" v="1184" actId="1035"/>
          <ac:spMkLst>
            <pc:docMk/>
            <pc:sldMk cId="319560736" sldId="436"/>
            <ac:spMk id="16" creationId="{DFF0B65B-CBA5-9B67-090E-F3AF9A6A1A47}"/>
          </ac:spMkLst>
        </pc:spChg>
        <pc:picChg chg="add mod">
          <ac:chgData name="pantelis balaouras" userId="25e8755020fc1734" providerId="LiveId" clId="{3A9E129B-9895-49F4-AB6D-85A6A0AF8B90}" dt="2023-07-01T09:42:57.344" v="1164"/>
          <ac:picMkLst>
            <pc:docMk/>
            <pc:sldMk cId="319560736" sldId="436"/>
            <ac:picMk id="11" creationId="{300ED21F-BA4A-76D4-938D-43CD49C53764}"/>
          </ac:picMkLst>
        </pc:picChg>
        <pc:picChg chg="add mod">
          <ac:chgData name="pantelis balaouras" userId="25e8755020fc1734" providerId="LiveId" clId="{3A9E129B-9895-49F4-AB6D-85A6A0AF8B90}" dt="2023-07-01T09:42:57.344" v="1164"/>
          <ac:picMkLst>
            <pc:docMk/>
            <pc:sldMk cId="319560736" sldId="436"/>
            <ac:picMk id="13" creationId="{7C86EE4D-CAC2-9380-C65D-7DA71C9CBC3B}"/>
          </ac:picMkLst>
        </pc:picChg>
        <pc:picChg chg="add mod">
          <ac:chgData name="pantelis balaouras" userId="25e8755020fc1734" providerId="LiveId" clId="{3A9E129B-9895-49F4-AB6D-85A6A0AF8B90}" dt="2023-07-01T09:42:57.344" v="1164"/>
          <ac:picMkLst>
            <pc:docMk/>
            <pc:sldMk cId="319560736" sldId="436"/>
            <ac:picMk id="14" creationId="{C54C3464-3C1E-988B-5CEF-752563404FEF}"/>
          </ac:picMkLst>
        </pc:picChg>
        <pc:picChg chg="add mod">
          <ac:chgData name="pantelis balaouras" userId="25e8755020fc1734" providerId="LiveId" clId="{3A9E129B-9895-49F4-AB6D-85A6A0AF8B90}" dt="2023-07-01T09:42:57.344" v="1164"/>
          <ac:picMkLst>
            <pc:docMk/>
            <pc:sldMk cId="319560736" sldId="436"/>
            <ac:picMk id="15" creationId="{DF93CA6E-F0D2-43DE-CEAB-6AC1B5BB4718}"/>
          </ac:picMkLst>
        </pc:picChg>
        <pc:picChg chg="add mod">
          <ac:chgData name="pantelis balaouras" userId="25e8755020fc1734" providerId="LiveId" clId="{3A9E129B-9895-49F4-AB6D-85A6A0AF8B90}" dt="2023-07-01T09:42:57.344" v="1164"/>
          <ac:picMkLst>
            <pc:docMk/>
            <pc:sldMk cId="319560736" sldId="436"/>
            <ac:picMk id="17" creationId="{776D3A79-A4EA-011B-EE3F-2B5EC1352C1D}"/>
          </ac:picMkLst>
        </pc:picChg>
        <pc:picChg chg="add mod">
          <ac:chgData name="pantelis balaouras" userId="25e8755020fc1734" providerId="LiveId" clId="{3A9E129B-9895-49F4-AB6D-85A6A0AF8B90}" dt="2023-07-01T09:42:57.344" v="1164"/>
          <ac:picMkLst>
            <pc:docMk/>
            <pc:sldMk cId="319560736" sldId="436"/>
            <ac:picMk id="18" creationId="{29A217B1-02FB-0D22-229B-F635B22A4006}"/>
          </ac:picMkLst>
        </pc:picChg>
      </pc:sldChg>
      <pc:sldChg chg="addSp delSp modSp add del mod setBg delDesignElem">
        <pc:chgData name="pantelis balaouras" userId="25e8755020fc1734" providerId="LiveId" clId="{3A9E129B-9895-49F4-AB6D-85A6A0AF8B90}" dt="2023-07-01T09:09:30.899" v="964" actId="47"/>
        <pc:sldMkLst>
          <pc:docMk/>
          <pc:sldMk cId="2447011863" sldId="436"/>
        </pc:sldMkLst>
        <pc:spChg chg="add mod">
          <ac:chgData name="pantelis balaouras" userId="25e8755020fc1734" providerId="LiveId" clId="{3A9E129B-9895-49F4-AB6D-85A6A0AF8B90}" dt="2023-07-01T09:05:42.762" v="948"/>
          <ac:spMkLst>
            <pc:docMk/>
            <pc:sldMk cId="2447011863" sldId="436"/>
            <ac:spMk id="5" creationId="{0D09BCE4-F154-F40B-2DF5-D0EFDC9FD24B}"/>
          </ac:spMkLst>
        </pc:spChg>
        <pc:spChg chg="del">
          <ac:chgData name="pantelis balaouras" userId="25e8755020fc1734" providerId="LiveId" clId="{3A9E129B-9895-49F4-AB6D-85A6A0AF8B90}" dt="2023-07-01T09:05:35.514" v="945" actId="478"/>
          <ac:spMkLst>
            <pc:docMk/>
            <pc:sldMk cId="2447011863" sldId="436"/>
            <ac:spMk id="11" creationId="{252D5588-9D47-4372-A592-FC5F71ED3798}"/>
          </ac:spMkLst>
        </pc:spChg>
        <pc:spChg chg="del">
          <ac:chgData name="pantelis balaouras" userId="25e8755020fc1734" providerId="LiveId" clId="{3A9E129B-9895-49F4-AB6D-85A6A0AF8B90}" dt="2023-07-01T09:05:12.428" v="944"/>
          <ac:spMkLst>
            <pc:docMk/>
            <pc:sldMk cId="2447011863" sldId="436"/>
            <ac:spMk id="33" creationId="{DCFD1A13-2B88-47B7-AAE9-AD6F3296EE2F}"/>
          </ac:spMkLst>
        </pc:spChg>
        <pc:spChg chg="del">
          <ac:chgData name="pantelis balaouras" userId="25e8755020fc1734" providerId="LiveId" clId="{3A9E129B-9895-49F4-AB6D-85A6A0AF8B90}" dt="2023-07-01T09:05:12.428" v="944"/>
          <ac:spMkLst>
            <pc:docMk/>
            <pc:sldMk cId="2447011863" sldId="436"/>
            <ac:spMk id="34" creationId="{F5CE4102-C93A-420A-98A7-5A7DD0C5C5B1}"/>
          </ac:spMkLst>
        </pc:spChg>
        <pc:picChg chg="add mod">
          <ac:chgData name="pantelis balaouras" userId="25e8755020fc1734" providerId="LiveId" clId="{3A9E129B-9895-49F4-AB6D-85A6A0AF8B90}" dt="2023-07-01T09:05:42.762" v="948"/>
          <ac:picMkLst>
            <pc:docMk/>
            <pc:sldMk cId="2447011863" sldId="436"/>
            <ac:picMk id="3" creationId="{C70D5A9B-8F63-93E8-B064-F52F6E580A22}"/>
          </ac:picMkLst>
        </pc:picChg>
        <pc:picChg chg="add mod">
          <ac:chgData name="pantelis balaouras" userId="25e8755020fc1734" providerId="LiveId" clId="{3A9E129B-9895-49F4-AB6D-85A6A0AF8B90}" dt="2023-07-01T09:06:23.671" v="954" actId="1076"/>
          <ac:picMkLst>
            <pc:docMk/>
            <pc:sldMk cId="2447011863" sldId="436"/>
            <ac:picMk id="4" creationId="{D4FEE5D4-7420-CE9D-307F-9E9859219F21}"/>
          </ac:picMkLst>
        </pc:picChg>
        <pc:picChg chg="add mod">
          <ac:chgData name="pantelis balaouras" userId="25e8755020fc1734" providerId="LiveId" clId="{3A9E129B-9895-49F4-AB6D-85A6A0AF8B90}" dt="2023-07-01T09:06:21.678" v="952" actId="1076"/>
          <ac:picMkLst>
            <pc:docMk/>
            <pc:sldMk cId="2447011863" sldId="436"/>
            <ac:picMk id="6" creationId="{B3E78EB4-E8D0-916E-35C9-A1C40851B09C}"/>
          </ac:picMkLst>
        </pc:picChg>
        <pc:picChg chg="mod">
          <ac:chgData name="pantelis balaouras" userId="25e8755020fc1734" providerId="LiveId" clId="{3A9E129B-9895-49F4-AB6D-85A6A0AF8B90}" dt="2023-07-01T09:08:33.184" v="957" actId="207"/>
          <ac:picMkLst>
            <pc:docMk/>
            <pc:sldMk cId="2447011863" sldId="436"/>
            <ac:picMk id="20" creationId="{2B4EC7FF-7919-4EE7-8992-C34F2E54819D}"/>
          </ac:picMkLst>
        </pc:picChg>
        <pc:picChg chg="del mod">
          <ac:chgData name="pantelis balaouras" userId="25e8755020fc1734" providerId="LiveId" clId="{3A9E129B-9895-49F4-AB6D-85A6A0AF8B90}" dt="2023-07-01T09:05:38.762" v="947" actId="478"/>
          <ac:picMkLst>
            <pc:docMk/>
            <pc:sldMk cId="2447011863" sldId="436"/>
            <ac:picMk id="2050" creationId="{2AB980B0-03D2-2E64-6760-C23D435A121F}"/>
          </ac:picMkLst>
        </pc:picChg>
      </pc:sldChg>
      <pc:sldChg chg="addSp delSp modSp new del mod setBg">
        <pc:chgData name="pantelis balaouras" userId="25e8755020fc1734" providerId="LiveId" clId="{3A9E129B-9895-49F4-AB6D-85A6A0AF8B90}" dt="2023-07-01T09:11:59.370" v="986" actId="47"/>
        <pc:sldMkLst>
          <pc:docMk/>
          <pc:sldMk cId="2543095721" sldId="436"/>
        </pc:sldMkLst>
        <pc:spChg chg="mod">
          <ac:chgData name="pantelis balaouras" userId="25e8755020fc1734" providerId="LiveId" clId="{3A9E129B-9895-49F4-AB6D-85A6A0AF8B90}" dt="2023-07-01T09:10:53.507" v="979" actId="26606"/>
          <ac:spMkLst>
            <pc:docMk/>
            <pc:sldMk cId="2543095721" sldId="436"/>
            <ac:spMk id="2" creationId="{E036D07D-5E06-EE9B-09A5-C13A76BD861C}"/>
          </ac:spMkLst>
        </pc:spChg>
        <pc:spChg chg="del mod ord">
          <ac:chgData name="pantelis balaouras" userId="25e8755020fc1734" providerId="LiveId" clId="{3A9E129B-9895-49F4-AB6D-85A6A0AF8B90}" dt="2023-07-01T09:10:41.373" v="977" actId="478"/>
          <ac:spMkLst>
            <pc:docMk/>
            <pc:sldMk cId="2543095721" sldId="436"/>
            <ac:spMk id="3" creationId="{C0D9351E-DF8F-3133-34C1-BF2CA9430A61}"/>
          </ac:spMkLst>
        </pc:spChg>
        <pc:spChg chg="add del mod">
          <ac:chgData name="pantelis balaouras" userId="25e8755020fc1734" providerId="LiveId" clId="{3A9E129B-9895-49F4-AB6D-85A6A0AF8B90}" dt="2023-07-01T09:10:33.777" v="969"/>
          <ac:spMkLst>
            <pc:docMk/>
            <pc:sldMk cId="2543095721" sldId="436"/>
            <ac:spMk id="5" creationId="{48DB3307-217E-4D7F-7AF8-AAE1E3DB670E}"/>
          </ac:spMkLst>
        </pc:spChg>
        <pc:spChg chg="add del">
          <ac:chgData name="pantelis balaouras" userId="25e8755020fc1734" providerId="LiveId" clId="{3A9E129B-9895-49F4-AB6D-85A6A0AF8B90}" dt="2023-07-01T09:10:53.507" v="979" actId="26606"/>
          <ac:spMkLst>
            <pc:docMk/>
            <pc:sldMk cId="2543095721" sldId="436"/>
            <ac:spMk id="9" creationId="{2C61293E-6EBE-43EF-A52C-9BEBFD7679D4}"/>
          </ac:spMkLst>
        </pc:spChg>
        <pc:spChg chg="add del">
          <ac:chgData name="pantelis balaouras" userId="25e8755020fc1734" providerId="LiveId" clId="{3A9E129B-9895-49F4-AB6D-85A6A0AF8B90}" dt="2023-07-01T09:10:53.507" v="979" actId="26606"/>
          <ac:spMkLst>
            <pc:docMk/>
            <pc:sldMk cId="2543095721" sldId="436"/>
            <ac:spMk id="11" creationId="{21540236-BFD5-4A9D-8840-4703E7F76825}"/>
          </ac:spMkLst>
        </pc:spChg>
        <pc:spChg chg="add del">
          <ac:chgData name="pantelis balaouras" userId="25e8755020fc1734" providerId="LiveId" clId="{3A9E129B-9895-49F4-AB6D-85A6A0AF8B90}" dt="2023-07-01T09:10:53.507" v="979" actId="26606"/>
          <ac:spMkLst>
            <pc:docMk/>
            <pc:sldMk cId="2543095721" sldId="436"/>
            <ac:spMk id="16" creationId="{06DA9DF9-31F7-4056-B42E-878CC92417B8}"/>
          </ac:spMkLst>
        </pc:spChg>
        <pc:graphicFrameChg chg="add del mod">
          <ac:chgData name="pantelis balaouras" userId="25e8755020fc1734" providerId="LiveId" clId="{3A9E129B-9895-49F4-AB6D-85A6A0AF8B90}" dt="2023-07-01T09:10:33.777" v="969"/>
          <ac:graphicFrameMkLst>
            <pc:docMk/>
            <pc:sldMk cId="2543095721" sldId="436"/>
            <ac:graphicFrameMk id="6" creationId="{B143B159-CFAC-33B0-0CCD-61A26EEFA40D}"/>
          </ac:graphicFrameMkLst>
        </pc:graphicFrameChg>
        <pc:graphicFrameChg chg="add mod">
          <ac:chgData name="pantelis balaouras" userId="25e8755020fc1734" providerId="LiveId" clId="{3A9E129B-9895-49F4-AB6D-85A6A0AF8B90}" dt="2023-07-01T09:11:04.831" v="980"/>
          <ac:graphicFrameMkLst>
            <pc:docMk/>
            <pc:sldMk cId="2543095721" sldId="436"/>
            <ac:graphicFrameMk id="7" creationId="{13C48851-621B-5840-92E5-AEA2C50DBFC5}"/>
          </ac:graphicFrameMkLst>
        </pc:graphicFrameChg>
        <pc:picChg chg="add mod ord">
          <ac:chgData name="pantelis balaouras" userId="25e8755020fc1734" providerId="LiveId" clId="{3A9E129B-9895-49F4-AB6D-85A6A0AF8B90}" dt="2023-07-01T09:11:43.080" v="985" actId="166"/>
          <ac:picMkLst>
            <pc:docMk/>
            <pc:sldMk cId="2543095721" sldId="436"/>
            <ac:picMk id="4" creationId="{8AE06932-B213-C308-7059-0BC4EB6394A9}"/>
          </ac:picMkLst>
        </pc:picChg>
        <pc:picChg chg="add mod ord">
          <ac:chgData name="pantelis balaouras" userId="25e8755020fc1734" providerId="LiveId" clId="{3A9E129B-9895-49F4-AB6D-85A6A0AF8B90}" dt="2023-07-01T09:11:36.360" v="984" actId="171"/>
          <ac:picMkLst>
            <pc:docMk/>
            <pc:sldMk cId="2543095721" sldId="436"/>
            <ac:picMk id="8" creationId="{25C0E6D0-F42C-80ED-0DD2-E673C8A18D77}"/>
          </ac:picMkLst>
        </pc:picChg>
      </pc:sldChg>
      <pc:sldMasterChg chg="modSp modSldLayout">
        <pc:chgData name="pantelis balaouras" userId="25e8755020fc1734" providerId="LiveId" clId="{3A9E129B-9895-49F4-AB6D-85A6A0AF8B90}" dt="2023-07-01T09:14:22.531" v="1001" actId="1076"/>
        <pc:sldMasterMkLst>
          <pc:docMk/>
          <pc:sldMasterMk cId="1468923052" sldId="2147483648"/>
        </pc:sldMasterMkLst>
        <pc:spChg chg="mod">
          <ac:chgData name="pantelis balaouras" userId="25e8755020fc1734" providerId="LiveId" clId="{3A9E129B-9895-49F4-AB6D-85A6A0AF8B90}" dt="2023-07-01T07:15:57.994" v="34" actId="255"/>
          <ac:spMkLst>
            <pc:docMk/>
            <pc:sldMasterMk cId="1468923052" sldId="2147483648"/>
            <ac:spMk id="3" creationId="{25648635-3CA0-4F1E-817C-A6E98ACC2516}"/>
          </ac:spMkLst>
        </pc:spChg>
        <pc:sldLayoutChg chg="addSp delSp modSp mod">
          <pc:chgData name="pantelis balaouras" userId="25e8755020fc1734" providerId="LiveId" clId="{3A9E129B-9895-49F4-AB6D-85A6A0AF8B90}" dt="2023-07-01T08:57:21.433" v="915"/>
          <pc:sldLayoutMkLst>
            <pc:docMk/>
            <pc:sldMasterMk cId="1468923052" sldId="2147483648"/>
            <pc:sldLayoutMk cId="40206502" sldId="2147483650"/>
          </pc:sldLayoutMkLst>
          <pc:spChg chg="mod">
            <ac:chgData name="pantelis balaouras" userId="25e8755020fc1734" providerId="LiveId" clId="{3A9E129B-9895-49F4-AB6D-85A6A0AF8B90}" dt="2023-07-01T08:57:21.433" v="915"/>
            <ac:spMkLst>
              <pc:docMk/>
              <pc:sldMasterMk cId="1468923052" sldId="2147483648"/>
              <pc:sldLayoutMk cId="40206502" sldId="2147483650"/>
              <ac:spMk id="3" creationId="{A4A2ACF4-3ABE-4CDD-AD36-30AD91F1B033}"/>
            </ac:spMkLst>
          </pc:spChg>
          <pc:spChg chg="mod">
            <ac:chgData name="pantelis balaouras" userId="25e8755020fc1734" providerId="LiveId" clId="{3A9E129B-9895-49F4-AB6D-85A6A0AF8B90}" dt="2023-07-01T08:57:04.167" v="912" actId="207"/>
            <ac:spMkLst>
              <pc:docMk/>
              <pc:sldMasterMk cId="1468923052" sldId="2147483648"/>
              <pc:sldLayoutMk cId="40206502" sldId="2147483650"/>
              <ac:spMk id="11" creationId="{85AC0203-B144-4B95-B9C1-17443F665396}"/>
            </ac:spMkLst>
          </pc:spChg>
          <pc:picChg chg="add del mod">
            <ac:chgData name="pantelis balaouras" userId="25e8755020fc1734" providerId="LiveId" clId="{3A9E129B-9895-49F4-AB6D-85A6A0AF8B90}" dt="2023-07-01T08:42:46.295" v="841" actId="478"/>
            <ac:picMkLst>
              <pc:docMk/>
              <pc:sldMasterMk cId="1468923052" sldId="2147483648"/>
              <pc:sldLayoutMk cId="40206502" sldId="2147483650"/>
              <ac:picMk id="4" creationId="{F6A2E3B0-2692-BC86-0FE2-247B7F092663}"/>
            </ac:picMkLst>
          </pc:picChg>
          <pc:picChg chg="add mod">
            <ac:chgData name="pantelis balaouras" userId="25e8755020fc1734" providerId="LiveId" clId="{3A9E129B-9895-49F4-AB6D-85A6A0AF8B90}" dt="2023-07-01T08:42:50.572" v="843"/>
            <ac:picMkLst>
              <pc:docMk/>
              <pc:sldMasterMk cId="1468923052" sldId="2147483648"/>
              <pc:sldLayoutMk cId="40206502" sldId="2147483650"/>
              <ac:picMk id="5" creationId="{315B9CD0-664A-1A57-5482-64081E3C8776}"/>
            </ac:picMkLst>
          </pc:picChg>
          <pc:picChg chg="add mod">
            <ac:chgData name="pantelis balaouras" userId="25e8755020fc1734" providerId="LiveId" clId="{3A9E129B-9895-49F4-AB6D-85A6A0AF8B90}" dt="2023-07-01T08:42:50.572" v="843"/>
            <ac:picMkLst>
              <pc:docMk/>
              <pc:sldMasterMk cId="1468923052" sldId="2147483648"/>
              <pc:sldLayoutMk cId="40206502" sldId="2147483650"/>
              <ac:picMk id="6" creationId="{8AD8DA09-CA51-90FC-C37F-AA4EB941D2EB}"/>
            </ac:picMkLst>
          </pc:picChg>
          <pc:picChg chg="del">
            <ac:chgData name="pantelis balaouras" userId="25e8755020fc1734" providerId="LiveId" clId="{3A9E129B-9895-49F4-AB6D-85A6A0AF8B90}" dt="2023-07-01T07:17:50.419" v="158" actId="478"/>
            <ac:picMkLst>
              <pc:docMk/>
              <pc:sldMasterMk cId="1468923052" sldId="2147483648"/>
              <pc:sldLayoutMk cId="40206502" sldId="2147483650"/>
              <ac:picMk id="7" creationId="{B9E8A86F-6D40-4A6F-8DE1-79AB8C1D441A}"/>
            </ac:picMkLst>
          </pc:picChg>
          <pc:picChg chg="add mod">
            <ac:chgData name="pantelis balaouras" userId="25e8755020fc1734" providerId="LiveId" clId="{3A9E129B-9895-49F4-AB6D-85A6A0AF8B90}" dt="2023-07-01T08:42:50.572" v="843"/>
            <ac:picMkLst>
              <pc:docMk/>
              <pc:sldMasterMk cId="1468923052" sldId="2147483648"/>
              <pc:sldLayoutMk cId="40206502" sldId="2147483650"/>
              <ac:picMk id="8" creationId="{532CAFD4-E5F6-DB64-4C00-8F6568C21D15}"/>
            </ac:picMkLst>
          </pc:picChg>
          <pc:picChg chg="del">
            <ac:chgData name="pantelis balaouras" userId="25e8755020fc1734" providerId="LiveId" clId="{3A9E129B-9895-49F4-AB6D-85A6A0AF8B90}" dt="2023-07-01T08:42:49.428" v="842" actId="478"/>
            <ac:picMkLst>
              <pc:docMk/>
              <pc:sldMasterMk cId="1468923052" sldId="2147483648"/>
              <pc:sldLayoutMk cId="40206502" sldId="2147483650"/>
              <ac:picMk id="24" creationId="{E9CF43A1-297F-4D11-B9BC-80A006176C71}"/>
            </ac:picMkLst>
          </pc:picChg>
        </pc:sldLayoutChg>
        <pc:sldLayoutChg chg="addSp delSp modSp mod">
          <pc:chgData name="pantelis balaouras" userId="25e8755020fc1734" providerId="LiveId" clId="{3A9E129B-9895-49F4-AB6D-85A6A0AF8B90}" dt="2023-07-01T09:14:22.531" v="1001" actId="1076"/>
          <pc:sldLayoutMkLst>
            <pc:docMk/>
            <pc:sldMasterMk cId="1468923052" sldId="2147483648"/>
            <pc:sldLayoutMk cId="2071699226" sldId="2147483660"/>
          </pc:sldLayoutMkLst>
          <pc:picChg chg="add mod ord">
            <ac:chgData name="pantelis balaouras" userId="25e8755020fc1734" providerId="LiveId" clId="{3A9E129B-9895-49F4-AB6D-85A6A0AF8B90}" dt="2023-07-01T09:14:22.531" v="1001" actId="1076"/>
            <ac:picMkLst>
              <pc:docMk/>
              <pc:sldMasterMk cId="1468923052" sldId="2147483648"/>
              <pc:sldLayoutMk cId="2071699226" sldId="2147483660"/>
              <ac:picMk id="2" creationId="{0974A85F-3A88-CEEA-7639-BFA4470EC4C3}"/>
            </ac:picMkLst>
          </pc:picChg>
          <pc:picChg chg="del">
            <ac:chgData name="pantelis balaouras" userId="25e8755020fc1734" providerId="LiveId" clId="{3A9E129B-9895-49F4-AB6D-85A6A0AF8B90}" dt="2023-07-01T07:16:30.883" v="55" actId="478"/>
            <ac:picMkLst>
              <pc:docMk/>
              <pc:sldMasterMk cId="1468923052" sldId="2147483648"/>
              <pc:sldLayoutMk cId="2071699226" sldId="2147483660"/>
              <ac:picMk id="3" creationId="{0C984EDE-031D-47A7-AE69-1E5BA3DE6138}"/>
            </ac:picMkLst>
          </pc:picChg>
          <pc:picChg chg="add mod">
            <ac:chgData name="pantelis balaouras" userId="25e8755020fc1734" providerId="LiveId" clId="{3A9E129B-9895-49F4-AB6D-85A6A0AF8B90}" dt="2023-07-01T08:44:11.563" v="845"/>
            <ac:picMkLst>
              <pc:docMk/>
              <pc:sldMasterMk cId="1468923052" sldId="2147483648"/>
              <pc:sldLayoutMk cId="2071699226" sldId="2147483660"/>
              <ac:picMk id="4" creationId="{2422E4BA-8C61-60DE-25F8-335B91431FA3}"/>
            </ac:picMkLst>
          </pc:picChg>
          <pc:picChg chg="add mod">
            <ac:chgData name="pantelis balaouras" userId="25e8755020fc1734" providerId="LiveId" clId="{3A9E129B-9895-49F4-AB6D-85A6A0AF8B90}" dt="2023-07-01T08:44:11.563" v="845"/>
            <ac:picMkLst>
              <pc:docMk/>
              <pc:sldMasterMk cId="1468923052" sldId="2147483648"/>
              <pc:sldLayoutMk cId="2071699226" sldId="2147483660"/>
              <ac:picMk id="6" creationId="{9AC18A60-AF1F-03C0-B0BE-E0F798ADD6AC}"/>
            </ac:picMkLst>
          </pc:picChg>
          <pc:picChg chg="add mod">
            <ac:chgData name="pantelis balaouras" userId="25e8755020fc1734" providerId="LiveId" clId="{3A9E129B-9895-49F4-AB6D-85A6A0AF8B90}" dt="2023-07-01T09:14:07.815" v="999"/>
            <ac:picMkLst>
              <pc:docMk/>
              <pc:sldMasterMk cId="1468923052" sldId="2147483648"/>
              <pc:sldLayoutMk cId="2071699226" sldId="2147483660"/>
              <ac:picMk id="7" creationId="{79E7C37E-A457-1396-C30F-E6C37DEB4963}"/>
            </ac:picMkLst>
          </pc:picChg>
          <pc:picChg chg="del">
            <ac:chgData name="pantelis balaouras" userId="25e8755020fc1734" providerId="LiveId" clId="{3A9E129B-9895-49F4-AB6D-85A6A0AF8B90}" dt="2023-07-01T08:44:11.078" v="844" actId="478"/>
            <ac:picMkLst>
              <pc:docMk/>
              <pc:sldMasterMk cId="1468923052" sldId="2147483648"/>
              <pc:sldLayoutMk cId="2071699226" sldId="2147483660"/>
              <ac:picMk id="12" creationId="{B6D1E8F0-8810-4EB0-8AB0-C8161F94E6F5}"/>
            </ac:picMkLst>
          </pc:picChg>
        </pc:sldLayoutChg>
        <pc:sldLayoutChg chg="addSp delSp modSp mod">
          <pc:chgData name="pantelis balaouras" userId="25e8755020fc1734" providerId="LiveId" clId="{3A9E129B-9895-49F4-AB6D-85A6A0AF8B90}" dt="2023-07-01T08:55:39.185" v="902" actId="2711"/>
          <pc:sldLayoutMkLst>
            <pc:docMk/>
            <pc:sldMasterMk cId="1468923052" sldId="2147483648"/>
            <pc:sldLayoutMk cId="2577986437" sldId="2147483661"/>
          </pc:sldLayoutMkLst>
          <pc:spChg chg="mod">
            <ac:chgData name="pantelis balaouras" userId="25e8755020fc1734" providerId="LiveId" clId="{3A9E129B-9895-49F4-AB6D-85A6A0AF8B90}" dt="2023-07-01T08:55:39.185" v="902" actId="2711"/>
            <ac:spMkLst>
              <pc:docMk/>
              <pc:sldMasterMk cId="1468923052" sldId="2147483648"/>
              <pc:sldLayoutMk cId="2577986437" sldId="2147483661"/>
              <ac:spMk id="11" creationId="{2B11A1E7-A92D-4ADD-A414-173299287A7B}"/>
            </ac:spMkLst>
          </pc:spChg>
          <pc:picChg chg="add mod">
            <ac:chgData name="pantelis balaouras" userId="25e8755020fc1734" providerId="LiveId" clId="{3A9E129B-9895-49F4-AB6D-85A6A0AF8B90}" dt="2023-07-01T07:17:21.911" v="153" actId="1035"/>
            <ac:picMkLst>
              <pc:docMk/>
              <pc:sldMasterMk cId="1468923052" sldId="2147483648"/>
              <pc:sldLayoutMk cId="2577986437" sldId="2147483661"/>
              <ac:picMk id="4" creationId="{A36E9AEE-CF4B-71A4-5EBB-574F1E021CE3}"/>
            </ac:picMkLst>
          </pc:picChg>
          <pc:picChg chg="del mod">
            <ac:chgData name="pantelis balaouras" userId="25e8755020fc1734" providerId="LiveId" clId="{3A9E129B-9895-49F4-AB6D-85A6A0AF8B90}" dt="2023-07-01T07:16:58.693" v="100" actId="478"/>
            <ac:picMkLst>
              <pc:docMk/>
              <pc:sldMasterMk cId="1468923052" sldId="2147483648"/>
              <pc:sldLayoutMk cId="2577986437" sldId="2147483661"/>
              <ac:picMk id="12" creationId="{7199FC14-4E92-4B49-B9E9-5C0DFBD93C25}"/>
            </ac:picMkLst>
          </pc:picChg>
        </pc:sldLayoutChg>
        <pc:sldLayoutChg chg="addSp delSp modSp mod">
          <pc:chgData name="pantelis balaouras" userId="25e8755020fc1734" providerId="LiveId" clId="{3A9E129B-9895-49F4-AB6D-85A6A0AF8B90}" dt="2023-07-01T08:41:08.652" v="839" actId="14100"/>
          <pc:sldLayoutMkLst>
            <pc:docMk/>
            <pc:sldMasterMk cId="1468923052" sldId="2147483648"/>
            <pc:sldLayoutMk cId="575485684" sldId="2147483662"/>
          </pc:sldLayoutMkLst>
          <pc:picChg chg="add mod ord">
            <ac:chgData name="pantelis balaouras" userId="25e8755020fc1734" providerId="LiveId" clId="{3A9E129B-9895-49F4-AB6D-85A6A0AF8B90}" dt="2023-07-01T08:41:08.652" v="839" actId="14100"/>
            <ac:picMkLst>
              <pc:docMk/>
              <pc:sldMasterMk cId="1468923052" sldId="2147483648"/>
              <pc:sldLayoutMk cId="575485684" sldId="2147483662"/>
              <ac:picMk id="5" creationId="{B601D7AC-22F9-68D2-2485-EF228EEDE292}"/>
            </ac:picMkLst>
          </pc:picChg>
          <pc:picChg chg="add mod">
            <ac:chgData name="pantelis balaouras" userId="25e8755020fc1734" providerId="LiveId" clId="{3A9E129B-9895-49F4-AB6D-85A6A0AF8B90}" dt="2023-07-01T08:39:21.487" v="833"/>
            <ac:picMkLst>
              <pc:docMk/>
              <pc:sldMasterMk cId="1468923052" sldId="2147483648"/>
              <pc:sldLayoutMk cId="575485684" sldId="2147483662"/>
              <ac:picMk id="6" creationId="{32D2C6E2-DA3C-03C5-4B1D-9DB2EFCDEC7A}"/>
            </ac:picMkLst>
          </pc:picChg>
          <pc:picChg chg="del">
            <ac:chgData name="pantelis balaouras" userId="25e8755020fc1734" providerId="LiveId" clId="{3A9E129B-9895-49F4-AB6D-85A6A0AF8B90}" dt="2023-07-01T07:17:42.453" v="157" actId="478"/>
            <ac:picMkLst>
              <pc:docMk/>
              <pc:sldMasterMk cId="1468923052" sldId="2147483648"/>
              <pc:sldLayoutMk cId="575485684" sldId="2147483662"/>
              <ac:picMk id="7" creationId="{6DF9BBC8-A2FD-434B-AB56-C5B11E8AF0F6}"/>
            </ac:picMkLst>
          </pc:picChg>
          <pc:picChg chg="mod ord">
            <ac:chgData name="pantelis balaouras" userId="25e8755020fc1734" providerId="LiveId" clId="{3A9E129B-9895-49F4-AB6D-85A6A0AF8B90}" dt="2023-07-01T08:39:59.933" v="837" actId="166"/>
            <ac:picMkLst>
              <pc:docMk/>
              <pc:sldMasterMk cId="1468923052" sldId="2147483648"/>
              <pc:sldLayoutMk cId="575485684" sldId="2147483662"/>
              <ac:picMk id="19" creationId="{B9911DEF-60F4-4A71-9614-3CF965F78B27}"/>
            </ac:picMkLst>
          </pc:picChg>
        </pc:sldLayoutChg>
        <pc:sldLayoutChg chg="addSp delSp modSp mod">
          <pc:chgData name="pantelis balaouras" userId="25e8755020fc1734" providerId="LiveId" clId="{3A9E129B-9895-49F4-AB6D-85A6A0AF8B90}" dt="2023-07-01T08:55:55.065" v="904"/>
          <pc:sldLayoutMkLst>
            <pc:docMk/>
            <pc:sldMasterMk cId="1468923052" sldId="2147483648"/>
            <pc:sldLayoutMk cId="2515741970" sldId="2147483665"/>
          </pc:sldLayoutMkLst>
          <pc:spChg chg="add mod">
            <ac:chgData name="pantelis balaouras" userId="25e8755020fc1734" providerId="LiveId" clId="{3A9E129B-9895-49F4-AB6D-85A6A0AF8B90}" dt="2023-07-01T08:55:55.065" v="904"/>
            <ac:spMkLst>
              <pc:docMk/>
              <pc:sldMasterMk cId="1468923052" sldId="2147483648"/>
              <pc:sldLayoutMk cId="2515741970" sldId="2147483665"/>
              <ac:spMk id="6" creationId="{CA3CB49D-6037-D654-139D-27D28DCF05C0}"/>
            </ac:spMkLst>
          </pc:spChg>
          <pc:spChg chg="del">
            <ac:chgData name="pantelis balaouras" userId="25e8755020fc1734" providerId="LiveId" clId="{3A9E129B-9895-49F4-AB6D-85A6A0AF8B90}" dt="2023-07-01T08:55:54.337" v="903" actId="478"/>
            <ac:spMkLst>
              <pc:docMk/>
              <pc:sldMasterMk cId="1468923052" sldId="2147483648"/>
              <pc:sldLayoutMk cId="2515741970" sldId="2147483665"/>
              <ac:spMk id="18" creationId="{A5910906-1B7C-42D7-8B02-1FC02AF31C6F}"/>
            </ac:spMkLst>
          </pc:spChg>
          <pc:picChg chg="add mod">
            <ac:chgData name="pantelis balaouras" userId="25e8755020fc1734" providerId="LiveId" clId="{3A9E129B-9895-49F4-AB6D-85A6A0AF8B90}" dt="2023-07-01T07:17:32.379" v="155"/>
            <ac:picMkLst>
              <pc:docMk/>
              <pc:sldMasterMk cId="1468923052" sldId="2147483648"/>
              <pc:sldLayoutMk cId="2515741970" sldId="2147483665"/>
              <ac:picMk id="5" creationId="{22E2C5BC-041B-E0DB-5C32-C01D4FD312A7}"/>
            </ac:picMkLst>
          </pc:picChg>
          <pc:picChg chg="del">
            <ac:chgData name="pantelis balaouras" userId="25e8755020fc1734" providerId="LiveId" clId="{3A9E129B-9895-49F4-AB6D-85A6A0AF8B90}" dt="2023-07-01T07:17:31.636" v="154" actId="478"/>
            <ac:picMkLst>
              <pc:docMk/>
              <pc:sldMasterMk cId="1468923052" sldId="2147483648"/>
              <pc:sldLayoutMk cId="2515741970" sldId="2147483665"/>
              <ac:picMk id="9" creationId="{249055C7-1E2D-4E92-A91B-8BEE1786194E}"/>
            </ac:picMkLst>
          </pc:picChg>
        </pc:sldLayoutChg>
        <pc:sldLayoutChg chg="addSp delSp modSp">
          <pc:chgData name="pantelis balaouras" userId="25e8755020fc1734" providerId="LiveId" clId="{3A9E129B-9895-49F4-AB6D-85A6A0AF8B90}" dt="2023-07-01T08:56:00.062" v="906"/>
          <pc:sldLayoutMkLst>
            <pc:docMk/>
            <pc:sldMasterMk cId="1468923052" sldId="2147483648"/>
            <pc:sldLayoutMk cId="2336866591" sldId="2147483666"/>
          </pc:sldLayoutMkLst>
          <pc:spChg chg="add mod">
            <ac:chgData name="pantelis balaouras" userId="25e8755020fc1734" providerId="LiveId" clId="{3A9E129B-9895-49F4-AB6D-85A6A0AF8B90}" dt="2023-07-01T08:56:00.062" v="906"/>
            <ac:spMkLst>
              <pc:docMk/>
              <pc:sldMasterMk cId="1468923052" sldId="2147483648"/>
              <pc:sldLayoutMk cId="2336866591" sldId="2147483666"/>
              <ac:spMk id="4" creationId="{28198CF2-91B3-6C1C-0A93-DC5CB01069DA}"/>
            </ac:spMkLst>
          </pc:spChg>
          <pc:spChg chg="del">
            <ac:chgData name="pantelis balaouras" userId="25e8755020fc1734" providerId="LiveId" clId="{3A9E129B-9895-49F4-AB6D-85A6A0AF8B90}" dt="2023-07-01T08:55:59.393" v="905" actId="478"/>
            <ac:spMkLst>
              <pc:docMk/>
              <pc:sldMasterMk cId="1468923052" sldId="2147483648"/>
              <pc:sldLayoutMk cId="2336866591" sldId="2147483666"/>
              <ac:spMk id="16" creationId="{4393DB0F-DC6B-4FC2-AA6D-49148E8F1955}"/>
            </ac:spMkLst>
          </pc:spChg>
        </pc:sldLayoutChg>
      </pc:sldMasterChg>
    </pc:docChg>
  </pc:docChgLst>
  <pc:docChgLst>
    <pc:chgData name="pantelis balaouras" userId="25e8755020fc1734" providerId="LiveId" clId="{B5157613-5C2B-47AD-A03B-DB149246848F}"/>
    <pc:docChg chg="modSld">
      <pc:chgData name="pantelis balaouras" userId="25e8755020fc1734" providerId="LiveId" clId="{B5157613-5C2B-47AD-A03B-DB149246848F}" dt="2024-05-02T08:00:30.632" v="1"/>
      <pc:docMkLst>
        <pc:docMk/>
      </pc:docMkLst>
      <pc:sldChg chg="addSp modSp mod">
        <pc:chgData name="pantelis balaouras" userId="25e8755020fc1734" providerId="LiveId" clId="{B5157613-5C2B-47AD-A03B-DB149246848F}" dt="2024-05-02T08:00:30.632" v="1"/>
        <pc:sldMkLst>
          <pc:docMk/>
          <pc:sldMk cId="694210016" sldId="437"/>
        </pc:sldMkLst>
        <pc:spChg chg="mod">
          <ac:chgData name="pantelis balaouras" userId="25e8755020fc1734" providerId="LiveId" clId="{B5157613-5C2B-47AD-A03B-DB149246848F}" dt="2024-05-02T08:00:17.142" v="0" actId="114"/>
          <ac:spMkLst>
            <pc:docMk/>
            <pc:sldMk cId="694210016" sldId="437"/>
            <ac:spMk id="4" creationId="{E0308CCA-7979-6DB8-C0FD-349C24519D98}"/>
          </ac:spMkLst>
        </pc:spChg>
        <pc:spChg chg="add mod">
          <ac:chgData name="pantelis balaouras" userId="25e8755020fc1734" providerId="LiveId" clId="{B5157613-5C2B-47AD-A03B-DB149246848F}" dt="2024-05-02T08:00:30.632" v="1"/>
          <ac:spMkLst>
            <pc:docMk/>
            <pc:sldMk cId="694210016" sldId="437"/>
            <ac:spMk id="5" creationId="{06A5F09D-76C4-EEB6-BAF9-6157A1D8F7CA}"/>
          </ac:spMkLst>
        </pc:spChg>
        <pc:picChg chg="add mod">
          <ac:chgData name="pantelis balaouras" userId="25e8755020fc1734" providerId="LiveId" clId="{B5157613-5C2B-47AD-A03B-DB149246848F}" dt="2024-05-02T08:00:30.632" v="1"/>
          <ac:picMkLst>
            <pc:docMk/>
            <pc:sldMk cId="694210016" sldId="437"/>
            <ac:picMk id="3" creationId="{CBC81D64-AB11-497E-AF82-CC3D2063EE9B}"/>
          </ac:picMkLst>
        </pc:picChg>
      </pc:sldChg>
    </pc:docChg>
  </pc:docChgLst>
  <pc:docChgLst>
    <pc:chgData name="pantelis balaouras" userId="25e8755020fc1734" providerId="LiveId" clId="{5934AE52-556E-461B-BF1C-9A2AF6141503}"/>
    <pc:docChg chg="delSld modSld modMainMaster">
      <pc:chgData name="pantelis balaouras" userId="25e8755020fc1734" providerId="LiveId" clId="{5934AE52-556E-461B-BF1C-9A2AF6141503}" dt="2021-10-02T07:35:09.871" v="163" actId="1036"/>
      <pc:docMkLst>
        <pc:docMk/>
      </pc:docMkLst>
      <pc:sldChg chg="modSp mod">
        <pc:chgData name="pantelis balaouras" userId="25e8755020fc1734" providerId="LiveId" clId="{5934AE52-556E-461B-BF1C-9A2AF6141503}" dt="2021-10-02T07:32:49.701" v="66" actId="20577"/>
        <pc:sldMkLst>
          <pc:docMk/>
          <pc:sldMk cId="4236537347" sldId="295"/>
        </pc:sldMkLst>
        <pc:spChg chg="mod">
          <ac:chgData name="pantelis balaouras" userId="25e8755020fc1734" providerId="LiveId" clId="{5934AE52-556E-461B-BF1C-9A2AF6141503}" dt="2021-10-02T07:32:49.701" v="66" actId="20577"/>
          <ac:spMkLst>
            <pc:docMk/>
            <pc:sldMk cId="4236537347" sldId="295"/>
            <ac:spMk id="5" creationId="{779F93A1-3BC4-4CAA-B56F-3375A7D00191}"/>
          </ac:spMkLst>
        </pc:spChg>
      </pc:sldChg>
      <pc:sldChg chg="modSp mod">
        <pc:chgData name="pantelis balaouras" userId="25e8755020fc1734" providerId="LiveId" clId="{5934AE52-556E-461B-BF1C-9A2AF6141503}" dt="2021-10-02T07:32:55.526" v="68" actId="20577"/>
        <pc:sldMkLst>
          <pc:docMk/>
          <pc:sldMk cId="757881950" sldId="296"/>
        </pc:sldMkLst>
        <pc:spChg chg="mod">
          <ac:chgData name="pantelis balaouras" userId="25e8755020fc1734" providerId="LiveId" clId="{5934AE52-556E-461B-BF1C-9A2AF6141503}" dt="2021-10-02T07:32:55.526" v="68" actId="20577"/>
          <ac:spMkLst>
            <pc:docMk/>
            <pc:sldMk cId="757881950" sldId="296"/>
            <ac:spMk id="4" creationId="{E9C56DBA-3CDD-4F31-8203-CE1939C66906}"/>
          </ac:spMkLst>
        </pc:spChg>
      </pc:sldChg>
      <pc:sldChg chg="modSp mod">
        <pc:chgData name="pantelis balaouras" userId="25e8755020fc1734" providerId="LiveId" clId="{5934AE52-556E-461B-BF1C-9A2AF6141503}" dt="2021-10-02T07:33:04.860" v="69"/>
        <pc:sldMkLst>
          <pc:docMk/>
          <pc:sldMk cId="181460544" sldId="303"/>
        </pc:sldMkLst>
        <pc:spChg chg="mod">
          <ac:chgData name="pantelis balaouras" userId="25e8755020fc1734" providerId="LiveId" clId="{5934AE52-556E-461B-BF1C-9A2AF6141503}" dt="2021-10-02T07:33:04.860" v="69"/>
          <ac:spMkLst>
            <pc:docMk/>
            <pc:sldMk cId="181460544" sldId="303"/>
            <ac:spMk id="4" creationId="{E9C56DBA-3CDD-4F31-8203-CE1939C66906}"/>
          </ac:spMkLst>
        </pc:spChg>
      </pc:sldChg>
      <pc:sldChg chg="modSp mod">
        <pc:chgData name="pantelis balaouras" userId="25e8755020fc1734" providerId="LiveId" clId="{5934AE52-556E-461B-BF1C-9A2AF6141503}" dt="2021-10-02T07:33:13.010" v="71" actId="20577"/>
        <pc:sldMkLst>
          <pc:docMk/>
          <pc:sldMk cId="1478958817" sldId="304"/>
        </pc:sldMkLst>
        <pc:spChg chg="mod">
          <ac:chgData name="pantelis balaouras" userId="25e8755020fc1734" providerId="LiveId" clId="{5934AE52-556E-461B-BF1C-9A2AF6141503}" dt="2021-10-02T07:33:13.010" v="71" actId="20577"/>
          <ac:spMkLst>
            <pc:docMk/>
            <pc:sldMk cId="1478958817" sldId="304"/>
            <ac:spMk id="5" creationId="{779F93A1-3BC4-4CAA-B56F-3375A7D00191}"/>
          </ac:spMkLst>
        </pc:spChg>
      </pc:sldChg>
      <pc:sldChg chg="modSp mod">
        <pc:chgData name="pantelis balaouras" userId="25e8755020fc1734" providerId="LiveId" clId="{5934AE52-556E-461B-BF1C-9A2AF6141503}" dt="2021-10-02T07:33:16.820" v="72" actId="6549"/>
        <pc:sldMkLst>
          <pc:docMk/>
          <pc:sldMk cId="2055772528" sldId="305"/>
        </pc:sldMkLst>
        <pc:spChg chg="mod">
          <ac:chgData name="pantelis balaouras" userId="25e8755020fc1734" providerId="LiveId" clId="{5934AE52-556E-461B-BF1C-9A2AF6141503}" dt="2021-10-02T07:33:16.820" v="72" actId="6549"/>
          <ac:spMkLst>
            <pc:docMk/>
            <pc:sldMk cId="2055772528" sldId="305"/>
            <ac:spMk id="4" creationId="{E9C56DBA-3CDD-4F31-8203-CE1939C66906}"/>
          </ac:spMkLst>
        </pc:spChg>
      </pc:sldChg>
      <pc:sldChg chg="modSp mod">
        <pc:chgData name="pantelis balaouras" userId="25e8755020fc1734" providerId="LiveId" clId="{5934AE52-556E-461B-BF1C-9A2AF6141503}" dt="2021-10-02T07:33:21.606" v="73" actId="6549"/>
        <pc:sldMkLst>
          <pc:docMk/>
          <pc:sldMk cId="3918599729" sldId="306"/>
        </pc:sldMkLst>
        <pc:spChg chg="mod">
          <ac:chgData name="pantelis balaouras" userId="25e8755020fc1734" providerId="LiveId" clId="{5934AE52-556E-461B-BF1C-9A2AF6141503}" dt="2021-10-02T07:33:21.606" v="73" actId="6549"/>
          <ac:spMkLst>
            <pc:docMk/>
            <pc:sldMk cId="3918599729" sldId="306"/>
            <ac:spMk id="4" creationId="{E9C56DBA-3CDD-4F31-8203-CE1939C66906}"/>
          </ac:spMkLst>
        </pc:spChg>
      </pc:sldChg>
      <pc:sldChg chg="modSp mod">
        <pc:chgData name="pantelis balaouras" userId="25e8755020fc1734" providerId="LiveId" clId="{5934AE52-556E-461B-BF1C-9A2AF6141503}" dt="2021-10-02T07:33:08.582" v="70"/>
        <pc:sldMkLst>
          <pc:docMk/>
          <pc:sldMk cId="2003224513" sldId="402"/>
        </pc:sldMkLst>
        <pc:spChg chg="mod">
          <ac:chgData name="pantelis balaouras" userId="25e8755020fc1734" providerId="LiveId" clId="{5934AE52-556E-461B-BF1C-9A2AF6141503}" dt="2021-10-02T07:33:08.582" v="70"/>
          <ac:spMkLst>
            <pc:docMk/>
            <pc:sldMk cId="2003224513" sldId="402"/>
            <ac:spMk id="4" creationId="{E9C56DBA-3CDD-4F31-8203-CE1939C66906}"/>
          </ac:spMkLst>
        </pc:spChg>
      </pc:sldChg>
      <pc:sldChg chg="addSp modSp mod">
        <pc:chgData name="pantelis balaouras" userId="25e8755020fc1734" providerId="LiveId" clId="{5934AE52-556E-461B-BF1C-9A2AF6141503}" dt="2021-10-02T07:31:33.506" v="32" actId="1036"/>
        <pc:sldMkLst>
          <pc:docMk/>
          <pc:sldMk cId="4229006710" sldId="416"/>
        </pc:sldMkLst>
        <pc:spChg chg="mod">
          <ac:chgData name="pantelis balaouras" userId="25e8755020fc1734" providerId="LiveId" clId="{5934AE52-556E-461B-BF1C-9A2AF6141503}" dt="2021-10-02T07:31:33.506" v="32" actId="1036"/>
          <ac:spMkLst>
            <pc:docMk/>
            <pc:sldMk cId="4229006710" sldId="416"/>
            <ac:spMk id="6" creationId="{99B5BB9B-7AC6-4C0F-B87E-6D639D93ACC1}"/>
          </ac:spMkLst>
        </pc:spChg>
        <pc:picChg chg="add mod">
          <ac:chgData name="pantelis balaouras" userId="25e8755020fc1734" providerId="LiveId" clId="{5934AE52-556E-461B-BF1C-9A2AF6141503}" dt="2021-10-02T07:31:03.788" v="2"/>
          <ac:picMkLst>
            <pc:docMk/>
            <pc:sldMk cId="4229006710" sldId="416"/>
            <ac:picMk id="16" creationId="{7EA3AA5A-0AA5-47E0-845D-D60CC09A96A3}"/>
          </ac:picMkLst>
        </pc:picChg>
      </pc:sldChg>
      <pc:sldChg chg="addSp delSp modSp">
        <pc:chgData name="pantelis balaouras" userId="25e8755020fc1734" providerId="LiveId" clId="{5934AE52-556E-461B-BF1C-9A2AF6141503}" dt="2021-10-02T07:32:11.428" v="63" actId="1036"/>
        <pc:sldMkLst>
          <pc:docMk/>
          <pc:sldMk cId="1311204911" sldId="417"/>
        </pc:sldMkLst>
        <pc:spChg chg="mod">
          <ac:chgData name="pantelis balaouras" userId="25e8755020fc1734" providerId="LiveId" clId="{5934AE52-556E-461B-BF1C-9A2AF6141503}" dt="2021-10-02T07:32:11.428" v="63" actId="1036"/>
          <ac:spMkLst>
            <pc:docMk/>
            <pc:sldMk cId="1311204911" sldId="417"/>
            <ac:spMk id="14" creationId="{DA3FCD0E-FFB9-47FE-8DCC-7998946716D8}"/>
          </ac:spMkLst>
        </pc:spChg>
        <pc:spChg chg="mod">
          <ac:chgData name="pantelis balaouras" userId="25e8755020fc1734" providerId="LiveId" clId="{5934AE52-556E-461B-BF1C-9A2AF6141503}" dt="2021-10-02T07:32:03.297" v="53" actId="1038"/>
          <ac:spMkLst>
            <pc:docMk/>
            <pc:sldMk cId="1311204911" sldId="417"/>
            <ac:spMk id="16" creationId="{4203AE03-98BA-484B-983A-314B79666527}"/>
          </ac:spMkLst>
        </pc:spChg>
        <pc:spChg chg="mod">
          <ac:chgData name="pantelis balaouras" userId="25e8755020fc1734" providerId="LiveId" clId="{5934AE52-556E-461B-BF1C-9A2AF6141503}" dt="2021-10-02T07:32:11.428" v="63" actId="1036"/>
          <ac:spMkLst>
            <pc:docMk/>
            <pc:sldMk cId="1311204911" sldId="417"/>
            <ac:spMk id="20" creationId="{53E35F80-D7C4-4C20-8069-672536C8B9F7}"/>
          </ac:spMkLst>
        </pc:spChg>
        <pc:spChg chg="mod">
          <ac:chgData name="pantelis balaouras" userId="25e8755020fc1734" providerId="LiveId" clId="{5934AE52-556E-461B-BF1C-9A2AF6141503}" dt="2021-10-02T07:32:03.297" v="53" actId="1038"/>
          <ac:spMkLst>
            <pc:docMk/>
            <pc:sldMk cId="1311204911" sldId="417"/>
            <ac:spMk id="23" creationId="{E20635EB-D97A-43D7-8FC1-83506650286B}"/>
          </ac:spMkLst>
        </pc:spChg>
        <pc:spChg chg="mod">
          <ac:chgData name="pantelis balaouras" userId="25e8755020fc1734" providerId="LiveId" clId="{5934AE52-556E-461B-BF1C-9A2AF6141503}" dt="2021-10-02T07:32:03.297" v="53" actId="1038"/>
          <ac:spMkLst>
            <pc:docMk/>
            <pc:sldMk cId="1311204911" sldId="417"/>
            <ac:spMk id="26" creationId="{62707390-D163-4215-8EC2-A0556358021F}"/>
          </ac:spMkLst>
        </pc:spChg>
        <pc:spChg chg="mod">
          <ac:chgData name="pantelis balaouras" userId="25e8755020fc1734" providerId="LiveId" clId="{5934AE52-556E-461B-BF1C-9A2AF6141503}" dt="2021-10-02T07:32:11.428" v="63" actId="1036"/>
          <ac:spMkLst>
            <pc:docMk/>
            <pc:sldMk cId="1311204911" sldId="417"/>
            <ac:spMk id="29" creationId="{79DD61BF-B07B-4EDE-A244-E2458C80016E}"/>
          </ac:spMkLst>
        </pc:spChg>
        <pc:spChg chg="mod">
          <ac:chgData name="pantelis balaouras" userId="25e8755020fc1734" providerId="LiveId" clId="{5934AE52-556E-461B-BF1C-9A2AF6141503}" dt="2021-10-02T07:32:03.297" v="53" actId="1038"/>
          <ac:spMkLst>
            <pc:docMk/>
            <pc:sldMk cId="1311204911" sldId="417"/>
            <ac:spMk id="32" creationId="{77222350-D614-4C8B-BF11-EE712FC0E938}"/>
          </ac:spMkLst>
        </pc:spChg>
        <pc:grpChg chg="mod">
          <ac:chgData name="pantelis balaouras" userId="25e8755020fc1734" providerId="LiveId" clId="{5934AE52-556E-461B-BF1C-9A2AF6141503}" dt="2021-10-02T07:32:03.297" v="53" actId="1038"/>
          <ac:grpSpMkLst>
            <pc:docMk/>
            <pc:sldMk cId="1311204911" sldId="417"/>
            <ac:grpSpMk id="11" creationId="{96D5137D-F25F-44D3-BFBD-6010E023BCA2}"/>
          </ac:grpSpMkLst>
        </pc:grpChg>
        <pc:grpChg chg="mod">
          <ac:chgData name="pantelis balaouras" userId="25e8755020fc1734" providerId="LiveId" clId="{5934AE52-556E-461B-BF1C-9A2AF6141503}" dt="2021-10-02T07:32:11.428" v="63" actId="1036"/>
          <ac:grpSpMkLst>
            <pc:docMk/>
            <pc:sldMk cId="1311204911" sldId="417"/>
            <ac:grpSpMk id="12" creationId="{BF7993EA-D762-4081-AD93-A4C0BC4F2344}"/>
          </ac:grpSpMkLst>
        </pc:grpChg>
        <pc:grpChg chg="mod">
          <ac:chgData name="pantelis balaouras" userId="25e8755020fc1734" providerId="LiveId" clId="{5934AE52-556E-461B-BF1C-9A2AF6141503}" dt="2021-10-02T07:32:11.428" v="63" actId="1036"/>
          <ac:grpSpMkLst>
            <pc:docMk/>
            <pc:sldMk cId="1311204911" sldId="417"/>
            <ac:grpSpMk id="15" creationId="{ADA3E3C0-7761-48E5-B929-2F7D24AC3893}"/>
          </ac:grpSpMkLst>
        </pc:grpChg>
        <pc:grpChg chg="mod">
          <ac:chgData name="pantelis balaouras" userId="25e8755020fc1734" providerId="LiveId" clId="{5934AE52-556E-461B-BF1C-9A2AF6141503}" dt="2021-10-02T07:32:03.297" v="53" actId="1038"/>
          <ac:grpSpMkLst>
            <pc:docMk/>
            <pc:sldMk cId="1311204911" sldId="417"/>
            <ac:grpSpMk id="18" creationId="{A4EB7248-55A7-4CAC-ABDD-957EF148A710}"/>
          </ac:grpSpMkLst>
        </pc:grpChg>
        <pc:grpChg chg="mod">
          <ac:chgData name="pantelis balaouras" userId="25e8755020fc1734" providerId="LiveId" clId="{5934AE52-556E-461B-BF1C-9A2AF6141503}" dt="2021-10-02T07:32:03.297" v="53" actId="1038"/>
          <ac:grpSpMkLst>
            <pc:docMk/>
            <pc:sldMk cId="1311204911" sldId="417"/>
            <ac:grpSpMk id="21" creationId="{7876E123-A23E-4A02-9006-CDB2AF14482D}"/>
          </ac:grpSpMkLst>
        </pc:grpChg>
        <pc:grpChg chg="mod">
          <ac:chgData name="pantelis balaouras" userId="25e8755020fc1734" providerId="LiveId" clId="{5934AE52-556E-461B-BF1C-9A2AF6141503}" dt="2021-10-02T07:32:11.428" v="63" actId="1036"/>
          <ac:grpSpMkLst>
            <pc:docMk/>
            <pc:sldMk cId="1311204911" sldId="417"/>
            <ac:grpSpMk id="24" creationId="{035DA438-FD53-44DC-8C2E-0859E5BA3DDC}"/>
          </ac:grpSpMkLst>
        </pc:grpChg>
        <pc:grpChg chg="mod">
          <ac:chgData name="pantelis balaouras" userId="25e8755020fc1734" providerId="LiveId" clId="{5934AE52-556E-461B-BF1C-9A2AF6141503}" dt="2021-10-02T07:32:03.297" v="53" actId="1038"/>
          <ac:grpSpMkLst>
            <pc:docMk/>
            <pc:sldMk cId="1311204911" sldId="417"/>
            <ac:grpSpMk id="27" creationId="{FAA18049-4E88-457C-8B40-A00C5AE764B5}"/>
          </ac:grpSpMkLst>
        </pc:grpChg>
        <pc:picChg chg="mod">
          <ac:chgData name="pantelis balaouras" userId="25e8755020fc1734" providerId="LiveId" clId="{5934AE52-556E-461B-BF1C-9A2AF6141503}" dt="2021-10-02T07:32:03.297" v="53" actId="1038"/>
          <ac:picMkLst>
            <pc:docMk/>
            <pc:sldMk cId="1311204911" sldId="417"/>
            <ac:picMk id="5" creationId="{F7B51B5F-7CC8-4F47-AF41-48413E15C672}"/>
          </ac:picMkLst>
        </pc:picChg>
        <pc:picChg chg="mod">
          <ac:chgData name="pantelis balaouras" userId="25e8755020fc1734" providerId="LiveId" clId="{5934AE52-556E-461B-BF1C-9A2AF6141503}" dt="2021-10-02T07:32:03.297" v="53" actId="1038"/>
          <ac:picMkLst>
            <pc:docMk/>
            <pc:sldMk cId="1311204911" sldId="417"/>
            <ac:picMk id="6" creationId="{0073D6C2-F7D2-40B0-B531-A2775F3CCD69}"/>
          </ac:picMkLst>
        </pc:picChg>
        <pc:picChg chg="mod">
          <ac:chgData name="pantelis balaouras" userId="25e8755020fc1734" providerId="LiveId" clId="{5934AE52-556E-461B-BF1C-9A2AF6141503}" dt="2021-10-02T07:32:03.297" v="53" actId="1038"/>
          <ac:picMkLst>
            <pc:docMk/>
            <pc:sldMk cId="1311204911" sldId="417"/>
            <ac:picMk id="7" creationId="{C6D6E4FC-B9EE-4D42-A9D4-9682872560E9}"/>
          </ac:picMkLst>
        </pc:picChg>
        <pc:picChg chg="add del mod">
          <ac:chgData name="pantelis balaouras" userId="25e8755020fc1734" providerId="LiveId" clId="{5934AE52-556E-461B-BF1C-9A2AF6141503}" dt="2021-10-02T07:31:53.171" v="33" actId="478"/>
          <ac:picMkLst>
            <pc:docMk/>
            <pc:sldMk cId="1311204911" sldId="417"/>
            <ac:picMk id="25" creationId="{515C7C8C-B9F6-4320-A773-0187C9D396C9}"/>
          </ac:picMkLst>
        </pc:picChg>
        <pc:picChg chg="mod">
          <ac:chgData name="pantelis balaouras" userId="25e8755020fc1734" providerId="LiveId" clId="{5934AE52-556E-461B-BF1C-9A2AF6141503}" dt="2021-10-02T07:32:11.428" v="63" actId="1036"/>
          <ac:picMkLst>
            <pc:docMk/>
            <pc:sldMk cId="1311204911" sldId="417"/>
            <ac:picMk id="2050" creationId="{8EBF0675-ED45-44CD-A77E-61912329753B}"/>
          </ac:picMkLst>
        </pc:picChg>
        <pc:picChg chg="mod">
          <ac:chgData name="pantelis balaouras" userId="25e8755020fc1734" providerId="LiveId" clId="{5934AE52-556E-461B-BF1C-9A2AF6141503}" dt="2021-10-02T07:32:11.428" v="63" actId="1036"/>
          <ac:picMkLst>
            <pc:docMk/>
            <pc:sldMk cId="1311204911" sldId="417"/>
            <ac:picMk id="2052" creationId="{71DD90C8-6291-4D9B-8637-04AA834BD82F}"/>
          </ac:picMkLst>
        </pc:picChg>
        <pc:picChg chg="mod">
          <ac:chgData name="pantelis balaouras" userId="25e8755020fc1734" providerId="LiveId" clId="{5934AE52-556E-461B-BF1C-9A2AF6141503}" dt="2021-10-02T07:32:11.428" v="63" actId="1036"/>
          <ac:picMkLst>
            <pc:docMk/>
            <pc:sldMk cId="1311204911" sldId="417"/>
            <ac:picMk id="2054" creationId="{A196C504-2EAF-4F15-B589-4ED26D1458B4}"/>
          </ac:picMkLst>
        </pc:picChg>
        <pc:picChg chg="mod">
          <ac:chgData name="pantelis balaouras" userId="25e8755020fc1734" providerId="LiveId" clId="{5934AE52-556E-461B-BF1C-9A2AF6141503}" dt="2021-10-02T07:32:03.297" v="53" actId="1038"/>
          <ac:picMkLst>
            <pc:docMk/>
            <pc:sldMk cId="1311204911" sldId="417"/>
            <ac:picMk id="2056" creationId="{AB8DE177-3B14-4DD1-8555-B9CAA76C5EC2}"/>
          </ac:picMkLst>
        </pc:picChg>
      </pc:sldChg>
      <pc:sldChg chg="del">
        <pc:chgData name="pantelis balaouras" userId="25e8755020fc1734" providerId="LiveId" clId="{5934AE52-556E-461B-BF1C-9A2AF6141503}" dt="2021-10-02T07:32:16.702" v="64" actId="47"/>
        <pc:sldMkLst>
          <pc:docMk/>
          <pc:sldMk cId="825429724" sldId="419"/>
        </pc:sldMkLst>
      </pc:sldChg>
      <pc:sldChg chg="modSp mod">
        <pc:chgData name="pantelis balaouras" userId="25e8755020fc1734" providerId="LiveId" clId="{5934AE52-556E-461B-BF1C-9A2AF6141503}" dt="2021-10-02T07:33:39.312" v="83" actId="1036"/>
        <pc:sldMkLst>
          <pc:docMk/>
          <pc:sldMk cId="3724834240" sldId="423"/>
        </pc:sldMkLst>
        <pc:spChg chg="mod">
          <ac:chgData name="pantelis balaouras" userId="25e8755020fc1734" providerId="LiveId" clId="{5934AE52-556E-461B-BF1C-9A2AF6141503}" dt="2021-10-02T07:33:39.312" v="83" actId="1036"/>
          <ac:spMkLst>
            <pc:docMk/>
            <pc:sldMk cId="3724834240" sldId="423"/>
            <ac:spMk id="5" creationId="{88178301-C8A7-4724-8CF8-344EAE75664C}"/>
          </ac:spMkLst>
        </pc:spChg>
        <pc:spChg chg="mod">
          <ac:chgData name="pantelis balaouras" userId="25e8755020fc1734" providerId="LiveId" clId="{5934AE52-556E-461B-BF1C-9A2AF6141503}" dt="2021-10-02T07:33:39.312" v="83" actId="1036"/>
          <ac:spMkLst>
            <pc:docMk/>
            <pc:sldMk cId="3724834240" sldId="423"/>
            <ac:spMk id="10" creationId="{E448F981-31BC-4A5C-A52A-2CB296CA1B95}"/>
          </ac:spMkLst>
        </pc:spChg>
        <pc:spChg chg="mod">
          <ac:chgData name="pantelis balaouras" userId="25e8755020fc1734" providerId="LiveId" clId="{5934AE52-556E-461B-BF1C-9A2AF6141503}" dt="2021-10-02T07:33:39.312" v="83" actId="1036"/>
          <ac:spMkLst>
            <pc:docMk/>
            <pc:sldMk cId="3724834240" sldId="423"/>
            <ac:spMk id="11" creationId="{B08E9EB4-6838-4FCD-B853-E6E51FCAD438}"/>
          </ac:spMkLst>
        </pc:spChg>
        <pc:spChg chg="mod">
          <ac:chgData name="pantelis balaouras" userId="25e8755020fc1734" providerId="LiveId" clId="{5934AE52-556E-461B-BF1C-9A2AF6141503}" dt="2021-10-02T07:33:39.312" v="83" actId="1036"/>
          <ac:spMkLst>
            <pc:docMk/>
            <pc:sldMk cId="3724834240" sldId="423"/>
            <ac:spMk id="12" creationId="{330EFFD1-979D-4EE1-BDD9-918267F048CC}"/>
          </ac:spMkLst>
        </pc:spChg>
      </pc:sldChg>
      <pc:sldChg chg="modSp mod">
        <pc:chgData name="pantelis balaouras" userId="25e8755020fc1734" providerId="LiveId" clId="{5934AE52-556E-461B-BF1C-9A2AF6141503}" dt="2021-10-02T07:33:58.961" v="93" actId="1036"/>
        <pc:sldMkLst>
          <pc:docMk/>
          <pc:sldMk cId="4008420260" sldId="424"/>
        </pc:sldMkLst>
        <pc:spChg chg="mod">
          <ac:chgData name="pantelis balaouras" userId="25e8755020fc1734" providerId="LiveId" clId="{5934AE52-556E-461B-BF1C-9A2AF6141503}" dt="2021-10-02T07:33:58.961" v="93" actId="1036"/>
          <ac:spMkLst>
            <pc:docMk/>
            <pc:sldMk cId="4008420260" sldId="424"/>
            <ac:spMk id="5" creationId="{88178301-C8A7-4724-8CF8-344EAE75664C}"/>
          </ac:spMkLst>
        </pc:spChg>
        <pc:spChg chg="mod">
          <ac:chgData name="pantelis balaouras" userId="25e8755020fc1734" providerId="LiveId" clId="{5934AE52-556E-461B-BF1C-9A2AF6141503}" dt="2021-10-02T07:33:58.961" v="93" actId="1036"/>
          <ac:spMkLst>
            <pc:docMk/>
            <pc:sldMk cId="4008420260" sldId="424"/>
            <ac:spMk id="10" creationId="{E448F981-31BC-4A5C-A52A-2CB296CA1B95}"/>
          </ac:spMkLst>
        </pc:spChg>
        <pc:spChg chg="mod">
          <ac:chgData name="pantelis balaouras" userId="25e8755020fc1734" providerId="LiveId" clId="{5934AE52-556E-461B-BF1C-9A2AF6141503}" dt="2021-10-02T07:33:58.961" v="93" actId="1036"/>
          <ac:spMkLst>
            <pc:docMk/>
            <pc:sldMk cId="4008420260" sldId="424"/>
            <ac:spMk id="11" creationId="{B08E9EB4-6838-4FCD-B853-E6E51FCAD438}"/>
          </ac:spMkLst>
        </pc:spChg>
        <pc:spChg chg="mod">
          <ac:chgData name="pantelis balaouras" userId="25e8755020fc1734" providerId="LiveId" clId="{5934AE52-556E-461B-BF1C-9A2AF6141503}" dt="2021-10-02T07:33:58.961" v="93" actId="1036"/>
          <ac:spMkLst>
            <pc:docMk/>
            <pc:sldMk cId="4008420260" sldId="424"/>
            <ac:spMk id="12" creationId="{330EFFD1-979D-4EE1-BDD9-918267F048CC}"/>
          </ac:spMkLst>
        </pc:spChg>
      </pc:sldChg>
      <pc:sldChg chg="modSp mod">
        <pc:chgData name="pantelis balaouras" userId="25e8755020fc1734" providerId="LiveId" clId="{5934AE52-556E-461B-BF1C-9A2AF6141503}" dt="2021-10-02T07:34:18.915" v="113" actId="1035"/>
        <pc:sldMkLst>
          <pc:docMk/>
          <pc:sldMk cId="98713546" sldId="425"/>
        </pc:sldMkLst>
        <pc:spChg chg="mod">
          <ac:chgData name="pantelis balaouras" userId="25e8755020fc1734" providerId="LiveId" clId="{5934AE52-556E-461B-BF1C-9A2AF6141503}" dt="2021-10-02T07:34:10.434" v="103" actId="1036"/>
          <ac:spMkLst>
            <pc:docMk/>
            <pc:sldMk cId="98713546" sldId="425"/>
            <ac:spMk id="5" creationId="{88178301-C8A7-4724-8CF8-344EAE75664C}"/>
          </ac:spMkLst>
        </pc:spChg>
        <pc:spChg chg="mod">
          <ac:chgData name="pantelis balaouras" userId="25e8755020fc1734" providerId="LiveId" clId="{5934AE52-556E-461B-BF1C-9A2AF6141503}" dt="2021-10-02T07:34:18.915" v="113" actId="1035"/>
          <ac:spMkLst>
            <pc:docMk/>
            <pc:sldMk cId="98713546" sldId="425"/>
            <ac:spMk id="7" creationId="{2D144F21-E427-4B8F-B9EF-32DFED7D2EDD}"/>
          </ac:spMkLst>
        </pc:spChg>
        <pc:spChg chg="mod">
          <ac:chgData name="pantelis balaouras" userId="25e8755020fc1734" providerId="LiveId" clId="{5934AE52-556E-461B-BF1C-9A2AF6141503}" dt="2021-10-02T07:34:10.434" v="103" actId="1036"/>
          <ac:spMkLst>
            <pc:docMk/>
            <pc:sldMk cId="98713546" sldId="425"/>
            <ac:spMk id="10" creationId="{E448F981-31BC-4A5C-A52A-2CB296CA1B95}"/>
          </ac:spMkLst>
        </pc:spChg>
        <pc:spChg chg="mod">
          <ac:chgData name="pantelis balaouras" userId="25e8755020fc1734" providerId="LiveId" clId="{5934AE52-556E-461B-BF1C-9A2AF6141503}" dt="2021-10-02T07:34:10.434" v="103" actId="1036"/>
          <ac:spMkLst>
            <pc:docMk/>
            <pc:sldMk cId="98713546" sldId="425"/>
            <ac:spMk id="11" creationId="{B08E9EB4-6838-4FCD-B853-E6E51FCAD438}"/>
          </ac:spMkLst>
        </pc:spChg>
        <pc:spChg chg="mod">
          <ac:chgData name="pantelis balaouras" userId="25e8755020fc1734" providerId="LiveId" clId="{5934AE52-556E-461B-BF1C-9A2AF6141503}" dt="2021-10-02T07:34:10.434" v="103" actId="1036"/>
          <ac:spMkLst>
            <pc:docMk/>
            <pc:sldMk cId="98713546" sldId="425"/>
            <ac:spMk id="12" creationId="{330EFFD1-979D-4EE1-BDD9-918267F048CC}"/>
          </ac:spMkLst>
        </pc:spChg>
      </pc:sldChg>
      <pc:sldChg chg="modSp mod">
        <pc:chgData name="pantelis balaouras" userId="25e8755020fc1734" providerId="LiveId" clId="{5934AE52-556E-461B-BF1C-9A2AF6141503}" dt="2021-10-02T07:34:30.786" v="123" actId="1036"/>
        <pc:sldMkLst>
          <pc:docMk/>
          <pc:sldMk cId="2403147566" sldId="426"/>
        </pc:sldMkLst>
        <pc:spChg chg="mod">
          <ac:chgData name="pantelis balaouras" userId="25e8755020fc1734" providerId="LiveId" clId="{5934AE52-556E-461B-BF1C-9A2AF6141503}" dt="2021-10-02T07:34:30.786" v="123" actId="1036"/>
          <ac:spMkLst>
            <pc:docMk/>
            <pc:sldMk cId="2403147566" sldId="426"/>
            <ac:spMk id="5" creationId="{88178301-C8A7-4724-8CF8-344EAE75664C}"/>
          </ac:spMkLst>
        </pc:spChg>
        <pc:spChg chg="mod">
          <ac:chgData name="pantelis balaouras" userId="25e8755020fc1734" providerId="LiveId" clId="{5934AE52-556E-461B-BF1C-9A2AF6141503}" dt="2021-10-02T07:34:30.786" v="123" actId="1036"/>
          <ac:spMkLst>
            <pc:docMk/>
            <pc:sldMk cId="2403147566" sldId="426"/>
            <ac:spMk id="10" creationId="{E448F981-31BC-4A5C-A52A-2CB296CA1B95}"/>
          </ac:spMkLst>
        </pc:spChg>
        <pc:spChg chg="mod">
          <ac:chgData name="pantelis balaouras" userId="25e8755020fc1734" providerId="LiveId" clId="{5934AE52-556E-461B-BF1C-9A2AF6141503}" dt="2021-10-02T07:34:30.786" v="123" actId="1036"/>
          <ac:spMkLst>
            <pc:docMk/>
            <pc:sldMk cId="2403147566" sldId="426"/>
            <ac:spMk id="11" creationId="{B08E9EB4-6838-4FCD-B853-E6E51FCAD438}"/>
          </ac:spMkLst>
        </pc:spChg>
        <pc:spChg chg="mod">
          <ac:chgData name="pantelis balaouras" userId="25e8755020fc1734" providerId="LiveId" clId="{5934AE52-556E-461B-BF1C-9A2AF6141503}" dt="2021-10-02T07:34:30.786" v="123" actId="1036"/>
          <ac:spMkLst>
            <pc:docMk/>
            <pc:sldMk cId="2403147566" sldId="426"/>
            <ac:spMk id="12" creationId="{330EFFD1-979D-4EE1-BDD9-918267F048CC}"/>
          </ac:spMkLst>
        </pc:spChg>
      </pc:sldChg>
      <pc:sldChg chg="modSp mod">
        <pc:chgData name="pantelis balaouras" userId="25e8755020fc1734" providerId="LiveId" clId="{5934AE52-556E-461B-BF1C-9A2AF6141503}" dt="2021-10-02T07:34:40.978" v="133" actId="1036"/>
        <pc:sldMkLst>
          <pc:docMk/>
          <pc:sldMk cId="3901938234" sldId="427"/>
        </pc:sldMkLst>
        <pc:spChg chg="mod">
          <ac:chgData name="pantelis balaouras" userId="25e8755020fc1734" providerId="LiveId" clId="{5934AE52-556E-461B-BF1C-9A2AF6141503}" dt="2021-10-02T07:34:40.978" v="133" actId="1036"/>
          <ac:spMkLst>
            <pc:docMk/>
            <pc:sldMk cId="3901938234" sldId="427"/>
            <ac:spMk id="5" creationId="{88178301-C8A7-4724-8CF8-344EAE75664C}"/>
          </ac:spMkLst>
        </pc:spChg>
        <pc:spChg chg="mod">
          <ac:chgData name="pantelis balaouras" userId="25e8755020fc1734" providerId="LiveId" clId="{5934AE52-556E-461B-BF1C-9A2AF6141503}" dt="2021-10-02T07:34:40.978" v="133" actId="1036"/>
          <ac:spMkLst>
            <pc:docMk/>
            <pc:sldMk cId="3901938234" sldId="427"/>
            <ac:spMk id="10" creationId="{E448F981-31BC-4A5C-A52A-2CB296CA1B95}"/>
          </ac:spMkLst>
        </pc:spChg>
        <pc:spChg chg="mod">
          <ac:chgData name="pantelis balaouras" userId="25e8755020fc1734" providerId="LiveId" clId="{5934AE52-556E-461B-BF1C-9A2AF6141503}" dt="2021-10-02T07:34:40.978" v="133" actId="1036"/>
          <ac:spMkLst>
            <pc:docMk/>
            <pc:sldMk cId="3901938234" sldId="427"/>
            <ac:spMk id="11" creationId="{B08E9EB4-6838-4FCD-B853-E6E51FCAD438}"/>
          </ac:spMkLst>
        </pc:spChg>
        <pc:spChg chg="mod">
          <ac:chgData name="pantelis balaouras" userId="25e8755020fc1734" providerId="LiveId" clId="{5934AE52-556E-461B-BF1C-9A2AF6141503}" dt="2021-10-02T07:34:40.978" v="133" actId="1036"/>
          <ac:spMkLst>
            <pc:docMk/>
            <pc:sldMk cId="3901938234" sldId="427"/>
            <ac:spMk id="12" creationId="{330EFFD1-979D-4EE1-BDD9-918267F048CC}"/>
          </ac:spMkLst>
        </pc:spChg>
      </pc:sldChg>
      <pc:sldChg chg="modSp mod">
        <pc:chgData name="pantelis balaouras" userId="25e8755020fc1734" providerId="LiveId" clId="{5934AE52-556E-461B-BF1C-9A2AF6141503}" dt="2021-10-02T07:35:01.024" v="153" actId="1036"/>
        <pc:sldMkLst>
          <pc:docMk/>
          <pc:sldMk cId="474639284" sldId="428"/>
        </pc:sldMkLst>
        <pc:spChg chg="mod">
          <ac:chgData name="pantelis balaouras" userId="25e8755020fc1734" providerId="LiveId" clId="{5934AE52-556E-461B-BF1C-9A2AF6141503}" dt="2021-10-02T07:35:01.024" v="153" actId="1036"/>
          <ac:spMkLst>
            <pc:docMk/>
            <pc:sldMk cId="474639284" sldId="428"/>
            <ac:spMk id="5" creationId="{88178301-C8A7-4724-8CF8-344EAE75664C}"/>
          </ac:spMkLst>
        </pc:spChg>
        <pc:spChg chg="mod">
          <ac:chgData name="pantelis balaouras" userId="25e8755020fc1734" providerId="LiveId" clId="{5934AE52-556E-461B-BF1C-9A2AF6141503}" dt="2021-10-02T07:35:01.024" v="153" actId="1036"/>
          <ac:spMkLst>
            <pc:docMk/>
            <pc:sldMk cId="474639284" sldId="428"/>
            <ac:spMk id="10" creationId="{E448F981-31BC-4A5C-A52A-2CB296CA1B95}"/>
          </ac:spMkLst>
        </pc:spChg>
      </pc:sldChg>
      <pc:sldChg chg="modSp mod">
        <pc:chgData name="pantelis balaouras" userId="25e8755020fc1734" providerId="LiveId" clId="{5934AE52-556E-461B-BF1C-9A2AF6141503}" dt="2021-10-02T07:35:09.871" v="163" actId="1036"/>
        <pc:sldMkLst>
          <pc:docMk/>
          <pc:sldMk cId="1138894477" sldId="429"/>
        </pc:sldMkLst>
        <pc:spChg chg="mod">
          <ac:chgData name="pantelis balaouras" userId="25e8755020fc1734" providerId="LiveId" clId="{5934AE52-556E-461B-BF1C-9A2AF6141503}" dt="2021-10-02T07:35:09.871" v="163" actId="1036"/>
          <ac:spMkLst>
            <pc:docMk/>
            <pc:sldMk cId="1138894477" sldId="429"/>
            <ac:spMk id="5" creationId="{88178301-C8A7-4724-8CF8-344EAE75664C}"/>
          </ac:spMkLst>
        </pc:spChg>
        <pc:spChg chg="mod">
          <ac:chgData name="pantelis balaouras" userId="25e8755020fc1734" providerId="LiveId" clId="{5934AE52-556E-461B-BF1C-9A2AF6141503}" dt="2021-10-02T07:35:09.871" v="163" actId="1036"/>
          <ac:spMkLst>
            <pc:docMk/>
            <pc:sldMk cId="1138894477" sldId="429"/>
            <ac:spMk id="10" creationId="{E448F981-31BC-4A5C-A52A-2CB296CA1B95}"/>
          </ac:spMkLst>
        </pc:spChg>
      </pc:sldChg>
      <pc:sldChg chg="modSp mod">
        <pc:chgData name="pantelis balaouras" userId="25e8755020fc1734" providerId="LiveId" clId="{5934AE52-556E-461B-BF1C-9A2AF6141503}" dt="2021-10-02T07:34:51.907" v="143" actId="1036"/>
        <pc:sldMkLst>
          <pc:docMk/>
          <pc:sldMk cId="3653248982" sldId="431"/>
        </pc:sldMkLst>
        <pc:spChg chg="mod">
          <ac:chgData name="pantelis balaouras" userId="25e8755020fc1734" providerId="LiveId" clId="{5934AE52-556E-461B-BF1C-9A2AF6141503}" dt="2021-10-02T07:34:51.907" v="143" actId="1036"/>
          <ac:spMkLst>
            <pc:docMk/>
            <pc:sldMk cId="3653248982" sldId="431"/>
            <ac:spMk id="5" creationId="{88178301-C8A7-4724-8CF8-344EAE75664C}"/>
          </ac:spMkLst>
        </pc:spChg>
        <pc:spChg chg="mod">
          <ac:chgData name="pantelis balaouras" userId="25e8755020fc1734" providerId="LiveId" clId="{5934AE52-556E-461B-BF1C-9A2AF6141503}" dt="2021-10-02T07:34:51.907" v="143" actId="1036"/>
          <ac:spMkLst>
            <pc:docMk/>
            <pc:sldMk cId="3653248982" sldId="431"/>
            <ac:spMk id="10" creationId="{E448F981-31BC-4A5C-A52A-2CB296CA1B95}"/>
          </ac:spMkLst>
        </pc:spChg>
        <pc:spChg chg="mod">
          <ac:chgData name="pantelis balaouras" userId="25e8755020fc1734" providerId="LiveId" clId="{5934AE52-556E-461B-BF1C-9A2AF6141503}" dt="2021-10-02T07:34:51.907" v="143" actId="1036"/>
          <ac:spMkLst>
            <pc:docMk/>
            <pc:sldMk cId="3653248982" sldId="431"/>
            <ac:spMk id="11" creationId="{B08E9EB4-6838-4FCD-B853-E6E51FCAD438}"/>
          </ac:spMkLst>
        </pc:spChg>
        <pc:spChg chg="mod">
          <ac:chgData name="pantelis balaouras" userId="25e8755020fc1734" providerId="LiveId" clId="{5934AE52-556E-461B-BF1C-9A2AF6141503}" dt="2021-10-02T07:34:51.907" v="143" actId="1036"/>
          <ac:spMkLst>
            <pc:docMk/>
            <pc:sldMk cId="3653248982" sldId="431"/>
            <ac:spMk id="12" creationId="{330EFFD1-979D-4EE1-BDD9-918267F048CC}"/>
          </ac:spMkLst>
        </pc:spChg>
      </pc:sldChg>
      <pc:sldMasterChg chg="modSldLayout">
        <pc:chgData name="pantelis balaouras" userId="25e8755020fc1734" providerId="LiveId" clId="{5934AE52-556E-461B-BF1C-9A2AF6141503}" dt="2021-10-02T07:30:54.575" v="0" actId="21"/>
        <pc:sldMasterMkLst>
          <pc:docMk/>
          <pc:sldMasterMk cId="1468923052" sldId="2147483648"/>
        </pc:sldMasterMkLst>
        <pc:sldLayoutChg chg="delSp">
          <pc:chgData name="pantelis balaouras" userId="25e8755020fc1734" providerId="LiveId" clId="{5934AE52-556E-461B-BF1C-9A2AF6141503}" dt="2021-10-02T07:30:54.575" v="0" actId="21"/>
          <pc:sldLayoutMkLst>
            <pc:docMk/>
            <pc:sldMasterMk cId="1468923052" sldId="2147483648"/>
            <pc:sldLayoutMk cId="2071699226" sldId="2147483660"/>
          </pc:sldLayoutMkLst>
          <pc:picChg chg="del">
            <ac:chgData name="pantelis balaouras" userId="25e8755020fc1734" providerId="LiveId" clId="{5934AE52-556E-461B-BF1C-9A2AF6141503}" dt="2021-10-02T07:30:54.575" v="0" actId="21"/>
            <ac:picMkLst>
              <pc:docMk/>
              <pc:sldMasterMk cId="1468923052" sldId="2147483648"/>
              <pc:sldLayoutMk cId="2071699226" sldId="2147483660"/>
              <ac:picMk id="15" creationId="{81109D2E-338A-42A6-8ECC-740E22E3F7EB}"/>
            </ac:picMkLst>
          </pc:picChg>
        </pc:sldLayoutChg>
      </pc:sldMasterChg>
    </pc:docChg>
  </pc:docChgLst>
  <pc:docChgLst>
    <pc:chgData name="pantelis balaouras" userId="25e8755020fc1734" providerId="LiveId" clId="{A5261928-E083-4C28-823B-778393748D9E}"/>
    <pc:docChg chg="modSld modMainMaster">
      <pc:chgData name="pantelis balaouras" userId="25e8755020fc1734" providerId="LiveId" clId="{A5261928-E083-4C28-823B-778393748D9E}" dt="2024-04-29T11:08:02.679" v="12" actId="20577"/>
      <pc:docMkLst>
        <pc:docMk/>
      </pc:docMkLst>
      <pc:sldChg chg="modSp mod">
        <pc:chgData name="pantelis balaouras" userId="25e8755020fc1734" providerId="LiveId" clId="{A5261928-E083-4C28-823B-778393748D9E}" dt="2024-04-29T11:03:49.688" v="6" actId="255"/>
        <pc:sldMkLst>
          <pc:docMk/>
          <pc:sldMk cId="2775606300" sldId="457"/>
        </pc:sldMkLst>
        <pc:spChg chg="mod">
          <ac:chgData name="pantelis balaouras" userId="25e8755020fc1734" providerId="LiveId" clId="{A5261928-E083-4C28-823B-778393748D9E}" dt="2024-04-29T11:03:49.688" v="6" actId="255"/>
          <ac:spMkLst>
            <pc:docMk/>
            <pc:sldMk cId="2775606300" sldId="457"/>
            <ac:spMk id="4" creationId="{122BC770-408C-50C8-126F-18790E99F2CB}"/>
          </ac:spMkLst>
        </pc:spChg>
      </pc:sldChg>
      <pc:sldMasterChg chg="modSldLayout">
        <pc:chgData name="pantelis balaouras" userId="25e8755020fc1734" providerId="LiveId" clId="{A5261928-E083-4C28-823B-778393748D9E}" dt="2024-04-29T11:08:02.679" v="12" actId="20577"/>
        <pc:sldMasterMkLst>
          <pc:docMk/>
          <pc:sldMasterMk cId="1468923052" sldId="2147483648"/>
        </pc:sldMasterMkLst>
        <pc:sldLayoutChg chg="modSp mod">
          <pc:chgData name="pantelis balaouras" userId="25e8755020fc1734" providerId="LiveId" clId="{A5261928-E083-4C28-823B-778393748D9E}" dt="2024-04-29T11:08:02.679" v="12" actId="20577"/>
          <pc:sldLayoutMkLst>
            <pc:docMk/>
            <pc:sldMasterMk cId="1468923052" sldId="2147483648"/>
            <pc:sldLayoutMk cId="2577986437" sldId="2147483661"/>
          </pc:sldLayoutMkLst>
          <pc:spChg chg="mod">
            <ac:chgData name="pantelis balaouras" userId="25e8755020fc1734" providerId="LiveId" clId="{A5261928-E083-4C28-823B-778393748D9E}" dt="2024-04-29T11:08:02.679" v="12" actId="20577"/>
            <ac:spMkLst>
              <pc:docMk/>
              <pc:sldMasterMk cId="1468923052" sldId="2147483648"/>
              <pc:sldLayoutMk cId="2577986437" sldId="2147483661"/>
              <ac:spMk id="11" creationId="{2B11A1E7-A92D-4ADD-A414-173299287A7B}"/>
            </ac:spMkLst>
          </pc:spChg>
        </pc:sldLayoutChg>
        <pc:sldLayoutChg chg="modSp mod">
          <pc:chgData name="pantelis balaouras" userId="25e8755020fc1734" providerId="LiveId" clId="{A5261928-E083-4C28-823B-778393748D9E}" dt="2024-04-29T11:07:56.615" v="10" actId="20577"/>
          <pc:sldLayoutMkLst>
            <pc:docMk/>
            <pc:sldMasterMk cId="1468923052" sldId="2147483648"/>
            <pc:sldLayoutMk cId="2515741970" sldId="2147483665"/>
          </pc:sldLayoutMkLst>
          <pc:spChg chg="mod">
            <ac:chgData name="pantelis balaouras" userId="25e8755020fc1734" providerId="LiveId" clId="{A5261928-E083-4C28-823B-778393748D9E}" dt="2024-04-29T11:07:56.615" v="10" actId="20577"/>
            <ac:spMkLst>
              <pc:docMk/>
              <pc:sldMasterMk cId="1468923052" sldId="2147483648"/>
              <pc:sldLayoutMk cId="2515741970" sldId="2147483665"/>
              <ac:spMk id="6" creationId="{CA3CB49D-6037-D654-139D-27D28DCF05C0}"/>
            </ac:spMkLst>
          </pc:spChg>
        </pc:sldLayoutChg>
        <pc:sldLayoutChg chg="modSp mod">
          <pc:chgData name="pantelis balaouras" userId="25e8755020fc1734" providerId="LiveId" clId="{A5261928-E083-4C28-823B-778393748D9E}" dt="2024-04-29T11:07:51.334" v="8" actId="20577"/>
          <pc:sldLayoutMkLst>
            <pc:docMk/>
            <pc:sldMasterMk cId="1468923052" sldId="2147483648"/>
            <pc:sldLayoutMk cId="2336866591" sldId="2147483666"/>
          </pc:sldLayoutMkLst>
          <pc:spChg chg="mod">
            <ac:chgData name="pantelis balaouras" userId="25e8755020fc1734" providerId="LiveId" clId="{A5261928-E083-4C28-823B-778393748D9E}" dt="2024-04-29T11:07:51.334" v="8" actId="20577"/>
            <ac:spMkLst>
              <pc:docMk/>
              <pc:sldMasterMk cId="1468923052" sldId="2147483648"/>
              <pc:sldLayoutMk cId="2336866591" sldId="2147483666"/>
              <ac:spMk id="4" creationId="{28198CF2-91B3-6C1C-0A93-DC5CB01069DA}"/>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AE6F319F-557A-4033-9A7E-7B30C1709D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a:extLst>
              <a:ext uri="{FF2B5EF4-FFF2-40B4-BE49-F238E27FC236}">
                <a16:creationId xmlns:a16="http://schemas.microsoft.com/office/drawing/2014/main" id="{FED24FFA-E381-4D15-9323-2E7F167B5D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670361F-8793-4678-8399-75402180233D}" type="datetimeFigureOut">
              <a:rPr lang="el-GR" smtClean="0"/>
              <a:t>8/5/2024</a:t>
            </a:fld>
            <a:endParaRPr lang="el-GR"/>
          </a:p>
        </p:txBody>
      </p:sp>
      <p:sp>
        <p:nvSpPr>
          <p:cNvPr id="4" name="Θέση υποσέλιδου 3">
            <a:extLst>
              <a:ext uri="{FF2B5EF4-FFF2-40B4-BE49-F238E27FC236}">
                <a16:creationId xmlns:a16="http://schemas.microsoft.com/office/drawing/2014/main" id="{F7A14582-B00E-403A-B9F6-8137B447B5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a:extLst>
              <a:ext uri="{FF2B5EF4-FFF2-40B4-BE49-F238E27FC236}">
                <a16:creationId xmlns:a16="http://schemas.microsoft.com/office/drawing/2014/main" id="{29BBD3CB-00AE-4B41-B6C8-39534586D0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6D2EE3A-1E6C-47AF-A0C5-588F1B9CC394}" type="slidenum">
              <a:rPr lang="el-GR" smtClean="0"/>
              <a:t>‹#›</a:t>
            </a:fld>
            <a:endParaRPr lang="el-GR"/>
          </a:p>
        </p:txBody>
      </p:sp>
    </p:spTree>
    <p:extLst>
      <p:ext uri="{BB962C8B-B14F-4D97-AF65-F5344CB8AC3E}">
        <p14:creationId xmlns:p14="http://schemas.microsoft.com/office/powerpoint/2010/main" val="10830680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C42A8D-6A8A-4D0C-BE99-5FB2E4FC1A13}" type="datetimeFigureOut">
              <a:rPr lang="el-GR" smtClean="0"/>
              <a:t>8/5/2024</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890C62-02BA-4B64-96F1-99D7E3BEEE56}" type="slidenum">
              <a:rPr lang="el-GR" smtClean="0"/>
              <a:t>‹#›</a:t>
            </a:fld>
            <a:endParaRPr lang="el-GR"/>
          </a:p>
        </p:txBody>
      </p:sp>
    </p:spTree>
    <p:extLst>
      <p:ext uri="{BB962C8B-B14F-4D97-AF65-F5344CB8AC3E}">
        <p14:creationId xmlns:p14="http://schemas.microsoft.com/office/powerpoint/2010/main" val="646302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a:t>
            </a:fld>
            <a:endParaRPr lang="el-GR"/>
          </a:p>
        </p:txBody>
      </p:sp>
    </p:spTree>
    <p:extLst>
      <p:ext uri="{BB962C8B-B14F-4D97-AF65-F5344CB8AC3E}">
        <p14:creationId xmlns:p14="http://schemas.microsoft.com/office/powerpoint/2010/main" val="3532128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FD890C62-02BA-4B64-96F1-99D7E3BEEE56}" type="slidenum">
              <a:rPr lang="el-GR" smtClean="0"/>
              <a:t>2</a:t>
            </a:fld>
            <a:endParaRPr lang="el-GR"/>
          </a:p>
        </p:txBody>
      </p:sp>
    </p:spTree>
    <p:extLst>
      <p:ext uri="{BB962C8B-B14F-4D97-AF65-F5344CB8AC3E}">
        <p14:creationId xmlns:p14="http://schemas.microsoft.com/office/powerpoint/2010/main" val="3059324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3</a:t>
            </a:fld>
            <a:endParaRPr lang="el-GR"/>
          </a:p>
        </p:txBody>
      </p:sp>
    </p:spTree>
    <p:extLst>
      <p:ext uri="{BB962C8B-B14F-4D97-AF65-F5344CB8AC3E}">
        <p14:creationId xmlns:p14="http://schemas.microsoft.com/office/powerpoint/2010/main" val="16372878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4</a:t>
            </a:fld>
            <a:endParaRPr lang="el-GR"/>
          </a:p>
        </p:txBody>
      </p:sp>
    </p:spTree>
    <p:extLst>
      <p:ext uri="{BB962C8B-B14F-4D97-AF65-F5344CB8AC3E}">
        <p14:creationId xmlns:p14="http://schemas.microsoft.com/office/powerpoint/2010/main" val="38852362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ing slide">
    <p:spTree>
      <p:nvGrpSpPr>
        <p:cNvPr id="1" name=""/>
        <p:cNvGrpSpPr/>
        <p:nvPr/>
      </p:nvGrpSpPr>
      <p:grpSpPr>
        <a:xfrm>
          <a:off x="0" y="0"/>
          <a:ext cx="0" cy="0"/>
          <a:chOff x="0" y="0"/>
          <a:chExt cx="0" cy="0"/>
        </a:xfrm>
      </p:grpSpPr>
      <p:pic>
        <p:nvPicPr>
          <p:cNvPr id="35"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4B636493-E712-4242-8B67-E8BA2B31C8A5}"/>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371295"/>
            <a:ext cx="1684020" cy="495300"/>
          </a:xfrm>
          <a:prstGeom prst="rect">
            <a:avLst/>
          </a:prstGeom>
          <a:noFill/>
          <a:ln>
            <a:noFill/>
          </a:ln>
        </p:spPr>
      </p:pic>
    </p:spTree>
    <p:extLst>
      <p:ext uri="{BB962C8B-B14F-4D97-AF65-F5344CB8AC3E}">
        <p14:creationId xmlns:p14="http://schemas.microsoft.com/office/powerpoint/2010/main" val="310797067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ubmodule Intro">
    <p:spTree>
      <p:nvGrpSpPr>
        <p:cNvPr id="1" name=""/>
        <p:cNvGrpSpPr/>
        <p:nvPr/>
      </p:nvGrpSpPr>
      <p:grpSpPr>
        <a:xfrm>
          <a:off x="0" y="0"/>
          <a:ext cx="0" cy="0"/>
          <a:chOff x="0" y="0"/>
          <a:chExt cx="0" cy="0"/>
        </a:xfrm>
      </p:grpSpPr>
      <p:sp>
        <p:nvSpPr>
          <p:cNvPr id="11" name="Rectangle 1">
            <a:extLst>
              <a:ext uri="{FF2B5EF4-FFF2-40B4-BE49-F238E27FC236}">
                <a16:creationId xmlns:a16="http://schemas.microsoft.com/office/drawing/2014/main" id="{85AC0203-B144-4B95-B9C1-17443F665396}"/>
              </a:ext>
            </a:extLst>
          </p:cNvPr>
          <p:cNvSpPr/>
          <p:nvPr userDrawn="1"/>
        </p:nvSpPr>
        <p:spPr>
          <a:xfrm>
            <a:off x="0" y="2218305"/>
            <a:ext cx="12192001" cy="3787362"/>
          </a:xfrm>
          <a:custGeom>
            <a:avLst/>
            <a:gdLst>
              <a:gd name="connsiteX0" fmla="*/ 0 w 12192001"/>
              <a:gd name="connsiteY0" fmla="*/ 0 h 3787362"/>
              <a:gd name="connsiteX1" fmla="*/ 12192001 w 12192001"/>
              <a:gd name="connsiteY1" fmla="*/ 0 h 3787362"/>
              <a:gd name="connsiteX2" fmla="*/ 12192001 w 12192001"/>
              <a:gd name="connsiteY2" fmla="*/ 3787362 h 3787362"/>
              <a:gd name="connsiteX3" fmla="*/ 0 w 12192001"/>
              <a:gd name="connsiteY3" fmla="*/ 3787362 h 3787362"/>
              <a:gd name="connsiteX4" fmla="*/ 0 w 12192001"/>
              <a:gd name="connsiteY4" fmla="*/ 0 h 3787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1" h="3787362" fill="none" extrusionOk="0">
                <a:moveTo>
                  <a:pt x="0" y="0"/>
                </a:moveTo>
                <a:cubicBezTo>
                  <a:pt x="5267857" y="115912"/>
                  <a:pt x="10534044" y="115906"/>
                  <a:pt x="12192001" y="0"/>
                </a:cubicBezTo>
                <a:cubicBezTo>
                  <a:pt x="12023287" y="884214"/>
                  <a:pt x="12337058" y="2861203"/>
                  <a:pt x="12192001" y="3787362"/>
                </a:cubicBezTo>
                <a:cubicBezTo>
                  <a:pt x="6856763" y="3858406"/>
                  <a:pt x="3552369" y="3797966"/>
                  <a:pt x="0" y="3787362"/>
                </a:cubicBezTo>
                <a:cubicBezTo>
                  <a:pt x="-168955" y="3245399"/>
                  <a:pt x="-23238" y="1332813"/>
                  <a:pt x="0" y="0"/>
                </a:cubicBezTo>
                <a:close/>
              </a:path>
              <a:path w="12192001" h="3787362" stroke="0" extrusionOk="0">
                <a:moveTo>
                  <a:pt x="0" y="0"/>
                </a:moveTo>
                <a:cubicBezTo>
                  <a:pt x="4883943" y="25039"/>
                  <a:pt x="6582665" y="-133"/>
                  <a:pt x="12192001" y="0"/>
                </a:cubicBezTo>
                <a:cubicBezTo>
                  <a:pt x="12322435" y="1274441"/>
                  <a:pt x="12072005" y="3367144"/>
                  <a:pt x="12192001" y="3787362"/>
                </a:cubicBezTo>
                <a:cubicBezTo>
                  <a:pt x="10180307" y="3658891"/>
                  <a:pt x="3276446" y="3637757"/>
                  <a:pt x="0" y="3787362"/>
                </a:cubicBezTo>
                <a:cubicBezTo>
                  <a:pt x="-18279" y="2559161"/>
                  <a:pt x="166913" y="1839966"/>
                  <a:pt x="0" y="0"/>
                </a:cubicBezTo>
                <a:close/>
              </a:path>
            </a:pathLst>
          </a:custGeom>
          <a:solidFill>
            <a:srgbClr val="DDE0E5"/>
          </a:solidFill>
          <a:ln w="9525">
            <a:noFill/>
            <a:miter lim="800000"/>
            <a:headEnd/>
            <a:tailEnd/>
            <a:extLst>
              <a:ext uri="{C807C97D-BFC1-408E-A445-0C87EB9F89A2}">
                <ask:lineSketchStyleProps xmlns:ask="http://schemas.microsoft.com/office/drawing/2018/sketchyshapes" xmlns="" sd="943183522">
                  <a:prstGeom prst="rect">
                    <a:avLst/>
                  </a:prstGeom>
                  <ask:type>
                    <ask:lineSketchCurved/>
                  </ask:type>
                </ask:lineSketchStyleProps>
              </a:ext>
            </a:extLst>
          </a:ln>
          <a:effectLst>
            <a:outerShdw blurRad="40000" dist="23000" dir="5400000" rotWithShape="0">
              <a:srgbClr val="808080">
                <a:alpha val="34998"/>
              </a:srgbClr>
            </a:outerShdw>
          </a:effectLst>
        </p:spPr>
        <p:txBody>
          <a:bodyPr anchor="ctr"/>
          <a:lstStyle/>
          <a:p>
            <a:pPr marL="285750" lvl="0" indent="-285750" algn="ctr">
              <a:buFont typeface="Wingdings" panose="05000000000000000000" pitchFamily="2" charset="2"/>
              <a:buChar char="§"/>
            </a:pPr>
            <a:endParaRPr lang="el-GR">
              <a:solidFill>
                <a:schemeClr val="tx1"/>
              </a:solidFill>
            </a:endParaRPr>
          </a:p>
        </p:txBody>
      </p:sp>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0515600" cy="618346"/>
          </a:xfrm>
        </p:spPr>
        <p:txBody>
          <a:bodyPr>
            <a:noAutofit/>
          </a:bodyPr>
          <a:lstStyle>
            <a:lvl1pPr>
              <a:defRPr lang="el-GR" sz="2200" kern="1200" dirty="0">
                <a:solidFill>
                  <a:srgbClr val="C01E24"/>
                </a:solidFill>
                <a:latin typeface="+mn-lt"/>
                <a:ea typeface="+mj-ea"/>
                <a:cs typeface="+mj-cs"/>
              </a:defRPr>
            </a:lvl1pPr>
          </a:lstStyle>
          <a:p>
            <a:r>
              <a:rPr lang="el-GR"/>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8000" y="2218304"/>
            <a:ext cx="7872768" cy="3787361"/>
          </a:xfrm>
        </p:spPr>
        <p:txBody>
          <a:bodyPr/>
          <a:lstStyle>
            <a:lvl1pPr marL="228600" indent="-228600">
              <a:buClr>
                <a:srgbClr val="C00000"/>
              </a:buClr>
              <a:buFont typeface="Wingdings" panose="05000000000000000000" pitchFamily="2" charset="2"/>
              <a:buChar char="ü"/>
              <a:defRPr>
                <a:solidFill>
                  <a:schemeClr val="tx1"/>
                </a:solidFill>
                <a:effectLst/>
                <a:latin typeface="+mn-lt"/>
              </a:defRPr>
            </a:lvl1pPr>
            <a:lvl2pPr marL="685800" indent="-228600">
              <a:buClr>
                <a:srgbClr val="C00000"/>
              </a:buClr>
              <a:buFont typeface="Wingdings" panose="05000000000000000000" pitchFamily="2" charset="2"/>
              <a:buChar char="ü"/>
              <a:defRPr>
                <a:solidFill>
                  <a:schemeClr val="tx1"/>
                </a:solidFill>
                <a:effectLst/>
                <a:latin typeface="+mn-lt"/>
              </a:defRPr>
            </a:lvl2pPr>
            <a:lvl3pPr marL="1143000" indent="-228600">
              <a:buClr>
                <a:srgbClr val="C00000"/>
              </a:buClr>
              <a:buFont typeface="Wingdings" panose="05000000000000000000" pitchFamily="2" charset="2"/>
              <a:buChar char="ü"/>
              <a:defRPr>
                <a:solidFill>
                  <a:schemeClr val="tx1"/>
                </a:solidFill>
                <a:effectLst/>
                <a:latin typeface="+mn-lt"/>
              </a:defRPr>
            </a:lvl3pPr>
            <a:lvl4pPr marL="1600200" indent="-228600">
              <a:buClr>
                <a:srgbClr val="C00000"/>
              </a:buClr>
              <a:buFont typeface="Wingdings" panose="05000000000000000000" pitchFamily="2" charset="2"/>
              <a:buChar char="ü"/>
              <a:defRPr>
                <a:solidFill>
                  <a:schemeClr val="tx1"/>
                </a:solidFill>
                <a:effectLst/>
                <a:latin typeface="+mn-lt"/>
              </a:defRPr>
            </a:lvl4pPr>
            <a:lvl5pPr marL="2057400" indent="-228600">
              <a:buClr>
                <a:srgbClr val="C00000"/>
              </a:buClr>
              <a:buFont typeface="Wingdings" panose="05000000000000000000" pitchFamily="2" charset="2"/>
              <a:buChar char="ü"/>
              <a:defRPr>
                <a:solidFill>
                  <a:schemeClr val="tx1"/>
                </a:solidFill>
                <a:effectLst/>
                <a:latin typeface="+mn-lt"/>
              </a:defRPr>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pic>
        <p:nvPicPr>
          <p:cNvPr id="5" name="Εικόνα 4">
            <a:extLst>
              <a:ext uri="{FF2B5EF4-FFF2-40B4-BE49-F238E27FC236}">
                <a16:creationId xmlns:a16="http://schemas.microsoft.com/office/drawing/2014/main" id="{315B9CD0-664A-1A57-5482-64081E3C8776}"/>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6" name="Εικόνα 5"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8AD8DA09-CA51-90FC-C37F-AA4EB941D2E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4" name="Picture 3" descr="Blue text on a black background&#10;&#10;Description automatically generated">
            <a:extLst>
              <a:ext uri="{FF2B5EF4-FFF2-40B4-BE49-F238E27FC236}">
                <a16:creationId xmlns:a16="http://schemas.microsoft.com/office/drawing/2014/main" id="{3718C994-5B39-E4B1-A966-BB1CDCDBD9C5}"/>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40206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all outline">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FC282D51-334C-492B-9A39-B63B0DF2D66D}"/>
              </a:ext>
            </a:extLst>
          </p:cNvPr>
          <p:cNvSpPr>
            <a:spLocks noGrp="1"/>
          </p:cNvSpPr>
          <p:nvPr>
            <p:ph type="title"/>
          </p:nvPr>
        </p:nvSpPr>
        <p:spPr/>
        <p:txBody>
          <a:bodyPr>
            <a:normAutofit/>
          </a:bodyPr>
          <a:lstStyle>
            <a:lvl1pPr algn="ctr">
              <a:defRPr lang="el-GR" sz="4000" b="0" kern="1200" dirty="0" smtClean="0">
                <a:solidFill>
                  <a:schemeClr val="tx1"/>
                </a:solidFill>
                <a:latin typeface="Gill Sans Nova" panose="020B0602020104020203" pitchFamily="34" charset="0"/>
                <a:ea typeface="Adobe Gothic Std B" panose="020B0800000000000000" pitchFamily="34" charset="-128"/>
                <a:cs typeface="+mj-cs"/>
              </a:defRPr>
            </a:lvl1pPr>
          </a:lstStyle>
          <a:p>
            <a:r>
              <a:rPr lang="el-GR"/>
              <a:t>Στυλ κύριου τίτλου</a:t>
            </a:r>
          </a:p>
        </p:txBody>
      </p:sp>
      <p:sp>
        <p:nvSpPr>
          <p:cNvPr id="10" name="TextBox 80">
            <a:extLst>
              <a:ext uri="{FF2B5EF4-FFF2-40B4-BE49-F238E27FC236}">
                <a16:creationId xmlns:a16="http://schemas.microsoft.com/office/drawing/2014/main" id="{79C9303C-96F0-47F7-8FD2-205DF32B61F9}"/>
              </a:ext>
            </a:extLst>
          </p:cNvPr>
          <p:cNvSpPr txBox="1">
            <a:spLocks noChangeArrowheads="1"/>
          </p:cNvSpPr>
          <p:nvPr userDrawn="1"/>
        </p:nvSpPr>
        <p:spPr bwMode="auto">
          <a:xfrm>
            <a:off x="361999" y="5260932"/>
            <a:ext cx="25624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2. Empower</a:t>
            </a:r>
          </a:p>
        </p:txBody>
      </p:sp>
      <p:sp>
        <p:nvSpPr>
          <p:cNvPr id="11" name="TextBox 81">
            <a:extLst>
              <a:ext uri="{FF2B5EF4-FFF2-40B4-BE49-F238E27FC236}">
                <a16:creationId xmlns:a16="http://schemas.microsoft.com/office/drawing/2014/main" id="{DA09FF50-0927-454B-AFBE-BC816B37A0E3}"/>
              </a:ext>
            </a:extLst>
          </p:cNvPr>
          <p:cNvSpPr txBox="1">
            <a:spLocks noChangeArrowheads="1"/>
          </p:cNvSpPr>
          <p:nvPr userDrawn="1"/>
        </p:nvSpPr>
        <p:spPr bwMode="auto">
          <a:xfrm>
            <a:off x="6112132" y="5231422"/>
            <a:ext cx="2465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3. Participate</a:t>
            </a:r>
          </a:p>
        </p:txBody>
      </p:sp>
      <p:sp>
        <p:nvSpPr>
          <p:cNvPr id="13" name="TextBox 80">
            <a:extLst>
              <a:ext uri="{FF2B5EF4-FFF2-40B4-BE49-F238E27FC236}">
                <a16:creationId xmlns:a16="http://schemas.microsoft.com/office/drawing/2014/main" id="{D64053F3-B864-46DB-814C-6742DA12C851}"/>
              </a:ext>
            </a:extLst>
          </p:cNvPr>
          <p:cNvSpPr txBox="1">
            <a:spLocks noChangeArrowheads="1"/>
          </p:cNvSpPr>
          <p:nvPr userDrawn="1"/>
        </p:nvSpPr>
        <p:spPr bwMode="auto">
          <a:xfrm>
            <a:off x="381260" y="2409476"/>
            <a:ext cx="250962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sz="2800">
                <a:solidFill>
                  <a:srgbClr val="FFFFFF"/>
                </a:solidFill>
                <a:latin typeface="Impact" panose="020B0806030902050204" pitchFamily="34" charset="0"/>
              </a:rPr>
              <a:t>1. Prevent</a:t>
            </a:r>
          </a:p>
        </p:txBody>
      </p:sp>
      <p:pic>
        <p:nvPicPr>
          <p:cNvPr id="4" name="Εικόνα 3">
            <a:extLst>
              <a:ext uri="{FF2B5EF4-FFF2-40B4-BE49-F238E27FC236}">
                <a16:creationId xmlns:a16="http://schemas.microsoft.com/office/drawing/2014/main" id="{2422E4BA-8C61-60DE-25F8-335B91431FA3}"/>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7" name="Εικόνα 6">
            <a:extLst>
              <a:ext uri="{FF2B5EF4-FFF2-40B4-BE49-F238E27FC236}">
                <a16:creationId xmlns:a16="http://schemas.microsoft.com/office/drawing/2014/main" id="{79E7C37E-A457-1396-C30F-E6C37DEB4963}"/>
              </a:ext>
            </a:extLst>
          </p:cNvPr>
          <p:cNvPicPr>
            <a:picLocks noChangeAspect="1"/>
          </p:cNvPicPr>
          <p:nvPr userDrawn="1"/>
        </p:nvPicPr>
        <p:blipFill rotWithShape="1">
          <a:blip r:embed="rId2"/>
          <a:srcRect b="59835"/>
          <a:stretch/>
        </p:blipFill>
        <p:spPr>
          <a:xfrm rot="10800000">
            <a:off x="-8250" y="-4107"/>
            <a:ext cx="12191695" cy="349261"/>
          </a:xfrm>
          <a:prstGeom prst="rect">
            <a:avLst/>
          </a:prstGeom>
        </p:spPr>
      </p:pic>
      <p:pic>
        <p:nvPicPr>
          <p:cNvPr id="2" name="Εικόνα 1"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0974A85F-3A88-CEEA-7639-BFA4470EC4C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31635" y="365125"/>
            <a:ext cx="591924" cy="1059378"/>
          </a:xfrm>
          <a:prstGeom prst="rect">
            <a:avLst/>
          </a:prstGeom>
        </p:spPr>
      </p:pic>
      <p:pic>
        <p:nvPicPr>
          <p:cNvPr id="3" name="Picture 2" descr="Blue text on a black background&#10;&#10;Description automatically generated">
            <a:extLst>
              <a:ext uri="{FF2B5EF4-FFF2-40B4-BE49-F238E27FC236}">
                <a16:creationId xmlns:a16="http://schemas.microsoft.com/office/drawing/2014/main" id="{68860695-7DD7-B1E0-185A-BEAE5F907213}"/>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207169922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 Unit">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2B5C26-F28B-4AA9-BD2D-9793B5ACAA02}"/>
              </a:ext>
            </a:extLst>
          </p:cNvPr>
          <p:cNvSpPr>
            <a:spLocks noGrp="1"/>
          </p:cNvSpPr>
          <p:nvPr>
            <p:ph type="title" hasCustomPrompt="1"/>
          </p:nvPr>
        </p:nvSpPr>
        <p:spPr>
          <a:xfrm>
            <a:off x="558000" y="1079999"/>
            <a:ext cx="10515600" cy="893179"/>
          </a:xfrm>
        </p:spPr>
        <p:txBody>
          <a:bodyPr>
            <a:normAutofit/>
          </a:bodyPr>
          <a:lstStyle>
            <a:lvl1pPr>
              <a:defRPr lang="el-GR" sz="3600" b="1" kern="1200" dirty="0">
                <a:solidFill>
                  <a:srgbClr val="203864"/>
                </a:solidFill>
                <a:effectLst/>
                <a:latin typeface="+mn-lt"/>
                <a:ea typeface="Adobe Gothic Std B" panose="020B0800000000000000" pitchFamily="34" charset="-128"/>
                <a:cs typeface="+mj-cs"/>
              </a:defRPr>
            </a:lvl1pPr>
          </a:lstStyle>
          <a:p>
            <a:r>
              <a:rPr lang="en-US"/>
              <a:t>Unit 1</a:t>
            </a:r>
            <a:br>
              <a:rPr lang="en-US"/>
            </a:br>
            <a:r>
              <a:rPr lang="el-GR"/>
              <a:t>Στυλ κύριου τίτλου</a:t>
            </a:r>
          </a:p>
        </p:txBody>
      </p:sp>
      <p:sp>
        <p:nvSpPr>
          <p:cNvPr id="3" name="Θέση κειμένου 2">
            <a:extLst>
              <a:ext uri="{FF2B5EF4-FFF2-40B4-BE49-F238E27FC236}">
                <a16:creationId xmlns:a16="http://schemas.microsoft.com/office/drawing/2014/main" id="{C2867843-C85E-4F95-822E-2E2E06813F6C}"/>
              </a:ext>
            </a:extLst>
          </p:cNvPr>
          <p:cNvSpPr>
            <a:spLocks noGrp="1"/>
          </p:cNvSpPr>
          <p:nvPr>
            <p:ph type="body" idx="1"/>
          </p:nvPr>
        </p:nvSpPr>
        <p:spPr>
          <a:xfrm>
            <a:off x="558000" y="2160000"/>
            <a:ext cx="5157787" cy="503020"/>
          </a:xfrm>
        </p:spPr>
        <p:txBody>
          <a:bodyPr anchor="b">
            <a:normAutofit/>
          </a:bodyPr>
          <a:lstStyle>
            <a:lvl1pPr marL="0" indent="0">
              <a:buNone/>
              <a:defRPr lang="el-GR" sz="1800" b="1" kern="1200" dirty="0" smtClean="0">
                <a:solidFill>
                  <a:srgbClr val="000000"/>
                </a:solidFill>
                <a:latin typeface="Arial" panose="020B0604020202020204" pitchFamily="34" charset="0"/>
                <a:ea typeface="MS PGothic" panose="020B0600070205080204" pitchFamily="34" charset="-128"/>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A8468A7D-D857-4528-93D4-75CB428F4675}"/>
              </a:ext>
            </a:extLst>
          </p:cNvPr>
          <p:cNvSpPr>
            <a:spLocks noGrp="1"/>
          </p:cNvSpPr>
          <p:nvPr>
            <p:ph sz="half" idx="2"/>
          </p:nvPr>
        </p:nvSpPr>
        <p:spPr>
          <a:xfrm>
            <a:off x="558000" y="2687950"/>
            <a:ext cx="10515600" cy="3684588"/>
          </a:xfrm>
        </p:spPr>
        <p:txBody>
          <a:bodyPr/>
          <a:lstStyle>
            <a:lvl1pPr>
              <a:lnSpc>
                <a:spcPct val="150000"/>
              </a:lnSpc>
              <a:buClr>
                <a:srgbClr val="C01E24"/>
              </a:buClr>
              <a:defRPr>
                <a:latin typeface="+mn-lt"/>
              </a:defRPr>
            </a:lvl1pPr>
            <a:lvl2pPr>
              <a:lnSpc>
                <a:spcPct val="150000"/>
              </a:lnSpc>
              <a:buClr>
                <a:srgbClr val="C01E24"/>
              </a:buClr>
              <a:defRPr>
                <a:latin typeface="+mn-lt"/>
              </a:defRPr>
            </a:lvl2pPr>
            <a:lvl3pPr>
              <a:lnSpc>
                <a:spcPct val="150000"/>
              </a:lnSpc>
              <a:buClr>
                <a:srgbClr val="C01E24"/>
              </a:buClr>
              <a:defRPr>
                <a:latin typeface="+mn-lt"/>
              </a:defRPr>
            </a:lvl3pPr>
            <a:lvl4pPr>
              <a:lnSpc>
                <a:spcPct val="150000"/>
              </a:lnSpc>
              <a:buClr>
                <a:srgbClr val="C01E24"/>
              </a:buClr>
              <a:defRPr>
                <a:latin typeface="+mn-lt"/>
              </a:defRPr>
            </a:lvl4pPr>
            <a:lvl5pPr>
              <a:lnSpc>
                <a:spcPct val="150000"/>
              </a:lnSpc>
              <a:buClr>
                <a:srgbClr val="C01E24"/>
              </a:buClr>
              <a:defRPr>
                <a:latin typeface="+mn-lt"/>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6" name="Εικόνα 5">
            <a:extLst>
              <a:ext uri="{FF2B5EF4-FFF2-40B4-BE49-F238E27FC236}">
                <a16:creationId xmlns:a16="http://schemas.microsoft.com/office/drawing/2014/main" id="{32D2C6E2-DA3C-03C5-4B1D-9DB2EFCDEC7A}"/>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B601D7AC-22F9-68D2-2485-EF228EEDE29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7" name="Picture 6" descr="Blue text on a black background&#10;&#10;Description automatically generated">
            <a:extLst>
              <a:ext uri="{FF2B5EF4-FFF2-40B4-BE49-F238E27FC236}">
                <a16:creationId xmlns:a16="http://schemas.microsoft.com/office/drawing/2014/main" id="{DCC8D085-E276-4CDA-DE07-B186D39B987D}"/>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575485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Unit slide single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605096"/>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1799999"/>
            <a:ext cx="5852132" cy="4865977"/>
          </a:xfrm>
        </p:spPr>
        <p:txBody>
          <a:bodyPr/>
          <a:lstStyle>
            <a:lvl1pPr>
              <a:defRPr sz="2400"/>
            </a:lvl1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11" name="TextBox 12">
            <a:extLst>
              <a:ext uri="{FF2B5EF4-FFF2-40B4-BE49-F238E27FC236}">
                <a16:creationId xmlns:a16="http://schemas.microsoft.com/office/drawing/2014/main" id="{2B11A1E7-A92D-4ADD-A414-173299287A7B}"/>
              </a:ext>
            </a:extLst>
          </p:cNvPr>
          <p:cNvSpPr txBox="1">
            <a:spLocks noChangeArrowheads="1"/>
          </p:cNvSpPr>
          <p:nvPr userDrawn="1"/>
        </p:nvSpPr>
        <p:spPr bwMode="auto">
          <a:xfrm>
            <a:off x="0" y="81370"/>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6.4</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Nutrition and relevant</a:t>
            </a:r>
            <a:r>
              <a:rPr lang="en-US" altLang="el-GR" sz="1800" baseline="0" dirty="0">
                <a:solidFill>
                  <a:schemeClr val="tx1">
                    <a:lumMod val="50000"/>
                    <a:lumOff val="50000"/>
                  </a:schemeClr>
                </a:solidFill>
                <a:latin typeface="Abadi Extra Light" panose="020B0204020104020204" pitchFamily="34" charset="0"/>
              </a:rPr>
              <a:t> Health Apps</a:t>
            </a:r>
            <a:endParaRPr lang="en-US" altLang="el-GR" sz="1800" dirty="0">
              <a:solidFill>
                <a:schemeClr val="tx1">
                  <a:lumMod val="50000"/>
                  <a:lumOff val="50000"/>
                </a:schemeClr>
              </a:solidFill>
              <a:latin typeface="+mj-lt"/>
            </a:endParaRPr>
          </a:p>
        </p:txBody>
      </p:sp>
      <p:pic>
        <p:nvPicPr>
          <p:cNvPr id="4" name="Εικόνα 3"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A36E9AEE-CF4B-71A4-5EBB-574F1E021CE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Tree>
    <p:extLst>
      <p:ext uri="{BB962C8B-B14F-4D97-AF65-F5344CB8AC3E}">
        <p14:creationId xmlns:p14="http://schemas.microsoft.com/office/powerpoint/2010/main" val="2577986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Unit slide with 2 columns">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508F4D-74CD-4DC9-8CC6-A32508E7E132}"/>
              </a:ext>
            </a:extLst>
          </p:cNvPr>
          <p:cNvSpPr>
            <a:spLocks noGrp="1"/>
          </p:cNvSpPr>
          <p:nvPr>
            <p:ph type="title"/>
          </p:nvPr>
        </p:nvSpPr>
        <p:spPr>
          <a:xfrm>
            <a:off x="558000" y="1080000"/>
            <a:ext cx="11396576" cy="599188"/>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E983499B-D787-4204-9DCD-5D794F92BB3F}"/>
              </a:ext>
            </a:extLst>
          </p:cNvPr>
          <p:cNvSpPr>
            <a:spLocks noGrp="1"/>
          </p:cNvSpPr>
          <p:nvPr>
            <p:ph sz="half" idx="1"/>
          </p:nvPr>
        </p:nvSpPr>
        <p:spPr>
          <a:xfrm>
            <a:off x="557999" y="1800000"/>
            <a:ext cx="5409663" cy="4893408"/>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περιεχομένου 3">
            <a:extLst>
              <a:ext uri="{FF2B5EF4-FFF2-40B4-BE49-F238E27FC236}">
                <a16:creationId xmlns:a16="http://schemas.microsoft.com/office/drawing/2014/main" id="{CCB6C04F-453F-4B55-9704-E13D0B2BC950}"/>
              </a:ext>
            </a:extLst>
          </p:cNvPr>
          <p:cNvSpPr>
            <a:spLocks noGrp="1"/>
          </p:cNvSpPr>
          <p:nvPr>
            <p:ph sz="half" idx="2"/>
          </p:nvPr>
        </p:nvSpPr>
        <p:spPr>
          <a:xfrm>
            <a:off x="6172199" y="1800000"/>
            <a:ext cx="5782377" cy="489340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2E2C5BC-041B-E0DB-5C32-C01D4FD312A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
        <p:nvSpPr>
          <p:cNvPr id="6" name="TextBox 12">
            <a:extLst>
              <a:ext uri="{FF2B5EF4-FFF2-40B4-BE49-F238E27FC236}">
                <a16:creationId xmlns:a16="http://schemas.microsoft.com/office/drawing/2014/main" id="{CA3CB49D-6037-D654-139D-27D28DCF05C0}"/>
              </a:ext>
            </a:extLst>
          </p:cNvPr>
          <p:cNvSpPr txBox="1">
            <a:spLocks noChangeArrowheads="1"/>
          </p:cNvSpPr>
          <p:nvPr userDrawn="1"/>
        </p:nvSpPr>
        <p:spPr bwMode="auto">
          <a:xfrm>
            <a:off x="0" y="98623"/>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6.4</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Nutrition and relevant Health Apps</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515741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Submodule other slide 1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728162"/>
          </a:xfrm>
        </p:spPr>
        <p:txBody>
          <a:bodyPr>
            <a:normAutofit/>
          </a:bodyPr>
          <a:lstStyle>
            <a:lvl1pPr>
              <a:defRPr lang="el-GR" sz="24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2459736"/>
            <a:ext cx="11059693" cy="3941326"/>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TextBox 12">
            <a:extLst>
              <a:ext uri="{FF2B5EF4-FFF2-40B4-BE49-F238E27FC236}">
                <a16:creationId xmlns:a16="http://schemas.microsoft.com/office/drawing/2014/main" id="{28198CF2-91B3-6C1C-0A93-DC5CB01069DA}"/>
              </a:ext>
            </a:extLst>
          </p:cNvPr>
          <p:cNvSpPr txBox="1">
            <a:spLocks noChangeArrowheads="1"/>
          </p:cNvSpPr>
          <p:nvPr userDrawn="1"/>
        </p:nvSpPr>
        <p:spPr bwMode="auto">
          <a:xfrm>
            <a:off x="0" y="98623"/>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6.4</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Nutrition and relevant</a:t>
            </a:r>
            <a:r>
              <a:rPr lang="en-US" altLang="el-GR" sz="1800" baseline="0" dirty="0">
                <a:solidFill>
                  <a:schemeClr val="tx1">
                    <a:lumMod val="50000"/>
                    <a:lumOff val="50000"/>
                  </a:schemeClr>
                </a:solidFill>
                <a:latin typeface="Abadi Extra Light" panose="020B0204020104020204" pitchFamily="34" charset="0"/>
              </a:rPr>
              <a:t> Health Apps</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33686659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46BB58A-A75B-4A0C-BE6F-D0731393F4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a:extLst>
              <a:ext uri="{FF2B5EF4-FFF2-40B4-BE49-F238E27FC236}">
                <a16:creationId xmlns:a16="http://schemas.microsoft.com/office/drawing/2014/main" id="{25648635-3CA0-4F1E-817C-A6E98ACC2516}"/>
              </a:ext>
            </a:extLst>
          </p:cNvPr>
          <p:cNvSpPr>
            <a:spLocks noGrp="1"/>
          </p:cNvSpPr>
          <p:nvPr>
            <p:ph type="body" idx="1"/>
          </p:nvPr>
        </p:nvSpPr>
        <p:spPr>
          <a:xfrm>
            <a:off x="838200" y="1825624"/>
            <a:ext cx="10515600" cy="4530725"/>
          </a:xfrm>
          <a:prstGeom prst="rect">
            <a:avLst/>
          </a:prstGeom>
        </p:spPr>
        <p:txBody>
          <a:bodyPr vert="horz" lIns="91440" tIns="45720" rIns="91440" bIns="45720" rtlCol="0">
            <a:normAutofit/>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a:extLst>
              <a:ext uri="{FF2B5EF4-FFF2-40B4-BE49-F238E27FC236}">
                <a16:creationId xmlns:a16="http://schemas.microsoft.com/office/drawing/2014/main" id="{E95B5D2D-F1A2-4F99-B9AD-6FD2B8D1E7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040FA-9906-4CC1-BC45-485E7EF45242}" type="datetimeFigureOut">
              <a:rPr lang="el-GR" smtClean="0"/>
              <a:t>8/5/2024</a:t>
            </a:fld>
            <a:endParaRPr lang="el-GR"/>
          </a:p>
        </p:txBody>
      </p:sp>
      <p:sp>
        <p:nvSpPr>
          <p:cNvPr id="5" name="Θέση υποσέλιδου 4">
            <a:extLst>
              <a:ext uri="{FF2B5EF4-FFF2-40B4-BE49-F238E27FC236}">
                <a16:creationId xmlns:a16="http://schemas.microsoft.com/office/drawing/2014/main" id="{9903A71A-FD73-44B7-9409-E37DDE72B6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06CDE5E-65B0-4D9D-8085-7599318DCE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1572DE-A66B-47C0-8B9C-780E58F2F0B4}" type="slidenum">
              <a:rPr lang="el-GR" smtClean="0"/>
              <a:t>‹#›</a:t>
            </a:fld>
            <a:endParaRPr lang="el-GR"/>
          </a:p>
        </p:txBody>
      </p:sp>
    </p:spTree>
    <p:extLst>
      <p:ext uri="{BB962C8B-B14F-4D97-AF65-F5344CB8AC3E}">
        <p14:creationId xmlns:p14="http://schemas.microsoft.com/office/powerpoint/2010/main" val="1468923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2" r:id="rId4"/>
    <p:sldLayoutId id="2147483661" r:id="rId5"/>
    <p:sldLayoutId id="2147483665" r:id="rId6"/>
    <p:sldLayoutId id="2147483666" r:id="rId7"/>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b="1" kern="1200">
          <a:solidFill>
            <a:srgbClr val="203864"/>
          </a:solidFill>
          <a:effectLst/>
          <a:latin typeface="+mn-lt"/>
          <a:ea typeface="+mj-ea"/>
          <a:cs typeface="+mj-cs"/>
        </a:defRPr>
      </a:lvl1pPr>
    </p:titleStyle>
    <p:bodyStyle>
      <a:lvl1pPr marL="2286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200" kern="1200">
          <a:solidFill>
            <a:schemeClr val="tx1"/>
          </a:solidFill>
          <a:latin typeface="+mn-lt"/>
          <a:ea typeface="+mn-ea"/>
          <a:cs typeface="+mn-cs"/>
        </a:defRPr>
      </a:lvl1pPr>
      <a:lvl2pPr marL="685800" indent="-228600" algn="l" defTabSz="914400" rtl="0" eaLnBrk="1" latinLnBrk="0" hangingPunct="1">
        <a:lnSpc>
          <a:spcPct val="100000"/>
        </a:lnSpc>
        <a:spcBef>
          <a:spcPts val="600"/>
        </a:spcBef>
        <a:spcAft>
          <a:spcPts val="600"/>
        </a:spcAft>
        <a:buClr>
          <a:srgbClr val="C01E24"/>
        </a:buClr>
        <a:buSzPct val="120000"/>
        <a:buFont typeface="Wingdings" panose="05000000000000000000" pitchFamily="2" charset="2"/>
        <a:buChar char="§"/>
        <a:defRPr sz="22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9.jpg"/><Relationship Id="rId5" Type="http://schemas.openxmlformats.org/officeDocument/2006/relationships/image" Target="../media/image8.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hyperlink" Target="https://www.prolepsis.gr/" TargetMode="External"/><Relationship Id="rId13" Type="http://schemas.openxmlformats.org/officeDocument/2006/relationships/image" Target="../media/image16.jpeg"/><Relationship Id="rId18" Type="http://schemas.openxmlformats.org/officeDocument/2006/relationships/hyperlink" Target="http://www.amsed.fr/" TargetMode="External"/><Relationship Id="rId3" Type="http://schemas.openxmlformats.org/officeDocument/2006/relationships/image" Target="../media/image11.jpeg"/><Relationship Id="rId21" Type="http://schemas.openxmlformats.org/officeDocument/2006/relationships/image" Target="../media/image20.jpg"/><Relationship Id="rId7" Type="http://schemas.openxmlformats.org/officeDocument/2006/relationships/image" Target="../media/image13.jpeg"/><Relationship Id="rId12" Type="http://schemas.openxmlformats.org/officeDocument/2006/relationships/hyperlink" Target="https://www.media-k.eu/" TargetMode="External"/><Relationship Id="rId17" Type="http://schemas.openxmlformats.org/officeDocument/2006/relationships/image" Target="../media/image18.png"/><Relationship Id="rId2" Type="http://schemas.openxmlformats.org/officeDocument/2006/relationships/notesSlide" Target="../notesSlides/notesSlide2.xml"/><Relationship Id="rId16" Type="http://schemas.openxmlformats.org/officeDocument/2006/relationships/image" Target="../media/image17.png"/><Relationship Id="rId20" Type="http://schemas.openxmlformats.org/officeDocument/2006/relationships/image" Target="../media/image19.png"/><Relationship Id="rId1" Type="http://schemas.openxmlformats.org/officeDocument/2006/relationships/slideLayout" Target="../slideLayouts/slideLayout3.xml"/><Relationship Id="rId6" Type="http://schemas.openxmlformats.org/officeDocument/2006/relationships/hyperlink" Target="http://www.coordina-oerh.com/" TargetMode="External"/><Relationship Id="rId11" Type="http://schemas.openxmlformats.org/officeDocument/2006/relationships/image" Target="../media/image15.jpeg"/><Relationship Id="rId5" Type="http://schemas.openxmlformats.org/officeDocument/2006/relationships/image" Target="../media/image12.jpeg"/><Relationship Id="rId15" Type="http://schemas.openxmlformats.org/officeDocument/2006/relationships/hyperlink" Target="http://www.connexions.gr/" TargetMode="External"/><Relationship Id="rId10" Type="http://schemas.openxmlformats.org/officeDocument/2006/relationships/hyperlink" Target="http://www.uv.es/" TargetMode="External"/><Relationship Id="rId19" Type="http://schemas.openxmlformats.org/officeDocument/2006/relationships/hyperlink" Target="http://www.resetcy.com/" TargetMode="External"/><Relationship Id="rId4" Type="http://schemas.openxmlformats.org/officeDocument/2006/relationships/hyperlink" Target="https://www.w-hs.de/" TargetMode="External"/><Relationship Id="rId9" Type="http://schemas.openxmlformats.org/officeDocument/2006/relationships/image" Target="../media/image14.jpeg"/><Relationship Id="rId14" Type="http://schemas.openxmlformats.org/officeDocument/2006/relationships/hyperlink" Target="https://www.oxfamitalia.org/" TargetMode="External"/><Relationship Id="rId22" Type="http://schemas.openxmlformats.org/officeDocument/2006/relationships/image" Target="../media/image21.png"/></Relationships>
</file>

<file path=ppt/slides/_rels/slide3.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hyperlink" Target="https://www.freepik.com/free-vector/illustration-speech-bubbles_2945500.htm#fromView=search&amp;page=3&amp;position=37&amp;uuid=1e961146-892f-475a-8cdf-236551e73b3c"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25.png"/><Relationship Id="rId4" Type="http://schemas.openxmlformats.org/officeDocument/2006/relationships/image" Target="../media/image2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122BC770-408C-50C8-126F-18790E99F2CB}"/>
              </a:ext>
            </a:extLst>
          </p:cNvPr>
          <p:cNvSpPr txBox="1">
            <a:spLocks/>
          </p:cNvSpPr>
          <p:nvPr/>
        </p:nvSpPr>
        <p:spPr>
          <a:xfrm>
            <a:off x="4310344" y="3513902"/>
            <a:ext cx="7307007" cy="20157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E3E98B"/>
                </a:solidFill>
                <a:effectLst>
                  <a:outerShdw blurRad="38100" dist="38100" dir="2700000" algn="tl">
                    <a:srgbClr val="000000">
                      <a:alpha val="43137"/>
                    </a:srgbClr>
                  </a:outerShdw>
                </a:effectLst>
                <a:latin typeface="Gill Sans MT" panose="020B0502020104020203" pitchFamily="34" charset="0"/>
                <a:ea typeface="+mj-ea"/>
                <a:cs typeface="+mj-cs"/>
              </a:defRPr>
            </a:lvl1pPr>
          </a:lstStyle>
          <a:p>
            <a:pPr>
              <a:spcAft>
                <a:spcPts val="600"/>
              </a:spcAft>
            </a:pPr>
            <a:r>
              <a:rPr lang="en-US" sz="3400" b="1" kern="1200" dirty="0">
                <a:solidFill>
                  <a:srgbClr val="C00000"/>
                </a:solidFill>
                <a:effectLst/>
                <a:latin typeface="+mj-lt"/>
                <a:ea typeface="+mj-ea"/>
                <a:cs typeface="+mj-cs"/>
              </a:rPr>
              <a:t>Module 6  - </a:t>
            </a:r>
            <a:r>
              <a:rPr lang="en-US" sz="3400" b="1" dirty="0">
                <a:solidFill>
                  <a:srgbClr val="C00000"/>
                </a:solidFill>
                <a:effectLst/>
                <a:latin typeface="+mj-lt"/>
              </a:rPr>
              <a:t>Closure </a:t>
            </a:r>
            <a:r>
              <a:rPr lang="en-US" sz="3400" b="1" kern="1200" dirty="0">
                <a:solidFill>
                  <a:srgbClr val="C00000"/>
                </a:solidFill>
                <a:effectLst/>
                <a:latin typeface="+mj-lt"/>
                <a:ea typeface="+mj-ea"/>
                <a:cs typeface="+mj-cs"/>
              </a:rPr>
              <a:t>session </a:t>
            </a:r>
            <a:r>
              <a:rPr lang="en-US" sz="2400" b="1" kern="1200" dirty="0">
                <a:solidFill>
                  <a:srgbClr val="C00000"/>
                </a:solidFill>
                <a:effectLst/>
                <a:latin typeface="+mj-lt"/>
                <a:ea typeface="+mj-ea"/>
                <a:cs typeface="+mj-cs"/>
              </a:rPr>
              <a:t>(6.4)</a:t>
            </a:r>
            <a:r>
              <a:rPr lang="en-US" sz="3400" b="1" kern="1200" dirty="0">
                <a:solidFill>
                  <a:schemeClr val="tx1"/>
                </a:solidFill>
                <a:latin typeface="+mj-lt"/>
                <a:ea typeface="+mj-ea"/>
                <a:cs typeface="+mj-cs"/>
              </a:rPr>
              <a:t/>
            </a:r>
            <a:br>
              <a:rPr lang="en-US" sz="3400" b="1" kern="1200" dirty="0">
                <a:solidFill>
                  <a:schemeClr val="tx1"/>
                </a:solidFill>
                <a:latin typeface="+mj-lt"/>
                <a:ea typeface="+mj-ea"/>
                <a:cs typeface="+mj-cs"/>
              </a:rPr>
            </a:br>
            <a:r>
              <a:rPr lang="en-US" sz="4000" b="1" kern="1200" dirty="0">
                <a:solidFill>
                  <a:schemeClr val="tx1"/>
                </a:solidFill>
                <a:effectLst/>
                <a:latin typeface="+mj-lt"/>
                <a:ea typeface="+mj-ea"/>
                <a:cs typeface="+mj-cs"/>
              </a:rPr>
              <a:t>Nutrition </a:t>
            </a:r>
            <a:r>
              <a:rPr lang="en-US" sz="4000" b="1" dirty="0">
                <a:solidFill>
                  <a:schemeClr val="tx1"/>
                </a:solidFill>
                <a:effectLst/>
                <a:latin typeface="+mj-lt"/>
              </a:rPr>
              <a:t>and relevant Health Apps</a:t>
            </a:r>
            <a:endParaRPr lang="en-US" sz="3400" b="1" dirty="0">
              <a:solidFill>
                <a:schemeClr val="tx1"/>
              </a:solidFill>
              <a:effectLst/>
              <a:latin typeface="+mj-lt"/>
            </a:endParaRPr>
          </a:p>
        </p:txBody>
      </p:sp>
      <p:sp>
        <p:nvSpPr>
          <p:cNvPr id="5" name="TextBox 4">
            <a:extLst>
              <a:ext uri="{FF2B5EF4-FFF2-40B4-BE49-F238E27FC236}">
                <a16:creationId xmlns:a16="http://schemas.microsoft.com/office/drawing/2014/main" id="{9C196132-8E2D-3323-B795-861D3CE5DD11}"/>
              </a:ext>
            </a:extLst>
          </p:cNvPr>
          <p:cNvSpPr txBox="1"/>
          <p:nvPr/>
        </p:nvSpPr>
        <p:spPr>
          <a:xfrm>
            <a:off x="3435699" y="4978399"/>
            <a:ext cx="6097554" cy="584775"/>
          </a:xfrm>
          <a:prstGeom prst="rect">
            <a:avLst/>
          </a:prstGeom>
          <a:noFill/>
          <a:ln>
            <a:solidFill>
              <a:schemeClr val="bg1"/>
            </a:solidFill>
          </a:ln>
        </p:spPr>
        <p:txBody>
          <a:bodyPr wrap="square">
            <a:spAutoFit/>
          </a:bodyPr>
          <a:lstStyle/>
          <a:p>
            <a:r>
              <a:rPr lang="en-US" sz="3200" dirty="0">
                <a:solidFill>
                  <a:srgbClr val="C00000"/>
                </a:solidFill>
                <a:latin typeface="+mj-lt"/>
              </a:rPr>
              <a:t>  </a:t>
            </a:r>
            <a:endParaRPr lang="el-GR" sz="2800" dirty="0"/>
          </a:p>
        </p:txBody>
      </p:sp>
      <p:sp>
        <p:nvSpPr>
          <p:cNvPr id="6" name="Ορθογώνιο 5">
            <a:extLst>
              <a:ext uri="{FF2B5EF4-FFF2-40B4-BE49-F238E27FC236}">
                <a16:creationId xmlns:a16="http://schemas.microsoft.com/office/drawing/2014/main" id="{C7AD4A93-931E-A31D-52A4-60E47B032034}"/>
              </a:ext>
            </a:extLst>
          </p:cNvPr>
          <p:cNvSpPr/>
          <p:nvPr/>
        </p:nvSpPr>
        <p:spPr>
          <a:xfrm>
            <a:off x="-2" y="67193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a:t>
            </a:r>
            <a:endParaRPr lang="el-GR" sz="2400" dirty="0">
              <a:solidFill>
                <a:schemeClr val="bg1">
                  <a:lumMod val="95000"/>
                </a:schemeClr>
              </a:solidFill>
            </a:endParaRPr>
          </a:p>
        </p:txBody>
      </p:sp>
      <p:sp>
        <p:nvSpPr>
          <p:cNvPr id="7" name="Ορθογώνιο 6">
            <a:extLst>
              <a:ext uri="{FF2B5EF4-FFF2-40B4-BE49-F238E27FC236}">
                <a16:creationId xmlns:a16="http://schemas.microsoft.com/office/drawing/2014/main" id="{B08F5D6B-3FD6-2800-C5A1-3C9A7908BC37}"/>
              </a:ext>
            </a:extLst>
          </p:cNvPr>
          <p:cNvSpPr/>
          <p:nvPr/>
        </p:nvSpPr>
        <p:spPr>
          <a:xfrm>
            <a:off x="2609" y="1507751"/>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2</a:t>
            </a:r>
            <a:endParaRPr lang="el-GR" sz="2400" dirty="0">
              <a:solidFill>
                <a:schemeClr val="bg1">
                  <a:lumMod val="95000"/>
                </a:schemeClr>
              </a:solidFill>
            </a:endParaRPr>
          </a:p>
        </p:txBody>
      </p:sp>
      <p:sp>
        <p:nvSpPr>
          <p:cNvPr id="8" name="Ορθογώνιο 7">
            <a:extLst>
              <a:ext uri="{FF2B5EF4-FFF2-40B4-BE49-F238E27FC236}">
                <a16:creationId xmlns:a16="http://schemas.microsoft.com/office/drawing/2014/main" id="{B63E7FEB-73DF-67ED-3B6B-EFAC8BBCBDE5}"/>
              </a:ext>
            </a:extLst>
          </p:cNvPr>
          <p:cNvSpPr/>
          <p:nvPr/>
        </p:nvSpPr>
        <p:spPr>
          <a:xfrm>
            <a:off x="-56" y="2302518"/>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3</a:t>
            </a:r>
            <a:endParaRPr lang="el-GR" sz="2400" dirty="0">
              <a:solidFill>
                <a:schemeClr val="bg1">
                  <a:lumMod val="95000"/>
                </a:schemeClr>
              </a:solidFill>
            </a:endParaRPr>
          </a:p>
        </p:txBody>
      </p:sp>
      <p:sp>
        <p:nvSpPr>
          <p:cNvPr id="9" name="Ορθογώνιο 8">
            <a:extLst>
              <a:ext uri="{FF2B5EF4-FFF2-40B4-BE49-F238E27FC236}">
                <a16:creationId xmlns:a16="http://schemas.microsoft.com/office/drawing/2014/main" id="{9296058F-B1EF-E3C5-E1C3-C7D0F3D64C9C}"/>
              </a:ext>
            </a:extLst>
          </p:cNvPr>
          <p:cNvSpPr/>
          <p:nvPr/>
        </p:nvSpPr>
        <p:spPr>
          <a:xfrm>
            <a:off x="-2" y="3170974"/>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4</a:t>
            </a:r>
            <a:endParaRPr lang="el-GR" sz="2400" dirty="0">
              <a:solidFill>
                <a:schemeClr val="bg1">
                  <a:lumMod val="95000"/>
                </a:schemeClr>
              </a:solidFill>
            </a:endParaRPr>
          </a:p>
        </p:txBody>
      </p:sp>
      <p:sp>
        <p:nvSpPr>
          <p:cNvPr id="10" name="Ορθογώνιο 9">
            <a:extLst>
              <a:ext uri="{FF2B5EF4-FFF2-40B4-BE49-F238E27FC236}">
                <a16:creationId xmlns:a16="http://schemas.microsoft.com/office/drawing/2014/main" id="{8D1A44D9-A0E1-CEEC-8556-1AF31A36C35E}"/>
              </a:ext>
            </a:extLst>
          </p:cNvPr>
          <p:cNvSpPr/>
          <p:nvPr/>
        </p:nvSpPr>
        <p:spPr>
          <a:xfrm>
            <a:off x="1655" y="403693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5</a:t>
            </a:r>
            <a:endParaRPr lang="el-GR" sz="2400" dirty="0">
              <a:solidFill>
                <a:schemeClr val="bg1">
                  <a:lumMod val="95000"/>
                </a:schemeClr>
              </a:solidFill>
            </a:endParaRPr>
          </a:p>
        </p:txBody>
      </p:sp>
      <p:pic>
        <p:nvPicPr>
          <p:cNvPr id="11" name="Εικόνα 10"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300ED21F-BA4A-76D4-938D-43CD49C53764}"/>
              </a:ext>
            </a:extLst>
          </p:cNvPr>
          <p:cNvPicPr>
            <a:picLocks noChangeAspect="1"/>
          </p:cNvPicPr>
          <p:nvPr/>
        </p:nvPicPr>
        <p:blipFill rotWithShape="1">
          <a:blip r:embed="rId3">
            <a:extLst>
              <a:ext uri="{28A0092B-C50C-407E-A947-70E740481C1C}">
                <a14:useLocalDpi xmlns:a14="http://schemas.microsoft.com/office/drawing/2010/main" val="0"/>
              </a:ext>
            </a:extLst>
          </a:blip>
          <a:srcRect l="19107"/>
          <a:stretch/>
        </p:blipFill>
        <p:spPr>
          <a:xfrm>
            <a:off x="4310344" y="1134849"/>
            <a:ext cx="6563496" cy="2084244"/>
          </a:xfrm>
          <a:prstGeom prst="rect">
            <a:avLst/>
          </a:prstGeom>
        </p:spPr>
      </p:pic>
      <p:sp>
        <p:nvSpPr>
          <p:cNvPr id="12" name="TextBox 11">
            <a:extLst>
              <a:ext uri="{FF2B5EF4-FFF2-40B4-BE49-F238E27FC236}">
                <a16:creationId xmlns:a16="http://schemas.microsoft.com/office/drawing/2014/main" id="{FA472B88-FA84-AD45-BFBA-453D2E042006}"/>
              </a:ext>
            </a:extLst>
          </p:cNvPr>
          <p:cNvSpPr txBox="1"/>
          <p:nvPr/>
        </p:nvSpPr>
        <p:spPr>
          <a:xfrm>
            <a:off x="4863323" y="2899483"/>
            <a:ext cx="6094902" cy="369332"/>
          </a:xfrm>
          <a:prstGeom prst="rect">
            <a:avLst/>
          </a:prstGeom>
          <a:noFill/>
        </p:spPr>
        <p:txBody>
          <a:bodyPr wrap="square">
            <a:spAutoFit/>
          </a:bodyPr>
          <a:lstStyle/>
          <a:p>
            <a:pPr algn="r"/>
            <a:r>
              <a:rPr lang="el-GR" dirty="0">
                <a:solidFill>
                  <a:srgbClr val="ABC7F1"/>
                </a:solidFill>
              </a:rPr>
              <a:t>https://apps4health.eu/</a:t>
            </a:r>
          </a:p>
        </p:txBody>
      </p:sp>
      <p:pic>
        <p:nvPicPr>
          <p:cNvPr id="13" name="Εικόνα 12">
            <a:extLst>
              <a:ext uri="{FF2B5EF4-FFF2-40B4-BE49-F238E27FC236}">
                <a16:creationId xmlns:a16="http://schemas.microsoft.com/office/drawing/2014/main" id="{7C86EE4D-CAC2-9380-C65D-7DA71C9CBC3B}"/>
              </a:ext>
            </a:extLst>
          </p:cNvPr>
          <p:cNvPicPr>
            <a:picLocks noChangeAspect="1"/>
          </p:cNvPicPr>
          <p:nvPr/>
        </p:nvPicPr>
        <p:blipFill>
          <a:blip r:embed="rId4"/>
          <a:stretch>
            <a:fillRect/>
          </a:stretch>
        </p:blipFill>
        <p:spPr>
          <a:xfrm>
            <a:off x="-8249" y="5991490"/>
            <a:ext cx="12191695" cy="869554"/>
          </a:xfrm>
          <a:prstGeom prst="rect">
            <a:avLst/>
          </a:prstGeom>
        </p:spPr>
      </p:pic>
      <p:pic>
        <p:nvPicPr>
          <p:cNvPr id="14" name="Picture 2">
            <a:extLst>
              <a:ext uri="{FF2B5EF4-FFF2-40B4-BE49-F238E27FC236}">
                <a16:creationId xmlns:a16="http://schemas.microsoft.com/office/drawing/2014/main" id="{C54C3464-3C1E-988B-5CEF-752563404FE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748048" y="6336215"/>
            <a:ext cx="1406013" cy="492105"/>
          </a:xfrm>
          <a:prstGeom prst="rect">
            <a:avLst/>
          </a:prstGeom>
          <a:noFill/>
          <a:extLst>
            <a:ext uri="{909E8E84-426E-40DD-AFC4-6F175D3DCCD1}">
              <a14:hiddenFill xmlns:a14="http://schemas.microsoft.com/office/drawing/2010/main">
                <a:solidFill>
                  <a:srgbClr val="FFFFFF"/>
                </a:solidFill>
              </a14:hiddenFill>
            </a:ext>
          </a:extLst>
        </p:spPr>
      </p:pic>
      <p:sp>
        <p:nvSpPr>
          <p:cNvPr id="16" name="Ορθογώνιο 15">
            <a:extLst>
              <a:ext uri="{FF2B5EF4-FFF2-40B4-BE49-F238E27FC236}">
                <a16:creationId xmlns:a16="http://schemas.microsoft.com/office/drawing/2014/main" id="{DFF0B65B-CBA5-9B67-090E-F3AF9A6A1A47}"/>
              </a:ext>
            </a:extLst>
          </p:cNvPr>
          <p:cNvSpPr/>
          <p:nvPr/>
        </p:nvSpPr>
        <p:spPr>
          <a:xfrm>
            <a:off x="510" y="4903744"/>
            <a:ext cx="722376" cy="868136"/>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effectLst>
                  <a:outerShdw blurRad="38100" dist="38100" dir="2700000" algn="tl">
                    <a:srgbClr val="000000">
                      <a:alpha val="43137"/>
                    </a:srgbClr>
                  </a:outerShdw>
                </a:effectLst>
              </a:rPr>
              <a:t>6</a:t>
            </a:r>
            <a:endParaRPr lang="el-GR" sz="2400" b="1" dirty="0">
              <a:effectLst>
                <a:outerShdw blurRad="38100" dist="38100" dir="2700000" algn="tl">
                  <a:srgbClr val="000000">
                    <a:alpha val="43137"/>
                  </a:srgbClr>
                </a:outerShdw>
              </a:effectLst>
            </a:endParaRPr>
          </a:p>
        </p:txBody>
      </p:sp>
      <p:pic>
        <p:nvPicPr>
          <p:cNvPr id="17" name="Εικόνα 16">
            <a:extLst>
              <a:ext uri="{FF2B5EF4-FFF2-40B4-BE49-F238E27FC236}">
                <a16:creationId xmlns:a16="http://schemas.microsoft.com/office/drawing/2014/main" id="{776D3A79-A4EA-011B-EE3F-2B5EC1352C1D}"/>
              </a:ext>
            </a:extLst>
          </p:cNvPr>
          <p:cNvPicPr>
            <a:picLocks noChangeAspect="1"/>
          </p:cNvPicPr>
          <p:nvPr/>
        </p:nvPicPr>
        <p:blipFill rotWithShape="1">
          <a:blip r:embed="rId4"/>
          <a:srcRect b="59835"/>
          <a:stretch/>
        </p:blipFill>
        <p:spPr>
          <a:xfrm rot="10800000">
            <a:off x="-8250" y="-4107"/>
            <a:ext cx="12191695" cy="349261"/>
          </a:xfrm>
          <a:prstGeom prst="rect">
            <a:avLst/>
          </a:prstGeom>
        </p:spPr>
      </p:pic>
      <p:pic>
        <p:nvPicPr>
          <p:cNvPr id="18" name="Εικόνα 17"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9A217B1-02FB-0D22-229B-F635B22A400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96896" y="1576370"/>
            <a:ext cx="1880187" cy="3365007"/>
          </a:xfrm>
          <a:prstGeom prst="rect">
            <a:avLst/>
          </a:prstGeom>
        </p:spPr>
      </p:pic>
      <p:sp>
        <p:nvSpPr>
          <p:cNvPr id="3" name="Ορθογώνιο 5">
            <a:extLst>
              <a:ext uri="{FF2B5EF4-FFF2-40B4-BE49-F238E27FC236}">
                <a16:creationId xmlns:a16="http://schemas.microsoft.com/office/drawing/2014/main" id="{A1482017-CE48-BD3A-636F-4833CBAAF02A}"/>
              </a:ext>
            </a:extLst>
          </p:cNvPr>
          <p:cNvSpPr/>
          <p:nvPr/>
        </p:nvSpPr>
        <p:spPr>
          <a:xfrm>
            <a:off x="728869" y="1172199"/>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7</a:t>
            </a:r>
            <a:endParaRPr lang="el-GR" sz="2400" dirty="0">
              <a:solidFill>
                <a:schemeClr val="bg1">
                  <a:lumMod val="95000"/>
                </a:schemeClr>
              </a:solidFill>
            </a:endParaRPr>
          </a:p>
        </p:txBody>
      </p:sp>
      <p:sp>
        <p:nvSpPr>
          <p:cNvPr id="19" name="Ορθογώνιο 6">
            <a:extLst>
              <a:ext uri="{FF2B5EF4-FFF2-40B4-BE49-F238E27FC236}">
                <a16:creationId xmlns:a16="http://schemas.microsoft.com/office/drawing/2014/main" id="{CAD63FE0-D81D-FCE9-CCA7-3575A1CD6940}"/>
              </a:ext>
            </a:extLst>
          </p:cNvPr>
          <p:cNvSpPr/>
          <p:nvPr/>
        </p:nvSpPr>
        <p:spPr>
          <a:xfrm>
            <a:off x="721541" y="200802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8</a:t>
            </a:r>
            <a:endParaRPr lang="el-GR" sz="2400" dirty="0">
              <a:solidFill>
                <a:schemeClr val="bg1">
                  <a:lumMod val="95000"/>
                </a:schemeClr>
              </a:solidFill>
            </a:endParaRPr>
          </a:p>
        </p:txBody>
      </p:sp>
      <p:sp>
        <p:nvSpPr>
          <p:cNvPr id="20" name="Ορθογώνιο 7">
            <a:extLst>
              <a:ext uri="{FF2B5EF4-FFF2-40B4-BE49-F238E27FC236}">
                <a16:creationId xmlns:a16="http://schemas.microsoft.com/office/drawing/2014/main" id="{6C932FDB-0CEA-CF4D-38E2-9F9CD825E408}"/>
              </a:ext>
            </a:extLst>
          </p:cNvPr>
          <p:cNvSpPr/>
          <p:nvPr/>
        </p:nvSpPr>
        <p:spPr>
          <a:xfrm>
            <a:off x="728815" y="280278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9</a:t>
            </a:r>
            <a:endParaRPr lang="el-GR" sz="2400" dirty="0">
              <a:solidFill>
                <a:schemeClr val="bg1">
                  <a:lumMod val="95000"/>
                </a:schemeClr>
              </a:solidFill>
            </a:endParaRPr>
          </a:p>
        </p:txBody>
      </p:sp>
      <p:sp>
        <p:nvSpPr>
          <p:cNvPr id="21" name="Ορθογώνιο 8">
            <a:extLst>
              <a:ext uri="{FF2B5EF4-FFF2-40B4-BE49-F238E27FC236}">
                <a16:creationId xmlns:a16="http://schemas.microsoft.com/office/drawing/2014/main" id="{EF7D337B-3CF9-B720-8142-510959218B2D}"/>
              </a:ext>
            </a:extLst>
          </p:cNvPr>
          <p:cNvSpPr/>
          <p:nvPr/>
        </p:nvSpPr>
        <p:spPr>
          <a:xfrm>
            <a:off x="728869" y="3671243"/>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10</a:t>
            </a:r>
            <a:endParaRPr lang="el-GR" sz="2400" dirty="0">
              <a:solidFill>
                <a:schemeClr val="bg1">
                  <a:lumMod val="95000"/>
                </a:schemeClr>
              </a:solidFill>
            </a:endParaRPr>
          </a:p>
        </p:txBody>
      </p:sp>
      <p:sp>
        <p:nvSpPr>
          <p:cNvPr id="22" name="Ορθογώνιο 9">
            <a:extLst>
              <a:ext uri="{FF2B5EF4-FFF2-40B4-BE49-F238E27FC236}">
                <a16:creationId xmlns:a16="http://schemas.microsoft.com/office/drawing/2014/main" id="{CC1E6879-142D-AECE-94E7-214111DCC508}"/>
              </a:ext>
            </a:extLst>
          </p:cNvPr>
          <p:cNvSpPr/>
          <p:nvPr/>
        </p:nvSpPr>
        <p:spPr>
          <a:xfrm>
            <a:off x="730526" y="4537206"/>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11</a:t>
            </a:r>
            <a:endParaRPr lang="el-GR" sz="2400" dirty="0">
              <a:solidFill>
                <a:schemeClr val="bg1">
                  <a:lumMod val="95000"/>
                </a:schemeClr>
              </a:solidFill>
            </a:endParaRPr>
          </a:p>
        </p:txBody>
      </p:sp>
      <p:sp>
        <p:nvSpPr>
          <p:cNvPr id="24" name="Ορθογώνιο 10">
            <a:extLst>
              <a:ext uri="{FF2B5EF4-FFF2-40B4-BE49-F238E27FC236}">
                <a16:creationId xmlns:a16="http://schemas.microsoft.com/office/drawing/2014/main" id="{E6A6A2C1-905C-CF21-28C1-3A5CBA4B3EAA}"/>
              </a:ext>
            </a:extLst>
          </p:cNvPr>
          <p:cNvSpPr/>
          <p:nvPr/>
        </p:nvSpPr>
        <p:spPr>
          <a:xfrm>
            <a:off x="2425150" y="6376653"/>
            <a:ext cx="8293082" cy="632422"/>
          </a:xfrm>
          <a:prstGeom prst="rect">
            <a:avLst/>
          </a:prstGeom>
        </p:spPr>
        <p:txBody>
          <a:bodyPr vert="horz" lIns="91440" tIns="45720" rIns="91440" bIns="45720" rtlCol="0" anchor="ctr">
            <a:normAutofit/>
          </a:bodyPr>
          <a:lstStyle/>
          <a:p>
            <a:pP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pic>
        <p:nvPicPr>
          <p:cNvPr id="28" name="Picture 27" descr="A black background with white text&#10;&#10;Description automatically generated">
            <a:extLst>
              <a:ext uri="{FF2B5EF4-FFF2-40B4-BE49-F238E27FC236}">
                <a16:creationId xmlns:a16="http://schemas.microsoft.com/office/drawing/2014/main" id="{354D6E5B-786C-C59B-40E3-002BDA2B9A77}"/>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11628" y="6414599"/>
            <a:ext cx="1954612" cy="436098"/>
          </a:xfrm>
          <a:prstGeom prst="rect">
            <a:avLst/>
          </a:prstGeom>
        </p:spPr>
      </p:pic>
    </p:spTree>
    <p:extLst>
      <p:ext uri="{BB962C8B-B14F-4D97-AF65-F5344CB8AC3E}">
        <p14:creationId xmlns:p14="http://schemas.microsoft.com/office/powerpoint/2010/main" val="27756063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9A6A0DFE-6EE7-43A9-9127-F286DC144B85}"/>
              </a:ext>
            </a:extLst>
          </p:cNvPr>
          <p:cNvSpPr>
            <a:spLocks noGrp="1"/>
          </p:cNvSpPr>
          <p:nvPr>
            <p:ph type="title"/>
          </p:nvPr>
        </p:nvSpPr>
        <p:spPr/>
        <p:txBody>
          <a:bodyPr>
            <a:normAutofit/>
          </a:bodyPr>
          <a:lstStyle/>
          <a:p>
            <a:r>
              <a:rPr lang="en-US" sz="4800" b="1" dirty="0">
                <a:solidFill>
                  <a:srgbClr val="203864"/>
                </a:solidFill>
                <a:latin typeface="+mn-lt"/>
              </a:rPr>
              <a:t>Partners</a:t>
            </a:r>
            <a:endParaRPr lang="el-GR" sz="4800" b="1" dirty="0">
              <a:solidFill>
                <a:srgbClr val="203864"/>
              </a:solidFill>
              <a:latin typeface="+mn-lt"/>
            </a:endParaRPr>
          </a:p>
        </p:txBody>
      </p:sp>
      <p:grpSp>
        <p:nvGrpSpPr>
          <p:cNvPr id="12" name="Ομάδα 11">
            <a:extLst>
              <a:ext uri="{FF2B5EF4-FFF2-40B4-BE49-F238E27FC236}">
                <a16:creationId xmlns:a16="http://schemas.microsoft.com/office/drawing/2014/main" id="{BF7993EA-D762-4081-AD93-A4C0BC4F2344}"/>
              </a:ext>
            </a:extLst>
          </p:cNvPr>
          <p:cNvGrpSpPr/>
          <p:nvPr/>
        </p:nvGrpSpPr>
        <p:grpSpPr>
          <a:xfrm>
            <a:off x="6606686" y="1812884"/>
            <a:ext cx="6096000" cy="1677637"/>
            <a:chOff x="-1066801" y="1523553"/>
            <a:chExt cx="6096000" cy="1677637"/>
          </a:xfrm>
        </p:grpSpPr>
        <p:pic>
          <p:nvPicPr>
            <p:cNvPr id="2050" name="Picture 2">
              <a:extLst>
                <a:ext uri="{FF2B5EF4-FFF2-40B4-BE49-F238E27FC236}">
                  <a16:creationId xmlns:a16="http://schemas.microsoft.com/office/drawing/2014/main" id="{8EBF0675-ED45-44CD-A77E-6191232975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6678" y="1523553"/>
              <a:ext cx="1449043" cy="997191"/>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DA3FCD0E-FFB9-47FE-8DCC-7998946716D8}"/>
                </a:ext>
              </a:extLst>
            </p:cNvPr>
            <p:cNvSpPr txBox="1"/>
            <p:nvPr/>
          </p:nvSpPr>
          <p:spPr>
            <a:xfrm>
              <a:off x="-1066801" y="2462526"/>
              <a:ext cx="6096000" cy="738664"/>
            </a:xfrm>
            <a:prstGeom prst="rect">
              <a:avLst/>
            </a:prstGeom>
            <a:noFill/>
          </p:spPr>
          <p:txBody>
            <a:bodyPr wrap="square">
              <a:spAutoFit/>
            </a:bodyPr>
            <a:lstStyle/>
            <a:p>
              <a:pPr algn="ctr" fontAlgn="base"/>
              <a:r>
                <a:rPr lang="de-DE" sz="1050" b="0" i="0" dirty="0">
                  <a:solidFill>
                    <a:srgbClr val="203864"/>
                  </a:solidFill>
                  <a:effectLst/>
                  <a:latin typeface="Roboto" panose="02000000000000000000" pitchFamily="2" charset="0"/>
                </a:rPr>
                <a:t>WESTFALISCHE </a:t>
              </a:r>
              <a:r>
                <a:rPr lang="de-DE" sz="1000" b="0" i="0" dirty="0">
                  <a:solidFill>
                    <a:srgbClr val="203864"/>
                  </a:solidFill>
                  <a:effectLst/>
                  <a:latin typeface="Roboto" panose="02000000000000000000" pitchFamily="2" charset="0"/>
                </a:rPr>
                <a:t>HOCHSCHULE</a:t>
              </a:r>
              <a:r>
                <a:rPr lang="de-DE" sz="1050" b="0" i="0" dirty="0">
                  <a:solidFill>
                    <a:srgbClr val="203864"/>
                  </a:solidFill>
                  <a:effectLst/>
                  <a:latin typeface="Roboto" panose="02000000000000000000" pitchFamily="2" charset="0"/>
                </a:rPr>
                <a:t> GELSENKIRCHEN,</a:t>
              </a:r>
              <a:br>
                <a:rPr lang="de-DE" sz="1050" b="0" i="0" dirty="0">
                  <a:solidFill>
                    <a:srgbClr val="203864"/>
                  </a:solidFill>
                  <a:effectLst/>
                  <a:latin typeface="Roboto" panose="02000000000000000000" pitchFamily="2" charset="0"/>
                </a:rPr>
              </a:br>
              <a:r>
                <a:rPr lang="de-DE" sz="1050" b="0" i="0" dirty="0">
                  <a:solidFill>
                    <a:srgbClr val="203864"/>
                  </a:solidFill>
                  <a:effectLst/>
                  <a:latin typeface="Roboto" panose="02000000000000000000" pitchFamily="2" charset="0"/>
                </a:rPr>
                <a:t>BOCHOLT, RECKLINGHAUSEN</a:t>
              </a:r>
            </a:p>
            <a:p>
              <a:pPr algn="ctr" fontAlgn="base"/>
              <a:r>
                <a:rPr lang="de-DE" sz="1050" b="0" i="0" dirty="0">
                  <a:solidFill>
                    <a:srgbClr val="414042"/>
                  </a:solidFill>
                  <a:effectLst/>
                  <a:latin typeface="Roboto" panose="02000000000000000000" pitchFamily="2" charset="0"/>
                </a:rPr>
                <a:t>GELSENKIRCHEN, GERMANY</a:t>
              </a:r>
            </a:p>
            <a:p>
              <a:pPr algn="ctr" fontAlgn="base"/>
              <a:r>
                <a:rPr lang="de-DE" sz="1050" b="0" i="0" u="none" strike="noStrike" dirty="0">
                  <a:solidFill>
                    <a:srgbClr val="D71920"/>
                  </a:solidFill>
                  <a:effectLst/>
                  <a:latin typeface="Roboto" panose="02000000000000000000" pitchFamily="2" charset="0"/>
                  <a:hlinkClick r:id="rId4"/>
                </a:rPr>
                <a:t>www.w-hs.de</a:t>
              </a:r>
              <a:endParaRPr lang="de-DE" sz="1050" b="0" i="0" dirty="0">
                <a:solidFill>
                  <a:srgbClr val="414042"/>
                </a:solidFill>
                <a:effectLst/>
                <a:latin typeface="Roboto" panose="02000000000000000000" pitchFamily="2" charset="0"/>
              </a:endParaRPr>
            </a:p>
          </p:txBody>
        </p:sp>
      </p:grpSp>
      <p:grpSp>
        <p:nvGrpSpPr>
          <p:cNvPr id="11" name="Ομάδα 10">
            <a:extLst>
              <a:ext uri="{FF2B5EF4-FFF2-40B4-BE49-F238E27FC236}">
                <a16:creationId xmlns:a16="http://schemas.microsoft.com/office/drawing/2014/main" id="{96D5137D-F25F-44D3-BFBD-6010E023BCA2}"/>
              </a:ext>
            </a:extLst>
          </p:cNvPr>
          <p:cNvGrpSpPr/>
          <p:nvPr/>
        </p:nvGrpSpPr>
        <p:grpSpPr>
          <a:xfrm>
            <a:off x="3483817" y="4504058"/>
            <a:ext cx="6629400" cy="1738414"/>
            <a:chOff x="2579204" y="1882706"/>
            <a:chExt cx="6629400" cy="1738414"/>
          </a:xfrm>
        </p:grpSpPr>
        <p:pic>
          <p:nvPicPr>
            <p:cNvPr id="5" name="Picture 4">
              <a:extLst>
                <a:ext uri="{FF2B5EF4-FFF2-40B4-BE49-F238E27FC236}">
                  <a16:creationId xmlns:a16="http://schemas.microsoft.com/office/drawing/2014/main" id="{F7B51B5F-7CC8-4F47-AF41-48413E15C67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27079" y="1882706"/>
              <a:ext cx="2533650" cy="104775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4203AE03-98BA-484B-983A-314B79666527}"/>
                </a:ext>
              </a:extLst>
            </p:cNvPr>
            <p:cNvSpPr txBox="1"/>
            <p:nvPr/>
          </p:nvSpPr>
          <p:spPr>
            <a:xfrm>
              <a:off x="2579204" y="2913234"/>
              <a:ext cx="6629400" cy="707886"/>
            </a:xfrm>
            <a:prstGeom prst="rect">
              <a:avLst/>
            </a:prstGeom>
            <a:noFill/>
          </p:spPr>
          <p:txBody>
            <a:bodyPr wrap="square">
              <a:spAutoFit/>
            </a:bodyPr>
            <a:lstStyle/>
            <a:p>
              <a:pPr algn="ctr" fontAlgn="base"/>
              <a:r>
                <a:rPr lang="es-ES" sz="1000" b="0" i="0">
                  <a:solidFill>
                    <a:srgbClr val="203864"/>
                  </a:solidFill>
                  <a:effectLst/>
                  <a:latin typeface="Roboto" panose="02000000000000000000" pitchFamily="2" charset="0"/>
                </a:rPr>
                <a:t>COORDINA ORGANIZACIÓN DE EMPRESAS Y</a:t>
              </a:r>
              <a:br>
                <a:rPr lang="es-ES" sz="1000" b="0" i="0">
                  <a:solidFill>
                    <a:srgbClr val="203864"/>
                  </a:solidFill>
                  <a:effectLst/>
                  <a:latin typeface="Roboto" panose="02000000000000000000" pitchFamily="2" charset="0"/>
                </a:rPr>
              </a:br>
              <a:r>
                <a:rPr lang="es-ES" sz="1000" b="0" i="0">
                  <a:solidFill>
                    <a:srgbClr val="203864"/>
                  </a:solidFill>
                  <a:effectLst/>
                  <a:latin typeface="Roboto" panose="02000000000000000000" pitchFamily="2" charset="0"/>
                </a:rPr>
                <a:t>RECURSOS HUMANOS, S.L.</a:t>
              </a:r>
            </a:p>
            <a:p>
              <a:pPr algn="ctr" fontAlgn="base"/>
              <a:r>
                <a:rPr lang="es-ES" sz="1000" b="0" i="0">
                  <a:solidFill>
                    <a:srgbClr val="414042"/>
                  </a:solidFill>
                  <a:effectLst/>
                  <a:latin typeface="Roboto" panose="02000000000000000000" pitchFamily="2" charset="0"/>
                </a:rPr>
                <a:t>VALENCIA, SPAIN</a:t>
              </a:r>
            </a:p>
            <a:p>
              <a:pPr algn="ctr" fontAlgn="base"/>
              <a:r>
                <a:rPr lang="es-ES" sz="1000" b="0" i="0" u="none" strike="noStrike">
                  <a:solidFill>
                    <a:srgbClr val="D71920"/>
                  </a:solidFill>
                  <a:effectLst/>
                  <a:latin typeface="Roboto" panose="02000000000000000000" pitchFamily="2" charset="0"/>
                  <a:hlinkClick r:id="rId6"/>
                </a:rPr>
                <a:t>coordina-oerh.com</a:t>
              </a:r>
              <a:endParaRPr lang="es-ES" sz="1000" b="0" i="0">
                <a:solidFill>
                  <a:srgbClr val="414042"/>
                </a:solidFill>
                <a:effectLst/>
                <a:latin typeface="Roboto" panose="02000000000000000000" pitchFamily="2" charset="0"/>
              </a:endParaRPr>
            </a:p>
          </p:txBody>
        </p:sp>
      </p:grpSp>
      <p:grpSp>
        <p:nvGrpSpPr>
          <p:cNvPr id="15" name="Ομάδα 14">
            <a:extLst>
              <a:ext uri="{FF2B5EF4-FFF2-40B4-BE49-F238E27FC236}">
                <a16:creationId xmlns:a16="http://schemas.microsoft.com/office/drawing/2014/main" id="{ADA3E3C0-7761-48E5-B929-2F7D24AC3893}"/>
              </a:ext>
            </a:extLst>
          </p:cNvPr>
          <p:cNvGrpSpPr/>
          <p:nvPr/>
        </p:nvGrpSpPr>
        <p:grpSpPr>
          <a:xfrm>
            <a:off x="3020318" y="1776505"/>
            <a:ext cx="6634368" cy="1584248"/>
            <a:chOff x="6639106" y="2919412"/>
            <a:chExt cx="6634368" cy="1584248"/>
          </a:xfrm>
        </p:grpSpPr>
        <p:pic>
          <p:nvPicPr>
            <p:cNvPr id="2052" name="Picture 4">
              <a:extLst>
                <a:ext uri="{FF2B5EF4-FFF2-40B4-BE49-F238E27FC236}">
                  <a16:creationId xmlns:a16="http://schemas.microsoft.com/office/drawing/2014/main" id="{71DD90C8-6291-4D9B-8637-04AA834BD82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84703" y="2919412"/>
              <a:ext cx="2543175" cy="1047750"/>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53E35F80-D7C4-4C20-8069-672536C8B9F7}"/>
                </a:ext>
              </a:extLst>
            </p:cNvPr>
            <p:cNvSpPr txBox="1"/>
            <p:nvPr/>
          </p:nvSpPr>
          <p:spPr>
            <a:xfrm>
              <a:off x="6639106" y="3949662"/>
              <a:ext cx="6634368" cy="553998"/>
            </a:xfrm>
            <a:prstGeom prst="rect">
              <a:avLst/>
            </a:prstGeom>
            <a:noFill/>
          </p:spPr>
          <p:txBody>
            <a:bodyPr wrap="square">
              <a:spAutoFit/>
            </a:bodyPr>
            <a:lstStyle/>
            <a:p>
              <a:pPr algn="ctr" fontAlgn="base"/>
              <a:r>
                <a:rPr lang="nb-NO" sz="1000" b="0" i="0" dirty="0">
                  <a:solidFill>
                    <a:srgbClr val="203864"/>
                  </a:solidFill>
                  <a:effectLst/>
                  <a:latin typeface="Roboto" panose="02000000000000000000" pitchFamily="2" charset="0"/>
                </a:rPr>
                <a:t>PROLEPSIS</a:t>
              </a:r>
            </a:p>
            <a:p>
              <a:pPr algn="ctr" fontAlgn="base"/>
              <a:r>
                <a:rPr lang="nb-NO" sz="1000" b="0" i="0" dirty="0">
                  <a:solidFill>
                    <a:srgbClr val="666666"/>
                  </a:solidFill>
                  <a:effectLst/>
                  <a:latin typeface="Roboto" panose="02000000000000000000" pitchFamily="2" charset="0"/>
                </a:rPr>
                <a:t>ATHENS, GREECE</a:t>
              </a:r>
              <a:br>
                <a:rPr lang="nb-NO" sz="1000" b="0" i="0" dirty="0">
                  <a:solidFill>
                    <a:srgbClr val="666666"/>
                  </a:solidFill>
                  <a:effectLst/>
                  <a:latin typeface="Roboto" panose="02000000000000000000" pitchFamily="2" charset="0"/>
                </a:rPr>
              </a:br>
              <a:r>
                <a:rPr lang="nb-NO" sz="1000" b="0" i="0" u="none" strike="noStrike" dirty="0">
                  <a:solidFill>
                    <a:srgbClr val="D71920"/>
                  </a:solidFill>
                  <a:effectLst/>
                  <a:latin typeface="Roboto" panose="02000000000000000000" pitchFamily="2" charset="0"/>
                  <a:hlinkClick r:id="rId8"/>
                </a:rPr>
                <a:t>www.prolepsis.gr</a:t>
              </a:r>
              <a:endParaRPr lang="nb-NO" sz="1000" b="0" i="0" dirty="0">
                <a:solidFill>
                  <a:srgbClr val="666666"/>
                </a:solidFill>
                <a:effectLst/>
                <a:latin typeface="Roboto" panose="02000000000000000000" pitchFamily="2" charset="0"/>
              </a:endParaRPr>
            </a:p>
          </p:txBody>
        </p:sp>
      </p:grpSp>
      <p:grpSp>
        <p:nvGrpSpPr>
          <p:cNvPr id="18" name="Ομάδα 17">
            <a:extLst>
              <a:ext uri="{FF2B5EF4-FFF2-40B4-BE49-F238E27FC236}">
                <a16:creationId xmlns:a16="http://schemas.microsoft.com/office/drawing/2014/main" id="{A4EB7248-55A7-4CAC-ABDD-957EF148A710}"/>
              </a:ext>
            </a:extLst>
          </p:cNvPr>
          <p:cNvGrpSpPr/>
          <p:nvPr/>
        </p:nvGrpSpPr>
        <p:grpSpPr>
          <a:xfrm>
            <a:off x="-1974174" y="1729933"/>
            <a:ext cx="6952420" cy="1601615"/>
            <a:chOff x="-1240501" y="3160643"/>
            <a:chExt cx="6952420" cy="1601615"/>
          </a:xfrm>
        </p:grpSpPr>
        <p:pic>
          <p:nvPicPr>
            <p:cNvPr id="6" name="Picture 6">
              <a:extLst>
                <a:ext uri="{FF2B5EF4-FFF2-40B4-BE49-F238E27FC236}">
                  <a16:creationId xmlns:a16="http://schemas.microsoft.com/office/drawing/2014/main" id="{0073D6C2-F7D2-40B0-B531-A2775F3CCD6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123" y="3160643"/>
              <a:ext cx="2543175" cy="1038225"/>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E20635EB-D97A-43D7-8FC1-83506650286B}"/>
                </a:ext>
              </a:extLst>
            </p:cNvPr>
            <p:cNvSpPr txBox="1"/>
            <p:nvPr/>
          </p:nvSpPr>
          <p:spPr>
            <a:xfrm>
              <a:off x="-1240501" y="4208260"/>
              <a:ext cx="6952420" cy="553998"/>
            </a:xfrm>
            <a:prstGeom prst="rect">
              <a:avLst/>
            </a:prstGeom>
            <a:noFill/>
          </p:spPr>
          <p:txBody>
            <a:bodyPr wrap="square">
              <a:spAutoFit/>
            </a:bodyPr>
            <a:lstStyle/>
            <a:p>
              <a:pPr algn="ctr" fontAlgn="base"/>
              <a:r>
                <a:rPr lang="es-ES" sz="1000" b="0" i="0" dirty="0">
                  <a:solidFill>
                    <a:srgbClr val="203864"/>
                  </a:solidFill>
                  <a:effectLst/>
                  <a:latin typeface="Roboto" panose="02000000000000000000" pitchFamily="2" charset="0"/>
                </a:rPr>
                <a:t>UNIVERSITAT DE VALENCIA</a:t>
              </a:r>
            </a:p>
            <a:p>
              <a:pPr algn="ctr" fontAlgn="base"/>
              <a:r>
                <a:rPr lang="es-ES" sz="1000" b="0" i="0" dirty="0">
                  <a:solidFill>
                    <a:srgbClr val="414042"/>
                  </a:solidFill>
                  <a:effectLst/>
                  <a:latin typeface="Roboto" panose="02000000000000000000" pitchFamily="2" charset="0"/>
                </a:rPr>
                <a:t>VALENCIA, SPAIN</a:t>
              </a:r>
            </a:p>
            <a:p>
              <a:pPr algn="ctr" fontAlgn="base"/>
              <a:r>
                <a:rPr lang="es-ES" sz="1000" b="0" i="0" u="none" strike="noStrike" dirty="0">
                  <a:solidFill>
                    <a:srgbClr val="D71920"/>
                  </a:solidFill>
                  <a:effectLst/>
                  <a:latin typeface="Roboto" panose="02000000000000000000" pitchFamily="2" charset="0"/>
                  <a:hlinkClick r:id="rId10"/>
                </a:rPr>
                <a:t>www.uv.es</a:t>
              </a:r>
              <a:endParaRPr lang="es-ES" sz="1000" b="0" i="0" dirty="0">
                <a:solidFill>
                  <a:srgbClr val="414042"/>
                </a:solidFill>
                <a:effectLst/>
                <a:latin typeface="Roboto" panose="02000000000000000000" pitchFamily="2" charset="0"/>
              </a:endParaRPr>
            </a:p>
          </p:txBody>
        </p:sp>
      </p:grpSp>
      <p:grpSp>
        <p:nvGrpSpPr>
          <p:cNvPr id="21" name="Ομάδα 20">
            <a:extLst>
              <a:ext uri="{FF2B5EF4-FFF2-40B4-BE49-F238E27FC236}">
                <a16:creationId xmlns:a16="http://schemas.microsoft.com/office/drawing/2014/main" id="{7876E123-A23E-4A02-9006-CDB2AF14482D}"/>
              </a:ext>
            </a:extLst>
          </p:cNvPr>
          <p:cNvGrpSpPr/>
          <p:nvPr/>
        </p:nvGrpSpPr>
        <p:grpSpPr>
          <a:xfrm>
            <a:off x="2776075" y="4478327"/>
            <a:ext cx="2543175" cy="1592961"/>
            <a:chOff x="4517932" y="3531206"/>
            <a:chExt cx="2543175" cy="1592961"/>
          </a:xfrm>
        </p:grpSpPr>
        <p:pic>
          <p:nvPicPr>
            <p:cNvPr id="7" name="Picture 8">
              <a:extLst>
                <a:ext uri="{FF2B5EF4-FFF2-40B4-BE49-F238E27FC236}">
                  <a16:creationId xmlns:a16="http://schemas.microsoft.com/office/drawing/2014/main" id="{C6D6E4FC-B9EE-4D42-A9D4-9682872560E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17932" y="3531206"/>
              <a:ext cx="2543175" cy="1020916"/>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62707390-D163-4215-8EC2-A0556358021F}"/>
                </a:ext>
              </a:extLst>
            </p:cNvPr>
            <p:cNvSpPr txBox="1"/>
            <p:nvPr/>
          </p:nvSpPr>
          <p:spPr>
            <a:xfrm>
              <a:off x="4824413" y="4570169"/>
              <a:ext cx="2037497" cy="553998"/>
            </a:xfrm>
            <a:prstGeom prst="rect">
              <a:avLst/>
            </a:prstGeom>
            <a:noFill/>
          </p:spPr>
          <p:txBody>
            <a:bodyPr wrap="square">
              <a:spAutoFit/>
            </a:bodyPr>
            <a:lstStyle/>
            <a:p>
              <a:pPr algn="ctr" fontAlgn="base"/>
              <a:r>
                <a:rPr lang="nn-NO" sz="1000" b="0" i="0">
                  <a:solidFill>
                    <a:srgbClr val="203864"/>
                  </a:solidFill>
                  <a:effectLst/>
                  <a:latin typeface="Roboto" panose="02000000000000000000" pitchFamily="2" charset="0"/>
                </a:rPr>
                <a:t>media k GmbH</a:t>
              </a:r>
            </a:p>
            <a:p>
              <a:pPr algn="ctr" fontAlgn="base"/>
              <a:r>
                <a:rPr lang="nn-NO" sz="1000" b="0" i="0">
                  <a:solidFill>
                    <a:srgbClr val="414042"/>
                  </a:solidFill>
                  <a:effectLst/>
                  <a:latin typeface="Roboto" panose="02000000000000000000" pitchFamily="2" charset="0"/>
                </a:rPr>
                <a:t>Bad Mergentheim, GERMANY</a:t>
              </a:r>
            </a:p>
            <a:p>
              <a:pPr algn="ctr" fontAlgn="base"/>
              <a:r>
                <a:rPr lang="nn-NO" sz="1000" b="0" i="0" u="none" strike="noStrike">
                  <a:solidFill>
                    <a:srgbClr val="D71920"/>
                  </a:solidFill>
                  <a:effectLst/>
                  <a:latin typeface="Roboto" panose="02000000000000000000" pitchFamily="2" charset="0"/>
                  <a:hlinkClick r:id="rId12"/>
                </a:rPr>
                <a:t>www.media-k.eu</a:t>
              </a:r>
              <a:endParaRPr lang="nn-NO" sz="1000" b="0" i="0">
                <a:solidFill>
                  <a:srgbClr val="414042"/>
                </a:solidFill>
                <a:effectLst/>
                <a:latin typeface="Roboto" panose="02000000000000000000" pitchFamily="2" charset="0"/>
              </a:endParaRPr>
            </a:p>
          </p:txBody>
        </p:sp>
      </p:grpSp>
      <p:grpSp>
        <p:nvGrpSpPr>
          <p:cNvPr id="24" name="Ομάδα 23">
            <a:extLst>
              <a:ext uri="{FF2B5EF4-FFF2-40B4-BE49-F238E27FC236}">
                <a16:creationId xmlns:a16="http://schemas.microsoft.com/office/drawing/2014/main" id="{035DA438-FD53-44DC-8C2E-0859E5BA3DDC}"/>
              </a:ext>
            </a:extLst>
          </p:cNvPr>
          <p:cNvGrpSpPr/>
          <p:nvPr/>
        </p:nvGrpSpPr>
        <p:grpSpPr>
          <a:xfrm>
            <a:off x="2859813" y="1422238"/>
            <a:ext cx="1973150" cy="2726448"/>
            <a:chOff x="9320178" y="2976204"/>
            <a:chExt cx="1973150" cy="2726448"/>
          </a:xfrm>
        </p:grpSpPr>
        <p:pic>
          <p:nvPicPr>
            <p:cNvPr id="2054" name="Picture 6">
              <a:extLst>
                <a:ext uri="{FF2B5EF4-FFF2-40B4-BE49-F238E27FC236}">
                  <a16:creationId xmlns:a16="http://schemas.microsoft.com/office/drawing/2014/main" id="{A196C504-2EAF-4F15-B589-4ED26D1458B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320178" y="2976204"/>
              <a:ext cx="1962150" cy="2152650"/>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a:extLst>
                <a:ext uri="{FF2B5EF4-FFF2-40B4-BE49-F238E27FC236}">
                  <a16:creationId xmlns:a16="http://schemas.microsoft.com/office/drawing/2014/main" id="{79DD61BF-B07B-4EDE-A244-E2458C80016E}"/>
                </a:ext>
              </a:extLst>
            </p:cNvPr>
            <p:cNvSpPr txBox="1"/>
            <p:nvPr/>
          </p:nvSpPr>
          <p:spPr>
            <a:xfrm>
              <a:off x="9331178" y="5148654"/>
              <a:ext cx="1962150" cy="553998"/>
            </a:xfrm>
            <a:prstGeom prst="rect">
              <a:avLst/>
            </a:prstGeom>
            <a:noFill/>
          </p:spPr>
          <p:txBody>
            <a:bodyPr wrap="square">
              <a:spAutoFit/>
            </a:bodyPr>
            <a:lstStyle/>
            <a:p>
              <a:pPr algn="ctr" fontAlgn="base"/>
              <a:r>
                <a:rPr lang="en-US" sz="1000" b="0" i="0">
                  <a:solidFill>
                    <a:srgbClr val="203864"/>
                  </a:solidFill>
                  <a:effectLst/>
                  <a:latin typeface="Roboto" panose="02000000000000000000" pitchFamily="2" charset="0"/>
                </a:rPr>
                <a:t>OXFAM ITALIA INTERCULTURA</a:t>
              </a:r>
            </a:p>
            <a:p>
              <a:pPr algn="ctr" fontAlgn="base"/>
              <a:r>
                <a:rPr lang="en-US" sz="1000" b="0" i="0">
                  <a:solidFill>
                    <a:srgbClr val="414042"/>
                  </a:solidFill>
                  <a:effectLst/>
                  <a:latin typeface="Roboto" panose="02000000000000000000" pitchFamily="2" charset="0"/>
                </a:rPr>
                <a:t>AREZZO, ITALY</a:t>
              </a:r>
            </a:p>
            <a:p>
              <a:pPr algn="ctr" fontAlgn="base"/>
              <a:r>
                <a:rPr lang="en-US" sz="1000" b="0" i="0" u="none" strike="noStrike">
                  <a:solidFill>
                    <a:srgbClr val="D71920"/>
                  </a:solidFill>
                  <a:effectLst/>
                  <a:latin typeface="Roboto" panose="02000000000000000000" pitchFamily="2" charset="0"/>
                  <a:hlinkClick r:id="rId14"/>
                </a:rPr>
                <a:t>www.oxfamitalia.org/</a:t>
              </a:r>
              <a:endParaRPr lang="en-US" sz="1000" b="0" i="0">
                <a:solidFill>
                  <a:srgbClr val="414042"/>
                </a:solidFill>
                <a:effectLst/>
                <a:latin typeface="Roboto" panose="02000000000000000000" pitchFamily="2" charset="0"/>
              </a:endParaRPr>
            </a:p>
          </p:txBody>
        </p:sp>
      </p:grpSp>
      <p:sp>
        <p:nvSpPr>
          <p:cNvPr id="3" name="TextBox 2">
            <a:extLst>
              <a:ext uri="{FF2B5EF4-FFF2-40B4-BE49-F238E27FC236}">
                <a16:creationId xmlns:a16="http://schemas.microsoft.com/office/drawing/2014/main" id="{AE606473-841C-6846-8375-A32E5D94D2BE}"/>
              </a:ext>
            </a:extLst>
          </p:cNvPr>
          <p:cNvSpPr txBox="1"/>
          <p:nvPr/>
        </p:nvSpPr>
        <p:spPr>
          <a:xfrm>
            <a:off x="5662539" y="3702651"/>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CONNEXIONS</a:t>
            </a:r>
          </a:p>
          <a:p>
            <a:pPr algn="ctr" fontAlgn="base"/>
            <a:r>
              <a:rPr lang="es-ES" sz="1100" b="0" i="0" dirty="0">
                <a:solidFill>
                  <a:srgbClr val="414042"/>
                </a:solidFill>
                <a:effectLst/>
                <a:latin typeface="Roboto" panose="02000000000000000000" pitchFamily="2" charset="0"/>
              </a:rPr>
              <a:t>ATHENS, GREECE</a:t>
            </a:r>
          </a:p>
          <a:p>
            <a:pPr algn="ctr" fontAlgn="base"/>
            <a:r>
              <a:rPr lang="es-ES" sz="1100" dirty="0">
                <a:solidFill>
                  <a:srgbClr val="D71920"/>
                </a:solidFill>
                <a:latin typeface="Roboto" panose="02000000000000000000" pitchFamily="2" charset="0"/>
                <a:hlinkClick r:id="rId15"/>
              </a:rPr>
              <a:t>www.connexions.gr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9" name="Εικόνα 8">
            <a:extLst>
              <a:ext uri="{FF2B5EF4-FFF2-40B4-BE49-F238E27FC236}">
                <a16:creationId xmlns:a16="http://schemas.microsoft.com/office/drawing/2014/main" id="{BC328D1D-57E9-1ABD-8D34-33836EEE8C3C}"/>
              </a:ext>
            </a:extLst>
          </p:cNvPr>
          <p:cNvPicPr>
            <a:picLocks noChangeAspect="1"/>
          </p:cNvPicPr>
          <p:nvPr/>
        </p:nvPicPr>
        <p:blipFill>
          <a:blip r:embed="rId16"/>
          <a:stretch>
            <a:fillRect/>
          </a:stretch>
        </p:blipFill>
        <p:spPr>
          <a:xfrm>
            <a:off x="588861" y="4109931"/>
            <a:ext cx="2083037" cy="1322563"/>
          </a:xfrm>
          <a:prstGeom prst="rect">
            <a:avLst/>
          </a:prstGeom>
        </p:spPr>
      </p:pic>
      <p:pic>
        <p:nvPicPr>
          <p:cNvPr id="13" name="Εικόνα 12">
            <a:extLst>
              <a:ext uri="{FF2B5EF4-FFF2-40B4-BE49-F238E27FC236}">
                <a16:creationId xmlns:a16="http://schemas.microsoft.com/office/drawing/2014/main" id="{5247138B-334B-E841-E5BA-9682B4E5D6CF}"/>
              </a:ext>
            </a:extLst>
          </p:cNvPr>
          <p:cNvPicPr>
            <a:picLocks noChangeAspect="1"/>
          </p:cNvPicPr>
          <p:nvPr/>
        </p:nvPicPr>
        <p:blipFill>
          <a:blip r:embed="rId17"/>
          <a:stretch>
            <a:fillRect/>
          </a:stretch>
        </p:blipFill>
        <p:spPr>
          <a:xfrm>
            <a:off x="8766354" y="4519731"/>
            <a:ext cx="2158782" cy="886067"/>
          </a:xfrm>
          <a:prstGeom prst="rect">
            <a:avLst/>
          </a:prstGeom>
        </p:spPr>
      </p:pic>
      <p:sp>
        <p:nvSpPr>
          <p:cNvPr id="17" name="TextBox 16">
            <a:extLst>
              <a:ext uri="{FF2B5EF4-FFF2-40B4-BE49-F238E27FC236}">
                <a16:creationId xmlns:a16="http://schemas.microsoft.com/office/drawing/2014/main" id="{031B2B33-5CAB-703B-C0A4-A981582EB252}"/>
              </a:ext>
            </a:extLst>
          </p:cNvPr>
          <p:cNvSpPr txBox="1"/>
          <p:nvPr/>
        </p:nvSpPr>
        <p:spPr>
          <a:xfrm>
            <a:off x="5662539" y="5551538"/>
            <a:ext cx="8558520" cy="600164"/>
          </a:xfrm>
          <a:prstGeom prst="rect">
            <a:avLst/>
          </a:prstGeom>
          <a:noFill/>
        </p:spPr>
        <p:txBody>
          <a:bodyPr wrap="square">
            <a:spAutoFit/>
          </a:bodyPr>
          <a:lstStyle/>
          <a:p>
            <a:pPr algn="ctr" fontAlgn="base"/>
            <a:r>
              <a:rPr lang="es-ES" sz="1100" dirty="0">
                <a:solidFill>
                  <a:srgbClr val="203864"/>
                </a:solidFill>
                <a:latin typeface="Roboto" panose="02000000000000000000" pitchFamily="2" charset="0"/>
              </a:rPr>
              <a:t>AMSED</a:t>
            </a:r>
          </a:p>
          <a:p>
            <a:pPr algn="ctr" fontAlgn="base"/>
            <a:r>
              <a:rPr lang="es-ES" sz="1100" b="0" i="0" dirty="0">
                <a:solidFill>
                  <a:srgbClr val="414042"/>
                </a:solidFill>
                <a:effectLst/>
                <a:latin typeface="Roboto" panose="02000000000000000000" pitchFamily="2" charset="0"/>
              </a:rPr>
              <a:t>STRASBOURG, FRANCE</a:t>
            </a:r>
          </a:p>
          <a:p>
            <a:pPr algn="ctr" fontAlgn="base"/>
            <a:r>
              <a:rPr lang="es-ES" sz="1100" dirty="0">
                <a:solidFill>
                  <a:srgbClr val="D71920"/>
                </a:solidFill>
                <a:latin typeface="Roboto" panose="02000000000000000000" pitchFamily="2" charset="0"/>
                <a:hlinkClick r:id="rId18"/>
              </a:rPr>
              <a:t>www.amsed.fr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sp>
        <p:nvSpPr>
          <p:cNvPr id="19" name="TextBox 18">
            <a:extLst>
              <a:ext uri="{FF2B5EF4-FFF2-40B4-BE49-F238E27FC236}">
                <a16:creationId xmlns:a16="http://schemas.microsoft.com/office/drawing/2014/main" id="{641F4687-D587-65C7-AC09-7F96E55492C1}"/>
              </a:ext>
            </a:extLst>
          </p:cNvPr>
          <p:cNvSpPr txBox="1"/>
          <p:nvPr/>
        </p:nvSpPr>
        <p:spPr>
          <a:xfrm>
            <a:off x="-2994706" y="5494738"/>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RESET</a:t>
            </a:r>
          </a:p>
          <a:p>
            <a:pPr algn="ctr" fontAlgn="base"/>
            <a:r>
              <a:rPr lang="es-ES" sz="1100" b="0" i="0" dirty="0">
                <a:solidFill>
                  <a:srgbClr val="414042"/>
                </a:solidFill>
                <a:effectLst/>
                <a:latin typeface="Roboto" panose="02000000000000000000" pitchFamily="2" charset="0"/>
              </a:rPr>
              <a:t>CYPRUS</a:t>
            </a:r>
          </a:p>
          <a:p>
            <a:pPr algn="ctr" fontAlgn="base"/>
            <a:r>
              <a:rPr lang="es-ES" sz="1100" dirty="0">
                <a:solidFill>
                  <a:srgbClr val="D71920"/>
                </a:solidFill>
                <a:latin typeface="Roboto" panose="02000000000000000000" pitchFamily="2" charset="0"/>
                <a:hlinkClick r:id="rId19"/>
              </a:rPr>
              <a:t>www.resetcy.com</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28" name="Εικόνα 27" descr="Εικόνα που περιέχει γραφικά, κείμενο, γραφιστική, γραμματοσειρά&#10;&#10;Περιγραφή που δημιουργήθηκε αυτόματα">
            <a:extLst>
              <a:ext uri="{FF2B5EF4-FFF2-40B4-BE49-F238E27FC236}">
                <a16:creationId xmlns:a16="http://schemas.microsoft.com/office/drawing/2014/main" id="{B81FDD7D-F391-A994-0CA6-E7E75329E94C}"/>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6337502" y="3609276"/>
            <a:ext cx="2687298" cy="812537"/>
          </a:xfrm>
          <a:prstGeom prst="rect">
            <a:avLst/>
          </a:prstGeom>
        </p:spPr>
      </p:pic>
      <p:pic>
        <p:nvPicPr>
          <p:cNvPr id="22" name="Picture 21" descr="A close up of a logo&#10;&#10;Description automatically generated">
            <a:extLst>
              <a:ext uri="{FF2B5EF4-FFF2-40B4-BE49-F238E27FC236}">
                <a16:creationId xmlns:a16="http://schemas.microsoft.com/office/drawing/2014/main" id="{62B15278-B3B1-4441-49D1-1E5070FDB056}"/>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267150" y="1608940"/>
            <a:ext cx="2543175" cy="1038225"/>
          </a:xfrm>
          <a:prstGeom prst="rect">
            <a:avLst/>
          </a:prstGeom>
        </p:spPr>
      </p:pic>
      <p:pic>
        <p:nvPicPr>
          <p:cNvPr id="27" name="Picture 26">
            <a:extLst>
              <a:ext uri="{FF2B5EF4-FFF2-40B4-BE49-F238E27FC236}">
                <a16:creationId xmlns:a16="http://schemas.microsoft.com/office/drawing/2014/main" id="{C8487AA3-D374-17D8-7600-1C465748AD49}"/>
              </a:ext>
            </a:extLst>
          </p:cNvPr>
          <p:cNvPicPr>
            <a:picLocks noChangeAspect="1"/>
          </p:cNvPicPr>
          <p:nvPr/>
        </p:nvPicPr>
        <p:blipFill>
          <a:blip r:embed="rId22"/>
          <a:stretch>
            <a:fillRect/>
          </a:stretch>
        </p:blipFill>
        <p:spPr>
          <a:xfrm>
            <a:off x="2949707" y="1129701"/>
            <a:ext cx="1971950" cy="2238687"/>
          </a:xfrm>
          <a:prstGeom prst="rect">
            <a:avLst/>
          </a:prstGeom>
        </p:spPr>
      </p:pic>
    </p:spTree>
    <p:extLst>
      <p:ext uri="{BB962C8B-B14F-4D97-AF65-F5344CB8AC3E}">
        <p14:creationId xmlns:p14="http://schemas.microsoft.com/office/powerpoint/2010/main" val="11439926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C23247-9771-0759-F97C-1C14560E522A}"/>
              </a:ext>
            </a:extLst>
          </p:cNvPr>
          <p:cNvSpPr>
            <a:spLocks noGrp="1"/>
          </p:cNvSpPr>
          <p:nvPr>
            <p:ph type="title"/>
          </p:nvPr>
        </p:nvSpPr>
        <p:spPr/>
        <p:txBody>
          <a:bodyPr>
            <a:normAutofit/>
          </a:bodyPr>
          <a:lstStyle/>
          <a:p>
            <a:r>
              <a:rPr lang="en-US" sz="3200" dirty="0"/>
              <a:t>Provide Feedback &amp; Discuss </a:t>
            </a:r>
            <a:endParaRPr lang="el-GR" sz="3200" dirty="0"/>
          </a:p>
        </p:txBody>
      </p:sp>
      <p:sp>
        <p:nvSpPr>
          <p:cNvPr id="4" name="Θέση περιεχομένου 3">
            <a:extLst>
              <a:ext uri="{FF2B5EF4-FFF2-40B4-BE49-F238E27FC236}">
                <a16:creationId xmlns:a16="http://schemas.microsoft.com/office/drawing/2014/main" id="{E0308CCA-7979-6DB8-C0FD-349C24519D98}"/>
              </a:ext>
            </a:extLst>
          </p:cNvPr>
          <p:cNvSpPr>
            <a:spLocks noGrp="1"/>
          </p:cNvSpPr>
          <p:nvPr>
            <p:ph idx="1"/>
          </p:nvPr>
        </p:nvSpPr>
        <p:spPr>
          <a:xfrm>
            <a:off x="557999" y="2188029"/>
            <a:ext cx="11059693" cy="4213033"/>
          </a:xfrm>
        </p:spPr>
        <p:txBody>
          <a:bodyPr>
            <a:normAutofit/>
          </a:bodyPr>
          <a:lstStyle/>
          <a:p>
            <a:pPr>
              <a:spcBef>
                <a:spcPts val="1200"/>
              </a:spcBef>
              <a:spcAft>
                <a:spcPts val="1200"/>
              </a:spcAft>
            </a:pPr>
            <a:r>
              <a:rPr lang="en-US" sz="2400" i="1" dirty="0"/>
              <a:t>Which app was the most </a:t>
            </a:r>
            <a:r>
              <a:rPr lang="en-US" sz="2400" b="1" i="1" dirty="0"/>
              <a:t>interesting</a:t>
            </a:r>
            <a:r>
              <a:rPr lang="en-US" sz="2400" i="1" dirty="0"/>
              <a:t>?</a:t>
            </a:r>
          </a:p>
          <a:p>
            <a:pPr>
              <a:spcBef>
                <a:spcPts val="1200"/>
              </a:spcBef>
              <a:spcAft>
                <a:spcPts val="1200"/>
              </a:spcAft>
            </a:pPr>
            <a:r>
              <a:rPr lang="en-US" sz="2400" i="1" dirty="0"/>
              <a:t>Which app was the most </a:t>
            </a:r>
            <a:r>
              <a:rPr lang="en-US" sz="2400" b="1" i="1" dirty="0"/>
              <a:t>difficult</a:t>
            </a:r>
            <a:r>
              <a:rPr lang="en-US" sz="2400" i="1" dirty="0"/>
              <a:t> to use?</a:t>
            </a:r>
          </a:p>
          <a:p>
            <a:pPr>
              <a:spcBef>
                <a:spcPts val="1200"/>
              </a:spcBef>
              <a:spcAft>
                <a:spcPts val="1200"/>
              </a:spcAft>
            </a:pPr>
            <a:r>
              <a:rPr lang="en-US" sz="2400" i="1" dirty="0"/>
              <a:t>What </a:t>
            </a:r>
            <a:r>
              <a:rPr lang="en-US" sz="2400" b="1" i="1" dirty="0"/>
              <a:t>barriers</a:t>
            </a:r>
            <a:r>
              <a:rPr lang="en-US" sz="2400" i="1" dirty="0"/>
              <a:t> did you face, if any, during your app navigation?</a:t>
            </a:r>
          </a:p>
          <a:p>
            <a:pPr>
              <a:spcBef>
                <a:spcPts val="1200"/>
              </a:spcBef>
              <a:spcAft>
                <a:spcPts val="1200"/>
              </a:spcAft>
            </a:pPr>
            <a:r>
              <a:rPr lang="en-US" sz="2400" i="1" dirty="0"/>
              <a:t>What app features </a:t>
            </a:r>
            <a:r>
              <a:rPr lang="en-US" sz="2400" b="1" i="1" dirty="0"/>
              <a:t>facilitated</a:t>
            </a:r>
            <a:r>
              <a:rPr lang="en-US" sz="2400" i="1" dirty="0"/>
              <a:t> and what features </a:t>
            </a:r>
            <a:r>
              <a:rPr lang="en-US" sz="2400" b="1" i="1" dirty="0"/>
              <a:t>complicated</a:t>
            </a:r>
            <a:r>
              <a:rPr lang="en-US" sz="2400" i="1" dirty="0"/>
              <a:t> your navigation and overall experience?</a:t>
            </a:r>
          </a:p>
          <a:p>
            <a:pPr>
              <a:spcBef>
                <a:spcPts val="1200"/>
              </a:spcBef>
              <a:spcAft>
                <a:spcPts val="1200"/>
              </a:spcAft>
            </a:pPr>
            <a:r>
              <a:rPr lang="en-US" sz="2400" i="1" dirty="0"/>
              <a:t>In which app did you feel more secure regarding your </a:t>
            </a:r>
            <a:r>
              <a:rPr lang="en-US" sz="2400" b="1" i="1" dirty="0"/>
              <a:t>personal data privacy</a:t>
            </a:r>
            <a:r>
              <a:rPr lang="en-US" sz="2400" i="1" dirty="0"/>
              <a:t>?</a:t>
            </a:r>
            <a:endParaRPr lang="el-GR" sz="2400" i="1" dirty="0"/>
          </a:p>
        </p:txBody>
      </p:sp>
      <p:pic>
        <p:nvPicPr>
          <p:cNvPr id="3" name="Picture 2" descr="Illustration of speech bubbles">
            <a:extLst>
              <a:ext uri="{FF2B5EF4-FFF2-40B4-BE49-F238E27FC236}">
                <a16:creationId xmlns:a16="http://schemas.microsoft.com/office/drawing/2014/main" id="{CBC81D64-AB11-497E-AF82-CC3D2063EE9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3951" t="22662" r="15336" b="22972"/>
          <a:stretch/>
        </p:blipFill>
        <p:spPr bwMode="auto">
          <a:xfrm>
            <a:off x="7401292" y="515757"/>
            <a:ext cx="4216400" cy="32416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06A5F09D-76C4-EEB6-BAF9-6157A1D8F7CA}"/>
              </a:ext>
            </a:extLst>
          </p:cNvPr>
          <p:cNvSpPr txBox="1"/>
          <p:nvPr/>
        </p:nvSpPr>
        <p:spPr>
          <a:xfrm>
            <a:off x="6032864" y="6503930"/>
            <a:ext cx="6159136" cy="276999"/>
          </a:xfrm>
          <a:prstGeom prst="rect">
            <a:avLst/>
          </a:prstGeom>
          <a:noFill/>
        </p:spPr>
        <p:txBody>
          <a:bodyPr wrap="square">
            <a:spAutoFit/>
          </a:bodyPr>
          <a:lstStyle/>
          <a:p>
            <a:pPr algn="r"/>
            <a:r>
              <a:rPr lang="en-US" sz="1200" dirty="0">
                <a:hlinkClick r:id="rId4"/>
              </a:rPr>
              <a:t>Designed by </a:t>
            </a:r>
            <a:r>
              <a:rPr lang="en-US" sz="1200" dirty="0" err="1">
                <a:hlinkClick r:id="rId4"/>
              </a:rPr>
              <a:t>Freepik</a:t>
            </a:r>
            <a:endParaRPr lang="el-GR" sz="1200" dirty="0"/>
          </a:p>
        </p:txBody>
      </p:sp>
    </p:spTree>
    <p:extLst>
      <p:ext uri="{BB962C8B-B14F-4D97-AF65-F5344CB8AC3E}">
        <p14:creationId xmlns:p14="http://schemas.microsoft.com/office/powerpoint/2010/main" val="6942100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203864"/>
        </a:solidFill>
        <a:effectLst/>
      </p:bgPr>
    </p:bg>
    <p:spTree>
      <p:nvGrpSpPr>
        <p:cNvPr id="1" name=""/>
        <p:cNvGrpSpPr/>
        <p:nvPr/>
      </p:nvGrpSpPr>
      <p:grpSpPr>
        <a:xfrm>
          <a:off x="0" y="0"/>
          <a:ext cx="0" cy="0"/>
          <a:chOff x="0" y="0"/>
          <a:chExt cx="0" cy="0"/>
        </a:xfrm>
      </p:grpSpPr>
      <p:sp>
        <p:nvSpPr>
          <p:cNvPr id="33" name="Freeform: Shape 28">
            <a:extLst>
              <a:ext uri="{FF2B5EF4-FFF2-40B4-BE49-F238E27FC236}">
                <a16:creationId xmlns:a16="http://schemas.microsoft.com/office/drawing/2014/main" id="{DCFD1A13-2B88-47B7-AAE9-AD6F3296EE2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Freeform: Shape 30">
            <a:extLst>
              <a:ext uri="{FF2B5EF4-FFF2-40B4-BE49-F238E27FC236}">
                <a16:creationId xmlns:a16="http://schemas.microsoft.com/office/drawing/2014/main" id="{F5CE4102-C93A-420A-98A7-5A7DD0C5C5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2" name="Picture 5">
            <a:extLst>
              <a:ext uri="{FF2B5EF4-FFF2-40B4-BE49-F238E27FC236}">
                <a16:creationId xmlns:a16="http://schemas.microsoft.com/office/drawing/2014/main" id="{807C98D1-01AE-4DFA-9C42-DDBEB533C1BE}"/>
              </a:ext>
            </a:extLst>
          </p:cNvPr>
          <p:cNvPicPr>
            <a:picLocks noChangeAspect="1"/>
          </p:cNvPicPr>
          <p:nvPr/>
        </p:nvPicPr>
        <p:blipFill>
          <a:blip r:embed="rId3"/>
          <a:stretch>
            <a:fillRect/>
          </a:stretch>
        </p:blipFill>
        <p:spPr>
          <a:xfrm>
            <a:off x="429768" y="3471531"/>
            <a:ext cx="2323213" cy="2323213"/>
          </a:xfrm>
          <a:prstGeom prst="rect">
            <a:avLst/>
          </a:prstGeom>
        </p:spPr>
      </p:pic>
      <p:pic>
        <p:nvPicPr>
          <p:cNvPr id="20" name="Picture 5">
            <a:extLst>
              <a:ext uri="{FF2B5EF4-FFF2-40B4-BE49-F238E27FC236}">
                <a16:creationId xmlns:a16="http://schemas.microsoft.com/office/drawing/2014/main" id="{2B4EC7FF-7919-4EE7-8992-C34F2E54819D}"/>
              </a:ext>
            </a:extLst>
          </p:cNvPr>
          <p:cNvPicPr>
            <a:picLocks noChangeAspect="1"/>
          </p:cNvPicPr>
          <p:nvPr/>
        </p:nvPicPr>
        <p:blipFill>
          <a:blip r:embed="rId3"/>
          <a:stretch>
            <a:fillRect/>
          </a:stretch>
        </p:blipFill>
        <p:spPr>
          <a:xfrm>
            <a:off x="7476818" y="1708146"/>
            <a:ext cx="3265071" cy="3265071"/>
          </a:xfrm>
          <a:prstGeom prst="rect">
            <a:avLst/>
          </a:prstGeom>
          <a:solidFill>
            <a:srgbClr val="203864"/>
          </a:solidFill>
        </p:spPr>
      </p:pic>
      <p:sp>
        <p:nvSpPr>
          <p:cNvPr id="24" name="Τίτλος 6">
            <a:extLst>
              <a:ext uri="{FF2B5EF4-FFF2-40B4-BE49-F238E27FC236}">
                <a16:creationId xmlns:a16="http://schemas.microsoft.com/office/drawing/2014/main" id="{88F39797-8ECA-4CC0-ADFC-28793E1CA72E}"/>
              </a:ext>
            </a:extLst>
          </p:cNvPr>
          <p:cNvSpPr txBox="1">
            <a:spLocks/>
          </p:cNvSpPr>
          <p:nvPr/>
        </p:nvSpPr>
        <p:spPr>
          <a:xfrm>
            <a:off x="340474" y="2922021"/>
            <a:ext cx="5034783" cy="132556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lang="el-GR" sz="2000" kern="1200" dirty="0">
                <a:solidFill>
                  <a:srgbClr val="7030A0"/>
                </a:solidFill>
                <a:latin typeface="Gill Sans Ultra Bold" panose="020B0A02020104020203" pitchFamily="34" charset="0"/>
                <a:ea typeface="+mj-ea"/>
                <a:cs typeface="+mj-cs"/>
              </a:defRPr>
            </a:lvl1pPr>
          </a:lstStyle>
          <a:p>
            <a:pPr algn="l">
              <a:spcAft>
                <a:spcPts val="600"/>
              </a:spcAft>
            </a:pPr>
            <a:r>
              <a:rPr lang="en-US" sz="2800" dirty="0">
                <a:solidFill>
                  <a:srgbClr val="C01E24"/>
                </a:solidFill>
                <a:latin typeface="+mj-lt"/>
              </a:rPr>
              <a:t>Congratulations!</a:t>
            </a:r>
            <a:br>
              <a:rPr lang="en-US" sz="2800" dirty="0">
                <a:solidFill>
                  <a:srgbClr val="C01E24"/>
                </a:solidFill>
                <a:latin typeface="+mj-lt"/>
              </a:rPr>
            </a:br>
            <a:r>
              <a:rPr lang="en-US" sz="2800" dirty="0">
                <a:solidFill>
                  <a:srgbClr val="C01E24"/>
                </a:solidFill>
                <a:latin typeface="+mj-lt"/>
              </a:rPr>
              <a:t>You have </a:t>
            </a:r>
            <a:r>
              <a:rPr lang="en-US" sz="2800">
                <a:solidFill>
                  <a:srgbClr val="C01E24"/>
                </a:solidFill>
                <a:latin typeface="+mj-lt"/>
              </a:rPr>
              <a:t>completed this </a:t>
            </a:r>
            <a:r>
              <a:rPr lang="en-US" sz="2800" dirty="0">
                <a:solidFill>
                  <a:srgbClr val="C01E24"/>
                </a:solidFill>
                <a:latin typeface="+mj-lt"/>
              </a:rPr>
              <a:t>module!</a:t>
            </a:r>
          </a:p>
        </p:txBody>
      </p:sp>
      <p:pic>
        <p:nvPicPr>
          <p:cNvPr id="2" name="Εικόνα 1"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25F65A2C-3150-4B5A-D0EF-1CEBF92DC4E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7847" y="934357"/>
            <a:ext cx="5598661" cy="1438154"/>
          </a:xfrm>
          <a:prstGeom prst="rect">
            <a:avLst/>
          </a:prstGeom>
        </p:spPr>
      </p:pic>
      <p:pic>
        <p:nvPicPr>
          <p:cNvPr id="2050" name="Picture 2">
            <a:extLst>
              <a:ext uri="{FF2B5EF4-FFF2-40B4-BE49-F238E27FC236}">
                <a16:creationId xmlns:a16="http://schemas.microsoft.com/office/drawing/2014/main" id="{2AB980B0-03D2-2E64-6760-C23D435A121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780" y="6195706"/>
            <a:ext cx="2549273" cy="764782"/>
          </a:xfrm>
          <a:prstGeom prst="rect">
            <a:avLst/>
          </a:prstGeom>
          <a:noFill/>
          <a:extLst>
            <a:ext uri="{909E8E84-426E-40DD-AFC4-6F175D3DCCD1}">
              <a14:hiddenFill xmlns:a14="http://schemas.microsoft.com/office/drawing/2010/main">
                <a:solidFill>
                  <a:srgbClr val="FFFFFF"/>
                </a:solidFill>
              </a14:hiddenFill>
            </a:ext>
          </a:extLst>
        </p:spPr>
      </p:pic>
      <p:sp>
        <p:nvSpPr>
          <p:cNvPr id="3" name="Ορθογώνιο 10">
            <a:extLst>
              <a:ext uri="{FF2B5EF4-FFF2-40B4-BE49-F238E27FC236}">
                <a16:creationId xmlns:a16="http://schemas.microsoft.com/office/drawing/2014/main" id="{F0841DE1-F914-F871-2BC8-8D1E282842F2}"/>
              </a:ext>
            </a:extLst>
          </p:cNvPr>
          <p:cNvSpPr/>
          <p:nvPr/>
        </p:nvSpPr>
        <p:spPr>
          <a:xfrm>
            <a:off x="3898918" y="6276822"/>
            <a:ext cx="8293082" cy="632422"/>
          </a:xfrm>
          <a:prstGeom prst="rect">
            <a:avLst/>
          </a:prstGeom>
        </p:spPr>
        <p:txBody>
          <a:bodyPr vert="horz" lIns="91440" tIns="45720" rIns="91440" bIns="45720" rtlCol="0" anchor="ctr">
            <a:normAutofit/>
          </a:bodyPr>
          <a:lstStyle/>
          <a:p>
            <a:pPr algn="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spTree>
    <p:extLst>
      <p:ext uri="{BB962C8B-B14F-4D97-AF65-F5344CB8AC3E}">
        <p14:creationId xmlns:p14="http://schemas.microsoft.com/office/powerpoint/2010/main" val="191579968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COURSE_TITLE" val="ETA6 4 Health Apps for Nutrition CLOSURE SESSION"/>
  <p:tag name="ISPRING_PLAYERS_CUSTOMIZATION_2" val="UEsDBBQAAgAIAKl+UE82YVgCRwMAAOEJAAAUAAAAdW5pdmVyc2FsL3BsYXllci54bWytVl1P2zAUfS4S/yHyO3FLxwYoATEktIcxIXVse6vc5DbxmtiZ7RC6X78b5zukbEir1Cq5vuf4fhxf17t+ThPnCZTmUvhk4c6JAyKQIReRTx6/3p2ck+ur4yMvS9gelMNDn+SClwCWECcEHSieGQQ/MBP7pGdwkZk4meJScbP3yXKO3O1Oyzk5Ppqhi9A+iY3JLiktisLlGhEi0jLJSxLtBjKlmQINwoCiVRjEabCX5u9o/KZSULPPQPeQmXn7xjVJy/Gs+YCkWLpSRfR0Pl/QH/efV0EMKTvhQhsmAiAOVnJmS7lhwe5ehnkCurTNvCrIFRhTBmFtM89c8sW5cLQKfFI5rFPQmkWg3UREhLZ+DWdDUGEa65qJcC3YE49Ymdta1162RR2JjqUyQW5q9A72G8lUuG7tPX+PTkTsbROm45pPD3Kx/DteJ2P91uX7ZCw2o3yTcB3jUh/SWaeToMNdvdTW2Mr2sZHtXclEHAW/cq4gtK/f2hMwX5Bqw1bmNk5XFwEu4NMdC4xU+1uEoXRr2bitUtxKKa4FtRxuu/uqoyBNtltgJlfQlGrmPfEQ5BemlO3XlVE5eHRkrLF0CPZolXLdpK4hXmzS5OwfelP6jVrzU7/WGQv4H435hERtTbgI4fmOo4+BFGtqAItd2lyTJW65ZxeTzjdp7zANTN1JwKZgIo5hKgI8+yEzjHZ2eggKiml0CXI1wvYWDoJjHsUJfs0kw3j1IE3K1G6SobdwEJzIYDcBbc0HgRslC8xQ51mGA+Bl8V6utx2h45aMdNmK0aMT49ALcm1kyn9bpQ/mpLm0kn7l9B4fOYc+Degm4y3kw/w1xGgSDOJq5sL2NQKcC08citWA56S2uhkO8YlZXz6NBnxpeihnTDOdS8M6qyzjOQ4mzyqv5hzn2cgnhC3LE3PbT2h4eVjoKOHpe2OK6zueVVms+G9wCh6Wfw0WSyy1E0Opd5+8P1/2GFCLOBkH21vToR23UjR1cF1q36pf247mhqq1UsnskKS8uhcVppoHH1GOkZK5CEcCsA2r6XWC8/hGAXMS2GJGi1M8HjLzyTt8qHO+OLvoUv6wuGiwNq6HauMqljdcR3XAnfxofZDaRLx6ruHjH1BLAwQUAAIACACdrahYtTf0qBwFAADhEwAAHQAAAHVuaXZlcnNhbC9jb21tb25fbWVzc2FnZXMubG5nrVj/bts2EP6/QN+BEFBgA7q0HdBgGBIXtMTEQmTJleik2TAIjMTYRCjR1Q8n3l97mj3YnmRHSnbttoGkpIANmJLvuyP5fXdHnnx4yCRa86IUKj+13h29tRDPE5WKfHFqzenZL79ZqKxYnjKpcn5q5cpCH0YvX5xIli9qtuDw++ULhE4yXpYwLEd69GWMRHpqzcbxGNsXMQ1iPJvF4zmlgR97eEw8azRmyd3Jm/bvj1jbwXSG/evYC86DeOyeWyNbZSuWb5CnFuqnX4+PH969P/55EEw0xZ53CIQM0vu3PYB8GgZeDGjEi33yiVqjYTbBnHquT6xR+2OY9Swklz08zsOQ+DSOPNchsRvFfkDNGniEEscaXasaLdmao0qhteD3qFpy2P1KFByVUqTmRaLgQV7zLmdOMMWuH4ckoqFrUzfwrVGkimLz2sCyulqqAtyVKBUlu5E8NT6BZ+b9quAluGYV8BDBp1oK+KfKmMiPul1f+V6AHUOuKYkifA4LS3eTAqQD+HtRLeFdytVrcHGfS8VSdFtwAAwixFYrKZLmnyJaFTrCmWSbzihCfOX650DywIti4jvbJ9aI5ClyCqYnOxAlxBEJAaBgJS+eYBsbjhtzhKUchjBxzycefKkOYSIWSwnfamgcMwJMmPG8ywqYSkLgdxRdBaGjFw1cIYZWrCzvVZEesHR/P7uAXd8OQAg23QOnGmMLDPwQkPOKgidVNxhEiQ2/W13BVIGAMTVJQEsqq8sKZJOtJK+4iVboqbDEUOqG3yrQl+Rs3XAfvBuxddLcw3PfnsRjukudHqvzZNnTDsT5XX3sq6EGmuxzvjOmFi0eB58gu1gjPxhiEVxA/rsYYnFNIlhkEnXZ+PjSPcdmlyDvbZPSNuklTOcYuUEsScBOs2ktVF3CE70kkJrMjpRHw9xE5OMcWOxi75Hc2qACHcxoIdYc4ihSXnQ6goRvE0eL6uPc/SM+w65HnO9Qj21QrirE0jXLEw5kS5je0w28S0Vq3mnaG/+fa/E3YlWb6l+1VcJ3yKdXQ+M5KCyPKIJVFc9WVZdrvWBt+E+JQkv80RD6TP1p/iOb+Dh0gx+zM6XIatlUoGfvzy6yoXvUGcQzV6r/bv3oSKKm1BBoWHRxhB5D9reaaLdjN9AVMeX97Vz/DGxmTd2Cwubmt6q/tR+0AL5CT8WIJrDGJvIIWp0MqlB/20uY9UH4l7pg9Le/IuPIpVB1rvhNKapOz0bPveurkfPTC+tez3pQbKhLPQjZB8BF2w+WSIoM4k97YM6nZLsCTYk4mMmVqmVq5C/FnSkTsLZ1xr/thm8LlZmnkpVb+jdl6sNzomgmFzZOZwP6qZ2Ce+/PnoCfvksRwSG0MTb2bd372FrtsqcRyEcvhUejbesEOspYlSyhHN+qOk97AjXHL4ecYQBr59zT9KsAmqeoffr7IBDdy0H6JDuwP31V8fKvwSB6AjuMqDny8YeqE4ji8WEAZtDHqj3ubu06TVyg7w85U7KmqmUqg0dH3X5BHe1uY0qxPZmCgCKjF1UX0DUOQdjyxQ7mIZzJWunZAAQdABWV5Ig8MC2YIahTHF5AajWnLGs0ZcUd5GWqlBwUm9k5rYdq2Jy+XGDUlRT5oMifVxX1hKk7i7HjmJscWEk4sN81TUAKJ8akvdKRatEbzJ5gH9L+V3g8FdVQwJCQ3W2NvpUwNwCeYvpK7b9//u2yN5V2m1QhbzXjL1lr/W3h3Y1Kcxl38mbvbu5/UEsDBBQAAgAIAJ2tqFgVHmAbowAAAH8BAAAuAAAAdW5pdmVyc2FsL3BsYXliYWNrX2FuZF9uYXZpZ2F0aW9uX3NldHRpbmdzLnhtbHWQQQqDMBBF957CGwhdh0DXpUWoFxhxlECSCZlR8PZNRG1p02Xe+z/DjGIUMX5iXdW1glnoKRBFS5xRNe93tgwLXr1xIIZ8woK850omNyxRaCMyetmUHsFyyv/wY3hrYT0/4iNeMOVCZxzqS6mwmVzysJhpY90aUI8R04AvmHPoobd4w7UniMPjDOwb/9W5mzabHd5pQB0iuSCq+UBVutdx9BdQSwMEFAACAAgAoK2oWHRJNR88BAAADBUAACcAAAB1bml2ZXJzYWwvZmxhc2hfcHVibGlzaGluZ19zZXR0aW5ncy54bWztWN1y2jgUvucpNN7pZTFpkk3KGDJZMBOmBFLs7jbT6WSELbA2suRaMpRe9Wn6YH2SPbLAgUBakw3T7WwvMsRH53zn6Ds/0sg5+xgzNCWppII3rINqzUKEByKkfNKw3vid56cWkgrzEDPBScPiwkJnzYqTZCNGZeQRpUBVIoDhsp6ohhUpldRtezabValMUr0qWKYAX1YDEdtJSiThiqR2wvAcftQ8IdJaIJQAgL9Y8IVZs1JByDFIlyLMGEE0hMg51ZvCrMOwjCzbqI1wcDtJRcbDlmAiRelk1LB+a7ntg/bhUsdAtWlMuOZENkGoxaqOw5DqKDDz6CeCIkInEYR7cmShGQ1V1LAOay80DKjbmzA5uNk71jAtASRwtcCPicIhVth8GoeKfFRyKTCicM5xTAMfVpAmoGG1/Ruv1227N/2B73o3F/5lz8Swg5HvvvV3MPK7fs/dRb8s/MX1lTvsdfuvbvzBoOd3r+6sgNE1Qhx7nTEHmBVZGpCCMEdFWTzimDIo0ns0SqKgzBlOJ8QXHQpZHGMmiYX+TsjkdYYZVXPohhp0wy0hyblMSKCGOm0NS6UZse7gDCAEBrksauL4ZVETJ6drW7eN97ttbY3SwUrhIILiAVkemmOvipZqVPcRDhSdQmWSe5scZ4x5WZKIVDV10LnvVWERwwMwzljwNeb0NxoJFhZ8kXhEwj6OyUrLebeUd0DzwEJjyDEDJgcJ4cjDHNqcKmA3KABkNpKKqry9Owvt85RihgAP5hBBl94G20GEU7mW1CKxureC5ru+UES+N2wb0YOqHqPgRZdWKf2/RMZCNBcZYvQW7ASCysti+C8iaLW/0TgVcS6FEaSQzN1MKZmR8KyMo2twEWdgCfMuYUQZDx8y+gmNyFikgEvwFKYjyKk0+NWdgBMs5R0oXsb4zHRtt9923z7TG8ThFPNgR3AoVxInai/4eI64UEs7oCPAmSR5UkIa5mtl9lZ9fBqKjoE8P1E21vAljTOGnxK+IGQFeo8p34+XXRL/3QhKu43wNG903bw5NLQ4hZQYTFgIYNpRvpiwJQADzJHgbI5wAAeW1GNjSkUmQWIGhIGWj4/Q2EOZ5l8TmMzgMQ1JWgqydvDi8Oj495PTl/Wq/fXzl+ffNFoc5VcMa3fmLG89eFcoZ3XvxvAdo2/cGzZsOyKNdaGGG06334VKmHf7vjs8b/ndP7v+9RaAnL3NM8ux9Xm6/XjNLxn/1dPVc8+HrQs0dL03Pd+rl6movoDmVUEENTnW9+9SNjofpTqgnFp/UEZr8KqM1tCc+Vcr532pEGCGT8xMginOaEyhkn6KjizVHI9q5p+jIf/1fdd09H4a8lHV8f8YhL9o/zHlvtcD6MmIX2fOcy+7fwx67V8T40cxaL6KJ561Nx3H3vp6pldiymkMtOpLb/Hk1jw+qjn29qVKBdDWXzCblX8AUEsDBBQAAgAIAKCtqFg3i4dqewMAAKwMAAAhAAAAdW5pdmVyc2FsL2ZsYXNoX3NraW5fc2V0dGluZ3MueG1slVdtb9s2EP6eX2F4wLB+iVcnnRtMEeDYHlA0a4MlyHfaOttEKFIgT07973cUKYm0pcqNECC8ex7yXh4ekcS8cTk6gDZcyfvxdJxejUbJptQaJL5AXgiGMJIsh/vxE5MIgpvRH78L/Dv9MJ44sBJKPwMilztjLbVtxLP78bpEVPJ6o4gr8VoqnTMxTn/7p/pJJhVyiKUowEs5W7aB9phP088Py4so/ozbh9lycddH2Ki8YPL4qHbqes02bzutSpnZ0G7s10fbHwvQgsu3wYiovPgFIY9iWn1cTVfTyyiFBmPAhnS3nE/nfw2yBFuDaLKf3X6+nV/IaY/6eWNOaAduOFa02XR2M7vtoxVsB3GRF6vlx+VNP17S7nFXfhqXIyD8wMHM6RocQf/S5qooi1/RSKHVzhb0hDOz3yBHKJbR9SPC8s5+gwSbkD1oUJBG8IzaoHTmpPin/frAfbX0f4ZDIrF3WyvxZJtwMj2sQtYCUtQlJJN65Xxmr96/l0iXCdItE4YAoakFPVGGT6w0Eaw1tsD/4J3LLER5Swt5VaLMYeEiDpGxoyUsFg/VaAmxjS2IUcPBG12uJ8YW+Y0qe4YMjC3y2TbsuxTHM/ipx3FqSTww38+gAT76qAPkBslomfmt61XttUc92ptugrO9ocbkKoO0ktYLz8F2LplUNhfT5CyoRLID3zGkV+pfi1sfq2xMMjlxeLV1aytBjgK6JLdRpTYUDLlf4+Q7PI7iHg8zx0fYYo2OjW1X7IsRiqFaXw0Wuz6kKZxbj5AelPtxzvQb6BelhBmPPI8uIRXdPc3nDDuy6UEF/UVuVcCpzu4jSYVgLgUrdxEvhTNEttnnFFNfCk1NXWu7O5j4Y7taK8t8DXpFiuBQSzK2Odye7/aCfvGVwztkMaHH6Zi4p+0k443iA4OXADC92df3wS2cJy8FcgEHEN4bGKqE+zJLDOm/K18rr1iUgeUiRfop1ColGqGRo4PwSnF1M5xneMYjW5sqs2im1CO+HSrR0K8HpRVreLozeClFO5O/q4TUrKierET1jEyjP7ld++TZAeaS59UMIgc2ounyOI5QqvBlqZx1wGf2NgT7dDWbNRl2ePoodtKm0y5K5Tkdsy90P9OtBghHbGW8Ch6Br3BcK6azbw0kehU63I5NOdLDWU1smvV5gckkMLnmNG2gv+m/lPR/UEsDBBQAAgAIAKCtqFimr1YjNgQAAJYUAAAmAAAAdW5pdmVyc2FsL2h0bWxfcHVibGlzaGluZ19zZXR0aW5ncy54bWztWN1u2kgUvucpRl71sjhp2k2KDFEWjIJKgGJ3t9FqFY3tAc9mPOP1jKH0ap+mD7ZPsmc84EAgqYlCV5H2IiI+Puc7Z77zN7Jz/iVhaEYySQVvWsf1IwsRHoqI8mnT+uR3X59ZSCrMI8wEJ02LCwudt2pOmgeMytgjSoGqRADDZSNVTStWKm3Y9nw+r1OZZvqtYLkCfFkPRWKnGZGEK5LZKcML+FGLlEhriVABAP4SwZdmrVoNIccgXYkoZwTRCCLnVB8Ks0uVMMs2WgEOb6eZyHnUFkxkKJsGTeuntts57pysdAxShyaEa0pkC4RarBo4iqgOAjOPfiUoJnQaQ7Snby00p5GKm9bJ0RsNA+r2NkwBbo6ONUxbAAdcLfETonCEFTaPxqEiX5RcCYwoWnCc0NCHN0ifv2l1/Buv3+u4N4Oh73o3l/5V38Swh5Hvfvb3MPJ7ft/dR78q/OX1yB33e4MPN/5w2Pd7ozsrYHSDEMfeZMwBZkWehaQkzFFxngQcUwY1eo9GSRRUOcPZlPiiSyGLE8wksdCfKZl+zDGjagHNcATNcEtIeiFTEqqxTlvTUllOrDs4AwiBQS7Lmnj3vqyJ07ONo9vG+92xdkbpYKVwGEPxgKwIzbHXRSs1qtsIh4rOoDLJvUNOcsa8PE1Fplo66ML3urCM4QEYZyL4BnP6GQWCRSVfJAlINMAJ5G/U5RaaQFIZUDdMCUce5tDWVAGdYWkh80Aqqop27i61LzKKGYKWhblD0JW3RW8Y40xuZLHMpG6msPX7QCgi/zD0GtGDqh6j4EXXUiX930TOIrQQOWL0FuwEglLLE/gvJmi9odEkE0khZVgqJAs3M0rmJDqv4ugaXCQ5WMJ8SxlRxsNfOf2KAjIRGeASPINpCHIqDX59L+AUS3kHilcxvjJt2ht03M+v9AFxNMM83BMc6pMkqToIPl4gLtTKDugIcS5JkZSIRsW7KmerPz0NZYtAnp8pGxv4kiY5w88JXxKyBn3AlB/Gyz6J/24Eld3GeFY0um7eAhpanEJKDCa8CGEQUr4cqRUAQ8yR4GyBcAgbSuqxMaMilyAxA8JAy6dHaOyhTIunKVx+wGMWkawS5NHxm5O3734+PXvfqNv//P3t9aNGy909Yli7M8u7/eDloJrVvSvCd4weuShs2XZFluhCjbac7r78VDDvDXx3fNH2e7/2/OsdAAV72zvLsfUC3b1Pi1vFvXUa/Hf71HMvxu1LNHa9T33fa1SpoYGAdlVhDFU40VfsSjY6A5VqvpraYFhFa/ihitbYbPnR2oavFAJM7amZQjC3GU0o1M6L6MFK7fCk9n0ZLbjzSksf7UHTtYdpwSfVwwsedv8z/aNqWu5aLMgjCdVGP2jDPBvpm6x57lXvl2G/c1D6aDX+XkTNPi995qn8RrPxUcaxd37+qoF881tiq/YvUEsDBBQAAgAIAKCtqFgmD37osAEAAG8GAAAfAAAAdW5pdmVyc2FsL2h0bWxfc2tpbl9zZXR0aW5ncy5qc42UwU/CMBTG7/wVZF4NkYEOvIHDxMSDidyMh248xkLX17QFRcP/7joUuu4NWS/0y4/v9b2t33enWz5BGnTvu9/V72r/Ut9XGljNqA1c13XeohdWDzTPFzDPC+C5gMBDthZZMq7hqO9PCOUciMo12b1aX+0YBng0c0RJiYrw1RS4JcAPCvykxK+/f3ecxg5NOaNONsag6KUoDAjTE6gKVjHB1WP1uD16MG5B/YMuWQo109twNI1byZPjcBrFD2OXS7GQTOyeMcNewtJ1pnAjFr/1B3a59GonQZUvfd1WlufaPBko/MKz/iyche2kVKA1/NYdx5NwckfCnCXA3Yai4Wg4OYPWjJsD9ehtrnPzR0dhNIiGLi1ZBo0pPczifjyoY6L0akyzUfzAGfg0bc1IznagLrFCuZEXvECpMLMTaaKRXSTKkS1ykR24eGwXydnDWtu2b6NKjV6CanH8Km7scpnGMGrXDL1rtiKuctGWL1Q2eJohL7f2qj5TucApUVAiEoXl2aCqncb4UWP3b2XfTK1BzRF5GaDdgBnD0lVRBkp5/Hc3GMiTphf35MX7vrP/AVBLAwQUAAIACACgrahYFQaV5GsAAABvAAAAHAAAAHVuaXZlcnNhbC9sb2NhbF9zZXR0aW5ncy54bWwNyrEKwkAMANC9XxEySB3Uugn2rpujCK0fENogB7mk9ELRv/e2N7x++GaBnbeSTANezx0C62xL0k/A9/Q43RCKky4kphxQDWGITS82k4zsXmOBVejH28S5wvlJuc4XqbOkAu1B/B6PeInNH1BLAwQUAAIACACgrahYwhuumWgSAAD3TQAAFwAAAHVuaXZlcnNhbC91bml2ZXJzYWwucG5n7Zx7WFNXtsBxbHV81TrO1KKVtNXqtbXGikghkLQWsegoU20FH0nEF9W0oMYkQB6n33QKVq2paMUHIXdERQskWI0B8qpSjUpNqjwigeSoKRwgnESIJJycJGcOIViwnf/m3u+7t4cPPrJ39m/ttddae+21+Q758m8rl04YO3VsWFjYhKT3E1aFhY1qDAt75rM/jsJ7WIbsI/ivEexVSxeHyQwvdeCNZ9LfXfFuWNgF8Thf2rN4e8zO99eyw8Keq+n/GaHPPLclLGzFgaSEdz/MYnRZwFIYebcNQZzV2x8tnqTuOHvlpEP7KHHqoX9+Gh7e5Rg36RP1X8ft2vanT1+SjN2xZ1bsC5EvJtxaWc/9+stzk0pOHe57I2Hkwwja6DUXvmtbf/P8bPE3sxUMcha7kWFXmZpKvqVyLpC0qC+aHBb8+t60JXVk8NVnpo3/C68eFeUqQMwPFsxMyu//7ph2l9+rBFAlGfCbAH/PGbKwo1Ue6JTPjM+GsGchbAyETTjviSsbEdQWhTUiwOsMOJwMbd81MkPEpt9l8wLgzgDp0PyBMfOd+BAzfUe+dh2ETRpTMzU4s8tq95TItYfmJXleG88Kdv0YWZa0o2CQMlbMOk+/WjEqOE1czYnT3CfoeFa++fcDyePLhA62lI/Ul1B7exrXZ2rUSNvJfOrLkkihwR1jS0nHtP9ImxB0ZzacBh+W+n4u9fjqaP66AjKA1P77kS1Nu3tXZCeRDhjCdbHoMD/kkMMbg42sdblRSc7XQmom11bM6tCEIvT+9vDGmZqCEBX3Jr4eT35IfMnW1MNFJWTBg3FkWu9qWm+PBkQ1zscjaY9GkklYn54s190K2aFuQVmS8U46DW0qcPYddGYhRzORo7Vau0pr73FFRA5Y4dGl8ay7o3XsEnO4wfCZ20YL2ORUrYY7Ssk2mbPhPFF7nvahS7Zg2OjIs0LFgy5RFt9erpwnr9r6i9qnJ4pARAIinfp3rOB5973wegYkixpcZGl8WdKqQTep3RVcx17k4RTdf20/R/PV0ARI/+y1JgdfYn/KcKyJLCnaAs3ThZM7ppmcPoNTLehcLc1B9uv69teakqGuIpYBmyxj6Dgy1VMg8HgpsAe5nZUEVoo8PMDTmiJqTWGI7EqRvaeXhrloAKJgoooUk++m1HezNUr567khv/bxGXLSVPtkad8PtUbfj0b1VKNBwlJCoAiFC8SAzyZnUCR2BxPoKuwuvQgwhy3yQJV3m/p05ieQ7BLTd40pQC6Q0AvypmTscbKuOtAp/PWEOn+zTtiv8zRJpPeOWPRYInKnA+7WaJEtmiHCF/S4NQ/oywM7akiBR7VSf5OULgo0NOnIaQOu2Mjgp6LBsI4GXNH52pvez2l9nxeQfFdIAiTgxAIpEj1Upf8NM+sCdl0AQxNxfQ+KnB6Rs5WvhfgMTgSTzjb0PT1FA9PfUKDzoUzQW1/CFD2YrPP11JHQqgKsezaw7G50GuQrYgsMrhhTeiol3dfZBQ7bfQ8LRB2tNSTESCZ5H2EzO0bWx5ik2NUpDKvAdbt2uBndhzGXcYNoNeNuNKDztWHbQ0GXrchTkFASdTcyITsJ9ElUjYP7phy3fS9uQ1Lhb++kXtEEFugCRVLqfbqfbxotV1pz7D1DVHT6X2qkYojRPtI8LVO9C3HSSWqqp8pIL/Kjf8qNCspsC2+sv1HhjqNLUD3RR/T9nvra1+YqSNgNQIR0iP0trSyxv4vsyywwKmOZeiRHxkDzujpbaEd/OaTPJnZUuCfTenVqX4AkcCv034JeOWaqJWG0TGAJhLhYC7ZIQKwT4dl9EUrQFej+SN/gYpbr5VAgPoK5HPuRmZkCBS48OWtzo6KW5Soix/p1eNqoZQb8QLSc8rym+dgRq4aTqCmFwHL0LZhl0XA3xGMNOb4cB1YmlodO4PvCbamri7ekokwASWH4vYxRp3gqd8tN7rQqgy0yR9PLpPoNL3IYFJI0Q4qpME86I9BWyxT1FkHsDCfH3sk2yJVpsFqEZet6AF8nxSTV62FFs4lt71xZVSqH3HyL1SkQ8B2+HMz4MAWATWA2VgoklssM/s1DCpQdj3t901nikXdS7BaZBgjEaYWC6/LItyUUm0Ff4uqucsRRTRadsdyEFKL69LcpxffCxxld4hpzeJ8hlcuXl4KegD/DotP7bXVVboEhW2B1+SIgWx2yLp/SxygpZWOpQ6qjqRopjqoN8hKUospw7ooAHbkUySG7wADb1kNeNmxzlQxMdS+WV2hh8guZRst2sc4IK1CZtgi1O0hSg0JJc4XftcIK7tMeWafaDHefaJ7+MSSTNYvT4kyFLKdc5WQJDX5bs3ijWujoqKTz0EliDy5a5ehGmvlxVKqEZYRaGCrAWQcv3XxZFesRDymbzt/xVnDtcUCiLDIWP7nMpXYHX2msAgSJCr2uBMbFcTzNm1OYRjg+giR1YIV6Wr1YJPhV+N3Ga7PpXNGfbf4oZYRckxPoPhH5tiWxxGXvj50SqLfOJv6bureBCqmx7ECgGzlhjFIaafLpSrGRpaTcMKB0ywpub2+LTr9LxXbswaA4Wm5PSxqPD7t9tISnLeHNyVWwS0z+n/ZEzbfkqN2diJ6Fh9ZiSzWm+slgc7XYLNuc7hgIaVZ4xMmQk6OiY1mjm6vcbr4kAtCtFzON2QI+PD4d14EkZRnQIn16mQrAUCOLx3GQlr84EMjH0vE4lqen1kWnPK3BgrL4ZKKP6CP6fqPPCVWcnZgBekC/pwCz9l6xD00X/fVp3wxadvDm4JO4hEM3nCmikdqt02WHas5fvWkVoWzHusPUzyRsocHTUAXMHVI1U/wP0rH21q+k6Be1mYbl3jZ7IcSWyQ3oR0/OhMAr+OXQ+J+8BlvlaTAEBKDeEc5OUFV0cagR3IgRYJB+smbZvqoFnDmG4ef+WZRo/99ttx/PUyjxW2prnTRwu9YkyyGbgJ7DUrVApBm6N3LkeEVQIPp5KX4Bx+/IOlGDDtECaM9xo6Ctx4waftqDFtZli0vtVmMGs66BlWJhYgqqh+S3AbsRX87QYubIeBbmALE8nsMaKzZWcjlweaRaaFcK0drZ1O7l8lHno61990qZcpmQhuIHpJzjOZEG00O7py9xPn7am9Dil5nphbEmXx3gNpKZFMkV+D2SN1keW9wMI5E3hD8X07o7kUir5Xqlywd762Ckrmqy4wDDI5eKM+Wg1dmoEsLpC1V0Nh9DafZsf0CmcnFAGU3szFPg5STH8QhN/GZoacB0VnATT8s5enP4UcN0Vnp9jgAe/yH2kBkoTXGyc0tdfYu2SCZ1tkziUamWUd9FZkgM7PQjFKcQM/uhQrxMMyN97oDSJMtVuDhWJg+tNtqaez3iTECLUnoceQqXETqwU+mp9sanLHvq4KbwGJJD7eMTU+Qg73pJ5BbJiM7x25SvdC36u0WmsjRwIqSsTCMY+x5eL2RC8Rk2E5Jj+J7Dh0VhlJGmcI2MoXJuYOcq9JBTrgMEImdzFs++qMwSCKdrLg8r/M7gXj5geMSh7dOshFyGP3KmyQzteyKkzEzLdXnpiM4d41Ukm4HlYdb5e5mwQp/BK5e85XAXTwsKxlCwWghD1S5jxwY+6FcsH1qhfbCgTKK6jUsDPCZ+hyDwaVbsjDr/9G0eCSuDd9kSO8Nks2yB9HOt4AV3hq3J5uRgZhVn2nWDZLfHBNKoxWY/qORWkxojdNbWYRGseY6l/AAevzZ9YTWniFZsarjHLaLV1MM29m1YH1Ok9wBLm6sci85KKM0Rzmco+AVi0dd4Ncm3OF6nbMZNlWEq0itHdHV7Yp3CqDKJRy2coPTo/DFy3FN8EMu65TL7LVxI0SzF1KCftl/x9Ox4IH5+d7OSUi0LMC7pjTG2Rn/lnsRq1ORcei5SZimiOdlFNDnIBIAp5ip2V0BjtKGqmwYbauSr67oe9wWUOhoc0ESAHrUJ9uop9wwKD3CwFGSfGXaRwQ5GCecPrelm1Jxw/E+2i69XuGfQekj4PacDVAsGdlh1zgr+U3714yUnSfvQ1r9va9OpruO8iP4cIoCiaszRKcMuMow8BTvdrBQ1K4FrG7nTGleCfgvmbXjExW9RtOdYUFWkWpKxuZA7bAfgV7ClWJ9UHXlQAhmOcafdClzT+VLIJKQ9We3tg5VgYF8aLPAlY000ID2LIv6KtX6Yhj3FLxsruFj3p6l8gQCPIAN4zf1lsu8uRS7Bk8H24mGJjobvRHNVMezLieWVhTdeHqaJh5+qAp5af2yZREeG3d22Cvf1aSQ+pEDTcFjks8FR8LAMcrPCnal1glrXjOlGvafGvJTqnSwX/WDLdvTnXvmLjYYXeVSPmuttzES5vIqvnoLxUmSoKbek1gmJNtH+zbbVmLaC1BL8K+mwgk3DxIs+aM5gsVmUtmKVakj0J8FDUttMxZBccLh+HgEREAEREAEREAEREAEREAEREAEREAEREAEREAEREAEREAEREAEREAEREAEREAEREAEREAEREAEREAEREAH9f4HuYyznQfqZSmXYQUwsv6xMziSrHdwXFt9qXhtXESn5+lUJfeznh17ev+HxoXN7GYuQbN7NiTFtt2PQk9mRPBqp7+Hkbdclb7ZdiWmih60xblpxt/31uQNTpsbvj0oqLq0Izdk7t3HmV7KrmwY0bbiYenhh9dj9A6r+jsC7OJA/8LExRx2dnZ3zzxfNmnpq+Srmkh0Xgv/LEbb++Ql3XjsvH5Syfnbw7S+uDTwerFy5MKHgtHZQaobk473zkoR/eWHgofaW2DvP0/O9g+pVck69Uj2z96PUgYfRfa3iiSY0L1nm9sxjCjuYWGArZzpzPV8C964prBUmvrcnqXNwLQary6L3S/ZPeZCfXq4wNTN416ta0icPVe1tvocEXz1jMLPkFNsGx8Uvc9vz61PSBpZRqPn4+MVvFpxyKVetGarx/a4l+wvLj0yS6L75bkC501NYcN6rZKkW6ak5xCOpx5N2HjdHmRXmqFLa4jH9zM59H3OrhsraV7/pU4+7roz2SZPMEhiw02tLXLeGy32BNUXMzJt46ZACGHBP0p2y3W9sTYAyz5QNWO38NXOhdA2l8YmIi7eWGUX+nZUPA7XYwYPh9MQ9gb1HK51Phq97PP/kjNBY9q1PJko3TJddBrHuBzmA50rto8o7uHTxOQtLBRW7GQl6yaC+h6ewwN23TIl/6GfnzjmxepvXgYLPpVTvwu7Mi8s4iK9taYOjymQ93F65Y+2AD7etLZN4138SdOTyfW1Hjhc5qRGySyDW51I9OlZ1a6+BtFblKXYXJeg/rN0XtP1bggtc5PGKrA2znuh4XnG8/QM09gfKFPJVW9vrM2KBLbAVlf/jpbfI1KN/CbpzU9+m8viFyf69wU9T+j7/VEzrEQddG7vhQSLK39NS2L+mDJln5hvBQLxWcc080RgQjSgJpIQ/UW61FxA9+/OFA+2+mBO2N165OOCC8WvLpgOry/3Z9RFHG1qn/iI+glqFi28bObrf3+KTF3HujsLz31jsDXfEEv3W0HJ29WyCKz+kNGpHfYfrhyx7/5dV3e7uKPtr+B2k+KR9tSBksJWMsiWKL8xzdBeDEVhx+uOVMQr3bbp/9qV5Uu0Y8clSfJpDCj5th/PmHFr4Y84vhl6ylfqHCYPQ8Y5AseXBsuiVyP13L+PIBwq+Q+GZGStbF/LmkhdYtDg03rfjRqZfOm5wVVsvLxodv4OZ93ZP3Trsw/7IMWvczBFN1v3tlatvhRyEboKtraU1TdEkf/y8OrMUdjJJYDAqUlctLPmx8ehylVL6XEqLE3PVATW2xIJJEtoprnwpHH9s8/ljIX8dSi6jx4mElVdv7y73a/xNCfqRg3GVcQZXuPxIaOAFMNVewNK0pz4x3LAdMvdyKotOFbIr74KnbEFXHv3z7TnKVbjua0IKX7i3Ce47uYO5/+Czg0q2LMPtvn5OKBpe3a/IfLPhRHvWv5nC+9HXq4Papd61jCbXrG0dni0OrSuzVGVNotYnPtmE+NKmG94wMfiWcGi3dMWTDf9lXkbriFA+sDQn7xdUbNwC9142SXbN8zQlBHPX+282tona15C+Di6mJEeLVup4yOuFdFm5O7bZXv52AXpgcNoodvye5Ox3grZ/hzyQgnNCKZg1ZXgKhvyo58HL9Px1cPgHofz2fbkLcUE7j81LKncfOBdKmvfXVGu1Vh3fM++lb5fHGs2R/4yf9m0oF4dt/EMoZ4cd+35AcFjYrIrBzxQb8x8dhm3XYZMfzG4Y2xGzE+zvSVqyMkG2eOPf/wVQSwMEFAACAAgAoK2oWOohDhNLAAAAbAAAABsAAAB1bml2ZXJzYWwvdW5pdmVyc2FsLnBuZy54bWyzsa/IzVEoSy0qzszPs1Uy1DNQsrfj5bIpKEoty0wtV6gAigEFIUBJoRLINUJwyzNTSjKAQiYmFgjBjNTM9IwSoKiBhRlcVB9oKABQSwECAAAUAAIACACpflBPNmFYAkcDAADhCQAAFAAAAAAAAAABAAAAAAAAAAAAdW5pdmVyc2FsL3BsYXllci54bWxQSwECAAAUAAIACACdrahYtTf0qBwFAADhEwAAHQAAAAAAAAABAAAAAAB5AwAAdW5pdmVyc2FsL2NvbW1vbl9tZXNzYWdlcy5sbmdQSwECAAAUAAIACACdrahYFR5gG6MAAAB/AQAALgAAAAAAAAABAAAAAADQCAAAdW5pdmVyc2FsL3BsYXliYWNrX2FuZF9uYXZpZ2F0aW9uX3NldHRpbmdzLnhtbFBLAQIAABQAAgAIAKCtqFh0STUfPAQAAAwVAAAnAAAAAAAAAAEAAAAAAL8JAAB1bml2ZXJzYWwvZmxhc2hfcHVibGlzaGluZ19zZXR0aW5ncy54bWxQSwECAAAUAAIACACgrahYN4uHansDAACsDAAAIQAAAAAAAAABAAAAAABADgAAdW5pdmVyc2FsL2ZsYXNoX3NraW5fc2V0dGluZ3MueG1sUEsBAgAAFAACAAgAoK2oWKavViM2BAAAlhQAACYAAAAAAAAAAQAAAAAA+hEAAHVuaXZlcnNhbC9odG1sX3B1Ymxpc2hpbmdfc2V0dGluZ3MueG1sUEsBAgAAFAACAAgAoK2oWCYPfuiwAQAAbwYAAB8AAAAAAAAAAQAAAAAAdBYAAHVuaXZlcnNhbC9odG1sX3NraW5fc2V0dGluZ3MuanNQSwECAAAUAAIACACgrahYFQaV5GsAAABvAAAAHAAAAAAAAAABAAAAAABhGAAAdW5pdmVyc2FsL2xvY2FsX3NldHRpbmdzLnhtbFBLAQIAABQAAgAIAKCtqFjCG66ZaBIAAPdNAAAXAAAAAAAAAAAAAAAAAAYZAAB1bml2ZXJzYWwvdW5pdmVyc2FsLnBuZ1BLAQIAABQAAgAIAKCtqFjqIQ4TSwAAAGwAAAAbAAAAAAAAAAEAAAAAAKMrAAB1bml2ZXJzYWwvdW5pdmVyc2FsLnBuZy54bWxQSwUGAAAAAAoACgAGAwAAJywAAAAA"/>
  <p:tag name="ISPRING_LMS_API_VERSION" val="SCORM 1.2"/>
  <p:tag name="ISPRING_ULTRA_SCORM_COURSE_ID" val="C30FCCBE-2D5C-4E03-B83C-BF15EB2F8B2A"/>
  <p:tag name="ISPRING_CMI5_LAUNCH_METHOD" val="any window"/>
  <p:tag name="ISPRING_SCORM_ENDPOINT" val="&lt;endpoint&gt;&lt;enable&gt;0&lt;/enable&gt;&lt;lrs&gt;http://&lt;/lrs&gt;&lt;auth&gt;0&lt;/auth&gt;&lt;login&gt;&lt;/login&gt;&lt;password&gt;&lt;/password&gt;&lt;key&gt;&lt;/key&gt;&lt;name&gt;&lt;/name&gt;&lt;email&gt;&lt;/email&gt;&lt;/endpoint&gt;&#10;"/>
  <p:tag name="ISPRINGCLOUDFOLDERID" val="1"/>
  <p:tag name="ISPRINGONLINEFOLDERID" val="1"/>
  <p:tag name="ISPRING_OUTPUT_FOLDER" val="[[&quot;\u007F\uFFFD\uFFFD{A396230D-9A3A-426D-B380-67D82CDE4863}&quot;,&quot;C:\\Users\\pantelis\\Documents\\MHAPPS\\EN\\Training material for ETA 06&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advancedSettings&quot;:{&quot;enableTextAllocation&quot;:&quot;T_TRUE&quot;,&quot;viewingFromLocalDrive&quot;:&quot;T_TRUE&quot;,&quot;contentScale&quot;:75,&quot;contentScaleMode&quot;:&quot;FIT_TO_WINDOW&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RATE_SLIDES" val="0"/>
  <p:tag name="ISPRING_SCORM_RATE_QUIZZES" val="0"/>
  <p:tag name="ISPRING_SCORM_PASSING_SCORE" val="0.000000"/>
  <p:tag name="ISPRING_CURRENT_PLAYER_ID" val="universal"/>
  <p:tag name="ISPRING_PRESENTATION_TITLE" val="ETA6 4 Health Apps for Nutrition CLOSURE SESSION"/>
  <p:tag name="ISPRING_FIRST_PUBLI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spAutoFit/>
      </a:bodyPr>
      <a:lstStyle>
        <a:defPPr algn="l">
          <a:defRPr dirty="0" err="1"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5913</TotalTime>
  <Words>282</Words>
  <Application>Microsoft Office PowerPoint</Application>
  <PresentationFormat>Ευρεία οθόνη</PresentationFormat>
  <Paragraphs>55</Paragraphs>
  <Slides>4</Slides>
  <Notes>4</Notes>
  <HiddenSlides>0</HiddenSlides>
  <MMClips>0</MMClips>
  <ScaleCrop>false</ScaleCrop>
  <HeadingPairs>
    <vt:vector size="6" baseType="variant">
      <vt:variant>
        <vt:lpstr>Γραμματοσειρές που χρησιμοποιούνται</vt:lpstr>
      </vt:variant>
      <vt:variant>
        <vt:i4>10</vt:i4>
      </vt:variant>
      <vt:variant>
        <vt:lpstr>Θέμα</vt:lpstr>
      </vt:variant>
      <vt:variant>
        <vt:i4>1</vt:i4>
      </vt:variant>
      <vt:variant>
        <vt:lpstr>Τίτλοι διαφανειών</vt:lpstr>
      </vt:variant>
      <vt:variant>
        <vt:i4>4</vt:i4>
      </vt:variant>
    </vt:vector>
  </HeadingPairs>
  <TitlesOfParts>
    <vt:vector size="15" baseType="lpstr">
      <vt:lpstr>Adobe Gothic Std B</vt:lpstr>
      <vt:lpstr>MS PGothic</vt:lpstr>
      <vt:lpstr>Abadi Extra Light</vt:lpstr>
      <vt:lpstr>Arial</vt:lpstr>
      <vt:lpstr>Calibri</vt:lpstr>
      <vt:lpstr>Calibri Light</vt:lpstr>
      <vt:lpstr>Gill Sans Nova</vt:lpstr>
      <vt:lpstr>Impact</vt:lpstr>
      <vt:lpstr>Roboto</vt:lpstr>
      <vt:lpstr>Wingdings</vt:lpstr>
      <vt:lpstr>Θέμα του Office</vt:lpstr>
      <vt:lpstr>Παρουσίαση του PowerPoint</vt:lpstr>
      <vt:lpstr>Partners</vt:lpstr>
      <vt:lpstr>Provide Feedback &amp; Discuss </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ETA6 4 Health Apps for Nutrition CLOSURE SESSION</dc:title>
  <dc:creator>pantelis bbalaouras</dc:creator>
  <cp:lastModifiedBy>pantelis</cp:lastModifiedBy>
  <cp:revision>872</cp:revision>
  <dcterms:created xsi:type="dcterms:W3CDTF">2020-06-02T13:31:56Z</dcterms:created>
  <dcterms:modified xsi:type="dcterms:W3CDTF">2024-05-08T18:45:24Z</dcterms:modified>
</cp:coreProperties>
</file>