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457" r:id="rId2"/>
    <p:sldId id="458" r:id="rId3"/>
    <p:sldId id="545" r:id="rId4"/>
    <p:sldId id="437" r:id="rId5"/>
    <p:sldId id="439" r:id="rId6"/>
    <p:sldId id="442" r:id="rId7"/>
    <p:sldId id="443" r:id="rId8"/>
    <p:sldId id="444" r:id="rId9"/>
    <p:sldId id="440" r:id="rId10"/>
    <p:sldId id="445" r:id="rId11"/>
    <p:sldId id="456" r:id="rId12"/>
    <p:sldId id="451" r:id="rId13"/>
    <p:sldId id="452" r:id="rId14"/>
    <p:sldId id="454" r:id="rId15"/>
    <p:sldId id="455" r:id="rId16"/>
    <p:sldId id="453" r:id="rId17"/>
    <p:sldId id="424" r:id="rId18"/>
    <p:sldId id="438" r:id="rId19"/>
    <p:sldId id="447" r:id="rId20"/>
    <p:sldId id="450" r:id="rId21"/>
    <p:sldId id="429" r:id="rId22"/>
    <p:sldId id="448" r:id="rId23"/>
    <p:sldId id="404" r:id="rId24"/>
  </p:sldIdLst>
  <p:sldSz cx="12192000" cy="6858000"/>
  <p:notesSz cx="6858000" cy="9144000"/>
  <p:custDataLst>
    <p:tags r:id="rId27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DDE0E5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1505" autoAdjust="0"/>
  </p:normalViewPr>
  <p:slideViewPr>
    <p:cSldViewPr snapToGrid="0">
      <p:cViewPr varScale="1">
        <p:scale>
          <a:sx n="75" d="100"/>
          <a:sy n="75" d="100"/>
        </p:scale>
        <p:origin x="60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3A9E129B-9895-49F4-AB6D-85A6A0AF8B90}"/>
    <pc:docChg chg="undo custSel addSld delSld modSld sldOrd modMainMaster">
      <pc:chgData name="pantelis balaouras" userId="25e8755020fc1734" providerId="LiveId" clId="{3A9E129B-9895-49F4-AB6D-85A6A0AF8B90}" dt="2023-07-01T09:44:01.365" v="1185" actId="1076"/>
      <pc:docMkLst>
        <pc:docMk/>
      </pc:docMkLst>
      <pc:sldChg chg="addSp delSp modSp mod">
        <pc:chgData name="pantelis balaouras" userId="25e8755020fc1734" providerId="LiveId" clId="{3A9E129B-9895-49F4-AB6D-85A6A0AF8B90}" dt="2023-07-01T09:04:44.218" v="942" actId="14100"/>
        <pc:sldMkLst>
          <pc:docMk/>
          <pc:sldMk cId="616025265" sldId="261"/>
        </pc:sldMkLst>
        <pc:spChg chg="mod">
          <ac:chgData name="pantelis balaouras" userId="25e8755020fc1734" providerId="LiveId" clId="{3A9E129B-9895-49F4-AB6D-85A6A0AF8B90}" dt="2023-07-01T09:04:02.058" v="940" actId="207"/>
          <ac:spMkLst>
            <pc:docMk/>
            <pc:sldMk cId="616025265" sldId="261"/>
            <ac:spMk id="5" creationId="{FAA18648-8A7B-40D3-A066-80FDB05B7DF4}"/>
          </ac:spMkLst>
        </pc:spChg>
        <pc:spChg chg="del">
          <ac:chgData name="pantelis balaouras" userId="25e8755020fc1734" providerId="LiveId" clId="{3A9E129B-9895-49F4-AB6D-85A6A0AF8B90}" dt="2023-07-01T08:59:04.228" v="920" actId="478"/>
          <ac:spMkLst>
            <pc:docMk/>
            <pc:sldMk cId="616025265" sldId="261"/>
            <ac:spMk id="7" creationId="{3EABFA14-CCC1-48A6-A2A5-B838C912D37A}"/>
          </ac:spMkLst>
        </pc:spChg>
        <pc:spChg chg="add mod">
          <ac:chgData name="pantelis balaouras" userId="25e8755020fc1734" providerId="LiveId" clId="{3A9E129B-9895-49F4-AB6D-85A6A0AF8B90}" dt="2023-07-01T08:59:34.030" v="923" actId="1076"/>
          <ac:spMkLst>
            <pc:docMk/>
            <pc:sldMk cId="616025265" sldId="261"/>
            <ac:spMk id="10" creationId="{ED2F4DDC-EDFB-2077-F4D4-7EFCA890F8B7}"/>
          </ac:spMkLst>
        </pc:spChg>
        <pc:picChg chg="add del mod modCrop">
          <ac:chgData name="pantelis balaouras" userId="25e8755020fc1734" providerId="LiveId" clId="{3A9E129B-9895-49F4-AB6D-85A6A0AF8B90}" dt="2023-07-01T08:39:14.507" v="832" actId="21"/>
          <ac:picMkLst>
            <pc:docMk/>
            <pc:sldMk cId="616025265" sldId="261"/>
            <ac:picMk id="2" creationId="{198228AE-D0E1-332C-5304-13A58FC6E81A}"/>
          </ac:picMkLst>
        </pc:picChg>
        <pc:picChg chg="add del mod">
          <ac:chgData name="pantelis balaouras" userId="25e8755020fc1734" providerId="LiveId" clId="{3A9E129B-9895-49F4-AB6D-85A6A0AF8B90}" dt="2023-07-01T08:59:01.447" v="919"/>
          <ac:picMkLst>
            <pc:docMk/>
            <pc:sldMk cId="616025265" sldId="261"/>
            <ac:picMk id="3" creationId="{CEB8B32C-A602-E7F8-47DE-DAB1D6D3FEEF}"/>
          </ac:picMkLst>
        </pc:picChg>
        <pc:picChg chg="del">
          <ac:chgData name="pantelis balaouras" userId="25e8755020fc1734" providerId="LiveId" clId="{3A9E129B-9895-49F4-AB6D-85A6A0AF8B90}" dt="2023-07-01T08:58:58.259" v="917" actId="478"/>
          <ac:picMkLst>
            <pc:docMk/>
            <pc:sldMk cId="616025265" sldId="261"/>
            <ac:picMk id="8" creationId="{199A8DC6-D03C-4BE6-8268-D6FFABE8339E}"/>
          </ac:picMkLst>
        </pc:picChg>
        <pc:picChg chg="add del mod">
          <ac:chgData name="pantelis balaouras" userId="25e8755020fc1734" providerId="LiveId" clId="{3A9E129B-9895-49F4-AB6D-85A6A0AF8B90}" dt="2023-07-01T09:01:55.655" v="926" actId="478"/>
          <ac:picMkLst>
            <pc:docMk/>
            <pc:sldMk cId="616025265" sldId="261"/>
            <ac:picMk id="9" creationId="{CFF758E8-3057-B749-FCDA-AB8F95D3A197}"/>
          </ac:picMkLst>
        </pc:picChg>
        <pc:picChg chg="add mod">
          <ac:chgData name="pantelis balaouras" userId="25e8755020fc1734" providerId="LiveId" clId="{3A9E129B-9895-49F4-AB6D-85A6A0AF8B90}" dt="2023-07-01T09:04:44.218" v="942" actId="14100"/>
          <ac:picMkLst>
            <pc:docMk/>
            <pc:sldMk cId="616025265" sldId="261"/>
            <ac:picMk id="6146" creationId="{2F61D9A2-E1E6-CBCE-83BF-D172B000C5B7}"/>
          </ac:picMkLst>
        </pc:picChg>
      </pc:sldChg>
      <pc:sldChg chg="modSp mod">
        <pc:chgData name="pantelis balaouras" userId="25e8755020fc1734" providerId="LiveId" clId="{3A9E129B-9895-49F4-AB6D-85A6A0AF8B90}" dt="2023-07-01T08:53:46.814" v="887" actId="2711"/>
        <pc:sldMkLst>
          <pc:docMk/>
          <pc:sldMk cId="4236537347" sldId="295"/>
        </pc:sldMkLst>
        <pc:spChg chg="mod">
          <ac:chgData name="pantelis balaouras" userId="25e8755020fc1734" providerId="LiveId" clId="{3A9E129B-9895-49F4-AB6D-85A6A0AF8B90}" dt="2023-07-01T08:53:46.814" v="887" actId="2711"/>
          <ac:spMkLst>
            <pc:docMk/>
            <pc:sldMk cId="4236537347" sldId="295"/>
            <ac:spMk id="10" creationId="{C0DFA73F-FDC8-497A-8912-CA8C28C95043}"/>
          </ac:spMkLst>
        </pc:spChg>
      </pc:sldChg>
      <pc:sldChg chg="addSp delSp modSp mod">
        <pc:chgData name="pantelis balaouras" userId="25e8755020fc1734" providerId="LiveId" clId="{3A9E129B-9895-49F4-AB6D-85A6A0AF8B90}" dt="2023-07-01T08:54:34.395" v="894"/>
        <pc:sldMkLst>
          <pc:docMk/>
          <pc:sldMk cId="757881950" sldId="296"/>
        </pc:sldMkLst>
        <pc:spChg chg="add mod">
          <ac:chgData name="pantelis balaouras" userId="25e8755020fc1734" providerId="LiveId" clId="{3A9E129B-9895-49F4-AB6D-85A6A0AF8B90}" dt="2023-07-01T08:54:34.395" v="894"/>
          <ac:spMkLst>
            <pc:docMk/>
            <pc:sldMk cId="757881950" sldId="296"/>
            <ac:spMk id="2" creationId="{BD4FC1F3-1556-EB81-9C6B-3591FF2747D5}"/>
          </ac:spMkLst>
        </pc:spChg>
        <pc:spChg chg="mod">
          <ac:chgData name="pantelis balaouras" userId="25e8755020fc1734" providerId="LiveId" clId="{3A9E129B-9895-49F4-AB6D-85A6A0AF8B90}" dt="2023-07-01T07:15:58.049" v="36" actId="27636"/>
          <ac:spMkLst>
            <pc:docMk/>
            <pc:sldMk cId="757881950" sldId="296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044" v="35" actId="27636"/>
          <ac:spMkLst>
            <pc:docMk/>
            <pc:sldMk cId="757881950" sldId="296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3:57.877" v="888" actId="478"/>
          <ac:spMkLst>
            <pc:docMk/>
            <pc:sldMk cId="757881950" sldId="296"/>
            <ac:spMk id="10" creationId="{E7ACBFFE-E9E3-41C4-BB6A-8238F2BCA22C}"/>
          </ac:spMkLst>
        </pc:spChg>
      </pc:sldChg>
      <pc:sldChg chg="addSp delSp modSp mod modAnim">
        <pc:chgData name="pantelis balaouras" userId="25e8755020fc1734" providerId="LiveId" clId="{3A9E129B-9895-49F4-AB6D-85A6A0AF8B90}" dt="2023-07-01T09:17:43.182" v="1011"/>
        <pc:sldMkLst>
          <pc:docMk/>
          <pc:sldMk cId="181460544" sldId="303"/>
        </pc:sldMkLst>
        <pc:spChg chg="add mod">
          <ac:chgData name="pantelis balaouras" userId="25e8755020fc1734" providerId="LiveId" clId="{3A9E129B-9895-49F4-AB6D-85A6A0AF8B90}" dt="2023-07-01T08:54:35.864" v="895"/>
          <ac:spMkLst>
            <pc:docMk/>
            <pc:sldMk cId="181460544" sldId="303"/>
            <ac:spMk id="2" creationId="{251DAF2A-48A7-CFE6-59A1-C2A079499035}"/>
          </ac:spMkLst>
        </pc:spChg>
        <pc:spChg chg="mod">
          <ac:chgData name="pantelis balaouras" userId="25e8755020fc1734" providerId="LiveId" clId="{3A9E129B-9895-49F4-AB6D-85A6A0AF8B90}" dt="2023-07-01T07:15:58.079" v="38" actId="27636"/>
          <ac:spMkLst>
            <pc:docMk/>
            <pc:sldMk cId="181460544" sldId="303"/>
            <ac:spMk id="5" creationId="{FCC0DEC9-291B-4095-9896-1244D3052774}"/>
          </ac:spMkLst>
        </pc:spChg>
        <pc:spChg chg="add mod">
          <ac:chgData name="pantelis balaouras" userId="25e8755020fc1734" providerId="LiveId" clId="{3A9E129B-9895-49F4-AB6D-85A6A0AF8B90}" dt="2023-07-01T09:17:15.292" v="1009" actId="207"/>
          <ac:spMkLst>
            <pc:docMk/>
            <pc:sldMk cId="181460544" sldId="303"/>
            <ac:spMk id="6" creationId="{9F2BA593-9465-FDE8-2506-E452927149A9}"/>
          </ac:spMkLst>
        </pc:spChg>
        <pc:spChg chg="mod">
          <ac:chgData name="pantelis balaouras" userId="25e8755020fc1734" providerId="LiveId" clId="{3A9E129B-9895-49F4-AB6D-85A6A0AF8B90}" dt="2023-07-01T07:15:58.074" v="37" actId="27636"/>
          <ac:spMkLst>
            <pc:docMk/>
            <pc:sldMk cId="181460544" sldId="303"/>
            <ac:spMk id="8" creationId="{ADC8C5CF-E62A-4FD6-8C53-A5F6259B922C}"/>
          </ac:spMkLst>
        </pc:spChg>
        <pc:spChg chg="add mod">
          <ac:chgData name="pantelis balaouras" userId="25e8755020fc1734" providerId="LiveId" clId="{3A9E129B-9895-49F4-AB6D-85A6A0AF8B90}" dt="2023-07-01T09:16:50.092" v="1006" actId="6549"/>
          <ac:spMkLst>
            <pc:docMk/>
            <pc:sldMk cId="181460544" sldId="303"/>
            <ac:spMk id="9" creationId="{AF871B53-F55D-0BD1-57B5-C9CA6D4F149F}"/>
          </ac:spMkLst>
        </pc:spChg>
        <pc:spChg chg="del">
          <ac:chgData name="pantelis balaouras" userId="25e8755020fc1734" providerId="LiveId" clId="{3A9E129B-9895-49F4-AB6D-85A6A0AF8B90}" dt="2023-07-01T09:17:34.724" v="1010" actId="478"/>
          <ac:spMkLst>
            <pc:docMk/>
            <pc:sldMk cId="181460544" sldId="303"/>
            <ac:spMk id="11" creationId="{3338C691-31D6-448C-9C2A-0CC5A676B8BC}"/>
          </ac:spMkLst>
        </pc:spChg>
        <pc:spChg chg="add mod">
          <ac:chgData name="pantelis balaouras" userId="25e8755020fc1734" providerId="LiveId" clId="{3A9E129B-9895-49F4-AB6D-85A6A0AF8B90}" dt="2023-07-01T09:17:43.182" v="1011"/>
          <ac:spMkLst>
            <pc:docMk/>
            <pc:sldMk cId="181460544" sldId="303"/>
            <ac:spMk id="12" creationId="{CB581221-D85C-85B3-D179-F06A6ADE0948}"/>
          </ac:spMkLst>
        </pc:spChg>
        <pc:spChg chg="del mod">
          <ac:chgData name="pantelis balaouras" userId="25e8755020fc1734" providerId="LiveId" clId="{3A9E129B-9895-49F4-AB6D-85A6A0AF8B90}" dt="2023-07-01T08:54:03.487" v="889" actId="478"/>
          <ac:spMkLst>
            <pc:docMk/>
            <pc:sldMk cId="181460544" sldId="303"/>
            <ac:spMk id="14" creationId="{01DD2C8F-C33F-471E-9F8C-BB6C894C3BD9}"/>
          </ac:spMkLst>
        </pc:spChg>
        <pc:picChg chg="add del mod">
          <ac:chgData name="pantelis balaouras" userId="25e8755020fc1734" providerId="LiveId" clId="{3A9E129B-9895-49F4-AB6D-85A6A0AF8B90}" dt="2023-07-01T09:15:02.156" v="1003"/>
          <ac:picMkLst>
            <pc:docMk/>
            <pc:sldMk cId="181460544" sldId="303"/>
            <ac:picMk id="3" creationId="{7CB12374-C38A-391E-A300-E3A3CA11BAC3}"/>
          </ac:picMkLst>
        </pc:picChg>
        <pc:picChg chg="add mod">
          <ac:chgData name="pantelis balaouras" userId="25e8755020fc1734" providerId="LiveId" clId="{3A9E129B-9895-49F4-AB6D-85A6A0AF8B90}" dt="2023-07-01T09:16:59.251" v="1007" actId="207"/>
          <ac:picMkLst>
            <pc:docMk/>
            <pc:sldMk cId="181460544" sldId="303"/>
            <ac:picMk id="7" creationId="{DC9C4F85-B6F7-82BE-BD84-76BFA534171D}"/>
          </ac:picMkLst>
        </pc:picChg>
      </pc:sldChg>
      <pc:sldChg chg="addSp delSp modSp mod">
        <pc:chgData name="pantelis balaouras" userId="25e8755020fc1734" providerId="LiveId" clId="{3A9E129B-9895-49F4-AB6D-85A6A0AF8B90}" dt="2023-07-01T08:54:38.840" v="897"/>
        <pc:sldMkLst>
          <pc:docMk/>
          <pc:sldMk cId="1478958817" sldId="304"/>
        </pc:sldMkLst>
        <pc:spChg chg="add mod">
          <ac:chgData name="pantelis balaouras" userId="25e8755020fc1734" providerId="LiveId" clId="{3A9E129B-9895-49F4-AB6D-85A6A0AF8B90}" dt="2023-07-01T08:54:38.840" v="897"/>
          <ac:spMkLst>
            <pc:docMk/>
            <pc:sldMk cId="1478958817" sldId="304"/>
            <ac:spMk id="2" creationId="{A00340FB-4815-28DF-06CC-769D6101B4A9}"/>
          </ac:spMkLst>
        </pc:spChg>
        <pc:spChg chg="del mod">
          <ac:chgData name="pantelis balaouras" userId="25e8755020fc1734" providerId="LiveId" clId="{3A9E129B-9895-49F4-AB6D-85A6A0AF8B90}" dt="2023-07-01T08:54:10.272" v="891" actId="478"/>
          <ac:spMkLst>
            <pc:docMk/>
            <pc:sldMk cId="1478958817" sldId="304"/>
            <ac:spMk id="11" creationId="{D5681E07-F9B4-4615-B606-D096A911A80C}"/>
          </ac:spMkLst>
        </pc:spChg>
      </pc:sldChg>
      <pc:sldChg chg="addSp delSp modSp mod">
        <pc:chgData name="pantelis balaouras" userId="25e8755020fc1734" providerId="LiveId" clId="{3A9E129B-9895-49F4-AB6D-85A6A0AF8B90}" dt="2023-07-01T08:54:40.297" v="898"/>
        <pc:sldMkLst>
          <pc:docMk/>
          <pc:sldMk cId="2055772528" sldId="305"/>
        </pc:sldMkLst>
        <pc:spChg chg="add mod">
          <ac:chgData name="pantelis balaouras" userId="25e8755020fc1734" providerId="LiveId" clId="{3A9E129B-9895-49F4-AB6D-85A6A0AF8B90}" dt="2023-07-01T08:54:40.297" v="898"/>
          <ac:spMkLst>
            <pc:docMk/>
            <pc:sldMk cId="2055772528" sldId="305"/>
            <ac:spMk id="2" creationId="{AA5D4F4E-F8CB-0A8A-48F5-BEA035E17556}"/>
          </ac:spMkLst>
        </pc:spChg>
        <pc:spChg chg="mod">
          <ac:chgData name="pantelis balaouras" userId="25e8755020fc1734" providerId="LiveId" clId="{3A9E129B-9895-49F4-AB6D-85A6A0AF8B90}" dt="2023-07-01T07:15:58.154" v="42" actId="27636"/>
          <ac:spMkLst>
            <pc:docMk/>
            <pc:sldMk cId="2055772528" sldId="305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49" v="41" actId="27636"/>
          <ac:spMkLst>
            <pc:docMk/>
            <pc:sldMk cId="2055772528" sldId="305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14.458" v="892" actId="478"/>
          <ac:spMkLst>
            <pc:docMk/>
            <pc:sldMk cId="2055772528" sldId="305"/>
            <ac:spMk id="9" creationId="{D850EBAD-D124-4AC6-84FE-B9BA77B8CBF1}"/>
          </ac:spMkLst>
        </pc:spChg>
      </pc:sldChg>
      <pc:sldChg chg="addSp delSp modSp mod">
        <pc:chgData name="pantelis balaouras" userId="25e8755020fc1734" providerId="LiveId" clId="{3A9E129B-9895-49F4-AB6D-85A6A0AF8B90}" dt="2023-07-01T08:54:41.847" v="899"/>
        <pc:sldMkLst>
          <pc:docMk/>
          <pc:sldMk cId="3918599729" sldId="306"/>
        </pc:sldMkLst>
        <pc:spChg chg="add mod">
          <ac:chgData name="pantelis balaouras" userId="25e8755020fc1734" providerId="LiveId" clId="{3A9E129B-9895-49F4-AB6D-85A6A0AF8B90}" dt="2023-07-01T08:54:41.847" v="899"/>
          <ac:spMkLst>
            <pc:docMk/>
            <pc:sldMk cId="3918599729" sldId="306"/>
            <ac:spMk id="2" creationId="{6ACFC628-19ED-031C-00DF-F88C4C0744FF}"/>
          </ac:spMkLst>
        </pc:spChg>
        <pc:spChg chg="mod">
          <ac:chgData name="pantelis balaouras" userId="25e8755020fc1734" providerId="LiveId" clId="{3A9E129B-9895-49F4-AB6D-85A6A0AF8B90}" dt="2023-07-01T07:15:58.169" v="43" actId="27636"/>
          <ac:spMkLst>
            <pc:docMk/>
            <pc:sldMk cId="3918599729" sldId="306"/>
            <ac:spMk id="5" creationId="{FCC0DEC9-291B-4095-9896-1244D3052774}"/>
          </ac:spMkLst>
        </pc:spChg>
        <pc:spChg chg="del mod">
          <ac:chgData name="pantelis balaouras" userId="25e8755020fc1734" providerId="LiveId" clId="{3A9E129B-9895-49F4-AB6D-85A6A0AF8B90}" dt="2023-07-01T08:54:20.367" v="893" actId="478"/>
          <ac:spMkLst>
            <pc:docMk/>
            <pc:sldMk cId="3918599729" sldId="306"/>
            <ac:spMk id="13" creationId="{97B91448-668C-4CA5-BAB2-2B93CE89E428}"/>
          </ac:spMkLst>
        </pc:spChg>
      </pc:sldChg>
      <pc:sldChg chg="modSp mod">
        <pc:chgData name="pantelis balaouras" userId="25e8755020fc1734" providerId="LiveId" clId="{3A9E129B-9895-49F4-AB6D-85A6A0AF8B90}" dt="2023-07-01T07:51:49.004" v="660" actId="6549"/>
        <pc:sldMkLst>
          <pc:docMk/>
          <pc:sldMk cId="823583658" sldId="374"/>
        </pc:sldMkLst>
        <pc:spChg chg="mod">
          <ac:chgData name="pantelis balaouras" userId="25e8755020fc1734" providerId="LiveId" clId="{3A9E129B-9895-49F4-AB6D-85A6A0AF8B90}" dt="2023-07-01T07:51:49.004" v="660" actId="6549"/>
          <ac:spMkLst>
            <pc:docMk/>
            <pc:sldMk cId="823583658" sldId="374"/>
            <ac:spMk id="5" creationId="{4BC19399-CA4E-48B5-AFEE-CF69C6888765}"/>
          </ac:spMkLst>
        </pc:spChg>
      </pc:sldChg>
      <pc:sldChg chg="addSp delSp modSp mod">
        <pc:chgData name="pantelis balaouras" userId="25e8755020fc1734" providerId="LiveId" clId="{3A9E129B-9895-49F4-AB6D-85A6A0AF8B90}" dt="2023-07-01T08:54:37.431" v="896"/>
        <pc:sldMkLst>
          <pc:docMk/>
          <pc:sldMk cId="2003224513" sldId="402"/>
        </pc:sldMkLst>
        <pc:spChg chg="add mod">
          <ac:chgData name="pantelis balaouras" userId="25e8755020fc1734" providerId="LiveId" clId="{3A9E129B-9895-49F4-AB6D-85A6A0AF8B90}" dt="2023-07-01T08:54:37.431" v="896"/>
          <ac:spMkLst>
            <pc:docMk/>
            <pc:sldMk cId="2003224513" sldId="402"/>
            <ac:spMk id="2" creationId="{10B138FD-0B72-3E40-4672-914973095305}"/>
          </ac:spMkLst>
        </pc:spChg>
        <pc:spChg chg="mod">
          <ac:chgData name="pantelis balaouras" userId="25e8755020fc1734" providerId="LiveId" clId="{3A9E129B-9895-49F4-AB6D-85A6A0AF8B90}" dt="2023-07-01T07:15:58.109" v="39" actId="27636"/>
          <ac:spMkLst>
            <pc:docMk/>
            <pc:sldMk cId="2003224513" sldId="402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14" v="40" actId="27636"/>
          <ac:spMkLst>
            <pc:docMk/>
            <pc:sldMk cId="2003224513" sldId="402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08.145" v="890" actId="478"/>
          <ac:spMkLst>
            <pc:docMk/>
            <pc:sldMk cId="2003224513" sldId="402"/>
            <ac:spMk id="9" creationId="{B5AB39F5-CB3C-45EE-9E48-06A17BB6D957}"/>
          </ac:spMkLst>
        </pc:spChg>
      </pc:sldChg>
      <pc:sldChg chg="addSp delSp modSp mod">
        <pc:chgData name="pantelis balaouras" userId="25e8755020fc1734" providerId="LiveId" clId="{3A9E129B-9895-49F4-AB6D-85A6A0AF8B90}" dt="2023-07-01T09:09:26.449" v="963" actId="478"/>
        <pc:sldMkLst>
          <pc:docMk/>
          <pc:sldMk cId="1915799683" sldId="404"/>
        </pc:sldMkLst>
        <pc:spChg chg="add del mod">
          <ac:chgData name="pantelis balaouras" userId="25e8755020fc1734" providerId="LiveId" clId="{3A9E129B-9895-49F4-AB6D-85A6A0AF8B90}" dt="2023-07-01T09:09:26.449" v="963" actId="478"/>
          <ac:spMkLst>
            <pc:docMk/>
            <pc:sldMk cId="1915799683" sldId="404"/>
            <ac:spMk id="11" creationId="{252D5588-9D47-4372-A592-FC5F71ED3798}"/>
          </ac:spMkLst>
        </pc:spChg>
        <pc:picChg chg="add mod">
          <ac:chgData name="pantelis balaouras" userId="25e8755020fc1734" providerId="LiveId" clId="{3A9E129B-9895-49F4-AB6D-85A6A0AF8B90}" dt="2023-07-01T07:53:16.312" v="683" actId="1076"/>
          <ac:picMkLst>
            <pc:docMk/>
            <pc:sldMk cId="1915799683" sldId="404"/>
            <ac:picMk id="2" creationId="{25F65A2C-3150-4B5A-D0EF-1CEBF92DC4E4}"/>
          </ac:picMkLst>
        </pc:picChg>
        <pc:picChg chg="add del mod">
          <ac:chgData name="pantelis balaouras" userId="25e8755020fc1734" providerId="LiveId" clId="{3A9E129B-9895-49F4-AB6D-85A6A0AF8B90}" dt="2023-07-01T09:09:23.584" v="962"/>
          <ac:picMkLst>
            <pc:docMk/>
            <pc:sldMk cId="1915799683" sldId="404"/>
            <ac:picMk id="3" creationId="{3B7B339B-F161-9C04-C1E0-0A33E3FA9A98}"/>
          </ac:picMkLst>
        </pc:picChg>
        <pc:picChg chg="del">
          <ac:chgData name="pantelis balaouras" userId="25e8755020fc1734" providerId="LiveId" clId="{3A9E129B-9895-49F4-AB6D-85A6A0AF8B90}" dt="2023-07-01T07:54:34.792" v="685" actId="478"/>
          <ac:picMkLst>
            <pc:docMk/>
            <pc:sldMk cId="1915799683" sldId="404"/>
            <ac:picMk id="10" creationId="{FF1C1EEF-3FD2-4C46-B4FD-C7E50843FBDC}"/>
          </ac:picMkLst>
        </pc:picChg>
        <pc:picChg chg="del">
          <ac:chgData name="pantelis balaouras" userId="25e8755020fc1734" providerId="LiveId" clId="{3A9E129B-9895-49F4-AB6D-85A6A0AF8B90}" dt="2023-07-01T07:52:57.096" v="678" actId="478"/>
          <ac:picMkLst>
            <pc:docMk/>
            <pc:sldMk cId="1915799683" sldId="404"/>
            <ac:picMk id="18" creationId="{6077531A-0788-4660-9281-308ACDA7F681}"/>
          </ac:picMkLst>
        </pc:picChg>
        <pc:picChg chg="add mod">
          <ac:chgData name="pantelis balaouras" userId="25e8755020fc1734" providerId="LiveId" clId="{3A9E129B-9895-49F4-AB6D-85A6A0AF8B90}" dt="2023-07-01T07:54:45.226" v="688" actId="14100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del mod">
        <pc:chgData name="pantelis balaouras" userId="25e8755020fc1734" providerId="LiveId" clId="{3A9E129B-9895-49F4-AB6D-85A6A0AF8B90}" dt="2023-07-01T07:21:50.763" v="180" actId="47"/>
        <pc:sldMkLst>
          <pc:docMk/>
          <pc:sldMk cId="4229006710" sldId="416"/>
        </pc:sldMkLst>
        <pc:graphicFrameChg chg="del mod">
          <ac:chgData name="pantelis balaouras" userId="25e8755020fc1734" providerId="LiveId" clId="{3A9E129B-9895-49F4-AB6D-85A6A0AF8B90}" dt="2023-07-01T07:13:01.025" v="5"/>
          <ac:graphicFrameMkLst>
            <pc:docMk/>
            <pc:sldMk cId="4229006710" sldId="416"/>
            <ac:graphicFrameMk id="4" creationId="{CF7E726E-B717-4D42-1750-6DFF428F54B3}"/>
          </ac:graphicFrameMkLst>
        </pc:graphicFrameChg>
        <pc:picChg chg="add del mod">
          <ac:chgData name="pantelis balaouras" userId="25e8755020fc1734" providerId="LiveId" clId="{3A9E129B-9895-49F4-AB6D-85A6A0AF8B90}" dt="2023-07-01T07:18:16.686" v="162" actId="478"/>
          <ac:picMkLst>
            <pc:docMk/>
            <pc:sldMk cId="4229006710" sldId="416"/>
            <ac:picMk id="3" creationId="{A49286BC-1E76-A186-06D8-038C90B99D44}"/>
          </ac:picMkLst>
        </pc:picChg>
      </pc:sldChg>
      <pc:sldChg chg="addSp delSp modSp mod">
        <pc:chgData name="pantelis balaouras" userId="25e8755020fc1734" providerId="LiveId" clId="{3A9E129B-9895-49F4-AB6D-85A6A0AF8B90}" dt="2023-07-01T09:26:46.222" v="1134" actId="1035"/>
        <pc:sldMkLst>
          <pc:docMk/>
          <pc:sldMk cId="1311204911" sldId="417"/>
        </pc:sldMkLst>
        <pc:spChg chg="add mod">
          <ac:chgData name="pantelis balaouras" userId="25e8755020fc1734" providerId="LiveId" clId="{3A9E129B-9895-49F4-AB6D-85A6A0AF8B90}" dt="2023-07-01T09:25:54.341" v="1083" actId="1076"/>
          <ac:spMkLst>
            <pc:docMk/>
            <pc:sldMk cId="1311204911" sldId="417"/>
            <ac:spMk id="3" creationId="{AE606473-841C-6846-8375-A32E5D94D2BE}"/>
          </ac:spMkLst>
        </pc:spChg>
        <pc:spChg chg="mod">
          <ac:chgData name="pantelis balaouras" userId="25e8755020fc1734" providerId="LiveId" clId="{3A9E129B-9895-49F4-AB6D-85A6A0AF8B90}" dt="2023-07-01T09:26:20.924" v="1104" actId="1035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3A9E129B-9895-49F4-AB6D-85A6A0AF8B90}" dt="2023-07-01T09:25:03.724" v="1069" actId="1076"/>
          <ac:spMkLst>
            <pc:docMk/>
            <pc:sldMk cId="1311204911" sldId="417"/>
            <ac:spMk id="16" creationId="{4203AE03-98BA-484B-983A-314B79666527}"/>
          </ac:spMkLst>
        </pc:spChg>
        <pc:spChg chg="add mod">
          <ac:chgData name="pantelis balaouras" userId="25e8755020fc1734" providerId="LiveId" clId="{3A9E129B-9895-49F4-AB6D-85A6A0AF8B90}" dt="2023-07-01T09:26:46.222" v="1134" actId="1035"/>
          <ac:spMkLst>
            <pc:docMk/>
            <pc:sldMk cId="1311204911" sldId="417"/>
            <ac:spMk id="17" creationId="{031B2B33-5CAB-703B-C0A4-A981582EB252}"/>
          </ac:spMkLst>
        </pc:spChg>
        <pc:spChg chg="add mod">
          <ac:chgData name="pantelis balaouras" userId="25e8755020fc1734" providerId="LiveId" clId="{3A9E129B-9895-49F4-AB6D-85A6A0AF8B90}" dt="2023-07-01T07:32:10.407" v="414" actId="6549"/>
          <ac:spMkLst>
            <pc:docMk/>
            <pc:sldMk cId="1311204911" sldId="417"/>
            <ac:spMk id="19" creationId="{641F4687-D587-65C7-AC09-7F96E55492C1}"/>
          </ac:spMkLst>
        </pc:spChg>
        <pc:spChg chg="mod">
          <ac:chgData name="pantelis balaouras" userId="25e8755020fc1734" providerId="LiveId" clId="{3A9E129B-9895-49F4-AB6D-85A6A0AF8B90}" dt="2023-07-01T09:24:33.811" v="1064" actId="107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3A9E129B-9895-49F4-AB6D-85A6A0AF8B90}" dt="2023-07-01T09:24:25.693" v="1062" actId="1076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3A9E129B-9895-49F4-AB6D-85A6A0AF8B90}" dt="2023-07-01T09:26:30.269" v="1117" actId="1035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3A9E129B-9895-49F4-AB6D-85A6A0AF8B90}" dt="2023-07-01T09:24:28.419" v="1063" actId="1076"/>
          <ac:spMkLst>
            <pc:docMk/>
            <pc:sldMk cId="1311204911" sldId="417"/>
            <ac:spMk id="29" creationId="{79DD61BF-B07B-4EDE-A244-E2458C80016E}"/>
          </ac:spMkLst>
        </pc:spChg>
        <pc:grpChg chg="mod">
          <ac:chgData name="pantelis balaouras" userId="25e8755020fc1734" providerId="LiveId" clId="{3A9E129B-9895-49F4-AB6D-85A6A0AF8B90}" dt="2023-07-01T09:25:03.724" v="1069" actId="1076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3A9E129B-9895-49F4-AB6D-85A6A0AF8B90}" dt="2023-07-01T09:26:20.924" v="1104" actId="1035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3A9E129B-9895-49F4-AB6D-85A6A0AF8B90}" dt="2023-07-01T09:24:33.811" v="1064" actId="1076"/>
          <ac:grpSpMkLst>
            <pc:docMk/>
            <pc:sldMk cId="1311204911" sldId="417"/>
            <ac:grpSpMk id="15" creationId="{ADA3E3C0-7761-48E5-B929-2F7D24AC3893}"/>
          </ac:grpSpMkLst>
        </pc:grpChg>
        <pc:grpChg chg="add del mod">
          <ac:chgData name="pantelis balaouras" userId="25e8755020fc1734" providerId="LiveId" clId="{3A9E129B-9895-49F4-AB6D-85A6A0AF8B90}" dt="2023-07-01T09:24:25.693" v="1062" actId="1076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3A9E129B-9895-49F4-AB6D-85A6A0AF8B90}" dt="2023-07-01T09:26:30.269" v="1117" actId="1035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3A9E129B-9895-49F4-AB6D-85A6A0AF8B90}" dt="2023-07-01T09:24:28.419" v="1063" actId="1076"/>
          <ac:grpSpMkLst>
            <pc:docMk/>
            <pc:sldMk cId="1311204911" sldId="417"/>
            <ac:grpSpMk id="24" creationId="{035DA438-FD53-44DC-8C2E-0859E5BA3DDC}"/>
          </ac:grpSpMkLst>
        </pc:grpChg>
        <pc:grpChg chg="del">
          <ac:chgData name="pantelis balaouras" userId="25e8755020fc1734" providerId="LiveId" clId="{3A9E129B-9895-49F4-AB6D-85A6A0AF8B90}" dt="2023-07-01T07:26:11.089" v="195" actId="47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3A9E129B-9895-49F4-AB6D-85A6A0AF8B90}" dt="2023-07-01T09:25:03.724" v="1069" actId="1076"/>
          <ac:picMkLst>
            <pc:docMk/>
            <pc:sldMk cId="1311204911" sldId="417"/>
            <ac:picMk id="5" creationId="{F7B51B5F-7CC8-4F47-AF41-48413E15C672}"/>
          </ac:picMkLst>
        </pc:picChg>
        <pc:picChg chg="add del mod">
          <ac:chgData name="pantelis balaouras" userId="25e8755020fc1734" providerId="LiveId" clId="{3A9E129B-9895-49F4-AB6D-85A6A0AF8B90}" dt="2023-07-01T09:24:25.693" v="1062" actId="1076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3A9E129B-9895-49F4-AB6D-85A6A0AF8B90}" dt="2023-07-01T09:26:30.269" v="1117" actId="1035"/>
          <ac:picMkLst>
            <pc:docMk/>
            <pc:sldMk cId="1311204911" sldId="417"/>
            <ac:picMk id="7" creationId="{C6D6E4FC-B9EE-4D42-A9D4-9682872560E9}"/>
          </ac:picMkLst>
        </pc:picChg>
        <pc:picChg chg="add mod">
          <ac:chgData name="pantelis balaouras" userId="25e8755020fc1734" providerId="LiveId" clId="{3A9E129B-9895-49F4-AB6D-85A6A0AF8B90}" dt="2023-07-01T07:30:37.589" v="343" actId="1076"/>
          <ac:picMkLst>
            <pc:docMk/>
            <pc:sldMk cId="1311204911" sldId="417"/>
            <ac:picMk id="9" creationId="{BC328D1D-57E9-1ABD-8D34-33836EEE8C3C}"/>
          </ac:picMkLst>
        </pc:picChg>
        <pc:picChg chg="add mod">
          <ac:chgData name="pantelis balaouras" userId="25e8755020fc1734" providerId="LiveId" clId="{3A9E129B-9895-49F4-AB6D-85A6A0AF8B90}" dt="2023-07-01T09:26:35.037" v="1121" actId="1035"/>
          <ac:picMkLst>
            <pc:docMk/>
            <pc:sldMk cId="1311204911" sldId="417"/>
            <ac:picMk id="13" creationId="{5247138B-334B-E841-E5BA-9682B4E5D6CF}"/>
          </ac:picMkLst>
        </pc:picChg>
        <pc:picChg chg="add del mod">
          <ac:chgData name="pantelis balaouras" userId="25e8755020fc1734" providerId="LiveId" clId="{3A9E129B-9895-49F4-AB6D-85A6A0AF8B90}" dt="2023-07-01T07:34:32.967" v="435" actId="478"/>
          <ac:picMkLst>
            <pc:docMk/>
            <pc:sldMk cId="1311204911" sldId="417"/>
            <ac:picMk id="22" creationId="{0F7856AD-88E0-6965-499A-B7DA650CFEFA}"/>
          </ac:picMkLst>
        </pc:picChg>
        <pc:picChg chg="add mod">
          <ac:chgData name="pantelis balaouras" userId="25e8755020fc1734" providerId="LiveId" clId="{3A9E129B-9895-49F4-AB6D-85A6A0AF8B90}" dt="2023-07-01T09:25:50.581" v="1082" actId="1076"/>
          <ac:picMkLst>
            <pc:docMk/>
            <pc:sldMk cId="1311204911" sldId="417"/>
            <ac:picMk id="28" creationId="{B81FDD7D-F391-A994-0CA6-E7E75329E94C}"/>
          </ac:picMkLst>
        </pc:picChg>
        <pc:picChg chg="add del mod">
          <ac:chgData name="pantelis balaouras" userId="25e8755020fc1734" providerId="LiveId" clId="{3A9E129B-9895-49F4-AB6D-85A6A0AF8B90}" dt="2023-07-01T09:14:00.305" v="998" actId="21"/>
          <ac:picMkLst>
            <pc:docMk/>
            <pc:sldMk cId="1311204911" sldId="417"/>
            <ac:picMk id="30" creationId="{970503D5-3DBC-38FD-353F-1D0E514A6567}"/>
          </ac:picMkLst>
        </pc:picChg>
        <pc:picChg chg="mod">
          <ac:chgData name="pantelis balaouras" userId="25e8755020fc1734" providerId="LiveId" clId="{3A9E129B-9895-49F4-AB6D-85A6A0AF8B90}" dt="2023-07-01T09:26:20.924" v="1104" actId="1035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3A9E129B-9895-49F4-AB6D-85A6A0AF8B90}" dt="2023-07-01T09:24:33.811" v="1064" actId="107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3A9E129B-9895-49F4-AB6D-85A6A0AF8B90}" dt="2023-07-01T09:24:28.419" v="1063" actId="1076"/>
          <ac:picMkLst>
            <pc:docMk/>
            <pc:sldMk cId="1311204911" sldId="417"/>
            <ac:picMk id="2054" creationId="{A196C504-2EAF-4F15-B589-4ED26D1458B4}"/>
          </ac:picMkLst>
        </pc:picChg>
      </pc:sldChg>
      <pc:sldChg chg="addSp delSp modSp mod">
        <pc:chgData name="pantelis balaouras" userId="25e8755020fc1734" providerId="LiveId" clId="{3A9E129B-9895-49F4-AB6D-85A6A0AF8B90}" dt="2023-07-01T09:44:01.365" v="1185" actId="1076"/>
        <pc:sldMkLst>
          <pc:docMk/>
          <pc:sldMk cId="1378489231" sldId="418"/>
        </pc:sldMkLst>
        <pc:spChg chg="mod">
          <ac:chgData name="pantelis balaouras" userId="25e8755020fc1734" providerId="LiveId" clId="{3A9E129B-9895-49F4-AB6D-85A6A0AF8B90}" dt="2023-07-01T08:36:21.320" v="774" actId="1076"/>
          <ac:spMkLst>
            <pc:docMk/>
            <pc:sldMk cId="1378489231" sldId="418"/>
            <ac:spMk id="7" creationId="{E2D38E87-33DB-46E9-933D-FDECBD945692}"/>
          </ac:spMkLst>
        </pc:spChg>
        <pc:spChg chg="add del mod">
          <ac:chgData name="pantelis balaouras" userId="25e8755020fc1734" providerId="LiveId" clId="{3A9E129B-9895-49F4-AB6D-85A6A0AF8B90}" dt="2023-07-01T07:21:05.078" v="171" actId="478"/>
          <ac:spMkLst>
            <pc:docMk/>
            <pc:sldMk cId="1378489231" sldId="418"/>
            <ac:spMk id="10" creationId="{666E67CA-9238-33E6-EF49-4B59CB1F5B49}"/>
          </ac:spMkLst>
        </pc:spChg>
        <pc:spChg chg="del">
          <ac:chgData name="pantelis balaouras" userId="25e8755020fc1734" providerId="LiveId" clId="{3A9E129B-9895-49F4-AB6D-85A6A0AF8B90}" dt="2023-07-01T08:35:59.374" v="771" actId="478"/>
          <ac:spMkLst>
            <pc:docMk/>
            <pc:sldMk cId="1378489231" sldId="418"/>
            <ac:spMk id="12" creationId="{038E05FD-5C89-4BC4-AE63-9830C3619510}"/>
          </ac:spMkLst>
        </pc:spChg>
        <pc:spChg chg="add del mod">
          <ac:chgData name="pantelis balaouras" userId="25e8755020fc1734" providerId="LiveId" clId="{3A9E129B-9895-49F4-AB6D-85A6A0AF8B90}" dt="2023-07-01T07:21:11.787" v="174" actId="478"/>
          <ac:spMkLst>
            <pc:docMk/>
            <pc:sldMk cId="1378489231" sldId="418"/>
            <ac:spMk id="14" creationId="{01F6D9B7-E9DD-3731-7161-CDC3F40BBD72}"/>
          </ac:spMkLst>
        </pc:spChg>
        <pc:graphicFrameChg chg="del mod">
          <ac:chgData name="pantelis balaouras" userId="25e8755020fc1734" providerId="LiveId" clId="{3A9E129B-9895-49F4-AB6D-85A6A0AF8B90}" dt="2023-07-01T07:20:48.413" v="166"/>
          <ac:graphicFrameMkLst>
            <pc:docMk/>
            <pc:sldMk cId="1378489231" sldId="418"/>
            <ac:graphicFrameMk id="4" creationId="{0B68E054-ACAA-02B8-EB76-7E7A958310CC}"/>
          </ac:graphicFrameMkLst>
        </pc:graphicFrameChg>
        <pc:graphicFrameChg chg="mod modGraphic">
          <ac:chgData name="pantelis balaouras" userId="25e8755020fc1734" providerId="LiveId" clId="{3A9E129B-9895-49F4-AB6D-85A6A0AF8B90}" dt="2023-07-01T08:52:52.905" v="881" actId="207"/>
          <ac:graphicFrameMkLst>
            <pc:docMk/>
            <pc:sldMk cId="1378489231" sldId="418"/>
            <ac:graphicFrameMk id="6" creationId="{654CCD75-E89A-4C6C-BF75-D840AD726219}"/>
          </ac:graphicFrameMkLst>
        </pc:graphicFrameChg>
        <pc:graphicFrameChg chg="del">
          <ac:chgData name="pantelis balaouras" userId="25e8755020fc1734" providerId="LiveId" clId="{3A9E129B-9895-49F4-AB6D-85A6A0AF8B90}" dt="2023-07-01T07:50:05.734" v="654" actId="478"/>
          <ac:graphicFrameMkLst>
            <pc:docMk/>
            <pc:sldMk cId="1378489231" sldId="418"/>
            <ac:graphicFrameMk id="15" creationId="{57C357C2-B077-7000-CD1C-ABBF375D2A2B}"/>
          </ac:graphicFrameMkLst>
        </pc:graphicFrameChg>
        <pc:picChg chg="add del mod">
          <ac:chgData name="pantelis balaouras" userId="25e8755020fc1734" providerId="LiveId" clId="{3A9E129B-9895-49F4-AB6D-85A6A0AF8B90}" dt="2023-07-01T08:35:34.927" v="766" actId="478"/>
          <ac:picMkLst>
            <pc:docMk/>
            <pc:sldMk cId="1378489231" sldId="418"/>
            <ac:picMk id="2" creationId="{D40432F4-15D1-421F-4F5F-10DF24EBE7E3}"/>
          </ac:picMkLst>
        </pc:picChg>
        <pc:picChg chg="del mod">
          <ac:chgData name="pantelis balaouras" userId="25e8755020fc1734" providerId="LiveId" clId="{3A9E129B-9895-49F4-AB6D-85A6A0AF8B90}" dt="2023-07-01T07:46:15.633" v="467" actId="478"/>
          <ac:picMkLst>
            <pc:docMk/>
            <pc:sldMk cId="1378489231" sldId="418"/>
            <ac:picMk id="3" creationId="{CC6CCB35-71F4-4B98-A632-2AFFFC163491}"/>
          </ac:picMkLst>
        </pc:picChg>
        <pc:picChg chg="add mod ord">
          <ac:chgData name="pantelis balaouras" userId="25e8755020fc1734" providerId="LiveId" clId="{3A9E129B-9895-49F4-AB6D-85A6A0AF8B90}" dt="2023-07-01T09:44:01.365" v="1185" actId="1076"/>
          <ac:picMkLst>
            <pc:docMk/>
            <pc:sldMk cId="1378489231" sldId="418"/>
            <ac:picMk id="8" creationId="{C764441F-E3A0-6001-A655-5380700E753E}"/>
          </ac:picMkLst>
        </pc:picChg>
        <pc:picChg chg="add del mod">
          <ac:chgData name="pantelis balaouras" userId="25e8755020fc1734" providerId="LiveId" clId="{3A9E129B-9895-49F4-AB6D-85A6A0AF8B90}" dt="2023-07-01T07:21:08.136" v="173" actId="478"/>
          <ac:picMkLst>
            <pc:docMk/>
            <pc:sldMk cId="1378489231" sldId="418"/>
            <ac:picMk id="11" creationId="{86CB401F-C964-4D6C-AE35-FB329988D13A}"/>
          </ac:picMkLst>
        </pc:picChg>
        <pc:picChg chg="add mod">
          <ac:chgData name="pantelis balaouras" userId="25e8755020fc1734" providerId="LiveId" clId="{3A9E129B-9895-49F4-AB6D-85A6A0AF8B90}" dt="2023-07-01T08:35:39.462" v="767"/>
          <ac:picMkLst>
            <pc:docMk/>
            <pc:sldMk cId="1378489231" sldId="418"/>
            <ac:picMk id="16" creationId="{34CD108A-15FC-97C2-8658-899505623602}"/>
          </ac:picMkLst>
        </pc:picChg>
        <pc:picChg chg="add del mod">
          <ac:chgData name="pantelis balaouras" userId="25e8755020fc1734" providerId="LiveId" clId="{3A9E129B-9895-49F4-AB6D-85A6A0AF8B90}" dt="2023-07-01T09:13:17.778" v="995" actId="478"/>
          <ac:picMkLst>
            <pc:docMk/>
            <pc:sldMk cId="1378489231" sldId="418"/>
            <ac:picMk id="17" creationId="{19BD276E-CB63-6F9E-183E-03B704309150}"/>
          </ac:picMkLst>
        </pc:picChg>
        <pc:picChg chg="add mod">
          <ac:chgData name="pantelis balaouras" userId="25e8755020fc1734" providerId="LiveId" clId="{3A9E129B-9895-49F4-AB6D-85A6A0AF8B90}" dt="2023-07-01T09:13:24.562" v="996"/>
          <ac:picMkLst>
            <pc:docMk/>
            <pc:sldMk cId="1378489231" sldId="418"/>
            <ac:picMk id="18" creationId="{3AE1B409-01AB-8B54-F592-C862F4DA8564}"/>
          </ac:picMkLst>
        </pc:picChg>
      </pc:sldChg>
      <pc:sldChg chg="addSp delSp modSp mod">
        <pc:chgData name="pantelis balaouras" userId="25e8755020fc1734" providerId="LiveId" clId="{3A9E129B-9895-49F4-AB6D-85A6A0AF8B90}" dt="2023-07-01T08:57:53.221" v="916" actId="207"/>
        <pc:sldMkLst>
          <pc:docMk/>
          <pc:sldMk cId="2033093179" sldId="420"/>
        </pc:sldMkLst>
        <pc:spChg chg="add mod">
          <ac:chgData name="pantelis balaouras" userId="25e8755020fc1734" providerId="LiveId" clId="{3A9E129B-9895-49F4-AB6D-85A6A0AF8B90}" dt="2023-07-01T07:48:38.103" v="653" actId="5793"/>
          <ac:spMkLst>
            <pc:docMk/>
            <pc:sldMk cId="2033093179" sldId="420"/>
            <ac:spMk id="5" creationId="{F56DC747-739E-5A0C-94B8-E8F8E974AC85}"/>
          </ac:spMkLst>
        </pc:spChg>
        <pc:spChg chg="mod">
          <ac:chgData name="pantelis balaouras" userId="25e8755020fc1734" providerId="LiveId" clId="{3A9E129B-9895-49F4-AB6D-85A6A0AF8B90}" dt="2023-07-01T07:51:15.328" v="657" actId="207"/>
          <ac:spMkLst>
            <pc:docMk/>
            <pc:sldMk cId="2033093179" sldId="420"/>
            <ac:spMk id="11" creationId="{70D46B22-84E1-43AA-85C7-DBAEC0E27492}"/>
          </ac:spMkLst>
        </pc:spChg>
        <pc:spChg chg="mod">
          <ac:chgData name="pantelis balaouras" userId="25e8755020fc1734" providerId="LiveId" clId="{3A9E129B-9895-49F4-AB6D-85A6A0AF8B90}" dt="2023-07-01T08:52:58.551" v="882" actId="207"/>
          <ac:spMkLst>
            <pc:docMk/>
            <pc:sldMk cId="2033093179" sldId="420"/>
            <ac:spMk id="12" creationId="{361272D8-C086-4731-B2F4-9D66632A2E33}"/>
          </ac:spMkLst>
        </pc:spChg>
        <pc:spChg chg="mod">
          <ac:chgData name="pantelis balaouras" userId="25e8755020fc1734" providerId="LiveId" clId="{3A9E129B-9895-49F4-AB6D-85A6A0AF8B90}" dt="2023-07-01T08:56:36.187" v="910"/>
          <ac:spMkLst>
            <pc:docMk/>
            <pc:sldMk cId="2033093179" sldId="420"/>
            <ac:spMk id="13" creationId="{ACBE9AD0-B2F0-4ADA-8F10-B83476743F9C}"/>
          </ac:spMkLst>
        </pc:spChg>
        <pc:graphicFrameChg chg="del">
          <ac:chgData name="pantelis balaouras" userId="25e8755020fc1734" providerId="LiveId" clId="{3A9E129B-9895-49F4-AB6D-85A6A0AF8B90}" dt="2023-07-01T07:48:21.465" v="477" actId="478"/>
          <ac:graphicFrameMkLst>
            <pc:docMk/>
            <pc:sldMk cId="2033093179" sldId="420"/>
            <ac:graphicFrameMk id="17" creationId="{86326F3B-A2B0-4471-9663-61D0183E7677}"/>
          </ac:graphicFrameMkLst>
        </pc:graphicFrameChg>
        <pc:picChg chg="add del">
          <ac:chgData name="pantelis balaouras" userId="25e8755020fc1734" providerId="LiveId" clId="{3A9E129B-9895-49F4-AB6D-85A6A0AF8B90}" dt="2023-07-01T07:46:01.120" v="464" actId="478"/>
          <ac:picMkLst>
            <pc:docMk/>
            <pc:sldMk cId="2033093179" sldId="420"/>
            <ac:picMk id="3" creationId="{87402C62-571F-02C7-77E7-EDC10A6B1D66}"/>
          </ac:picMkLst>
        </pc:picChg>
        <pc:picChg chg="mod">
          <ac:chgData name="pantelis balaouras" userId="25e8755020fc1734" providerId="LiveId" clId="{3A9E129B-9895-49F4-AB6D-85A6A0AF8B90}" dt="2023-07-01T08:57:53.221" v="916" actId="207"/>
          <ac:picMkLst>
            <pc:docMk/>
            <pc:sldMk cId="2033093179" sldId="420"/>
            <ac:picMk id="15" creationId="{4313419D-52B3-4469-9529-313D9EB0AF33}"/>
          </ac:picMkLst>
        </pc:picChg>
      </pc:sldChg>
      <pc:sldChg chg="addSp delSp modSp mod">
        <pc:chgData name="pantelis balaouras" userId="25e8755020fc1734" providerId="LiveId" clId="{3A9E129B-9895-49F4-AB6D-85A6A0AF8B90}" dt="2023-07-01T08:56:27.148" v="908"/>
        <pc:sldMkLst>
          <pc:docMk/>
          <pc:sldMk cId="1774881352" sldId="430"/>
        </pc:sldMkLst>
        <pc:spChg chg="add mod">
          <ac:chgData name="pantelis balaouras" userId="25e8755020fc1734" providerId="LiveId" clId="{3A9E129B-9895-49F4-AB6D-85A6A0AF8B90}" dt="2023-07-01T08:53:05.896" v="883" actId="207"/>
          <ac:spMkLst>
            <pc:docMk/>
            <pc:sldMk cId="1774881352" sldId="430"/>
            <ac:spMk id="2" creationId="{438A4F71-BF2C-62DB-DA82-A39E826220D7}"/>
          </ac:spMkLst>
        </pc:spChg>
        <pc:spChg chg="add mod">
          <ac:chgData name="pantelis balaouras" userId="25e8755020fc1734" providerId="LiveId" clId="{3A9E129B-9895-49F4-AB6D-85A6A0AF8B90}" dt="2023-07-01T08:56:27.148" v="908"/>
          <ac:spMkLst>
            <pc:docMk/>
            <pc:sldMk cId="1774881352" sldId="430"/>
            <ac:spMk id="3" creationId="{1A416ECF-DB8A-24C7-4898-C1A252813BB9}"/>
          </ac:spMkLst>
        </pc:spChg>
        <pc:spChg chg="add mod">
          <ac:chgData name="pantelis balaouras" userId="25e8755020fc1734" providerId="LiveId" clId="{3A9E129B-9895-49F4-AB6D-85A6A0AF8B90}" dt="2023-07-01T07:47:35.704" v="475"/>
          <ac:spMkLst>
            <pc:docMk/>
            <pc:sldMk cId="1774881352" sldId="430"/>
            <ac:spMk id="5" creationId="{BDCBC5CA-D8B8-B72C-5585-E6FD5C939628}"/>
          </ac:spMkLst>
        </pc:spChg>
        <pc:spChg chg="mod">
          <ac:chgData name="pantelis balaouras" userId="25e8755020fc1734" providerId="LiveId" clId="{3A9E129B-9895-49F4-AB6D-85A6A0AF8B90}" dt="2023-07-01T07:51:20.711" v="658" actId="207"/>
          <ac:spMkLst>
            <pc:docMk/>
            <pc:sldMk cId="1774881352" sldId="430"/>
            <ac:spMk id="11" creationId="{70D46B22-84E1-43AA-85C7-DBAEC0E27492}"/>
          </ac:spMkLst>
        </pc:spChg>
        <pc:spChg chg="del">
          <ac:chgData name="pantelis balaouras" userId="25e8755020fc1734" providerId="LiveId" clId="{3A9E129B-9895-49F4-AB6D-85A6A0AF8B90}" dt="2023-07-01T07:47:35.090" v="474" actId="478"/>
          <ac:spMkLst>
            <pc:docMk/>
            <pc:sldMk cId="1774881352" sldId="430"/>
            <ac:spMk id="12" creationId="{361272D8-C086-4731-B2F4-9D66632A2E33}"/>
          </ac:spMkLst>
        </pc:spChg>
        <pc:spChg chg="del">
          <ac:chgData name="pantelis balaouras" userId="25e8755020fc1734" providerId="LiveId" clId="{3A9E129B-9895-49F4-AB6D-85A6A0AF8B90}" dt="2023-07-01T07:47:31.667" v="473" actId="478"/>
          <ac:spMkLst>
            <pc:docMk/>
            <pc:sldMk cId="1774881352" sldId="430"/>
            <ac:spMk id="13" creationId="{ACBE9AD0-B2F0-4ADA-8F10-B83476743F9C}"/>
          </ac:spMkLst>
        </pc:spChg>
      </pc:sldChg>
      <pc:sldChg chg="new del">
        <pc:chgData name="pantelis balaouras" userId="25e8755020fc1734" providerId="LiveId" clId="{3A9E129B-9895-49F4-AB6D-85A6A0AF8B90}" dt="2023-07-01T07:18:10.515" v="160" actId="47"/>
        <pc:sldMkLst>
          <pc:docMk/>
          <pc:sldMk cId="1218948916" sldId="433"/>
        </pc:sldMkLst>
      </pc:sldChg>
      <pc:sldChg chg="addSp delSp modSp add del mod">
        <pc:chgData name="pantelis balaouras" userId="25e8755020fc1734" providerId="LiveId" clId="{3A9E129B-9895-49F4-AB6D-85A6A0AF8B90}" dt="2023-07-01T09:43:10.522" v="1165" actId="47"/>
        <pc:sldMkLst>
          <pc:docMk/>
          <pc:sldMk cId="1298027954" sldId="434"/>
        </pc:sldMkLst>
        <pc:spChg chg="mod">
          <ac:chgData name="pantelis balaouras" userId="25e8755020fc1734" providerId="LiveId" clId="{3A9E129B-9895-49F4-AB6D-85A6A0AF8B90}" dt="2023-07-01T09:21:16.520" v="1034" actId="1076"/>
          <ac:spMkLst>
            <pc:docMk/>
            <pc:sldMk cId="1298027954" sldId="434"/>
            <ac:spMk id="5" creationId="{3811DAED-7483-42F0-A933-7484F0EF6AE2}"/>
          </ac:spMkLst>
        </pc:spChg>
        <pc:spChg chg="del mod">
          <ac:chgData name="pantelis balaouras" userId="25e8755020fc1734" providerId="LiveId" clId="{3A9E129B-9895-49F4-AB6D-85A6A0AF8B90}" dt="2023-07-01T07:55:48.330" v="697" actId="478"/>
          <ac:spMkLst>
            <pc:docMk/>
            <pc:sldMk cId="1298027954" sldId="434"/>
            <ac:spMk id="6" creationId="{99B5BB9B-7AC6-4C0F-B87E-6D639D93ACC1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0" creationId="{2B7A8035-44B9-450E-804B-045911325D8D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1" creationId="{DE606453-C478-445F-A60D-D8FB13E74A0A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2" creationId="{AABEBCD1-5391-4D90-80D4-6C753BD63546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3" creationId="{42526224-F34D-4B03-AAB1-B61D229A9E88}"/>
          </ac:spMkLst>
        </pc:spChg>
        <pc:spChg chg="mod or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5" creationId="{877DC331-5970-4405-BDC6-4FF87B574BAF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7" creationId="{5B0ACE87-3C3B-4DE3-A09F-C67F43B8FC91}"/>
          </ac:spMkLst>
        </pc:spChg>
        <pc:spChg chg="mod">
          <ac:chgData name="pantelis balaouras" userId="25e8755020fc1734" providerId="LiveId" clId="{3A9E129B-9895-49F4-AB6D-85A6A0AF8B90}" dt="2023-07-01T09:21:20.088" v="1035" actId="1076"/>
          <ac:spMkLst>
            <pc:docMk/>
            <pc:sldMk cId="1298027954" sldId="434"/>
            <ac:spMk id="20" creationId="{2286FC74-8943-4A4E-B2F8-2E489FA80731}"/>
          </ac:spMkLst>
        </pc:spChg>
        <pc:spChg chg="add mod">
          <ac:chgData name="pantelis balaouras" userId="25e8755020fc1734" providerId="LiveId" clId="{3A9E129B-9895-49F4-AB6D-85A6A0AF8B90}" dt="2023-07-01T09:21:30.847" v="1061" actId="1036"/>
          <ac:spMkLst>
            <pc:docMk/>
            <pc:sldMk cId="1298027954" sldId="434"/>
            <ac:spMk id="27" creationId="{E6E56468-9CA8-2F4B-51FA-F5C3E68774A6}"/>
          </ac:spMkLst>
        </pc:spChg>
        <pc:spChg chg="add mod ord">
          <ac:chgData name="pantelis balaouras" userId="25e8755020fc1734" providerId="LiveId" clId="{3A9E129B-9895-49F4-AB6D-85A6A0AF8B90}" dt="2023-07-01T08:33:56.653" v="765" actId="1038"/>
          <ac:spMkLst>
            <pc:docMk/>
            <pc:sldMk cId="1298027954" sldId="434"/>
            <ac:spMk id="31" creationId="{F52D8B84-EBE1-A90B-58B6-5E22BBB68BC8}"/>
          </ac:spMkLst>
        </pc:spChg>
        <pc:picChg chg="add mod">
          <ac:chgData name="pantelis balaouras" userId="25e8755020fc1734" providerId="LiveId" clId="{3A9E129B-9895-49F4-AB6D-85A6A0AF8B90}" dt="2023-07-01T09:20:30.432" v="1028" actId="1076"/>
          <ac:picMkLst>
            <pc:docMk/>
            <pc:sldMk cId="1298027954" sldId="434"/>
            <ac:picMk id="2" creationId="{F28118C6-347E-A059-56E1-EB79DB77C6FC}"/>
          </ac:picMkLst>
        </pc:picChg>
        <pc:picChg chg="del mod">
          <ac:chgData name="pantelis balaouras" userId="25e8755020fc1734" providerId="LiveId" clId="{3A9E129B-9895-49F4-AB6D-85A6A0AF8B90}" dt="2023-07-01T07:13:27.197" v="10" actId="478"/>
          <ac:picMkLst>
            <pc:docMk/>
            <pc:sldMk cId="1298027954" sldId="434"/>
            <ac:picMk id="3" creationId="{A49286BC-1E76-A186-06D8-038C90B99D44}"/>
          </ac:picMkLst>
        </pc:picChg>
        <pc:picChg chg="add del mod">
          <ac:chgData name="pantelis balaouras" userId="25e8755020fc1734" providerId="LiveId" clId="{3A9E129B-9895-49F4-AB6D-85A6A0AF8B90}" dt="2023-07-01T07:13:53.583" v="18" actId="478"/>
          <ac:picMkLst>
            <pc:docMk/>
            <pc:sldMk cId="1298027954" sldId="434"/>
            <ac:picMk id="4" creationId="{928561F2-6FDD-C049-1957-AFDB18056A5F}"/>
          </ac:picMkLst>
        </pc:picChg>
        <pc:picChg chg="add del mod">
          <ac:chgData name="pantelis balaouras" userId="25e8755020fc1734" providerId="LiveId" clId="{3A9E129B-9895-49F4-AB6D-85A6A0AF8B90}" dt="2023-07-01T07:14:14.725" v="25" actId="478"/>
          <ac:picMkLst>
            <pc:docMk/>
            <pc:sldMk cId="1298027954" sldId="434"/>
            <ac:picMk id="8" creationId="{5DB4F80A-DAD8-0888-AAA7-C1C7292FB87B}"/>
          </ac:picMkLst>
        </pc:picChg>
        <pc:picChg chg="del">
          <ac:chgData name="pantelis balaouras" userId="25e8755020fc1734" providerId="LiveId" clId="{3A9E129B-9895-49F4-AB6D-85A6A0AF8B90}" dt="2023-07-01T07:13:18.007" v="8" actId="478"/>
          <ac:picMkLst>
            <pc:docMk/>
            <pc:sldMk cId="1298027954" sldId="434"/>
            <ac:picMk id="14" creationId="{01860426-9855-423C-9081-4BEAFC96941C}"/>
          </ac:picMkLst>
        </pc:picChg>
        <pc:picChg chg="del">
          <ac:chgData name="pantelis balaouras" userId="25e8755020fc1734" providerId="LiveId" clId="{3A9E129B-9895-49F4-AB6D-85A6A0AF8B90}" dt="2023-07-01T07:19:21.862" v="163" actId="478"/>
          <ac:picMkLst>
            <pc:docMk/>
            <pc:sldMk cId="1298027954" sldId="434"/>
            <ac:picMk id="16" creationId="{7EA3AA5A-0AA5-47E0-845D-D60CC09A96A3}"/>
          </ac:picMkLst>
        </pc:picChg>
        <pc:picChg chg="mod ord">
          <ac:chgData name="pantelis balaouras" userId="25e8755020fc1734" providerId="LiveId" clId="{3A9E129B-9895-49F4-AB6D-85A6A0AF8B90}" dt="2023-07-01T08:33:42.325" v="754" actId="14100"/>
          <ac:picMkLst>
            <pc:docMk/>
            <pc:sldMk cId="1298027954" sldId="434"/>
            <ac:picMk id="18" creationId="{4C5B5993-AF10-4C30-8A15-08F77F0EE64B}"/>
          </ac:picMkLst>
        </pc:picChg>
        <pc:picChg chg="add mod modCrop">
          <ac:chgData name="pantelis balaouras" userId="25e8755020fc1734" providerId="LiveId" clId="{3A9E129B-9895-49F4-AB6D-85A6A0AF8B90}" dt="2023-07-01T09:21:30.847" v="1061" actId="1036"/>
          <ac:picMkLst>
            <pc:docMk/>
            <pc:sldMk cId="1298027954" sldId="434"/>
            <ac:picMk id="22" creationId="{BEBB511E-120E-7149-75EC-E0497D004125}"/>
          </ac:picMkLst>
        </pc:picChg>
        <pc:picChg chg="add del mod">
          <ac:chgData name="pantelis balaouras" userId="25e8755020fc1734" providerId="LiveId" clId="{3A9E129B-9895-49F4-AB6D-85A6A0AF8B90}" dt="2023-07-01T07:15:36.341" v="33" actId="21"/>
          <ac:picMkLst>
            <pc:docMk/>
            <pc:sldMk cId="1298027954" sldId="434"/>
            <ac:picMk id="24" creationId="{265F99E6-24A5-3CCA-B428-CF1B22E89C73}"/>
          </ac:picMkLst>
        </pc:picChg>
        <pc:picChg chg="add mod">
          <ac:chgData name="pantelis balaouras" userId="25e8755020fc1734" providerId="LiveId" clId="{3A9E129B-9895-49F4-AB6D-85A6A0AF8B90}" dt="2023-07-01T07:59:24.526" v="717" actId="166"/>
          <ac:picMkLst>
            <pc:docMk/>
            <pc:sldMk cId="1298027954" sldId="434"/>
            <ac:picMk id="25" creationId="{13C4940A-A870-55CA-C6C1-D84DF514FC1C}"/>
          </ac:picMkLst>
        </pc:picChg>
        <pc:picChg chg="add del">
          <ac:chgData name="pantelis balaouras" userId="25e8755020fc1734" providerId="LiveId" clId="{3A9E129B-9895-49F4-AB6D-85A6A0AF8B90}" dt="2023-07-01T07:45:18.806" v="457" actId="478"/>
          <ac:picMkLst>
            <pc:docMk/>
            <pc:sldMk cId="1298027954" sldId="434"/>
            <ac:picMk id="29" creationId="{4D37F237-6E7A-7D99-82BF-C94AC0F78C42}"/>
          </ac:picMkLst>
        </pc:picChg>
        <pc:picChg chg="add del mod">
          <ac:chgData name="pantelis balaouras" userId="25e8755020fc1734" providerId="LiveId" clId="{3A9E129B-9895-49F4-AB6D-85A6A0AF8B90}" dt="2023-07-01T07:55:17.369" v="691" actId="478"/>
          <ac:picMkLst>
            <pc:docMk/>
            <pc:sldMk cId="1298027954" sldId="434"/>
            <ac:picMk id="30" creationId="{2A20130C-4CDD-8E6C-6B65-5B676A9B9D65}"/>
          </ac:picMkLst>
        </pc:picChg>
        <pc:picChg chg="add mod ord">
          <ac:chgData name="pantelis balaouras" userId="25e8755020fc1734" providerId="LiveId" clId="{3A9E129B-9895-49F4-AB6D-85A6A0AF8B90}" dt="2023-07-01T08:33:25.967" v="752" actId="1076"/>
          <ac:picMkLst>
            <pc:docMk/>
            <pc:sldMk cId="1298027954" sldId="434"/>
            <ac:picMk id="1025" creationId="{51F900EA-7395-7D16-D3BD-AA3D815291E0}"/>
          </ac:picMkLst>
        </pc:picChg>
        <pc:picChg chg="add del mod">
          <ac:chgData name="pantelis balaouras" userId="25e8755020fc1734" providerId="LiveId" clId="{3A9E129B-9895-49F4-AB6D-85A6A0AF8B90}" dt="2023-07-01T07:23:50.345" v="190" actId="478"/>
          <ac:picMkLst>
            <pc:docMk/>
            <pc:sldMk cId="1298027954" sldId="434"/>
            <ac:picMk id="1026" creationId="{F5520CAA-DD86-A0AF-3420-54E017A8414E}"/>
          </ac:picMkLst>
        </pc:picChg>
        <pc:picChg chg="add mod">
          <ac:chgData name="pantelis balaouras" userId="25e8755020fc1734" providerId="LiveId" clId="{3A9E129B-9895-49F4-AB6D-85A6A0AF8B90}" dt="2023-07-01T09:13:08.450" v="993" actId="1076"/>
          <ac:picMkLst>
            <pc:docMk/>
            <pc:sldMk cId="1298027954" sldId="434"/>
            <ac:picMk id="1027" creationId="{CC353038-113C-0406-1C20-329DC0685309}"/>
          </ac:picMkLst>
        </pc:picChg>
      </pc:sldChg>
      <pc:sldChg chg="modSp new mod ord">
        <pc:chgData name="pantelis balaouras" userId="25e8755020fc1734" providerId="LiveId" clId="{3A9E129B-9895-49F4-AB6D-85A6A0AF8B90}" dt="2023-07-01T07:52:28.954" v="677"/>
        <pc:sldMkLst>
          <pc:docMk/>
          <pc:sldMk cId="1721382212" sldId="435"/>
        </pc:sldMkLst>
        <pc:spChg chg="mod">
          <ac:chgData name="pantelis balaouras" userId="25e8755020fc1734" providerId="LiveId" clId="{3A9E129B-9895-49F4-AB6D-85A6A0AF8B90}" dt="2023-07-01T07:52:15.896" v="675" actId="20577"/>
          <ac:spMkLst>
            <pc:docMk/>
            <pc:sldMk cId="1721382212" sldId="435"/>
            <ac:spMk id="2" creationId="{4C948405-ECC1-0AD2-1FDE-1A86DAE1899B}"/>
          </ac:spMkLst>
        </pc:spChg>
      </pc:sldChg>
      <pc:sldChg chg="addSp delSp modSp new mod modClrScheme chgLayout">
        <pc:chgData name="pantelis balaouras" userId="25e8755020fc1734" providerId="LiveId" clId="{3A9E129B-9895-49F4-AB6D-85A6A0AF8B90}" dt="2023-07-01T09:43:22.879" v="1184" actId="1035"/>
        <pc:sldMkLst>
          <pc:docMk/>
          <pc:sldMk cId="319560736" sldId="436"/>
        </pc:sldMkLst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2" creationId="{77E4FED6-EBB2-33C6-28F7-9F912FD7DCBD}"/>
          </ac:spMkLst>
        </pc:spChg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3" creationId="{ECAC14A1-F41E-B6AB-46F7-2D3D85C7108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4" creationId="{122BC770-408C-50C8-126F-18790E99F2C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5" creationId="{9C196132-8E2D-3323-B795-861D3CE5DD11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6" creationId="{C7AD4A93-931E-A31D-52A4-60E47B032034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7" creationId="{B08F5D6B-3FD6-2800-C5A1-3C9A7908BC37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8" creationId="{B63E7FEB-73DF-67ED-3B6B-EFAC8BBCBDE5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9" creationId="{9296058F-B1EF-E3C5-E1C3-C7D0F3D64C9C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0" creationId="{8D1A44D9-A0E1-CEEC-8556-1AF31A36C35E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12" creationId="{FA472B88-FA84-AD45-BFBA-453D2E042006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6" creationId="{DFF0B65B-CBA5-9B67-090E-F3AF9A6A1A47}"/>
          </ac:spMkLst>
        </pc:sp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1" creationId="{300ED21F-BA4A-76D4-938D-43CD49C53764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3" creationId="{7C86EE4D-CAC2-9380-C65D-7DA71C9CBC3B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4" creationId="{C54C3464-3C1E-988B-5CEF-752563404FEF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5" creationId="{DF93CA6E-F0D2-43DE-CEAB-6AC1B5BB4718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7" creationId="{776D3A79-A4EA-011B-EE3F-2B5EC1352C1D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8" creationId="{29A217B1-02FB-0D22-229B-F635B22A4006}"/>
          </ac:picMkLst>
        </pc:picChg>
      </pc:sldChg>
      <pc:sldChg chg="addSp delSp modSp add del mod setBg delDesignElem">
        <pc:chgData name="pantelis balaouras" userId="25e8755020fc1734" providerId="LiveId" clId="{3A9E129B-9895-49F4-AB6D-85A6A0AF8B90}" dt="2023-07-01T09:09:30.899" v="964" actId="47"/>
        <pc:sldMkLst>
          <pc:docMk/>
          <pc:sldMk cId="2447011863" sldId="436"/>
        </pc:sldMkLst>
        <pc:spChg chg="add mod">
          <ac:chgData name="pantelis balaouras" userId="25e8755020fc1734" providerId="LiveId" clId="{3A9E129B-9895-49F4-AB6D-85A6A0AF8B90}" dt="2023-07-01T09:05:42.762" v="948"/>
          <ac:spMkLst>
            <pc:docMk/>
            <pc:sldMk cId="2447011863" sldId="436"/>
            <ac:spMk id="5" creationId="{0D09BCE4-F154-F40B-2DF5-D0EFDC9FD24B}"/>
          </ac:spMkLst>
        </pc:spChg>
        <pc:spChg chg="del">
          <ac:chgData name="pantelis balaouras" userId="25e8755020fc1734" providerId="LiveId" clId="{3A9E129B-9895-49F4-AB6D-85A6A0AF8B90}" dt="2023-07-01T09:05:35.514" v="945" actId="478"/>
          <ac:spMkLst>
            <pc:docMk/>
            <pc:sldMk cId="2447011863" sldId="436"/>
            <ac:spMk id="11" creationId="{252D5588-9D47-4372-A592-FC5F71ED3798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3" creationId="{DCFD1A13-2B88-47B7-AAE9-AD6F3296EE2F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4" creationId="{F5CE4102-C93A-420A-98A7-5A7DD0C5C5B1}"/>
          </ac:spMkLst>
        </pc:spChg>
        <pc:picChg chg="add mod">
          <ac:chgData name="pantelis balaouras" userId="25e8755020fc1734" providerId="LiveId" clId="{3A9E129B-9895-49F4-AB6D-85A6A0AF8B90}" dt="2023-07-01T09:05:42.762" v="948"/>
          <ac:picMkLst>
            <pc:docMk/>
            <pc:sldMk cId="2447011863" sldId="436"/>
            <ac:picMk id="3" creationId="{C70D5A9B-8F63-93E8-B064-F52F6E580A22}"/>
          </ac:picMkLst>
        </pc:picChg>
        <pc:picChg chg="add mod">
          <ac:chgData name="pantelis balaouras" userId="25e8755020fc1734" providerId="LiveId" clId="{3A9E129B-9895-49F4-AB6D-85A6A0AF8B90}" dt="2023-07-01T09:06:23.671" v="954" actId="1076"/>
          <ac:picMkLst>
            <pc:docMk/>
            <pc:sldMk cId="2447011863" sldId="436"/>
            <ac:picMk id="4" creationId="{D4FEE5D4-7420-CE9D-307F-9E9859219F21}"/>
          </ac:picMkLst>
        </pc:picChg>
        <pc:picChg chg="add mod">
          <ac:chgData name="pantelis balaouras" userId="25e8755020fc1734" providerId="LiveId" clId="{3A9E129B-9895-49F4-AB6D-85A6A0AF8B90}" dt="2023-07-01T09:06:21.678" v="952" actId="1076"/>
          <ac:picMkLst>
            <pc:docMk/>
            <pc:sldMk cId="2447011863" sldId="436"/>
            <ac:picMk id="6" creationId="{B3E78EB4-E8D0-916E-35C9-A1C40851B09C}"/>
          </ac:picMkLst>
        </pc:picChg>
        <pc:picChg chg="mod">
          <ac:chgData name="pantelis balaouras" userId="25e8755020fc1734" providerId="LiveId" clId="{3A9E129B-9895-49F4-AB6D-85A6A0AF8B90}" dt="2023-07-01T09:08:33.184" v="957" actId="207"/>
          <ac:picMkLst>
            <pc:docMk/>
            <pc:sldMk cId="2447011863" sldId="436"/>
            <ac:picMk id="20" creationId="{2B4EC7FF-7919-4EE7-8992-C34F2E54819D}"/>
          </ac:picMkLst>
        </pc:picChg>
        <pc:picChg chg="del mod">
          <ac:chgData name="pantelis balaouras" userId="25e8755020fc1734" providerId="LiveId" clId="{3A9E129B-9895-49F4-AB6D-85A6A0AF8B90}" dt="2023-07-01T09:05:38.762" v="947" actId="478"/>
          <ac:picMkLst>
            <pc:docMk/>
            <pc:sldMk cId="2447011863" sldId="436"/>
            <ac:picMk id="2050" creationId="{2AB980B0-03D2-2E64-6760-C23D435A121F}"/>
          </ac:picMkLst>
        </pc:picChg>
      </pc:sldChg>
      <pc:sldChg chg="addSp delSp modSp new del mod setBg">
        <pc:chgData name="pantelis balaouras" userId="25e8755020fc1734" providerId="LiveId" clId="{3A9E129B-9895-49F4-AB6D-85A6A0AF8B90}" dt="2023-07-01T09:11:59.370" v="986" actId="47"/>
        <pc:sldMkLst>
          <pc:docMk/>
          <pc:sldMk cId="2543095721" sldId="436"/>
        </pc:sldMkLst>
        <pc:spChg chg="mod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2" creationId="{E036D07D-5E06-EE9B-09A5-C13A76BD861C}"/>
          </ac:spMkLst>
        </pc:spChg>
        <pc:spChg chg="del mod ord">
          <ac:chgData name="pantelis balaouras" userId="25e8755020fc1734" providerId="LiveId" clId="{3A9E129B-9895-49F4-AB6D-85A6A0AF8B90}" dt="2023-07-01T09:10:41.373" v="977" actId="478"/>
          <ac:spMkLst>
            <pc:docMk/>
            <pc:sldMk cId="2543095721" sldId="436"/>
            <ac:spMk id="3" creationId="{C0D9351E-DF8F-3133-34C1-BF2CA9430A61}"/>
          </ac:spMkLst>
        </pc:spChg>
        <pc:spChg chg="add del mod">
          <ac:chgData name="pantelis balaouras" userId="25e8755020fc1734" providerId="LiveId" clId="{3A9E129B-9895-49F4-AB6D-85A6A0AF8B90}" dt="2023-07-01T09:10:33.777" v="969"/>
          <ac:spMkLst>
            <pc:docMk/>
            <pc:sldMk cId="2543095721" sldId="436"/>
            <ac:spMk id="5" creationId="{48DB3307-217E-4D7F-7AF8-AAE1E3DB670E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9" creationId="{2C61293E-6EBE-43EF-A52C-9BEBFD7679D4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1" creationId="{21540236-BFD5-4A9D-8840-4703E7F76825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6" creationId="{06DA9DF9-31F7-4056-B42E-878CC92417B8}"/>
          </ac:spMkLst>
        </pc:spChg>
        <pc:graphicFrameChg chg="add del mod">
          <ac:chgData name="pantelis balaouras" userId="25e8755020fc1734" providerId="LiveId" clId="{3A9E129B-9895-49F4-AB6D-85A6A0AF8B90}" dt="2023-07-01T09:10:33.777" v="969"/>
          <ac:graphicFrameMkLst>
            <pc:docMk/>
            <pc:sldMk cId="2543095721" sldId="436"/>
            <ac:graphicFrameMk id="6" creationId="{B143B159-CFAC-33B0-0CCD-61A26EEFA40D}"/>
          </ac:graphicFrameMkLst>
        </pc:graphicFrameChg>
        <pc:graphicFrameChg chg="add mod">
          <ac:chgData name="pantelis balaouras" userId="25e8755020fc1734" providerId="LiveId" clId="{3A9E129B-9895-49F4-AB6D-85A6A0AF8B90}" dt="2023-07-01T09:11:04.831" v="980"/>
          <ac:graphicFrameMkLst>
            <pc:docMk/>
            <pc:sldMk cId="2543095721" sldId="436"/>
            <ac:graphicFrameMk id="7" creationId="{13C48851-621B-5840-92E5-AEA2C50DBFC5}"/>
          </ac:graphicFrameMkLst>
        </pc:graphicFrameChg>
        <pc:picChg chg="add mod ord">
          <ac:chgData name="pantelis balaouras" userId="25e8755020fc1734" providerId="LiveId" clId="{3A9E129B-9895-49F4-AB6D-85A6A0AF8B90}" dt="2023-07-01T09:11:43.080" v="985" actId="166"/>
          <ac:picMkLst>
            <pc:docMk/>
            <pc:sldMk cId="2543095721" sldId="436"/>
            <ac:picMk id="4" creationId="{8AE06932-B213-C308-7059-0BC4EB6394A9}"/>
          </ac:picMkLst>
        </pc:picChg>
        <pc:picChg chg="add mod ord">
          <ac:chgData name="pantelis balaouras" userId="25e8755020fc1734" providerId="LiveId" clId="{3A9E129B-9895-49F4-AB6D-85A6A0AF8B90}" dt="2023-07-01T09:11:36.360" v="984" actId="171"/>
          <ac:picMkLst>
            <pc:docMk/>
            <pc:sldMk cId="2543095721" sldId="436"/>
            <ac:picMk id="8" creationId="{25C0E6D0-F42C-80ED-0DD2-E673C8A18D77}"/>
          </ac:picMkLst>
        </pc:picChg>
      </pc:sldChg>
      <pc:sldMasterChg chg="modSp modSldLayout">
        <pc:chgData name="pantelis balaouras" userId="25e8755020fc1734" providerId="LiveId" clId="{3A9E129B-9895-49F4-AB6D-85A6A0AF8B90}" dt="2023-07-01T09:14:22.531" v="1001" actId="1076"/>
        <pc:sldMasterMkLst>
          <pc:docMk/>
          <pc:sldMasterMk cId="1468923052" sldId="2147483648"/>
        </pc:sldMasterMkLst>
        <pc:spChg chg="mod">
          <ac:chgData name="pantelis balaouras" userId="25e8755020fc1734" providerId="LiveId" clId="{3A9E129B-9895-49F4-AB6D-85A6A0AF8B90}" dt="2023-07-01T07:15:57.994" v="34" actId="255"/>
          <ac:spMkLst>
            <pc:docMk/>
            <pc:sldMasterMk cId="1468923052" sldId="2147483648"/>
            <ac:spMk id="3" creationId="{25648635-3CA0-4F1E-817C-A6E98ACC2516}"/>
          </ac:spMkLst>
        </pc:spChg>
        <pc:sldLayoutChg chg="addSp delSp modSp mod">
          <pc:chgData name="pantelis balaouras" userId="25e8755020fc1734" providerId="LiveId" clId="{3A9E129B-9895-49F4-AB6D-85A6A0AF8B90}" dt="2023-07-01T08:57:21.433" v="915"/>
          <pc:sldLayoutMkLst>
            <pc:docMk/>
            <pc:sldMasterMk cId="1468923052" sldId="2147483648"/>
            <pc:sldLayoutMk cId="40206502" sldId="2147483650"/>
          </pc:sldLayoutMkLst>
          <pc:spChg chg="mod">
            <ac:chgData name="pantelis balaouras" userId="25e8755020fc1734" providerId="LiveId" clId="{3A9E129B-9895-49F4-AB6D-85A6A0AF8B90}" dt="2023-07-01T08:57:21.433" v="915"/>
            <ac:spMkLst>
              <pc:docMk/>
              <pc:sldMasterMk cId="1468923052" sldId="2147483648"/>
              <pc:sldLayoutMk cId="40206502" sldId="2147483650"/>
              <ac:spMk id="3" creationId="{A4A2ACF4-3ABE-4CDD-AD36-30AD91F1B033}"/>
            </ac:spMkLst>
          </pc:spChg>
          <pc:spChg chg="mod">
            <ac:chgData name="pantelis balaouras" userId="25e8755020fc1734" providerId="LiveId" clId="{3A9E129B-9895-49F4-AB6D-85A6A0AF8B90}" dt="2023-07-01T08:57:04.167" v="912" actId="207"/>
            <ac:spMkLst>
              <pc:docMk/>
              <pc:sldMasterMk cId="1468923052" sldId="2147483648"/>
              <pc:sldLayoutMk cId="40206502" sldId="2147483650"/>
              <ac:spMk id="11" creationId="{85AC0203-B144-4B95-B9C1-17443F665396}"/>
            </ac:spMkLst>
          </pc:spChg>
          <pc:picChg chg="add del mod">
            <ac:chgData name="pantelis balaouras" userId="25e8755020fc1734" providerId="LiveId" clId="{3A9E129B-9895-49F4-AB6D-85A6A0AF8B90}" dt="2023-07-01T08:42:46.295" v="841" actId="478"/>
            <ac:picMkLst>
              <pc:docMk/>
              <pc:sldMasterMk cId="1468923052" sldId="2147483648"/>
              <pc:sldLayoutMk cId="40206502" sldId="2147483650"/>
              <ac:picMk id="4" creationId="{F6A2E3B0-2692-BC86-0FE2-247B7F092663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5" creationId="{315B9CD0-664A-1A57-5482-64081E3C8776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6" creationId="{8AD8DA09-CA51-90FC-C37F-AA4EB941D2EB}"/>
            </ac:picMkLst>
          </pc:picChg>
          <pc:picChg chg="del">
            <ac:chgData name="pantelis balaouras" userId="25e8755020fc1734" providerId="LiveId" clId="{3A9E129B-9895-49F4-AB6D-85A6A0AF8B90}" dt="2023-07-01T07:17:50.419" v="158" actId="478"/>
            <ac:picMkLst>
              <pc:docMk/>
              <pc:sldMasterMk cId="1468923052" sldId="2147483648"/>
              <pc:sldLayoutMk cId="40206502" sldId="2147483650"/>
              <ac:picMk id="7" creationId="{B9E8A86F-6D40-4A6F-8DE1-79AB8C1D441A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8" creationId="{532CAFD4-E5F6-DB64-4C00-8F6568C21D15}"/>
            </ac:picMkLst>
          </pc:picChg>
          <pc:picChg chg="del">
            <ac:chgData name="pantelis balaouras" userId="25e8755020fc1734" providerId="LiveId" clId="{3A9E129B-9895-49F4-AB6D-85A6A0AF8B90}" dt="2023-07-01T08:42:49.428" v="842" actId="478"/>
            <ac:picMkLst>
              <pc:docMk/>
              <pc:sldMasterMk cId="1468923052" sldId="2147483648"/>
              <pc:sldLayoutMk cId="40206502" sldId="2147483650"/>
              <ac:picMk id="24" creationId="{E9CF43A1-297F-4D11-B9BC-80A006176C71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9:14:22.531" v="1001" actId="1076"/>
          <pc:sldLayoutMkLst>
            <pc:docMk/>
            <pc:sldMasterMk cId="1468923052" sldId="2147483648"/>
            <pc:sldLayoutMk cId="2071699226" sldId="2147483660"/>
          </pc:sldLayoutMkLst>
          <pc:picChg chg="add mod ord">
            <ac:chgData name="pantelis balaouras" userId="25e8755020fc1734" providerId="LiveId" clId="{3A9E129B-9895-49F4-AB6D-85A6A0AF8B90}" dt="2023-07-01T09:14:22.531" v="1001" actId="1076"/>
            <ac:picMkLst>
              <pc:docMk/>
              <pc:sldMasterMk cId="1468923052" sldId="2147483648"/>
              <pc:sldLayoutMk cId="2071699226" sldId="2147483660"/>
              <ac:picMk id="2" creationId="{0974A85F-3A88-CEEA-7639-BFA4470EC4C3}"/>
            </ac:picMkLst>
          </pc:picChg>
          <pc:picChg chg="del">
            <ac:chgData name="pantelis balaouras" userId="25e8755020fc1734" providerId="LiveId" clId="{3A9E129B-9895-49F4-AB6D-85A6A0AF8B90}" dt="2023-07-01T07:16:30.883" v="55" actId="478"/>
            <ac:picMkLst>
              <pc:docMk/>
              <pc:sldMasterMk cId="1468923052" sldId="2147483648"/>
              <pc:sldLayoutMk cId="2071699226" sldId="2147483660"/>
              <ac:picMk id="3" creationId="{0C984EDE-031D-47A7-AE69-1E5BA3DE6138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4" creationId="{2422E4BA-8C61-60DE-25F8-335B91431FA3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6" creationId="{9AC18A60-AF1F-03C0-B0BE-E0F798ADD6AC}"/>
            </ac:picMkLst>
          </pc:picChg>
          <pc:picChg chg="add mod">
            <ac:chgData name="pantelis balaouras" userId="25e8755020fc1734" providerId="LiveId" clId="{3A9E129B-9895-49F4-AB6D-85A6A0AF8B90}" dt="2023-07-01T09:14:07.815" v="999"/>
            <ac:picMkLst>
              <pc:docMk/>
              <pc:sldMasterMk cId="1468923052" sldId="2147483648"/>
              <pc:sldLayoutMk cId="2071699226" sldId="2147483660"/>
              <ac:picMk id="7" creationId="{79E7C37E-A457-1396-C30F-E6C37DEB4963}"/>
            </ac:picMkLst>
          </pc:picChg>
          <pc:picChg chg="del">
            <ac:chgData name="pantelis balaouras" userId="25e8755020fc1734" providerId="LiveId" clId="{3A9E129B-9895-49F4-AB6D-85A6A0AF8B90}" dt="2023-07-01T08:44:11.078" v="844" actId="478"/>
            <ac:picMkLst>
              <pc:docMk/>
              <pc:sldMasterMk cId="1468923052" sldId="2147483648"/>
              <pc:sldLayoutMk cId="2071699226" sldId="2147483660"/>
              <ac:picMk id="12" creationId="{B6D1E8F0-8810-4EB0-8AB0-C8161F94E6F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39.185" v="902" actId="2711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3A9E129B-9895-49F4-AB6D-85A6A0AF8B90}" dt="2023-07-01T08:55:39.185" v="902" actId="2711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  <pc:picChg chg="add mod">
            <ac:chgData name="pantelis balaouras" userId="25e8755020fc1734" providerId="LiveId" clId="{3A9E129B-9895-49F4-AB6D-85A6A0AF8B90}" dt="2023-07-01T07:17:21.911" v="153" actId="1035"/>
            <ac:picMkLst>
              <pc:docMk/>
              <pc:sldMasterMk cId="1468923052" sldId="2147483648"/>
              <pc:sldLayoutMk cId="2577986437" sldId="2147483661"/>
              <ac:picMk id="4" creationId="{A36E9AEE-CF4B-71A4-5EBB-574F1E021CE3}"/>
            </ac:picMkLst>
          </pc:picChg>
          <pc:picChg chg="del mod">
            <ac:chgData name="pantelis balaouras" userId="25e8755020fc1734" providerId="LiveId" clId="{3A9E129B-9895-49F4-AB6D-85A6A0AF8B90}" dt="2023-07-01T07:16:58.693" v="100" actId="478"/>
            <ac:picMkLst>
              <pc:docMk/>
              <pc:sldMasterMk cId="1468923052" sldId="2147483648"/>
              <pc:sldLayoutMk cId="2577986437" sldId="2147483661"/>
              <ac:picMk id="12" creationId="{7199FC14-4E92-4B49-B9E9-5C0DFBD93C2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41:08.652" v="839" actId="14100"/>
          <pc:sldLayoutMkLst>
            <pc:docMk/>
            <pc:sldMasterMk cId="1468923052" sldId="2147483648"/>
            <pc:sldLayoutMk cId="575485684" sldId="2147483662"/>
          </pc:sldLayoutMkLst>
          <pc:picChg chg="add mod ord">
            <ac:chgData name="pantelis balaouras" userId="25e8755020fc1734" providerId="LiveId" clId="{3A9E129B-9895-49F4-AB6D-85A6A0AF8B90}" dt="2023-07-01T08:41:08.652" v="839" actId="14100"/>
            <ac:picMkLst>
              <pc:docMk/>
              <pc:sldMasterMk cId="1468923052" sldId="2147483648"/>
              <pc:sldLayoutMk cId="575485684" sldId="2147483662"/>
              <ac:picMk id="5" creationId="{B601D7AC-22F9-68D2-2485-EF228EEDE292}"/>
            </ac:picMkLst>
          </pc:picChg>
          <pc:picChg chg="add mod">
            <ac:chgData name="pantelis balaouras" userId="25e8755020fc1734" providerId="LiveId" clId="{3A9E129B-9895-49F4-AB6D-85A6A0AF8B90}" dt="2023-07-01T08:39:21.487" v="833"/>
            <ac:picMkLst>
              <pc:docMk/>
              <pc:sldMasterMk cId="1468923052" sldId="2147483648"/>
              <pc:sldLayoutMk cId="575485684" sldId="2147483662"/>
              <ac:picMk id="6" creationId="{32D2C6E2-DA3C-03C5-4B1D-9DB2EFCDEC7A}"/>
            </ac:picMkLst>
          </pc:picChg>
          <pc:picChg chg="del">
            <ac:chgData name="pantelis balaouras" userId="25e8755020fc1734" providerId="LiveId" clId="{3A9E129B-9895-49F4-AB6D-85A6A0AF8B90}" dt="2023-07-01T07:17:42.453" v="157" actId="478"/>
            <ac:picMkLst>
              <pc:docMk/>
              <pc:sldMasterMk cId="1468923052" sldId="2147483648"/>
              <pc:sldLayoutMk cId="575485684" sldId="2147483662"/>
              <ac:picMk id="7" creationId="{6DF9BBC8-A2FD-434B-AB56-C5B11E8AF0F6}"/>
            </ac:picMkLst>
          </pc:picChg>
          <pc:picChg chg="mod ord">
            <ac:chgData name="pantelis balaouras" userId="25e8755020fc1734" providerId="LiveId" clId="{3A9E129B-9895-49F4-AB6D-85A6A0AF8B90}" dt="2023-07-01T08:39:59.933" v="837" actId="166"/>
            <ac:picMkLst>
              <pc:docMk/>
              <pc:sldMasterMk cId="1468923052" sldId="2147483648"/>
              <pc:sldLayoutMk cId="575485684" sldId="2147483662"/>
              <ac:picMk id="19" creationId="{B9911DEF-60F4-4A71-9614-3CF965F78B27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55.065" v="904"/>
          <pc:sldLayoutMkLst>
            <pc:docMk/>
            <pc:sldMasterMk cId="1468923052" sldId="2147483648"/>
            <pc:sldLayoutMk cId="2515741970" sldId="2147483665"/>
          </pc:sldLayoutMkLst>
          <pc:spChg chg="add mod">
            <ac:chgData name="pantelis balaouras" userId="25e8755020fc1734" providerId="LiveId" clId="{3A9E129B-9895-49F4-AB6D-85A6A0AF8B90}" dt="2023-07-01T08:55:55.065" v="904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del">
            <ac:chgData name="pantelis balaouras" userId="25e8755020fc1734" providerId="LiveId" clId="{3A9E129B-9895-49F4-AB6D-85A6A0AF8B90}" dt="2023-07-01T08:55:54.337" v="903" actId="478"/>
            <ac:spMkLst>
              <pc:docMk/>
              <pc:sldMasterMk cId="1468923052" sldId="2147483648"/>
              <pc:sldLayoutMk cId="2515741970" sldId="2147483665"/>
              <ac:spMk id="18" creationId="{A5910906-1B7C-42D7-8B02-1FC02AF31C6F}"/>
            </ac:spMkLst>
          </pc:spChg>
          <pc:picChg chg="add mod">
            <ac:chgData name="pantelis balaouras" userId="25e8755020fc1734" providerId="LiveId" clId="{3A9E129B-9895-49F4-AB6D-85A6A0AF8B90}" dt="2023-07-01T07:17:32.379" v="155"/>
            <ac:picMkLst>
              <pc:docMk/>
              <pc:sldMasterMk cId="1468923052" sldId="2147483648"/>
              <pc:sldLayoutMk cId="2515741970" sldId="2147483665"/>
              <ac:picMk id="5" creationId="{22E2C5BC-041B-E0DB-5C32-C01D4FD312A7}"/>
            </ac:picMkLst>
          </pc:picChg>
          <pc:picChg chg="del">
            <ac:chgData name="pantelis balaouras" userId="25e8755020fc1734" providerId="LiveId" clId="{3A9E129B-9895-49F4-AB6D-85A6A0AF8B90}" dt="2023-07-01T07:17:31.636" v="154" actId="478"/>
            <ac:picMkLst>
              <pc:docMk/>
              <pc:sldMasterMk cId="1468923052" sldId="2147483648"/>
              <pc:sldLayoutMk cId="2515741970" sldId="2147483665"/>
              <ac:picMk id="9" creationId="{249055C7-1E2D-4E92-A91B-8BEE1786194E}"/>
            </ac:picMkLst>
          </pc:picChg>
        </pc:sldLayoutChg>
        <pc:sldLayoutChg chg="addSp delSp modSp">
          <pc:chgData name="pantelis balaouras" userId="25e8755020fc1734" providerId="LiveId" clId="{3A9E129B-9895-49F4-AB6D-85A6A0AF8B90}" dt="2023-07-01T08:56:00.062" v="906"/>
          <pc:sldLayoutMkLst>
            <pc:docMk/>
            <pc:sldMasterMk cId="1468923052" sldId="2147483648"/>
            <pc:sldLayoutMk cId="2336866591" sldId="2147483666"/>
          </pc:sldLayoutMkLst>
          <pc:spChg chg="add mod">
            <ac:chgData name="pantelis balaouras" userId="25e8755020fc1734" providerId="LiveId" clId="{3A9E129B-9895-49F4-AB6D-85A6A0AF8B90}" dt="2023-07-01T08:56:00.062" v="906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  <pc:spChg chg="del">
            <ac:chgData name="pantelis balaouras" userId="25e8755020fc1734" providerId="LiveId" clId="{3A9E129B-9895-49F4-AB6D-85A6A0AF8B90}" dt="2023-07-01T08:55:59.393" v="905" actId="478"/>
            <ac:spMkLst>
              <pc:docMk/>
              <pc:sldMasterMk cId="1468923052" sldId="2147483648"/>
              <pc:sldLayoutMk cId="2336866591" sldId="2147483666"/>
              <ac:spMk id="16" creationId="{4393DB0F-DC6B-4FC2-AA6D-49148E8F1955}"/>
            </ac:spMkLst>
          </pc:spChg>
        </pc:sldLayoutChg>
      </pc:sldMasterChg>
    </pc:docChg>
  </pc:docChgLst>
  <pc:docChgLst>
    <pc:chgData name="pantelis balaouras" userId="25e8755020fc1734" providerId="LiveId" clId="{45659C34-76D3-40EF-AA9E-F68AC63FEF91}"/>
    <pc:docChg chg="modSld">
      <pc:chgData name="pantelis balaouras" userId="25e8755020fc1734" providerId="LiveId" clId="{45659C34-76D3-40EF-AA9E-F68AC63FEF91}" dt="2024-04-28T19:22:33.584" v="0" actId="1076"/>
      <pc:docMkLst>
        <pc:docMk/>
      </pc:docMkLst>
      <pc:sldChg chg="modSp mod">
        <pc:chgData name="pantelis balaouras" userId="25e8755020fc1734" providerId="LiveId" clId="{45659C34-76D3-40EF-AA9E-F68AC63FEF91}" dt="2024-04-28T19:22:33.584" v="0" actId="1076"/>
        <pc:sldMkLst>
          <pc:docMk/>
          <pc:sldMk cId="1580276678" sldId="451"/>
        </pc:sldMkLst>
        <pc:spChg chg="mod">
          <ac:chgData name="pantelis balaouras" userId="25e8755020fc1734" providerId="LiveId" clId="{45659C34-76D3-40EF-AA9E-F68AC63FEF91}" dt="2024-04-28T19:22:33.584" v="0" actId="1076"/>
          <ac:spMkLst>
            <pc:docMk/>
            <pc:sldMk cId="1580276678" sldId="451"/>
            <ac:spMk id="14" creationId="{F2CF200D-C714-4BA9-AECB-681B7F038870}"/>
          </ac:spMkLst>
        </pc:spChg>
      </pc:sldChg>
    </pc:docChg>
  </pc:docChgLst>
  <pc:docChgLst>
    <pc:chgData name="pantelis balaouras" userId="25e8755020fc1734" providerId="LiveId" clId="{9451A4AF-78D4-4906-B284-AB5E256CC01F}"/>
    <pc:docChg chg="modSld">
      <pc:chgData name="pantelis balaouras" userId="25e8755020fc1734" providerId="LiveId" clId="{9451A4AF-78D4-4906-B284-AB5E256CC01F}" dt="2024-05-02T07:56:09.081" v="0" actId="255"/>
      <pc:docMkLst>
        <pc:docMk/>
      </pc:docMkLst>
      <pc:sldChg chg="modSp mod">
        <pc:chgData name="pantelis balaouras" userId="25e8755020fc1734" providerId="LiveId" clId="{9451A4AF-78D4-4906-B284-AB5E256CC01F}" dt="2024-05-02T07:56:09.081" v="0" actId="255"/>
        <pc:sldMkLst>
          <pc:docMk/>
          <pc:sldMk cId="2775606300" sldId="457"/>
        </pc:sldMkLst>
        <pc:spChg chg="mod">
          <ac:chgData name="pantelis balaouras" userId="25e8755020fc1734" providerId="LiveId" clId="{9451A4AF-78D4-4906-B284-AB5E256CC01F}" dt="2024-05-02T07:56:09.081" v="0" actId="255"/>
          <ac:spMkLst>
            <pc:docMk/>
            <pc:sldMk cId="2775606300" sldId="457"/>
            <ac:spMk id="4" creationId="{122BC770-408C-50C8-126F-18790E99F2CB}"/>
          </ac:spMkLst>
        </pc:spChg>
      </pc:sldChg>
    </pc:docChg>
  </pc:docChgLst>
  <pc:docChgLst>
    <pc:chgData name="pantelis balaouras" userId="25e8755020fc1734" providerId="LiveId" clId="{7AD46C6E-EA94-436C-8FFF-E41BD27DD6B4}"/>
    <pc:docChg chg="modSld modMainMaster">
      <pc:chgData name="pantelis balaouras" userId="25e8755020fc1734" providerId="LiveId" clId="{7AD46C6E-EA94-436C-8FFF-E41BD27DD6B4}" dt="2024-04-30T16:41:58.989" v="23" actId="1038"/>
      <pc:docMkLst>
        <pc:docMk/>
      </pc:docMkLst>
      <pc:sldChg chg="addSp delSp modSp mod">
        <pc:chgData name="pantelis balaouras" userId="25e8755020fc1734" providerId="LiveId" clId="{7AD46C6E-EA94-436C-8FFF-E41BD27DD6B4}" dt="2024-04-30T16:41:58.989" v="23" actId="1038"/>
        <pc:sldMkLst>
          <pc:docMk/>
          <pc:sldMk cId="1915799683" sldId="404"/>
        </pc:sldMkLst>
        <pc:picChg chg="add mod">
          <ac:chgData name="pantelis balaouras" userId="25e8755020fc1734" providerId="LiveId" clId="{7AD46C6E-EA94-436C-8FFF-E41BD27DD6B4}" dt="2024-04-30T16:41:58.989" v="23" actId="1038"/>
          <ac:picMkLst>
            <pc:docMk/>
            <pc:sldMk cId="1915799683" sldId="404"/>
            <ac:picMk id="4" creationId="{44ADA4B3-6C40-F696-3962-406A24EF1D51}"/>
          </ac:picMkLst>
        </pc:picChg>
        <pc:picChg chg="del">
          <ac:chgData name="pantelis balaouras" userId="25e8755020fc1734" providerId="LiveId" clId="{7AD46C6E-EA94-436C-8FFF-E41BD27DD6B4}" dt="2024-04-30T16:41:49.030" v="19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modSp mod">
        <pc:chgData name="pantelis balaouras" userId="25e8755020fc1734" providerId="LiveId" clId="{7AD46C6E-EA94-436C-8FFF-E41BD27DD6B4}" dt="2024-04-29T16:51:51.571" v="18" actId="20577"/>
        <pc:sldMkLst>
          <pc:docMk/>
          <pc:sldMk cId="2775606300" sldId="457"/>
        </pc:sldMkLst>
        <pc:spChg chg="mod">
          <ac:chgData name="pantelis balaouras" userId="25e8755020fc1734" providerId="LiveId" clId="{7AD46C6E-EA94-436C-8FFF-E41BD27DD6B4}" dt="2024-04-29T16:51:51.571" v="18" actId="20577"/>
          <ac:spMkLst>
            <pc:docMk/>
            <pc:sldMk cId="2775606300" sldId="457"/>
            <ac:spMk id="4" creationId="{122BC770-408C-50C8-126F-18790E99F2CB}"/>
          </ac:spMkLst>
        </pc:spChg>
      </pc:sldChg>
      <pc:sldMasterChg chg="modSldLayout">
        <pc:chgData name="pantelis balaouras" userId="25e8755020fc1734" providerId="LiveId" clId="{7AD46C6E-EA94-436C-8FFF-E41BD27DD6B4}" dt="2024-04-29T11:02:52.019" v="17" actId="20577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7AD46C6E-EA94-436C-8FFF-E41BD27DD6B4}" dt="2024-04-29T11:02:38.227" v="11" actId="20577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7AD46C6E-EA94-436C-8FFF-E41BD27DD6B4}" dt="2024-04-29T11:02:38.227" v="11" actId="20577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modSp mod">
          <pc:chgData name="pantelis balaouras" userId="25e8755020fc1734" providerId="LiveId" clId="{7AD46C6E-EA94-436C-8FFF-E41BD27DD6B4}" dt="2024-04-29T11:02:45.794" v="15" actId="20577"/>
          <pc:sldLayoutMkLst>
            <pc:docMk/>
            <pc:sldMasterMk cId="1468923052" sldId="2147483648"/>
            <pc:sldLayoutMk cId="2515741970" sldId="2147483665"/>
          </pc:sldLayoutMkLst>
          <pc:spChg chg="mod">
            <ac:chgData name="pantelis balaouras" userId="25e8755020fc1734" providerId="LiveId" clId="{7AD46C6E-EA94-436C-8FFF-E41BD27DD6B4}" dt="2024-04-29T11:02:45.794" v="15" actId="20577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</pc:sldLayoutChg>
        <pc:sldLayoutChg chg="modSp mod">
          <pc:chgData name="pantelis balaouras" userId="25e8755020fc1734" providerId="LiveId" clId="{7AD46C6E-EA94-436C-8FFF-E41BD27DD6B4}" dt="2024-04-29T11:02:52.019" v="17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7AD46C6E-EA94-436C-8FFF-E41BD27DD6B4}" dt="2024-04-29T11:02:52.019" v="17" actId="20577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  <pc:docChgLst>
    <pc:chgData name="pantelis balaouras" userId="25e8755020fc1734" providerId="LiveId" clId="{5934AE52-556E-461B-BF1C-9A2AF6141503}"/>
    <pc:docChg chg="delSld modSld modMainMaster">
      <pc:chgData name="pantelis balaouras" userId="25e8755020fc1734" providerId="LiveId" clId="{5934AE52-556E-461B-BF1C-9A2AF6141503}" dt="2021-10-02T07:35:09.871" v="163" actId="1036"/>
      <pc:docMkLst>
        <pc:docMk/>
      </pc:docMkLst>
      <pc:sldChg chg="modSp mod">
        <pc:chgData name="pantelis balaouras" userId="25e8755020fc1734" providerId="LiveId" clId="{5934AE52-556E-461B-BF1C-9A2AF6141503}" dt="2021-10-02T07:32:49.701" v="66" actId="20577"/>
        <pc:sldMkLst>
          <pc:docMk/>
          <pc:sldMk cId="4236537347" sldId="295"/>
        </pc:sldMkLst>
        <pc:spChg chg="mod">
          <ac:chgData name="pantelis balaouras" userId="25e8755020fc1734" providerId="LiveId" clId="{5934AE52-556E-461B-BF1C-9A2AF6141503}" dt="2021-10-02T07:32:49.701" v="66" actId="20577"/>
          <ac:spMkLst>
            <pc:docMk/>
            <pc:sldMk cId="4236537347" sldId="295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2:55.526" v="68" actId="20577"/>
        <pc:sldMkLst>
          <pc:docMk/>
          <pc:sldMk cId="757881950" sldId="296"/>
        </pc:sldMkLst>
        <pc:spChg chg="mod">
          <ac:chgData name="pantelis balaouras" userId="25e8755020fc1734" providerId="LiveId" clId="{5934AE52-556E-461B-BF1C-9A2AF6141503}" dt="2021-10-02T07:32:55.526" v="68" actId="20577"/>
          <ac:spMkLst>
            <pc:docMk/>
            <pc:sldMk cId="757881950" sldId="29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4.860" v="69"/>
        <pc:sldMkLst>
          <pc:docMk/>
          <pc:sldMk cId="181460544" sldId="303"/>
        </pc:sldMkLst>
        <pc:spChg chg="mod">
          <ac:chgData name="pantelis balaouras" userId="25e8755020fc1734" providerId="LiveId" clId="{5934AE52-556E-461B-BF1C-9A2AF6141503}" dt="2021-10-02T07:33:04.860" v="69"/>
          <ac:spMkLst>
            <pc:docMk/>
            <pc:sldMk cId="181460544" sldId="303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13.010" v="71" actId="20577"/>
        <pc:sldMkLst>
          <pc:docMk/>
          <pc:sldMk cId="1478958817" sldId="304"/>
        </pc:sldMkLst>
        <pc:spChg chg="mod">
          <ac:chgData name="pantelis balaouras" userId="25e8755020fc1734" providerId="LiveId" clId="{5934AE52-556E-461B-BF1C-9A2AF6141503}" dt="2021-10-02T07:33:13.010" v="71" actId="20577"/>
          <ac:spMkLst>
            <pc:docMk/>
            <pc:sldMk cId="1478958817" sldId="304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3:16.820" v="72" actId="6549"/>
        <pc:sldMkLst>
          <pc:docMk/>
          <pc:sldMk cId="2055772528" sldId="305"/>
        </pc:sldMkLst>
        <pc:spChg chg="mod">
          <ac:chgData name="pantelis balaouras" userId="25e8755020fc1734" providerId="LiveId" clId="{5934AE52-556E-461B-BF1C-9A2AF6141503}" dt="2021-10-02T07:33:16.820" v="72" actId="6549"/>
          <ac:spMkLst>
            <pc:docMk/>
            <pc:sldMk cId="2055772528" sldId="305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21.606" v="73" actId="6549"/>
        <pc:sldMkLst>
          <pc:docMk/>
          <pc:sldMk cId="3918599729" sldId="306"/>
        </pc:sldMkLst>
        <pc:spChg chg="mod">
          <ac:chgData name="pantelis balaouras" userId="25e8755020fc1734" providerId="LiveId" clId="{5934AE52-556E-461B-BF1C-9A2AF6141503}" dt="2021-10-02T07:33:21.606" v="73" actId="6549"/>
          <ac:spMkLst>
            <pc:docMk/>
            <pc:sldMk cId="3918599729" sldId="30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8.582" v="70"/>
        <pc:sldMkLst>
          <pc:docMk/>
          <pc:sldMk cId="2003224513" sldId="402"/>
        </pc:sldMkLst>
        <pc:spChg chg="mod">
          <ac:chgData name="pantelis balaouras" userId="25e8755020fc1734" providerId="LiveId" clId="{5934AE52-556E-461B-BF1C-9A2AF6141503}" dt="2021-10-02T07:33:08.582" v="70"/>
          <ac:spMkLst>
            <pc:docMk/>
            <pc:sldMk cId="2003224513" sldId="402"/>
            <ac:spMk id="4" creationId="{E9C56DBA-3CDD-4F31-8203-CE1939C66906}"/>
          </ac:spMkLst>
        </pc:spChg>
      </pc:sldChg>
      <pc:sldChg chg="addSp modSp mod">
        <pc:chgData name="pantelis balaouras" userId="25e8755020fc1734" providerId="LiveId" clId="{5934AE52-556E-461B-BF1C-9A2AF6141503}" dt="2021-10-02T07:31:33.506" v="32" actId="1036"/>
        <pc:sldMkLst>
          <pc:docMk/>
          <pc:sldMk cId="4229006710" sldId="416"/>
        </pc:sldMkLst>
        <pc:spChg chg="mod">
          <ac:chgData name="pantelis balaouras" userId="25e8755020fc1734" providerId="LiveId" clId="{5934AE52-556E-461B-BF1C-9A2AF6141503}" dt="2021-10-02T07:31:33.506" v="32" actId="1036"/>
          <ac:spMkLst>
            <pc:docMk/>
            <pc:sldMk cId="4229006710" sldId="416"/>
            <ac:spMk id="6" creationId="{99B5BB9B-7AC6-4C0F-B87E-6D639D93ACC1}"/>
          </ac:spMkLst>
        </pc:spChg>
        <pc:picChg chg="add mod">
          <ac:chgData name="pantelis balaouras" userId="25e8755020fc1734" providerId="LiveId" clId="{5934AE52-556E-461B-BF1C-9A2AF6141503}" dt="2021-10-02T07:31:03.788" v="2"/>
          <ac:picMkLst>
            <pc:docMk/>
            <pc:sldMk cId="4229006710" sldId="416"/>
            <ac:picMk id="16" creationId="{7EA3AA5A-0AA5-47E0-845D-D60CC09A96A3}"/>
          </ac:picMkLst>
        </pc:picChg>
      </pc:sldChg>
      <pc:sldChg chg="addSp delSp modSp">
        <pc:chgData name="pantelis balaouras" userId="25e8755020fc1734" providerId="LiveId" clId="{5934AE52-556E-461B-BF1C-9A2AF6141503}" dt="2021-10-02T07:32:11.428" v="63" actId="1036"/>
        <pc:sldMkLst>
          <pc:docMk/>
          <pc:sldMk cId="1311204911" sldId="417"/>
        </pc:sldMkLst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16" creationId="{4203AE03-98BA-484B-983A-314B79666527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9" creationId="{79DD61BF-B07B-4EDE-A244-E2458C80016E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32" creationId="{77222350-D614-4C8B-BF11-EE712FC0E938}"/>
          </ac:spMkLst>
        </pc:s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5" creationId="{ADA3E3C0-7761-48E5-B929-2F7D24AC3893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24" creationId="{035DA438-FD53-44DC-8C2E-0859E5BA3DDC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5" creationId="{F7B51B5F-7CC8-4F47-AF41-48413E15C672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7" creationId="{C6D6E4FC-B9EE-4D42-A9D4-9682872560E9}"/>
          </ac:picMkLst>
        </pc:picChg>
        <pc:picChg chg="add del mod">
          <ac:chgData name="pantelis balaouras" userId="25e8755020fc1734" providerId="LiveId" clId="{5934AE52-556E-461B-BF1C-9A2AF6141503}" dt="2021-10-02T07:31:53.171" v="33" actId="478"/>
          <ac:picMkLst>
            <pc:docMk/>
            <pc:sldMk cId="1311204911" sldId="417"/>
            <ac:picMk id="25" creationId="{515C7C8C-B9F6-4320-A773-0187C9D396C9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4" creationId="{A196C504-2EAF-4F15-B589-4ED26D1458B4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2056" creationId="{AB8DE177-3B14-4DD1-8555-B9CAA76C5EC2}"/>
          </ac:picMkLst>
        </pc:picChg>
      </pc:sldChg>
      <pc:sldChg chg="del">
        <pc:chgData name="pantelis balaouras" userId="25e8755020fc1734" providerId="LiveId" clId="{5934AE52-556E-461B-BF1C-9A2AF6141503}" dt="2021-10-02T07:32:16.702" v="64" actId="47"/>
        <pc:sldMkLst>
          <pc:docMk/>
          <pc:sldMk cId="825429724" sldId="419"/>
        </pc:sldMkLst>
      </pc:sldChg>
      <pc:sldChg chg="modSp mod">
        <pc:chgData name="pantelis balaouras" userId="25e8755020fc1734" providerId="LiveId" clId="{5934AE52-556E-461B-BF1C-9A2AF6141503}" dt="2021-10-02T07:33:39.312" v="83" actId="1036"/>
        <pc:sldMkLst>
          <pc:docMk/>
          <pc:sldMk cId="3724834240" sldId="423"/>
        </pc:sldMkLst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3:58.961" v="93" actId="1036"/>
        <pc:sldMkLst>
          <pc:docMk/>
          <pc:sldMk cId="4008420260" sldId="424"/>
        </pc:sldMkLst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18.915" v="113" actId="1035"/>
        <pc:sldMkLst>
          <pc:docMk/>
          <pc:sldMk cId="98713546" sldId="425"/>
        </pc:sldMkLst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18.915" v="113" actId="1035"/>
          <ac:spMkLst>
            <pc:docMk/>
            <pc:sldMk cId="98713546" sldId="425"/>
            <ac:spMk id="7" creationId="{2D144F21-E427-4B8F-B9EF-32DFED7D2EDD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30.786" v="123" actId="1036"/>
        <pc:sldMkLst>
          <pc:docMk/>
          <pc:sldMk cId="2403147566" sldId="426"/>
        </pc:sldMkLst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40.978" v="133" actId="1036"/>
        <pc:sldMkLst>
          <pc:docMk/>
          <pc:sldMk cId="3901938234" sldId="427"/>
        </pc:sldMkLst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5:01.024" v="153" actId="1036"/>
        <pc:sldMkLst>
          <pc:docMk/>
          <pc:sldMk cId="474639284" sldId="428"/>
        </pc:sldMkLst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5:09.871" v="163" actId="1036"/>
        <pc:sldMkLst>
          <pc:docMk/>
          <pc:sldMk cId="1138894477" sldId="429"/>
        </pc:sldMkLst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4:51.907" v="143" actId="1036"/>
        <pc:sldMkLst>
          <pc:docMk/>
          <pc:sldMk cId="3653248982" sldId="431"/>
        </pc:sldMkLst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2" creationId="{330EFFD1-979D-4EE1-BDD9-918267F048CC}"/>
          </ac:spMkLst>
        </pc:spChg>
      </pc:sldChg>
      <pc:sldMasterChg chg="modSldLayout">
        <pc:chgData name="pantelis balaouras" userId="25e8755020fc1734" providerId="LiveId" clId="{5934AE52-556E-461B-BF1C-9A2AF6141503}" dt="2021-10-02T07:30:54.575" v="0" actId="21"/>
        <pc:sldMasterMkLst>
          <pc:docMk/>
          <pc:sldMasterMk cId="1468923052" sldId="2147483648"/>
        </pc:sldMasterMkLst>
        <pc:sldLayoutChg chg="delSp">
          <pc:chgData name="pantelis balaouras" userId="25e8755020fc1734" providerId="LiveId" clId="{5934AE52-556E-461B-BF1C-9A2AF6141503}" dt="2021-10-02T07:30:54.575" v="0" actId="21"/>
          <pc:sldLayoutMkLst>
            <pc:docMk/>
            <pc:sldMasterMk cId="1468923052" sldId="2147483648"/>
            <pc:sldLayoutMk cId="2071699226" sldId="2147483660"/>
          </pc:sldLayoutMkLst>
          <pc:picChg chg="del">
            <ac:chgData name="pantelis balaouras" userId="25e8755020fc1734" providerId="LiveId" clId="{5934AE52-556E-461B-BF1C-9A2AF6141503}" dt="2021-10-02T07:30:54.575" v="0" actId="21"/>
            <ac:picMkLst>
              <pc:docMk/>
              <pc:sldMasterMk cId="1468923052" sldId="2147483648"/>
              <pc:sldLayoutMk cId="2071699226" sldId="2147483660"/>
              <ac:picMk id="15" creationId="{81109D2E-338A-42A6-8ECC-740E22E3F7EB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9277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B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903010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C y B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04934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Respuestas </a:t>
            </a:r>
            <a:r>
              <a:rPr lang="en-GB" dirty="0"/>
              <a:t>correctas</a:t>
            </a:r>
            <a:r>
              <a:rPr lang="en-GB" baseline="0" dirty="0"/>
              <a:t>:</a:t>
            </a:r>
          </a:p>
          <a:p>
            <a:r>
              <a:rPr lang="en-GB" baseline="0" dirty="0"/>
              <a:t>A </a:t>
            </a:r>
            <a:r>
              <a:rPr lang="en-GB" baseline="0" dirty="0">
                <a:sym typeface="Wingdings" panose="05000000000000000000" pitchFamily="2" charset="2"/>
              </a:rPr>
              <a:t> B</a:t>
            </a:r>
          </a:p>
          <a:p>
            <a:r>
              <a:rPr lang="en-GB" dirty="0"/>
              <a:t>B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baseline="0" dirty="0">
                <a:sym typeface="Wingdings" panose="05000000000000000000" pitchFamily="2" charset="2"/>
              </a:rPr>
              <a:t>D</a:t>
            </a:r>
          </a:p>
          <a:p>
            <a:r>
              <a:rPr lang="en-GB" baseline="0" dirty="0">
                <a:sym typeface="Wingdings" panose="05000000000000000000" pitchFamily="2" charset="2"/>
              </a:rPr>
              <a:t>C  A</a:t>
            </a:r>
            <a:br>
              <a:rPr lang="en-GB" baseline="0" dirty="0">
                <a:sym typeface="Wingdings" panose="05000000000000000000" pitchFamily="2" charset="2"/>
              </a:rPr>
            </a:br>
            <a:r>
              <a:rPr lang="en-GB" baseline="0" dirty="0">
                <a:sym typeface="Wingdings" panose="05000000000000000000" pitchFamily="2" charset="2"/>
              </a:rPr>
              <a:t>D  C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6102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baseline="0" dirty="0" err="1" smtClean="0"/>
              <a:t>Verdadero</a:t>
            </a:r>
            <a:endParaRPr lang="en-GB" baseline="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745302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baseline="0" dirty="0"/>
              <a:t>FALSO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01063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dirty="0" err="1" smtClean="0"/>
              <a:t>Verdadero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65646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dirty="0" err="1" smtClean="0"/>
              <a:t>Verdadero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203649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C</a:t>
            </a:r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2948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D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11938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baseline="0" dirty="0" err="1" smtClean="0"/>
              <a:t>Verdadero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8828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baseline="0" dirty="0"/>
              <a:t>FALSO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26033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FALS</a:t>
            </a:r>
            <a:r>
              <a:rPr lang="en-GB" baseline="0" dirty="0"/>
              <a:t>O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50578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FALS</a:t>
            </a:r>
            <a:r>
              <a:rPr lang="en-GB" baseline="0" dirty="0"/>
              <a:t>O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601816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879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A y B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0139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Respuestas </a:t>
            </a:r>
            <a:r>
              <a:rPr lang="en-GB" dirty="0"/>
              <a:t>correctas</a:t>
            </a:r>
            <a:r>
              <a:rPr lang="en-GB" baseline="0" dirty="0"/>
              <a:t>: A y D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60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TRUE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3463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FALSO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2727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Respuestas </a:t>
            </a:r>
            <a:r>
              <a:rPr lang="en-GB" dirty="0"/>
              <a:t>correctas</a:t>
            </a:r>
            <a:r>
              <a:rPr lang="en-GB" baseline="0" dirty="0"/>
              <a:t>: A y C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3311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B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2240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6.3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Apps de nutrición y salud relevantes</a:t>
            </a: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CA3CB49D-6037-D654-139D-27D28DCF05C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6.3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Apps de nutrición y salud relevantes</a:t>
            </a: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28198CF2-91B3-6C1C-0A93-DC5CB01069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6.3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Apps de nutrición y salud relevantes</a:t>
            </a: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5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0.jpeg"/><Relationship Id="rId21" Type="http://schemas.openxmlformats.org/officeDocument/2006/relationships/image" Target="../media/image19.jpg"/><Relationship Id="rId7" Type="http://schemas.openxmlformats.org/officeDocument/2006/relationships/image" Target="../media/image12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4.jpeg"/><Relationship Id="rId5" Type="http://schemas.openxmlformats.org/officeDocument/2006/relationships/image" Target="../media/image11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3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Módulo 6 - Sesión de autoaprendizaje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(6.3)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Apps de </a:t>
            </a:r>
            <a:r>
              <a:rPr lang="en-US" sz="4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nutrición </a:t>
            </a: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y salud relevantes 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58" y="5991141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3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1853746" y="6440725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6" name="Εικόνα 25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5" y="6396254"/>
            <a:ext cx="1862122" cy="45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u="sng" dirty="0">
                <a:solidFill>
                  <a:srgbClr val="203864"/>
                </a:solidFill>
              </a:rPr>
              <a:t>No </a:t>
            </a:r>
            <a:r>
              <a:rPr lang="en-US" sz="2000" b="1" dirty="0">
                <a:solidFill>
                  <a:srgbClr val="203864"/>
                </a:solidFill>
              </a:rPr>
              <a:t>forman parte de una dieta sana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Frutas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Grasas trans producidas industrialmente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Verduras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Cereales integrales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</p:spTree>
    <p:extLst>
      <p:ext uri="{BB962C8B-B14F-4D97-AF65-F5344CB8AC3E}">
        <p14:creationId xmlns:p14="http://schemas.microsoft.com/office/powerpoint/2010/main" val="303286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Los alimentos ricos en proteínas son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Manzanas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B. Aves de corral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Tomates 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400" b="1" i="1" dirty="0"/>
              <a:t>Dos respuestas son correctas.</a:t>
            </a:r>
            <a:endParaRPr lang="el-GR" sz="1400" b="1" i="1" dirty="0" err="1"/>
          </a:p>
        </p:txBody>
      </p:sp>
      <p:sp>
        <p:nvSpPr>
          <p:cNvPr id="2" name="Ορθογώνιο 9">
            <a:extLst>
              <a:ext uri="{FF2B5EF4-FFF2-40B4-BE49-F238E27FC236}">
                <a16:creationId xmlns:a16="http://schemas.microsoft.com/office/drawing/2014/main" id="{53EB3A1B-0DF4-4F3A-9B5F-EBFE4E812BBD}"/>
              </a:ext>
            </a:extLst>
          </p:cNvPr>
          <p:cNvSpPr/>
          <p:nvPr/>
        </p:nvSpPr>
        <p:spPr>
          <a:xfrm>
            <a:off x="2105025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Huevos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1749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Emparejar las columnas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352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Falta de hierro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352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n-GB" dirty="0"/>
              <a:t>Raquitismo y osteoporosis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600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n-GB" dirty="0"/>
              <a:t>Falta de vitamina </a:t>
            </a:r>
            <a:r>
              <a:rPr lang="en-US" dirty="0"/>
              <a:t>A 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600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n-US" dirty="0" err="1"/>
              <a:t>Anemia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1681614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¡Empareja las columnas !</a:t>
            </a:r>
            <a:endParaRPr lang="el-GR" sz="1400" i="1" dirty="0" err="1"/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276C2C90-7C61-4DC5-BAF8-FF0E86A8BA4E}"/>
              </a:ext>
            </a:extLst>
          </p:cNvPr>
          <p:cNvSpPr/>
          <p:nvPr/>
        </p:nvSpPr>
        <p:spPr>
          <a:xfrm>
            <a:off x="2126791" y="469524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Falta de vitamina D</a:t>
            </a:r>
            <a:endParaRPr lang="el-GR" dirty="0"/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71A3F062-269C-4402-8F65-5358C806FC03}"/>
              </a:ext>
            </a:extLst>
          </p:cNvPr>
          <p:cNvSpPr/>
          <p:nvPr/>
        </p:nvSpPr>
        <p:spPr>
          <a:xfrm>
            <a:off x="6155866" y="469524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</a:t>
            </a:r>
            <a:r>
              <a:rPr lang="en-GB" dirty="0"/>
              <a:t>Retraso mental y daño cerebral </a:t>
            </a:r>
            <a:endParaRPr lang="el-GR" dirty="0"/>
          </a:p>
        </p:txBody>
      </p:sp>
      <p:sp>
        <p:nvSpPr>
          <p:cNvPr id="14" name="Ορθογώνιο 13">
            <a:extLst>
              <a:ext uri="{FF2B5EF4-FFF2-40B4-BE49-F238E27FC236}">
                <a16:creationId xmlns:a16="http://schemas.microsoft.com/office/drawing/2014/main" id="{F2CF200D-C714-4BA9-AECB-681B7F038870}"/>
              </a:ext>
            </a:extLst>
          </p:cNvPr>
          <p:cNvSpPr/>
          <p:nvPr/>
        </p:nvSpPr>
        <p:spPr>
          <a:xfrm>
            <a:off x="6155866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Problemas oculares graves y ceguera </a:t>
            </a:r>
            <a:endParaRPr lang="el-GR" dirty="0"/>
          </a:p>
        </p:txBody>
      </p:sp>
      <p:sp>
        <p:nvSpPr>
          <p:cNvPr id="15" name="Ορθογώνιο 14">
            <a:extLst>
              <a:ext uri="{FF2B5EF4-FFF2-40B4-BE49-F238E27FC236}">
                <a16:creationId xmlns:a16="http://schemas.microsoft.com/office/drawing/2014/main" id="{5876E361-1696-4DD7-B6DA-A327EC148472}"/>
              </a:ext>
            </a:extLst>
          </p:cNvPr>
          <p:cNvSpPr/>
          <p:nvPr/>
        </p:nvSpPr>
        <p:spPr>
          <a:xfrm>
            <a:off x="2124330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Falta de yodo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8027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La leche, el yogur y el queso son alimentos ricos en calcio</a:t>
            </a:r>
            <a:endParaRPr lang="el-GR" b="1" i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6967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Los alimentos procesados, como los platos precocinados, las patatas fritas, el beicon, el jamón y el salami son bajos en sal.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Falso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1325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La Organización Mundial de la Salud recomienda consumir frutas y verduras frescas de temporada 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2746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Una mejor nutrición va unida a una mejor salud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Verdadero</a:t>
            </a:r>
            <a:endParaRPr lang="el-GR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Falso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375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La desnutrición infantil puede provocar 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Mejor crecimiento.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n-GB" dirty="0"/>
              <a:t>Tener más </a:t>
            </a:r>
            <a:r>
              <a:rPr lang="en-US" dirty="0"/>
              <a:t>energía para realizar las actividades normales de la vida cotidiana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Mejora de sus capacidades de aprendizaje.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A84F15-E3A8-4204-B4E9-D5D4C30C2F30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  <p:sp>
        <p:nvSpPr>
          <p:cNvPr id="2" name="Ορθογώνιο 11">
            <a:extLst>
              <a:ext uri="{FF2B5EF4-FFF2-40B4-BE49-F238E27FC236}">
                <a16:creationId xmlns:a16="http://schemas.microsoft.com/office/drawing/2014/main" id="{76DC98E3-03AE-05FE-D306-50B5372D125D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Enfermarse con más frecuencia. 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0842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Obesidad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No afecta a las capacidades físicas de la persona. 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No influye en la calidad de vida de una persona.  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Se define como Índice de Masa Corporal (IMC) &lt;25 kg/m</a:t>
            </a:r>
            <a:r>
              <a:rPr lang="en-US" baseline="30000" dirty="0"/>
              <a:t>2</a:t>
            </a:r>
            <a:endParaRPr lang="el-GR" baseline="30000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Puede acortar </a:t>
            </a:r>
            <a:r>
              <a:rPr lang="en-GB" dirty="0"/>
              <a:t>la vida de una persona.</a:t>
            </a:r>
            <a:endParaRPr lang="el-G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</p:spTree>
    <p:extLst>
      <p:ext uri="{BB962C8B-B14F-4D97-AF65-F5344CB8AC3E}">
        <p14:creationId xmlns:p14="http://schemas.microsoft.com/office/powerpoint/2010/main" val="39457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1252276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Las dietas malsanas y la mala nutrición figuran entre los principales factores de riesgo de </a:t>
            </a:r>
            <a:r>
              <a:rPr lang="en-US" sz="2000" b="1" dirty="0">
                <a:solidFill>
                  <a:srgbClr val="203864"/>
                </a:solidFill>
              </a:rPr>
              <a:t>las enfermedades crónicas no transmisibles (como la </a:t>
            </a:r>
            <a:r>
              <a:rPr lang="en-US" b="1" i="1" dirty="0">
                <a:solidFill>
                  <a:srgbClr val="203864"/>
                </a:solidFill>
              </a:rPr>
              <a:t>diabetes de tipo 2, la hipertensión, los accidentes cerebrovasculares, las cardiopatías, el cáncer, etc.).</a:t>
            </a:r>
            <a:endParaRPr lang="el-GR" b="1" i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0960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906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203864"/>
                </a:solidFill>
                <a:latin typeface="+mn-lt"/>
              </a:rPr>
              <a:t>Socios</a:t>
            </a:r>
            <a:endParaRPr lang="el-GR" sz="4800" b="1" dirty="0">
              <a:solidFill>
                <a:srgbClr val="203864"/>
              </a:solidFill>
              <a:latin typeface="+mn-lt"/>
            </a:endParaRP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ALEMANIA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ATENAS, GRECIA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UNIVERSIDAD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ALEMANIA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ITALIA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CONEXIONES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ATENAS, GRECIA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ESTRASBURGO, FRANCIA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CHIPRE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1603968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El siguiente es un ejemplo de objetivo SMART:</a:t>
            </a:r>
            <a:br>
              <a:rPr lang="en-GB" sz="2000" b="1" dirty="0">
                <a:solidFill>
                  <a:srgbClr val="203864"/>
                </a:solidFill>
              </a:rPr>
            </a:br>
            <a:endParaRPr lang="en-GB" sz="2000" b="1" dirty="0">
              <a:solidFill>
                <a:srgbClr val="203864"/>
              </a:solidFill>
            </a:endParaRPr>
          </a:p>
          <a:p>
            <a:pPr algn="ctr"/>
            <a:r>
              <a:rPr lang="en-GB" sz="2000" b="1" dirty="0">
                <a:solidFill>
                  <a:srgbClr val="203864"/>
                </a:solidFill>
              </a:rPr>
              <a:t>Quiero perder peso porque soy obeso y la obesidad tiene un impacto negativo en mi salud. Mi peso actual es de 100 kg y mi objetivo es perder 30 kg en los próximos 2 días''.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317301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317301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Falso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41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Las aplicaciones de nutrición sólo pueden utilizarse para un objetivo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Verdadero</a:t>
            </a:r>
            <a:endParaRPr lang="el-GR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Falso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3889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Las apps de nutrición dan consejos que nunca deben cuestionarse 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Verdadero</a:t>
            </a:r>
            <a:endParaRPr lang="el-GR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Falso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111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="" xmlns:a16="http://schemas.microsoft.com/office/drawing/2014/main" xmlns:p16="http://schemas.microsoft.com/office/powerpoint/2015/main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="" xmlns:a16="http://schemas.microsoft.com/office/drawing/2014/main" xmlns:p16="http://schemas.microsoft.com/office/powerpoint/2015/main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2283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2800" dirty="0">
                <a:solidFill>
                  <a:srgbClr val="C01E24"/>
                </a:solidFill>
                <a:latin typeface="+mj-lt"/>
              </a:rPr>
              <a:t>¡Felicidades!</a:t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/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>Ha completado el autoaprendizaje de </a:t>
            </a:r>
            <a:r>
              <a:rPr lang="en-US" sz="2800">
                <a:solidFill>
                  <a:srgbClr val="C01E24"/>
                </a:solidFill>
                <a:latin typeface="+mj-lt"/>
              </a:rPr>
              <a:t>este módulo.</a:t>
            </a:r>
            <a:endParaRPr lang="en-US" sz="2800" dirty="0">
              <a:solidFill>
                <a:srgbClr val="C01E24"/>
              </a:solidFill>
              <a:latin typeface="+mj-lt"/>
            </a:endParaRP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pic>
        <p:nvPicPr>
          <p:cNvPr id="11" name="Εικόνα 10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  <p:sp>
        <p:nvSpPr>
          <p:cNvPr id="12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3533960" y="6402414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378" y="1269797"/>
            <a:ext cx="10515600" cy="1325563"/>
          </a:xfrm>
        </p:spPr>
        <p:txBody>
          <a:bodyPr anchor="b">
            <a:normAutofit fontScale="90000"/>
          </a:bodyPr>
          <a:lstStyle/>
          <a:p>
            <a:r>
              <a:rPr lang="en-US" sz="5400" dirty="0"/>
              <a:t>Sesión de autoaprendizaje:  Contenido</a:t>
            </a:r>
            <a:endParaRPr lang="el-GR" sz="5400" dirty="0"/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00FF1A-B048-1782-B343-A99D04F3B146}"/>
              </a:ext>
            </a:extLst>
          </p:cNvPr>
          <p:cNvSpPr txBox="1"/>
          <p:nvPr/>
        </p:nvSpPr>
        <p:spPr>
          <a:xfrm>
            <a:off x="1424457" y="2897053"/>
            <a:ext cx="4431594" cy="461665"/>
          </a:xfrm>
          <a:prstGeom prst="rect">
            <a:avLst/>
          </a:prstGeom>
          <a:solidFill>
            <a:srgbClr val="DDE0E5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1. Cuestionario y autoevaluación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8110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Algunos de los principales factores que determinan el número de calorías que una persona necesita diariamente son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</a:t>
            </a:r>
            <a:r>
              <a:rPr lang="en-GB" dirty="0"/>
              <a:t>Estado civil.</a:t>
            </a:r>
            <a:r>
              <a:rPr lang="en-US" dirty="0"/>
              <a:t>  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El país de origen.</a:t>
            </a:r>
            <a:endParaRPr lang="el-GR" baseline="30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Dos respuestas son correctas.</a:t>
            </a:r>
            <a:endParaRPr lang="el-GR" sz="1400" b="1" i="1" dirty="0" err="1"/>
          </a:p>
        </p:txBody>
      </p:sp>
      <p:sp>
        <p:nvSpPr>
          <p:cNvPr id="3" name="Ορθογώνιο 11">
            <a:extLst>
              <a:ext uri="{FF2B5EF4-FFF2-40B4-BE49-F238E27FC236}">
                <a16:creationId xmlns:a16="http://schemas.microsoft.com/office/drawing/2014/main" id="{9EB6C1A6-A707-37F2-53A5-9DF59DADD172}"/>
              </a:ext>
            </a:extLst>
          </p:cNvPr>
          <p:cNvSpPr/>
          <p:nvPr/>
        </p:nvSpPr>
        <p:spPr>
          <a:xfrm>
            <a:off x="6134100" y="248886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Altura y nivel de actividad física.  </a:t>
            </a:r>
            <a:endParaRPr lang="el-GR" dirty="0"/>
          </a:p>
        </p:txBody>
      </p:sp>
      <p:sp>
        <p:nvSpPr>
          <p:cNvPr id="6" name="Ορθογώνιο 11">
            <a:extLst>
              <a:ext uri="{FF2B5EF4-FFF2-40B4-BE49-F238E27FC236}">
                <a16:creationId xmlns:a16="http://schemas.microsoft.com/office/drawing/2014/main" id="{3CE80171-A83F-B9F7-666E-B2B7E0CC5BB2}"/>
              </a:ext>
            </a:extLst>
          </p:cNvPr>
          <p:cNvSpPr/>
          <p:nvPr/>
        </p:nvSpPr>
        <p:spPr>
          <a:xfrm>
            <a:off x="2105025" y="248886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n-GB" dirty="0"/>
              <a:t>Edad, sexo y peso.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9838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Las dos clases principales de nutrientes en los alimentos son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Macronutrientes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Alcohol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Agua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Micronutrientes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Dos respuestas son correctas.</a:t>
            </a:r>
            <a:endParaRPr lang="el-GR" sz="1400" b="1" i="1" dirty="0" err="1"/>
          </a:p>
        </p:txBody>
      </p:sp>
    </p:spTree>
    <p:extLst>
      <p:ext uri="{BB962C8B-B14F-4D97-AF65-F5344CB8AC3E}">
        <p14:creationId xmlns:p14="http://schemas.microsoft.com/office/powerpoint/2010/main" val="383397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El agua representa una gran parte de nuestro peso corporal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Verdadero</a:t>
            </a:r>
            <a:endParaRPr lang="el-GR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Falso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350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Hay alimentos que contienen todos los nutrientes </a:t>
            </a:r>
            <a:r>
              <a:rPr lang="en-GB" sz="2000" b="1" dirty="0">
                <a:solidFill>
                  <a:srgbClr val="203864"/>
                </a:solidFill>
              </a:rPr>
              <a:t>que nuestro cuerpo necesita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019801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81907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Las palabras clave para una dieta sana y nutritiva son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Saldo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Desayuno 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2112607" y="38036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Variedad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Dos respuestas son correctas.</a:t>
            </a:r>
            <a:endParaRPr lang="el-GR" sz="1400" b="1" i="1" dirty="0" err="1"/>
          </a:p>
        </p:txBody>
      </p:sp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5E85DC22-F1CC-E28F-0278-E49791741548}"/>
              </a:ext>
            </a:extLst>
          </p:cNvPr>
          <p:cNvSpPr/>
          <p:nvPr/>
        </p:nvSpPr>
        <p:spPr>
          <a:xfrm>
            <a:off x="6134100" y="38036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Ayuno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5392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Una dieta sana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está a salvo de toxinas, </a:t>
            </a:r>
            <a:r>
              <a:rPr lang="en-US" dirty="0" err="1"/>
              <a:t>moho </a:t>
            </a:r>
            <a:r>
              <a:rPr lang="en-US" dirty="0"/>
              <a:t>y cualquier sustancia química </a:t>
            </a:r>
            <a:r>
              <a:rPr lang="en-GB" dirty="0"/>
              <a:t>nociva</a:t>
            </a:r>
            <a:r>
              <a:rPr lang="el-GR" dirty="0"/>
              <a:t>.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C. consiste en una variedad de alimentos de diferentes grupos alimentarios</a:t>
            </a:r>
            <a:r>
              <a:rPr lang="el-GR"/>
              <a:t>.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satisface las necesidades nutricionales individuales de energía (calorías) y nutrientes</a:t>
            </a:r>
            <a:r>
              <a:rPr lang="el-GR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44F21-E427-4B8F-B9EF-32DFED7D2EDD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  <p:sp>
        <p:nvSpPr>
          <p:cNvPr id="2" name="Ορθογώνιο 10">
            <a:extLst>
              <a:ext uri="{FF2B5EF4-FFF2-40B4-BE49-F238E27FC236}">
                <a16:creationId xmlns:a16="http://schemas.microsoft.com/office/drawing/2014/main" id="{8350A70B-8EA5-D66A-CE84-35016F7ECF64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Las respuestas A, C y D son todas correctas</a:t>
            </a:r>
            <a:r>
              <a:rPr lang="el-G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275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6 3 Health Apps for Nutrition SELF-LEARNING es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ApkSZZ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CmRJlk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KZEmWX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CmRJlk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CmRJlm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CmRJlk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ApkSZZFQaV5GsAAABvAAAAHAAAAHVuaXZlcnNhbC9sb2NhbF9zZXR0aW5ncy54bWwNyrEKwkAMANC9XxEySB3Uugn2rpujCK0fENogB7mk9ELRv/e2N7x++GaBnbeSTANezx0C62xL0k/A9/Q43RCKky4kphxQDWGITS82k4zsXmOBVejH28S5wvlJuc4XqbOkAu1B/B6PeInNH1BLAwQUAAIACAApkSZZwhuumWgSAAD3TQAAFwAAAHVuaXZlcnNhbC91bml2ZXJzYWwucG5n7Zx7WFNXtsBxbHV81TrO1KKVtNXqtbXGikghkLQWsegoU20FH0nEF9W0oMYkQB6n33QKVq2paMUHIXdERQskWI0B8qpSjUpNqjwigeSoKRwgnESIJJycJGcOIViwnf/m3u+7t4cPPrJ39m/ttddae+21+Q758m8rl04YO3VsWFjYhKT3E1aFhY1qDAt75rM/jsJ7WIbsI/ivEexVSxeHyQwvdeCNZ9LfXfFuWNgF8Thf2rN4e8zO99eyw8Keq+n/GaHPPLclLGzFgaSEdz/MYnRZwFIYebcNQZzV2x8tnqTuOHvlpEP7KHHqoX9+Gh7e5Rg36RP1X8ft2vanT1+SjN2xZ1bsC5EvJtxaWc/9+stzk0pOHe57I2Hkwwja6DUXvmtbf/P8bPE3sxUMcha7kWFXmZpKvqVyLpC0qC+aHBb8+t60JXVk8NVnpo3/C68eFeUqQMwPFsxMyu//7ph2l9+rBFAlGfCbAH/PGbKwo1Ue6JTPjM+GsGchbAyETTjviSsbEdQWhTUiwOsMOJwMbd81MkPEpt9l8wLgzgDp0PyBMfOd+BAzfUe+dh2ETRpTMzU4s8tq95TItYfmJXleG88Kdv0YWZa0o2CQMlbMOk+/WjEqOE1czYnT3CfoeFa++fcDyePLhA62lI/Ul1B7exrXZ2rUSNvJfOrLkkihwR1jS0nHtP9ImxB0ZzacBh+W+n4u9fjqaP66AjKA1P77kS1Nu3tXZCeRDhjCdbHoMD/kkMMbg42sdblRSc7XQmom11bM6tCEIvT+9vDGmZqCEBX3Jr4eT35IfMnW1MNFJWTBg3FkWu9qWm+PBkQ1zscjaY9GkklYn54s190K2aFuQVmS8U46DW0qcPYddGYhRzORo7Vau0pr73FFRA5Y4dGl8ay7o3XsEnO4wfCZ20YL2ORUrYY7Ssk2mbPhPFF7nvahS7Zg2OjIs0LFgy5RFt9erpwnr9r6i9qnJ4pARAIinfp3rOB5973wegYkixpcZGl8WdKqQTep3RVcx17k4RTdf20/R/PV0ARI/+y1JgdfYn/KcKyJLCnaAs3ThZM7ppmcPoNTLehcLc1B9uv69teakqGuIpYBmyxj6Dgy1VMg8HgpsAe5nZUEVoo8PMDTmiJqTWGI7EqRvaeXhrloAKJgoooUk++m1HezNUr567khv/bxGXLSVPtkad8PtUbfj0b1VKNBwlJCoAiFC8SAzyZnUCR2BxPoKuwuvQgwhy3yQJV3m/p05ieQ7BLTd40pQC6Q0AvypmTscbKuOtAp/PWEOn+zTtiv8zRJpPeOWPRYInKnA+7WaJEtmiHCF/S4NQ/oywM7akiBR7VSf5OULgo0NOnIaQOu2Mjgp6LBsI4GXNH52pvez2l9nxeQfFdIAiTgxAIpEj1Upf8NM+sCdl0AQxNxfQ+KnB6Rs5WvhfgMTgSTzjb0PT1FA9PfUKDzoUzQW1/CFD2YrPP11JHQqgKsezaw7G50GuQrYgsMrhhTeiol3dfZBQ7bfQ8LRB2tNSTESCZ5H2EzO0bWx5ik2NUpDKvAdbt2uBndhzGXcYNoNeNuNKDztWHbQ0GXrchTkFASdTcyITsJ9ElUjYP7phy3fS9uQ1Lhb++kXtEEFugCRVLqfbqfbxotV1pz7D1DVHT6X2qkYojRPtI8LVO9C3HSSWqqp8pIL/Kjf8qNCspsC2+sv1HhjqNLUD3RR/T9nvra1+YqSNgNQIR0iP0trSyxv4vsyywwKmOZeiRHxkDzujpbaEd/OaTPJnZUuCfTenVqX4AkcCv034JeOWaqJWG0TGAJhLhYC7ZIQKwT4dl9EUrQFej+SN/gYpbr5VAgPoK5HPuRmZkCBS48OWtzo6KW5Soix/p1eNqoZQb8QLSc8rym+dgRq4aTqCmFwHL0LZhl0XA3xGMNOb4cB1YmlodO4PvCbamri7ekokwASWH4vYxRp3gqd8tN7rQqgy0yR9PLpPoNL3IYFJI0Q4qpME86I9BWyxT1FkHsDCfH3sk2yJVpsFqEZet6AF8nxSTV62FFs4lt71xZVSqH3HyL1SkQ8B2+HMz4MAWATWA2VgoklssM/s1DCpQdj3t901nikXdS7BaZBgjEaYWC6/LItyUUm0Ff4uqucsRRTRadsdyEFKL69LcpxffCxxld4hpzeJ8hlcuXl4KegD/DotP7bXVVboEhW2B1+SIgWx2yLp/SxygpZWOpQ6qjqRopjqoN8hKUospw7ooAHbkUySG7wADb1kNeNmxzlQxMdS+WV2hh8guZRst2sc4IK1CZtgi1O0hSg0JJc4XftcIK7tMeWafaDHefaJ7+MSSTNYvT4kyFLKdc5WQJDX5bs3ijWujoqKTz0EliDy5a5ehGmvlxVKqEZYRaGCrAWQcv3XxZFesRDymbzt/xVnDtcUCiLDIWP7nMpXYHX2msAgSJCr2uBMbFcTzNm1OYRjg+giR1YIV6Wr1YJPhV+N3Ga7PpXNGfbf4oZYRckxPoPhH5tiWxxGXvj50SqLfOJv6bureBCqmx7ECgGzlhjFIaafLpSrGRpaTcMKB0ywpub2+LTr9LxXbswaA4Wm5PSxqPD7t9tISnLeHNyVWwS0z+n/ZEzbfkqN2diJ6Fh9ZiSzWm+slgc7XYLNuc7hgIaVZ4xMmQk6OiY1mjm6vcbr4kAtCtFzON2QI+PD4d14EkZRnQIn16mQrAUCOLx3GQlr84EMjH0vE4lqen1kWnPK3BgrL4ZKKP6CP6fqPPCVWcnZgBekC/pwCz9l6xD00X/fVp3wxadvDm4JO4hEM3nCmikdqt02WHas5fvWkVoWzHusPUzyRsocHTUAXMHVI1U/wP0rH21q+k6Be1mYbl3jZ7IcSWyQ3oR0/OhMAr+OXQ+J+8BlvlaTAEBKDeEc5OUFV0cagR3IgRYJB+smbZvqoFnDmG4ef+WZRo/99ttx/PUyjxW2prnTRwu9YkyyGbgJ7DUrVApBm6N3LkeEVQIPp5KX4Bx+/IOlGDDtECaM9xo6Ctx4waftqDFtZli0vtVmMGs66BlWJhYgqqh+S3AbsRX87QYubIeBbmALE8nsMaKzZWcjlweaRaaFcK0drZ1O7l8lHno61990qZcpmQhuIHpJzjOZEG00O7py9xPn7am9Dil5nphbEmXx3gNpKZFMkV+D2SN1keW9wMI5E3hD8X07o7kUir5Xqlywd762Ckrmqy4wDDI5eKM+Wg1dmoEsLpC1V0Nh9DafZsf0CmcnFAGU3szFPg5STH8QhN/GZoacB0VnATT8s5enP4UcN0Vnp9jgAe/yH2kBkoTXGyc0tdfYu2SCZ1tkziUamWUd9FZkgM7PQjFKcQM/uhQrxMMyN97oDSJMtVuDhWJg+tNtqaez3iTECLUnoceQqXETqwU+mp9sanLHvq4KbwGJJD7eMTU+Qg73pJ5BbJiM7x25SvdC36u0WmsjRwIqSsTCMY+x5eL2RC8Rk2E5Jj+J7Dh0VhlJGmcI2MoXJuYOcq9JBTrgMEImdzFs++qMwSCKdrLg8r/M7gXj5geMSh7dOshFyGP3KmyQzteyKkzEzLdXnpiM4d41Ukm4HlYdb5e5mwQp/BK5e85XAXTwsKxlCwWghD1S5jxwY+6FcsH1qhfbCgTKK6jUsDPCZ+hyDwaVbsjDr/9G0eCSuDd9kSO8Nks2yB9HOt4AV3hq3J5uRgZhVn2nWDZLfHBNKoxWY/qORWkxojdNbWYRGseY6l/AAevzZ9YTWniFZsarjHLaLV1MM29m1YH1Ok9wBLm6sci85KKM0Rzmco+AVi0dd4Ncm3OF6nbMZNlWEq0itHdHV7Yp3CqDKJRy2coPTo/DFy3FN8EMu65TL7LVxI0SzF1KCftl/x9Ox4IH5+d7OSUi0LMC7pjTG2Rn/lnsRq1ORcei5SZimiOdlFNDnIBIAp5ip2V0BjtKGqmwYbauSr67oe9wWUOhoc0ESAHrUJ9uop9wwKD3CwFGSfGXaRwQ5GCecPrelm1Jxw/E+2i69XuGfQekj4PacDVAsGdlh1zgr+U3714yUnSfvQ1r9va9OpruO8iP4cIoCiaszRKcMuMow8BTvdrBQ1K4FrG7nTGleCfgvmbXjExW9RtOdYUFWkWpKxuZA7bAfgV7ClWJ9UHXlQAhmOcafdClzT+VLIJKQ9We3tg5VgYF8aLPAlY000ID2LIv6KtX6Yhj3FLxsruFj3p6l8gQCPIAN4zf1lsu8uRS7Bk8H24mGJjobvRHNVMezLieWVhTdeHqaJh5+qAp5af2yZREeG3d22Cvf1aSQ+pEDTcFjks8FR8LAMcrPCnal1glrXjOlGvafGvJTqnSwX/WDLdvTnXvmLjYYXeVSPmuttzES5vIqvnoLxUmSoKbek1gmJNtH+zbbVmLaC1BL8K+mwgk3DxIs+aM5gsVmUtmKVakj0J8FDUttMxZBccLh+HgEREAEREAEREAEREAEREAEREAEREAEREAEREAEREAEREAEREAEREAEREAEREAEREAEREAEREAEREAEREAH9f4HuYyznQfqZSmXYQUwsv6xMziSrHdwXFt9qXhtXESn5+lUJfeznh17ev+HxoXN7GYuQbN7NiTFtt2PQk9mRPBqp7+Hkbdclb7ZdiWmih60xblpxt/31uQNTpsbvj0oqLq0Izdk7t3HmV7KrmwY0bbiYenhh9dj9A6r+jsC7OJA/8LExRx2dnZ3zzxfNmnpq+Srmkh0Xgv/LEbb++Ql3XjsvH5Syfnbw7S+uDTwerFy5MKHgtHZQaobk473zkoR/eWHgofaW2DvP0/O9g+pVck69Uj2z96PUgYfRfa3iiSY0L1nm9sxjCjuYWGArZzpzPV8C964prBUmvrcnqXNwLQary6L3S/ZPeZCfXq4wNTN416ta0icPVe1tvocEXz1jMLPkFNsGx8Uvc9vz61PSBpZRqPn4+MVvFpxyKVetGarx/a4l+wvLj0yS6L75bkC501NYcN6rZKkW6ak5xCOpx5N2HjdHmRXmqFLa4jH9zM59H3OrhsraV7/pU4+7roz2SZPMEhiw02tLXLeGy32BNUXMzJt46ZACGHBP0p2y3W9sTYAyz5QNWO38NXOhdA2l8YmIi7eWGUX+nZUPA7XYwYPh9MQ9gb1HK51Phq97PP/kjNBY9q1PJko3TJddBrHuBzmA50rto8o7uHTxOQtLBRW7GQl6yaC+h6ewwN23TIl/6GfnzjmxepvXgYLPpVTvwu7Mi8s4iK9taYOjymQ93F65Y+2AD7etLZN4138SdOTyfW1Hjhc5qRGySyDW51I9OlZ1a6+BtFblKXYXJeg/rN0XtP1bggtc5PGKrA2znuh4XnG8/QM09gfKFPJVW9vrM2KBLbAVlf/jpbfI1KN/CbpzU9+m8viFyf69wU9T+j7/VEzrEQddG7vhQSLK39NS2L+mDJln5hvBQLxWcc080RgQjSgJpIQ/UW61FxA9+/OFA+2+mBO2N165OOCC8WvLpgOry/3Z9RFHG1qn/iI+glqFi28bObrf3+KTF3HujsLz31jsDXfEEv3W0HJ29WyCKz+kNGpHfYfrhyx7/5dV3e7uKPtr+B2k+KR9tSBksJWMsiWKL8xzdBeDEVhx+uOVMQr3bbp/9qV5Uu0Y8clSfJpDCj5th/PmHFr4Y84vhl6ylfqHCYPQ8Y5AseXBsuiVyP13L+PIBwq+Q+GZGStbF/LmkhdYtDg03rfjRqZfOm5wVVsvLxodv4OZ93ZP3Trsw/7IMWvczBFN1v3tlatvhRyEboKtraU1TdEkf/y8OrMUdjJJYDAqUlctLPmx8ehylVL6XEqLE3PVATW2xIJJEtoprnwpHH9s8/ljIX8dSi6jx4mElVdv7y73a/xNCfqRg3GVcQZXuPxIaOAFMNVewNK0pz4x3LAdMvdyKotOFbIr74KnbEFXHv3z7TnKVbjua0IKX7i3Ce47uYO5/+Czg0q2LMPtvn5OKBpe3a/IfLPhRHvWv5nC+9HXq4Papd61jCbXrG0dni0OrSuzVGVNotYnPtmE+NKmG94wMfiWcGi3dMWTDf9lXkbriFA+sDQn7xdUbNwC9142SXbN8zQlBHPX+282tona15C+Di6mJEeLVup4yOuFdFm5O7bZXv52AXpgcNoodvye5Ox3grZ/hzyQgnNCKZg1ZXgKhvyo58HL9Px1cPgHofz2fbkLcUE7j81LKncfOBdKmvfXVGu1Vh3fM++lb5fHGs2R/4yf9m0oF4dt/EMoZ4cd+35AcFjYrIrBzxQb8x8dhm3XYZMfzG4Y2xGzE+zvSVqyMkG2eOPf/wVQSwMEFAACAAgAKZEmWeohDhNLAAAAbAAAABsAAAB1bml2ZXJzYWwvdW5pdmVyc2FsLnBuZy54bWyzsa/IzVEoSy0qzszPs1Uy1DNQsrfj5bIpKEoty0wtV6gAigEFIUBJoRLINUJwyzNTSjKAQiYmFgjBjNTM9IwSoKiBhRlcVB9oKABQSwECAAAUAAIACACpflBPNmFYAkcDAADhCQAAFAAAAAAAAAABAAAAAAAAAAAAdW5pdmVyc2FsL3BsYXllci54bWxQSwECAAAUAAIACAApkSZZtTf0qBwFAADhEwAAHQAAAAAAAAABAAAAAAB5AwAAdW5pdmVyc2FsL2NvbW1vbl9tZXNzYWdlcy5sbmdQSwECAAAUAAIACAApkSZZFR5gG6MAAAB/AQAALgAAAAAAAAABAAAAAADQCAAAdW5pdmVyc2FsL3BsYXliYWNrX2FuZF9uYXZpZ2F0aW9uX3NldHRpbmdzLnhtbFBLAQIAABQAAgAIACmRJll0STUfPAQAAAwVAAAnAAAAAAAAAAEAAAAAAL8JAAB1bml2ZXJzYWwvZmxhc2hfcHVibGlzaGluZ19zZXR0aW5ncy54bWxQSwECAAAUAAIACAApkSZZN4uHansDAACsDAAAIQAAAAAAAAABAAAAAABADgAAdW5pdmVyc2FsL2ZsYXNoX3NraW5fc2V0dGluZ3MueG1sUEsBAgAAFAACAAgAKZEmWaavViM2BAAAlhQAACYAAAAAAAAAAQAAAAAA+hEAAHVuaXZlcnNhbC9odG1sX3B1Ymxpc2hpbmdfc2V0dGluZ3MueG1sUEsBAgAAFAACAAgAKZEmWSYPfuiwAQAAbwYAAB8AAAAAAAAAAQAAAAAAdBYAAHVuaXZlcnNhbC9odG1sX3NraW5fc2V0dGluZ3MuanNQSwECAAAUAAIACAApkSZZFQaV5GsAAABvAAAAHAAAAAAAAAABAAAAAABhGAAAdW5pdmVyc2FsL2xvY2FsX3NldHRpbmdzLnhtbFBLAQIAABQAAgAIACmRJlnCG66ZaBIAAPdNAAAXAAAAAAAAAAAAAAAAAAYZAAB1bml2ZXJzYWwvdW5pdmVyc2FsLnBuZ1BLAQIAABQAAgAIACmRJlnqIQ4TSwAAAGwAAAAbAAAAAAAAAAEAAAAAAKMrAAB1bml2ZXJzYWwvdW5pdmVyc2FsLnBuZy54bWxQSwUGAAAAAAoACgAGAwAAJywAAAAA"/>
  <p:tag name="ISPRING_LMS_API_VERSION" val="SCORM 1.2"/>
  <p:tag name="ISPRING_ULTRA_SCORM_COURSE_ID" val="9D14C2C5-C297-450D-B392-E0EA1CE69B25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Spanish\\ETA 6 translated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6 3 Health Apps for Nutrition SELF-LEARNING es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6289</TotalTime>
  <Words>950</Words>
  <Application>Microsoft Office PowerPoint</Application>
  <PresentationFormat>Ευρεία οθόνη</PresentationFormat>
  <Paragraphs>179</Paragraphs>
  <Slides>23</Slides>
  <Notes>23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23</vt:i4>
      </vt:variant>
    </vt:vector>
  </HeadingPairs>
  <TitlesOfParts>
    <vt:vector size="34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Wingdings</vt:lpstr>
      <vt:lpstr>Θέμα του Office</vt:lpstr>
      <vt:lpstr>Παρουσίαση του PowerPoint</vt:lpstr>
      <vt:lpstr>Socios</vt:lpstr>
      <vt:lpstr>Sesión de autoaprendizaje:  Contenido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ETA6 3 Health Apps for Nutrition SELF-LEARNING es</dc:title>
  <dc:creator>pantelis bbalaouras</dc:creator>
  <cp:keywords>, docId:22365E39F64460226409BC5A426C33BB</cp:keywords>
  <cp:lastModifiedBy>pantelis</cp:lastModifiedBy>
  <cp:revision>916</cp:revision>
  <dcterms:created xsi:type="dcterms:W3CDTF">2020-06-02T13:31:56Z</dcterms:created>
  <dcterms:modified xsi:type="dcterms:W3CDTF">2024-09-06T15:09:56Z</dcterms:modified>
</cp:coreProperties>
</file>