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25" r:id="rId2"/>
    <p:sldId id="526" r:id="rId3"/>
    <p:sldId id="545" r:id="rId4"/>
    <p:sldId id="420" r:id="rId5"/>
    <p:sldId id="430" r:id="rId6"/>
    <p:sldId id="503" r:id="rId7"/>
    <p:sldId id="546" r:id="rId8"/>
    <p:sldId id="549" r:id="rId9"/>
    <p:sldId id="547" r:id="rId10"/>
    <p:sldId id="575" r:id="rId11"/>
    <p:sldId id="562" r:id="rId12"/>
    <p:sldId id="579" r:id="rId13"/>
    <p:sldId id="577" r:id="rId14"/>
    <p:sldId id="578" r:id="rId15"/>
    <p:sldId id="576" r:id="rId16"/>
    <p:sldId id="580" r:id="rId17"/>
    <p:sldId id="581" r:id="rId18"/>
    <p:sldId id="515" r:id="rId19"/>
    <p:sldId id="569" r:id="rId20"/>
    <p:sldId id="568" r:id="rId21"/>
    <p:sldId id="571" r:id="rId22"/>
    <p:sldId id="570" r:id="rId23"/>
    <p:sldId id="572" r:id="rId24"/>
    <p:sldId id="573" r:id="rId25"/>
    <p:sldId id="574" r:id="rId26"/>
    <p:sldId id="404" r:id="rId27"/>
  </p:sldIdLst>
  <p:sldSz cx="12192000" cy="6858000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03864"/>
    <a:srgbClr val="C01E24"/>
    <a:srgbClr val="DDE0E5"/>
    <a:srgbClr val="ABC7F1"/>
    <a:srgbClr val="ED7D31"/>
    <a:srgbClr val="CFD5EA"/>
    <a:srgbClr val="404040"/>
    <a:srgbClr val="3F3F3F"/>
    <a:srgbClr val="E3E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C4225-8C28-4B92-BF46-3C1A3288B12E}" v="8" dt="2024-05-02T08:50:14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7485" autoAdjust="0"/>
  </p:normalViewPr>
  <p:slideViewPr>
    <p:cSldViewPr snapToGrid="0">
      <p:cViewPr varScale="1">
        <p:scale>
          <a:sx n="75" d="100"/>
          <a:sy n="75" d="100"/>
        </p:scale>
        <p:origin x="6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67CC4225-8C28-4B92-BF46-3C1A3288B12E}"/>
    <pc:docChg chg="custSel modSld">
      <pc:chgData name="pantelis balaouras" userId="25e8755020fc1734" providerId="LiveId" clId="{67CC4225-8C28-4B92-BF46-3C1A3288B12E}" dt="2024-05-02T09:33:59.814" v="18" actId="14100"/>
      <pc:docMkLst>
        <pc:docMk/>
      </pc:docMkLst>
      <pc:sldChg chg="addSp delSp modSp mod">
        <pc:chgData name="pantelis balaouras" userId="25e8755020fc1734" providerId="LiveId" clId="{67CC4225-8C28-4B92-BF46-3C1A3288B12E}" dt="2024-05-02T09:33:52.314" v="16" actId="20577"/>
        <pc:sldMkLst>
          <pc:docMk/>
          <pc:sldMk cId="2033093179" sldId="420"/>
        </pc:sldMkLst>
        <pc:spChg chg="add mod">
          <ac:chgData name="pantelis balaouras" userId="25e8755020fc1734" providerId="LiveId" clId="{67CC4225-8C28-4B92-BF46-3C1A3288B12E}" dt="2024-05-02T08:48:49.126" v="3"/>
          <ac:spMkLst>
            <pc:docMk/>
            <pc:sldMk cId="2033093179" sldId="420"/>
            <ac:spMk id="2" creationId="{18C036CB-A386-588E-03F6-E72C3B474947}"/>
          </ac:spMkLst>
        </pc:spChg>
        <pc:spChg chg="mod">
          <ac:chgData name="pantelis balaouras" userId="25e8755020fc1734" providerId="LiveId" clId="{67CC4225-8C28-4B92-BF46-3C1A3288B12E}" dt="2024-05-02T09:33:52.314" v="16" actId="20577"/>
          <ac:spMkLst>
            <pc:docMk/>
            <pc:sldMk cId="2033093179" sldId="420"/>
            <ac:spMk id="13" creationId="{ACBE9AD0-B2F0-4ADA-8F10-B83476743F9C}"/>
          </ac:spMkLst>
        </pc:spChg>
        <pc:picChg chg="add mod">
          <ac:chgData name="pantelis balaouras" userId="25e8755020fc1734" providerId="LiveId" clId="{67CC4225-8C28-4B92-BF46-3C1A3288B12E}" dt="2024-05-02T08:48:49.126" v="3"/>
          <ac:picMkLst>
            <pc:docMk/>
            <pc:sldMk cId="2033093179" sldId="420"/>
            <ac:picMk id="3" creationId="{E239F98A-2317-1878-E8D6-8EFD1D78F9B5}"/>
          </ac:picMkLst>
        </pc:picChg>
        <pc:picChg chg="del mod">
          <ac:chgData name="pantelis balaouras" userId="25e8755020fc1734" providerId="LiveId" clId="{67CC4225-8C28-4B92-BF46-3C1A3288B12E}" dt="2024-05-02T08:48:48.359" v="2" actId="478"/>
          <ac:picMkLst>
            <pc:docMk/>
            <pc:sldMk cId="2033093179" sldId="420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67CC4225-8C28-4B92-BF46-3C1A3288B12E}" dt="2024-05-02T09:33:59.814" v="18" actId="14100"/>
        <pc:sldMkLst>
          <pc:docMk/>
          <pc:sldMk cId="1774881352" sldId="430"/>
        </pc:sldMkLst>
        <pc:spChg chg="mod">
          <ac:chgData name="pantelis balaouras" userId="25e8755020fc1734" providerId="LiveId" clId="{67CC4225-8C28-4B92-BF46-3C1A3288B12E}" dt="2024-05-02T09:33:59.814" v="18" actId="14100"/>
          <ac:spMkLst>
            <pc:docMk/>
            <pc:sldMk cId="1774881352" sldId="430"/>
            <ac:spMk id="3" creationId="{1A416ECF-DB8A-24C7-4898-C1A252813BB9}"/>
          </ac:spMkLst>
        </pc:spChg>
        <pc:spChg chg="add mod">
          <ac:chgData name="pantelis balaouras" userId="25e8755020fc1734" providerId="LiveId" clId="{67CC4225-8C28-4B92-BF46-3C1A3288B12E}" dt="2024-05-02T08:49:12.829" v="7"/>
          <ac:spMkLst>
            <pc:docMk/>
            <pc:sldMk cId="1774881352" sldId="430"/>
            <ac:spMk id="7" creationId="{6E9D2BD5-BB2E-B091-4B67-4CBE718CE98E}"/>
          </ac:spMkLst>
        </pc:spChg>
        <pc:spChg chg="del">
          <ac:chgData name="pantelis balaouras" userId="25e8755020fc1734" providerId="LiveId" clId="{67CC4225-8C28-4B92-BF46-3C1A3288B12E}" dt="2024-05-02T08:49:02.486" v="6" actId="478"/>
          <ac:spMkLst>
            <pc:docMk/>
            <pc:sldMk cId="1774881352" sldId="430"/>
            <ac:spMk id="10" creationId="{AECE3B70-4253-43C0-A340-9C0B8733C59B}"/>
          </ac:spMkLst>
        </pc:spChg>
        <pc:picChg chg="del">
          <ac:chgData name="pantelis balaouras" userId="25e8755020fc1734" providerId="LiveId" clId="{67CC4225-8C28-4B92-BF46-3C1A3288B12E}" dt="2024-05-02T08:49:00.361" v="5" actId="478"/>
          <ac:picMkLst>
            <pc:docMk/>
            <pc:sldMk cId="1774881352" sldId="430"/>
            <ac:picMk id="6" creationId="{4F9928A1-D69A-4DB3-B985-F69D2FEE1FF6}"/>
          </ac:picMkLst>
        </pc:picChg>
        <pc:picChg chg="add mod">
          <ac:chgData name="pantelis balaouras" userId="25e8755020fc1734" providerId="LiveId" clId="{67CC4225-8C28-4B92-BF46-3C1A3288B12E}" dt="2024-05-02T08:49:12.829" v="7"/>
          <ac:picMkLst>
            <pc:docMk/>
            <pc:sldMk cId="1774881352" sldId="430"/>
            <ac:picMk id="8" creationId="{828AD815-F682-686F-C36A-BB9799B71E78}"/>
          </ac:picMkLst>
        </pc:picChg>
      </pc:sldChg>
      <pc:sldChg chg="addSp delSp modSp mod">
        <pc:chgData name="pantelis balaouras" userId="25e8755020fc1734" providerId="LiveId" clId="{67CC4225-8C28-4B92-BF46-3C1A3288B12E}" dt="2024-05-02T08:49:35.486" v="10"/>
        <pc:sldMkLst>
          <pc:docMk/>
          <pc:sldMk cId="4267741932" sldId="503"/>
        </pc:sldMkLst>
        <pc:spChg chg="add mod">
          <ac:chgData name="pantelis balaouras" userId="25e8755020fc1734" providerId="LiveId" clId="{67CC4225-8C28-4B92-BF46-3C1A3288B12E}" dt="2024-05-02T08:49:35.486" v="10"/>
          <ac:spMkLst>
            <pc:docMk/>
            <pc:sldMk cId="4267741932" sldId="503"/>
            <ac:spMk id="3" creationId="{8680655E-BCC0-5B15-11FE-AA305CDFAE93}"/>
          </ac:spMkLst>
        </pc:spChg>
        <pc:spChg chg="del">
          <ac:chgData name="pantelis balaouras" userId="25e8755020fc1734" providerId="LiveId" clId="{67CC4225-8C28-4B92-BF46-3C1A3288B12E}" dt="2024-05-02T08:49:24.067" v="9" actId="478"/>
          <ac:spMkLst>
            <pc:docMk/>
            <pc:sldMk cId="4267741932" sldId="503"/>
            <ac:spMk id="10" creationId="{ED2F4DDC-EDFB-2077-F4D4-7EFCA890F8B7}"/>
          </ac:spMkLst>
        </pc:spChg>
        <pc:picChg chg="add mod">
          <ac:chgData name="pantelis balaouras" userId="25e8755020fc1734" providerId="LiveId" clId="{67CC4225-8C28-4B92-BF46-3C1A3288B12E}" dt="2024-05-02T08:49:35.486" v="10"/>
          <ac:picMkLst>
            <pc:docMk/>
            <pc:sldMk cId="4267741932" sldId="503"/>
            <ac:picMk id="2" creationId="{27398F84-5F44-9696-58A9-7D6FA3C2B130}"/>
          </ac:picMkLst>
        </pc:picChg>
        <pc:picChg chg="del">
          <ac:chgData name="pantelis balaouras" userId="25e8755020fc1734" providerId="LiveId" clId="{67CC4225-8C28-4B92-BF46-3C1A3288B12E}" dt="2024-05-02T08:49:20.622" v="8" actId="478"/>
          <ac:picMkLst>
            <pc:docMk/>
            <pc:sldMk cId="4267741932" sldId="503"/>
            <ac:picMk id="6146" creationId="{2F61D9A2-E1E6-CBCE-83BF-D172B000C5B7}"/>
          </ac:picMkLst>
        </pc:picChg>
      </pc:sldChg>
      <pc:sldChg chg="addSp delSp modSp mod">
        <pc:chgData name="pantelis balaouras" userId="25e8755020fc1734" providerId="LiveId" clId="{67CC4225-8C28-4B92-BF46-3C1A3288B12E}" dt="2024-05-02T08:50:14.830" v="15" actId="167"/>
        <pc:sldMkLst>
          <pc:docMk/>
          <pc:sldMk cId="3699758299" sldId="515"/>
        </pc:sldMkLst>
        <pc:spChg chg="add mod">
          <ac:chgData name="pantelis balaouras" userId="25e8755020fc1734" providerId="LiveId" clId="{67CC4225-8C28-4B92-BF46-3C1A3288B12E}" dt="2024-05-02T08:50:14.830" v="15" actId="167"/>
          <ac:spMkLst>
            <pc:docMk/>
            <pc:sldMk cId="3699758299" sldId="515"/>
            <ac:spMk id="3" creationId="{F1C35BA6-9F3D-BAC1-0F74-97EE65FF2D14}"/>
          </ac:spMkLst>
        </pc:spChg>
        <pc:spChg chg="del">
          <ac:chgData name="pantelis balaouras" userId="25e8755020fc1734" providerId="LiveId" clId="{67CC4225-8C28-4B92-BF46-3C1A3288B12E}" dt="2024-05-02T08:50:03.950" v="12" actId="478"/>
          <ac:spMkLst>
            <pc:docMk/>
            <pc:sldMk cId="3699758299" sldId="515"/>
            <ac:spMk id="10" creationId="{ED2F4DDC-EDFB-2077-F4D4-7EFCA890F8B7}"/>
          </ac:spMkLst>
        </pc:spChg>
        <pc:picChg chg="add mod">
          <ac:chgData name="pantelis balaouras" userId="25e8755020fc1734" providerId="LiveId" clId="{67CC4225-8C28-4B92-BF46-3C1A3288B12E}" dt="2024-05-02T08:50:14.830" v="15" actId="167"/>
          <ac:picMkLst>
            <pc:docMk/>
            <pc:sldMk cId="3699758299" sldId="515"/>
            <ac:picMk id="2" creationId="{36EC0B6E-0905-CD91-6C2F-11EF5D3EEEC1}"/>
          </ac:picMkLst>
        </pc:picChg>
        <pc:picChg chg="del">
          <ac:chgData name="pantelis balaouras" userId="25e8755020fc1734" providerId="LiveId" clId="{67CC4225-8C28-4B92-BF46-3C1A3288B12E}" dt="2024-05-02T08:50:00.361" v="11" actId="478"/>
          <ac:picMkLst>
            <pc:docMk/>
            <pc:sldMk cId="3699758299" sldId="515"/>
            <ac:picMk id="6146" creationId="{2F61D9A2-E1E6-CBCE-83BF-D172B000C5B7}"/>
          </ac:picMkLst>
        </pc:picChg>
      </pc:sldChg>
      <pc:sldChg chg="modSp mod">
        <pc:chgData name="pantelis balaouras" userId="25e8755020fc1734" providerId="LiveId" clId="{67CC4225-8C28-4B92-BF46-3C1A3288B12E}" dt="2024-05-02T08:48:28.677" v="0" actId="20577"/>
        <pc:sldMkLst>
          <pc:docMk/>
          <pc:sldMk cId="1647190231" sldId="525"/>
        </pc:sldMkLst>
        <pc:spChg chg="mod">
          <ac:chgData name="pantelis balaouras" userId="25e8755020fc1734" providerId="LiveId" clId="{67CC4225-8C28-4B92-BF46-3C1A3288B12E}" dt="2024-05-02T08:48:28.677" v="0" actId="20577"/>
          <ac:spMkLst>
            <pc:docMk/>
            <pc:sldMk cId="1647190231" sldId="525"/>
            <ac:spMk id="4" creationId="{122BC770-408C-50C8-126F-18790E99F2CB}"/>
          </ac:spMkLst>
        </pc:spChg>
      </pc:sldChg>
    </pc:docChg>
  </pc:docChgLst>
  <pc:docChgLst>
    <pc:chgData name="pantelis balaouras" userId="25e8755020fc1734" providerId="LiveId" clId="{5934AE52-556E-461B-BF1C-9A2AF6141503}"/>
    <pc:docChg chg="delSld modSld modMainMaster">
      <pc:chgData name="pantelis balaouras" userId="25e8755020fc1734" providerId="LiveId" clId="{5934AE52-556E-461B-BF1C-9A2AF6141503}" dt="2021-10-02T07:35:09.871" v="163" actId="1036"/>
      <pc:docMkLst>
        <pc:docMk/>
      </pc:docMkLst>
      <pc:sldChg chg="modSp mod">
        <pc:chgData name="pantelis balaouras" userId="25e8755020fc1734" providerId="LiveId" clId="{5934AE52-556E-461B-BF1C-9A2AF6141503}" dt="2021-10-02T07:32:49.701" v="66" actId="20577"/>
        <pc:sldMkLst>
          <pc:docMk/>
          <pc:sldMk cId="4236537347" sldId="295"/>
        </pc:sldMkLst>
        <pc:spChg chg="mod">
          <ac:chgData name="pantelis balaouras" userId="25e8755020fc1734" providerId="LiveId" clId="{5934AE52-556E-461B-BF1C-9A2AF6141503}" dt="2021-10-02T07:32:49.701" v="66" actId="20577"/>
          <ac:spMkLst>
            <pc:docMk/>
            <pc:sldMk cId="4236537347" sldId="295"/>
            <ac:spMk id="5" creationId="{779F93A1-3BC4-4CAA-B56F-3375A7D00191}"/>
          </ac:spMkLst>
        </pc:spChg>
      </pc:sldChg>
      <pc:sldChg chg="modSp mod">
        <pc:chgData name="pantelis balaouras" userId="25e8755020fc1734" providerId="LiveId" clId="{5934AE52-556E-461B-BF1C-9A2AF6141503}" dt="2021-10-02T07:32:55.526" v="68" actId="20577"/>
        <pc:sldMkLst>
          <pc:docMk/>
          <pc:sldMk cId="757881950" sldId="296"/>
        </pc:sldMkLst>
        <pc:spChg chg="mod">
          <ac:chgData name="pantelis balaouras" userId="25e8755020fc1734" providerId="LiveId" clId="{5934AE52-556E-461B-BF1C-9A2AF6141503}" dt="2021-10-02T07:32:55.526" v="68" actId="20577"/>
          <ac:spMkLst>
            <pc:docMk/>
            <pc:sldMk cId="757881950" sldId="296"/>
            <ac:spMk id="4" creationId="{E9C56DBA-3CDD-4F31-8203-CE1939C66906}"/>
          </ac:spMkLst>
        </pc:spChg>
      </pc:sldChg>
      <pc:sldChg chg="modSp mod">
        <pc:chgData name="pantelis balaouras" userId="25e8755020fc1734" providerId="LiveId" clId="{5934AE52-556E-461B-BF1C-9A2AF6141503}" dt="2021-10-02T07:33:04.860" v="69"/>
        <pc:sldMkLst>
          <pc:docMk/>
          <pc:sldMk cId="181460544" sldId="303"/>
        </pc:sldMkLst>
        <pc:spChg chg="mod">
          <ac:chgData name="pantelis balaouras" userId="25e8755020fc1734" providerId="LiveId" clId="{5934AE52-556E-461B-BF1C-9A2AF6141503}" dt="2021-10-02T07:33:04.860" v="69"/>
          <ac:spMkLst>
            <pc:docMk/>
            <pc:sldMk cId="181460544" sldId="303"/>
            <ac:spMk id="4" creationId="{E9C56DBA-3CDD-4F31-8203-CE1939C66906}"/>
          </ac:spMkLst>
        </pc:spChg>
      </pc:sldChg>
      <pc:sldChg chg="modSp mod">
        <pc:chgData name="pantelis balaouras" userId="25e8755020fc1734" providerId="LiveId" clId="{5934AE52-556E-461B-BF1C-9A2AF6141503}" dt="2021-10-02T07:33:13.010" v="71" actId="20577"/>
        <pc:sldMkLst>
          <pc:docMk/>
          <pc:sldMk cId="1478958817" sldId="304"/>
        </pc:sldMkLst>
        <pc:spChg chg="mod">
          <ac:chgData name="pantelis balaouras" userId="25e8755020fc1734" providerId="LiveId" clId="{5934AE52-556E-461B-BF1C-9A2AF6141503}" dt="2021-10-02T07:33:13.010" v="71" actId="20577"/>
          <ac:spMkLst>
            <pc:docMk/>
            <pc:sldMk cId="1478958817" sldId="304"/>
            <ac:spMk id="5" creationId="{779F93A1-3BC4-4CAA-B56F-3375A7D00191}"/>
          </ac:spMkLst>
        </pc:spChg>
      </pc:sldChg>
      <pc:sldChg chg="modSp mod">
        <pc:chgData name="pantelis balaouras" userId="25e8755020fc1734" providerId="LiveId" clId="{5934AE52-556E-461B-BF1C-9A2AF6141503}" dt="2021-10-02T07:33:16.820" v="72" actId="6549"/>
        <pc:sldMkLst>
          <pc:docMk/>
          <pc:sldMk cId="2055772528" sldId="305"/>
        </pc:sldMkLst>
        <pc:spChg chg="mod">
          <ac:chgData name="pantelis balaouras" userId="25e8755020fc1734" providerId="LiveId" clId="{5934AE52-556E-461B-BF1C-9A2AF6141503}" dt="2021-10-02T07:33:16.820" v="72" actId="6549"/>
          <ac:spMkLst>
            <pc:docMk/>
            <pc:sldMk cId="2055772528" sldId="305"/>
            <ac:spMk id="4" creationId="{E9C56DBA-3CDD-4F31-8203-CE1939C66906}"/>
          </ac:spMkLst>
        </pc:spChg>
      </pc:sldChg>
      <pc:sldChg chg="modSp mod">
        <pc:chgData name="pantelis balaouras" userId="25e8755020fc1734" providerId="LiveId" clId="{5934AE52-556E-461B-BF1C-9A2AF6141503}" dt="2021-10-02T07:33:21.606" v="73" actId="6549"/>
        <pc:sldMkLst>
          <pc:docMk/>
          <pc:sldMk cId="3918599729" sldId="306"/>
        </pc:sldMkLst>
        <pc:spChg chg="mod">
          <ac:chgData name="pantelis balaouras" userId="25e8755020fc1734" providerId="LiveId" clId="{5934AE52-556E-461B-BF1C-9A2AF6141503}" dt="2021-10-02T07:33:21.606" v="73" actId="6549"/>
          <ac:spMkLst>
            <pc:docMk/>
            <pc:sldMk cId="3918599729" sldId="306"/>
            <ac:spMk id="4" creationId="{E9C56DBA-3CDD-4F31-8203-CE1939C66906}"/>
          </ac:spMkLst>
        </pc:spChg>
      </pc:sldChg>
      <pc:sldChg chg="modSp mod">
        <pc:chgData name="pantelis balaouras" userId="25e8755020fc1734" providerId="LiveId" clId="{5934AE52-556E-461B-BF1C-9A2AF6141503}" dt="2021-10-02T07:33:08.582" v="70"/>
        <pc:sldMkLst>
          <pc:docMk/>
          <pc:sldMk cId="2003224513" sldId="402"/>
        </pc:sldMkLst>
        <pc:spChg chg="mod">
          <ac:chgData name="pantelis balaouras" userId="25e8755020fc1734" providerId="LiveId" clId="{5934AE52-556E-461B-BF1C-9A2AF6141503}" dt="2021-10-02T07:33:08.582" v="70"/>
          <ac:spMkLst>
            <pc:docMk/>
            <pc:sldMk cId="2003224513" sldId="402"/>
            <ac:spMk id="4" creationId="{E9C56DBA-3CDD-4F31-8203-CE1939C66906}"/>
          </ac:spMkLst>
        </pc:spChg>
      </pc:sldChg>
      <pc:sldChg chg="addSp modSp mod">
        <pc:chgData name="pantelis balaouras" userId="25e8755020fc1734" providerId="LiveId" clId="{5934AE52-556E-461B-BF1C-9A2AF6141503}" dt="2021-10-02T07:31:33.506" v="32" actId="1036"/>
        <pc:sldMkLst>
          <pc:docMk/>
          <pc:sldMk cId="4229006710" sldId="416"/>
        </pc:sldMkLst>
        <pc:spChg chg="mod">
          <ac:chgData name="pantelis balaouras" userId="25e8755020fc1734" providerId="LiveId" clId="{5934AE52-556E-461B-BF1C-9A2AF6141503}" dt="2021-10-02T07:31:33.506" v="32" actId="1036"/>
          <ac:spMkLst>
            <pc:docMk/>
            <pc:sldMk cId="4229006710" sldId="416"/>
            <ac:spMk id="6" creationId="{99B5BB9B-7AC6-4C0F-B87E-6D639D93ACC1}"/>
          </ac:spMkLst>
        </pc:spChg>
        <pc:picChg chg="add mod">
          <ac:chgData name="pantelis balaouras" userId="25e8755020fc1734" providerId="LiveId" clId="{5934AE52-556E-461B-BF1C-9A2AF6141503}" dt="2021-10-02T07:31:03.788" v="2"/>
          <ac:picMkLst>
            <pc:docMk/>
            <pc:sldMk cId="4229006710" sldId="416"/>
            <ac:picMk id="16" creationId="{7EA3AA5A-0AA5-47E0-845D-D60CC09A96A3}"/>
          </ac:picMkLst>
        </pc:picChg>
      </pc:sldChg>
      <pc:sldChg chg="addSp delSp modSp">
        <pc:chgData name="pantelis balaouras" userId="25e8755020fc1734" providerId="LiveId" clId="{5934AE52-556E-461B-BF1C-9A2AF6141503}" dt="2021-10-02T07:32:11.428" v="63" actId="1036"/>
        <pc:sldMkLst>
          <pc:docMk/>
          <pc:sldMk cId="1311204911" sldId="417"/>
        </pc:sldMkLst>
        <pc:spChg chg="mod">
          <ac:chgData name="pantelis balaouras" userId="25e8755020fc1734" providerId="LiveId" clId="{5934AE52-556E-461B-BF1C-9A2AF6141503}" dt="2021-10-02T07:32:11.428" v="63" actId="1036"/>
          <ac:spMkLst>
            <pc:docMk/>
            <pc:sldMk cId="1311204911" sldId="417"/>
            <ac:spMk id="14" creationId="{DA3FCD0E-FFB9-47FE-8DCC-7998946716D8}"/>
          </ac:spMkLst>
        </pc:spChg>
        <pc:spChg chg="mod">
          <ac:chgData name="pantelis balaouras" userId="25e8755020fc1734" providerId="LiveId" clId="{5934AE52-556E-461B-BF1C-9A2AF6141503}" dt="2021-10-02T07:32:03.297" v="53" actId="1038"/>
          <ac:spMkLst>
            <pc:docMk/>
            <pc:sldMk cId="1311204911" sldId="417"/>
            <ac:spMk id="16" creationId="{4203AE03-98BA-484B-983A-314B79666527}"/>
          </ac:spMkLst>
        </pc:spChg>
        <pc:spChg chg="mod">
          <ac:chgData name="pantelis balaouras" userId="25e8755020fc1734" providerId="LiveId" clId="{5934AE52-556E-461B-BF1C-9A2AF6141503}" dt="2021-10-02T07:32:11.428" v="63" actId="1036"/>
          <ac:spMkLst>
            <pc:docMk/>
            <pc:sldMk cId="1311204911" sldId="417"/>
            <ac:spMk id="20" creationId="{53E35F80-D7C4-4C20-8069-672536C8B9F7}"/>
          </ac:spMkLst>
        </pc:spChg>
        <pc:spChg chg="mod">
          <ac:chgData name="pantelis balaouras" userId="25e8755020fc1734" providerId="LiveId" clId="{5934AE52-556E-461B-BF1C-9A2AF6141503}" dt="2021-10-02T07:32:03.297" v="53" actId="1038"/>
          <ac:spMkLst>
            <pc:docMk/>
            <pc:sldMk cId="1311204911" sldId="417"/>
            <ac:spMk id="23" creationId="{E20635EB-D97A-43D7-8FC1-83506650286B}"/>
          </ac:spMkLst>
        </pc:spChg>
        <pc:spChg chg="mod">
          <ac:chgData name="pantelis balaouras" userId="25e8755020fc1734" providerId="LiveId" clId="{5934AE52-556E-461B-BF1C-9A2AF6141503}" dt="2021-10-02T07:32:03.297" v="53" actId="1038"/>
          <ac:spMkLst>
            <pc:docMk/>
            <pc:sldMk cId="1311204911" sldId="417"/>
            <ac:spMk id="26" creationId="{62707390-D163-4215-8EC2-A0556358021F}"/>
          </ac:spMkLst>
        </pc:spChg>
        <pc:spChg chg="mod">
          <ac:chgData name="pantelis balaouras" userId="25e8755020fc1734" providerId="LiveId" clId="{5934AE52-556E-461B-BF1C-9A2AF6141503}" dt="2021-10-02T07:32:11.428" v="63" actId="1036"/>
          <ac:spMkLst>
            <pc:docMk/>
            <pc:sldMk cId="1311204911" sldId="417"/>
            <ac:spMk id="29" creationId="{79DD61BF-B07B-4EDE-A244-E2458C80016E}"/>
          </ac:spMkLst>
        </pc:spChg>
        <pc:spChg chg="mod">
          <ac:chgData name="pantelis balaouras" userId="25e8755020fc1734" providerId="LiveId" clId="{5934AE52-556E-461B-BF1C-9A2AF6141503}" dt="2021-10-02T07:32:03.297" v="53" actId="1038"/>
          <ac:spMkLst>
            <pc:docMk/>
            <pc:sldMk cId="1311204911" sldId="417"/>
            <ac:spMk id="32" creationId="{77222350-D614-4C8B-BF11-EE712FC0E938}"/>
          </ac:spMkLst>
        </pc:spChg>
        <pc:grpChg chg="mod">
          <ac:chgData name="pantelis balaouras" userId="25e8755020fc1734" providerId="LiveId" clId="{5934AE52-556E-461B-BF1C-9A2AF6141503}" dt="2021-10-02T07:32:03.297" v="53" actId="1038"/>
          <ac:grpSpMkLst>
            <pc:docMk/>
            <pc:sldMk cId="1311204911" sldId="417"/>
            <ac:grpSpMk id="11" creationId="{96D5137D-F25F-44D3-BFBD-6010E023BCA2}"/>
          </ac:grpSpMkLst>
        </pc:grpChg>
        <pc:grpChg chg="mod">
          <ac:chgData name="pantelis balaouras" userId="25e8755020fc1734" providerId="LiveId" clId="{5934AE52-556E-461B-BF1C-9A2AF6141503}" dt="2021-10-02T07:32:11.428" v="63" actId="1036"/>
          <ac:grpSpMkLst>
            <pc:docMk/>
            <pc:sldMk cId="1311204911" sldId="417"/>
            <ac:grpSpMk id="12" creationId="{BF7993EA-D762-4081-AD93-A4C0BC4F2344}"/>
          </ac:grpSpMkLst>
        </pc:grpChg>
        <pc:grpChg chg="mod">
          <ac:chgData name="pantelis balaouras" userId="25e8755020fc1734" providerId="LiveId" clId="{5934AE52-556E-461B-BF1C-9A2AF6141503}" dt="2021-10-02T07:32:11.428" v="63" actId="1036"/>
          <ac:grpSpMkLst>
            <pc:docMk/>
            <pc:sldMk cId="1311204911" sldId="417"/>
            <ac:grpSpMk id="15" creationId="{ADA3E3C0-7761-48E5-B929-2F7D24AC3893}"/>
          </ac:grpSpMkLst>
        </pc:grpChg>
        <pc:grpChg chg="mod">
          <ac:chgData name="pantelis balaouras" userId="25e8755020fc1734" providerId="LiveId" clId="{5934AE52-556E-461B-BF1C-9A2AF6141503}" dt="2021-10-02T07:32:03.297" v="53" actId="1038"/>
          <ac:grpSpMkLst>
            <pc:docMk/>
            <pc:sldMk cId="1311204911" sldId="417"/>
            <ac:grpSpMk id="18" creationId="{A4EB7248-55A7-4CAC-ABDD-957EF148A710}"/>
          </ac:grpSpMkLst>
        </pc:grpChg>
        <pc:grpChg chg="mod">
          <ac:chgData name="pantelis balaouras" userId="25e8755020fc1734" providerId="LiveId" clId="{5934AE52-556E-461B-BF1C-9A2AF6141503}" dt="2021-10-02T07:32:03.297" v="53" actId="1038"/>
          <ac:grpSpMkLst>
            <pc:docMk/>
            <pc:sldMk cId="1311204911" sldId="417"/>
            <ac:grpSpMk id="21" creationId="{7876E123-A23E-4A02-9006-CDB2AF14482D}"/>
          </ac:grpSpMkLst>
        </pc:grpChg>
        <pc:grpChg chg="mod">
          <ac:chgData name="pantelis balaouras" userId="25e8755020fc1734" providerId="LiveId" clId="{5934AE52-556E-461B-BF1C-9A2AF6141503}" dt="2021-10-02T07:32:11.428" v="63" actId="1036"/>
          <ac:grpSpMkLst>
            <pc:docMk/>
            <pc:sldMk cId="1311204911" sldId="417"/>
            <ac:grpSpMk id="24" creationId="{035DA438-FD53-44DC-8C2E-0859E5BA3DDC}"/>
          </ac:grpSpMkLst>
        </pc:grpChg>
        <pc:grpChg chg="mod">
          <ac:chgData name="pantelis balaouras" userId="25e8755020fc1734" providerId="LiveId" clId="{5934AE52-556E-461B-BF1C-9A2AF6141503}" dt="2021-10-02T07:32:03.297" v="53" actId="1038"/>
          <ac:grpSpMkLst>
            <pc:docMk/>
            <pc:sldMk cId="1311204911" sldId="417"/>
            <ac:grpSpMk id="27" creationId="{FAA18049-4E88-457C-8B40-A00C5AE764B5}"/>
          </ac:grpSpMkLst>
        </pc:grpChg>
        <pc:picChg chg="mod">
          <ac:chgData name="pantelis balaouras" userId="25e8755020fc1734" providerId="LiveId" clId="{5934AE52-556E-461B-BF1C-9A2AF6141503}" dt="2021-10-02T07:32:03.297" v="53" actId="1038"/>
          <ac:picMkLst>
            <pc:docMk/>
            <pc:sldMk cId="1311204911" sldId="417"/>
            <ac:picMk id="5" creationId="{F7B51B5F-7CC8-4F47-AF41-48413E15C672}"/>
          </ac:picMkLst>
        </pc:picChg>
        <pc:picChg chg="mod">
          <ac:chgData name="pantelis balaouras" userId="25e8755020fc1734" providerId="LiveId" clId="{5934AE52-556E-461B-BF1C-9A2AF6141503}" dt="2021-10-02T07:32:03.297" v="53" actId="1038"/>
          <ac:picMkLst>
            <pc:docMk/>
            <pc:sldMk cId="1311204911" sldId="417"/>
            <ac:picMk id="6" creationId="{0073D6C2-F7D2-40B0-B531-A2775F3CCD69}"/>
          </ac:picMkLst>
        </pc:picChg>
        <pc:picChg chg="mod">
          <ac:chgData name="pantelis balaouras" userId="25e8755020fc1734" providerId="LiveId" clId="{5934AE52-556E-461B-BF1C-9A2AF6141503}" dt="2021-10-02T07:32:03.297" v="53" actId="1038"/>
          <ac:picMkLst>
            <pc:docMk/>
            <pc:sldMk cId="1311204911" sldId="417"/>
            <ac:picMk id="7" creationId="{C6D6E4FC-B9EE-4D42-A9D4-9682872560E9}"/>
          </ac:picMkLst>
        </pc:picChg>
        <pc:picChg chg="add del mod">
          <ac:chgData name="pantelis balaouras" userId="25e8755020fc1734" providerId="LiveId" clId="{5934AE52-556E-461B-BF1C-9A2AF6141503}" dt="2021-10-02T07:31:53.171" v="33" actId="478"/>
          <ac:picMkLst>
            <pc:docMk/>
            <pc:sldMk cId="1311204911" sldId="417"/>
            <ac:picMk id="25" creationId="{515C7C8C-B9F6-4320-A773-0187C9D396C9}"/>
          </ac:picMkLst>
        </pc:picChg>
        <pc:picChg chg="mod">
          <ac:chgData name="pantelis balaouras" userId="25e8755020fc1734" providerId="LiveId" clId="{5934AE52-556E-461B-BF1C-9A2AF6141503}" dt="2021-10-02T07:32:11.428" v="63" actId="1036"/>
          <ac:picMkLst>
            <pc:docMk/>
            <pc:sldMk cId="1311204911" sldId="417"/>
            <ac:picMk id="2050" creationId="{8EBF0675-ED45-44CD-A77E-61912329753B}"/>
          </ac:picMkLst>
        </pc:picChg>
        <pc:picChg chg="mod">
          <ac:chgData name="pantelis balaouras" userId="25e8755020fc1734" providerId="LiveId" clId="{5934AE52-556E-461B-BF1C-9A2AF6141503}" dt="2021-10-02T07:32:11.428" v="63" actId="1036"/>
          <ac:picMkLst>
            <pc:docMk/>
            <pc:sldMk cId="1311204911" sldId="417"/>
            <ac:picMk id="2052" creationId="{71DD90C8-6291-4D9B-8637-04AA834BD82F}"/>
          </ac:picMkLst>
        </pc:picChg>
        <pc:picChg chg="mod">
          <ac:chgData name="pantelis balaouras" userId="25e8755020fc1734" providerId="LiveId" clId="{5934AE52-556E-461B-BF1C-9A2AF6141503}" dt="2021-10-02T07:32:11.428" v="63" actId="1036"/>
          <ac:picMkLst>
            <pc:docMk/>
            <pc:sldMk cId="1311204911" sldId="417"/>
            <ac:picMk id="2054" creationId="{A196C504-2EAF-4F15-B589-4ED26D1458B4}"/>
          </ac:picMkLst>
        </pc:picChg>
        <pc:picChg chg="mod">
          <ac:chgData name="pantelis balaouras" userId="25e8755020fc1734" providerId="LiveId" clId="{5934AE52-556E-461B-BF1C-9A2AF6141503}" dt="2021-10-02T07:32:03.297" v="53" actId="1038"/>
          <ac:picMkLst>
            <pc:docMk/>
            <pc:sldMk cId="1311204911" sldId="417"/>
            <ac:picMk id="2056" creationId="{AB8DE177-3B14-4DD1-8555-B9CAA76C5EC2}"/>
          </ac:picMkLst>
        </pc:picChg>
      </pc:sldChg>
      <pc:sldChg chg="del">
        <pc:chgData name="pantelis balaouras" userId="25e8755020fc1734" providerId="LiveId" clId="{5934AE52-556E-461B-BF1C-9A2AF6141503}" dt="2021-10-02T07:32:16.702" v="64" actId="47"/>
        <pc:sldMkLst>
          <pc:docMk/>
          <pc:sldMk cId="825429724" sldId="419"/>
        </pc:sldMkLst>
      </pc:sldChg>
      <pc:sldChg chg="modSp mod">
        <pc:chgData name="pantelis balaouras" userId="25e8755020fc1734" providerId="LiveId" clId="{5934AE52-556E-461B-BF1C-9A2AF6141503}" dt="2021-10-02T07:33:39.312" v="83" actId="1036"/>
        <pc:sldMkLst>
          <pc:docMk/>
          <pc:sldMk cId="3724834240" sldId="423"/>
        </pc:sldMkLst>
        <pc:spChg chg="mod">
          <ac:chgData name="pantelis balaouras" userId="25e8755020fc1734" providerId="LiveId" clId="{5934AE52-556E-461B-BF1C-9A2AF6141503}" dt="2021-10-02T07:33:39.312" v="83" actId="1036"/>
          <ac:spMkLst>
            <pc:docMk/>
            <pc:sldMk cId="3724834240" sldId="423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3:39.312" v="83" actId="1036"/>
          <ac:spMkLst>
            <pc:docMk/>
            <pc:sldMk cId="3724834240" sldId="423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3:39.312" v="83" actId="1036"/>
          <ac:spMkLst>
            <pc:docMk/>
            <pc:sldMk cId="3724834240" sldId="423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3:39.312" v="83" actId="1036"/>
          <ac:spMkLst>
            <pc:docMk/>
            <pc:sldMk cId="3724834240" sldId="423"/>
            <ac:spMk id="12" creationId="{330EFFD1-979D-4EE1-BDD9-918267F048CC}"/>
          </ac:spMkLst>
        </pc:spChg>
      </pc:sldChg>
      <pc:sldChg chg="modSp mod">
        <pc:chgData name="pantelis balaouras" userId="25e8755020fc1734" providerId="LiveId" clId="{5934AE52-556E-461B-BF1C-9A2AF6141503}" dt="2021-10-02T07:33:58.961" v="93" actId="1036"/>
        <pc:sldMkLst>
          <pc:docMk/>
          <pc:sldMk cId="4008420260" sldId="424"/>
        </pc:sldMkLst>
        <pc:spChg chg="mod">
          <ac:chgData name="pantelis balaouras" userId="25e8755020fc1734" providerId="LiveId" clId="{5934AE52-556E-461B-BF1C-9A2AF6141503}" dt="2021-10-02T07:33:58.961" v="93" actId="1036"/>
          <ac:spMkLst>
            <pc:docMk/>
            <pc:sldMk cId="4008420260" sldId="424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3:58.961" v="93" actId="1036"/>
          <ac:spMkLst>
            <pc:docMk/>
            <pc:sldMk cId="4008420260" sldId="424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3:58.961" v="93" actId="1036"/>
          <ac:spMkLst>
            <pc:docMk/>
            <pc:sldMk cId="4008420260" sldId="424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3:58.961" v="93" actId="1036"/>
          <ac:spMkLst>
            <pc:docMk/>
            <pc:sldMk cId="4008420260" sldId="424"/>
            <ac:spMk id="12" creationId="{330EFFD1-979D-4EE1-BDD9-918267F048CC}"/>
          </ac:spMkLst>
        </pc:spChg>
      </pc:sldChg>
      <pc:sldChg chg="modSp mod">
        <pc:chgData name="pantelis balaouras" userId="25e8755020fc1734" providerId="LiveId" clId="{5934AE52-556E-461B-BF1C-9A2AF6141503}" dt="2021-10-02T07:34:18.915" v="113" actId="1035"/>
        <pc:sldMkLst>
          <pc:docMk/>
          <pc:sldMk cId="98713546" sldId="425"/>
        </pc:sldMkLst>
        <pc:spChg chg="mod">
          <ac:chgData name="pantelis balaouras" userId="25e8755020fc1734" providerId="LiveId" clId="{5934AE52-556E-461B-BF1C-9A2AF6141503}" dt="2021-10-02T07:34:10.434" v="103" actId="1036"/>
          <ac:spMkLst>
            <pc:docMk/>
            <pc:sldMk cId="98713546" sldId="425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4:18.915" v="113" actId="1035"/>
          <ac:spMkLst>
            <pc:docMk/>
            <pc:sldMk cId="98713546" sldId="425"/>
            <ac:spMk id="7" creationId="{2D144F21-E427-4B8F-B9EF-32DFED7D2EDD}"/>
          </ac:spMkLst>
        </pc:spChg>
        <pc:spChg chg="mod">
          <ac:chgData name="pantelis balaouras" userId="25e8755020fc1734" providerId="LiveId" clId="{5934AE52-556E-461B-BF1C-9A2AF6141503}" dt="2021-10-02T07:34:10.434" v="103" actId="1036"/>
          <ac:spMkLst>
            <pc:docMk/>
            <pc:sldMk cId="98713546" sldId="425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4:10.434" v="103" actId="1036"/>
          <ac:spMkLst>
            <pc:docMk/>
            <pc:sldMk cId="98713546" sldId="425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4:10.434" v="103" actId="1036"/>
          <ac:spMkLst>
            <pc:docMk/>
            <pc:sldMk cId="98713546" sldId="425"/>
            <ac:spMk id="12" creationId="{330EFFD1-979D-4EE1-BDD9-918267F048CC}"/>
          </ac:spMkLst>
        </pc:spChg>
      </pc:sldChg>
      <pc:sldChg chg="modSp mod">
        <pc:chgData name="pantelis balaouras" userId="25e8755020fc1734" providerId="LiveId" clId="{5934AE52-556E-461B-BF1C-9A2AF6141503}" dt="2021-10-02T07:34:30.786" v="123" actId="1036"/>
        <pc:sldMkLst>
          <pc:docMk/>
          <pc:sldMk cId="2403147566" sldId="426"/>
        </pc:sldMkLst>
        <pc:spChg chg="mod">
          <ac:chgData name="pantelis balaouras" userId="25e8755020fc1734" providerId="LiveId" clId="{5934AE52-556E-461B-BF1C-9A2AF6141503}" dt="2021-10-02T07:34:30.786" v="123" actId="1036"/>
          <ac:spMkLst>
            <pc:docMk/>
            <pc:sldMk cId="2403147566" sldId="426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4:30.786" v="123" actId="1036"/>
          <ac:spMkLst>
            <pc:docMk/>
            <pc:sldMk cId="2403147566" sldId="426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4:30.786" v="123" actId="1036"/>
          <ac:spMkLst>
            <pc:docMk/>
            <pc:sldMk cId="2403147566" sldId="426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4:30.786" v="123" actId="1036"/>
          <ac:spMkLst>
            <pc:docMk/>
            <pc:sldMk cId="2403147566" sldId="426"/>
            <ac:spMk id="12" creationId="{330EFFD1-979D-4EE1-BDD9-918267F048CC}"/>
          </ac:spMkLst>
        </pc:spChg>
      </pc:sldChg>
      <pc:sldChg chg="modSp mod">
        <pc:chgData name="pantelis balaouras" userId="25e8755020fc1734" providerId="LiveId" clId="{5934AE52-556E-461B-BF1C-9A2AF6141503}" dt="2021-10-02T07:34:40.978" v="133" actId="1036"/>
        <pc:sldMkLst>
          <pc:docMk/>
          <pc:sldMk cId="3901938234" sldId="427"/>
        </pc:sldMkLst>
        <pc:spChg chg="mod">
          <ac:chgData name="pantelis balaouras" userId="25e8755020fc1734" providerId="LiveId" clId="{5934AE52-556E-461B-BF1C-9A2AF6141503}" dt="2021-10-02T07:34:40.978" v="133" actId="1036"/>
          <ac:spMkLst>
            <pc:docMk/>
            <pc:sldMk cId="3901938234" sldId="427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4:40.978" v="133" actId="1036"/>
          <ac:spMkLst>
            <pc:docMk/>
            <pc:sldMk cId="3901938234" sldId="427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4:40.978" v="133" actId="1036"/>
          <ac:spMkLst>
            <pc:docMk/>
            <pc:sldMk cId="3901938234" sldId="427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4:40.978" v="133" actId="1036"/>
          <ac:spMkLst>
            <pc:docMk/>
            <pc:sldMk cId="3901938234" sldId="427"/>
            <ac:spMk id="12" creationId="{330EFFD1-979D-4EE1-BDD9-918267F048CC}"/>
          </ac:spMkLst>
        </pc:spChg>
      </pc:sldChg>
      <pc:sldChg chg="modSp mod">
        <pc:chgData name="pantelis balaouras" userId="25e8755020fc1734" providerId="LiveId" clId="{5934AE52-556E-461B-BF1C-9A2AF6141503}" dt="2021-10-02T07:35:01.024" v="153" actId="1036"/>
        <pc:sldMkLst>
          <pc:docMk/>
          <pc:sldMk cId="474639284" sldId="428"/>
        </pc:sldMkLst>
        <pc:spChg chg="mod">
          <ac:chgData name="pantelis balaouras" userId="25e8755020fc1734" providerId="LiveId" clId="{5934AE52-556E-461B-BF1C-9A2AF6141503}" dt="2021-10-02T07:35:01.024" v="153" actId="1036"/>
          <ac:spMkLst>
            <pc:docMk/>
            <pc:sldMk cId="474639284" sldId="428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5:01.024" v="153" actId="1036"/>
          <ac:spMkLst>
            <pc:docMk/>
            <pc:sldMk cId="474639284" sldId="428"/>
            <ac:spMk id="10" creationId="{E448F981-31BC-4A5C-A52A-2CB296CA1B95}"/>
          </ac:spMkLst>
        </pc:spChg>
      </pc:sldChg>
      <pc:sldChg chg="modSp mod">
        <pc:chgData name="pantelis balaouras" userId="25e8755020fc1734" providerId="LiveId" clId="{5934AE52-556E-461B-BF1C-9A2AF6141503}" dt="2021-10-02T07:35:09.871" v="163" actId="1036"/>
        <pc:sldMkLst>
          <pc:docMk/>
          <pc:sldMk cId="1138894477" sldId="429"/>
        </pc:sldMkLst>
        <pc:spChg chg="mod">
          <ac:chgData name="pantelis balaouras" userId="25e8755020fc1734" providerId="LiveId" clId="{5934AE52-556E-461B-BF1C-9A2AF6141503}" dt="2021-10-02T07:35:09.871" v="163" actId="1036"/>
          <ac:spMkLst>
            <pc:docMk/>
            <pc:sldMk cId="1138894477" sldId="429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5:09.871" v="163" actId="1036"/>
          <ac:spMkLst>
            <pc:docMk/>
            <pc:sldMk cId="1138894477" sldId="429"/>
            <ac:spMk id="10" creationId="{E448F981-31BC-4A5C-A52A-2CB296CA1B95}"/>
          </ac:spMkLst>
        </pc:spChg>
      </pc:sldChg>
      <pc:sldChg chg="modSp mod">
        <pc:chgData name="pantelis balaouras" userId="25e8755020fc1734" providerId="LiveId" clId="{5934AE52-556E-461B-BF1C-9A2AF6141503}" dt="2021-10-02T07:34:51.907" v="143" actId="1036"/>
        <pc:sldMkLst>
          <pc:docMk/>
          <pc:sldMk cId="3653248982" sldId="431"/>
        </pc:sldMkLst>
        <pc:spChg chg="mod">
          <ac:chgData name="pantelis balaouras" userId="25e8755020fc1734" providerId="LiveId" clId="{5934AE52-556E-461B-BF1C-9A2AF6141503}" dt="2021-10-02T07:34:51.907" v="143" actId="1036"/>
          <ac:spMkLst>
            <pc:docMk/>
            <pc:sldMk cId="3653248982" sldId="431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4:51.907" v="143" actId="1036"/>
          <ac:spMkLst>
            <pc:docMk/>
            <pc:sldMk cId="3653248982" sldId="431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4:51.907" v="143" actId="1036"/>
          <ac:spMkLst>
            <pc:docMk/>
            <pc:sldMk cId="3653248982" sldId="431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4:51.907" v="143" actId="1036"/>
          <ac:spMkLst>
            <pc:docMk/>
            <pc:sldMk cId="3653248982" sldId="431"/>
            <ac:spMk id="12" creationId="{330EFFD1-979D-4EE1-BDD9-918267F048CC}"/>
          </ac:spMkLst>
        </pc:spChg>
      </pc:sldChg>
      <pc:sldMasterChg chg="modSldLayout">
        <pc:chgData name="pantelis balaouras" userId="25e8755020fc1734" providerId="LiveId" clId="{5934AE52-556E-461B-BF1C-9A2AF6141503}" dt="2021-10-02T07:30:54.575" v="0" actId="21"/>
        <pc:sldMasterMkLst>
          <pc:docMk/>
          <pc:sldMasterMk cId="1468923052" sldId="2147483648"/>
        </pc:sldMasterMkLst>
        <pc:sldLayoutChg chg="delSp">
          <pc:chgData name="pantelis balaouras" userId="25e8755020fc1734" providerId="LiveId" clId="{5934AE52-556E-461B-BF1C-9A2AF6141503}" dt="2021-10-02T07:30:54.575" v="0" actId="21"/>
          <pc:sldLayoutMkLst>
            <pc:docMk/>
            <pc:sldMasterMk cId="1468923052" sldId="2147483648"/>
            <pc:sldLayoutMk cId="2071699226" sldId="2147483660"/>
          </pc:sldLayoutMkLst>
          <pc:picChg chg="del">
            <ac:chgData name="pantelis balaouras" userId="25e8755020fc1734" providerId="LiveId" clId="{5934AE52-556E-461B-BF1C-9A2AF6141503}" dt="2021-10-02T07:30:54.575" v="0" actId="21"/>
            <ac:picMkLst>
              <pc:docMk/>
              <pc:sldMasterMk cId="1468923052" sldId="2147483648"/>
              <pc:sldLayoutMk cId="2071699226" sldId="2147483660"/>
              <ac:picMk id="15" creationId="{81109D2E-338A-42A6-8ECC-740E22E3F7EB}"/>
            </ac:picMkLst>
          </pc:picChg>
        </pc:sldLayoutChg>
      </pc:sldMasterChg>
    </pc:docChg>
  </pc:docChgLst>
  <pc:docChgLst>
    <pc:chgData name="pantelis balaouras" userId="25e8755020fc1734" providerId="LiveId" clId="{3A9E129B-9895-49F4-AB6D-85A6A0AF8B90}"/>
    <pc:docChg chg="undo custSel addSld delSld modSld sldOrd modMainMaster">
      <pc:chgData name="pantelis balaouras" userId="25e8755020fc1734" providerId="LiveId" clId="{3A9E129B-9895-49F4-AB6D-85A6A0AF8B90}" dt="2023-07-01T09:44:01.365" v="1185" actId="1076"/>
      <pc:docMkLst>
        <pc:docMk/>
      </pc:docMkLst>
      <pc:sldChg chg="addSp delSp modSp mod">
        <pc:chgData name="pantelis balaouras" userId="25e8755020fc1734" providerId="LiveId" clId="{3A9E129B-9895-49F4-AB6D-85A6A0AF8B90}" dt="2023-07-01T09:04:44.218" v="942" actId="14100"/>
        <pc:sldMkLst>
          <pc:docMk/>
          <pc:sldMk cId="616025265" sldId="261"/>
        </pc:sldMkLst>
        <pc:spChg chg="mod">
          <ac:chgData name="pantelis balaouras" userId="25e8755020fc1734" providerId="LiveId" clId="{3A9E129B-9895-49F4-AB6D-85A6A0AF8B90}" dt="2023-07-01T09:04:02.058" v="940" actId="207"/>
          <ac:spMkLst>
            <pc:docMk/>
            <pc:sldMk cId="616025265" sldId="261"/>
            <ac:spMk id="5" creationId="{FAA18648-8A7B-40D3-A066-80FDB05B7DF4}"/>
          </ac:spMkLst>
        </pc:spChg>
        <pc:spChg chg="del">
          <ac:chgData name="pantelis balaouras" userId="25e8755020fc1734" providerId="LiveId" clId="{3A9E129B-9895-49F4-AB6D-85A6A0AF8B90}" dt="2023-07-01T08:59:04.228" v="920" actId="478"/>
          <ac:spMkLst>
            <pc:docMk/>
            <pc:sldMk cId="616025265" sldId="261"/>
            <ac:spMk id="7" creationId="{3EABFA14-CCC1-48A6-A2A5-B838C912D37A}"/>
          </ac:spMkLst>
        </pc:spChg>
        <pc:spChg chg="add mod">
          <ac:chgData name="pantelis balaouras" userId="25e8755020fc1734" providerId="LiveId" clId="{3A9E129B-9895-49F4-AB6D-85A6A0AF8B90}" dt="2023-07-01T08:59:34.030" v="923" actId="1076"/>
          <ac:spMkLst>
            <pc:docMk/>
            <pc:sldMk cId="616025265" sldId="261"/>
            <ac:spMk id="10" creationId="{ED2F4DDC-EDFB-2077-F4D4-7EFCA890F8B7}"/>
          </ac:spMkLst>
        </pc:spChg>
        <pc:picChg chg="add del mod modCrop">
          <ac:chgData name="pantelis balaouras" userId="25e8755020fc1734" providerId="LiveId" clId="{3A9E129B-9895-49F4-AB6D-85A6A0AF8B90}" dt="2023-07-01T08:39:14.507" v="832" actId="21"/>
          <ac:picMkLst>
            <pc:docMk/>
            <pc:sldMk cId="616025265" sldId="261"/>
            <ac:picMk id="2" creationId="{198228AE-D0E1-332C-5304-13A58FC6E81A}"/>
          </ac:picMkLst>
        </pc:picChg>
        <pc:picChg chg="add del mod">
          <ac:chgData name="pantelis balaouras" userId="25e8755020fc1734" providerId="LiveId" clId="{3A9E129B-9895-49F4-AB6D-85A6A0AF8B90}" dt="2023-07-01T08:59:01.447" v="919"/>
          <ac:picMkLst>
            <pc:docMk/>
            <pc:sldMk cId="616025265" sldId="261"/>
            <ac:picMk id="3" creationId="{CEB8B32C-A602-E7F8-47DE-DAB1D6D3FEEF}"/>
          </ac:picMkLst>
        </pc:picChg>
        <pc:picChg chg="del">
          <ac:chgData name="pantelis balaouras" userId="25e8755020fc1734" providerId="LiveId" clId="{3A9E129B-9895-49F4-AB6D-85A6A0AF8B90}" dt="2023-07-01T08:58:58.259" v="917" actId="478"/>
          <ac:picMkLst>
            <pc:docMk/>
            <pc:sldMk cId="616025265" sldId="261"/>
            <ac:picMk id="8" creationId="{199A8DC6-D03C-4BE6-8268-D6FFABE8339E}"/>
          </ac:picMkLst>
        </pc:picChg>
        <pc:picChg chg="add del mod">
          <ac:chgData name="pantelis balaouras" userId="25e8755020fc1734" providerId="LiveId" clId="{3A9E129B-9895-49F4-AB6D-85A6A0AF8B90}" dt="2023-07-01T09:01:55.655" v="926" actId="478"/>
          <ac:picMkLst>
            <pc:docMk/>
            <pc:sldMk cId="616025265" sldId="261"/>
            <ac:picMk id="9" creationId="{CFF758E8-3057-B749-FCDA-AB8F95D3A197}"/>
          </ac:picMkLst>
        </pc:picChg>
        <pc:picChg chg="add mod">
          <ac:chgData name="pantelis balaouras" userId="25e8755020fc1734" providerId="LiveId" clId="{3A9E129B-9895-49F4-AB6D-85A6A0AF8B90}" dt="2023-07-01T09:04:44.218" v="942" actId="14100"/>
          <ac:picMkLst>
            <pc:docMk/>
            <pc:sldMk cId="616025265" sldId="261"/>
            <ac:picMk id="6146" creationId="{2F61D9A2-E1E6-CBCE-83BF-D172B000C5B7}"/>
          </ac:picMkLst>
        </pc:picChg>
      </pc:sldChg>
      <pc:sldChg chg="modSp mod">
        <pc:chgData name="pantelis balaouras" userId="25e8755020fc1734" providerId="LiveId" clId="{3A9E129B-9895-49F4-AB6D-85A6A0AF8B90}" dt="2023-07-01T08:53:46.814" v="887" actId="2711"/>
        <pc:sldMkLst>
          <pc:docMk/>
          <pc:sldMk cId="4236537347" sldId="295"/>
        </pc:sldMkLst>
        <pc:spChg chg="mod">
          <ac:chgData name="pantelis balaouras" userId="25e8755020fc1734" providerId="LiveId" clId="{3A9E129B-9895-49F4-AB6D-85A6A0AF8B90}" dt="2023-07-01T08:53:46.814" v="887" actId="2711"/>
          <ac:spMkLst>
            <pc:docMk/>
            <pc:sldMk cId="4236537347" sldId="295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3A9E129B-9895-49F4-AB6D-85A6A0AF8B90}" dt="2023-07-01T08:54:34.395" v="894"/>
        <pc:sldMkLst>
          <pc:docMk/>
          <pc:sldMk cId="757881950" sldId="296"/>
        </pc:sldMkLst>
        <pc:spChg chg="add mod">
          <ac:chgData name="pantelis balaouras" userId="25e8755020fc1734" providerId="LiveId" clId="{3A9E129B-9895-49F4-AB6D-85A6A0AF8B90}" dt="2023-07-01T08:54:34.395" v="894"/>
          <ac:spMkLst>
            <pc:docMk/>
            <pc:sldMk cId="757881950" sldId="296"/>
            <ac:spMk id="2" creationId="{BD4FC1F3-1556-EB81-9C6B-3591FF2747D5}"/>
          </ac:spMkLst>
        </pc:spChg>
        <pc:spChg chg="mod">
          <ac:chgData name="pantelis balaouras" userId="25e8755020fc1734" providerId="LiveId" clId="{3A9E129B-9895-49F4-AB6D-85A6A0AF8B90}" dt="2023-07-01T07:15:58.049" v="36" actId="27636"/>
          <ac:spMkLst>
            <pc:docMk/>
            <pc:sldMk cId="757881950" sldId="296"/>
            <ac:spMk id="5" creationId="{FCC0DEC9-291B-4095-9896-1244D3052774}"/>
          </ac:spMkLst>
        </pc:spChg>
        <pc:spChg chg="mod">
          <ac:chgData name="pantelis balaouras" userId="25e8755020fc1734" providerId="LiveId" clId="{3A9E129B-9895-49F4-AB6D-85A6A0AF8B90}" dt="2023-07-01T07:15:58.044" v="35" actId="27636"/>
          <ac:spMkLst>
            <pc:docMk/>
            <pc:sldMk cId="757881950" sldId="296"/>
            <ac:spMk id="6" creationId="{4BD0C7CC-BAC5-4DAE-90C4-844464AC94A7}"/>
          </ac:spMkLst>
        </pc:spChg>
        <pc:spChg chg="del mod">
          <ac:chgData name="pantelis balaouras" userId="25e8755020fc1734" providerId="LiveId" clId="{3A9E129B-9895-49F4-AB6D-85A6A0AF8B90}" dt="2023-07-01T08:53:57.877" v="888" actId="478"/>
          <ac:spMkLst>
            <pc:docMk/>
            <pc:sldMk cId="757881950" sldId="296"/>
            <ac:spMk id="10" creationId="{E7ACBFFE-E9E3-41C4-BB6A-8238F2BCA22C}"/>
          </ac:spMkLst>
        </pc:spChg>
      </pc:sldChg>
      <pc:sldChg chg="addSp delSp modSp mod modAnim">
        <pc:chgData name="pantelis balaouras" userId="25e8755020fc1734" providerId="LiveId" clId="{3A9E129B-9895-49F4-AB6D-85A6A0AF8B90}" dt="2023-07-01T09:17:43.182" v="1011"/>
        <pc:sldMkLst>
          <pc:docMk/>
          <pc:sldMk cId="181460544" sldId="303"/>
        </pc:sldMkLst>
        <pc:spChg chg="add mod">
          <ac:chgData name="pantelis balaouras" userId="25e8755020fc1734" providerId="LiveId" clId="{3A9E129B-9895-49F4-AB6D-85A6A0AF8B90}" dt="2023-07-01T08:54:35.864" v="895"/>
          <ac:spMkLst>
            <pc:docMk/>
            <pc:sldMk cId="181460544" sldId="303"/>
            <ac:spMk id="2" creationId="{251DAF2A-48A7-CFE6-59A1-C2A079499035}"/>
          </ac:spMkLst>
        </pc:spChg>
        <pc:spChg chg="mod">
          <ac:chgData name="pantelis balaouras" userId="25e8755020fc1734" providerId="LiveId" clId="{3A9E129B-9895-49F4-AB6D-85A6A0AF8B90}" dt="2023-07-01T07:15:58.079" v="38" actId="27636"/>
          <ac:spMkLst>
            <pc:docMk/>
            <pc:sldMk cId="181460544" sldId="303"/>
            <ac:spMk id="5" creationId="{FCC0DEC9-291B-4095-9896-1244D3052774}"/>
          </ac:spMkLst>
        </pc:spChg>
        <pc:spChg chg="add mod">
          <ac:chgData name="pantelis balaouras" userId="25e8755020fc1734" providerId="LiveId" clId="{3A9E129B-9895-49F4-AB6D-85A6A0AF8B90}" dt="2023-07-01T09:17:15.292" v="1009" actId="207"/>
          <ac:spMkLst>
            <pc:docMk/>
            <pc:sldMk cId="181460544" sldId="303"/>
            <ac:spMk id="6" creationId="{9F2BA593-9465-FDE8-2506-E452927149A9}"/>
          </ac:spMkLst>
        </pc:spChg>
        <pc:spChg chg="mod">
          <ac:chgData name="pantelis balaouras" userId="25e8755020fc1734" providerId="LiveId" clId="{3A9E129B-9895-49F4-AB6D-85A6A0AF8B90}" dt="2023-07-01T07:15:58.074" v="37" actId="27636"/>
          <ac:spMkLst>
            <pc:docMk/>
            <pc:sldMk cId="181460544" sldId="303"/>
            <ac:spMk id="8" creationId="{ADC8C5CF-E62A-4FD6-8C53-A5F6259B922C}"/>
          </ac:spMkLst>
        </pc:spChg>
        <pc:spChg chg="add mod">
          <ac:chgData name="pantelis balaouras" userId="25e8755020fc1734" providerId="LiveId" clId="{3A9E129B-9895-49F4-AB6D-85A6A0AF8B90}" dt="2023-07-01T09:16:50.092" v="1006" actId="6549"/>
          <ac:spMkLst>
            <pc:docMk/>
            <pc:sldMk cId="181460544" sldId="303"/>
            <ac:spMk id="9" creationId="{AF871B53-F55D-0BD1-57B5-C9CA6D4F149F}"/>
          </ac:spMkLst>
        </pc:spChg>
        <pc:spChg chg="del">
          <ac:chgData name="pantelis balaouras" userId="25e8755020fc1734" providerId="LiveId" clId="{3A9E129B-9895-49F4-AB6D-85A6A0AF8B90}" dt="2023-07-01T09:17:34.724" v="1010" actId="478"/>
          <ac:spMkLst>
            <pc:docMk/>
            <pc:sldMk cId="181460544" sldId="303"/>
            <ac:spMk id="11" creationId="{3338C691-31D6-448C-9C2A-0CC5A676B8BC}"/>
          </ac:spMkLst>
        </pc:spChg>
        <pc:spChg chg="add mod">
          <ac:chgData name="pantelis balaouras" userId="25e8755020fc1734" providerId="LiveId" clId="{3A9E129B-9895-49F4-AB6D-85A6A0AF8B90}" dt="2023-07-01T09:17:43.182" v="1011"/>
          <ac:spMkLst>
            <pc:docMk/>
            <pc:sldMk cId="181460544" sldId="303"/>
            <ac:spMk id="12" creationId="{CB581221-D85C-85B3-D179-F06A6ADE0948}"/>
          </ac:spMkLst>
        </pc:spChg>
        <pc:spChg chg="del mod">
          <ac:chgData name="pantelis balaouras" userId="25e8755020fc1734" providerId="LiveId" clId="{3A9E129B-9895-49F4-AB6D-85A6A0AF8B90}" dt="2023-07-01T08:54:03.487" v="889" actId="478"/>
          <ac:spMkLst>
            <pc:docMk/>
            <pc:sldMk cId="181460544" sldId="303"/>
            <ac:spMk id="14" creationId="{01DD2C8F-C33F-471E-9F8C-BB6C894C3BD9}"/>
          </ac:spMkLst>
        </pc:spChg>
        <pc:picChg chg="add del mod">
          <ac:chgData name="pantelis balaouras" userId="25e8755020fc1734" providerId="LiveId" clId="{3A9E129B-9895-49F4-AB6D-85A6A0AF8B90}" dt="2023-07-01T09:15:02.156" v="1003"/>
          <ac:picMkLst>
            <pc:docMk/>
            <pc:sldMk cId="181460544" sldId="303"/>
            <ac:picMk id="3" creationId="{7CB12374-C38A-391E-A300-E3A3CA11BAC3}"/>
          </ac:picMkLst>
        </pc:picChg>
        <pc:picChg chg="add mod">
          <ac:chgData name="pantelis balaouras" userId="25e8755020fc1734" providerId="LiveId" clId="{3A9E129B-9895-49F4-AB6D-85A6A0AF8B90}" dt="2023-07-01T09:16:59.251" v="1007" actId="207"/>
          <ac:picMkLst>
            <pc:docMk/>
            <pc:sldMk cId="181460544" sldId="303"/>
            <ac:picMk id="7" creationId="{DC9C4F85-B6F7-82BE-BD84-76BFA534171D}"/>
          </ac:picMkLst>
        </pc:picChg>
      </pc:sldChg>
      <pc:sldChg chg="addSp delSp modSp mod">
        <pc:chgData name="pantelis balaouras" userId="25e8755020fc1734" providerId="LiveId" clId="{3A9E129B-9895-49F4-AB6D-85A6A0AF8B90}" dt="2023-07-01T08:54:38.840" v="897"/>
        <pc:sldMkLst>
          <pc:docMk/>
          <pc:sldMk cId="1478958817" sldId="304"/>
        </pc:sldMkLst>
        <pc:spChg chg="add mod">
          <ac:chgData name="pantelis balaouras" userId="25e8755020fc1734" providerId="LiveId" clId="{3A9E129B-9895-49F4-AB6D-85A6A0AF8B90}" dt="2023-07-01T08:54:38.840" v="897"/>
          <ac:spMkLst>
            <pc:docMk/>
            <pc:sldMk cId="1478958817" sldId="304"/>
            <ac:spMk id="2" creationId="{A00340FB-4815-28DF-06CC-769D6101B4A9}"/>
          </ac:spMkLst>
        </pc:spChg>
        <pc:spChg chg="del mod">
          <ac:chgData name="pantelis balaouras" userId="25e8755020fc1734" providerId="LiveId" clId="{3A9E129B-9895-49F4-AB6D-85A6A0AF8B90}" dt="2023-07-01T08:54:10.272" v="891" actId="478"/>
          <ac:spMkLst>
            <pc:docMk/>
            <pc:sldMk cId="1478958817" sldId="304"/>
            <ac:spMk id="11" creationId="{D5681E07-F9B4-4615-B606-D096A911A80C}"/>
          </ac:spMkLst>
        </pc:spChg>
      </pc:sldChg>
      <pc:sldChg chg="addSp delSp modSp mod">
        <pc:chgData name="pantelis balaouras" userId="25e8755020fc1734" providerId="LiveId" clId="{3A9E129B-9895-49F4-AB6D-85A6A0AF8B90}" dt="2023-07-01T08:54:40.297" v="898"/>
        <pc:sldMkLst>
          <pc:docMk/>
          <pc:sldMk cId="2055772528" sldId="305"/>
        </pc:sldMkLst>
        <pc:spChg chg="add mod">
          <ac:chgData name="pantelis balaouras" userId="25e8755020fc1734" providerId="LiveId" clId="{3A9E129B-9895-49F4-AB6D-85A6A0AF8B90}" dt="2023-07-01T08:54:40.297" v="898"/>
          <ac:spMkLst>
            <pc:docMk/>
            <pc:sldMk cId="2055772528" sldId="305"/>
            <ac:spMk id="2" creationId="{AA5D4F4E-F8CB-0A8A-48F5-BEA035E17556}"/>
          </ac:spMkLst>
        </pc:spChg>
        <pc:spChg chg="mod">
          <ac:chgData name="pantelis balaouras" userId="25e8755020fc1734" providerId="LiveId" clId="{3A9E129B-9895-49F4-AB6D-85A6A0AF8B90}" dt="2023-07-01T07:15:58.154" v="42" actId="27636"/>
          <ac:spMkLst>
            <pc:docMk/>
            <pc:sldMk cId="2055772528" sldId="305"/>
            <ac:spMk id="5" creationId="{FCC0DEC9-291B-4095-9896-1244D3052774}"/>
          </ac:spMkLst>
        </pc:spChg>
        <pc:spChg chg="mod">
          <ac:chgData name="pantelis balaouras" userId="25e8755020fc1734" providerId="LiveId" clId="{3A9E129B-9895-49F4-AB6D-85A6A0AF8B90}" dt="2023-07-01T07:15:58.149" v="41" actId="27636"/>
          <ac:spMkLst>
            <pc:docMk/>
            <pc:sldMk cId="2055772528" sldId="305"/>
            <ac:spMk id="6" creationId="{4BD0C7CC-BAC5-4DAE-90C4-844464AC94A7}"/>
          </ac:spMkLst>
        </pc:spChg>
        <pc:spChg chg="del mod">
          <ac:chgData name="pantelis balaouras" userId="25e8755020fc1734" providerId="LiveId" clId="{3A9E129B-9895-49F4-AB6D-85A6A0AF8B90}" dt="2023-07-01T08:54:14.458" v="892" actId="478"/>
          <ac:spMkLst>
            <pc:docMk/>
            <pc:sldMk cId="2055772528" sldId="305"/>
            <ac:spMk id="9" creationId="{D850EBAD-D124-4AC6-84FE-B9BA77B8CBF1}"/>
          </ac:spMkLst>
        </pc:spChg>
      </pc:sldChg>
      <pc:sldChg chg="addSp delSp modSp mod">
        <pc:chgData name="pantelis balaouras" userId="25e8755020fc1734" providerId="LiveId" clId="{3A9E129B-9895-49F4-AB6D-85A6A0AF8B90}" dt="2023-07-01T08:54:41.847" v="899"/>
        <pc:sldMkLst>
          <pc:docMk/>
          <pc:sldMk cId="3918599729" sldId="306"/>
        </pc:sldMkLst>
        <pc:spChg chg="add mod">
          <ac:chgData name="pantelis balaouras" userId="25e8755020fc1734" providerId="LiveId" clId="{3A9E129B-9895-49F4-AB6D-85A6A0AF8B90}" dt="2023-07-01T08:54:41.847" v="899"/>
          <ac:spMkLst>
            <pc:docMk/>
            <pc:sldMk cId="3918599729" sldId="306"/>
            <ac:spMk id="2" creationId="{6ACFC628-19ED-031C-00DF-F88C4C0744FF}"/>
          </ac:spMkLst>
        </pc:spChg>
        <pc:spChg chg="mod">
          <ac:chgData name="pantelis balaouras" userId="25e8755020fc1734" providerId="LiveId" clId="{3A9E129B-9895-49F4-AB6D-85A6A0AF8B90}" dt="2023-07-01T07:15:58.169" v="43" actId="27636"/>
          <ac:spMkLst>
            <pc:docMk/>
            <pc:sldMk cId="3918599729" sldId="306"/>
            <ac:spMk id="5" creationId="{FCC0DEC9-291B-4095-9896-1244D3052774}"/>
          </ac:spMkLst>
        </pc:spChg>
        <pc:spChg chg="del mod">
          <ac:chgData name="pantelis balaouras" userId="25e8755020fc1734" providerId="LiveId" clId="{3A9E129B-9895-49F4-AB6D-85A6A0AF8B90}" dt="2023-07-01T08:54:20.367" v="893" actId="478"/>
          <ac:spMkLst>
            <pc:docMk/>
            <pc:sldMk cId="3918599729" sldId="306"/>
            <ac:spMk id="13" creationId="{97B91448-668C-4CA5-BAB2-2B93CE89E428}"/>
          </ac:spMkLst>
        </pc:spChg>
      </pc:sldChg>
      <pc:sldChg chg="modSp mod">
        <pc:chgData name="pantelis balaouras" userId="25e8755020fc1734" providerId="LiveId" clId="{3A9E129B-9895-49F4-AB6D-85A6A0AF8B90}" dt="2023-07-01T07:51:49.004" v="660" actId="6549"/>
        <pc:sldMkLst>
          <pc:docMk/>
          <pc:sldMk cId="823583658" sldId="374"/>
        </pc:sldMkLst>
        <pc:spChg chg="mod">
          <ac:chgData name="pantelis balaouras" userId="25e8755020fc1734" providerId="LiveId" clId="{3A9E129B-9895-49F4-AB6D-85A6A0AF8B90}" dt="2023-07-01T07:51:49.004" v="660" actId="6549"/>
          <ac:spMkLst>
            <pc:docMk/>
            <pc:sldMk cId="823583658" sldId="374"/>
            <ac:spMk id="5" creationId="{4BC19399-CA4E-48B5-AFEE-CF69C6888765}"/>
          </ac:spMkLst>
        </pc:spChg>
      </pc:sldChg>
      <pc:sldChg chg="addSp delSp modSp mod">
        <pc:chgData name="pantelis balaouras" userId="25e8755020fc1734" providerId="LiveId" clId="{3A9E129B-9895-49F4-AB6D-85A6A0AF8B90}" dt="2023-07-01T08:54:37.431" v="896"/>
        <pc:sldMkLst>
          <pc:docMk/>
          <pc:sldMk cId="2003224513" sldId="402"/>
        </pc:sldMkLst>
        <pc:spChg chg="add mod">
          <ac:chgData name="pantelis balaouras" userId="25e8755020fc1734" providerId="LiveId" clId="{3A9E129B-9895-49F4-AB6D-85A6A0AF8B90}" dt="2023-07-01T08:54:37.431" v="896"/>
          <ac:spMkLst>
            <pc:docMk/>
            <pc:sldMk cId="2003224513" sldId="402"/>
            <ac:spMk id="2" creationId="{10B138FD-0B72-3E40-4672-914973095305}"/>
          </ac:spMkLst>
        </pc:spChg>
        <pc:spChg chg="mod">
          <ac:chgData name="pantelis balaouras" userId="25e8755020fc1734" providerId="LiveId" clId="{3A9E129B-9895-49F4-AB6D-85A6A0AF8B90}" dt="2023-07-01T07:15:58.109" v="39" actId="27636"/>
          <ac:spMkLst>
            <pc:docMk/>
            <pc:sldMk cId="2003224513" sldId="402"/>
            <ac:spMk id="5" creationId="{FCC0DEC9-291B-4095-9896-1244D3052774}"/>
          </ac:spMkLst>
        </pc:spChg>
        <pc:spChg chg="mod">
          <ac:chgData name="pantelis balaouras" userId="25e8755020fc1734" providerId="LiveId" clId="{3A9E129B-9895-49F4-AB6D-85A6A0AF8B90}" dt="2023-07-01T07:15:58.114" v="40" actId="27636"/>
          <ac:spMkLst>
            <pc:docMk/>
            <pc:sldMk cId="2003224513" sldId="402"/>
            <ac:spMk id="6" creationId="{4BD0C7CC-BAC5-4DAE-90C4-844464AC94A7}"/>
          </ac:spMkLst>
        </pc:spChg>
        <pc:spChg chg="del mod">
          <ac:chgData name="pantelis balaouras" userId="25e8755020fc1734" providerId="LiveId" clId="{3A9E129B-9895-49F4-AB6D-85A6A0AF8B90}" dt="2023-07-01T08:54:08.145" v="890" actId="478"/>
          <ac:spMkLst>
            <pc:docMk/>
            <pc:sldMk cId="2003224513" sldId="402"/>
            <ac:spMk id="9" creationId="{B5AB39F5-CB3C-45EE-9E48-06A17BB6D957}"/>
          </ac:spMkLst>
        </pc:spChg>
      </pc:sldChg>
      <pc:sldChg chg="addSp delSp modSp mod">
        <pc:chgData name="pantelis balaouras" userId="25e8755020fc1734" providerId="LiveId" clId="{3A9E129B-9895-49F4-AB6D-85A6A0AF8B90}" dt="2023-07-01T09:09:26.449" v="963" actId="478"/>
        <pc:sldMkLst>
          <pc:docMk/>
          <pc:sldMk cId="1915799683" sldId="404"/>
        </pc:sldMkLst>
        <pc:spChg chg="add del mod">
          <ac:chgData name="pantelis balaouras" userId="25e8755020fc1734" providerId="LiveId" clId="{3A9E129B-9895-49F4-AB6D-85A6A0AF8B90}" dt="2023-07-01T09:09:26.449" v="963" actId="478"/>
          <ac:spMkLst>
            <pc:docMk/>
            <pc:sldMk cId="1915799683" sldId="404"/>
            <ac:spMk id="11" creationId="{252D5588-9D47-4372-A592-FC5F71ED3798}"/>
          </ac:spMkLst>
        </pc:spChg>
        <pc:picChg chg="add mod">
          <ac:chgData name="pantelis balaouras" userId="25e8755020fc1734" providerId="LiveId" clId="{3A9E129B-9895-49F4-AB6D-85A6A0AF8B90}" dt="2023-07-01T07:53:16.312" v="683" actId="1076"/>
          <ac:picMkLst>
            <pc:docMk/>
            <pc:sldMk cId="1915799683" sldId="404"/>
            <ac:picMk id="2" creationId="{25F65A2C-3150-4B5A-D0EF-1CEBF92DC4E4}"/>
          </ac:picMkLst>
        </pc:picChg>
        <pc:picChg chg="add del mod">
          <ac:chgData name="pantelis balaouras" userId="25e8755020fc1734" providerId="LiveId" clId="{3A9E129B-9895-49F4-AB6D-85A6A0AF8B90}" dt="2023-07-01T09:09:23.584" v="962"/>
          <ac:picMkLst>
            <pc:docMk/>
            <pc:sldMk cId="1915799683" sldId="404"/>
            <ac:picMk id="3" creationId="{3B7B339B-F161-9C04-C1E0-0A33E3FA9A98}"/>
          </ac:picMkLst>
        </pc:picChg>
        <pc:picChg chg="del">
          <ac:chgData name="pantelis balaouras" userId="25e8755020fc1734" providerId="LiveId" clId="{3A9E129B-9895-49F4-AB6D-85A6A0AF8B90}" dt="2023-07-01T07:54:34.792" v="685" actId="478"/>
          <ac:picMkLst>
            <pc:docMk/>
            <pc:sldMk cId="1915799683" sldId="404"/>
            <ac:picMk id="10" creationId="{FF1C1EEF-3FD2-4C46-B4FD-C7E50843FBDC}"/>
          </ac:picMkLst>
        </pc:picChg>
        <pc:picChg chg="del">
          <ac:chgData name="pantelis balaouras" userId="25e8755020fc1734" providerId="LiveId" clId="{3A9E129B-9895-49F4-AB6D-85A6A0AF8B90}" dt="2023-07-01T07:52:57.096" v="678" actId="478"/>
          <ac:picMkLst>
            <pc:docMk/>
            <pc:sldMk cId="1915799683" sldId="404"/>
            <ac:picMk id="18" creationId="{6077531A-0788-4660-9281-308ACDA7F681}"/>
          </ac:picMkLst>
        </pc:picChg>
        <pc:picChg chg="add mod">
          <ac:chgData name="pantelis balaouras" userId="25e8755020fc1734" providerId="LiveId" clId="{3A9E129B-9895-49F4-AB6D-85A6A0AF8B90}" dt="2023-07-01T07:54:45.226" v="688" actId="14100"/>
          <ac:picMkLst>
            <pc:docMk/>
            <pc:sldMk cId="1915799683" sldId="404"/>
            <ac:picMk id="2050" creationId="{2AB980B0-03D2-2E64-6760-C23D435A121F}"/>
          </ac:picMkLst>
        </pc:picChg>
      </pc:sldChg>
      <pc:sldChg chg="addSp delSp modSp del mod">
        <pc:chgData name="pantelis balaouras" userId="25e8755020fc1734" providerId="LiveId" clId="{3A9E129B-9895-49F4-AB6D-85A6A0AF8B90}" dt="2023-07-01T07:21:50.763" v="180" actId="47"/>
        <pc:sldMkLst>
          <pc:docMk/>
          <pc:sldMk cId="4229006710" sldId="416"/>
        </pc:sldMkLst>
        <pc:graphicFrameChg chg="del mod">
          <ac:chgData name="pantelis balaouras" userId="25e8755020fc1734" providerId="LiveId" clId="{3A9E129B-9895-49F4-AB6D-85A6A0AF8B90}" dt="2023-07-01T07:13:01.025" v="5"/>
          <ac:graphicFrameMkLst>
            <pc:docMk/>
            <pc:sldMk cId="4229006710" sldId="416"/>
            <ac:graphicFrameMk id="4" creationId="{CF7E726E-B717-4D42-1750-6DFF428F54B3}"/>
          </ac:graphicFrameMkLst>
        </pc:graphicFrameChg>
        <pc:picChg chg="add del mod">
          <ac:chgData name="pantelis balaouras" userId="25e8755020fc1734" providerId="LiveId" clId="{3A9E129B-9895-49F4-AB6D-85A6A0AF8B90}" dt="2023-07-01T07:18:16.686" v="162" actId="478"/>
          <ac:picMkLst>
            <pc:docMk/>
            <pc:sldMk cId="4229006710" sldId="416"/>
            <ac:picMk id="3" creationId="{A49286BC-1E76-A186-06D8-038C90B99D44}"/>
          </ac:picMkLst>
        </pc:picChg>
      </pc:sldChg>
      <pc:sldChg chg="addSp delSp modSp mod">
        <pc:chgData name="pantelis balaouras" userId="25e8755020fc1734" providerId="LiveId" clId="{3A9E129B-9895-49F4-AB6D-85A6A0AF8B90}" dt="2023-07-01T09:26:46.222" v="1134" actId="1035"/>
        <pc:sldMkLst>
          <pc:docMk/>
          <pc:sldMk cId="1311204911" sldId="417"/>
        </pc:sldMkLst>
        <pc:spChg chg="add mod">
          <ac:chgData name="pantelis balaouras" userId="25e8755020fc1734" providerId="LiveId" clId="{3A9E129B-9895-49F4-AB6D-85A6A0AF8B90}" dt="2023-07-01T09:25:54.341" v="1083" actId="1076"/>
          <ac:spMkLst>
            <pc:docMk/>
            <pc:sldMk cId="1311204911" sldId="417"/>
            <ac:spMk id="3" creationId="{AE606473-841C-6846-8375-A32E5D94D2BE}"/>
          </ac:spMkLst>
        </pc:spChg>
        <pc:spChg chg="mod">
          <ac:chgData name="pantelis balaouras" userId="25e8755020fc1734" providerId="LiveId" clId="{3A9E129B-9895-49F4-AB6D-85A6A0AF8B90}" dt="2023-07-01T09:26:20.924" v="1104" actId="1035"/>
          <ac:spMkLst>
            <pc:docMk/>
            <pc:sldMk cId="1311204911" sldId="417"/>
            <ac:spMk id="14" creationId="{DA3FCD0E-FFB9-47FE-8DCC-7998946716D8}"/>
          </ac:spMkLst>
        </pc:spChg>
        <pc:spChg chg="mod">
          <ac:chgData name="pantelis balaouras" userId="25e8755020fc1734" providerId="LiveId" clId="{3A9E129B-9895-49F4-AB6D-85A6A0AF8B90}" dt="2023-07-01T09:25:03.724" v="1069" actId="1076"/>
          <ac:spMkLst>
            <pc:docMk/>
            <pc:sldMk cId="1311204911" sldId="417"/>
            <ac:spMk id="16" creationId="{4203AE03-98BA-484B-983A-314B79666527}"/>
          </ac:spMkLst>
        </pc:spChg>
        <pc:spChg chg="add mod">
          <ac:chgData name="pantelis balaouras" userId="25e8755020fc1734" providerId="LiveId" clId="{3A9E129B-9895-49F4-AB6D-85A6A0AF8B90}" dt="2023-07-01T09:26:46.222" v="1134" actId="1035"/>
          <ac:spMkLst>
            <pc:docMk/>
            <pc:sldMk cId="1311204911" sldId="417"/>
            <ac:spMk id="17" creationId="{031B2B33-5CAB-703B-C0A4-A981582EB252}"/>
          </ac:spMkLst>
        </pc:spChg>
        <pc:spChg chg="add mod">
          <ac:chgData name="pantelis balaouras" userId="25e8755020fc1734" providerId="LiveId" clId="{3A9E129B-9895-49F4-AB6D-85A6A0AF8B90}" dt="2023-07-01T07:32:10.407" v="414" actId="6549"/>
          <ac:spMkLst>
            <pc:docMk/>
            <pc:sldMk cId="1311204911" sldId="417"/>
            <ac:spMk id="19" creationId="{641F4687-D587-65C7-AC09-7F96E55492C1}"/>
          </ac:spMkLst>
        </pc:spChg>
        <pc:spChg chg="mod">
          <ac:chgData name="pantelis balaouras" userId="25e8755020fc1734" providerId="LiveId" clId="{3A9E129B-9895-49F4-AB6D-85A6A0AF8B90}" dt="2023-07-01T09:24:33.811" v="1064" actId="1076"/>
          <ac:spMkLst>
            <pc:docMk/>
            <pc:sldMk cId="1311204911" sldId="417"/>
            <ac:spMk id="20" creationId="{53E35F80-D7C4-4C20-8069-672536C8B9F7}"/>
          </ac:spMkLst>
        </pc:spChg>
        <pc:spChg chg="mod">
          <ac:chgData name="pantelis balaouras" userId="25e8755020fc1734" providerId="LiveId" clId="{3A9E129B-9895-49F4-AB6D-85A6A0AF8B90}" dt="2023-07-01T09:24:25.693" v="1062" actId="1076"/>
          <ac:spMkLst>
            <pc:docMk/>
            <pc:sldMk cId="1311204911" sldId="417"/>
            <ac:spMk id="23" creationId="{E20635EB-D97A-43D7-8FC1-83506650286B}"/>
          </ac:spMkLst>
        </pc:spChg>
        <pc:spChg chg="mod">
          <ac:chgData name="pantelis balaouras" userId="25e8755020fc1734" providerId="LiveId" clId="{3A9E129B-9895-49F4-AB6D-85A6A0AF8B90}" dt="2023-07-01T09:26:30.269" v="1117" actId="1035"/>
          <ac:spMkLst>
            <pc:docMk/>
            <pc:sldMk cId="1311204911" sldId="417"/>
            <ac:spMk id="26" creationId="{62707390-D163-4215-8EC2-A0556358021F}"/>
          </ac:spMkLst>
        </pc:spChg>
        <pc:spChg chg="mod">
          <ac:chgData name="pantelis balaouras" userId="25e8755020fc1734" providerId="LiveId" clId="{3A9E129B-9895-49F4-AB6D-85A6A0AF8B90}" dt="2023-07-01T09:24:28.419" v="1063" actId="1076"/>
          <ac:spMkLst>
            <pc:docMk/>
            <pc:sldMk cId="1311204911" sldId="417"/>
            <ac:spMk id="29" creationId="{79DD61BF-B07B-4EDE-A244-E2458C80016E}"/>
          </ac:spMkLst>
        </pc:spChg>
        <pc:grpChg chg="mod">
          <ac:chgData name="pantelis balaouras" userId="25e8755020fc1734" providerId="LiveId" clId="{3A9E129B-9895-49F4-AB6D-85A6A0AF8B90}" dt="2023-07-01T09:25:03.724" v="1069" actId="1076"/>
          <ac:grpSpMkLst>
            <pc:docMk/>
            <pc:sldMk cId="1311204911" sldId="417"/>
            <ac:grpSpMk id="11" creationId="{96D5137D-F25F-44D3-BFBD-6010E023BCA2}"/>
          </ac:grpSpMkLst>
        </pc:grpChg>
        <pc:grpChg chg="mod">
          <ac:chgData name="pantelis balaouras" userId="25e8755020fc1734" providerId="LiveId" clId="{3A9E129B-9895-49F4-AB6D-85A6A0AF8B90}" dt="2023-07-01T09:26:20.924" v="1104" actId="1035"/>
          <ac:grpSpMkLst>
            <pc:docMk/>
            <pc:sldMk cId="1311204911" sldId="417"/>
            <ac:grpSpMk id="12" creationId="{BF7993EA-D762-4081-AD93-A4C0BC4F2344}"/>
          </ac:grpSpMkLst>
        </pc:grpChg>
        <pc:grpChg chg="mod">
          <ac:chgData name="pantelis balaouras" userId="25e8755020fc1734" providerId="LiveId" clId="{3A9E129B-9895-49F4-AB6D-85A6A0AF8B90}" dt="2023-07-01T09:24:33.811" v="1064" actId="1076"/>
          <ac:grpSpMkLst>
            <pc:docMk/>
            <pc:sldMk cId="1311204911" sldId="417"/>
            <ac:grpSpMk id="15" creationId="{ADA3E3C0-7761-48E5-B929-2F7D24AC3893}"/>
          </ac:grpSpMkLst>
        </pc:grpChg>
        <pc:grpChg chg="add del mod">
          <ac:chgData name="pantelis balaouras" userId="25e8755020fc1734" providerId="LiveId" clId="{3A9E129B-9895-49F4-AB6D-85A6A0AF8B90}" dt="2023-07-01T09:24:25.693" v="1062" actId="1076"/>
          <ac:grpSpMkLst>
            <pc:docMk/>
            <pc:sldMk cId="1311204911" sldId="417"/>
            <ac:grpSpMk id="18" creationId="{A4EB7248-55A7-4CAC-ABDD-957EF148A710}"/>
          </ac:grpSpMkLst>
        </pc:grpChg>
        <pc:grpChg chg="mod">
          <ac:chgData name="pantelis balaouras" userId="25e8755020fc1734" providerId="LiveId" clId="{3A9E129B-9895-49F4-AB6D-85A6A0AF8B90}" dt="2023-07-01T09:26:30.269" v="1117" actId="1035"/>
          <ac:grpSpMkLst>
            <pc:docMk/>
            <pc:sldMk cId="1311204911" sldId="417"/>
            <ac:grpSpMk id="21" creationId="{7876E123-A23E-4A02-9006-CDB2AF14482D}"/>
          </ac:grpSpMkLst>
        </pc:grpChg>
        <pc:grpChg chg="mod">
          <ac:chgData name="pantelis balaouras" userId="25e8755020fc1734" providerId="LiveId" clId="{3A9E129B-9895-49F4-AB6D-85A6A0AF8B90}" dt="2023-07-01T09:24:28.419" v="1063" actId="1076"/>
          <ac:grpSpMkLst>
            <pc:docMk/>
            <pc:sldMk cId="1311204911" sldId="417"/>
            <ac:grpSpMk id="24" creationId="{035DA438-FD53-44DC-8C2E-0859E5BA3DDC}"/>
          </ac:grpSpMkLst>
        </pc:grpChg>
        <pc:grpChg chg="del">
          <ac:chgData name="pantelis balaouras" userId="25e8755020fc1734" providerId="LiveId" clId="{3A9E129B-9895-49F4-AB6D-85A6A0AF8B90}" dt="2023-07-01T07:26:11.089" v="195" actId="478"/>
          <ac:grpSpMkLst>
            <pc:docMk/>
            <pc:sldMk cId="1311204911" sldId="417"/>
            <ac:grpSpMk id="27" creationId="{FAA18049-4E88-457C-8B40-A00C5AE764B5}"/>
          </ac:grpSpMkLst>
        </pc:grpChg>
        <pc:picChg chg="mod">
          <ac:chgData name="pantelis balaouras" userId="25e8755020fc1734" providerId="LiveId" clId="{3A9E129B-9895-49F4-AB6D-85A6A0AF8B90}" dt="2023-07-01T09:25:03.724" v="1069" actId="1076"/>
          <ac:picMkLst>
            <pc:docMk/>
            <pc:sldMk cId="1311204911" sldId="417"/>
            <ac:picMk id="5" creationId="{F7B51B5F-7CC8-4F47-AF41-48413E15C672}"/>
          </ac:picMkLst>
        </pc:picChg>
        <pc:picChg chg="add del mod">
          <ac:chgData name="pantelis balaouras" userId="25e8755020fc1734" providerId="LiveId" clId="{3A9E129B-9895-49F4-AB6D-85A6A0AF8B90}" dt="2023-07-01T09:24:25.693" v="1062" actId="1076"/>
          <ac:picMkLst>
            <pc:docMk/>
            <pc:sldMk cId="1311204911" sldId="417"/>
            <ac:picMk id="6" creationId="{0073D6C2-F7D2-40B0-B531-A2775F3CCD69}"/>
          </ac:picMkLst>
        </pc:picChg>
        <pc:picChg chg="mod">
          <ac:chgData name="pantelis balaouras" userId="25e8755020fc1734" providerId="LiveId" clId="{3A9E129B-9895-49F4-AB6D-85A6A0AF8B90}" dt="2023-07-01T09:26:30.269" v="1117" actId="1035"/>
          <ac:picMkLst>
            <pc:docMk/>
            <pc:sldMk cId="1311204911" sldId="417"/>
            <ac:picMk id="7" creationId="{C6D6E4FC-B9EE-4D42-A9D4-9682872560E9}"/>
          </ac:picMkLst>
        </pc:picChg>
        <pc:picChg chg="add mod">
          <ac:chgData name="pantelis balaouras" userId="25e8755020fc1734" providerId="LiveId" clId="{3A9E129B-9895-49F4-AB6D-85A6A0AF8B90}" dt="2023-07-01T07:30:37.589" v="343" actId="1076"/>
          <ac:picMkLst>
            <pc:docMk/>
            <pc:sldMk cId="1311204911" sldId="417"/>
            <ac:picMk id="9" creationId="{BC328D1D-57E9-1ABD-8D34-33836EEE8C3C}"/>
          </ac:picMkLst>
        </pc:picChg>
        <pc:picChg chg="add mod">
          <ac:chgData name="pantelis balaouras" userId="25e8755020fc1734" providerId="LiveId" clId="{3A9E129B-9895-49F4-AB6D-85A6A0AF8B90}" dt="2023-07-01T09:26:35.037" v="1121" actId="1035"/>
          <ac:picMkLst>
            <pc:docMk/>
            <pc:sldMk cId="1311204911" sldId="417"/>
            <ac:picMk id="13" creationId="{5247138B-334B-E841-E5BA-9682B4E5D6CF}"/>
          </ac:picMkLst>
        </pc:picChg>
        <pc:picChg chg="add del mod">
          <ac:chgData name="pantelis balaouras" userId="25e8755020fc1734" providerId="LiveId" clId="{3A9E129B-9895-49F4-AB6D-85A6A0AF8B90}" dt="2023-07-01T07:34:32.967" v="435" actId="478"/>
          <ac:picMkLst>
            <pc:docMk/>
            <pc:sldMk cId="1311204911" sldId="417"/>
            <ac:picMk id="22" creationId="{0F7856AD-88E0-6965-499A-B7DA650CFEFA}"/>
          </ac:picMkLst>
        </pc:picChg>
        <pc:picChg chg="add mod">
          <ac:chgData name="pantelis balaouras" userId="25e8755020fc1734" providerId="LiveId" clId="{3A9E129B-9895-49F4-AB6D-85A6A0AF8B90}" dt="2023-07-01T09:25:50.581" v="1082" actId="1076"/>
          <ac:picMkLst>
            <pc:docMk/>
            <pc:sldMk cId="1311204911" sldId="417"/>
            <ac:picMk id="28" creationId="{B81FDD7D-F391-A994-0CA6-E7E75329E94C}"/>
          </ac:picMkLst>
        </pc:picChg>
        <pc:picChg chg="add del mod">
          <ac:chgData name="pantelis balaouras" userId="25e8755020fc1734" providerId="LiveId" clId="{3A9E129B-9895-49F4-AB6D-85A6A0AF8B90}" dt="2023-07-01T09:14:00.305" v="998" actId="21"/>
          <ac:picMkLst>
            <pc:docMk/>
            <pc:sldMk cId="1311204911" sldId="417"/>
            <ac:picMk id="30" creationId="{970503D5-3DBC-38FD-353F-1D0E514A6567}"/>
          </ac:picMkLst>
        </pc:picChg>
        <pc:picChg chg="mod">
          <ac:chgData name="pantelis balaouras" userId="25e8755020fc1734" providerId="LiveId" clId="{3A9E129B-9895-49F4-AB6D-85A6A0AF8B90}" dt="2023-07-01T09:26:20.924" v="1104" actId="1035"/>
          <ac:picMkLst>
            <pc:docMk/>
            <pc:sldMk cId="1311204911" sldId="417"/>
            <ac:picMk id="2050" creationId="{8EBF0675-ED45-44CD-A77E-61912329753B}"/>
          </ac:picMkLst>
        </pc:picChg>
        <pc:picChg chg="mod">
          <ac:chgData name="pantelis balaouras" userId="25e8755020fc1734" providerId="LiveId" clId="{3A9E129B-9895-49F4-AB6D-85A6A0AF8B90}" dt="2023-07-01T09:24:33.811" v="1064" actId="1076"/>
          <ac:picMkLst>
            <pc:docMk/>
            <pc:sldMk cId="1311204911" sldId="417"/>
            <ac:picMk id="2052" creationId="{71DD90C8-6291-4D9B-8637-04AA834BD82F}"/>
          </ac:picMkLst>
        </pc:picChg>
        <pc:picChg chg="mod">
          <ac:chgData name="pantelis balaouras" userId="25e8755020fc1734" providerId="LiveId" clId="{3A9E129B-9895-49F4-AB6D-85A6A0AF8B90}" dt="2023-07-01T09:24:28.419" v="1063" actId="1076"/>
          <ac:picMkLst>
            <pc:docMk/>
            <pc:sldMk cId="1311204911" sldId="417"/>
            <ac:picMk id="2054" creationId="{A196C504-2EAF-4F15-B589-4ED26D1458B4}"/>
          </ac:picMkLst>
        </pc:picChg>
      </pc:sldChg>
      <pc:sldChg chg="addSp delSp modSp mod">
        <pc:chgData name="pantelis balaouras" userId="25e8755020fc1734" providerId="LiveId" clId="{3A9E129B-9895-49F4-AB6D-85A6A0AF8B90}" dt="2023-07-01T09:44:01.365" v="1185" actId="1076"/>
        <pc:sldMkLst>
          <pc:docMk/>
          <pc:sldMk cId="1378489231" sldId="418"/>
        </pc:sldMkLst>
        <pc:spChg chg="mod">
          <ac:chgData name="pantelis balaouras" userId="25e8755020fc1734" providerId="LiveId" clId="{3A9E129B-9895-49F4-AB6D-85A6A0AF8B90}" dt="2023-07-01T08:36:21.320" v="774" actId="1076"/>
          <ac:spMkLst>
            <pc:docMk/>
            <pc:sldMk cId="1378489231" sldId="418"/>
            <ac:spMk id="7" creationId="{E2D38E87-33DB-46E9-933D-FDECBD945692}"/>
          </ac:spMkLst>
        </pc:spChg>
        <pc:spChg chg="add del mod">
          <ac:chgData name="pantelis balaouras" userId="25e8755020fc1734" providerId="LiveId" clId="{3A9E129B-9895-49F4-AB6D-85A6A0AF8B90}" dt="2023-07-01T07:21:05.078" v="171" actId="478"/>
          <ac:spMkLst>
            <pc:docMk/>
            <pc:sldMk cId="1378489231" sldId="418"/>
            <ac:spMk id="10" creationId="{666E67CA-9238-33E6-EF49-4B59CB1F5B49}"/>
          </ac:spMkLst>
        </pc:spChg>
        <pc:spChg chg="del">
          <ac:chgData name="pantelis balaouras" userId="25e8755020fc1734" providerId="LiveId" clId="{3A9E129B-9895-49F4-AB6D-85A6A0AF8B90}" dt="2023-07-01T08:35:59.374" v="771" actId="478"/>
          <ac:spMkLst>
            <pc:docMk/>
            <pc:sldMk cId="1378489231" sldId="418"/>
            <ac:spMk id="12" creationId="{038E05FD-5C89-4BC4-AE63-9830C3619510}"/>
          </ac:spMkLst>
        </pc:spChg>
        <pc:spChg chg="add del mod">
          <ac:chgData name="pantelis balaouras" userId="25e8755020fc1734" providerId="LiveId" clId="{3A9E129B-9895-49F4-AB6D-85A6A0AF8B90}" dt="2023-07-01T07:21:11.787" v="174" actId="478"/>
          <ac:spMkLst>
            <pc:docMk/>
            <pc:sldMk cId="1378489231" sldId="418"/>
            <ac:spMk id="14" creationId="{01F6D9B7-E9DD-3731-7161-CDC3F40BBD72}"/>
          </ac:spMkLst>
        </pc:spChg>
        <pc:graphicFrameChg chg="del mod">
          <ac:chgData name="pantelis balaouras" userId="25e8755020fc1734" providerId="LiveId" clId="{3A9E129B-9895-49F4-AB6D-85A6A0AF8B90}" dt="2023-07-01T07:20:48.413" v="166"/>
          <ac:graphicFrameMkLst>
            <pc:docMk/>
            <pc:sldMk cId="1378489231" sldId="418"/>
            <ac:graphicFrameMk id="4" creationId="{0B68E054-ACAA-02B8-EB76-7E7A958310CC}"/>
          </ac:graphicFrameMkLst>
        </pc:graphicFrameChg>
        <pc:graphicFrameChg chg="mod modGraphic">
          <ac:chgData name="pantelis balaouras" userId="25e8755020fc1734" providerId="LiveId" clId="{3A9E129B-9895-49F4-AB6D-85A6A0AF8B90}" dt="2023-07-01T08:52:52.905" v="881" actId="207"/>
          <ac:graphicFrameMkLst>
            <pc:docMk/>
            <pc:sldMk cId="1378489231" sldId="418"/>
            <ac:graphicFrameMk id="6" creationId="{654CCD75-E89A-4C6C-BF75-D840AD726219}"/>
          </ac:graphicFrameMkLst>
        </pc:graphicFrameChg>
        <pc:graphicFrameChg chg="del">
          <ac:chgData name="pantelis balaouras" userId="25e8755020fc1734" providerId="LiveId" clId="{3A9E129B-9895-49F4-AB6D-85A6A0AF8B90}" dt="2023-07-01T07:50:05.734" v="654" actId="478"/>
          <ac:graphicFrameMkLst>
            <pc:docMk/>
            <pc:sldMk cId="1378489231" sldId="418"/>
            <ac:graphicFrameMk id="15" creationId="{57C357C2-B077-7000-CD1C-ABBF375D2A2B}"/>
          </ac:graphicFrameMkLst>
        </pc:graphicFrameChg>
        <pc:picChg chg="add del mod">
          <ac:chgData name="pantelis balaouras" userId="25e8755020fc1734" providerId="LiveId" clId="{3A9E129B-9895-49F4-AB6D-85A6A0AF8B90}" dt="2023-07-01T08:35:34.927" v="766" actId="478"/>
          <ac:picMkLst>
            <pc:docMk/>
            <pc:sldMk cId="1378489231" sldId="418"/>
            <ac:picMk id="2" creationId="{D40432F4-15D1-421F-4F5F-10DF24EBE7E3}"/>
          </ac:picMkLst>
        </pc:picChg>
        <pc:picChg chg="del mod">
          <ac:chgData name="pantelis balaouras" userId="25e8755020fc1734" providerId="LiveId" clId="{3A9E129B-9895-49F4-AB6D-85A6A0AF8B90}" dt="2023-07-01T07:46:15.633" v="467" actId="478"/>
          <ac:picMkLst>
            <pc:docMk/>
            <pc:sldMk cId="1378489231" sldId="418"/>
            <ac:picMk id="3" creationId="{CC6CCB35-71F4-4B98-A632-2AFFFC163491}"/>
          </ac:picMkLst>
        </pc:picChg>
        <pc:picChg chg="add mod ord">
          <ac:chgData name="pantelis balaouras" userId="25e8755020fc1734" providerId="LiveId" clId="{3A9E129B-9895-49F4-AB6D-85A6A0AF8B90}" dt="2023-07-01T09:44:01.365" v="1185" actId="1076"/>
          <ac:picMkLst>
            <pc:docMk/>
            <pc:sldMk cId="1378489231" sldId="418"/>
            <ac:picMk id="8" creationId="{C764441F-E3A0-6001-A655-5380700E753E}"/>
          </ac:picMkLst>
        </pc:picChg>
        <pc:picChg chg="add del mod">
          <ac:chgData name="pantelis balaouras" userId="25e8755020fc1734" providerId="LiveId" clId="{3A9E129B-9895-49F4-AB6D-85A6A0AF8B90}" dt="2023-07-01T07:21:08.136" v="173" actId="478"/>
          <ac:picMkLst>
            <pc:docMk/>
            <pc:sldMk cId="1378489231" sldId="418"/>
            <ac:picMk id="11" creationId="{86CB401F-C964-4D6C-AE35-FB329988D13A}"/>
          </ac:picMkLst>
        </pc:picChg>
        <pc:picChg chg="add mod">
          <ac:chgData name="pantelis balaouras" userId="25e8755020fc1734" providerId="LiveId" clId="{3A9E129B-9895-49F4-AB6D-85A6A0AF8B90}" dt="2023-07-01T08:35:39.462" v="767"/>
          <ac:picMkLst>
            <pc:docMk/>
            <pc:sldMk cId="1378489231" sldId="418"/>
            <ac:picMk id="16" creationId="{34CD108A-15FC-97C2-8658-899505623602}"/>
          </ac:picMkLst>
        </pc:picChg>
        <pc:picChg chg="add del mod">
          <ac:chgData name="pantelis balaouras" userId="25e8755020fc1734" providerId="LiveId" clId="{3A9E129B-9895-49F4-AB6D-85A6A0AF8B90}" dt="2023-07-01T09:13:17.778" v="995" actId="478"/>
          <ac:picMkLst>
            <pc:docMk/>
            <pc:sldMk cId="1378489231" sldId="418"/>
            <ac:picMk id="17" creationId="{19BD276E-CB63-6F9E-183E-03B704309150}"/>
          </ac:picMkLst>
        </pc:picChg>
        <pc:picChg chg="add mod">
          <ac:chgData name="pantelis balaouras" userId="25e8755020fc1734" providerId="LiveId" clId="{3A9E129B-9895-49F4-AB6D-85A6A0AF8B90}" dt="2023-07-01T09:13:24.562" v="996"/>
          <ac:picMkLst>
            <pc:docMk/>
            <pc:sldMk cId="1378489231" sldId="418"/>
            <ac:picMk id="18" creationId="{3AE1B409-01AB-8B54-F592-C862F4DA8564}"/>
          </ac:picMkLst>
        </pc:picChg>
      </pc:sldChg>
      <pc:sldChg chg="addSp delSp modSp mod">
        <pc:chgData name="pantelis balaouras" userId="25e8755020fc1734" providerId="LiveId" clId="{3A9E129B-9895-49F4-AB6D-85A6A0AF8B90}" dt="2023-07-01T08:57:53.221" v="916" actId="207"/>
        <pc:sldMkLst>
          <pc:docMk/>
          <pc:sldMk cId="2033093179" sldId="420"/>
        </pc:sldMkLst>
        <pc:spChg chg="add mod">
          <ac:chgData name="pantelis balaouras" userId="25e8755020fc1734" providerId="LiveId" clId="{3A9E129B-9895-49F4-AB6D-85A6A0AF8B90}" dt="2023-07-01T07:48:38.103" v="653" actId="5793"/>
          <ac:spMkLst>
            <pc:docMk/>
            <pc:sldMk cId="2033093179" sldId="420"/>
            <ac:spMk id="5" creationId="{F56DC747-739E-5A0C-94B8-E8F8E974AC85}"/>
          </ac:spMkLst>
        </pc:spChg>
        <pc:spChg chg="mod">
          <ac:chgData name="pantelis balaouras" userId="25e8755020fc1734" providerId="LiveId" clId="{3A9E129B-9895-49F4-AB6D-85A6A0AF8B90}" dt="2023-07-01T07:51:15.328" v="657" actId="207"/>
          <ac:spMkLst>
            <pc:docMk/>
            <pc:sldMk cId="2033093179" sldId="420"/>
            <ac:spMk id="11" creationId="{70D46B22-84E1-43AA-85C7-DBAEC0E27492}"/>
          </ac:spMkLst>
        </pc:spChg>
        <pc:spChg chg="mod">
          <ac:chgData name="pantelis balaouras" userId="25e8755020fc1734" providerId="LiveId" clId="{3A9E129B-9895-49F4-AB6D-85A6A0AF8B90}" dt="2023-07-01T08:52:58.551" v="882" actId="207"/>
          <ac:spMkLst>
            <pc:docMk/>
            <pc:sldMk cId="2033093179" sldId="420"/>
            <ac:spMk id="12" creationId="{361272D8-C086-4731-B2F4-9D66632A2E33}"/>
          </ac:spMkLst>
        </pc:spChg>
        <pc:spChg chg="mod">
          <ac:chgData name="pantelis balaouras" userId="25e8755020fc1734" providerId="LiveId" clId="{3A9E129B-9895-49F4-AB6D-85A6A0AF8B90}" dt="2023-07-01T08:56:36.187" v="910"/>
          <ac:spMkLst>
            <pc:docMk/>
            <pc:sldMk cId="2033093179" sldId="420"/>
            <ac:spMk id="13" creationId="{ACBE9AD0-B2F0-4ADA-8F10-B83476743F9C}"/>
          </ac:spMkLst>
        </pc:spChg>
        <pc:graphicFrameChg chg="del">
          <ac:chgData name="pantelis balaouras" userId="25e8755020fc1734" providerId="LiveId" clId="{3A9E129B-9895-49F4-AB6D-85A6A0AF8B90}" dt="2023-07-01T07:48:21.465" v="477" actId="478"/>
          <ac:graphicFrameMkLst>
            <pc:docMk/>
            <pc:sldMk cId="2033093179" sldId="420"/>
            <ac:graphicFrameMk id="17" creationId="{86326F3B-A2B0-4471-9663-61D0183E7677}"/>
          </ac:graphicFrameMkLst>
        </pc:graphicFrameChg>
        <pc:picChg chg="add del">
          <ac:chgData name="pantelis balaouras" userId="25e8755020fc1734" providerId="LiveId" clId="{3A9E129B-9895-49F4-AB6D-85A6A0AF8B90}" dt="2023-07-01T07:46:01.120" v="464" actId="478"/>
          <ac:picMkLst>
            <pc:docMk/>
            <pc:sldMk cId="2033093179" sldId="420"/>
            <ac:picMk id="3" creationId="{87402C62-571F-02C7-77E7-EDC10A6B1D66}"/>
          </ac:picMkLst>
        </pc:picChg>
        <pc:picChg chg="mod">
          <ac:chgData name="pantelis balaouras" userId="25e8755020fc1734" providerId="LiveId" clId="{3A9E129B-9895-49F4-AB6D-85A6A0AF8B90}" dt="2023-07-01T08:57:53.221" v="916" actId="207"/>
          <ac:picMkLst>
            <pc:docMk/>
            <pc:sldMk cId="2033093179" sldId="420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3A9E129B-9895-49F4-AB6D-85A6A0AF8B90}" dt="2023-07-01T08:56:27.148" v="908"/>
        <pc:sldMkLst>
          <pc:docMk/>
          <pc:sldMk cId="1774881352" sldId="430"/>
        </pc:sldMkLst>
        <pc:spChg chg="add mod">
          <ac:chgData name="pantelis balaouras" userId="25e8755020fc1734" providerId="LiveId" clId="{3A9E129B-9895-49F4-AB6D-85A6A0AF8B90}" dt="2023-07-01T08:53:05.896" v="883" actId="207"/>
          <ac:spMkLst>
            <pc:docMk/>
            <pc:sldMk cId="1774881352" sldId="430"/>
            <ac:spMk id="2" creationId="{438A4F71-BF2C-62DB-DA82-A39E826220D7}"/>
          </ac:spMkLst>
        </pc:spChg>
        <pc:spChg chg="add mod">
          <ac:chgData name="pantelis balaouras" userId="25e8755020fc1734" providerId="LiveId" clId="{3A9E129B-9895-49F4-AB6D-85A6A0AF8B90}" dt="2023-07-01T08:56:27.148" v="908"/>
          <ac:spMkLst>
            <pc:docMk/>
            <pc:sldMk cId="1774881352" sldId="430"/>
            <ac:spMk id="3" creationId="{1A416ECF-DB8A-24C7-4898-C1A252813BB9}"/>
          </ac:spMkLst>
        </pc:spChg>
        <pc:spChg chg="add mod">
          <ac:chgData name="pantelis balaouras" userId="25e8755020fc1734" providerId="LiveId" clId="{3A9E129B-9895-49F4-AB6D-85A6A0AF8B90}" dt="2023-07-01T07:47:35.704" v="475"/>
          <ac:spMkLst>
            <pc:docMk/>
            <pc:sldMk cId="1774881352" sldId="430"/>
            <ac:spMk id="5" creationId="{BDCBC5CA-D8B8-B72C-5585-E6FD5C939628}"/>
          </ac:spMkLst>
        </pc:spChg>
        <pc:spChg chg="mod">
          <ac:chgData name="pantelis balaouras" userId="25e8755020fc1734" providerId="LiveId" clId="{3A9E129B-9895-49F4-AB6D-85A6A0AF8B90}" dt="2023-07-01T07:51:20.711" v="658" actId="207"/>
          <ac:spMkLst>
            <pc:docMk/>
            <pc:sldMk cId="1774881352" sldId="430"/>
            <ac:spMk id="11" creationId="{70D46B22-84E1-43AA-85C7-DBAEC0E27492}"/>
          </ac:spMkLst>
        </pc:spChg>
        <pc:spChg chg="del">
          <ac:chgData name="pantelis balaouras" userId="25e8755020fc1734" providerId="LiveId" clId="{3A9E129B-9895-49F4-AB6D-85A6A0AF8B90}" dt="2023-07-01T07:47:35.090" v="474" actId="478"/>
          <ac:spMkLst>
            <pc:docMk/>
            <pc:sldMk cId="1774881352" sldId="430"/>
            <ac:spMk id="12" creationId="{361272D8-C086-4731-B2F4-9D66632A2E33}"/>
          </ac:spMkLst>
        </pc:spChg>
        <pc:spChg chg="del">
          <ac:chgData name="pantelis balaouras" userId="25e8755020fc1734" providerId="LiveId" clId="{3A9E129B-9895-49F4-AB6D-85A6A0AF8B90}" dt="2023-07-01T07:47:31.667" v="473" actId="478"/>
          <ac:spMkLst>
            <pc:docMk/>
            <pc:sldMk cId="1774881352" sldId="430"/>
            <ac:spMk id="13" creationId="{ACBE9AD0-B2F0-4ADA-8F10-B83476743F9C}"/>
          </ac:spMkLst>
        </pc:spChg>
      </pc:sldChg>
      <pc:sldChg chg="new del">
        <pc:chgData name="pantelis balaouras" userId="25e8755020fc1734" providerId="LiveId" clId="{3A9E129B-9895-49F4-AB6D-85A6A0AF8B90}" dt="2023-07-01T07:18:10.515" v="160" actId="47"/>
        <pc:sldMkLst>
          <pc:docMk/>
          <pc:sldMk cId="1218948916" sldId="433"/>
        </pc:sldMkLst>
      </pc:sldChg>
      <pc:sldChg chg="addSp delSp modSp add del mod">
        <pc:chgData name="pantelis balaouras" userId="25e8755020fc1734" providerId="LiveId" clId="{3A9E129B-9895-49F4-AB6D-85A6A0AF8B90}" dt="2023-07-01T09:43:10.522" v="1165" actId="47"/>
        <pc:sldMkLst>
          <pc:docMk/>
          <pc:sldMk cId="1298027954" sldId="434"/>
        </pc:sldMkLst>
        <pc:spChg chg="mod">
          <ac:chgData name="pantelis balaouras" userId="25e8755020fc1734" providerId="LiveId" clId="{3A9E129B-9895-49F4-AB6D-85A6A0AF8B90}" dt="2023-07-01T09:21:16.520" v="1034" actId="1076"/>
          <ac:spMkLst>
            <pc:docMk/>
            <pc:sldMk cId="1298027954" sldId="434"/>
            <ac:spMk id="5" creationId="{3811DAED-7483-42F0-A933-7484F0EF6AE2}"/>
          </ac:spMkLst>
        </pc:spChg>
        <pc:spChg chg="del mod">
          <ac:chgData name="pantelis balaouras" userId="25e8755020fc1734" providerId="LiveId" clId="{3A9E129B-9895-49F4-AB6D-85A6A0AF8B90}" dt="2023-07-01T07:55:48.330" v="697" actId="478"/>
          <ac:spMkLst>
            <pc:docMk/>
            <pc:sldMk cId="1298027954" sldId="434"/>
            <ac:spMk id="6" creationId="{99B5BB9B-7AC6-4C0F-B87E-6D639D93ACC1}"/>
          </ac:spMkLst>
        </pc:spChg>
        <pc:spChg chg="mo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0" creationId="{2B7A8035-44B9-450E-804B-045911325D8D}"/>
          </ac:spMkLst>
        </pc:spChg>
        <pc:spChg chg="mo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1" creationId="{DE606453-C478-445F-A60D-D8FB13E74A0A}"/>
          </ac:spMkLst>
        </pc:spChg>
        <pc:spChg chg="mo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2" creationId="{AABEBCD1-5391-4D90-80D4-6C753BD63546}"/>
          </ac:spMkLst>
        </pc:spChg>
        <pc:spChg chg="mo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3" creationId="{42526224-F34D-4B03-AAB1-B61D229A9E88}"/>
          </ac:spMkLst>
        </pc:spChg>
        <pc:spChg chg="mod or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5" creationId="{877DC331-5970-4405-BDC6-4FF87B574BAF}"/>
          </ac:spMkLst>
        </pc:spChg>
        <pc:spChg chg="mo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7" creationId="{5B0ACE87-3C3B-4DE3-A09F-C67F43B8FC91}"/>
          </ac:spMkLst>
        </pc:spChg>
        <pc:spChg chg="mod">
          <ac:chgData name="pantelis balaouras" userId="25e8755020fc1734" providerId="LiveId" clId="{3A9E129B-9895-49F4-AB6D-85A6A0AF8B90}" dt="2023-07-01T09:21:20.088" v="1035" actId="1076"/>
          <ac:spMkLst>
            <pc:docMk/>
            <pc:sldMk cId="1298027954" sldId="434"/>
            <ac:spMk id="20" creationId="{2286FC74-8943-4A4E-B2F8-2E489FA80731}"/>
          </ac:spMkLst>
        </pc:spChg>
        <pc:spChg chg="add mod">
          <ac:chgData name="pantelis balaouras" userId="25e8755020fc1734" providerId="LiveId" clId="{3A9E129B-9895-49F4-AB6D-85A6A0AF8B90}" dt="2023-07-01T09:21:30.847" v="1061" actId="1036"/>
          <ac:spMkLst>
            <pc:docMk/>
            <pc:sldMk cId="1298027954" sldId="434"/>
            <ac:spMk id="27" creationId="{E6E56468-9CA8-2F4B-51FA-F5C3E68774A6}"/>
          </ac:spMkLst>
        </pc:spChg>
        <pc:spChg chg="add mod ord">
          <ac:chgData name="pantelis balaouras" userId="25e8755020fc1734" providerId="LiveId" clId="{3A9E129B-9895-49F4-AB6D-85A6A0AF8B90}" dt="2023-07-01T08:33:56.653" v="765" actId="1038"/>
          <ac:spMkLst>
            <pc:docMk/>
            <pc:sldMk cId="1298027954" sldId="434"/>
            <ac:spMk id="31" creationId="{F52D8B84-EBE1-A90B-58B6-5E22BBB68BC8}"/>
          </ac:spMkLst>
        </pc:spChg>
        <pc:picChg chg="add mod">
          <ac:chgData name="pantelis balaouras" userId="25e8755020fc1734" providerId="LiveId" clId="{3A9E129B-9895-49F4-AB6D-85A6A0AF8B90}" dt="2023-07-01T09:20:30.432" v="1028" actId="1076"/>
          <ac:picMkLst>
            <pc:docMk/>
            <pc:sldMk cId="1298027954" sldId="434"/>
            <ac:picMk id="2" creationId="{F28118C6-347E-A059-56E1-EB79DB77C6FC}"/>
          </ac:picMkLst>
        </pc:picChg>
        <pc:picChg chg="del mod">
          <ac:chgData name="pantelis balaouras" userId="25e8755020fc1734" providerId="LiveId" clId="{3A9E129B-9895-49F4-AB6D-85A6A0AF8B90}" dt="2023-07-01T07:13:27.197" v="10" actId="478"/>
          <ac:picMkLst>
            <pc:docMk/>
            <pc:sldMk cId="1298027954" sldId="434"/>
            <ac:picMk id="3" creationId="{A49286BC-1E76-A186-06D8-038C90B99D44}"/>
          </ac:picMkLst>
        </pc:picChg>
        <pc:picChg chg="add del mod">
          <ac:chgData name="pantelis balaouras" userId="25e8755020fc1734" providerId="LiveId" clId="{3A9E129B-9895-49F4-AB6D-85A6A0AF8B90}" dt="2023-07-01T07:13:53.583" v="18" actId="478"/>
          <ac:picMkLst>
            <pc:docMk/>
            <pc:sldMk cId="1298027954" sldId="434"/>
            <ac:picMk id="4" creationId="{928561F2-6FDD-C049-1957-AFDB18056A5F}"/>
          </ac:picMkLst>
        </pc:picChg>
        <pc:picChg chg="add del mod">
          <ac:chgData name="pantelis balaouras" userId="25e8755020fc1734" providerId="LiveId" clId="{3A9E129B-9895-49F4-AB6D-85A6A0AF8B90}" dt="2023-07-01T07:14:14.725" v="25" actId="478"/>
          <ac:picMkLst>
            <pc:docMk/>
            <pc:sldMk cId="1298027954" sldId="434"/>
            <ac:picMk id="8" creationId="{5DB4F80A-DAD8-0888-AAA7-C1C7292FB87B}"/>
          </ac:picMkLst>
        </pc:picChg>
        <pc:picChg chg="del">
          <ac:chgData name="pantelis balaouras" userId="25e8755020fc1734" providerId="LiveId" clId="{3A9E129B-9895-49F4-AB6D-85A6A0AF8B90}" dt="2023-07-01T07:13:18.007" v="8" actId="478"/>
          <ac:picMkLst>
            <pc:docMk/>
            <pc:sldMk cId="1298027954" sldId="434"/>
            <ac:picMk id="14" creationId="{01860426-9855-423C-9081-4BEAFC96941C}"/>
          </ac:picMkLst>
        </pc:picChg>
        <pc:picChg chg="del">
          <ac:chgData name="pantelis balaouras" userId="25e8755020fc1734" providerId="LiveId" clId="{3A9E129B-9895-49F4-AB6D-85A6A0AF8B90}" dt="2023-07-01T07:19:21.862" v="163" actId="478"/>
          <ac:picMkLst>
            <pc:docMk/>
            <pc:sldMk cId="1298027954" sldId="434"/>
            <ac:picMk id="16" creationId="{7EA3AA5A-0AA5-47E0-845D-D60CC09A96A3}"/>
          </ac:picMkLst>
        </pc:picChg>
        <pc:picChg chg="mod ord">
          <ac:chgData name="pantelis balaouras" userId="25e8755020fc1734" providerId="LiveId" clId="{3A9E129B-9895-49F4-AB6D-85A6A0AF8B90}" dt="2023-07-01T08:33:42.325" v="754" actId="14100"/>
          <ac:picMkLst>
            <pc:docMk/>
            <pc:sldMk cId="1298027954" sldId="434"/>
            <ac:picMk id="18" creationId="{4C5B5993-AF10-4C30-8A15-08F77F0EE64B}"/>
          </ac:picMkLst>
        </pc:picChg>
        <pc:picChg chg="add mod modCrop">
          <ac:chgData name="pantelis balaouras" userId="25e8755020fc1734" providerId="LiveId" clId="{3A9E129B-9895-49F4-AB6D-85A6A0AF8B90}" dt="2023-07-01T09:21:30.847" v="1061" actId="1036"/>
          <ac:picMkLst>
            <pc:docMk/>
            <pc:sldMk cId="1298027954" sldId="434"/>
            <ac:picMk id="22" creationId="{BEBB511E-120E-7149-75EC-E0497D004125}"/>
          </ac:picMkLst>
        </pc:picChg>
        <pc:picChg chg="add del mod">
          <ac:chgData name="pantelis balaouras" userId="25e8755020fc1734" providerId="LiveId" clId="{3A9E129B-9895-49F4-AB6D-85A6A0AF8B90}" dt="2023-07-01T07:15:36.341" v="33" actId="21"/>
          <ac:picMkLst>
            <pc:docMk/>
            <pc:sldMk cId="1298027954" sldId="434"/>
            <ac:picMk id="24" creationId="{265F99E6-24A5-3CCA-B428-CF1B22E89C73}"/>
          </ac:picMkLst>
        </pc:picChg>
        <pc:picChg chg="add mod">
          <ac:chgData name="pantelis balaouras" userId="25e8755020fc1734" providerId="LiveId" clId="{3A9E129B-9895-49F4-AB6D-85A6A0AF8B90}" dt="2023-07-01T07:59:24.526" v="717" actId="166"/>
          <ac:picMkLst>
            <pc:docMk/>
            <pc:sldMk cId="1298027954" sldId="434"/>
            <ac:picMk id="25" creationId="{13C4940A-A870-55CA-C6C1-D84DF514FC1C}"/>
          </ac:picMkLst>
        </pc:picChg>
        <pc:picChg chg="add del">
          <ac:chgData name="pantelis balaouras" userId="25e8755020fc1734" providerId="LiveId" clId="{3A9E129B-9895-49F4-AB6D-85A6A0AF8B90}" dt="2023-07-01T07:45:18.806" v="457" actId="478"/>
          <ac:picMkLst>
            <pc:docMk/>
            <pc:sldMk cId="1298027954" sldId="434"/>
            <ac:picMk id="29" creationId="{4D37F237-6E7A-7D99-82BF-C94AC0F78C42}"/>
          </ac:picMkLst>
        </pc:picChg>
        <pc:picChg chg="add del mod">
          <ac:chgData name="pantelis balaouras" userId="25e8755020fc1734" providerId="LiveId" clId="{3A9E129B-9895-49F4-AB6D-85A6A0AF8B90}" dt="2023-07-01T07:55:17.369" v="691" actId="478"/>
          <ac:picMkLst>
            <pc:docMk/>
            <pc:sldMk cId="1298027954" sldId="434"/>
            <ac:picMk id="30" creationId="{2A20130C-4CDD-8E6C-6B65-5B676A9B9D65}"/>
          </ac:picMkLst>
        </pc:picChg>
        <pc:picChg chg="add mod ord">
          <ac:chgData name="pantelis balaouras" userId="25e8755020fc1734" providerId="LiveId" clId="{3A9E129B-9895-49F4-AB6D-85A6A0AF8B90}" dt="2023-07-01T08:33:25.967" v="752" actId="1076"/>
          <ac:picMkLst>
            <pc:docMk/>
            <pc:sldMk cId="1298027954" sldId="434"/>
            <ac:picMk id="1025" creationId="{51F900EA-7395-7D16-D3BD-AA3D815291E0}"/>
          </ac:picMkLst>
        </pc:picChg>
        <pc:picChg chg="add del mod">
          <ac:chgData name="pantelis balaouras" userId="25e8755020fc1734" providerId="LiveId" clId="{3A9E129B-9895-49F4-AB6D-85A6A0AF8B90}" dt="2023-07-01T07:23:50.345" v="190" actId="478"/>
          <ac:picMkLst>
            <pc:docMk/>
            <pc:sldMk cId="1298027954" sldId="434"/>
            <ac:picMk id="1026" creationId="{F5520CAA-DD86-A0AF-3420-54E017A8414E}"/>
          </ac:picMkLst>
        </pc:picChg>
        <pc:picChg chg="add mod">
          <ac:chgData name="pantelis balaouras" userId="25e8755020fc1734" providerId="LiveId" clId="{3A9E129B-9895-49F4-AB6D-85A6A0AF8B90}" dt="2023-07-01T09:13:08.450" v="993" actId="1076"/>
          <ac:picMkLst>
            <pc:docMk/>
            <pc:sldMk cId="1298027954" sldId="434"/>
            <ac:picMk id="1027" creationId="{CC353038-113C-0406-1C20-329DC0685309}"/>
          </ac:picMkLst>
        </pc:picChg>
      </pc:sldChg>
      <pc:sldChg chg="modSp new mod ord">
        <pc:chgData name="pantelis balaouras" userId="25e8755020fc1734" providerId="LiveId" clId="{3A9E129B-9895-49F4-AB6D-85A6A0AF8B90}" dt="2023-07-01T07:52:28.954" v="677"/>
        <pc:sldMkLst>
          <pc:docMk/>
          <pc:sldMk cId="1721382212" sldId="435"/>
        </pc:sldMkLst>
        <pc:spChg chg="mod">
          <ac:chgData name="pantelis balaouras" userId="25e8755020fc1734" providerId="LiveId" clId="{3A9E129B-9895-49F4-AB6D-85A6A0AF8B90}" dt="2023-07-01T07:52:15.896" v="675" actId="20577"/>
          <ac:spMkLst>
            <pc:docMk/>
            <pc:sldMk cId="1721382212" sldId="435"/>
            <ac:spMk id="2" creationId="{4C948405-ECC1-0AD2-1FDE-1A86DAE1899B}"/>
          </ac:spMkLst>
        </pc:spChg>
      </pc:sldChg>
      <pc:sldChg chg="addSp delSp modSp new mod modClrScheme chgLayout">
        <pc:chgData name="pantelis balaouras" userId="25e8755020fc1734" providerId="LiveId" clId="{3A9E129B-9895-49F4-AB6D-85A6A0AF8B90}" dt="2023-07-01T09:43:22.879" v="1184" actId="1035"/>
        <pc:sldMkLst>
          <pc:docMk/>
          <pc:sldMk cId="319560736" sldId="436"/>
        </pc:sldMkLst>
        <pc:spChg chg="del">
          <ac:chgData name="pantelis balaouras" userId="25e8755020fc1734" providerId="LiveId" clId="{3A9E129B-9895-49F4-AB6D-85A6A0AF8B90}" dt="2023-07-01T09:42:44.518" v="1163" actId="700"/>
          <ac:spMkLst>
            <pc:docMk/>
            <pc:sldMk cId="319560736" sldId="436"/>
            <ac:spMk id="2" creationId="{77E4FED6-EBB2-33C6-28F7-9F912FD7DCBD}"/>
          </ac:spMkLst>
        </pc:spChg>
        <pc:spChg chg="del">
          <ac:chgData name="pantelis balaouras" userId="25e8755020fc1734" providerId="LiveId" clId="{3A9E129B-9895-49F4-AB6D-85A6A0AF8B90}" dt="2023-07-01T09:42:44.518" v="1163" actId="700"/>
          <ac:spMkLst>
            <pc:docMk/>
            <pc:sldMk cId="319560736" sldId="436"/>
            <ac:spMk id="3" creationId="{ECAC14A1-F41E-B6AB-46F7-2D3D85C7108B}"/>
          </ac:spMkLst>
        </pc:spChg>
        <pc:spChg chg="add mod">
          <ac:chgData name="pantelis balaouras" userId="25e8755020fc1734" providerId="LiveId" clId="{3A9E129B-9895-49F4-AB6D-85A6A0AF8B90}" dt="2023-07-01T09:42:57.344" v="1164"/>
          <ac:spMkLst>
            <pc:docMk/>
            <pc:sldMk cId="319560736" sldId="436"/>
            <ac:spMk id="4" creationId="{122BC770-408C-50C8-126F-18790E99F2CB}"/>
          </ac:spMkLst>
        </pc:spChg>
        <pc:spChg chg="add mod">
          <ac:chgData name="pantelis balaouras" userId="25e8755020fc1734" providerId="LiveId" clId="{3A9E129B-9895-49F4-AB6D-85A6A0AF8B90}" dt="2023-07-01T09:42:57.344" v="1164"/>
          <ac:spMkLst>
            <pc:docMk/>
            <pc:sldMk cId="319560736" sldId="436"/>
            <ac:spMk id="5" creationId="{9C196132-8E2D-3323-B795-861D3CE5DD11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6" creationId="{C7AD4A93-931E-A31D-52A4-60E47B032034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7" creationId="{B08F5D6B-3FD6-2800-C5A1-3C9A7908BC37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8" creationId="{B63E7FEB-73DF-67ED-3B6B-EFAC8BBCBDE5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9" creationId="{9296058F-B1EF-E3C5-E1C3-C7D0F3D64C9C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10" creationId="{8D1A44D9-A0E1-CEEC-8556-1AF31A36C35E}"/>
          </ac:spMkLst>
        </pc:spChg>
        <pc:spChg chg="add mod">
          <ac:chgData name="pantelis balaouras" userId="25e8755020fc1734" providerId="LiveId" clId="{3A9E129B-9895-49F4-AB6D-85A6A0AF8B90}" dt="2023-07-01T09:42:57.344" v="1164"/>
          <ac:spMkLst>
            <pc:docMk/>
            <pc:sldMk cId="319560736" sldId="436"/>
            <ac:spMk id="12" creationId="{FA472B88-FA84-AD45-BFBA-453D2E042006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16" creationId="{DFF0B65B-CBA5-9B67-090E-F3AF9A6A1A47}"/>
          </ac:spMkLst>
        </pc:sp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1" creationId="{300ED21F-BA4A-76D4-938D-43CD49C53764}"/>
          </ac:picMkLst>
        </pc:pic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3" creationId="{7C86EE4D-CAC2-9380-C65D-7DA71C9CBC3B}"/>
          </ac:picMkLst>
        </pc:pic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4" creationId="{C54C3464-3C1E-988B-5CEF-752563404FEF}"/>
          </ac:picMkLst>
        </pc:pic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5" creationId="{DF93CA6E-F0D2-43DE-CEAB-6AC1B5BB4718}"/>
          </ac:picMkLst>
        </pc:pic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7" creationId="{776D3A79-A4EA-011B-EE3F-2B5EC1352C1D}"/>
          </ac:picMkLst>
        </pc:pic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8" creationId="{29A217B1-02FB-0D22-229B-F635B22A4006}"/>
          </ac:picMkLst>
        </pc:picChg>
      </pc:sldChg>
      <pc:sldChg chg="addSp delSp modSp add del mod setBg delDesignElem">
        <pc:chgData name="pantelis balaouras" userId="25e8755020fc1734" providerId="LiveId" clId="{3A9E129B-9895-49F4-AB6D-85A6A0AF8B90}" dt="2023-07-01T09:09:30.899" v="964" actId="47"/>
        <pc:sldMkLst>
          <pc:docMk/>
          <pc:sldMk cId="2447011863" sldId="436"/>
        </pc:sldMkLst>
        <pc:spChg chg="add mod">
          <ac:chgData name="pantelis balaouras" userId="25e8755020fc1734" providerId="LiveId" clId="{3A9E129B-9895-49F4-AB6D-85A6A0AF8B90}" dt="2023-07-01T09:05:42.762" v="948"/>
          <ac:spMkLst>
            <pc:docMk/>
            <pc:sldMk cId="2447011863" sldId="436"/>
            <ac:spMk id="5" creationId="{0D09BCE4-F154-F40B-2DF5-D0EFDC9FD24B}"/>
          </ac:spMkLst>
        </pc:spChg>
        <pc:spChg chg="del">
          <ac:chgData name="pantelis balaouras" userId="25e8755020fc1734" providerId="LiveId" clId="{3A9E129B-9895-49F4-AB6D-85A6A0AF8B90}" dt="2023-07-01T09:05:35.514" v="945" actId="478"/>
          <ac:spMkLst>
            <pc:docMk/>
            <pc:sldMk cId="2447011863" sldId="436"/>
            <ac:spMk id="11" creationId="{252D5588-9D47-4372-A592-FC5F71ED3798}"/>
          </ac:spMkLst>
        </pc:spChg>
        <pc:spChg chg="del">
          <ac:chgData name="pantelis balaouras" userId="25e8755020fc1734" providerId="LiveId" clId="{3A9E129B-9895-49F4-AB6D-85A6A0AF8B90}" dt="2023-07-01T09:05:12.428" v="944"/>
          <ac:spMkLst>
            <pc:docMk/>
            <pc:sldMk cId="2447011863" sldId="436"/>
            <ac:spMk id="33" creationId="{DCFD1A13-2B88-47B7-AAE9-AD6F3296EE2F}"/>
          </ac:spMkLst>
        </pc:spChg>
        <pc:spChg chg="del">
          <ac:chgData name="pantelis balaouras" userId="25e8755020fc1734" providerId="LiveId" clId="{3A9E129B-9895-49F4-AB6D-85A6A0AF8B90}" dt="2023-07-01T09:05:12.428" v="944"/>
          <ac:spMkLst>
            <pc:docMk/>
            <pc:sldMk cId="2447011863" sldId="436"/>
            <ac:spMk id="34" creationId="{F5CE4102-C93A-420A-98A7-5A7DD0C5C5B1}"/>
          </ac:spMkLst>
        </pc:spChg>
        <pc:picChg chg="add mod">
          <ac:chgData name="pantelis balaouras" userId="25e8755020fc1734" providerId="LiveId" clId="{3A9E129B-9895-49F4-AB6D-85A6A0AF8B90}" dt="2023-07-01T09:05:42.762" v="948"/>
          <ac:picMkLst>
            <pc:docMk/>
            <pc:sldMk cId="2447011863" sldId="436"/>
            <ac:picMk id="3" creationId="{C70D5A9B-8F63-93E8-B064-F52F6E580A22}"/>
          </ac:picMkLst>
        </pc:picChg>
        <pc:picChg chg="add mod">
          <ac:chgData name="pantelis balaouras" userId="25e8755020fc1734" providerId="LiveId" clId="{3A9E129B-9895-49F4-AB6D-85A6A0AF8B90}" dt="2023-07-01T09:06:23.671" v="954" actId="1076"/>
          <ac:picMkLst>
            <pc:docMk/>
            <pc:sldMk cId="2447011863" sldId="436"/>
            <ac:picMk id="4" creationId="{D4FEE5D4-7420-CE9D-307F-9E9859219F21}"/>
          </ac:picMkLst>
        </pc:picChg>
        <pc:picChg chg="add mod">
          <ac:chgData name="pantelis balaouras" userId="25e8755020fc1734" providerId="LiveId" clId="{3A9E129B-9895-49F4-AB6D-85A6A0AF8B90}" dt="2023-07-01T09:06:21.678" v="952" actId="1076"/>
          <ac:picMkLst>
            <pc:docMk/>
            <pc:sldMk cId="2447011863" sldId="436"/>
            <ac:picMk id="6" creationId="{B3E78EB4-E8D0-916E-35C9-A1C40851B09C}"/>
          </ac:picMkLst>
        </pc:picChg>
        <pc:picChg chg="mod">
          <ac:chgData name="pantelis balaouras" userId="25e8755020fc1734" providerId="LiveId" clId="{3A9E129B-9895-49F4-AB6D-85A6A0AF8B90}" dt="2023-07-01T09:08:33.184" v="957" actId="207"/>
          <ac:picMkLst>
            <pc:docMk/>
            <pc:sldMk cId="2447011863" sldId="436"/>
            <ac:picMk id="20" creationId="{2B4EC7FF-7919-4EE7-8992-C34F2E54819D}"/>
          </ac:picMkLst>
        </pc:picChg>
        <pc:picChg chg="del mod">
          <ac:chgData name="pantelis balaouras" userId="25e8755020fc1734" providerId="LiveId" clId="{3A9E129B-9895-49F4-AB6D-85A6A0AF8B90}" dt="2023-07-01T09:05:38.762" v="947" actId="478"/>
          <ac:picMkLst>
            <pc:docMk/>
            <pc:sldMk cId="2447011863" sldId="436"/>
            <ac:picMk id="2050" creationId="{2AB980B0-03D2-2E64-6760-C23D435A121F}"/>
          </ac:picMkLst>
        </pc:picChg>
      </pc:sldChg>
      <pc:sldChg chg="addSp delSp modSp new del mod setBg">
        <pc:chgData name="pantelis balaouras" userId="25e8755020fc1734" providerId="LiveId" clId="{3A9E129B-9895-49F4-AB6D-85A6A0AF8B90}" dt="2023-07-01T09:11:59.370" v="986" actId="47"/>
        <pc:sldMkLst>
          <pc:docMk/>
          <pc:sldMk cId="2543095721" sldId="436"/>
        </pc:sldMkLst>
        <pc:spChg chg="mod">
          <ac:chgData name="pantelis balaouras" userId="25e8755020fc1734" providerId="LiveId" clId="{3A9E129B-9895-49F4-AB6D-85A6A0AF8B90}" dt="2023-07-01T09:10:53.507" v="979" actId="26606"/>
          <ac:spMkLst>
            <pc:docMk/>
            <pc:sldMk cId="2543095721" sldId="436"/>
            <ac:spMk id="2" creationId="{E036D07D-5E06-EE9B-09A5-C13A76BD861C}"/>
          </ac:spMkLst>
        </pc:spChg>
        <pc:spChg chg="del mod ord">
          <ac:chgData name="pantelis balaouras" userId="25e8755020fc1734" providerId="LiveId" clId="{3A9E129B-9895-49F4-AB6D-85A6A0AF8B90}" dt="2023-07-01T09:10:41.373" v="977" actId="478"/>
          <ac:spMkLst>
            <pc:docMk/>
            <pc:sldMk cId="2543095721" sldId="436"/>
            <ac:spMk id="3" creationId="{C0D9351E-DF8F-3133-34C1-BF2CA9430A61}"/>
          </ac:spMkLst>
        </pc:spChg>
        <pc:spChg chg="add del mod">
          <ac:chgData name="pantelis balaouras" userId="25e8755020fc1734" providerId="LiveId" clId="{3A9E129B-9895-49F4-AB6D-85A6A0AF8B90}" dt="2023-07-01T09:10:33.777" v="969"/>
          <ac:spMkLst>
            <pc:docMk/>
            <pc:sldMk cId="2543095721" sldId="436"/>
            <ac:spMk id="5" creationId="{48DB3307-217E-4D7F-7AF8-AAE1E3DB670E}"/>
          </ac:spMkLst>
        </pc:spChg>
        <pc:spChg chg="add del">
          <ac:chgData name="pantelis balaouras" userId="25e8755020fc1734" providerId="LiveId" clId="{3A9E129B-9895-49F4-AB6D-85A6A0AF8B90}" dt="2023-07-01T09:10:53.507" v="979" actId="26606"/>
          <ac:spMkLst>
            <pc:docMk/>
            <pc:sldMk cId="2543095721" sldId="436"/>
            <ac:spMk id="9" creationId="{2C61293E-6EBE-43EF-A52C-9BEBFD7679D4}"/>
          </ac:spMkLst>
        </pc:spChg>
        <pc:spChg chg="add del">
          <ac:chgData name="pantelis balaouras" userId="25e8755020fc1734" providerId="LiveId" clId="{3A9E129B-9895-49F4-AB6D-85A6A0AF8B90}" dt="2023-07-01T09:10:53.507" v="979" actId="26606"/>
          <ac:spMkLst>
            <pc:docMk/>
            <pc:sldMk cId="2543095721" sldId="436"/>
            <ac:spMk id="11" creationId="{21540236-BFD5-4A9D-8840-4703E7F76825}"/>
          </ac:spMkLst>
        </pc:spChg>
        <pc:spChg chg="add del">
          <ac:chgData name="pantelis balaouras" userId="25e8755020fc1734" providerId="LiveId" clId="{3A9E129B-9895-49F4-AB6D-85A6A0AF8B90}" dt="2023-07-01T09:10:53.507" v="979" actId="26606"/>
          <ac:spMkLst>
            <pc:docMk/>
            <pc:sldMk cId="2543095721" sldId="436"/>
            <ac:spMk id="16" creationId="{06DA9DF9-31F7-4056-B42E-878CC92417B8}"/>
          </ac:spMkLst>
        </pc:spChg>
        <pc:graphicFrameChg chg="add del mod">
          <ac:chgData name="pantelis balaouras" userId="25e8755020fc1734" providerId="LiveId" clId="{3A9E129B-9895-49F4-AB6D-85A6A0AF8B90}" dt="2023-07-01T09:10:33.777" v="969"/>
          <ac:graphicFrameMkLst>
            <pc:docMk/>
            <pc:sldMk cId="2543095721" sldId="436"/>
            <ac:graphicFrameMk id="6" creationId="{B143B159-CFAC-33B0-0CCD-61A26EEFA40D}"/>
          </ac:graphicFrameMkLst>
        </pc:graphicFrameChg>
        <pc:graphicFrameChg chg="add mod">
          <ac:chgData name="pantelis balaouras" userId="25e8755020fc1734" providerId="LiveId" clId="{3A9E129B-9895-49F4-AB6D-85A6A0AF8B90}" dt="2023-07-01T09:11:04.831" v="980"/>
          <ac:graphicFrameMkLst>
            <pc:docMk/>
            <pc:sldMk cId="2543095721" sldId="436"/>
            <ac:graphicFrameMk id="7" creationId="{13C48851-621B-5840-92E5-AEA2C50DBFC5}"/>
          </ac:graphicFrameMkLst>
        </pc:graphicFrameChg>
        <pc:picChg chg="add mod ord">
          <ac:chgData name="pantelis balaouras" userId="25e8755020fc1734" providerId="LiveId" clId="{3A9E129B-9895-49F4-AB6D-85A6A0AF8B90}" dt="2023-07-01T09:11:43.080" v="985" actId="166"/>
          <ac:picMkLst>
            <pc:docMk/>
            <pc:sldMk cId="2543095721" sldId="436"/>
            <ac:picMk id="4" creationId="{8AE06932-B213-C308-7059-0BC4EB6394A9}"/>
          </ac:picMkLst>
        </pc:picChg>
        <pc:picChg chg="add mod ord">
          <ac:chgData name="pantelis balaouras" userId="25e8755020fc1734" providerId="LiveId" clId="{3A9E129B-9895-49F4-AB6D-85A6A0AF8B90}" dt="2023-07-01T09:11:36.360" v="984" actId="171"/>
          <ac:picMkLst>
            <pc:docMk/>
            <pc:sldMk cId="2543095721" sldId="436"/>
            <ac:picMk id="8" creationId="{25C0E6D0-F42C-80ED-0DD2-E673C8A18D77}"/>
          </ac:picMkLst>
        </pc:picChg>
      </pc:sldChg>
      <pc:sldMasterChg chg="modSp modSldLayout">
        <pc:chgData name="pantelis balaouras" userId="25e8755020fc1734" providerId="LiveId" clId="{3A9E129B-9895-49F4-AB6D-85A6A0AF8B90}" dt="2023-07-01T09:14:22.531" v="1001" actId="1076"/>
        <pc:sldMasterMkLst>
          <pc:docMk/>
          <pc:sldMasterMk cId="1468923052" sldId="2147483648"/>
        </pc:sldMasterMkLst>
        <pc:spChg chg="mod">
          <ac:chgData name="pantelis balaouras" userId="25e8755020fc1734" providerId="LiveId" clId="{3A9E129B-9895-49F4-AB6D-85A6A0AF8B90}" dt="2023-07-01T07:15:57.994" v="34" actId="255"/>
          <ac:spMkLst>
            <pc:docMk/>
            <pc:sldMasterMk cId="1468923052" sldId="2147483648"/>
            <ac:spMk id="3" creationId="{25648635-3CA0-4F1E-817C-A6E98ACC2516}"/>
          </ac:spMkLst>
        </pc:spChg>
        <pc:sldLayoutChg chg="addSp delSp modSp mod">
          <pc:chgData name="pantelis balaouras" userId="25e8755020fc1734" providerId="LiveId" clId="{3A9E129B-9895-49F4-AB6D-85A6A0AF8B90}" dt="2023-07-01T08:57:21.433" v="915"/>
          <pc:sldLayoutMkLst>
            <pc:docMk/>
            <pc:sldMasterMk cId="1468923052" sldId="2147483648"/>
            <pc:sldLayoutMk cId="40206502" sldId="2147483650"/>
          </pc:sldLayoutMkLst>
          <pc:spChg chg="mod">
            <ac:chgData name="pantelis balaouras" userId="25e8755020fc1734" providerId="LiveId" clId="{3A9E129B-9895-49F4-AB6D-85A6A0AF8B90}" dt="2023-07-01T08:57:21.433" v="915"/>
            <ac:spMkLst>
              <pc:docMk/>
              <pc:sldMasterMk cId="1468923052" sldId="2147483648"/>
              <pc:sldLayoutMk cId="40206502" sldId="2147483650"/>
              <ac:spMk id="3" creationId="{A4A2ACF4-3ABE-4CDD-AD36-30AD91F1B033}"/>
            </ac:spMkLst>
          </pc:spChg>
          <pc:spChg chg="mod">
            <ac:chgData name="pantelis balaouras" userId="25e8755020fc1734" providerId="LiveId" clId="{3A9E129B-9895-49F4-AB6D-85A6A0AF8B90}" dt="2023-07-01T08:57:04.167" v="912" actId="207"/>
            <ac:spMkLst>
              <pc:docMk/>
              <pc:sldMasterMk cId="1468923052" sldId="2147483648"/>
              <pc:sldLayoutMk cId="40206502" sldId="2147483650"/>
              <ac:spMk id="11" creationId="{85AC0203-B144-4B95-B9C1-17443F665396}"/>
            </ac:spMkLst>
          </pc:spChg>
          <pc:picChg chg="add del mod">
            <ac:chgData name="pantelis balaouras" userId="25e8755020fc1734" providerId="LiveId" clId="{3A9E129B-9895-49F4-AB6D-85A6A0AF8B90}" dt="2023-07-01T08:42:46.295" v="841" actId="478"/>
            <ac:picMkLst>
              <pc:docMk/>
              <pc:sldMasterMk cId="1468923052" sldId="2147483648"/>
              <pc:sldLayoutMk cId="40206502" sldId="2147483650"/>
              <ac:picMk id="4" creationId="{F6A2E3B0-2692-BC86-0FE2-247B7F092663}"/>
            </ac:picMkLst>
          </pc:picChg>
          <pc:picChg chg="add mod">
            <ac:chgData name="pantelis balaouras" userId="25e8755020fc1734" providerId="LiveId" clId="{3A9E129B-9895-49F4-AB6D-85A6A0AF8B90}" dt="2023-07-01T08:42:50.572" v="843"/>
            <ac:picMkLst>
              <pc:docMk/>
              <pc:sldMasterMk cId="1468923052" sldId="2147483648"/>
              <pc:sldLayoutMk cId="40206502" sldId="2147483650"/>
              <ac:picMk id="5" creationId="{315B9CD0-664A-1A57-5482-64081E3C8776}"/>
            </ac:picMkLst>
          </pc:picChg>
          <pc:picChg chg="add mod">
            <ac:chgData name="pantelis balaouras" userId="25e8755020fc1734" providerId="LiveId" clId="{3A9E129B-9895-49F4-AB6D-85A6A0AF8B90}" dt="2023-07-01T08:42:50.572" v="843"/>
            <ac:picMkLst>
              <pc:docMk/>
              <pc:sldMasterMk cId="1468923052" sldId="2147483648"/>
              <pc:sldLayoutMk cId="40206502" sldId="2147483650"/>
              <ac:picMk id="6" creationId="{8AD8DA09-CA51-90FC-C37F-AA4EB941D2EB}"/>
            </ac:picMkLst>
          </pc:picChg>
          <pc:picChg chg="del">
            <ac:chgData name="pantelis balaouras" userId="25e8755020fc1734" providerId="LiveId" clId="{3A9E129B-9895-49F4-AB6D-85A6A0AF8B90}" dt="2023-07-01T07:17:50.419" v="158" actId="478"/>
            <ac:picMkLst>
              <pc:docMk/>
              <pc:sldMasterMk cId="1468923052" sldId="2147483648"/>
              <pc:sldLayoutMk cId="40206502" sldId="2147483650"/>
              <ac:picMk id="7" creationId="{B9E8A86F-6D40-4A6F-8DE1-79AB8C1D441A}"/>
            </ac:picMkLst>
          </pc:picChg>
          <pc:picChg chg="add mod">
            <ac:chgData name="pantelis balaouras" userId="25e8755020fc1734" providerId="LiveId" clId="{3A9E129B-9895-49F4-AB6D-85A6A0AF8B90}" dt="2023-07-01T08:42:50.572" v="843"/>
            <ac:picMkLst>
              <pc:docMk/>
              <pc:sldMasterMk cId="1468923052" sldId="2147483648"/>
              <pc:sldLayoutMk cId="40206502" sldId="2147483650"/>
              <ac:picMk id="8" creationId="{532CAFD4-E5F6-DB64-4C00-8F6568C21D15}"/>
            </ac:picMkLst>
          </pc:picChg>
          <pc:picChg chg="del">
            <ac:chgData name="pantelis balaouras" userId="25e8755020fc1734" providerId="LiveId" clId="{3A9E129B-9895-49F4-AB6D-85A6A0AF8B90}" dt="2023-07-01T08:42:49.428" v="842" actId="478"/>
            <ac:picMkLst>
              <pc:docMk/>
              <pc:sldMasterMk cId="1468923052" sldId="2147483648"/>
              <pc:sldLayoutMk cId="40206502" sldId="2147483650"/>
              <ac:picMk id="24" creationId="{E9CF43A1-297F-4D11-B9BC-80A006176C71}"/>
            </ac:picMkLst>
          </pc:picChg>
        </pc:sldLayoutChg>
        <pc:sldLayoutChg chg="addSp delSp modSp mod">
          <pc:chgData name="pantelis balaouras" userId="25e8755020fc1734" providerId="LiveId" clId="{3A9E129B-9895-49F4-AB6D-85A6A0AF8B90}" dt="2023-07-01T09:14:22.531" v="1001" actId="1076"/>
          <pc:sldLayoutMkLst>
            <pc:docMk/>
            <pc:sldMasterMk cId="1468923052" sldId="2147483648"/>
            <pc:sldLayoutMk cId="2071699226" sldId="2147483660"/>
          </pc:sldLayoutMkLst>
          <pc:picChg chg="add mod ord">
            <ac:chgData name="pantelis balaouras" userId="25e8755020fc1734" providerId="LiveId" clId="{3A9E129B-9895-49F4-AB6D-85A6A0AF8B90}" dt="2023-07-01T09:14:22.531" v="1001" actId="1076"/>
            <ac:picMkLst>
              <pc:docMk/>
              <pc:sldMasterMk cId="1468923052" sldId="2147483648"/>
              <pc:sldLayoutMk cId="2071699226" sldId="2147483660"/>
              <ac:picMk id="2" creationId="{0974A85F-3A88-CEEA-7639-BFA4470EC4C3}"/>
            </ac:picMkLst>
          </pc:picChg>
          <pc:picChg chg="del">
            <ac:chgData name="pantelis balaouras" userId="25e8755020fc1734" providerId="LiveId" clId="{3A9E129B-9895-49F4-AB6D-85A6A0AF8B90}" dt="2023-07-01T07:16:30.883" v="55" actId="478"/>
            <ac:picMkLst>
              <pc:docMk/>
              <pc:sldMasterMk cId="1468923052" sldId="2147483648"/>
              <pc:sldLayoutMk cId="2071699226" sldId="2147483660"/>
              <ac:picMk id="3" creationId="{0C984EDE-031D-47A7-AE69-1E5BA3DE6138}"/>
            </ac:picMkLst>
          </pc:picChg>
          <pc:picChg chg="add mod">
            <ac:chgData name="pantelis balaouras" userId="25e8755020fc1734" providerId="LiveId" clId="{3A9E129B-9895-49F4-AB6D-85A6A0AF8B90}" dt="2023-07-01T08:44:11.563" v="845"/>
            <ac:picMkLst>
              <pc:docMk/>
              <pc:sldMasterMk cId="1468923052" sldId="2147483648"/>
              <pc:sldLayoutMk cId="2071699226" sldId="2147483660"/>
              <ac:picMk id="4" creationId="{2422E4BA-8C61-60DE-25F8-335B91431FA3}"/>
            </ac:picMkLst>
          </pc:picChg>
          <pc:picChg chg="add mod">
            <ac:chgData name="pantelis balaouras" userId="25e8755020fc1734" providerId="LiveId" clId="{3A9E129B-9895-49F4-AB6D-85A6A0AF8B90}" dt="2023-07-01T08:44:11.563" v="845"/>
            <ac:picMkLst>
              <pc:docMk/>
              <pc:sldMasterMk cId="1468923052" sldId="2147483648"/>
              <pc:sldLayoutMk cId="2071699226" sldId="2147483660"/>
              <ac:picMk id="6" creationId="{9AC18A60-AF1F-03C0-B0BE-E0F798ADD6AC}"/>
            </ac:picMkLst>
          </pc:picChg>
          <pc:picChg chg="add mod">
            <ac:chgData name="pantelis balaouras" userId="25e8755020fc1734" providerId="LiveId" clId="{3A9E129B-9895-49F4-AB6D-85A6A0AF8B90}" dt="2023-07-01T09:14:07.815" v="999"/>
            <ac:picMkLst>
              <pc:docMk/>
              <pc:sldMasterMk cId="1468923052" sldId="2147483648"/>
              <pc:sldLayoutMk cId="2071699226" sldId="2147483660"/>
              <ac:picMk id="7" creationId="{79E7C37E-A457-1396-C30F-E6C37DEB4963}"/>
            </ac:picMkLst>
          </pc:picChg>
          <pc:picChg chg="del">
            <ac:chgData name="pantelis balaouras" userId="25e8755020fc1734" providerId="LiveId" clId="{3A9E129B-9895-49F4-AB6D-85A6A0AF8B90}" dt="2023-07-01T08:44:11.078" v="844" actId="478"/>
            <ac:picMkLst>
              <pc:docMk/>
              <pc:sldMasterMk cId="1468923052" sldId="2147483648"/>
              <pc:sldLayoutMk cId="2071699226" sldId="2147483660"/>
              <ac:picMk id="12" creationId="{B6D1E8F0-8810-4EB0-8AB0-C8161F94E6F5}"/>
            </ac:picMkLst>
          </pc:picChg>
        </pc:sldLayoutChg>
        <pc:sldLayoutChg chg="addSp delSp modSp mod">
          <pc:chgData name="pantelis balaouras" userId="25e8755020fc1734" providerId="LiveId" clId="{3A9E129B-9895-49F4-AB6D-85A6A0AF8B90}" dt="2023-07-01T08:55:39.185" v="902" actId="2711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3A9E129B-9895-49F4-AB6D-85A6A0AF8B90}" dt="2023-07-01T08:55:39.185" v="902" actId="2711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  <pc:picChg chg="add mod">
            <ac:chgData name="pantelis balaouras" userId="25e8755020fc1734" providerId="LiveId" clId="{3A9E129B-9895-49F4-AB6D-85A6A0AF8B90}" dt="2023-07-01T07:17:21.911" v="153" actId="1035"/>
            <ac:picMkLst>
              <pc:docMk/>
              <pc:sldMasterMk cId="1468923052" sldId="2147483648"/>
              <pc:sldLayoutMk cId="2577986437" sldId="2147483661"/>
              <ac:picMk id="4" creationId="{A36E9AEE-CF4B-71A4-5EBB-574F1E021CE3}"/>
            </ac:picMkLst>
          </pc:picChg>
          <pc:picChg chg="del mod">
            <ac:chgData name="pantelis balaouras" userId="25e8755020fc1734" providerId="LiveId" clId="{3A9E129B-9895-49F4-AB6D-85A6A0AF8B90}" dt="2023-07-01T07:16:58.693" v="100" actId="478"/>
            <ac:picMkLst>
              <pc:docMk/>
              <pc:sldMasterMk cId="1468923052" sldId="2147483648"/>
              <pc:sldLayoutMk cId="2577986437" sldId="2147483661"/>
              <ac:picMk id="12" creationId="{7199FC14-4E92-4B49-B9E9-5C0DFBD93C25}"/>
            </ac:picMkLst>
          </pc:picChg>
        </pc:sldLayoutChg>
        <pc:sldLayoutChg chg="addSp delSp modSp mod">
          <pc:chgData name="pantelis balaouras" userId="25e8755020fc1734" providerId="LiveId" clId="{3A9E129B-9895-49F4-AB6D-85A6A0AF8B90}" dt="2023-07-01T08:41:08.652" v="839" actId="14100"/>
          <pc:sldLayoutMkLst>
            <pc:docMk/>
            <pc:sldMasterMk cId="1468923052" sldId="2147483648"/>
            <pc:sldLayoutMk cId="575485684" sldId="2147483662"/>
          </pc:sldLayoutMkLst>
          <pc:picChg chg="add mod ord">
            <ac:chgData name="pantelis balaouras" userId="25e8755020fc1734" providerId="LiveId" clId="{3A9E129B-9895-49F4-AB6D-85A6A0AF8B90}" dt="2023-07-01T08:41:08.652" v="839" actId="14100"/>
            <ac:picMkLst>
              <pc:docMk/>
              <pc:sldMasterMk cId="1468923052" sldId="2147483648"/>
              <pc:sldLayoutMk cId="575485684" sldId="2147483662"/>
              <ac:picMk id="5" creationId="{B601D7AC-22F9-68D2-2485-EF228EEDE292}"/>
            </ac:picMkLst>
          </pc:picChg>
          <pc:picChg chg="add mod">
            <ac:chgData name="pantelis balaouras" userId="25e8755020fc1734" providerId="LiveId" clId="{3A9E129B-9895-49F4-AB6D-85A6A0AF8B90}" dt="2023-07-01T08:39:21.487" v="833"/>
            <ac:picMkLst>
              <pc:docMk/>
              <pc:sldMasterMk cId="1468923052" sldId="2147483648"/>
              <pc:sldLayoutMk cId="575485684" sldId="2147483662"/>
              <ac:picMk id="6" creationId="{32D2C6E2-DA3C-03C5-4B1D-9DB2EFCDEC7A}"/>
            </ac:picMkLst>
          </pc:picChg>
          <pc:picChg chg="del">
            <ac:chgData name="pantelis balaouras" userId="25e8755020fc1734" providerId="LiveId" clId="{3A9E129B-9895-49F4-AB6D-85A6A0AF8B90}" dt="2023-07-01T07:17:42.453" v="157" actId="478"/>
            <ac:picMkLst>
              <pc:docMk/>
              <pc:sldMasterMk cId="1468923052" sldId="2147483648"/>
              <pc:sldLayoutMk cId="575485684" sldId="2147483662"/>
              <ac:picMk id="7" creationId="{6DF9BBC8-A2FD-434B-AB56-C5B11E8AF0F6}"/>
            </ac:picMkLst>
          </pc:picChg>
          <pc:picChg chg="mod ord">
            <ac:chgData name="pantelis balaouras" userId="25e8755020fc1734" providerId="LiveId" clId="{3A9E129B-9895-49F4-AB6D-85A6A0AF8B90}" dt="2023-07-01T08:39:59.933" v="837" actId="166"/>
            <ac:picMkLst>
              <pc:docMk/>
              <pc:sldMasterMk cId="1468923052" sldId="2147483648"/>
              <pc:sldLayoutMk cId="575485684" sldId="2147483662"/>
              <ac:picMk id="19" creationId="{B9911DEF-60F4-4A71-9614-3CF965F78B27}"/>
            </ac:picMkLst>
          </pc:picChg>
        </pc:sldLayoutChg>
        <pc:sldLayoutChg chg="addSp delSp modSp mod">
          <pc:chgData name="pantelis balaouras" userId="25e8755020fc1734" providerId="LiveId" clId="{3A9E129B-9895-49F4-AB6D-85A6A0AF8B90}" dt="2023-07-01T08:55:55.065" v="904"/>
          <pc:sldLayoutMkLst>
            <pc:docMk/>
            <pc:sldMasterMk cId="1468923052" sldId="2147483648"/>
            <pc:sldLayoutMk cId="2515741970" sldId="2147483665"/>
          </pc:sldLayoutMkLst>
          <pc:spChg chg="add mod">
            <ac:chgData name="pantelis balaouras" userId="25e8755020fc1734" providerId="LiveId" clId="{3A9E129B-9895-49F4-AB6D-85A6A0AF8B90}" dt="2023-07-01T08:55:55.065" v="904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  <pc:spChg chg="del">
            <ac:chgData name="pantelis balaouras" userId="25e8755020fc1734" providerId="LiveId" clId="{3A9E129B-9895-49F4-AB6D-85A6A0AF8B90}" dt="2023-07-01T08:55:54.337" v="903" actId="478"/>
            <ac:spMkLst>
              <pc:docMk/>
              <pc:sldMasterMk cId="1468923052" sldId="2147483648"/>
              <pc:sldLayoutMk cId="2515741970" sldId="2147483665"/>
              <ac:spMk id="18" creationId="{A5910906-1B7C-42D7-8B02-1FC02AF31C6F}"/>
            </ac:spMkLst>
          </pc:spChg>
          <pc:picChg chg="add mod">
            <ac:chgData name="pantelis balaouras" userId="25e8755020fc1734" providerId="LiveId" clId="{3A9E129B-9895-49F4-AB6D-85A6A0AF8B90}" dt="2023-07-01T07:17:32.379" v="155"/>
            <ac:picMkLst>
              <pc:docMk/>
              <pc:sldMasterMk cId="1468923052" sldId="2147483648"/>
              <pc:sldLayoutMk cId="2515741970" sldId="2147483665"/>
              <ac:picMk id="5" creationId="{22E2C5BC-041B-E0DB-5C32-C01D4FD312A7}"/>
            </ac:picMkLst>
          </pc:picChg>
          <pc:picChg chg="del">
            <ac:chgData name="pantelis balaouras" userId="25e8755020fc1734" providerId="LiveId" clId="{3A9E129B-9895-49F4-AB6D-85A6A0AF8B90}" dt="2023-07-01T07:17:31.636" v="154" actId="478"/>
            <ac:picMkLst>
              <pc:docMk/>
              <pc:sldMasterMk cId="1468923052" sldId="2147483648"/>
              <pc:sldLayoutMk cId="2515741970" sldId="2147483665"/>
              <ac:picMk id="9" creationId="{249055C7-1E2D-4E92-A91B-8BEE1786194E}"/>
            </ac:picMkLst>
          </pc:picChg>
        </pc:sldLayoutChg>
        <pc:sldLayoutChg chg="addSp delSp modSp">
          <pc:chgData name="pantelis balaouras" userId="25e8755020fc1734" providerId="LiveId" clId="{3A9E129B-9895-49F4-AB6D-85A6A0AF8B90}" dt="2023-07-01T08:56:00.062" v="906"/>
          <pc:sldLayoutMkLst>
            <pc:docMk/>
            <pc:sldMasterMk cId="1468923052" sldId="2147483648"/>
            <pc:sldLayoutMk cId="2336866591" sldId="2147483666"/>
          </pc:sldLayoutMkLst>
          <pc:spChg chg="add mod">
            <ac:chgData name="pantelis balaouras" userId="25e8755020fc1734" providerId="LiveId" clId="{3A9E129B-9895-49F4-AB6D-85A6A0AF8B90}" dt="2023-07-01T08:56:00.062" v="906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  <pc:spChg chg="del">
            <ac:chgData name="pantelis balaouras" userId="25e8755020fc1734" providerId="LiveId" clId="{3A9E129B-9895-49F4-AB6D-85A6A0AF8B90}" dt="2023-07-01T08:55:59.393" v="905" actId="478"/>
            <ac:spMkLst>
              <pc:docMk/>
              <pc:sldMasterMk cId="1468923052" sldId="2147483648"/>
              <pc:sldLayoutMk cId="2336866591" sldId="2147483666"/>
              <ac:spMk id="16" creationId="{4393DB0F-DC6B-4FC2-AA6D-49148E8F1955}"/>
            </ac:spMkLst>
          </pc:spChg>
        </pc:sldLayoutChg>
      </pc:sldMasterChg>
    </pc:docChg>
  </pc:docChgLst>
  <pc:docChgLst>
    <pc:chgData name="pantelis balaouras" userId="25e8755020fc1734" providerId="LiveId" clId="{C8BB26F5-5C6C-4CB1-8020-427FDD37EB90}"/>
    <pc:docChg chg="custSel modSld modMainMaster">
      <pc:chgData name="pantelis balaouras" userId="25e8755020fc1734" providerId="LiveId" clId="{C8BB26F5-5C6C-4CB1-8020-427FDD37EB90}" dt="2024-04-29T15:31:41.622" v="31" actId="120"/>
      <pc:docMkLst>
        <pc:docMk/>
      </pc:docMkLst>
      <pc:sldChg chg="addSp delSp modSp">
        <pc:chgData name="pantelis balaouras" userId="25e8755020fc1734" providerId="LiveId" clId="{C8BB26F5-5C6C-4CB1-8020-427FDD37EB90}" dt="2024-04-29T15:28:05.864" v="21"/>
        <pc:sldMkLst>
          <pc:docMk/>
          <pc:sldMk cId="1915799683" sldId="404"/>
        </pc:sldMkLst>
        <pc:picChg chg="add mod">
          <ac:chgData name="pantelis balaouras" userId="25e8755020fc1734" providerId="LiveId" clId="{C8BB26F5-5C6C-4CB1-8020-427FDD37EB90}" dt="2024-04-29T15:28:05.864" v="21"/>
          <ac:picMkLst>
            <pc:docMk/>
            <pc:sldMk cId="1915799683" sldId="404"/>
            <ac:picMk id="4" creationId="{4B030805-655B-5FAB-3650-12F760852714}"/>
          </ac:picMkLst>
        </pc:picChg>
        <pc:picChg chg="del">
          <ac:chgData name="pantelis balaouras" userId="25e8755020fc1734" providerId="LiveId" clId="{C8BB26F5-5C6C-4CB1-8020-427FDD37EB90}" dt="2024-04-29T15:27:51.523" v="20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C8BB26F5-5C6C-4CB1-8020-427FDD37EB90}" dt="2024-04-29T15:31:04.319" v="29" actId="14100"/>
        <pc:sldMkLst>
          <pc:docMk/>
          <pc:sldMk cId="2033093179" sldId="420"/>
        </pc:sldMkLst>
        <pc:spChg chg="mod">
          <ac:chgData name="pantelis balaouras" userId="25e8755020fc1734" providerId="LiveId" clId="{C8BB26F5-5C6C-4CB1-8020-427FDD37EB90}" dt="2024-04-29T15:31:04.319" v="29" actId="14100"/>
          <ac:spMkLst>
            <pc:docMk/>
            <pc:sldMk cId="2033093179" sldId="420"/>
            <ac:spMk id="5" creationId="{F56DC747-739E-5A0C-94B8-E8F8E974AC85}"/>
          </ac:spMkLst>
        </pc:spChg>
      </pc:sldChg>
      <pc:sldChg chg="modSp mod">
        <pc:chgData name="pantelis balaouras" userId="25e8755020fc1734" providerId="LiveId" clId="{C8BB26F5-5C6C-4CB1-8020-427FDD37EB90}" dt="2024-04-29T15:31:41.622" v="31" actId="120"/>
        <pc:sldMkLst>
          <pc:docMk/>
          <pc:sldMk cId="1774881352" sldId="430"/>
        </pc:sldMkLst>
        <pc:spChg chg="mod">
          <ac:chgData name="pantelis balaouras" userId="25e8755020fc1734" providerId="LiveId" clId="{C8BB26F5-5C6C-4CB1-8020-427FDD37EB90}" dt="2024-04-29T15:31:41.622" v="31" actId="120"/>
          <ac:spMkLst>
            <pc:docMk/>
            <pc:sldMk cId="1774881352" sldId="430"/>
            <ac:spMk id="4" creationId="{7172F889-611B-4698-955F-B3C78DEA093A}"/>
          </ac:spMkLst>
        </pc:spChg>
      </pc:sldChg>
      <pc:sldChg chg="modSp mod">
        <pc:chgData name="pantelis balaouras" userId="25e8755020fc1734" providerId="LiveId" clId="{C8BB26F5-5C6C-4CB1-8020-427FDD37EB90}" dt="2024-04-29T15:26:06.281" v="9" actId="255"/>
        <pc:sldMkLst>
          <pc:docMk/>
          <pc:sldMk cId="4267741932" sldId="503"/>
        </pc:sldMkLst>
        <pc:spChg chg="mod">
          <ac:chgData name="pantelis balaouras" userId="25e8755020fc1734" providerId="LiveId" clId="{C8BB26F5-5C6C-4CB1-8020-427FDD37EB90}" dt="2024-04-29T15:26:06.281" v="9" actId="255"/>
          <ac:spMkLst>
            <pc:docMk/>
            <pc:sldMk cId="4267741932" sldId="503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C8BB26F5-5C6C-4CB1-8020-427FDD37EB90}" dt="2024-04-29T15:26:49.881" v="13" actId="255"/>
        <pc:sldMkLst>
          <pc:docMk/>
          <pc:sldMk cId="3699758299" sldId="515"/>
        </pc:sldMkLst>
        <pc:spChg chg="mod">
          <ac:chgData name="pantelis balaouras" userId="25e8755020fc1734" providerId="LiveId" clId="{C8BB26F5-5C6C-4CB1-8020-427FDD37EB90}" dt="2024-04-29T15:26:49.881" v="13" actId="255"/>
          <ac:spMkLst>
            <pc:docMk/>
            <pc:sldMk cId="3699758299" sldId="515"/>
            <ac:spMk id="4" creationId="{E47D0821-8573-4002-9B33-F43C68A1D403}"/>
          </ac:spMkLst>
        </pc:spChg>
      </pc:sldChg>
      <pc:sldChg chg="delSp modSp mod">
        <pc:chgData name="pantelis balaouras" userId="25e8755020fc1734" providerId="LiveId" clId="{C8BB26F5-5C6C-4CB1-8020-427FDD37EB90}" dt="2024-04-29T15:25:31.582" v="4" actId="478"/>
        <pc:sldMkLst>
          <pc:docMk/>
          <pc:sldMk cId="1647190231" sldId="525"/>
        </pc:sldMkLst>
        <pc:spChg chg="mod">
          <ac:chgData name="pantelis balaouras" userId="25e8755020fc1734" providerId="LiveId" clId="{C8BB26F5-5C6C-4CB1-8020-427FDD37EB90}" dt="2024-04-29T15:25:28.727" v="3" actId="14100"/>
          <ac:spMkLst>
            <pc:docMk/>
            <pc:sldMk cId="1647190231" sldId="525"/>
            <ac:spMk id="4" creationId="{122BC770-408C-50C8-126F-18790E99F2CB}"/>
          </ac:spMkLst>
        </pc:spChg>
        <pc:spChg chg="del">
          <ac:chgData name="pantelis balaouras" userId="25e8755020fc1734" providerId="LiveId" clId="{C8BB26F5-5C6C-4CB1-8020-427FDD37EB90}" dt="2024-04-29T15:25:31.582" v="4" actId="478"/>
          <ac:spMkLst>
            <pc:docMk/>
            <pc:sldMk cId="1647190231" sldId="525"/>
            <ac:spMk id="5" creationId="{9C196132-8E2D-3323-B795-861D3CE5DD11}"/>
          </ac:spMkLst>
        </pc:spChg>
      </pc:sldChg>
      <pc:sldChg chg="modSp mod">
        <pc:chgData name="pantelis balaouras" userId="25e8755020fc1734" providerId="LiveId" clId="{C8BB26F5-5C6C-4CB1-8020-427FDD37EB90}" dt="2024-04-29T15:28:34.464" v="24" actId="27636"/>
        <pc:sldMkLst>
          <pc:docMk/>
          <pc:sldMk cId="3619415071" sldId="569"/>
        </pc:sldMkLst>
        <pc:spChg chg="mod">
          <ac:chgData name="pantelis balaouras" userId="25e8755020fc1734" providerId="LiveId" clId="{C8BB26F5-5C6C-4CB1-8020-427FDD37EB90}" dt="2024-04-29T15:28:34.464" v="24" actId="27636"/>
          <ac:spMkLst>
            <pc:docMk/>
            <pc:sldMk cId="3619415071" sldId="569"/>
            <ac:spMk id="6" creationId="{00000000-0000-0000-0000-000000000000}"/>
          </ac:spMkLst>
        </pc:spChg>
      </pc:sldChg>
      <pc:sldMasterChg chg="modSldLayout">
        <pc:chgData name="pantelis balaouras" userId="25e8755020fc1734" providerId="LiveId" clId="{C8BB26F5-5C6C-4CB1-8020-427FDD37EB90}" dt="2024-04-29T15:27:28.418" v="19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C8BB26F5-5C6C-4CB1-8020-427FDD37EB90}" dt="2024-04-29T15:27:14.139" v="15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C8BB26F5-5C6C-4CB1-8020-427FDD37EB90}" dt="2024-04-29T15:27:14.139" v="15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C8BB26F5-5C6C-4CB1-8020-427FDD37EB90}" dt="2024-04-29T15:27:21.227" v="17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C8BB26F5-5C6C-4CB1-8020-427FDD37EB90}" dt="2024-04-29T15:27:21.227" v="17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C8BB26F5-5C6C-4CB1-8020-427FDD37EB90}" dt="2024-04-29T15:27:28.418" v="19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C8BB26F5-5C6C-4CB1-8020-427FDD37EB90}" dt="2024-04-29T15:27:28.418" v="19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8911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34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98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380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644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107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673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07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488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945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90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392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063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004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9024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142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227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30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3265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8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5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76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9.2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personas mayores</a:t>
            </a: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9.2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personas mayores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16FED98D-FBD1-DFC6-2002-B59379325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9.2</a:t>
            </a:r>
            <a:r>
              <a:rPr lang="en-US" alt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personas mayores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medisafe.android.client&amp;hl=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pps.apple.com/us/app/medisafe-medication-management/id57391694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brainbow.peak.app&amp;hl=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pps.apple.com/mx/app/peak-juegos-cerebrales/id80622318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illustrations/fragezeichen-frage-antwort-101982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goals-smart-target-1262376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photos/tore-einstellung-b%C3%BCro-arbeit-2691265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vectors/herausforderung-schwierigkeit-kampf-6689107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vectors/veranstalter-datebook-tagebuch-146189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service/license-summary/" TargetMode="External"/><Relationship Id="rId5" Type="http://schemas.openxmlformats.org/officeDocument/2006/relationships/hyperlink" Target="https://pixabay.com/de/vectors/buch-buch-elektronik-e-buch-2282152/" TargetMode="Externa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ausruf-markierung-gelb-146074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hyperlink" Target="https://pixabay.com/service/license-summary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hdeRNuj0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info.si2.easpmayoresapp&amp;hl=es_P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4371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</a:t>
            </a:r>
            <a:r>
              <a:rPr lang="en-US" sz="3400" b="1" dirty="0">
                <a:solidFill>
                  <a:srgbClr val="C00000"/>
                </a:solidFill>
                <a:effectLst/>
                <a:latin typeface="+mj-lt"/>
              </a:rPr>
              <a:t>9 </a:t>
            </a: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- Sesión de formación experiencial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(9.2)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chemeClr val="tx1"/>
                </a:solidFill>
                <a:effectLst/>
                <a:latin typeface="+mj-lt"/>
              </a:rPr>
              <a:t>Aplicaciones sanitarias para personas mayores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l-GR" sz="2400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C01E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l-G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" y="643283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984" y="597679"/>
            <a:ext cx="11059692" cy="605096"/>
          </a:xfrm>
        </p:spPr>
        <p:txBody>
          <a:bodyPr/>
          <a:lstStyle/>
          <a:p>
            <a:r>
              <a:rPr lang="de-DE" dirty="0"/>
              <a:t>Descripción </a:t>
            </a:r>
            <a:r>
              <a:rPr lang="de-DE" dirty="0" err="1"/>
              <a:t>y </a:t>
            </a:r>
            <a:r>
              <a:rPr lang="de-DE" dirty="0"/>
              <a:t>características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553" y="107523"/>
            <a:ext cx="1779020" cy="18318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67" y="1417860"/>
            <a:ext cx="2060141" cy="46205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19367" y="2553293"/>
            <a:ext cx="3383851" cy="1815882"/>
          </a:xfrm>
          <a:prstGeom prst="rect">
            <a:avLst/>
          </a:prstGeom>
          <a:solidFill>
            <a:srgbClr val="F8F8F8"/>
          </a:solidFill>
          <a:ln w="28575">
            <a:solidFill>
              <a:srgbClr val="20386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2800" dirty="0" smtClean="0"/>
              <a:t>Regístratre y participa explorando los recursos de salud que te ofrece la App</a:t>
            </a:r>
            <a:endParaRPr lang="de-DE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430" y="900227"/>
            <a:ext cx="2415749" cy="53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998" y="835451"/>
            <a:ext cx="11059692" cy="605096"/>
          </a:xfrm>
        </p:spPr>
        <p:txBody>
          <a:bodyPr/>
          <a:lstStyle/>
          <a:p>
            <a:r>
              <a:rPr lang="de-DE" dirty="0" smtClean="0"/>
              <a:t>APP Recordatorio Medicamentos - MEDISAFE</a:t>
            </a:r>
            <a:endParaRPr lang="de-DE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4" y="2035399"/>
            <a:ext cx="10564293" cy="20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370" y="684726"/>
            <a:ext cx="11059692" cy="605096"/>
          </a:xfrm>
        </p:spPr>
        <p:txBody>
          <a:bodyPr/>
          <a:lstStyle/>
          <a:p>
            <a:r>
              <a:rPr lang="de-DE" dirty="0" smtClean="0"/>
              <a:t>APP Recordatorio Medicamentos - MEDISAFE</a:t>
            </a:r>
            <a:endParaRPr lang="de-DE" dirty="0"/>
          </a:p>
        </p:txBody>
      </p:sp>
      <p:sp>
        <p:nvSpPr>
          <p:cNvPr id="4" name="Inhaltsplatzhalter 5"/>
          <p:cNvSpPr>
            <a:spLocks noGrp="1"/>
          </p:cNvSpPr>
          <p:nvPr>
            <p:ph idx="1"/>
          </p:nvPr>
        </p:nvSpPr>
        <p:spPr>
          <a:xfrm>
            <a:off x="879544" y="1533268"/>
            <a:ext cx="7370151" cy="4897677"/>
          </a:xfrm>
        </p:spPr>
        <p:txBody>
          <a:bodyPr>
            <a:normAutofit/>
          </a:bodyPr>
          <a:lstStyle/>
          <a:p>
            <a:r>
              <a:rPr lang="de-DE" dirty="0"/>
              <a:t>Nombre</a:t>
            </a:r>
            <a:r>
              <a:rPr lang="de-DE" dirty="0" smtClean="0"/>
              <a:t>: Medisafe</a:t>
            </a:r>
          </a:p>
          <a:p>
            <a:r>
              <a:rPr lang="de-DE" dirty="0" smtClean="0"/>
              <a:t>Enlace Android </a:t>
            </a: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play.google.com/store/apps/details?id=com.medisafe.android.client&amp;hl=es</a:t>
            </a:r>
            <a:endParaRPr lang="de-DE" dirty="0" smtClean="0"/>
          </a:p>
          <a:p>
            <a:r>
              <a:rPr lang="de-DE" dirty="0"/>
              <a:t>Enlace </a:t>
            </a:r>
            <a:r>
              <a:rPr lang="de-DE" dirty="0" smtClean="0"/>
              <a:t>IOS </a:t>
            </a:r>
            <a:r>
              <a:rPr lang="de-DE" dirty="0" smtClean="0">
                <a:hlinkClick r:id="rId4"/>
              </a:rPr>
              <a:t>https</a:t>
            </a:r>
            <a:r>
              <a:rPr lang="de-DE" dirty="0">
                <a:hlinkClick r:id="rId4"/>
              </a:rPr>
              <a:t>://</a:t>
            </a:r>
            <a:r>
              <a:rPr lang="de-DE" dirty="0" smtClean="0">
                <a:hlinkClick r:id="rId4"/>
              </a:rPr>
              <a:t>apps.apple.com/us/app/medisafe-medication-management/id573916946</a:t>
            </a:r>
            <a:endParaRPr lang="de-DE" dirty="0"/>
          </a:p>
          <a:p>
            <a:r>
              <a:rPr lang="de-DE" dirty="0" smtClean="0"/>
              <a:t>Aplicación </a:t>
            </a:r>
            <a:r>
              <a:rPr lang="de-DE" dirty="0"/>
              <a:t>utilizable en teléfonos inteligentes y tabletas</a:t>
            </a:r>
          </a:p>
          <a:p>
            <a:r>
              <a:rPr lang="de-DE" dirty="0"/>
              <a:t>La aplicación </a:t>
            </a:r>
            <a:r>
              <a:rPr lang="de-DE" dirty="0" err="1"/>
              <a:t>requiere una cuenta de usuario</a:t>
            </a:r>
            <a:endParaRPr lang="de-DE" dirty="0"/>
          </a:p>
          <a:p>
            <a:r>
              <a:rPr lang="de-DE" dirty="0"/>
              <a:t>Idioma de la App: </a:t>
            </a:r>
            <a:r>
              <a:rPr lang="de-DE" dirty="0" smtClean="0"/>
              <a:t>Español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3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370" y="684726"/>
            <a:ext cx="11059692" cy="605096"/>
          </a:xfrm>
        </p:spPr>
        <p:txBody>
          <a:bodyPr/>
          <a:lstStyle/>
          <a:p>
            <a:r>
              <a:rPr lang="de-DE" dirty="0" smtClean="0"/>
              <a:t>APP Recordatorio Medicamentos - MEDISAFE</a:t>
            </a:r>
            <a:endParaRPr lang="de-D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7999" y="1800000"/>
            <a:ext cx="5661931" cy="3314612"/>
          </a:xfrm>
        </p:spPr>
        <p:txBody>
          <a:bodyPr>
            <a:normAutofit/>
          </a:bodyPr>
          <a:lstStyle/>
          <a:p>
            <a:r>
              <a:rPr lang="es-ES" dirty="0" smtClean="0"/>
              <a:t>Aplicación para recordar la toma de </a:t>
            </a:r>
            <a:r>
              <a:rPr lang="es-ES" dirty="0"/>
              <a:t>uno o más medicamentos </a:t>
            </a:r>
            <a:r>
              <a:rPr lang="es-ES" dirty="0" smtClean="0"/>
              <a:t>a </a:t>
            </a:r>
            <a:r>
              <a:rPr lang="es-ES" dirty="0"/>
              <a:t>la hora adecuada. </a:t>
            </a:r>
            <a:br>
              <a:rPr lang="es-ES" dirty="0"/>
            </a:br>
            <a:r>
              <a:rPr lang="es-ES" dirty="0"/>
              <a:t> 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190" y="863297"/>
            <a:ext cx="2606266" cy="53725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717" y="2014672"/>
            <a:ext cx="1736630" cy="36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998" y="835451"/>
            <a:ext cx="11059692" cy="605096"/>
          </a:xfrm>
        </p:spPr>
        <p:txBody>
          <a:bodyPr/>
          <a:lstStyle/>
          <a:p>
            <a:r>
              <a:rPr lang="de-DE" dirty="0" smtClean="0"/>
              <a:t>APP juegos de memoria- PEAK</a:t>
            </a:r>
            <a:endParaRPr lang="de-D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7" y="1867745"/>
            <a:ext cx="10276701" cy="22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5"/>
          <p:cNvSpPr>
            <a:spLocks noGrp="1"/>
          </p:cNvSpPr>
          <p:nvPr>
            <p:ph idx="1"/>
          </p:nvPr>
        </p:nvSpPr>
        <p:spPr>
          <a:xfrm>
            <a:off x="879544" y="1533268"/>
            <a:ext cx="11312456" cy="4897677"/>
          </a:xfrm>
        </p:spPr>
        <p:txBody>
          <a:bodyPr>
            <a:normAutofit/>
          </a:bodyPr>
          <a:lstStyle/>
          <a:p>
            <a:r>
              <a:rPr lang="de-DE" dirty="0"/>
              <a:t>Nombre</a:t>
            </a:r>
            <a:r>
              <a:rPr lang="de-DE" dirty="0" smtClean="0"/>
              <a:t>: PEAK </a:t>
            </a:r>
          </a:p>
          <a:p>
            <a:r>
              <a:rPr lang="de-DE" dirty="0" smtClean="0"/>
              <a:t>Enlace </a:t>
            </a:r>
            <a:r>
              <a:rPr lang="de-DE" dirty="0"/>
              <a:t>Android </a:t>
            </a: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play.google.com/store/apps/details?id=com.brainbow.peak.app&amp;hl=es</a:t>
            </a:r>
            <a:endParaRPr lang="de-DE" dirty="0"/>
          </a:p>
          <a:p>
            <a:r>
              <a:rPr lang="de-DE" dirty="0" smtClean="0"/>
              <a:t>Enlace </a:t>
            </a:r>
            <a:r>
              <a:rPr lang="de-DE" dirty="0"/>
              <a:t>IOS </a:t>
            </a:r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apps.apple.com/mx/app/peak-juegos-cerebrales/id806223188</a:t>
            </a:r>
            <a:endParaRPr lang="de-DE" dirty="0" smtClean="0"/>
          </a:p>
          <a:p>
            <a:r>
              <a:rPr lang="de-DE" dirty="0" smtClean="0"/>
              <a:t>Aplicación </a:t>
            </a:r>
            <a:r>
              <a:rPr lang="de-DE" dirty="0"/>
              <a:t>utilizable en teléfonos inteligentes y tabletas</a:t>
            </a:r>
          </a:p>
          <a:p>
            <a:r>
              <a:rPr lang="de-DE" dirty="0"/>
              <a:t>La aplicación </a:t>
            </a:r>
            <a:r>
              <a:rPr lang="de-DE" dirty="0" err="1"/>
              <a:t>requiere una cuenta de usuario</a:t>
            </a:r>
            <a:endParaRPr lang="de-DE" dirty="0"/>
          </a:p>
          <a:p>
            <a:r>
              <a:rPr lang="de-DE" dirty="0"/>
              <a:t>Idioma de la App: </a:t>
            </a:r>
            <a:r>
              <a:rPr lang="de-DE" dirty="0" smtClean="0"/>
              <a:t>Español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57998" y="835451"/>
            <a:ext cx="11059692" cy="60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de-DE" smtClean="0"/>
              <a:t>APP juegos de memoria- PEAK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8000" y="1800000"/>
            <a:ext cx="3290520" cy="3314612"/>
          </a:xfrm>
        </p:spPr>
        <p:txBody>
          <a:bodyPr>
            <a:normAutofit/>
          </a:bodyPr>
          <a:lstStyle/>
          <a:p>
            <a:r>
              <a:rPr lang="es-ES" dirty="0" smtClean="0"/>
              <a:t>Aplicación </a:t>
            </a:r>
            <a:r>
              <a:rPr lang="es-ES" dirty="0"/>
              <a:t>elegida por Google como una de las mejores Apps </a:t>
            </a:r>
            <a:r>
              <a:rPr lang="es-ES" dirty="0" smtClean="0"/>
              <a:t>para entrenar la memoria a través de juegos.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 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7998" y="835451"/>
            <a:ext cx="11059692" cy="605096"/>
          </a:xfrm>
        </p:spPr>
        <p:txBody>
          <a:bodyPr/>
          <a:lstStyle/>
          <a:p>
            <a:r>
              <a:rPr lang="de-DE" dirty="0" smtClean="0"/>
              <a:t>APP juegos de memoria- PEAK</a:t>
            </a:r>
            <a:endParaRPr lang="de-DE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51" y="938827"/>
            <a:ext cx="3017782" cy="53420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977" y="923586"/>
            <a:ext cx="2918713" cy="53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032" y="1861235"/>
            <a:ext cx="11059691" cy="50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FUNCIONES DE PEAK:</a:t>
            </a:r>
          </a:p>
          <a:p>
            <a:r>
              <a:rPr lang="es-ES" dirty="0" smtClean="0"/>
              <a:t>Juegos </a:t>
            </a:r>
            <a:r>
              <a:rPr lang="es-ES" dirty="0"/>
              <a:t>gratuitos que desafían tu memoria, atención, solución de problemas, agilidad mental, lenguaje, coordinación, creatividad y control de emociones.</a:t>
            </a:r>
          </a:p>
          <a:p>
            <a:r>
              <a:rPr lang="es-ES" dirty="0" smtClean="0"/>
              <a:t>Aprende </a:t>
            </a:r>
            <a:r>
              <a:rPr lang="es-ES" dirty="0"/>
              <a:t>en cuales categorías sobresales y compite con amigos comparando mapas cerebrales y rendimientos en los juegos.</a:t>
            </a:r>
          </a:p>
          <a:p>
            <a:r>
              <a:rPr lang="es-ES" dirty="0" smtClean="0"/>
              <a:t>Libera </a:t>
            </a:r>
            <a:r>
              <a:rPr lang="es-ES" dirty="0"/>
              <a:t>tu mente de toda preocupación con las actividades de relajación de </a:t>
            </a:r>
            <a:r>
              <a:rPr lang="es-ES" dirty="0" err="1"/>
              <a:t>Peak</a:t>
            </a:r>
            <a:r>
              <a:rPr lang="es-ES" dirty="0"/>
              <a:t> para disfrutar de una experiencia calmada, equilibrada y positiva.</a:t>
            </a:r>
          </a:p>
          <a:p>
            <a:r>
              <a:rPr lang="es-ES" dirty="0" smtClean="0"/>
              <a:t>Recibe </a:t>
            </a:r>
            <a:r>
              <a:rPr lang="es-ES" dirty="0"/>
              <a:t>acceso a los planes de entrenamiento avanzado de </a:t>
            </a:r>
            <a:r>
              <a:rPr lang="es-ES" dirty="0" err="1"/>
              <a:t>Peak</a:t>
            </a:r>
            <a:r>
              <a:rPr lang="es-ES" dirty="0"/>
              <a:t>: programas intensivos que entrenan una habilidad específica, incluyendo el nuevo juego de memoria </a:t>
            </a:r>
            <a:r>
              <a:rPr lang="es-ES" dirty="0" err="1"/>
              <a:t>Wizard</a:t>
            </a:r>
            <a:r>
              <a:rPr lang="es-ES" dirty="0"/>
              <a:t> cual fue elaborado junto a la Universidad de Cambridge.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16355" y="942056"/>
            <a:ext cx="11059692" cy="605096"/>
          </a:xfrm>
        </p:spPr>
        <p:txBody>
          <a:bodyPr/>
          <a:lstStyle/>
          <a:p>
            <a:r>
              <a:rPr lang="de-DE" dirty="0" smtClean="0"/>
              <a:t>APP juegos de memoria- PEAK</a:t>
            </a:r>
            <a:endParaRPr lang="de-D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233" y="154850"/>
            <a:ext cx="2491956" cy="21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36EC0B6E-0905-CD91-6C2F-11EF5D3E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88" y="1875538"/>
            <a:ext cx="4445403" cy="43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C35BA6-9F3D-BAC1-0F74-97EE65FF2D14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6820"/>
            <a:ext cx="12451934" cy="893179"/>
          </a:xfrm>
        </p:spPr>
        <p:txBody>
          <a:bodyPr>
            <a:normAutofit fontScale="90000"/>
          </a:bodyPr>
          <a:lstStyle/>
          <a:p>
            <a:r>
              <a:rPr lang="en-US" altLang="el-GR" sz="2700" dirty="0">
                <a:solidFill>
                  <a:srgbClr val="C01E24"/>
                </a:solidFill>
              </a:rPr>
              <a:t>9.2.2</a:t>
            </a:r>
            <a:r>
              <a:rPr lang="el-GR" altLang="el-GR" dirty="0">
                <a:solidFill>
                  <a:srgbClr val="C01E24"/>
                </a:solidFill>
              </a:rPr>
              <a:t/>
            </a:r>
            <a:br>
              <a:rPr lang="el-GR" altLang="el-GR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Desafío de integración en la vida real: uso de la plataforma e-Training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115" y="1731901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847" y="2234921"/>
            <a:ext cx="5937120" cy="4008158"/>
          </a:xfrm>
        </p:spPr>
        <p:txBody>
          <a:bodyPr>
            <a:normAutofit/>
          </a:bodyPr>
          <a:lstStyle/>
          <a:p>
            <a:pPr lvl="0"/>
            <a:r>
              <a:rPr lang="en-GB" sz="2000" dirty="0"/>
              <a:t>Conocer el marco de establecimiento de objetivos SMART y cómo podría ayudar a integrar las aplicaciones sanitarias para un envejecimiento saludable.</a:t>
            </a:r>
          </a:p>
          <a:p>
            <a:pPr lvl="0"/>
            <a:r>
              <a:rPr lang="en-GB" sz="2000" dirty="0"/>
              <a:t>Para informarse sobre el reto de 7 días de integración en la vida real, apoyado por la plataforma de formación electrónica y los recursos de autoaprendizaje.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997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86695" y="657969"/>
            <a:ext cx="11059692" cy="60509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¿Cómo idear </a:t>
            </a:r>
            <a:r>
              <a:rPr lang="de-DE" dirty="0"/>
              <a:t>un plan </a:t>
            </a:r>
            <a:r>
              <a:rPr lang="de-DE" dirty="0" err="1"/>
              <a:t>para integrar en la vida cotidiana </a:t>
            </a:r>
            <a:r>
              <a:rPr lang="de-DE" dirty="0"/>
              <a:t>una aplicación de </a:t>
            </a:r>
            <a:r>
              <a:rPr lang="de-DE" dirty="0" err="1"/>
              <a:t>salud para un envejecimiento saludable</a:t>
            </a:r>
            <a:r>
              <a:rPr lang="de-DE" dirty="0"/>
              <a:t>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87176" y="1409769"/>
            <a:ext cx="9008033" cy="48659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err="1"/>
              <a:t>¿Cómo elegiría </a:t>
            </a:r>
            <a:r>
              <a:rPr lang="de-DE" dirty="0"/>
              <a:t>una aplicación de </a:t>
            </a:r>
            <a:r>
              <a:rPr lang="de-DE" dirty="0" err="1"/>
              <a:t>salud para un envejecimiento saludable</a:t>
            </a:r>
            <a:r>
              <a:rPr lang="de-DE" dirty="0"/>
              <a:t>?</a:t>
            </a:r>
          </a:p>
          <a:p>
            <a:pPr marL="0" indent="0">
              <a:buNone/>
            </a:pPr>
            <a:r>
              <a:rPr lang="de-DE" dirty="0" err="1"/>
              <a:t>Podrías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Utiliza tus notas de la Actividad </a:t>
            </a:r>
            <a:r>
              <a:rPr lang="de-DE" dirty="0"/>
              <a:t>2 </a:t>
            </a:r>
            <a:r>
              <a:rPr lang="de-DE" dirty="0" err="1"/>
              <a:t>de la </a:t>
            </a:r>
            <a:r>
              <a:rPr lang="de-DE" dirty="0"/>
              <a:t>Sesión Didáctica sobre </a:t>
            </a:r>
            <a:r>
              <a:rPr lang="de-DE" dirty="0" err="1"/>
              <a:t>tus áreas </a:t>
            </a:r>
            <a:r>
              <a:rPr lang="de-DE" dirty="0"/>
              <a:t>relevantes </a:t>
            </a:r>
            <a:r>
              <a:rPr lang="de-DE" dirty="0" err="1"/>
              <a:t>del envejecimiento saludable y las posibilidades de mantener la capacidad funcional.</a:t>
            </a:r>
            <a:endParaRPr lang="de-DE" dirty="0"/>
          </a:p>
          <a:p>
            <a:pPr lvl="1"/>
            <a:r>
              <a:rPr lang="de-DE" dirty="0" err="1"/>
              <a:t>Utiliza tus conocimientos de la Actividad </a:t>
            </a:r>
            <a:r>
              <a:rPr lang="de-DE" dirty="0"/>
              <a:t>4 </a:t>
            </a:r>
            <a:r>
              <a:rPr lang="de-DE" dirty="0" err="1"/>
              <a:t>de la </a:t>
            </a:r>
            <a:r>
              <a:rPr lang="de-DE" dirty="0"/>
              <a:t>Sesión Didáctica </a:t>
            </a:r>
            <a:r>
              <a:rPr lang="de-DE" dirty="0" err="1"/>
              <a:t>y especifica los beneficios esperados</a:t>
            </a:r>
            <a:r>
              <a:rPr lang="de-DE" dirty="0"/>
              <a:t>, las </a:t>
            </a:r>
            <a:r>
              <a:rPr lang="de-DE" dirty="0" err="1"/>
              <a:t>barreras </a:t>
            </a:r>
            <a:r>
              <a:rPr lang="de-DE" dirty="0"/>
              <a:t>potenciales </a:t>
            </a:r>
            <a:r>
              <a:rPr lang="de-DE" dirty="0" err="1"/>
              <a:t>y los </a:t>
            </a:r>
            <a:r>
              <a:rPr lang="de-DE" dirty="0"/>
              <a:t>factores </a:t>
            </a:r>
            <a:r>
              <a:rPr lang="de-DE" dirty="0" err="1"/>
              <a:t>facilitadores. </a:t>
            </a:r>
          </a:p>
          <a:p>
            <a:pPr marL="0" indent="0">
              <a:buNone/>
            </a:pPr>
            <a:r>
              <a:rPr lang="de-DE" b="1" dirty="0" err="1"/>
              <a:t>Por favor, tómese </a:t>
            </a:r>
            <a:r>
              <a:rPr lang="de-DE" b="1" dirty="0"/>
              <a:t>un </a:t>
            </a:r>
            <a:r>
              <a:rPr lang="de-DE" b="1" dirty="0" err="1"/>
              <a:t>momento para elegir una </a:t>
            </a:r>
            <a:r>
              <a:rPr lang="de-DE" b="1" dirty="0"/>
              <a:t>aplicación de </a:t>
            </a:r>
            <a:r>
              <a:rPr lang="de-DE" b="1" dirty="0" err="1"/>
              <a:t>salud para su reto de integración en </a:t>
            </a:r>
            <a:r>
              <a:rPr lang="de-DE" b="1" dirty="0"/>
              <a:t>la </a:t>
            </a:r>
            <a:r>
              <a:rPr lang="de-DE" b="1" dirty="0" err="1"/>
              <a:t>vida</a:t>
            </a:r>
            <a:r>
              <a:rPr lang="de-DE" b="1" dirty="0"/>
              <a:t> real, </a:t>
            </a:r>
            <a:r>
              <a:rPr lang="de-DE" b="1" dirty="0" err="1"/>
              <a:t>basándose </a:t>
            </a:r>
            <a:r>
              <a:rPr lang="de-DE" b="1" dirty="0"/>
              <a:t>en todas </a:t>
            </a:r>
            <a:r>
              <a:rPr lang="de-DE" b="1" dirty="0" err="1"/>
              <a:t>sus reflexiones y conocimientos sobre las </a:t>
            </a:r>
            <a:r>
              <a:rPr lang="de-DE" b="1" dirty="0"/>
              <a:t>aplicaciones de </a:t>
            </a:r>
            <a:r>
              <a:rPr lang="de-DE" b="1" dirty="0" err="1"/>
              <a:t>salud para un envejecimiento saludable</a:t>
            </a:r>
            <a:r>
              <a:rPr lang="de-DE" b="1" dirty="0"/>
              <a:t>.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67" y="3467418"/>
            <a:ext cx="2972968" cy="2972968"/>
          </a:xfrm>
          <a:prstGeom prst="rect">
            <a:avLst/>
          </a:prstGeom>
        </p:spPr>
      </p:pic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656717" y="644038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94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89897" y="1599070"/>
            <a:ext cx="11059692" cy="605096"/>
          </a:xfrm>
        </p:spPr>
        <p:txBody>
          <a:bodyPr>
            <a:normAutofit/>
          </a:bodyPr>
          <a:lstStyle/>
          <a:p>
            <a:r>
              <a:rPr lang="de-DE" sz="2400" b="0" dirty="0" err="1"/>
              <a:t>Técnica</a:t>
            </a:r>
            <a:r>
              <a:rPr lang="de-DE" sz="2400" b="0" dirty="0"/>
              <a:t>: "</a:t>
            </a:r>
            <a:r>
              <a:rPr lang="de-DE" sz="2400" b="0" dirty="0" err="1"/>
              <a:t>Fijación de objetivos "</a:t>
            </a:r>
            <a:r>
              <a:rPr lang="de-DE" sz="2400" b="0" dirty="0"/>
              <a:t>SMART</a:t>
            </a:r>
          </a:p>
        </p:txBody>
      </p:sp>
      <p:pic>
        <p:nvPicPr>
          <p:cNvPr id="7" name="Picture 2" descr="Free goals smart target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7" y="2134011"/>
            <a:ext cx="5564406" cy="439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Θέση περιεχομένου 1"/>
          <p:cNvSpPr>
            <a:spLocks noGrp="1"/>
          </p:cNvSpPr>
          <p:nvPr>
            <p:ph sz="half" idx="4294967295"/>
          </p:nvPr>
        </p:nvSpPr>
        <p:spPr>
          <a:xfrm>
            <a:off x="6824936" y="2041215"/>
            <a:ext cx="5099120" cy="4190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92D050"/>
              </a:buClr>
            </a:pPr>
            <a:r>
              <a:rPr lang="en-US" sz="2600" dirty="0">
                <a:solidFill>
                  <a:srgbClr val="92D050"/>
                </a:solidFill>
              </a:rPr>
              <a:t>Específico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Medible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pPr>
              <a:buClr>
                <a:srgbClr val="ED7D31"/>
              </a:buClr>
            </a:pPr>
            <a:r>
              <a:rPr lang="en-US" sz="2600" dirty="0">
                <a:solidFill>
                  <a:srgbClr val="ED7D31"/>
                </a:solidFill>
              </a:rPr>
              <a:t>Alcanzable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pPr>
              <a:buClr>
                <a:srgbClr val="9933FF"/>
              </a:buClr>
            </a:pPr>
            <a:r>
              <a:rPr lang="en-US" sz="2600" dirty="0" err="1" smtClean="0">
                <a:solidFill>
                  <a:srgbClr val="9933FF"/>
                </a:solidFill>
              </a:rPr>
              <a:t>Realista</a:t>
            </a:r>
            <a:r>
              <a:rPr lang="en-US" sz="2600" b="1" dirty="0"/>
              <a:t/>
            </a:r>
            <a:br>
              <a:rPr lang="en-US" sz="2600" b="1" dirty="0"/>
            </a:br>
            <a:endParaRPr lang="en-US" sz="2600" b="1" dirty="0"/>
          </a:p>
          <a:p>
            <a:pPr>
              <a:buClr>
                <a:srgbClr val="FF3399"/>
              </a:buClr>
            </a:pPr>
            <a:r>
              <a:rPr lang="en-US" sz="2600" dirty="0" err="1" smtClean="0">
                <a:solidFill>
                  <a:srgbClr val="FF3399"/>
                </a:solidFill>
              </a:rPr>
              <a:t>Duración</a:t>
            </a:r>
            <a:r>
              <a:rPr lang="en-US" sz="2600" dirty="0" smtClean="0">
                <a:solidFill>
                  <a:srgbClr val="FF3399"/>
                </a:solidFill>
              </a:rPr>
              <a:t> </a:t>
            </a:r>
            <a:r>
              <a:rPr lang="en-US" sz="2600" dirty="0" err="1" smtClean="0">
                <a:solidFill>
                  <a:srgbClr val="FF3399"/>
                </a:solidFill>
              </a:rPr>
              <a:t>Limitada</a:t>
            </a:r>
            <a:endParaRPr lang="en-US" sz="2600" dirty="0" smtClean="0">
              <a:solidFill>
                <a:srgbClr val="FF3399"/>
              </a:solidFill>
            </a:endParaRPr>
          </a:p>
        </p:txBody>
      </p:sp>
      <p:sp>
        <p:nvSpPr>
          <p:cNvPr id="9" name="Ορθογώνιο 1">
            <a:extLst>
              <a:ext uri="{FF2B5EF4-FFF2-40B4-BE49-F238E27FC236}">
                <a16:creationId xmlns:a16="http://schemas.microsoft.com/office/drawing/2014/main" id="{ED2F4DDC-EDFB-2077-F4D4-7EFCA890F8B7}"/>
              </a:ext>
            </a:extLst>
          </p:cNvPr>
          <p:cNvSpPr/>
          <p:nvPr/>
        </p:nvSpPr>
        <p:spPr>
          <a:xfrm>
            <a:off x="9512338" y="6394647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7576" y="609950"/>
            <a:ext cx="11059692" cy="60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de-DE" dirty="0"/>
              <a:t>¿Cómo idear un plan para integrar en la vida cotidiana una aplicación de salud para un envejecimiento saludable?</a:t>
            </a:r>
          </a:p>
        </p:txBody>
      </p:sp>
    </p:spTree>
    <p:extLst>
      <p:ext uri="{BB962C8B-B14F-4D97-AF65-F5344CB8AC3E}">
        <p14:creationId xmlns:p14="http://schemas.microsoft.com/office/powerpoint/2010/main" val="11095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646" y="607728"/>
            <a:ext cx="11059692" cy="605096"/>
          </a:xfrm>
        </p:spPr>
        <p:txBody>
          <a:bodyPr/>
          <a:lstStyle/>
          <a:p>
            <a:r>
              <a:rPr lang="de-DE" dirty="0" err="1"/>
              <a:t>Por favor, comparta su elección con el grupo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7081" y="1327726"/>
            <a:ext cx="7329956" cy="4865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/>
              <a:t>Especifíquelo</a:t>
            </a:r>
            <a:r>
              <a:rPr lang="de-DE" b="1" dirty="0"/>
              <a:t>:</a:t>
            </a:r>
          </a:p>
          <a:p>
            <a:r>
              <a:rPr lang="de-DE" dirty="0"/>
              <a:t>Nombre </a:t>
            </a:r>
            <a:r>
              <a:rPr lang="de-DE" dirty="0" err="1"/>
              <a:t>de la </a:t>
            </a:r>
            <a:r>
              <a:rPr lang="de-DE" dirty="0"/>
              <a:t>aplicación </a:t>
            </a:r>
            <a:r>
              <a:rPr lang="de-DE" dirty="0" err="1"/>
              <a:t>y área clave de envejecimiento saludable a la que va dirigida</a:t>
            </a:r>
            <a:r>
              <a:rPr lang="de-DE" dirty="0"/>
              <a:t>. </a:t>
            </a:r>
            <a:r>
              <a:rPr lang="de-DE" dirty="0" err="1"/>
              <a:t>¿Por qué es </a:t>
            </a:r>
            <a:r>
              <a:rPr lang="de-DE" dirty="0"/>
              <a:t>importante </a:t>
            </a:r>
            <a:r>
              <a:rPr lang="de-DE" dirty="0" err="1"/>
              <a:t>para mi vida</a:t>
            </a:r>
            <a:r>
              <a:rPr lang="de-DE" dirty="0"/>
              <a:t>?</a:t>
            </a:r>
          </a:p>
          <a:p>
            <a:r>
              <a:rPr lang="de-DE" dirty="0" err="1"/>
              <a:t>¿Qué beneficios quiere experimentar</a:t>
            </a:r>
            <a:r>
              <a:rPr lang="de-DE" dirty="0"/>
              <a:t>? </a:t>
            </a:r>
            <a:r>
              <a:rPr lang="de-DE" dirty="0" err="1"/>
              <a:t>¿Cómo podría medirlo</a:t>
            </a:r>
            <a:r>
              <a:rPr lang="de-DE" dirty="0"/>
              <a:t>?</a:t>
            </a:r>
          </a:p>
          <a:p>
            <a:r>
              <a:rPr lang="de-DE" dirty="0" err="1"/>
              <a:t>¿Cómo podría lograrse esta experiencia</a:t>
            </a:r>
            <a:r>
              <a:rPr lang="de-DE" dirty="0"/>
              <a:t>? </a:t>
            </a:r>
            <a:r>
              <a:rPr lang="de-DE" dirty="0" err="1"/>
              <a:t>¿Cuáles podrían ser las barreras y los facilitadores concretos</a:t>
            </a:r>
            <a:r>
              <a:rPr lang="de-DE" dirty="0"/>
              <a:t>?</a:t>
            </a:r>
          </a:p>
          <a:p>
            <a:r>
              <a:rPr lang="de-DE" dirty="0" err="1"/>
              <a:t>¿Cuánto tiempo intentaré utilizar esta </a:t>
            </a:r>
            <a:r>
              <a:rPr lang="de-DE" dirty="0"/>
              <a:t>aplicación?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97" y="2919123"/>
            <a:ext cx="4315243" cy="2878775"/>
          </a:xfrm>
          <a:prstGeom prst="rect">
            <a:avLst/>
          </a:prstGeom>
        </p:spPr>
      </p:pic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17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984" y="614389"/>
            <a:ext cx="11059692" cy="605096"/>
          </a:xfrm>
        </p:spPr>
        <p:txBody>
          <a:bodyPr/>
          <a:lstStyle/>
          <a:p>
            <a:r>
              <a:rPr lang="de-DE" dirty="0" err="1"/>
              <a:t>Le invitamos a </a:t>
            </a:r>
            <a:r>
              <a:rPr lang="de-DE" dirty="0"/>
              <a:t>poner </a:t>
            </a:r>
            <a:r>
              <a:rPr lang="de-DE" dirty="0" err="1"/>
              <a:t>en práctica su </a:t>
            </a:r>
            <a:r>
              <a:rPr lang="de-DE" dirty="0"/>
              <a:t>plan.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Se le desafía a que experimente de forma colaborativa la aplicación de salud que ha elegido para su área personal de envejecimiento saludable utilizando los recursos de la plataforma de formación electrónica.</a:t>
            </a:r>
          </a:p>
          <a:p>
            <a:pPr marL="0" indent="0">
              <a:buNone/>
            </a:pPr>
            <a:r>
              <a:rPr lang="en-US" b="1" dirty="0"/>
              <a:t>Siga estos pasos: </a:t>
            </a:r>
          </a:p>
          <a:p>
            <a:pPr marL="457200" indent="-457200">
              <a:buFont typeface="+mj-lt"/>
              <a:buAutoNum type="arabicParenBoth"/>
            </a:pPr>
            <a:r>
              <a:rPr lang="en-US" dirty="0"/>
              <a:t>Utiliza la aplicación durante 7 días.</a:t>
            </a:r>
          </a:p>
          <a:p>
            <a:pPr marL="457200" indent="-457200">
              <a:buFont typeface="+mj-lt"/>
              <a:buAutoNum type="arabicParenBoth"/>
            </a:pPr>
            <a:r>
              <a:rPr lang="en-US" dirty="0"/>
              <a:t>Dedica diez minutos al día a rellenar tu diario de usuario.</a:t>
            </a:r>
          </a:p>
          <a:p>
            <a:pPr marL="457200" indent="-457200">
              <a:buFont typeface="+mj-lt"/>
              <a:buAutoNum type="arabicParenBoth"/>
            </a:pPr>
            <a:r>
              <a:rPr lang="en-US" dirty="0"/>
              <a:t>Publique preguntas en caso de problemas. </a:t>
            </a:r>
          </a:p>
          <a:p>
            <a:pPr marL="457200" indent="-457200">
              <a:buFont typeface="+mj-lt"/>
              <a:buAutoNum type="arabicParenBoth"/>
            </a:pPr>
            <a:r>
              <a:rPr lang="en-US" dirty="0"/>
              <a:t>No dude en leer los diarios de los demás.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95" y="1799999"/>
            <a:ext cx="5605805" cy="3941582"/>
          </a:xfrm>
          <a:prstGeom prst="rect">
            <a:avLst/>
          </a:prstGeom>
        </p:spPr>
      </p:pic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656717" y="644038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71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211" y="720035"/>
            <a:ext cx="11059692" cy="605096"/>
          </a:xfrm>
        </p:spPr>
        <p:txBody>
          <a:bodyPr>
            <a:normAutofit fontScale="90000"/>
          </a:bodyPr>
          <a:lstStyle/>
          <a:p>
            <a:r>
              <a:rPr lang="de-DE" dirty="0"/>
              <a:t>Buscar </a:t>
            </a:r>
            <a:r>
              <a:rPr lang="de-DE" dirty="0" err="1"/>
              <a:t>y utilizar el </a:t>
            </a:r>
            <a:r>
              <a:rPr lang="de-DE" dirty="0"/>
              <a:t>modelo de "</a:t>
            </a:r>
            <a:r>
              <a:rPr lang="de-DE" dirty="0" err="1"/>
              <a:t>Diario </a:t>
            </a:r>
            <a:r>
              <a:rPr lang="de-DE" dirty="0"/>
              <a:t>del usuario" en </a:t>
            </a:r>
            <a:r>
              <a:rPr lang="de-DE" dirty="0" err="1"/>
              <a:t>la plataforma de </a:t>
            </a:r>
            <a:r>
              <a:rPr lang="de-DE" dirty="0"/>
              <a:t>formación electrónica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274" y="1372892"/>
            <a:ext cx="6981790" cy="4865977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Esfuércese por utilizar la aplicación de forma diaria y constante durante una semana.</a:t>
            </a:r>
            <a:endParaRPr lang="de-DE" dirty="0"/>
          </a:p>
          <a:p>
            <a:r>
              <a:rPr lang="de-DE" dirty="0"/>
              <a:t>Encuentre </a:t>
            </a:r>
            <a:r>
              <a:rPr lang="de-DE" dirty="0" err="1"/>
              <a:t>el </a:t>
            </a:r>
            <a:r>
              <a:rPr lang="de-DE" dirty="0"/>
              <a:t>documento </a:t>
            </a:r>
            <a:r>
              <a:rPr lang="de-DE" dirty="0" err="1"/>
              <a:t>Word </a:t>
            </a:r>
            <a:r>
              <a:rPr lang="de-DE" dirty="0"/>
              <a:t>"</a:t>
            </a:r>
            <a:r>
              <a:rPr lang="de-DE" dirty="0" err="1"/>
              <a:t>Diario del </a:t>
            </a:r>
            <a:r>
              <a:rPr lang="de-DE" dirty="0"/>
              <a:t>usuario" en </a:t>
            </a:r>
            <a:r>
              <a:rPr lang="de-DE" dirty="0" err="1"/>
              <a:t>la plataforma de </a:t>
            </a:r>
            <a:r>
              <a:rPr lang="de-DE" dirty="0"/>
              <a:t>formación electrónica.</a:t>
            </a:r>
          </a:p>
          <a:p>
            <a:r>
              <a:rPr lang="de-DE" dirty="0" err="1"/>
              <a:t>Contiene detalles </a:t>
            </a:r>
            <a:r>
              <a:rPr lang="de-DE" dirty="0"/>
              <a:t>sobre </a:t>
            </a:r>
            <a:r>
              <a:rPr lang="de-DE" dirty="0" err="1"/>
              <a:t>la </a:t>
            </a:r>
            <a:r>
              <a:rPr lang="de-DE" dirty="0"/>
              <a:t>aplicación </a:t>
            </a:r>
            <a:r>
              <a:rPr lang="de-DE" dirty="0" err="1"/>
              <a:t>que estás utilizando</a:t>
            </a:r>
            <a:r>
              <a:rPr lang="de-DE" dirty="0"/>
              <a:t>, </a:t>
            </a:r>
            <a:r>
              <a:rPr lang="de-DE" dirty="0" err="1"/>
              <a:t>te pregunta por los motivos de tu elección</a:t>
            </a:r>
            <a:r>
              <a:rPr lang="de-DE" dirty="0"/>
              <a:t>, </a:t>
            </a:r>
            <a:r>
              <a:rPr lang="de-DE" dirty="0" err="1"/>
              <a:t>tus </a:t>
            </a:r>
            <a:r>
              <a:rPr lang="de-DE" dirty="0"/>
              <a:t>objetivos SMART </a:t>
            </a:r>
            <a:r>
              <a:rPr lang="de-DE" dirty="0" err="1"/>
              <a:t>y te permite hacer anotaciones diarias para </a:t>
            </a:r>
            <a:r>
              <a:rPr lang="de-DE" dirty="0"/>
              <a:t>guardar </a:t>
            </a:r>
            <a:r>
              <a:rPr lang="de-DE" dirty="0" err="1"/>
              <a:t>tus experiencias.</a:t>
            </a:r>
            <a:endParaRPr lang="de-DE" dirty="0"/>
          </a:p>
          <a:p>
            <a:r>
              <a:rPr lang="de-DE" dirty="0" err="1"/>
              <a:t>Dedica sólo </a:t>
            </a:r>
            <a:r>
              <a:rPr lang="de-DE" dirty="0"/>
              <a:t>10 </a:t>
            </a:r>
            <a:r>
              <a:rPr lang="de-DE" dirty="0" err="1"/>
              <a:t>minutos </a:t>
            </a:r>
            <a:r>
              <a:rPr lang="de-DE" dirty="0"/>
              <a:t>al </a:t>
            </a:r>
            <a:r>
              <a:rPr lang="de-DE" dirty="0" err="1"/>
              <a:t>día a </a:t>
            </a:r>
            <a:r>
              <a:rPr lang="de-DE" dirty="0"/>
              <a:t>actualizar </a:t>
            </a:r>
            <a:r>
              <a:rPr lang="de-DE" dirty="0" err="1"/>
              <a:t>tu agenda </a:t>
            </a:r>
            <a:r>
              <a:rPr lang="de-DE" dirty="0"/>
              <a:t>en </a:t>
            </a:r>
            <a:r>
              <a:rPr lang="de-DE" dirty="0" err="1"/>
              <a:t>la plataforma</a:t>
            </a:r>
            <a:r>
              <a:rPr lang="de-DE" dirty="0"/>
              <a:t>. </a:t>
            </a:r>
            <a:r>
              <a:rPr lang="de-DE" dirty="0" err="1"/>
              <a:t>Haz viñetas con frases cortas</a:t>
            </a:r>
            <a:r>
              <a:rPr lang="de-DE" dirty="0"/>
              <a:t>.</a:t>
            </a:r>
          </a:p>
          <a:p>
            <a:r>
              <a:rPr lang="de-DE" dirty="0" err="1"/>
              <a:t>Si </a:t>
            </a:r>
            <a:r>
              <a:rPr lang="de-DE" dirty="0"/>
              <a:t>no </a:t>
            </a:r>
            <a:r>
              <a:rPr lang="de-DE" dirty="0" err="1"/>
              <a:t>desea compartir sus experiencias, puede mantener su </a:t>
            </a:r>
            <a:r>
              <a:rPr lang="de-DE" dirty="0"/>
              <a:t>"</a:t>
            </a:r>
            <a:r>
              <a:rPr lang="de-DE" dirty="0" err="1"/>
              <a:t>Diario</a:t>
            </a:r>
            <a:r>
              <a:rPr lang="de-DE" dirty="0"/>
              <a:t> de usuario" en privado.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22" y="2083981"/>
            <a:ext cx="4123540" cy="3443800"/>
          </a:xfrm>
          <a:prstGeom prst="rect">
            <a:avLst/>
          </a:prstGeom>
        </p:spPr>
      </p:pic>
      <p:sp>
        <p:nvSpPr>
          <p:cNvPr id="6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656717" y="644038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34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420" y="714849"/>
            <a:ext cx="11059692" cy="60509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Participar en las experiencias de los demás </a:t>
            </a:r>
            <a:r>
              <a:rPr lang="de-DE" dirty="0"/>
              <a:t>en </a:t>
            </a:r>
            <a:r>
              <a:rPr lang="de-DE" dirty="0" err="1"/>
              <a:t>la plataforma de </a:t>
            </a:r>
            <a:r>
              <a:rPr lang="de-DE" dirty="0"/>
              <a:t>formación electrónica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8096" y="1512342"/>
            <a:ext cx="8606752" cy="4865977"/>
          </a:xfrm>
        </p:spPr>
        <p:txBody>
          <a:bodyPr>
            <a:normAutofit/>
          </a:bodyPr>
          <a:lstStyle/>
          <a:p>
            <a:r>
              <a:rPr lang="de-DE" dirty="0" err="1"/>
              <a:t>Si tiene algún problema técnico o de otro tipo que le impida completar el reto, utilice las herramientas de comunicación </a:t>
            </a:r>
            <a:r>
              <a:rPr lang="de-DE" dirty="0"/>
              <a:t>de </a:t>
            </a:r>
            <a:r>
              <a:rPr lang="de-DE" dirty="0" err="1"/>
              <a:t>la plataforma de </a:t>
            </a:r>
            <a:r>
              <a:rPr lang="de-DE" dirty="0"/>
              <a:t>formación electrónica.</a:t>
            </a:r>
          </a:p>
          <a:p>
            <a:pPr marL="0" indent="0">
              <a:buNone/>
            </a:pPr>
            <a:r>
              <a:rPr lang="de-DE" dirty="0" err="1"/>
              <a:t>Por favor, intercambie conocimientos y experiencias</a:t>
            </a:r>
            <a:r>
              <a:rPr lang="de-DE" dirty="0"/>
              <a:t>: </a:t>
            </a:r>
          </a:p>
          <a:p>
            <a:r>
              <a:rPr lang="de-DE" dirty="0" err="1"/>
              <a:t>Siéntete libre de publicar cualquier pregunta y </a:t>
            </a:r>
            <a:r>
              <a:rPr lang="de-DE" dirty="0"/>
              <a:t>también </a:t>
            </a:r>
            <a:r>
              <a:rPr lang="de-DE" dirty="0" err="1"/>
              <a:t>de comunicarte con los demás para ayudar a todos a completar el reto</a:t>
            </a:r>
            <a:r>
              <a:rPr lang="de-DE" dirty="0"/>
              <a:t>.</a:t>
            </a:r>
          </a:p>
          <a:p>
            <a:r>
              <a:rPr lang="de-DE" dirty="0" err="1"/>
              <a:t>Podrías responder a los mensajes sobre problemas</a:t>
            </a:r>
            <a:r>
              <a:rPr lang="de-DE" dirty="0"/>
              <a:t>, </a:t>
            </a:r>
            <a:r>
              <a:rPr lang="de-DE" dirty="0" err="1"/>
              <a:t>¡si conoces </a:t>
            </a:r>
            <a:r>
              <a:rPr lang="de-DE" dirty="0"/>
              <a:t>una </a:t>
            </a:r>
            <a:r>
              <a:rPr lang="de-DE" dirty="0" err="1"/>
              <a:t>solución</a:t>
            </a:r>
            <a:r>
              <a:rPr lang="de-DE" dirty="0"/>
              <a:t>!</a:t>
            </a:r>
          </a:p>
          <a:p>
            <a:r>
              <a:rPr lang="de-DE" dirty="0"/>
              <a:t>En el </a:t>
            </a:r>
            <a:r>
              <a:rPr lang="de-DE" dirty="0" err="1"/>
              <a:t>caso de los </a:t>
            </a:r>
            <a:r>
              <a:rPr lang="de-DE" dirty="0"/>
              <a:t>"</a:t>
            </a:r>
            <a:r>
              <a:rPr lang="de-DE" dirty="0" err="1"/>
              <a:t>Diarios de </a:t>
            </a:r>
            <a:r>
              <a:rPr lang="de-DE" dirty="0"/>
              <a:t>usuario" </a:t>
            </a:r>
            <a:r>
              <a:rPr lang="de-DE" dirty="0" err="1"/>
              <a:t>públicos, no dude en leerlos para conocer las experiencias de sus compañeros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59" y="1685096"/>
            <a:ext cx="2144133" cy="21407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3" y="3951085"/>
            <a:ext cx="2087064" cy="2087064"/>
          </a:xfrm>
          <a:prstGeom prst="rect">
            <a:avLst/>
          </a:prstGeom>
        </p:spPr>
      </p:pic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Fuente| </a:t>
            </a:r>
            <a:r>
              <a:rPr lang="en-US" sz="1200" dirty="0">
                <a:hlinkClick r:id="rId6"/>
              </a:rPr>
              <a:t>Licencia Pixabay</a:t>
            </a:r>
            <a:endParaRPr lang="en-US" sz="1200" dirty="0"/>
          </a:p>
        </p:txBody>
      </p:sp>
      <p:sp>
        <p:nvSpPr>
          <p:cNvPr id="9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7720543" y="6378319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Fuente|</a:t>
            </a:r>
          </a:p>
        </p:txBody>
      </p:sp>
    </p:spTree>
    <p:extLst>
      <p:ext uri="{BB962C8B-B14F-4D97-AF65-F5344CB8AC3E}">
        <p14:creationId xmlns:p14="http://schemas.microsoft.com/office/powerpoint/2010/main" val="22355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874" y="515057"/>
            <a:ext cx="11059692" cy="605096"/>
          </a:xfrm>
        </p:spPr>
        <p:txBody>
          <a:bodyPr/>
          <a:lstStyle/>
          <a:p>
            <a:r>
              <a:rPr lang="de-DE" dirty="0" err="1"/>
              <a:t>Mensaje importante sobre el reto</a:t>
            </a:r>
            <a:r>
              <a:rPr lang="de-DE" dirty="0"/>
              <a:t>: </a:t>
            </a:r>
            <a:r>
              <a:rPr lang="de-DE" dirty="0" err="1"/>
              <a:t>¡Usted decide</a:t>
            </a:r>
            <a:r>
              <a:rPr lang="de-DE" dirty="0"/>
              <a:t>!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031" y="1512343"/>
            <a:ext cx="8575953" cy="4865977"/>
          </a:xfrm>
        </p:spPr>
        <p:txBody>
          <a:bodyPr>
            <a:normAutofit/>
          </a:bodyPr>
          <a:lstStyle/>
          <a:p>
            <a:r>
              <a:rPr lang="de-DE" dirty="0" err="1"/>
              <a:t>Completar el </a:t>
            </a:r>
            <a:r>
              <a:rPr lang="de-DE" dirty="0"/>
              <a:t>"Diario del </a:t>
            </a:r>
            <a:r>
              <a:rPr lang="de-DE" dirty="0" err="1"/>
              <a:t>usuario</a:t>
            </a:r>
            <a:r>
              <a:rPr lang="de-DE" dirty="0"/>
              <a:t>" </a:t>
            </a:r>
            <a:r>
              <a:rPr lang="de-DE" dirty="0" err="1"/>
              <a:t>y actualizarlo </a:t>
            </a:r>
            <a:r>
              <a:rPr lang="de-DE" dirty="0"/>
              <a:t>en </a:t>
            </a:r>
            <a:r>
              <a:rPr lang="de-DE" dirty="0" err="1"/>
              <a:t>la plataforma es totalmente voluntario</a:t>
            </a:r>
            <a:r>
              <a:rPr lang="de-DE" dirty="0"/>
              <a:t>.</a:t>
            </a:r>
          </a:p>
          <a:p>
            <a:r>
              <a:rPr lang="de-DE" dirty="0" smtClean="0"/>
              <a:t>Usted decide </a:t>
            </a:r>
            <a:r>
              <a:rPr lang="de-DE" dirty="0"/>
              <a:t>si </a:t>
            </a:r>
            <a:r>
              <a:rPr lang="de-DE" dirty="0" smtClean="0"/>
              <a:t>quiere </a:t>
            </a:r>
            <a:r>
              <a:rPr lang="de-DE" dirty="0"/>
              <a:t>que </a:t>
            </a:r>
            <a:r>
              <a:rPr lang="de-DE" dirty="0" smtClean="0"/>
              <a:t>su </a:t>
            </a:r>
            <a:r>
              <a:rPr lang="de-DE" dirty="0"/>
              <a:t>diario sea público o privado.</a:t>
            </a:r>
          </a:p>
          <a:p>
            <a:r>
              <a:rPr lang="de-DE" dirty="0"/>
              <a:t>Sólo </a:t>
            </a:r>
            <a:r>
              <a:rPr lang="de-DE" dirty="0" smtClean="0"/>
              <a:t>tiene </a:t>
            </a:r>
            <a:r>
              <a:rPr lang="de-DE" dirty="0"/>
              <a:t>que utilizar la aplicación que </a:t>
            </a:r>
            <a:r>
              <a:rPr lang="de-DE" dirty="0" smtClean="0"/>
              <a:t>elija </a:t>
            </a:r>
            <a:r>
              <a:rPr lang="de-DE" dirty="0"/>
              <a:t>para autoaprender.</a:t>
            </a:r>
          </a:p>
          <a:p>
            <a:r>
              <a:rPr lang="de-DE" dirty="0"/>
              <a:t>Si </a:t>
            </a:r>
            <a:r>
              <a:rPr lang="de-DE" dirty="0" smtClean="0"/>
              <a:t>utiliza </a:t>
            </a:r>
            <a:r>
              <a:rPr lang="de-DE" dirty="0"/>
              <a:t>aplicaciones similares, no </a:t>
            </a:r>
            <a:r>
              <a:rPr lang="de-DE" dirty="0" smtClean="0"/>
              <a:t>dude </a:t>
            </a:r>
            <a:r>
              <a:rPr lang="de-DE" dirty="0"/>
              <a:t>en </a:t>
            </a:r>
            <a:r>
              <a:rPr lang="de-DE" dirty="0" smtClean="0"/>
              <a:t>conectarse </a:t>
            </a:r>
            <a:r>
              <a:rPr lang="de-DE" dirty="0"/>
              <a:t>e intercambiar experiencias utilizando las herramientas de comunicación.</a:t>
            </a:r>
          </a:p>
          <a:p>
            <a:r>
              <a:rPr lang="de-DE" dirty="0"/>
              <a:t>Llevar un diario y leer los otros diarios puede </a:t>
            </a:r>
            <a:r>
              <a:rPr lang="de-DE" dirty="0" smtClean="0"/>
              <a:t>ayudarle </a:t>
            </a:r>
            <a:r>
              <a:rPr lang="de-DE" dirty="0"/>
              <a:t>a </a:t>
            </a:r>
            <a:r>
              <a:rPr lang="de-DE" dirty="0" smtClean="0"/>
              <a:t>prepararse </a:t>
            </a:r>
            <a:r>
              <a:rPr lang="de-DE" dirty="0"/>
              <a:t>para nuestro debate en la sesión de clausura.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51" y="2374332"/>
            <a:ext cx="3219091" cy="28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Ha completado la sesión de formación experiencial de este 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5400" dirty="0"/>
              <a:t>Sesión de formación experiencial:  Contenido</a:t>
            </a:r>
            <a:endParaRPr lang="el-GR" sz="54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0FF1A-B048-1782-B343-A99D04F3B146}"/>
              </a:ext>
            </a:extLst>
          </p:cNvPr>
          <p:cNvSpPr txBox="1"/>
          <p:nvPr/>
        </p:nvSpPr>
        <p:spPr>
          <a:xfrm>
            <a:off x="1512004" y="2196661"/>
            <a:ext cx="8787555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>
                <a:hlinkClick r:id="rId4" action="ppaction://hlinksldjump"/>
              </a:rPr>
              <a:t>Ejemplo concreto de aplicación sanitaria para personas mayores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09EB8-3320-95F2-102C-FF6CB10284DA}"/>
              </a:ext>
            </a:extLst>
          </p:cNvPr>
          <p:cNvSpPr txBox="1"/>
          <p:nvPr/>
        </p:nvSpPr>
        <p:spPr>
          <a:xfrm>
            <a:off x="1489585" y="2979633"/>
            <a:ext cx="9593747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2400"/>
            </a:lvl1pPr>
          </a:lstStyle>
          <a:p>
            <a:r>
              <a:rPr lang="en-US" dirty="0"/>
              <a:t>2. </a:t>
            </a:r>
            <a:r>
              <a:rPr lang="en-US" dirty="0">
                <a:hlinkClick r:id="rId5" action="ppaction://hlinksldjump"/>
              </a:rPr>
              <a:t>Desafío de integración en la vida real - utilizando la plataforma e-Training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sanitarias para personas mayores 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1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9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659117"/>
            <a:ext cx="8270690" cy="334654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Conocer los rasgos y características de una App específica de Salud para un envejecimiento saludable.</a:t>
            </a:r>
            <a:endParaRPr lang="de-DE" dirty="0"/>
          </a:p>
          <a:p>
            <a:r>
              <a:rPr lang="en-GB" dirty="0"/>
              <a:t>Comprender en profundidad la utilidad de los objetivos SMART y familiarizarse con su utilización.</a:t>
            </a:r>
          </a:p>
          <a:p>
            <a:r>
              <a:rPr lang="en-GB" dirty="0"/>
              <a:t>Aplicar los conocimientos teóricos y las capacidades de reflexión aprendidas en la sesión de enseñanza.</a:t>
            </a:r>
          </a:p>
          <a:p>
            <a:r>
              <a:rPr lang="en-US" dirty="0"/>
              <a:t>Ser invitado a completar el reto de integración </a:t>
            </a:r>
            <a:r>
              <a:rPr lang="el-GR" dirty="0"/>
              <a:t>real </a:t>
            </a:r>
            <a:r>
              <a:rPr lang="en-US" dirty="0"/>
              <a:t>utilizando la Plataforma de e-Formación. </a:t>
            </a:r>
            <a:br>
              <a:rPr lang="en-US" dirty="0"/>
            </a:br>
            <a:endParaRPr lang="en-GB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036CB-A386-588E-03F6-E72C3B474947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E239F98A-2317-1878-E8D6-8EFD1D78F9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3226" y="2205318"/>
            <a:ext cx="3222221" cy="3602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72F889-611B-4698-955F-B3C78DEA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2" y="2604099"/>
            <a:ext cx="7307876" cy="3284235"/>
          </a:xfrm>
        </p:spPr>
        <p:txBody>
          <a:bodyPr>
            <a:noAutofit/>
          </a:bodyPr>
          <a:lstStyle/>
          <a:p>
            <a:r>
              <a:rPr lang="en-US" sz="2000" dirty="0"/>
              <a:t>Poder descargar y utilizar una aplicación de salud relacionada con el ámbito clave de la propia salud. </a:t>
            </a:r>
          </a:p>
          <a:p>
            <a:r>
              <a:rPr lang="en-US" sz="2000" dirty="0"/>
              <a:t>Ser capaz de aplicar los conocimientos sobre los objetivos SMART. </a:t>
            </a:r>
          </a:p>
          <a:p>
            <a:r>
              <a:rPr lang="en-US" sz="2000" dirty="0"/>
              <a:t>Ser capaz de aplicar los conocimientos sobre el envejecimiento saludable y las estrategias para evaluar los beneficios potenciales, así como identificar las barreras y los facilitadores para un uso constante.</a:t>
            </a:r>
          </a:p>
          <a:p>
            <a:r>
              <a:rPr lang="en-US" sz="2000" dirty="0"/>
              <a:t>Reflejar constantemente el uso llevando un diario del usuario en la plataforma e-Training.</a:t>
            </a:r>
          </a:p>
          <a:p>
            <a:endParaRPr lang="en-US" sz="2000" dirty="0"/>
          </a:p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C01E24"/>
              </a:buClr>
              <a:buNone/>
            </a:pP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9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1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8A4F71-BF2C-62DB-DA82-A39E826220D7}"/>
              </a:ext>
            </a:extLst>
          </p:cNvPr>
          <p:cNvSpPr/>
          <p:nvPr/>
        </p:nvSpPr>
        <p:spPr>
          <a:xfrm>
            <a:off x="189357" y="5013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A416ECF-DB8A-24C7-4898-C1A252813BB9}"/>
              </a:ext>
            </a:extLst>
          </p:cNvPr>
          <p:cNvSpPr txBox="1">
            <a:spLocks/>
          </p:cNvSpPr>
          <p:nvPr/>
        </p:nvSpPr>
        <p:spPr>
          <a:xfrm>
            <a:off x="678819" y="501396"/>
            <a:ext cx="68918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Aplicaciones sanitarias para </a:t>
            </a:r>
            <a:r>
              <a:rPr lang="en-US" dirty="0">
                <a:solidFill>
                  <a:schemeClr val="tx1"/>
                </a:solidFill>
              </a:rPr>
              <a:t>personas</a:t>
            </a:r>
            <a:r>
              <a:rPr lang="en-GB" dirty="0">
                <a:solidFill>
                  <a:schemeClr val="tx1"/>
                </a:solidFill>
              </a:rPr>
              <a:t> mayores 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DCBC5CA-D8B8-B72C-5585-E6FD5C939628}"/>
              </a:ext>
            </a:extLst>
          </p:cNvPr>
          <p:cNvSpPr/>
          <p:nvPr/>
        </p:nvSpPr>
        <p:spPr>
          <a:xfrm>
            <a:off x="269732" y="591263"/>
            <a:ext cx="41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9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6E9D2BD5-BB2E-B091-4B67-4CBE718CE98E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8" name="Google Shape;190;g2c07f5df07d_0_263">
            <a:extLst>
              <a:ext uri="{FF2B5EF4-FFF2-40B4-BE49-F238E27FC236}">
                <a16:creationId xmlns:a16="http://schemas.microsoft.com/office/drawing/2014/main" id="{828AD815-F682-686F-C36A-BB9799B71E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877908" y="1858247"/>
            <a:ext cx="4314092" cy="403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95" y="290858"/>
            <a:ext cx="10515600" cy="893179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l-GR" sz="2700" dirty="0">
                <a:solidFill>
                  <a:srgbClr val="C01E24"/>
                </a:solidFill>
              </a:rPr>
              <a:t>9.2.1</a:t>
            </a:r>
            <a:r>
              <a:rPr lang="el-GR" altLang="el-GR" dirty="0"/>
              <a:t/>
            </a:r>
            <a:br>
              <a:rPr lang="el-GR" altLang="el-GR" dirty="0"/>
            </a:br>
            <a:r>
              <a:rPr lang="en-US" altLang="el-GR" dirty="0">
                <a:solidFill>
                  <a:srgbClr val="C01E24"/>
                </a:solidFill>
              </a:rPr>
              <a:t>Ejemplo específico de una aplicación de salud para personas mayores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08" y="1513920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399" y="2173297"/>
            <a:ext cx="7552653" cy="4008158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Familiarizarse con el proceso de descargar y utilizar una aplicación por primera vez. </a:t>
            </a:r>
          </a:p>
          <a:p>
            <a:pPr lvl="0"/>
            <a:r>
              <a:rPr lang="en-US" sz="2000" dirty="0"/>
              <a:t>Comprender sus características y cómo explorar sus prestaciones por primera vez. </a:t>
            </a:r>
          </a:p>
          <a:p>
            <a:pPr lvl="0"/>
            <a:r>
              <a:rPr lang="en-US" sz="2000" dirty="0"/>
              <a:t>Saber dónde encontrar información adicional sobre una aplicación concreta. </a:t>
            </a:r>
          </a:p>
        </p:txBody>
      </p:sp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27398F84-5F44-9696-58A9-7D6FA3C2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93" y="1684619"/>
            <a:ext cx="4642507" cy="44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80655E-BCC0-5B15-11FE-AA305CDFAE93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677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34568" y="607727"/>
            <a:ext cx="11634000" cy="605096"/>
          </a:xfrm>
        </p:spPr>
        <p:txBody>
          <a:bodyPr>
            <a:normAutofit fontScale="90000"/>
          </a:bodyPr>
          <a:lstStyle/>
          <a:p>
            <a:r>
              <a:rPr lang="de-DE" dirty="0"/>
              <a:t>Ejemplo: "En Buena Edad - Mayores" como aplicación para un envejecimiento saludable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3" name="Ορθογώνιο 1">
            <a:extLst>
              <a:ext uri="{FF2B5EF4-FFF2-40B4-BE49-F238E27FC236}">
                <a16:creationId xmlns:a16="http://schemas.microsoft.com/office/drawing/2014/main" id="{EA9363C4-D47D-BD9C-4A8E-EF038C4C1F39}"/>
              </a:ext>
            </a:extLst>
          </p:cNvPr>
          <p:cNvSpPr/>
          <p:nvPr/>
        </p:nvSpPr>
        <p:spPr>
          <a:xfrm>
            <a:off x="-1205859" y="617679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</a:t>
            </a:r>
            <a:r>
              <a:rPr lang="en-US" sz="1200" dirty="0"/>
              <a:t>e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718" y="1669005"/>
            <a:ext cx="2568163" cy="26443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113" y="1180506"/>
            <a:ext cx="3175846" cy="52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6839" y="597679"/>
            <a:ext cx="11059692" cy="605096"/>
          </a:xfrm>
        </p:spPr>
        <p:txBody>
          <a:bodyPr/>
          <a:lstStyle/>
          <a:p>
            <a:r>
              <a:rPr lang="de-DE" dirty="0" err="1"/>
              <a:t>Ficha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78094" y="1322253"/>
            <a:ext cx="7370151" cy="4897677"/>
          </a:xfrm>
        </p:spPr>
        <p:txBody>
          <a:bodyPr>
            <a:normAutofit/>
          </a:bodyPr>
          <a:lstStyle/>
          <a:p>
            <a:r>
              <a:rPr lang="de-DE" dirty="0"/>
              <a:t>Nombre</a:t>
            </a:r>
            <a:r>
              <a:rPr lang="de-DE" dirty="0" smtClean="0"/>
              <a:t>: En </a:t>
            </a:r>
            <a:r>
              <a:rPr lang="de-DE" dirty="0"/>
              <a:t>Buena Edad - Mayores</a:t>
            </a:r>
          </a:p>
          <a:p>
            <a:r>
              <a:rPr lang="de-DE" dirty="0" smtClean="0"/>
              <a:t>Propietario</a:t>
            </a:r>
            <a:r>
              <a:rPr lang="de-DE" dirty="0"/>
              <a:t>: </a:t>
            </a:r>
            <a:r>
              <a:rPr lang="es-ES" dirty="0"/>
              <a:t>Escuela Andaluza de Salud Pública</a:t>
            </a:r>
            <a:endParaRPr lang="de-DE" dirty="0"/>
          </a:p>
          <a:p>
            <a:r>
              <a:rPr lang="de-DE" dirty="0"/>
              <a:t>Enlace: </a:t>
            </a: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play.google.com/store/apps/details?id=info.si2.easpmayoresapp&amp;hl=es_PE</a:t>
            </a:r>
            <a:endParaRPr lang="de-DE" dirty="0"/>
          </a:p>
          <a:p>
            <a:r>
              <a:rPr lang="de-DE" dirty="0"/>
              <a:t>Aplicación </a:t>
            </a:r>
            <a:r>
              <a:rPr lang="de-DE" dirty="0" err="1"/>
              <a:t>utilizable </a:t>
            </a:r>
            <a:r>
              <a:rPr lang="de-DE" dirty="0"/>
              <a:t>en </a:t>
            </a:r>
            <a:r>
              <a:rPr lang="de-DE" dirty="0" err="1"/>
              <a:t>teléfonos inteligentes y </a:t>
            </a:r>
            <a:r>
              <a:rPr lang="de-DE" dirty="0"/>
              <a:t>tabletas</a:t>
            </a:r>
          </a:p>
          <a:p>
            <a:r>
              <a:rPr lang="de-DE" dirty="0"/>
              <a:t>La aplicación </a:t>
            </a:r>
            <a:r>
              <a:rPr lang="de-DE" dirty="0" err="1"/>
              <a:t>requiere una cuenta de usuario</a:t>
            </a:r>
            <a:endParaRPr lang="de-DE" dirty="0"/>
          </a:p>
          <a:p>
            <a:r>
              <a:rPr lang="de-DE" dirty="0"/>
              <a:t>Idioma de la App: </a:t>
            </a:r>
            <a:r>
              <a:rPr lang="de-DE" dirty="0" smtClean="0"/>
              <a:t>Español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887" y="1890069"/>
            <a:ext cx="2568163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984" y="597679"/>
            <a:ext cx="11059692" cy="605096"/>
          </a:xfrm>
        </p:spPr>
        <p:txBody>
          <a:bodyPr/>
          <a:lstStyle/>
          <a:p>
            <a:r>
              <a:rPr lang="de-DE" dirty="0"/>
              <a:t>Descripción </a:t>
            </a:r>
            <a:r>
              <a:rPr lang="de-DE" dirty="0" err="1"/>
              <a:t>y </a:t>
            </a:r>
            <a:r>
              <a:rPr lang="de-DE" dirty="0"/>
              <a:t>características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6354" y="1398064"/>
            <a:ext cx="10193737" cy="5133365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«En Buena Edad - Mayores» es una aplicación móvil con contenidos y actividades para el entrenamiento de personas mayores en la promoción del envejecimiento activo. Las actividades y contenidos digitales están organizados por temáticas como ocio, seguridad, salud y aprendizaje. Todas las actividades están diseñadas para promover el envejecimiento saludable y la disminución de la brecha digital entre las personas mayores</a:t>
            </a:r>
            <a:r>
              <a:rPr lang="es-ES" dirty="0" smtClean="0"/>
              <a:t>.</a:t>
            </a:r>
          </a:p>
          <a:p>
            <a:r>
              <a:rPr lang="es-ES" dirty="0"/>
              <a:t>En esta aplicación encontrarás: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- Contenidos organizados en cuatro categorías: Salud, Seguridad, Actividades de estimulación cognitiva y bienestar emocional, y de aprendizaje sobre diversos temas de interés para mayores.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- Un concurso que te permitirá realizar pequeños retos de una forma más divertida y convertirte en una persona promotora de envejecimiento activo gracias a los puntos que conseguirás a medida que realices más actividades.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- Un banco de fotos, que te ayudarán a recordar momentos importantes de tu vida.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- Una lista de canciones, seleccionada con la ayuda de usuarias y usuarios de En Buena Edad.</a:t>
            </a:r>
            <a:br>
              <a:rPr lang="es-ES" dirty="0"/>
            </a:br>
            <a:endParaRPr lang="de-D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553" y="107523"/>
            <a:ext cx="1779020" cy="18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9 2 Health Apps for the Elderly EXPERIENTIAL TRAINNING SESSION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vhS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G+F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b4U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G+F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G+F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G+F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vhSZZFQaV5GsAAABvAAAAHAAAAHVuaXZlcnNhbC9sb2NhbF9zZXR0aW5ncy54bWwNyrEKwkAMANC9XxEySB3Uugn2rpujCK0fENogB7mk9ELRv/e2N7x++GaBnbeSTANezx0C62xL0k/A9/Q43RCKky4kphxQDWGITS82k4zsXmOBVejH28S5wvlJuc4XqbOkAu1B/B6PeInNH1BLAwQUAAIACABvhS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b4UmWeohDhNLAAAAbAAAABsAAAB1bml2ZXJzYWwvdW5pdmVyc2FsLnBuZy54bWyzsa/IzVEoSy0qzszPs1Uy1DNQsrfj5bIpKEoty0wtV6gAigEFIUBJoRLINUJwyzNTSjKAQiYmFgjBjNTM9IwSoKiBhRlcVB9oKABQSwECAAAUAAIACACpflBPNmFYAkcDAADhCQAAFAAAAAAAAAABAAAAAAAAAAAAdW5pdmVyc2FsL3BsYXllci54bWxQSwECAAAUAAIACABvhSZZtTf0qBwFAADhEwAAHQAAAAAAAAABAAAAAAB5AwAAdW5pdmVyc2FsL2NvbW1vbl9tZXNzYWdlcy5sbmdQSwECAAAUAAIACABvhSZZFR5gG6MAAAB/AQAALgAAAAAAAAABAAAAAADQCAAAdW5pdmVyc2FsL3BsYXliYWNrX2FuZF9uYXZpZ2F0aW9uX3NldHRpbmdzLnhtbFBLAQIAABQAAgAIAG+FJll0STUfPAQAAAwVAAAnAAAAAAAAAAEAAAAAAL8JAAB1bml2ZXJzYWwvZmxhc2hfcHVibGlzaGluZ19zZXR0aW5ncy54bWxQSwECAAAUAAIACABvhSZZN4uHansDAACsDAAAIQAAAAAAAAABAAAAAABADgAAdW5pdmVyc2FsL2ZsYXNoX3NraW5fc2V0dGluZ3MueG1sUEsBAgAAFAACAAgAb4UmWaavViM2BAAAlhQAACYAAAAAAAAAAQAAAAAA+hEAAHVuaXZlcnNhbC9odG1sX3B1Ymxpc2hpbmdfc2V0dGluZ3MueG1sUEsBAgAAFAACAAgAb4UmWSYPfuiwAQAAbwYAAB8AAAAAAAAAAQAAAAAAdBYAAHVuaXZlcnNhbC9odG1sX3NraW5fc2V0dGluZ3MuanNQSwECAAAUAAIACABvhSZZFQaV5GsAAABvAAAAHAAAAAAAAAABAAAAAABhGAAAdW5pdmVyc2FsL2xvY2FsX3NldHRpbmdzLnhtbFBLAQIAABQAAgAIAG+FJlnCG66ZaBIAAPdNAAAXAAAAAAAAAAAAAAAAAAYZAAB1bml2ZXJzYWwvdW5pdmVyc2FsLnBuZ1BLAQIAABQAAgAIAG+FJlnqIQ4TSwAAAGwAAAAbAAAAAAAAAAEAAAAAAKMrAAB1bml2ZXJzYWwvdW5pdmVyc2FsLnBuZy54bWxQSwUGAAAAAAoACgAGAwAAJywAAAAA"/>
  <p:tag name="ISPRING_LMS_API_VERSION" val="SCORM 1.2"/>
  <p:tag name="ISPRING_ULTRA_SCORM_COURSE_ID" val="6F4E3481-7647-4DDC-B0E9-30F2D8DEFAC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9 Translated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9 2 Health Apps for the Elderly EXPERIENTIAL TRAINNING SESSION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1739</Words>
  <Application>Microsoft Office PowerPoint</Application>
  <PresentationFormat>Ευρεία οθόνη</PresentationFormat>
  <Paragraphs>193</Paragraphs>
  <Slides>26</Slides>
  <Notes>26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7" baseType="lpstr">
      <vt:lpstr>Adobe Gothic Std B</vt:lpstr>
      <vt:lpstr>Abadi Extra Light</vt:lpstr>
      <vt:lpstr>Arial</vt:lpstr>
      <vt:lpstr>Calibri</vt:lpstr>
      <vt:lpstr>Calibri Light</vt:lpstr>
      <vt:lpstr>Gill Sans Nova</vt:lpstr>
      <vt:lpstr>Impact</vt:lpstr>
      <vt:lpstr>MS PGothic</vt:lpstr>
      <vt:lpstr>Roboto</vt:lpstr>
      <vt:lpstr>Wingdings</vt:lpstr>
      <vt:lpstr>Θέμα του Office</vt:lpstr>
      <vt:lpstr>Παρουσίαση του PowerPoint</vt:lpstr>
      <vt:lpstr>Socios</vt:lpstr>
      <vt:lpstr>Sesión de formación experiencial:  Contenido</vt:lpstr>
      <vt:lpstr>Objetivos</vt:lpstr>
      <vt:lpstr>Competencias</vt:lpstr>
      <vt:lpstr>9.2.1 Ejemplo específico de una aplicación de salud para personas mayores</vt:lpstr>
      <vt:lpstr>Ejemplo: "En Buena Edad - Mayores" como aplicación para un envejecimiento saludable</vt:lpstr>
      <vt:lpstr>Ficha</vt:lpstr>
      <vt:lpstr>Descripción y características</vt:lpstr>
      <vt:lpstr>Descripción y características</vt:lpstr>
      <vt:lpstr>APP Recordatorio Medicamentos - MEDISAFE</vt:lpstr>
      <vt:lpstr>APP Recordatorio Medicamentos - MEDISAFE</vt:lpstr>
      <vt:lpstr>APP Recordatorio Medicamentos - MEDISAFE</vt:lpstr>
      <vt:lpstr>APP juegos de memoria- PEAK</vt:lpstr>
      <vt:lpstr>Παρουσίαση του PowerPoint</vt:lpstr>
      <vt:lpstr>APP juegos de memoria- PEAK</vt:lpstr>
      <vt:lpstr>APP juegos de memoria- PEAK</vt:lpstr>
      <vt:lpstr>9.2.2 Desafío de integración en la vida real: uso de la plataforma e-Training</vt:lpstr>
      <vt:lpstr>¿Cómo idear un plan para integrar en la vida cotidiana una aplicación de salud para un envejecimiento saludable?</vt:lpstr>
      <vt:lpstr>Técnica: "Fijación de objetivos "SMART</vt:lpstr>
      <vt:lpstr>Por favor, comparta su elección con el grupo</vt:lpstr>
      <vt:lpstr>Le invitamos a poner en práctica su plan.</vt:lpstr>
      <vt:lpstr>Buscar y utilizar el modelo de "Diario del usuario" en la plataforma de formación electrónica</vt:lpstr>
      <vt:lpstr>Participar en las experiencias de los demás en la plataforma de formación electrónica</vt:lpstr>
      <vt:lpstr>Mensaje importante sobre el reto: ¡Usted decide!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ETA9 2 Health Apps for the Elderly EXPERIENTIAL TRAINNING SESSION es</dc:title>
  <dc:creator>pantelis bbalaouras</dc:creator>
  <cp:keywords>, docId:920FA774DD669E9A14AE2BC859D29ABD</cp:keywords>
  <cp:lastModifiedBy>pantelis</cp:lastModifiedBy>
  <cp:revision>980</cp:revision>
  <dcterms:created xsi:type="dcterms:W3CDTF">2020-06-02T13:31:56Z</dcterms:created>
  <dcterms:modified xsi:type="dcterms:W3CDTF">2024-09-06T13:44:17Z</dcterms:modified>
</cp:coreProperties>
</file>