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25" r:id="rId2"/>
    <p:sldId id="526" r:id="rId3"/>
    <p:sldId id="545" r:id="rId4"/>
    <p:sldId id="430" r:id="rId5"/>
    <p:sldId id="261" r:id="rId6"/>
    <p:sldId id="293" r:id="rId7"/>
    <p:sldId id="562" r:id="rId8"/>
    <p:sldId id="563" r:id="rId9"/>
    <p:sldId id="574" r:id="rId10"/>
    <p:sldId id="565" r:id="rId11"/>
    <p:sldId id="304" r:id="rId12"/>
    <p:sldId id="309" r:id="rId13"/>
    <p:sldId id="404" r:id="rId14"/>
  </p:sldIdLst>
  <p:sldSz cx="12192000" cy="6858000"/>
  <p:notesSz cx="6858000" cy="9144000"/>
  <p:custDataLst>
    <p:tags r:id="rId1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CF5"/>
    <a:srgbClr val="DDE0E5"/>
    <a:srgbClr val="F8F8F8"/>
    <a:srgbClr val="203864"/>
    <a:srgbClr val="ABC7F1"/>
    <a:srgbClr val="ED7D31"/>
    <a:srgbClr val="CFD5EA"/>
    <a:srgbClr val="404040"/>
    <a:srgbClr val="C01E2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6D89E-5F71-460C-B824-0D278704999F}" v="8" dt="2024-05-02T09:20:51.84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9" autoAdjust="0"/>
    <p:restoredTop sz="87465" autoAdjust="0"/>
  </p:normalViewPr>
  <p:slideViewPr>
    <p:cSldViewPr snapToGrid="0">
      <p:cViewPr varScale="1">
        <p:scale>
          <a:sx n="90" d="100"/>
          <a:sy n="90" d="100"/>
        </p:scale>
        <p:origin x="258"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5ACE1291-E17E-40BE-A74F-54993EA89D90}"/>
    <pc:docChg chg="custSel addSld delSld modSld modMainMaster">
      <pc:chgData name="pantelis balaouras" userId="25e8755020fc1734" providerId="LiveId" clId="{5ACE1291-E17E-40BE-A74F-54993EA89D90}" dt="2024-04-29T16:47:16.060" v="82" actId="478"/>
      <pc:docMkLst>
        <pc:docMk/>
      </pc:docMkLst>
      <pc:sldChg chg="modSp mod modClrScheme chgLayout">
        <pc:chgData name="pantelis balaouras" userId="25e8755020fc1734" providerId="LiveId" clId="{5ACE1291-E17E-40BE-A74F-54993EA89D90}" dt="2024-04-29T16:45:20.527" v="64" actId="700"/>
        <pc:sldMkLst>
          <pc:docMk/>
          <pc:sldMk cId="0" sldId="257"/>
        </pc:sldMkLst>
        <pc:spChg chg="mod ord">
          <ac:chgData name="pantelis balaouras" userId="25e8755020fc1734" providerId="LiveId" clId="{5ACE1291-E17E-40BE-A74F-54993EA89D90}" dt="2024-04-29T16:45:20.527" v="64" actId="700"/>
          <ac:spMkLst>
            <pc:docMk/>
            <pc:sldMk cId="0" sldId="257"/>
            <ac:spMk id="72" creationId="{00000000-0000-0000-0000-000000000000}"/>
          </ac:spMkLst>
        </pc:spChg>
        <pc:spChg chg="mod ord">
          <ac:chgData name="pantelis balaouras" userId="25e8755020fc1734" providerId="LiveId" clId="{5ACE1291-E17E-40BE-A74F-54993EA89D90}" dt="2024-04-29T16:45:20.527" v="64" actId="700"/>
          <ac:spMkLst>
            <pc:docMk/>
            <pc:sldMk cId="0" sldId="257"/>
            <ac:spMk id="73" creationId="{00000000-0000-0000-0000-000000000000}"/>
          </ac:spMkLst>
        </pc:spChg>
      </pc:sldChg>
      <pc:sldChg chg="modSp mod modClrScheme chgLayout">
        <pc:chgData name="pantelis balaouras" userId="25e8755020fc1734" providerId="LiveId" clId="{5ACE1291-E17E-40BE-A74F-54993EA89D90}" dt="2024-04-29T16:45:24.221" v="65" actId="700"/>
        <pc:sldMkLst>
          <pc:docMk/>
          <pc:sldMk cId="0" sldId="258"/>
        </pc:sldMkLst>
        <pc:spChg chg="mod ord">
          <ac:chgData name="pantelis balaouras" userId="25e8755020fc1734" providerId="LiveId" clId="{5ACE1291-E17E-40BE-A74F-54993EA89D90}" dt="2024-04-29T16:45:24.221" v="65" actId="700"/>
          <ac:spMkLst>
            <pc:docMk/>
            <pc:sldMk cId="0" sldId="258"/>
            <ac:spMk id="84" creationId="{00000000-0000-0000-0000-000000000000}"/>
          </ac:spMkLst>
        </pc:spChg>
        <pc:spChg chg="mod ord">
          <ac:chgData name="pantelis balaouras" userId="25e8755020fc1734" providerId="LiveId" clId="{5ACE1291-E17E-40BE-A74F-54993EA89D90}" dt="2024-04-29T16:45:24.221" v="65" actId="700"/>
          <ac:spMkLst>
            <pc:docMk/>
            <pc:sldMk cId="0" sldId="258"/>
            <ac:spMk id="85" creationId="{00000000-0000-0000-0000-000000000000}"/>
          </ac:spMkLst>
        </pc:spChg>
      </pc:sldChg>
      <pc:sldChg chg="modSp mod modClrScheme chgLayout">
        <pc:chgData name="pantelis balaouras" userId="25e8755020fc1734" providerId="LiveId" clId="{5ACE1291-E17E-40BE-A74F-54993EA89D90}" dt="2024-04-29T16:45:28.541" v="66" actId="700"/>
        <pc:sldMkLst>
          <pc:docMk/>
          <pc:sldMk cId="0" sldId="259"/>
        </pc:sldMkLst>
        <pc:spChg chg="mod ord">
          <ac:chgData name="pantelis balaouras" userId="25e8755020fc1734" providerId="LiveId" clId="{5ACE1291-E17E-40BE-A74F-54993EA89D90}" dt="2024-04-29T16:45:28.541" v="66" actId="700"/>
          <ac:spMkLst>
            <pc:docMk/>
            <pc:sldMk cId="0" sldId="259"/>
            <ac:spMk id="98" creationId="{00000000-0000-0000-0000-000000000000}"/>
          </ac:spMkLst>
        </pc:spChg>
        <pc:spChg chg="mod ord">
          <ac:chgData name="pantelis balaouras" userId="25e8755020fc1734" providerId="LiveId" clId="{5ACE1291-E17E-40BE-A74F-54993EA89D90}" dt="2024-04-29T16:45:28.541" v="66" actId="700"/>
          <ac:spMkLst>
            <pc:docMk/>
            <pc:sldMk cId="0" sldId="259"/>
            <ac:spMk id="99" creationId="{00000000-0000-0000-0000-000000000000}"/>
          </ac:spMkLst>
        </pc:spChg>
      </pc:sldChg>
      <pc:sldChg chg="modSp mod modClrScheme chgLayout">
        <pc:chgData name="pantelis balaouras" userId="25e8755020fc1734" providerId="LiveId" clId="{5ACE1291-E17E-40BE-A74F-54993EA89D90}" dt="2024-04-29T16:45:39.369" v="68" actId="14100"/>
        <pc:sldMkLst>
          <pc:docMk/>
          <pc:sldMk cId="0" sldId="260"/>
        </pc:sldMkLst>
        <pc:spChg chg="mod ord">
          <ac:chgData name="pantelis balaouras" userId="25e8755020fc1734" providerId="LiveId" clId="{5ACE1291-E17E-40BE-A74F-54993EA89D90}" dt="2024-04-29T16:45:32.478" v="67" actId="700"/>
          <ac:spMkLst>
            <pc:docMk/>
            <pc:sldMk cId="0" sldId="260"/>
            <ac:spMk id="109" creationId="{00000000-0000-0000-0000-000000000000}"/>
          </ac:spMkLst>
        </pc:spChg>
        <pc:spChg chg="mod ord">
          <ac:chgData name="pantelis balaouras" userId="25e8755020fc1734" providerId="LiveId" clId="{5ACE1291-E17E-40BE-A74F-54993EA89D90}" dt="2024-04-29T16:45:39.369" v="68" actId="14100"/>
          <ac:spMkLst>
            <pc:docMk/>
            <pc:sldMk cId="0" sldId="260"/>
            <ac:spMk id="110" creationId="{00000000-0000-0000-0000-000000000000}"/>
          </ac:spMkLst>
        </pc:spChg>
      </pc:sldChg>
      <pc:sldChg chg="modSp add mod">
        <pc:chgData name="pantelis balaouras" userId="25e8755020fc1734" providerId="LiveId" clId="{5ACE1291-E17E-40BE-A74F-54993EA89D90}" dt="2024-04-29T16:43:15.405" v="50" actId="27636"/>
        <pc:sldMkLst>
          <pc:docMk/>
          <pc:sldMk cId="616025265" sldId="261"/>
        </pc:sldMkLst>
        <pc:spChg chg="mod">
          <ac:chgData name="pantelis balaouras" userId="25e8755020fc1734" providerId="LiveId" clId="{5ACE1291-E17E-40BE-A74F-54993EA89D90}" dt="2024-04-29T16:42:41.086" v="47" actId="14100"/>
          <ac:spMkLst>
            <pc:docMk/>
            <pc:sldMk cId="616025265" sldId="261"/>
            <ac:spMk id="4" creationId="{E47D0821-8573-4002-9B33-F43C68A1D403}"/>
          </ac:spMkLst>
        </pc:spChg>
        <pc:spChg chg="mod">
          <ac:chgData name="pantelis balaouras" userId="25e8755020fc1734" providerId="LiveId" clId="{5ACE1291-E17E-40BE-A74F-54993EA89D90}" dt="2024-04-29T16:43:15.405" v="50" actId="27636"/>
          <ac:spMkLst>
            <pc:docMk/>
            <pc:sldMk cId="616025265" sldId="261"/>
            <ac:spMk id="6" creationId="{AA5AE911-E515-48E3-AB8B-121C68B77A58}"/>
          </ac:spMkLst>
        </pc:spChg>
      </pc:sldChg>
      <pc:sldChg chg="addSp delSp modSp mod modClrScheme chgLayout">
        <pc:chgData name="pantelis balaouras" userId="25e8755020fc1734" providerId="LiveId" clId="{5ACE1291-E17E-40BE-A74F-54993EA89D90}" dt="2024-04-29T16:44:57.341" v="61" actId="478"/>
        <pc:sldMkLst>
          <pc:docMk/>
          <pc:sldMk cId="2143217180" sldId="296"/>
        </pc:sldMkLst>
        <pc:spChg chg="del">
          <ac:chgData name="pantelis balaouras" userId="25e8755020fc1734" providerId="LiveId" clId="{5ACE1291-E17E-40BE-A74F-54993EA89D90}" dt="2024-04-29T16:44:57.341" v="61" actId="478"/>
          <ac:spMkLst>
            <pc:docMk/>
            <pc:sldMk cId="2143217180" sldId="296"/>
            <ac:spMk id="3" creationId="{DD0821AE-7782-EBC3-A49E-F3F3523425D3}"/>
          </ac:spMkLst>
        </pc:spChg>
        <pc:spChg chg="add mod ord">
          <ac:chgData name="pantelis balaouras" userId="25e8755020fc1734" providerId="LiveId" clId="{5ACE1291-E17E-40BE-A74F-54993EA89D90}" dt="2024-04-29T16:44:53.886" v="60" actId="700"/>
          <ac:spMkLst>
            <pc:docMk/>
            <pc:sldMk cId="2143217180" sldId="296"/>
            <ac:spMk id="4" creationId="{8EDA77A3-A05A-8E8F-11D6-864C3BC6CFD1}"/>
          </ac:spMkLst>
        </pc:spChg>
        <pc:spChg chg="mod ord">
          <ac:chgData name="pantelis balaouras" userId="25e8755020fc1734" providerId="LiveId" clId="{5ACE1291-E17E-40BE-A74F-54993EA89D90}" dt="2024-04-29T16:44:53.886" v="60" actId="700"/>
          <ac:spMkLst>
            <pc:docMk/>
            <pc:sldMk cId="2143217180" sldId="296"/>
            <ac:spMk id="161" creationId="{00000000-0000-0000-0000-000000000000}"/>
          </ac:spMkLst>
        </pc:spChg>
        <pc:picChg chg="mod ord">
          <ac:chgData name="pantelis balaouras" userId="25e8755020fc1734" providerId="LiveId" clId="{5ACE1291-E17E-40BE-A74F-54993EA89D90}" dt="2024-04-29T16:44:53.886" v="60" actId="700"/>
          <ac:picMkLst>
            <pc:docMk/>
            <pc:sldMk cId="2143217180" sldId="296"/>
            <ac:picMk id="1026" creationId="{17A2DCAA-0F78-F6EE-51C5-FBAE649F5151}"/>
          </ac:picMkLst>
        </pc:picChg>
      </pc:sldChg>
      <pc:sldChg chg="addSp delSp modSp">
        <pc:chgData name="pantelis balaouras" userId="25e8755020fc1734" providerId="LiveId" clId="{5ACE1291-E17E-40BE-A74F-54993EA89D90}" dt="2024-04-29T16:35:35.502" v="1"/>
        <pc:sldMkLst>
          <pc:docMk/>
          <pc:sldMk cId="1915799683" sldId="404"/>
        </pc:sldMkLst>
        <pc:picChg chg="add mod">
          <ac:chgData name="pantelis balaouras" userId="25e8755020fc1734" providerId="LiveId" clId="{5ACE1291-E17E-40BE-A74F-54993EA89D90}" dt="2024-04-29T16:35:35.502" v="1"/>
          <ac:picMkLst>
            <pc:docMk/>
            <pc:sldMk cId="1915799683" sldId="404"/>
            <ac:picMk id="4" creationId="{620CF51F-A0E5-029B-6A8C-E4195F99F2A1}"/>
          </ac:picMkLst>
        </pc:picChg>
        <pc:picChg chg="del">
          <ac:chgData name="pantelis balaouras" userId="25e8755020fc1734" providerId="LiveId" clId="{5ACE1291-E17E-40BE-A74F-54993EA89D90}" dt="2024-04-29T16:35:11.740" v="0" actId="478"/>
          <ac:picMkLst>
            <pc:docMk/>
            <pc:sldMk cId="1915799683" sldId="404"/>
            <ac:picMk id="2050" creationId="{2AB980B0-03D2-2E64-6760-C23D435A121F}"/>
          </ac:picMkLst>
        </pc:picChg>
      </pc:sldChg>
      <pc:sldChg chg="addSp delSp modSp del mod">
        <pc:chgData name="pantelis balaouras" userId="25e8755020fc1734" providerId="LiveId" clId="{5ACE1291-E17E-40BE-A74F-54993EA89D90}" dt="2024-04-29T16:43:19.469" v="51" actId="47"/>
        <pc:sldMkLst>
          <pc:docMk/>
          <pc:sldMk cId="2033093179" sldId="420"/>
        </pc:sldMkLst>
        <pc:spChg chg="del">
          <ac:chgData name="pantelis balaouras" userId="25e8755020fc1734" providerId="LiveId" clId="{5ACE1291-E17E-40BE-A74F-54993EA89D90}" dt="2024-04-29T16:37:08.141" v="14" actId="478"/>
          <ac:spMkLst>
            <pc:docMk/>
            <pc:sldMk cId="2033093179" sldId="420"/>
            <ac:spMk id="3" creationId="{CC967E38-AD0E-38A7-0081-C6C57EF5D996}"/>
          </ac:spMkLst>
        </pc:spChg>
        <pc:spChg chg="mod">
          <ac:chgData name="pantelis balaouras" userId="25e8755020fc1734" providerId="LiveId" clId="{5ACE1291-E17E-40BE-A74F-54993EA89D90}" dt="2024-04-29T16:37:38.856" v="16" actId="27636"/>
          <ac:spMkLst>
            <pc:docMk/>
            <pc:sldMk cId="2033093179" sldId="420"/>
            <ac:spMk id="5" creationId="{F56DC747-739E-5A0C-94B8-E8F8E974AC85}"/>
          </ac:spMkLst>
        </pc:spChg>
        <pc:picChg chg="del">
          <ac:chgData name="pantelis balaouras" userId="25e8755020fc1734" providerId="LiveId" clId="{5ACE1291-E17E-40BE-A74F-54993EA89D90}" dt="2024-04-29T16:37:01.660" v="12" actId="478"/>
          <ac:picMkLst>
            <pc:docMk/>
            <pc:sldMk cId="2033093179" sldId="420"/>
            <ac:picMk id="2" creationId="{E87BAADA-1D50-9B42-9A0A-3ADB9E476764}"/>
          </ac:picMkLst>
        </pc:picChg>
        <pc:picChg chg="add mod">
          <ac:chgData name="pantelis balaouras" userId="25e8755020fc1734" providerId="LiveId" clId="{5ACE1291-E17E-40BE-A74F-54993EA89D90}" dt="2024-04-29T16:37:02.352" v="13"/>
          <ac:picMkLst>
            <pc:docMk/>
            <pc:sldMk cId="2033093179" sldId="420"/>
            <ac:picMk id="4" creationId="{406EF18B-80D3-68C4-B3BC-DC3682F9E1F2}"/>
          </ac:picMkLst>
        </pc:picChg>
      </pc:sldChg>
      <pc:sldChg chg="modSp mod">
        <pc:chgData name="pantelis balaouras" userId="25e8755020fc1734" providerId="LiveId" clId="{5ACE1291-E17E-40BE-A74F-54993EA89D90}" dt="2024-04-29T16:36:13.552" v="11" actId="14100"/>
        <pc:sldMkLst>
          <pc:docMk/>
          <pc:sldMk cId="1647190231" sldId="525"/>
        </pc:sldMkLst>
        <pc:spChg chg="mod">
          <ac:chgData name="pantelis balaouras" userId="25e8755020fc1734" providerId="LiveId" clId="{5ACE1291-E17E-40BE-A74F-54993EA89D90}" dt="2024-04-29T16:36:13.552" v="11" actId="14100"/>
          <ac:spMkLst>
            <pc:docMk/>
            <pc:sldMk cId="1647190231" sldId="525"/>
            <ac:spMk id="4" creationId="{122BC770-408C-50C8-126F-18790E99F2CB}"/>
          </ac:spMkLst>
        </pc:spChg>
      </pc:sldChg>
      <pc:sldChg chg="modSp mod">
        <pc:chgData name="pantelis balaouras" userId="25e8755020fc1734" providerId="LiveId" clId="{5ACE1291-E17E-40BE-A74F-54993EA89D90}" dt="2024-04-29T16:44:15.521" v="53" actId="14100"/>
        <pc:sldMkLst>
          <pc:docMk/>
          <pc:sldMk cId="811085658" sldId="545"/>
        </pc:sldMkLst>
        <pc:spChg chg="mod">
          <ac:chgData name="pantelis balaouras" userId="25e8755020fc1734" providerId="LiveId" clId="{5ACE1291-E17E-40BE-A74F-54993EA89D90}" dt="2024-04-29T16:44:15.521" v="53" actId="14100"/>
          <ac:spMkLst>
            <pc:docMk/>
            <pc:sldMk cId="811085658" sldId="545"/>
            <ac:spMk id="4" creationId="{5E00FF1A-B048-1782-B343-A99D04F3B146}"/>
          </ac:spMkLst>
        </pc:spChg>
      </pc:sldChg>
      <pc:sldChg chg="addSp delSp modSp mod modClrScheme chgLayout">
        <pc:chgData name="pantelis balaouras" userId="25e8755020fc1734" providerId="LiveId" clId="{5ACE1291-E17E-40BE-A74F-54993EA89D90}" dt="2024-04-29T16:45:12.217" v="63" actId="478"/>
        <pc:sldMkLst>
          <pc:docMk/>
          <pc:sldMk cId="3916568253" sldId="556"/>
        </pc:sldMkLst>
        <pc:spChg chg="del">
          <ac:chgData name="pantelis balaouras" userId="25e8755020fc1734" providerId="LiveId" clId="{5ACE1291-E17E-40BE-A74F-54993EA89D90}" dt="2024-04-29T16:45:12.217" v="63" actId="478"/>
          <ac:spMkLst>
            <pc:docMk/>
            <pc:sldMk cId="3916568253" sldId="556"/>
            <ac:spMk id="3" creationId="{5313FDAC-89C6-D56B-03E6-9460D3DA5CB6}"/>
          </ac:spMkLst>
        </pc:spChg>
        <pc:spChg chg="add mod ord">
          <ac:chgData name="pantelis balaouras" userId="25e8755020fc1734" providerId="LiveId" clId="{5ACE1291-E17E-40BE-A74F-54993EA89D90}" dt="2024-04-29T16:45:09.128" v="62" actId="700"/>
          <ac:spMkLst>
            <pc:docMk/>
            <pc:sldMk cId="3916568253" sldId="556"/>
            <ac:spMk id="4" creationId="{757CE7C6-CAD7-F643-157D-EE1375F588A6}"/>
          </ac:spMkLst>
        </pc:spChg>
        <pc:spChg chg="mod ord">
          <ac:chgData name="pantelis balaouras" userId="25e8755020fc1734" providerId="LiveId" clId="{5ACE1291-E17E-40BE-A74F-54993EA89D90}" dt="2024-04-29T16:45:09.128" v="62" actId="700"/>
          <ac:spMkLst>
            <pc:docMk/>
            <pc:sldMk cId="3916568253" sldId="556"/>
            <ac:spMk id="161" creationId="{969705BA-CC9C-0148-45FD-B9DF8520C631}"/>
          </ac:spMkLst>
        </pc:spChg>
      </pc:sldChg>
      <pc:sldChg chg="addSp delSp modSp mod modClrScheme chgLayout">
        <pc:chgData name="pantelis balaouras" userId="25e8755020fc1734" providerId="LiveId" clId="{5ACE1291-E17E-40BE-A74F-54993EA89D90}" dt="2024-04-29T16:45:58.539" v="72" actId="478"/>
        <pc:sldMkLst>
          <pc:docMk/>
          <pc:sldMk cId="509212075" sldId="559"/>
        </pc:sldMkLst>
        <pc:spChg chg="del mod">
          <ac:chgData name="pantelis balaouras" userId="25e8755020fc1734" providerId="LiveId" clId="{5ACE1291-E17E-40BE-A74F-54993EA89D90}" dt="2024-04-29T16:45:58.539" v="72" actId="478"/>
          <ac:spMkLst>
            <pc:docMk/>
            <pc:sldMk cId="509212075" sldId="559"/>
            <ac:spMk id="3" creationId="{69AB4F66-6948-8DEE-4779-2584D15EC175}"/>
          </ac:spMkLst>
        </pc:spChg>
        <pc:spChg chg="add del mod ord">
          <ac:chgData name="pantelis balaouras" userId="25e8755020fc1734" providerId="LiveId" clId="{5ACE1291-E17E-40BE-A74F-54993EA89D90}" dt="2024-04-29T16:45:55.021" v="70" actId="700"/>
          <ac:spMkLst>
            <pc:docMk/>
            <pc:sldMk cId="509212075" sldId="559"/>
            <ac:spMk id="5" creationId="{3FBBAC66-7A86-67F4-BFFE-01EA9D6403F3}"/>
          </ac:spMkLst>
        </pc:spChg>
        <pc:spChg chg="add mod ord">
          <ac:chgData name="pantelis balaouras" userId="25e8755020fc1734" providerId="LiveId" clId="{5ACE1291-E17E-40BE-A74F-54993EA89D90}" dt="2024-04-29T16:45:55.021" v="70" actId="700"/>
          <ac:spMkLst>
            <pc:docMk/>
            <pc:sldMk cId="509212075" sldId="559"/>
            <ac:spMk id="6" creationId="{1C1AE128-4517-D316-940A-F3409F7F96A9}"/>
          </ac:spMkLst>
        </pc:spChg>
        <pc:spChg chg="add mod ord">
          <ac:chgData name="pantelis balaouras" userId="25e8755020fc1734" providerId="LiveId" clId="{5ACE1291-E17E-40BE-A74F-54993EA89D90}" dt="2024-04-29T16:45:55.021" v="70" actId="700"/>
          <ac:spMkLst>
            <pc:docMk/>
            <pc:sldMk cId="509212075" sldId="559"/>
            <ac:spMk id="7" creationId="{CEC252AE-9DED-F41D-3601-FE3A84CCDD03}"/>
          </ac:spMkLst>
        </pc:spChg>
        <pc:spChg chg="mod ord">
          <ac:chgData name="pantelis balaouras" userId="25e8755020fc1734" providerId="LiveId" clId="{5ACE1291-E17E-40BE-A74F-54993EA89D90}" dt="2024-04-29T16:45:55.021" v="70" actId="700"/>
          <ac:spMkLst>
            <pc:docMk/>
            <pc:sldMk cId="509212075" sldId="559"/>
            <ac:spMk id="161" creationId="{5BB33980-10E4-E2BF-DEF9-C58829CEDD36}"/>
          </ac:spMkLst>
        </pc:spChg>
      </pc:sldChg>
      <pc:sldChg chg="addSp delSp modSp mod modClrScheme chgLayout">
        <pc:chgData name="pantelis balaouras" userId="25e8755020fc1734" providerId="LiveId" clId="{5ACE1291-E17E-40BE-A74F-54993EA89D90}" dt="2024-04-29T16:46:25.580" v="75" actId="478"/>
        <pc:sldMkLst>
          <pc:docMk/>
          <pc:sldMk cId="1854012936" sldId="560"/>
        </pc:sldMkLst>
        <pc:spChg chg="del">
          <ac:chgData name="pantelis balaouras" userId="25e8755020fc1734" providerId="LiveId" clId="{5ACE1291-E17E-40BE-A74F-54993EA89D90}" dt="2024-04-29T16:46:25.580" v="75" actId="478"/>
          <ac:spMkLst>
            <pc:docMk/>
            <pc:sldMk cId="1854012936" sldId="560"/>
            <ac:spMk id="3" creationId="{529968C4-EF79-D398-E972-74CE4C28802F}"/>
          </ac:spMkLst>
        </pc:spChg>
        <pc:spChg chg="add mod ord">
          <ac:chgData name="pantelis balaouras" userId="25e8755020fc1734" providerId="LiveId" clId="{5ACE1291-E17E-40BE-A74F-54993EA89D90}" dt="2024-04-29T16:46:22.982" v="74" actId="700"/>
          <ac:spMkLst>
            <pc:docMk/>
            <pc:sldMk cId="1854012936" sldId="560"/>
            <ac:spMk id="4" creationId="{B023B574-EAF7-09A4-3F2C-F73A19D4A126}"/>
          </ac:spMkLst>
        </pc:spChg>
        <pc:spChg chg="add mod ord">
          <ac:chgData name="pantelis balaouras" userId="25e8755020fc1734" providerId="LiveId" clId="{5ACE1291-E17E-40BE-A74F-54993EA89D90}" dt="2024-04-29T16:46:22.982" v="74" actId="700"/>
          <ac:spMkLst>
            <pc:docMk/>
            <pc:sldMk cId="1854012936" sldId="560"/>
            <ac:spMk id="5" creationId="{FC19FCE1-EF3D-7D5A-B6D6-E3B0875CA09E}"/>
          </ac:spMkLst>
        </pc:spChg>
        <pc:spChg chg="mod ord">
          <ac:chgData name="pantelis balaouras" userId="25e8755020fc1734" providerId="LiveId" clId="{5ACE1291-E17E-40BE-A74F-54993EA89D90}" dt="2024-04-29T16:46:22.982" v="74" actId="700"/>
          <ac:spMkLst>
            <pc:docMk/>
            <pc:sldMk cId="1854012936" sldId="560"/>
            <ac:spMk id="161" creationId="{589A3F6F-C589-BD78-FB2A-9135FB507C59}"/>
          </ac:spMkLst>
        </pc:spChg>
      </pc:sldChg>
      <pc:sldChg chg="addSp delSp modSp mod modClrScheme chgLayout">
        <pc:chgData name="pantelis balaouras" userId="25e8755020fc1734" providerId="LiveId" clId="{5ACE1291-E17E-40BE-A74F-54993EA89D90}" dt="2024-04-29T16:47:02.581" v="80" actId="1076"/>
        <pc:sldMkLst>
          <pc:docMk/>
          <pc:sldMk cId="2784003437" sldId="562"/>
        </pc:sldMkLst>
        <pc:spChg chg="del">
          <ac:chgData name="pantelis balaouras" userId="25e8755020fc1734" providerId="LiveId" clId="{5ACE1291-E17E-40BE-A74F-54993EA89D90}" dt="2024-04-29T16:46:47.992" v="77" actId="478"/>
          <ac:spMkLst>
            <pc:docMk/>
            <pc:sldMk cId="2784003437" sldId="562"/>
            <ac:spMk id="3" creationId="{78931A23-E238-1C9F-1224-A0D51231B52F}"/>
          </ac:spMkLst>
        </pc:spChg>
        <pc:spChg chg="add mod ord">
          <ac:chgData name="pantelis balaouras" userId="25e8755020fc1734" providerId="LiveId" clId="{5ACE1291-E17E-40BE-A74F-54993EA89D90}" dt="2024-04-29T16:46:44.168" v="76" actId="700"/>
          <ac:spMkLst>
            <pc:docMk/>
            <pc:sldMk cId="2784003437" sldId="562"/>
            <ac:spMk id="4" creationId="{33570FDF-D96F-E60C-139E-DA373BFC7834}"/>
          </ac:spMkLst>
        </pc:spChg>
        <pc:spChg chg="add mod ord">
          <ac:chgData name="pantelis balaouras" userId="25e8755020fc1734" providerId="LiveId" clId="{5ACE1291-E17E-40BE-A74F-54993EA89D90}" dt="2024-04-29T16:46:44.168" v="76" actId="700"/>
          <ac:spMkLst>
            <pc:docMk/>
            <pc:sldMk cId="2784003437" sldId="562"/>
            <ac:spMk id="5" creationId="{47E010FE-2A35-45A0-1E93-E2C0E76B8AD3}"/>
          </ac:spMkLst>
        </pc:spChg>
        <pc:spChg chg="mod ord">
          <ac:chgData name="pantelis balaouras" userId="25e8755020fc1734" providerId="LiveId" clId="{5ACE1291-E17E-40BE-A74F-54993EA89D90}" dt="2024-04-29T16:46:44.168" v="76" actId="700"/>
          <ac:spMkLst>
            <pc:docMk/>
            <pc:sldMk cId="2784003437" sldId="562"/>
            <ac:spMk id="161" creationId="{171378A5-ED0A-7387-A7AA-33E107580469}"/>
          </ac:spMkLst>
        </pc:spChg>
        <pc:picChg chg="mod">
          <ac:chgData name="pantelis balaouras" userId="25e8755020fc1734" providerId="LiveId" clId="{5ACE1291-E17E-40BE-A74F-54993EA89D90}" dt="2024-04-29T16:47:02.581" v="80" actId="1076"/>
          <ac:picMkLst>
            <pc:docMk/>
            <pc:sldMk cId="2784003437" sldId="562"/>
            <ac:picMk id="5122" creationId="{70A654D9-026C-22B5-8069-BEF7E28F8D8B}"/>
          </ac:picMkLst>
        </pc:picChg>
      </pc:sldChg>
      <pc:sldChg chg="addSp delSp modSp mod modClrScheme chgLayout">
        <pc:chgData name="pantelis balaouras" userId="25e8755020fc1734" providerId="LiveId" clId="{5ACE1291-E17E-40BE-A74F-54993EA89D90}" dt="2024-04-29T16:47:16.060" v="82" actId="478"/>
        <pc:sldMkLst>
          <pc:docMk/>
          <pc:sldMk cId="1264515782" sldId="564"/>
        </pc:sldMkLst>
        <pc:spChg chg="del">
          <ac:chgData name="pantelis balaouras" userId="25e8755020fc1734" providerId="LiveId" clId="{5ACE1291-E17E-40BE-A74F-54993EA89D90}" dt="2024-04-29T16:47:16.060" v="82" actId="478"/>
          <ac:spMkLst>
            <pc:docMk/>
            <pc:sldMk cId="1264515782" sldId="564"/>
            <ac:spMk id="3" creationId="{B6E46F0E-4CBA-6922-3C73-F7A6D78BC3C8}"/>
          </ac:spMkLst>
        </pc:spChg>
        <pc:spChg chg="add mod ord">
          <ac:chgData name="pantelis balaouras" userId="25e8755020fc1734" providerId="LiveId" clId="{5ACE1291-E17E-40BE-A74F-54993EA89D90}" dt="2024-04-29T16:47:12.920" v="81" actId="700"/>
          <ac:spMkLst>
            <pc:docMk/>
            <pc:sldMk cId="1264515782" sldId="564"/>
            <ac:spMk id="4" creationId="{DBA07755-63B6-EA91-422D-5C140757157E}"/>
          </ac:spMkLst>
        </pc:spChg>
        <pc:spChg chg="add mod ord">
          <ac:chgData name="pantelis balaouras" userId="25e8755020fc1734" providerId="LiveId" clId="{5ACE1291-E17E-40BE-A74F-54993EA89D90}" dt="2024-04-29T16:47:12.920" v="81" actId="700"/>
          <ac:spMkLst>
            <pc:docMk/>
            <pc:sldMk cId="1264515782" sldId="564"/>
            <ac:spMk id="5" creationId="{B42B259B-67E4-C3F8-8233-4493BAB0966A}"/>
          </ac:spMkLst>
        </pc:spChg>
        <pc:spChg chg="mod ord">
          <ac:chgData name="pantelis balaouras" userId="25e8755020fc1734" providerId="LiveId" clId="{5ACE1291-E17E-40BE-A74F-54993EA89D90}" dt="2024-04-29T16:47:12.920" v="81" actId="700"/>
          <ac:spMkLst>
            <pc:docMk/>
            <pc:sldMk cId="1264515782" sldId="564"/>
            <ac:spMk id="161" creationId="{CC3C29C4-68DD-3132-B888-05EAD83010F0}"/>
          </ac:spMkLst>
        </pc:spChg>
      </pc:sldChg>
      <pc:sldChg chg="delSp mod">
        <pc:chgData name="pantelis balaouras" userId="25e8755020fc1734" providerId="LiveId" clId="{5ACE1291-E17E-40BE-A74F-54993EA89D90}" dt="2024-04-29T16:46:07.779" v="73" actId="478"/>
        <pc:sldMkLst>
          <pc:docMk/>
          <pc:sldMk cId="116212560" sldId="586"/>
        </pc:sldMkLst>
        <pc:spChg chg="del">
          <ac:chgData name="pantelis balaouras" userId="25e8755020fc1734" providerId="LiveId" clId="{5ACE1291-E17E-40BE-A74F-54993EA89D90}" dt="2024-04-29T16:46:07.779" v="73" actId="478"/>
          <ac:spMkLst>
            <pc:docMk/>
            <pc:sldMk cId="116212560" sldId="586"/>
            <ac:spMk id="165" creationId="{00000000-0000-0000-0000-000000000000}"/>
          </ac:spMkLst>
        </pc:spChg>
      </pc:sldChg>
      <pc:sldChg chg="addSp delSp modSp new del mod modClrScheme chgLayout">
        <pc:chgData name="pantelis balaouras" userId="25e8755020fc1734" providerId="LiveId" clId="{5ACE1291-E17E-40BE-A74F-54993EA89D90}" dt="2024-04-29T16:42:43.677" v="48" actId="47"/>
        <pc:sldMkLst>
          <pc:docMk/>
          <pc:sldMk cId="635724252" sldId="588"/>
        </pc:sldMkLst>
        <pc:spChg chg="del mod ord">
          <ac:chgData name="pantelis balaouras" userId="25e8755020fc1734" providerId="LiveId" clId="{5ACE1291-E17E-40BE-A74F-54993EA89D90}" dt="2024-04-29T16:40:08.195" v="18" actId="700"/>
          <ac:spMkLst>
            <pc:docMk/>
            <pc:sldMk cId="635724252" sldId="588"/>
            <ac:spMk id="2" creationId="{B0784968-04FC-3FF5-0F8E-3451E00A64F9}"/>
          </ac:spMkLst>
        </pc:spChg>
        <pc:spChg chg="del mod ord">
          <ac:chgData name="pantelis balaouras" userId="25e8755020fc1734" providerId="LiveId" clId="{5ACE1291-E17E-40BE-A74F-54993EA89D90}" dt="2024-04-29T16:40:08.195" v="18" actId="700"/>
          <ac:spMkLst>
            <pc:docMk/>
            <pc:sldMk cId="635724252" sldId="588"/>
            <ac:spMk id="3" creationId="{607F6B5F-3F98-023D-650F-256E67E06546}"/>
          </ac:spMkLst>
        </pc:spChg>
        <pc:spChg chg="add mod ord">
          <ac:chgData name="pantelis balaouras" userId="25e8755020fc1734" providerId="LiveId" clId="{5ACE1291-E17E-40BE-A74F-54993EA89D90}" dt="2024-04-29T16:41:15.936" v="38" actId="2711"/>
          <ac:spMkLst>
            <pc:docMk/>
            <pc:sldMk cId="635724252" sldId="588"/>
            <ac:spMk id="4" creationId="{32565A89-23E1-B783-6435-35E46ED18ADF}"/>
          </ac:spMkLst>
        </pc:spChg>
        <pc:spChg chg="add mod ord">
          <ac:chgData name="pantelis balaouras" userId="25e8755020fc1734" providerId="LiveId" clId="{5ACE1291-E17E-40BE-A74F-54993EA89D90}" dt="2024-04-29T16:40:08.195" v="18" actId="700"/>
          <ac:spMkLst>
            <pc:docMk/>
            <pc:sldMk cId="635724252" sldId="588"/>
            <ac:spMk id="5" creationId="{2749B21B-DDEC-C41C-0FE3-C7465262526A}"/>
          </ac:spMkLst>
        </pc:spChg>
        <pc:spChg chg="add mod ord">
          <ac:chgData name="pantelis balaouras" userId="25e8755020fc1734" providerId="LiveId" clId="{5ACE1291-E17E-40BE-A74F-54993EA89D90}" dt="2024-04-29T16:40:08.195" v="18" actId="700"/>
          <ac:spMkLst>
            <pc:docMk/>
            <pc:sldMk cId="635724252" sldId="588"/>
            <ac:spMk id="6" creationId="{C77F6A2A-DE1C-AF92-58B6-48C1493A95C3}"/>
          </ac:spMkLst>
        </pc:spChg>
      </pc:sldChg>
      <pc:sldMasterChg chg="modSldLayout">
        <pc:chgData name="pantelis balaouras" userId="25e8755020fc1734" providerId="LiveId" clId="{5ACE1291-E17E-40BE-A74F-54993EA89D90}" dt="2024-04-29T16:44:37.110" v="59" actId="20577"/>
        <pc:sldMasterMkLst>
          <pc:docMk/>
          <pc:sldMasterMk cId="1468923052" sldId="2147483648"/>
        </pc:sldMasterMkLst>
        <pc:sldLayoutChg chg="modSp mod">
          <pc:chgData name="pantelis balaouras" userId="25e8755020fc1734" providerId="LiveId" clId="{5ACE1291-E17E-40BE-A74F-54993EA89D90}" dt="2024-04-29T16:44:26.743" v="55" actId="20577"/>
          <pc:sldLayoutMkLst>
            <pc:docMk/>
            <pc:sldMasterMk cId="1468923052" sldId="2147483648"/>
            <pc:sldLayoutMk cId="2577986437" sldId="2147483661"/>
          </pc:sldLayoutMkLst>
          <pc:spChg chg="mod">
            <ac:chgData name="pantelis balaouras" userId="25e8755020fc1734" providerId="LiveId" clId="{5ACE1291-E17E-40BE-A74F-54993EA89D90}" dt="2024-04-29T16:44:26.743" v="55" actId="20577"/>
            <ac:spMkLst>
              <pc:docMk/>
              <pc:sldMasterMk cId="1468923052" sldId="2147483648"/>
              <pc:sldLayoutMk cId="2577986437" sldId="2147483661"/>
              <ac:spMk id="5" creationId="{D48D44CE-3F52-4EEA-CA57-BEDD92881EFB}"/>
            </ac:spMkLst>
          </pc:spChg>
        </pc:sldLayoutChg>
        <pc:sldLayoutChg chg="modSp mod">
          <pc:chgData name="pantelis balaouras" userId="25e8755020fc1734" providerId="LiveId" clId="{5ACE1291-E17E-40BE-A74F-54993EA89D90}" dt="2024-04-29T16:44:32.619" v="57" actId="20577"/>
          <pc:sldLayoutMkLst>
            <pc:docMk/>
            <pc:sldMasterMk cId="1468923052" sldId="2147483648"/>
            <pc:sldLayoutMk cId="2515741970" sldId="2147483665"/>
          </pc:sldLayoutMkLst>
          <pc:spChg chg="mod">
            <ac:chgData name="pantelis balaouras" userId="25e8755020fc1734" providerId="LiveId" clId="{5ACE1291-E17E-40BE-A74F-54993EA89D90}" dt="2024-04-29T16:44:32.619" v="57" actId="20577"/>
            <ac:spMkLst>
              <pc:docMk/>
              <pc:sldMasterMk cId="1468923052" sldId="2147483648"/>
              <pc:sldLayoutMk cId="2515741970" sldId="2147483665"/>
              <ac:spMk id="7" creationId="{D7D7F91E-1CE3-775D-4BAD-3DE01BC137FC}"/>
            </ac:spMkLst>
          </pc:spChg>
        </pc:sldLayoutChg>
        <pc:sldLayoutChg chg="modSp mod">
          <pc:chgData name="pantelis balaouras" userId="25e8755020fc1734" providerId="LiveId" clId="{5ACE1291-E17E-40BE-A74F-54993EA89D90}" dt="2024-04-29T16:44:37.110" v="59" actId="20577"/>
          <pc:sldLayoutMkLst>
            <pc:docMk/>
            <pc:sldMasterMk cId="1468923052" sldId="2147483648"/>
            <pc:sldLayoutMk cId="2336866591" sldId="2147483666"/>
          </pc:sldLayoutMkLst>
          <pc:spChg chg="mod">
            <ac:chgData name="pantelis balaouras" userId="25e8755020fc1734" providerId="LiveId" clId="{5ACE1291-E17E-40BE-A74F-54993EA89D90}" dt="2024-04-29T16:44:37.110" v="59" actId="20577"/>
            <ac:spMkLst>
              <pc:docMk/>
              <pc:sldMasterMk cId="1468923052" sldId="2147483648"/>
              <pc:sldLayoutMk cId="2336866591" sldId="2147483666"/>
              <ac:spMk id="6" creationId="{402B7726-005B-B08C-2A3D-26F58DBDF92B}"/>
            </ac:spMkLst>
          </pc:spChg>
        </pc:sldLayoutChg>
      </pc:sldMasterChg>
    </pc:docChg>
  </pc:docChgLst>
  <pc:docChgLst>
    <pc:chgData name="pantelis balaouras" userId="25e8755020fc1734" providerId="LiveId" clId="{2ED6D89E-5F71-460C-B824-0D278704999F}"/>
    <pc:docChg chg="undo custSel modSld">
      <pc:chgData name="pantelis balaouras" userId="25e8755020fc1734" providerId="LiveId" clId="{2ED6D89E-5F71-460C-B824-0D278704999F}" dt="2024-05-02T09:21:05.407" v="21" actId="14100"/>
      <pc:docMkLst>
        <pc:docMk/>
      </pc:docMkLst>
      <pc:sldChg chg="addSp delSp modSp mod">
        <pc:chgData name="pantelis balaouras" userId="25e8755020fc1734" providerId="LiveId" clId="{2ED6D89E-5F71-460C-B824-0D278704999F}" dt="2024-05-02T09:19:04.409" v="5"/>
        <pc:sldMkLst>
          <pc:docMk/>
          <pc:sldMk cId="616025265" sldId="261"/>
        </pc:sldMkLst>
        <pc:spChg chg="del">
          <ac:chgData name="pantelis balaouras" userId="25e8755020fc1734" providerId="LiveId" clId="{2ED6D89E-5F71-460C-B824-0D278704999F}" dt="2024-05-02T09:18:56.945" v="4" actId="478"/>
          <ac:spMkLst>
            <pc:docMk/>
            <pc:sldMk cId="616025265" sldId="261"/>
            <ac:spMk id="3" creationId="{EA9363C4-D47D-BD9C-4A8E-EF038C4C1F39}"/>
          </ac:spMkLst>
        </pc:spChg>
        <pc:spChg chg="add mod">
          <ac:chgData name="pantelis balaouras" userId="25e8755020fc1734" providerId="LiveId" clId="{2ED6D89E-5F71-460C-B824-0D278704999F}" dt="2024-05-02T09:19:04.409" v="5"/>
          <ac:spMkLst>
            <pc:docMk/>
            <pc:sldMk cId="616025265" sldId="261"/>
            <ac:spMk id="7" creationId="{D0AD6EFD-6140-472D-CD54-C82DE71C773C}"/>
          </ac:spMkLst>
        </pc:spChg>
        <pc:picChg chg="del">
          <ac:chgData name="pantelis balaouras" userId="25e8755020fc1734" providerId="LiveId" clId="{2ED6D89E-5F71-460C-B824-0D278704999F}" dt="2024-05-02T09:18:54.001" v="3" actId="478"/>
          <ac:picMkLst>
            <pc:docMk/>
            <pc:sldMk cId="616025265" sldId="261"/>
            <ac:picMk id="2" creationId="{455843D4-F9E9-C853-57A2-27AC7B2C3889}"/>
          </ac:picMkLst>
        </pc:picChg>
        <pc:picChg chg="add mod">
          <ac:chgData name="pantelis balaouras" userId="25e8755020fc1734" providerId="LiveId" clId="{2ED6D89E-5F71-460C-B824-0D278704999F}" dt="2024-05-02T09:19:04.409" v="5"/>
          <ac:picMkLst>
            <pc:docMk/>
            <pc:sldMk cId="616025265" sldId="261"/>
            <ac:picMk id="8" creationId="{8174B717-F4DC-16A5-B29D-6BA42D066240}"/>
          </ac:picMkLst>
        </pc:picChg>
      </pc:sldChg>
      <pc:sldChg chg="addSp modSp mod">
        <pc:chgData name="pantelis balaouras" userId="25e8755020fc1734" providerId="LiveId" clId="{2ED6D89E-5F71-460C-B824-0D278704999F}" dt="2024-05-02T09:21:05.407" v="21" actId="14100"/>
        <pc:sldMkLst>
          <pc:docMk/>
          <pc:sldMk cId="2496566381" sldId="304"/>
        </pc:sldMkLst>
        <pc:spChg chg="add mod">
          <ac:chgData name="pantelis balaouras" userId="25e8755020fc1734" providerId="LiveId" clId="{2ED6D89E-5F71-460C-B824-0D278704999F}" dt="2024-05-02T09:20:51.846" v="18"/>
          <ac:spMkLst>
            <pc:docMk/>
            <pc:sldMk cId="2496566381" sldId="304"/>
            <ac:spMk id="3" creationId="{273829A2-6487-11B1-3F49-06FFF883DE45}"/>
          </ac:spMkLst>
        </pc:spChg>
        <pc:spChg chg="mod">
          <ac:chgData name="pantelis balaouras" userId="25e8755020fc1734" providerId="LiveId" clId="{2ED6D89E-5F71-460C-B824-0D278704999F}" dt="2024-05-02T09:21:05.407" v="21" actId="14100"/>
          <ac:spMkLst>
            <pc:docMk/>
            <pc:sldMk cId="2496566381" sldId="304"/>
            <ac:spMk id="158" creationId="{00000000-0000-0000-0000-000000000000}"/>
          </ac:spMkLst>
        </pc:spChg>
        <pc:spChg chg="mod">
          <ac:chgData name="pantelis balaouras" userId="25e8755020fc1734" providerId="LiveId" clId="{2ED6D89E-5F71-460C-B824-0D278704999F}" dt="2024-05-02T09:21:00.001" v="20" actId="207"/>
          <ac:spMkLst>
            <pc:docMk/>
            <pc:sldMk cId="2496566381" sldId="304"/>
            <ac:spMk id="161" creationId="{00000000-0000-0000-0000-000000000000}"/>
          </ac:spMkLst>
        </pc:spChg>
        <pc:picChg chg="add mod">
          <ac:chgData name="pantelis balaouras" userId="25e8755020fc1734" providerId="LiveId" clId="{2ED6D89E-5F71-460C-B824-0D278704999F}" dt="2024-05-02T09:20:51.846" v="18"/>
          <ac:picMkLst>
            <pc:docMk/>
            <pc:sldMk cId="2496566381" sldId="304"/>
            <ac:picMk id="2" creationId="{8F143B99-9978-4E2D-1A0F-D341217141B5}"/>
          </ac:picMkLst>
        </pc:picChg>
      </pc:sldChg>
      <pc:sldChg chg="addSp delSp modSp mod">
        <pc:chgData name="pantelis balaouras" userId="25e8755020fc1734" providerId="LiveId" clId="{2ED6D89E-5F71-460C-B824-0D278704999F}" dt="2024-05-02T09:20:44.673" v="17" actId="14100"/>
        <pc:sldMkLst>
          <pc:docMk/>
          <pc:sldMk cId="4187877064" sldId="309"/>
        </pc:sldMkLst>
        <pc:spChg chg="add del">
          <ac:chgData name="pantelis balaouras" userId="25e8755020fc1734" providerId="LiveId" clId="{2ED6D89E-5F71-460C-B824-0D278704999F}" dt="2024-05-02T09:19:54.251" v="7" actId="22"/>
          <ac:spMkLst>
            <pc:docMk/>
            <pc:sldMk cId="4187877064" sldId="309"/>
            <ac:spMk id="3" creationId="{F026752E-E943-33AB-5E22-BF429C9C81E9}"/>
          </ac:spMkLst>
        </pc:spChg>
        <pc:spChg chg="add mod">
          <ac:chgData name="pantelis balaouras" userId="25e8755020fc1734" providerId="LiveId" clId="{2ED6D89E-5F71-460C-B824-0D278704999F}" dt="2024-05-02T09:20:12.999" v="10" actId="1076"/>
          <ac:spMkLst>
            <pc:docMk/>
            <pc:sldMk cId="4187877064" sldId="309"/>
            <ac:spMk id="6" creationId="{A8FE79B9-1D1C-1EF7-959D-6E1837660C76}"/>
          </ac:spMkLst>
        </pc:spChg>
        <pc:spChg chg="mod">
          <ac:chgData name="pantelis balaouras" userId="25e8755020fc1734" providerId="LiveId" clId="{2ED6D89E-5F71-460C-B824-0D278704999F}" dt="2024-05-02T09:20:44.673" v="17" actId="14100"/>
          <ac:spMkLst>
            <pc:docMk/>
            <pc:sldMk cId="4187877064" sldId="309"/>
            <ac:spMk id="158" creationId="{00000000-0000-0000-0000-000000000000}"/>
          </ac:spMkLst>
        </pc:spChg>
        <pc:spChg chg="mod">
          <ac:chgData name="pantelis balaouras" userId="25e8755020fc1734" providerId="LiveId" clId="{2ED6D89E-5F71-460C-B824-0D278704999F}" dt="2024-05-02T09:20:39.392" v="16" actId="14100"/>
          <ac:spMkLst>
            <pc:docMk/>
            <pc:sldMk cId="4187877064" sldId="309"/>
            <ac:spMk id="161" creationId="{00000000-0000-0000-0000-000000000000}"/>
          </ac:spMkLst>
        </pc:spChg>
        <pc:picChg chg="add mod">
          <ac:chgData name="pantelis balaouras" userId="25e8755020fc1734" providerId="LiveId" clId="{2ED6D89E-5F71-460C-B824-0D278704999F}" dt="2024-05-02T09:20:30.330" v="14" actId="1076"/>
          <ac:picMkLst>
            <pc:docMk/>
            <pc:sldMk cId="4187877064" sldId="309"/>
            <ac:picMk id="5" creationId="{ED47E853-0E1F-0EF1-85AD-C68FECC3B925}"/>
          </ac:picMkLst>
        </pc:picChg>
      </pc:sldChg>
      <pc:sldChg chg="addSp delSp modSp mod">
        <pc:chgData name="pantelis balaouras" userId="25e8755020fc1734" providerId="LiveId" clId="{2ED6D89E-5F71-460C-B824-0D278704999F}" dt="2024-05-02T09:18:26.828" v="2" actId="14100"/>
        <pc:sldMkLst>
          <pc:docMk/>
          <pc:sldMk cId="1774881352" sldId="430"/>
        </pc:sldMkLst>
        <pc:spChg chg="add mod">
          <ac:chgData name="pantelis balaouras" userId="25e8755020fc1734" providerId="LiveId" clId="{2ED6D89E-5F71-460C-B824-0D278704999F}" dt="2024-05-02T09:18:21.235" v="1"/>
          <ac:spMkLst>
            <pc:docMk/>
            <pc:sldMk cId="1774881352" sldId="430"/>
            <ac:spMk id="2" creationId="{F2285DAA-A5B3-AE31-CC0D-BB56223537FF}"/>
          </ac:spMkLst>
        </pc:spChg>
        <pc:spChg chg="mod">
          <ac:chgData name="pantelis balaouras" userId="25e8755020fc1734" providerId="LiveId" clId="{2ED6D89E-5F71-460C-B824-0D278704999F}" dt="2024-05-02T09:18:26.828" v="2" actId="14100"/>
          <ac:spMkLst>
            <pc:docMk/>
            <pc:sldMk cId="1774881352" sldId="430"/>
            <ac:spMk id="9" creationId="{5D4C68A3-28F6-C356-DA15-64479C038ACB}"/>
          </ac:spMkLst>
        </pc:spChg>
        <pc:picChg chg="add mod">
          <ac:chgData name="pantelis balaouras" userId="25e8755020fc1734" providerId="LiveId" clId="{2ED6D89E-5F71-460C-B824-0D278704999F}" dt="2024-05-02T09:18:21.235" v="1"/>
          <ac:picMkLst>
            <pc:docMk/>
            <pc:sldMk cId="1774881352" sldId="430"/>
            <ac:picMk id="3" creationId="{CC0D16BA-351B-6721-5BAC-9FE109FFC296}"/>
          </ac:picMkLst>
        </pc:picChg>
        <pc:picChg chg="del">
          <ac:chgData name="pantelis balaouras" userId="25e8755020fc1734" providerId="LiveId" clId="{2ED6D89E-5F71-460C-B824-0D278704999F}" dt="2024-05-02T09:18:20.392" v="0" actId="478"/>
          <ac:picMkLst>
            <pc:docMk/>
            <pc:sldMk cId="1774881352" sldId="430"/>
            <ac:picMk id="6" creationId="{4F9928A1-D69A-4DB3-B985-F69D2FEE1FF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4/7/2024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4/7/2024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994832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770F4E92-61D8-A3C4-1D54-11D2E6D6AE0F}"/>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39C8EB7B-A86C-2CE5-B53B-DFF83078CF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FB551DF4-CCA4-EB63-F0AA-64B46FF5F07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9984C7AF-8F4B-E372-3C31-57CA7EF5846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978682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7937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458937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99683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5D4DD7BE-FC8C-D8F7-CD43-9C94BFA8304D}"/>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BC77ED2C-FB40-6ED7-5536-9DCBAAF127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D4455387-CD28-E267-E685-78A0BCE4C07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1A4D61F5-16EF-1420-2E36-6A6DCC9EFC1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25311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770F4E92-61D8-A3C4-1D54-11D2E6D6AE0F}"/>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39C8EB7B-A86C-2CE5-B53B-DFF83078CF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FB551DF4-CCA4-EB63-F0AA-64B46FF5F07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9984C7AF-8F4B-E372-3C31-57CA7EF5846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94880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770F4E92-61D8-A3C4-1D54-11D2E6D6AE0F}"/>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39C8EB7B-A86C-2CE5-B53B-DFF83078CFA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FB551DF4-CCA4-EB63-F0AA-64B46FF5F07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9984C7AF-8F4B-E372-3C31-57CA7EF5846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145099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9" name="Εικόνα 8"/>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5" name="TextBox 12">
            <a:extLst>
              <a:ext uri="{FF2B5EF4-FFF2-40B4-BE49-F238E27FC236}">
                <a16:creationId xmlns:a16="http://schemas.microsoft.com/office/drawing/2014/main" id="{D48D44CE-3F52-4EEA-CA57-BEDD92881EFB}"/>
              </a:ext>
            </a:extLst>
          </p:cNvPr>
          <p:cNvSpPr txBox="1">
            <a:spLocks noChangeArrowheads="1"/>
          </p:cNvSpPr>
          <p:nvPr userDrawn="1"/>
        </p:nvSpPr>
        <p:spPr bwMode="auto">
          <a:xfrm>
            <a:off x="0" y="81370"/>
            <a:ext cx="6096000"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υπηρεσίες υγειονομικής περίθαλψης</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D7D7F91E-1CE3-775D-4BAD-3DE01BC137FC}"/>
              </a:ext>
            </a:extLst>
          </p:cNvPr>
          <p:cNvSpPr txBox="1">
            <a:spLocks noChangeArrowheads="1"/>
          </p:cNvSpPr>
          <p:nvPr userDrawn="1"/>
        </p:nvSpPr>
        <p:spPr bwMode="auto">
          <a:xfrm>
            <a:off x="0" y="81370"/>
            <a:ext cx="3335383" cy="54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υπηρεσίες υγειονομικής περίθαλψης</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16FED98D-FBD1-DFC6-2002-B59379325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402B7726-005B-B08C-2A3D-26F58DBDF92B}"/>
              </a:ext>
            </a:extLst>
          </p:cNvPr>
          <p:cNvSpPr txBox="1">
            <a:spLocks noChangeArrowheads="1"/>
          </p:cNvSpPr>
          <p:nvPr userDrawn="1"/>
        </p:nvSpPr>
        <p:spPr bwMode="auto">
          <a:xfrm>
            <a:off x="0" y="81370"/>
            <a:ext cx="5890437"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υπηρεσίες υγειονομικής περίθαλψης</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4/7/2024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s.apple.com/us/app/healthlink-cyprus-gesy/id6444378453" TargetMode="External"/><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de/photos/smartphone-mobiltelefon-touch-screen-1894723/" TargetMode="External"/><Relationship Id="rId4" Type="http://schemas.openxmlformats.org/officeDocument/2006/relationships/hyperlink" Target="https://play.google.com/store/apps/details?id=com.utpmarketing.hmd4&amp;hl=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illustrations/teamwork-team-gear-gears-drive-220774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4" Type="http://schemas.openxmlformats.org/officeDocument/2006/relationships/hyperlink" Target="https://pixabay.com/service/licens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de/illustrations/social-media-internet-smartphone-6389437/"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hyperlink" Target="https://pixabay.com/de/service/license-summar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vectors/flagge-land-zypern-1040575/"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pixabay.com/service/licens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lay.google.com/store/apps/details?id=com.crm.app.v5.megapharmacy&amp;pli=1" TargetMode="External"/><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photos/logo-pharmacy-pharmacy-3215049/" TargetMode="External"/><Relationship Id="rId4" Type="http://schemas.openxmlformats.org/officeDocument/2006/relationships/hyperlink" Target="https://apps.apple.com/ie/app/alphega-pharmacy-by-healthera/id153394397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pps.apple.com/us/app/healthlink-cyprus-gesy/id644437845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151587" y="3513902"/>
            <a:ext cx="8031858" cy="201577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l-GR" sz="3400" b="1" kern="1200" dirty="0">
                <a:solidFill>
                  <a:srgbClr val="C00000"/>
                </a:solidFill>
                <a:effectLst/>
                <a:latin typeface="+mj-lt"/>
                <a:ea typeface="+mj-ea"/>
                <a:cs typeface="+mj-cs"/>
              </a:rPr>
              <a:t>Ενότητα</a:t>
            </a:r>
            <a:r>
              <a:rPr lang="en-US" sz="3400" b="1" kern="1200" dirty="0">
                <a:solidFill>
                  <a:srgbClr val="C00000"/>
                </a:solidFill>
                <a:effectLst/>
                <a:latin typeface="+mj-lt"/>
                <a:ea typeface="+mj-ea"/>
                <a:cs typeface="+mj-cs"/>
              </a:rPr>
              <a:t> 11  - </a:t>
            </a:r>
            <a:r>
              <a:rPr lang="el-GR" sz="3400" b="1" kern="1200" dirty="0">
                <a:solidFill>
                  <a:srgbClr val="C00000"/>
                </a:solidFill>
                <a:effectLst/>
                <a:latin typeface="+mj-lt"/>
                <a:ea typeface="+mj-ea"/>
                <a:cs typeface="+mj-cs"/>
              </a:rPr>
              <a:t>Συνεδρία βιωματικής κατάρτισης</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(11.2)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l-GR" sz="4000" b="1" kern="1200" dirty="0">
                <a:solidFill>
                  <a:schemeClr val="tx1"/>
                </a:solidFill>
                <a:effectLst/>
                <a:latin typeface="+mj-lt"/>
                <a:ea typeface="+mj-ea"/>
                <a:cs typeface="+mj-cs"/>
              </a:rPr>
              <a:t>Εφαρμογές για υπηρεσίες υγειονομικής περίθαλψης</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253083"/>
            <a:ext cx="8293082" cy="632422"/>
          </a:xfrm>
          <a:prstGeom prst="rect">
            <a:avLst/>
          </a:prstGeom>
        </p:spPr>
        <p:txBody>
          <a:bodyPr vert="horz" lIns="91440" tIns="45720" rIns="91440" bIns="45720" rtlCol="0" anchor="ctr">
            <a:normAutofit/>
          </a:bodyPr>
          <a:lstStyle/>
          <a:p>
            <a:pPr algn="just">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94051"/>
            <a:ext cx="1961727" cy="368375"/>
          </a:xfrm>
          <a:prstGeom prst="rect">
            <a:avLst/>
          </a:prstGeom>
        </p:spPr>
      </p:pic>
    </p:spTree>
    <p:extLst>
      <p:ext uri="{BB962C8B-B14F-4D97-AF65-F5344CB8AC3E}">
        <p14:creationId xmlns:p14="http://schemas.microsoft.com/office/powerpoint/2010/main" val="164719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2317D84F-60EF-9E4F-1E0D-BC5FB194B460}"/>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1B2FEE42-9282-2033-9D96-FCFBC5D7A768}"/>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800" dirty="0">
                <a:solidFill>
                  <a:srgbClr val="203864"/>
                </a:solidFill>
              </a:rPr>
              <a:t>Εφαρμογές υπηρεσιών υγειονομικής περίθαλψης στην Κύπρο</a:t>
            </a:r>
            <a:endParaRPr sz="2800" dirty="0">
              <a:solidFill>
                <a:srgbClr val="203864"/>
              </a:solidFill>
            </a:endParaRPr>
          </a:p>
        </p:txBody>
      </p:sp>
      <p:sp>
        <p:nvSpPr>
          <p:cNvPr id="158" name="Google Shape;158;p5">
            <a:extLst>
              <a:ext uri="{FF2B5EF4-FFF2-40B4-BE49-F238E27FC236}">
                <a16:creationId xmlns:a16="http://schemas.microsoft.com/office/drawing/2014/main" id="{F4AC475B-3D46-9BF5-6C9A-14DB771C37A2}"/>
              </a:ext>
            </a:extLst>
          </p:cNvPr>
          <p:cNvSpPr txBox="1">
            <a:spLocks noGrp="1"/>
          </p:cNvSpPr>
          <p:nvPr>
            <p:ph idx="1"/>
          </p:nvPr>
        </p:nvSpPr>
        <p:spPr>
          <a:xfrm>
            <a:off x="557999" y="1799999"/>
            <a:ext cx="6190042" cy="4198731"/>
          </a:xfrm>
          <a:prstGeom prst="rect">
            <a:avLst/>
          </a:prstGeom>
          <a:noFill/>
          <a:ln>
            <a:noFill/>
          </a:ln>
        </p:spPr>
        <p:txBody>
          <a:bodyPr spcFirstLastPara="1" wrap="square" lIns="91425" tIns="45700" rIns="91425" bIns="45700" anchor="t" anchorCtr="0">
            <a:noAutofit/>
          </a:bodyPr>
          <a:lstStyle/>
          <a:p>
            <a:pPr marL="0" indent="0" algn="l">
              <a:buNone/>
            </a:pPr>
            <a:r>
              <a:rPr lang="en-GB" sz="2000" b="1" i="0" dirty="0" err="1">
                <a:solidFill>
                  <a:srgbClr val="0D0D0D"/>
                </a:solidFill>
                <a:effectLst/>
              </a:rPr>
              <a:t>HealthyMe</a:t>
            </a:r>
            <a:r>
              <a:rPr lang="en-GB" sz="2000" b="0" i="0" dirty="0">
                <a:solidFill>
                  <a:srgbClr val="0D0D0D"/>
                </a:solidFill>
                <a:effectLst/>
              </a:rPr>
              <a:t>: </a:t>
            </a:r>
            <a:r>
              <a:rPr lang="el-GR" sz="2000" b="0" i="0" dirty="0">
                <a:solidFill>
                  <a:srgbClr val="0D0D0D"/>
                </a:solidFill>
                <a:effectLst/>
              </a:rPr>
              <a:t>Μια εφαρμογή που έχει σχεδιαστεί για να παρέχει στους χρήστες πληροφορίες για υπηρεσίες υγειονομικής περίθαλψης, συμπεριλαμβανομένων νοσοκομείων, κλινικών, φαρμακείων και επαγγελματιών υγείας σε όλη την Κύπρο. Προσφέρει επίσης λειτουργίες όπως προγραμματισμό ραντεβού και επιλογές </a:t>
            </a:r>
            <a:r>
              <a:rPr lang="el-GR" sz="2000" b="0" i="0" dirty="0" err="1">
                <a:solidFill>
                  <a:srgbClr val="0D0D0D"/>
                </a:solidFill>
                <a:effectLst/>
              </a:rPr>
              <a:t>τηλε</a:t>
            </a:r>
            <a:r>
              <a:rPr lang="el-GR" sz="2000" b="0" i="0" dirty="0">
                <a:solidFill>
                  <a:srgbClr val="0D0D0D"/>
                </a:solidFill>
                <a:effectLst/>
              </a:rPr>
              <a:t>-συμβουλευτικής.</a:t>
            </a:r>
            <a:endParaRPr lang="en-GB" sz="2000" b="0" i="0" dirty="0">
              <a:solidFill>
                <a:srgbClr val="0D0D0D"/>
              </a:solidFill>
              <a:effectLst/>
            </a:endParaRPr>
          </a:p>
          <a:p>
            <a:pPr marL="0" indent="0" algn="l">
              <a:buNone/>
            </a:pPr>
            <a:r>
              <a:rPr lang="en-US" sz="2000" dirty="0">
                <a:solidFill>
                  <a:srgbClr val="0D0D0D"/>
                </a:solidFill>
                <a:hlinkClick r:id="rId3">
                  <a:extLst>
                    <a:ext uri="{A12FA001-AC4F-418D-AE19-62706E023703}">
                      <ahyp:hlinkClr xmlns="" xmlns:ahyp="http://schemas.microsoft.com/office/drawing/2018/hyperlinkcolor" val="tx"/>
                    </a:ext>
                  </a:extLst>
                </a:hlinkClick>
              </a:rPr>
              <a:t>Android: </a:t>
            </a:r>
            <a:r>
              <a:rPr lang="en-US" sz="2000" dirty="0">
                <a:hlinkClick r:id="rId4"/>
              </a:rPr>
              <a:t>https://play.google.com/store/apps/details?id=com.utpmarketing.hmd4&amp;hl=en</a:t>
            </a:r>
            <a:r>
              <a:rPr lang="en-US" sz="2000" dirty="0"/>
              <a:t> </a:t>
            </a:r>
            <a:endParaRPr lang="en-US" sz="2000" dirty="0">
              <a:solidFill>
                <a:srgbClr val="0D0D0D"/>
              </a:solidFill>
            </a:endParaRPr>
          </a:p>
          <a:p>
            <a:pPr marL="0" indent="0" algn="l">
              <a:buNone/>
            </a:pPr>
            <a:r>
              <a:rPr lang="en-US" sz="2000" dirty="0">
                <a:solidFill>
                  <a:srgbClr val="0D0D0D"/>
                </a:solidFill>
                <a:hlinkClick r:id="rId3">
                  <a:extLst>
                    <a:ext uri="{A12FA001-AC4F-418D-AE19-62706E023703}">
                      <ahyp:hlinkClr xmlns="" xmlns:ahyp="http://schemas.microsoft.com/office/drawing/2018/hyperlinkcolor" val="tx"/>
                    </a:ext>
                  </a:extLst>
                </a:hlinkClick>
              </a:rPr>
              <a:t>Apple: </a:t>
            </a:r>
            <a:r>
              <a:rPr lang="en-US" sz="2000" i="0" dirty="0">
                <a:effectLst/>
                <a:hlinkClick r:id="rId3"/>
              </a:rPr>
              <a:t>https://apps.apple.com/us/app/healthlink-cyprus-gesy/id6444378453</a:t>
            </a:r>
            <a:endParaRPr lang="en-US" sz="2000" i="0" dirty="0">
              <a:effectLst/>
            </a:endParaRPr>
          </a:p>
        </p:txBody>
      </p:sp>
      <p:sp>
        <p:nvSpPr>
          <p:cNvPr id="160" name="Google Shape;160;p5">
            <a:extLst>
              <a:ext uri="{FF2B5EF4-FFF2-40B4-BE49-F238E27FC236}">
                <a16:creationId xmlns:a16="http://schemas.microsoft.com/office/drawing/2014/main" id="{288667FD-ED68-CC4E-9D3F-48C6C76A2658}"/>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a:extLst>
              <a:ext uri="{FF2B5EF4-FFF2-40B4-BE49-F238E27FC236}">
                <a16:creationId xmlns:a16="http://schemas.microsoft.com/office/drawing/2014/main" id="{AE521EE5-2029-F334-165F-361D5A0CDD1D}"/>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D5D9038C-0F80-86C4-405E-AC609F4A8C29}"/>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026" name="Picture 2" descr="Smartphone, Mobiltelefon, Touch-Screen">
            <a:extLst>
              <a:ext uri="{FF2B5EF4-FFF2-40B4-BE49-F238E27FC236}">
                <a16:creationId xmlns:a16="http://schemas.microsoft.com/office/drawing/2014/main" id="{CBA37609-8C8A-E127-1B83-6D5148724F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7920" y="2107769"/>
            <a:ext cx="4291141" cy="285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670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idx="1"/>
          </p:nvPr>
        </p:nvSpPr>
        <p:spPr>
          <a:xfrm>
            <a:off x="557999" y="2264652"/>
            <a:ext cx="5852132" cy="4401324"/>
          </a:xfrm>
          <a:prstGeom prst="rect">
            <a:avLst/>
          </a:prstGeom>
          <a:noFill/>
          <a:ln>
            <a:noFill/>
          </a:ln>
        </p:spPr>
        <p:txBody>
          <a:bodyPr spcFirstLastPara="1" wrap="square" lIns="91425" tIns="45700" rIns="91425" bIns="45700" anchor="t" anchorCtr="0">
            <a:noAutofit/>
          </a:bodyPr>
          <a:lstStyle/>
          <a:p>
            <a:pPr fontAlgn="base">
              <a:spcBef>
                <a:spcPts val="0"/>
              </a:spcBef>
              <a:buFont typeface="Wingdings" panose="05000000000000000000" pitchFamily="2" charset="2"/>
              <a:buChar char="§"/>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Γνωρίσατε διάφορα παραδείγματα εφαρμογών δημόσιων και ιδιωτικών υπηρεσιών υγείας.</a:t>
            </a:r>
          </a:p>
          <a:p>
            <a:pPr fontAlgn="base">
              <a:spcBef>
                <a:spcPts val="0"/>
              </a:spcBef>
              <a:buFont typeface="Wingdings" panose="05000000000000000000" pitchFamily="2" charset="2"/>
              <a:buChar char="§"/>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Τώρα, εξερευνήστε τις βασικές λειτουργίες και ρυθμίσεις τους.</a:t>
            </a:r>
          </a:p>
          <a:p>
            <a:pPr fontAlgn="base">
              <a:spcBef>
                <a:spcPts val="0"/>
              </a:spcBef>
              <a:buFont typeface="Wingdings" panose="05000000000000000000" pitchFamily="2" charset="2"/>
              <a:buChar char="§"/>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Επιλέξτε 1-3 εφαρμογές υπηρεσιών υγειονομικής περίθαλψης στη γλώσσα της χώρας υποδοχής σας.</a:t>
            </a:r>
          </a:p>
          <a:p>
            <a:pPr fontAlgn="base">
              <a:spcBef>
                <a:spcPts val="0"/>
              </a:spcBef>
              <a:buFont typeface="Wingdings" panose="05000000000000000000" pitchFamily="2" charset="2"/>
              <a:buChar char="§"/>
            </a:pPr>
            <a:r>
              <a:rPr lang="el-GR" dirty="0">
                <a:solidFill>
                  <a:srgbClr val="000000"/>
                </a:solidFill>
                <a:latin typeface="Calibri" panose="020F0502020204030204" pitchFamily="34" charset="0"/>
                <a:ea typeface="Calibri" panose="020F0502020204030204" pitchFamily="34" charset="0"/>
                <a:cs typeface="Calibri" panose="020F0502020204030204" pitchFamily="34" charset="0"/>
              </a:rPr>
              <a:t>Συμπληρώστε το πρότυπο.</a:t>
            </a:r>
            <a:endParaRPr lang="de-D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fontAlgn="base">
              <a:spcBef>
                <a:spcPts val="0"/>
              </a:spcBef>
              <a:buFont typeface="Wingdings" panose="05000000000000000000" pitchFamily="2" charset="2"/>
              <a:buChar char="§"/>
            </a:pPr>
            <a:endParaRPr lang="de-DE" dirty="0">
              <a:solidFill>
                <a:srgbClr val="000000"/>
              </a:solidFill>
              <a:effectLst/>
              <a:latin typeface="Arial" panose="020B0604020202020204" pitchFamily="34" charset="0"/>
              <a:ea typeface="MyriadPro-Regular"/>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6" name="Grafik 5">
            <a:extLst>
              <a:ext uri="{FF2B5EF4-FFF2-40B4-BE49-F238E27FC236}">
                <a16:creationId xmlns:a16="http://schemas.microsoft.com/office/drawing/2014/main" id="{FE541384-7FB5-4BB6-F7C0-70A26BA5BEC1}"/>
              </a:ext>
            </a:extLst>
          </p:cNvPr>
          <p:cNvPicPr>
            <a:picLocks noChangeAspect="1"/>
          </p:cNvPicPr>
          <p:nvPr/>
        </p:nvPicPr>
        <p:blipFill>
          <a:blip r:embed="rId3"/>
          <a:stretch>
            <a:fillRect/>
          </a:stretch>
        </p:blipFill>
        <p:spPr>
          <a:xfrm>
            <a:off x="6196406" y="1799999"/>
            <a:ext cx="5809630" cy="3792630"/>
          </a:xfrm>
          <a:prstGeom prst="rect">
            <a:avLst/>
          </a:prstGeom>
        </p:spPr>
      </p:pic>
      <p:pic>
        <p:nvPicPr>
          <p:cNvPr id="2"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8F143B99-9978-4E2D-1A0F-D341217141B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0" y="612611"/>
            <a:ext cx="1673389" cy="16733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3829A2-6487-11B1-3F49-06FFF883DE45}"/>
              </a:ext>
            </a:extLst>
          </p:cNvPr>
          <p:cNvSpPr txBox="1"/>
          <p:nvPr/>
        </p:nvSpPr>
        <p:spPr>
          <a:xfrm>
            <a:off x="487429" y="6581001"/>
            <a:ext cx="3234558" cy="276999"/>
          </a:xfrm>
          <a:prstGeom prst="rect">
            <a:avLst/>
          </a:prstGeom>
          <a:noFill/>
        </p:spPr>
        <p:txBody>
          <a:bodyPr wrap="square">
            <a:spAutoFit/>
          </a:bodyPr>
          <a:lstStyle/>
          <a:p>
            <a:r>
              <a:rPr lang="el-GR" sz="1200" dirty="0">
                <a:hlinkClick r:id="rId5"/>
              </a:rPr>
              <a:t>Εικόνα από vectorjuice</a:t>
            </a:r>
            <a:r>
              <a:rPr lang="en-US" sz="1200" dirty="0">
                <a:hlinkClick r:id="rId5"/>
              </a:rPr>
              <a:t> </a:t>
            </a:r>
            <a:r>
              <a:rPr lang="el-GR" sz="1200" dirty="0">
                <a:hlinkClick r:id="rId5"/>
              </a:rPr>
              <a:t>σε </a:t>
            </a:r>
            <a:r>
              <a:rPr lang="en-GB" sz="1200" dirty="0">
                <a:hlinkClick r:id="rId5"/>
              </a:rPr>
              <a:t>Freepik</a:t>
            </a:r>
            <a:endParaRPr lang="el-GR" sz="1200" dirty="0"/>
          </a:p>
        </p:txBody>
      </p:sp>
      <p:sp>
        <p:nvSpPr>
          <p:cNvPr id="4" name="Google Shape;161;p5">
            <a:extLst>
              <a:ext uri="{FF2B5EF4-FFF2-40B4-BE49-F238E27FC236}">
                <a16:creationId xmlns:a16="http://schemas.microsoft.com/office/drawing/2014/main" id="{72891142-9D9C-384D-1006-F5ED699DE1AB}"/>
              </a:ext>
            </a:extLst>
          </p:cNvPr>
          <p:cNvSpPr txBox="1">
            <a:spLocks/>
          </p:cNvSpPr>
          <p:nvPr/>
        </p:nvSpPr>
        <p:spPr>
          <a:xfrm>
            <a:off x="1790721" y="803678"/>
            <a:ext cx="9841444" cy="605096"/>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pPr algn="ctr" fontAlgn="base">
              <a:spcAft>
                <a:spcPts val="600"/>
              </a:spcAft>
            </a:pPr>
            <a:r>
              <a:rPr lang="el-GR" i="1" dirty="0">
                <a:solidFill>
                  <a:srgbClr val="4A4CF5"/>
                </a:solidFill>
                <a:latin typeface="Calibri" panose="020F0502020204030204" pitchFamily="34" charset="0"/>
                <a:ea typeface="Calibri" panose="020F0502020204030204" pitchFamily="34" charset="0"/>
                <a:cs typeface="Calibri" panose="020F0502020204030204" pitchFamily="34" charset="0"/>
              </a:rPr>
              <a:t>Δραστηριότητα: Συγκεντρώστε διάφορες εφαρμογές σε ένα έτοιμο πρότυπο</a:t>
            </a:r>
          </a:p>
        </p:txBody>
      </p:sp>
    </p:spTree>
    <p:extLst>
      <p:ext uri="{BB962C8B-B14F-4D97-AF65-F5344CB8AC3E}">
        <p14:creationId xmlns:p14="http://schemas.microsoft.com/office/powerpoint/2010/main" val="2496566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xfrm>
            <a:off x="1890057" y="907929"/>
            <a:ext cx="9944302" cy="605096"/>
          </a:xfrm>
          <a:prstGeom prst="rect">
            <a:avLst/>
          </a:prstGeom>
          <a:noFill/>
          <a:ln>
            <a:noFill/>
          </a:ln>
        </p:spPr>
        <p:txBody>
          <a:bodyPr spcFirstLastPara="1" wrap="square" lIns="91425" tIns="45700" rIns="91425" bIns="45700" anchor="ctr" anchorCtr="0">
            <a:noAutofit/>
          </a:bodyPr>
          <a:lstStyle/>
          <a:p>
            <a:pPr algn="ctr" rtl="0" fontAlgn="base">
              <a:spcAft>
                <a:spcPts val="600"/>
              </a:spcAft>
            </a:pPr>
            <a:r>
              <a:rPr lang="el-GR" sz="2800" i="1"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rPr>
              <a:t>Δραστηριότητα: Δημιουργήστε το δικό σας σχέδιο για τη χρήση εφαρμογών υπηρεσιών υγείας</a:t>
            </a:r>
            <a:endParaRPr lang="en-US" sz="2800" i="1"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8" name="Google Shape;158;p5"/>
          <p:cNvSpPr txBox="1">
            <a:spLocks noGrp="1"/>
          </p:cNvSpPr>
          <p:nvPr>
            <p:ph idx="1"/>
          </p:nvPr>
        </p:nvSpPr>
        <p:spPr>
          <a:xfrm>
            <a:off x="557999" y="2264652"/>
            <a:ext cx="5201866" cy="4401324"/>
          </a:xfrm>
          <a:prstGeom prst="rect">
            <a:avLst/>
          </a:prstGeom>
          <a:noFill/>
          <a:ln>
            <a:noFill/>
          </a:ln>
        </p:spPr>
        <p:txBody>
          <a:bodyPr spcFirstLastPara="1" wrap="square" lIns="91425" tIns="45700" rIns="91425" bIns="45700" anchor="t" anchorCtr="0">
            <a:noAutofit/>
          </a:bodyPr>
          <a:lstStyle/>
          <a:p>
            <a:pPr fontAlgn="base">
              <a:spcBef>
                <a:spcPts val="0"/>
              </a:spcBef>
              <a:buFont typeface="Wingdings" panose="05000000000000000000" pitchFamily="2" charset="2"/>
              <a:buChar char="§"/>
            </a:pPr>
            <a:r>
              <a:rPr lang="el-GR" sz="1800" dirty="0">
                <a:solidFill>
                  <a:srgbClr val="000000"/>
                </a:solidFill>
                <a:effectLst/>
                <a:ea typeface="Times New Roman" panose="02020603050405020304" pitchFamily="18" charset="0"/>
              </a:rPr>
              <a:t>Υπάρχουν θέματα υγείας που αφορούν τον εκπαιδευόμενο/τον φίλο/το παιδί/τους συγγενείς (π.χ. επαναλαμβανόμενοι πονοκέφαλοι, προϋπάρχουσες ασθένειες, ανάγκη για προληπτικά μέτρα υγείας);</a:t>
            </a:r>
          </a:p>
          <a:p>
            <a:pPr fontAlgn="base">
              <a:spcBef>
                <a:spcPts val="0"/>
              </a:spcBef>
              <a:buFont typeface="Wingdings" panose="05000000000000000000" pitchFamily="2" charset="2"/>
              <a:buChar char="§"/>
            </a:pPr>
            <a:r>
              <a:rPr lang="el-GR" sz="1800" dirty="0">
                <a:solidFill>
                  <a:srgbClr val="000000"/>
                </a:solidFill>
                <a:effectLst/>
                <a:ea typeface="Times New Roman" panose="02020603050405020304" pitchFamily="18" charset="0"/>
              </a:rPr>
              <a:t>Ποιες εφαρμογές υπηρεσιών υγείας είναι διαθέσιμες που αφορούν σε αυτά τα θέματα (π.χ. εφαρμογές για εναλλακτικές θεραπείες, ειδικές κλινικές);</a:t>
            </a:r>
          </a:p>
          <a:p>
            <a:pPr fontAlgn="base">
              <a:spcBef>
                <a:spcPts val="0"/>
              </a:spcBef>
              <a:buFont typeface="Wingdings" panose="05000000000000000000" pitchFamily="2" charset="2"/>
              <a:buChar char="§"/>
            </a:pPr>
            <a:r>
              <a:rPr lang="el-GR" sz="1800" dirty="0">
                <a:solidFill>
                  <a:srgbClr val="000000"/>
                </a:solidFill>
                <a:effectLst/>
                <a:ea typeface="Times New Roman" panose="02020603050405020304" pitchFamily="18" charset="0"/>
              </a:rPr>
              <a:t>Ποια/</a:t>
            </a:r>
            <a:r>
              <a:rPr lang="el-GR" sz="1800" dirty="0" err="1">
                <a:solidFill>
                  <a:srgbClr val="000000"/>
                </a:solidFill>
                <a:effectLst/>
                <a:ea typeface="Times New Roman" panose="02020603050405020304" pitchFamily="18" charset="0"/>
              </a:rPr>
              <a:t>ες</a:t>
            </a:r>
            <a:r>
              <a:rPr lang="el-GR" sz="1800" dirty="0">
                <a:solidFill>
                  <a:srgbClr val="000000"/>
                </a:solidFill>
                <a:effectLst/>
                <a:ea typeface="Times New Roman" panose="02020603050405020304" pitchFamily="18" charset="0"/>
              </a:rPr>
              <a:t> εφαρμογή/</a:t>
            </a:r>
            <a:r>
              <a:rPr lang="el-GR" sz="1800" dirty="0" err="1">
                <a:solidFill>
                  <a:srgbClr val="000000"/>
                </a:solidFill>
                <a:effectLst/>
                <a:ea typeface="Times New Roman" panose="02020603050405020304" pitchFamily="18" charset="0"/>
              </a:rPr>
              <a:t>ες</a:t>
            </a:r>
            <a:r>
              <a:rPr lang="el-GR" sz="1800" dirty="0">
                <a:solidFill>
                  <a:srgbClr val="000000"/>
                </a:solidFill>
                <a:effectLst/>
                <a:ea typeface="Times New Roman" panose="02020603050405020304" pitchFamily="18" charset="0"/>
              </a:rPr>
              <a:t> θα ήταν ωφέλιμη/</a:t>
            </a:r>
            <a:r>
              <a:rPr lang="el-GR" sz="1800" dirty="0" err="1">
                <a:solidFill>
                  <a:srgbClr val="000000"/>
                </a:solidFill>
                <a:effectLst/>
                <a:ea typeface="Times New Roman" panose="02020603050405020304" pitchFamily="18" charset="0"/>
              </a:rPr>
              <a:t>ες</a:t>
            </a:r>
            <a:r>
              <a:rPr lang="el-GR" sz="1800" dirty="0">
                <a:solidFill>
                  <a:srgbClr val="000000"/>
                </a:solidFill>
                <a:effectLst/>
                <a:ea typeface="Times New Roman" panose="02020603050405020304" pitchFamily="18" charset="0"/>
              </a:rPr>
              <a:t>;</a:t>
            </a:r>
          </a:p>
          <a:p>
            <a:pPr fontAlgn="base">
              <a:spcBef>
                <a:spcPts val="0"/>
              </a:spcBef>
              <a:buFont typeface="Wingdings" panose="05000000000000000000" pitchFamily="2" charset="2"/>
              <a:buChar char="§"/>
            </a:pPr>
            <a:r>
              <a:rPr lang="el-GR" sz="1800" dirty="0">
                <a:solidFill>
                  <a:srgbClr val="000000"/>
                </a:solidFill>
                <a:effectLst/>
                <a:ea typeface="Times New Roman" panose="02020603050405020304" pitchFamily="18" charset="0"/>
              </a:rPr>
              <a:t>Μεταφέρετε και καταγράψτε αυτή/αυτές τις εφαρμογές σε ένα πρότυπο, ώστε να αναπτύξετε ένα σχέδιο για μελλοντική χρήση.</a:t>
            </a:r>
            <a:endParaRPr lang="de-DE" sz="1800" dirty="0">
              <a:solidFill>
                <a:srgbClr val="000000"/>
              </a:solidFill>
              <a:effectLst/>
              <a:ea typeface="MyriadPro-Regular"/>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 name="Grafik 3">
            <a:extLst>
              <a:ext uri="{FF2B5EF4-FFF2-40B4-BE49-F238E27FC236}">
                <a16:creationId xmlns:a16="http://schemas.microsoft.com/office/drawing/2014/main" id="{00C0DA71-03FB-0ED5-D67A-D090A80C9294}"/>
              </a:ext>
            </a:extLst>
          </p:cNvPr>
          <p:cNvPicPr>
            <a:picLocks noChangeAspect="1"/>
          </p:cNvPicPr>
          <p:nvPr/>
        </p:nvPicPr>
        <p:blipFill>
          <a:blip r:embed="rId3"/>
          <a:stretch>
            <a:fillRect/>
          </a:stretch>
        </p:blipFill>
        <p:spPr>
          <a:xfrm>
            <a:off x="5759865" y="2875037"/>
            <a:ext cx="6224833" cy="2915248"/>
          </a:xfrm>
          <a:prstGeom prst="rect">
            <a:avLst/>
          </a:prstGeom>
        </p:spPr>
      </p:pic>
      <p:pic>
        <p:nvPicPr>
          <p:cNvPr id="5"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ED47E853-0E1F-0EF1-85AD-C68FECC3B92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4269" y="676331"/>
            <a:ext cx="1673389" cy="16733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FE79B9-1D1C-1EF7-959D-6E1837660C76}"/>
              </a:ext>
            </a:extLst>
          </p:cNvPr>
          <p:cNvSpPr txBox="1"/>
          <p:nvPr/>
        </p:nvSpPr>
        <p:spPr>
          <a:xfrm>
            <a:off x="487429" y="6581001"/>
            <a:ext cx="3234558" cy="276999"/>
          </a:xfrm>
          <a:prstGeom prst="rect">
            <a:avLst/>
          </a:prstGeom>
          <a:noFill/>
        </p:spPr>
        <p:txBody>
          <a:bodyPr wrap="square">
            <a:spAutoFit/>
          </a:bodyPr>
          <a:lstStyle/>
          <a:p>
            <a:r>
              <a:rPr lang="el-GR" sz="1200" dirty="0">
                <a:hlinkClick r:id="rId5"/>
              </a:rPr>
              <a:t>Εικόνα από vectorjuice</a:t>
            </a:r>
            <a:r>
              <a:rPr lang="en-US" sz="1200" dirty="0">
                <a:hlinkClick r:id="rId5"/>
              </a:rPr>
              <a:t> </a:t>
            </a:r>
            <a:r>
              <a:rPr lang="el-GR" sz="1200" dirty="0">
                <a:hlinkClick r:id="rId5"/>
              </a:rPr>
              <a:t>σε </a:t>
            </a:r>
            <a:r>
              <a:rPr lang="en-GB" sz="1200" dirty="0">
                <a:hlinkClick r:id="rId5"/>
              </a:rPr>
              <a:t>Freepik</a:t>
            </a:r>
            <a:endParaRPr lang="el-GR" sz="1200" dirty="0"/>
          </a:p>
        </p:txBody>
      </p:sp>
    </p:spTree>
    <p:extLst>
      <p:ext uri="{BB962C8B-B14F-4D97-AF65-F5344CB8AC3E}">
        <p14:creationId xmlns:p14="http://schemas.microsoft.com/office/powerpoint/2010/main" val="4187877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735704"/>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l-GR" sz="2800" dirty="0">
                <a:solidFill>
                  <a:srgbClr val="C01E24"/>
                </a:solidFill>
                <a:latin typeface="+mj-lt"/>
              </a:rPr>
              <a:t>Συγχαρητήρια</a:t>
            </a:r>
            <a:r>
              <a:rPr lang="en-US" sz="2800" dirty="0">
                <a:solidFill>
                  <a:srgbClr val="C01E24"/>
                </a:solidFill>
                <a:latin typeface="+mj-lt"/>
              </a:rPr>
              <a:t>!</a:t>
            </a:r>
            <a:endParaRPr lang="el-GR" sz="2800" dirty="0">
              <a:solidFill>
                <a:srgbClr val="C01E24"/>
              </a:solidFill>
              <a:latin typeface="+mj-lt"/>
            </a:endParaRPr>
          </a:p>
          <a:p>
            <a:pPr algn="l">
              <a:spcAft>
                <a:spcPts val="600"/>
              </a:spcAft>
            </a:pPr>
            <a:endParaRPr lang="el-GR" sz="2800" dirty="0">
              <a:solidFill>
                <a:srgbClr val="C01E24"/>
              </a:solidFill>
              <a:latin typeface="+mj-lt"/>
            </a:endParaRPr>
          </a:p>
          <a:p>
            <a:pPr algn="l">
              <a:spcAft>
                <a:spcPts val="600"/>
              </a:spcAft>
            </a:pPr>
            <a:r>
              <a:rPr lang="el-GR" sz="2800" dirty="0">
                <a:solidFill>
                  <a:srgbClr val="C01E24"/>
                </a:solidFill>
                <a:latin typeface="+mj-lt"/>
              </a:rPr>
              <a:t>Έχετε ολοκληρώσει </a:t>
            </a:r>
            <a:r>
              <a:rPr lang="el-GR" sz="2800">
                <a:solidFill>
                  <a:srgbClr val="C01E24"/>
                </a:solidFill>
                <a:latin typeface="+mj-lt"/>
              </a:rPr>
              <a:t>τη διδασκαλία αυτής </a:t>
            </a:r>
            <a:r>
              <a:rPr lang="el-GR" sz="2800" dirty="0">
                <a:solidFill>
                  <a:srgbClr val="C01E24"/>
                </a:solidFill>
                <a:latin typeface="+mj-lt"/>
              </a:rPr>
              <a:t>της ενότητας!</a:t>
            </a:r>
            <a:endParaRPr lang="en-US" sz="2800" dirty="0">
              <a:solidFill>
                <a:srgbClr val="C01E24"/>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sp>
        <p:nvSpPr>
          <p:cNvPr id="3" name="Ορθογώνιο 10">
            <a:extLst>
              <a:ext uri="{FF2B5EF4-FFF2-40B4-BE49-F238E27FC236}">
                <a16:creationId xmlns:a16="http://schemas.microsoft.com/office/drawing/2014/main" id="{2AEE8F04-0D28-7342-5C1E-E908E35E4C21}"/>
              </a:ext>
            </a:extLst>
          </p:cNvPr>
          <p:cNvSpPr/>
          <p:nvPr/>
        </p:nvSpPr>
        <p:spPr>
          <a:xfrm>
            <a:off x="3898918" y="6276822"/>
            <a:ext cx="8293082" cy="632422"/>
          </a:xfrm>
          <a:prstGeom prst="rect">
            <a:avLst/>
          </a:prstGeom>
        </p:spPr>
        <p:txBody>
          <a:bodyPr vert="horz" lIns="91440" tIns="45720" rIns="91440" bIns="45720" rtlCol="0" anchor="ctr">
            <a:normAutofit/>
          </a:bodyPr>
          <a:lstStyle/>
          <a:p>
            <a:pPr algn="just">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4" name="Picture 9" descr="Blue text on a black background&#10;&#10;Description automatically generated">
            <a:extLst>
              <a:ext uri="{FF2B5EF4-FFF2-40B4-BE49-F238E27FC236}">
                <a16:creationId xmlns:a16="http://schemas.microsoft.com/office/drawing/2014/main" id="{620CF51F-A0E5-029B-6A8C-E4195F99F2A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l-GR" sz="4800" b="1" dirty="0">
                <a:solidFill>
                  <a:srgbClr val="203864"/>
                </a:solidFill>
                <a:latin typeface="+mn-lt"/>
              </a:rPr>
              <a:t>Εταίροι</a:t>
            </a: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el-GR" sz="1050" b="0" i="0" dirty="0">
                  <a:solidFill>
                    <a:srgbClr val="414042"/>
                  </a:solidFill>
                  <a:effectLst/>
                  <a:latin typeface="Roboto" panose="02000000000000000000" pitchFamily="2" charset="0"/>
                </a:rPr>
                <a:t>ΓΚΕΛΣΕΝΚΙΡΧΕΝ, ΓΕΡΜΑΝΙΑ</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COORDINA ORGANIZACIÓN DE EMPRESAS Y</a:t>
              </a:r>
              <a:br>
                <a:rPr lang="es-ES" sz="1000" b="0" i="0" dirty="0">
                  <a:solidFill>
                    <a:srgbClr val="203864"/>
                  </a:solidFill>
                  <a:effectLst/>
                  <a:latin typeface="Roboto" panose="02000000000000000000" pitchFamily="2" charset="0"/>
                </a:rPr>
              </a:br>
              <a:r>
                <a:rPr lang="es-ES" sz="1000" b="0" i="0" dirty="0">
                  <a:solidFill>
                    <a:srgbClr val="203864"/>
                  </a:solidFill>
                  <a:effectLst/>
                  <a:latin typeface="Roboto" panose="02000000000000000000" pitchFamily="2" charset="0"/>
                </a:rPr>
                <a:t>RECURSOS HUMANOS, S.L.</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6"/>
                </a:rPr>
                <a:t>coordina-oerh.com</a:t>
              </a:r>
              <a:endParaRPr lang="es-ES" sz="1000" b="0" i="0" dirty="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el-GR" sz="1000" b="0" i="0" dirty="0">
                  <a:solidFill>
                    <a:srgbClr val="666666"/>
                  </a:solidFill>
                  <a:effectLst/>
                  <a:latin typeface="Roboto" panose="02000000000000000000" pitchFamily="2" charset="0"/>
                </a:rPr>
                <a:t>ΑΘΗΝΑ, ΕΛΛΑΔΑ</a:t>
              </a:r>
              <a:r>
                <a:rPr lang="nb-NO" sz="1000" b="0" i="0" dirty="0">
                  <a:solidFill>
                    <a:srgbClr val="666666"/>
                  </a:solidFill>
                  <a:effectLst/>
                  <a:latin typeface="Roboto" panose="02000000000000000000" pitchFamily="2" charset="0"/>
                </a:rPr>
                <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236694" cy="553998"/>
            </a:xfrm>
            <a:prstGeom prst="rect">
              <a:avLst/>
            </a:prstGeom>
            <a:noFill/>
          </p:spPr>
          <p:txBody>
            <a:bodyPr wrap="square">
              <a:spAutoFit/>
            </a:bodyPr>
            <a:lstStyle/>
            <a:p>
              <a:pPr algn="ctr" fontAlgn="base"/>
              <a:r>
                <a:rPr lang="nn-NO" sz="1000" b="0" i="0" dirty="0">
                  <a:solidFill>
                    <a:srgbClr val="203864"/>
                  </a:solidFill>
                  <a:effectLst/>
                  <a:latin typeface="Roboto" panose="02000000000000000000" pitchFamily="2" charset="0"/>
                </a:rPr>
                <a:t>media k </a:t>
              </a:r>
              <a:r>
                <a:rPr lang="nn-NO" sz="1000" b="0" i="0" dirty="0" err="1">
                  <a:solidFill>
                    <a:srgbClr val="203864"/>
                  </a:solidFill>
                  <a:effectLst/>
                  <a:latin typeface="Roboto" panose="02000000000000000000" pitchFamily="2" charset="0"/>
                </a:rPr>
                <a:t>GmbH</a:t>
              </a:r>
              <a:endParaRPr lang="nn-NO" sz="1000" b="0" i="0" dirty="0">
                <a:solidFill>
                  <a:srgbClr val="203864"/>
                </a:solidFill>
                <a:effectLst/>
                <a:latin typeface="Roboto" panose="02000000000000000000" pitchFamily="2" charset="0"/>
              </a:endParaRPr>
            </a:p>
            <a:p>
              <a:pPr algn="ctr" fontAlgn="base"/>
              <a:r>
                <a:rPr lang="el-GR" sz="1000" b="0" i="0" dirty="0" err="1">
                  <a:solidFill>
                    <a:srgbClr val="414042"/>
                  </a:solidFill>
                  <a:effectLst/>
                  <a:latin typeface="Roboto" panose="02000000000000000000" pitchFamily="2" charset="0"/>
                </a:rPr>
                <a:t>Μπαντ</a:t>
              </a:r>
              <a:r>
                <a:rPr lang="el-GR" sz="1000" b="0" i="0" dirty="0">
                  <a:solidFill>
                    <a:srgbClr val="414042"/>
                  </a:solidFill>
                  <a:effectLst/>
                  <a:latin typeface="Roboto" panose="02000000000000000000" pitchFamily="2" charset="0"/>
                </a:rPr>
                <a:t> </a:t>
              </a:r>
              <a:r>
                <a:rPr lang="el-GR" sz="1000" b="0" i="0" dirty="0" err="1">
                  <a:solidFill>
                    <a:srgbClr val="414042"/>
                  </a:solidFill>
                  <a:effectLst/>
                  <a:latin typeface="Roboto" panose="02000000000000000000" pitchFamily="2" charset="0"/>
                </a:rPr>
                <a:t>Μέργκεντχαϊμ</a:t>
              </a:r>
              <a:r>
                <a:rPr lang="el-GR" sz="1000" b="0" i="0" dirty="0">
                  <a:solidFill>
                    <a:srgbClr val="414042"/>
                  </a:solidFill>
                  <a:effectLst/>
                  <a:latin typeface="Roboto" panose="02000000000000000000" pitchFamily="2" charset="0"/>
                </a:rPr>
                <a:t>, ΓΕΡΜΑΝΙΑ</a:t>
              </a:r>
            </a:p>
            <a:p>
              <a:pPr algn="ctr" fontAlgn="base"/>
              <a:r>
                <a:rPr lang="nn-NO" sz="1000" b="0" i="0" u="none" strike="noStrike" dirty="0">
                  <a:solidFill>
                    <a:srgbClr val="D71920"/>
                  </a:solidFill>
                  <a:effectLst/>
                  <a:latin typeface="Roboto" panose="02000000000000000000" pitchFamily="2" charset="0"/>
                  <a:hlinkClick r:id="rId12"/>
                </a:rPr>
                <a:t>www.media-k.eu</a:t>
              </a:r>
              <a:endParaRPr lang="nn-NO" sz="1000" b="0" i="0" dirty="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dirty="0">
                  <a:solidFill>
                    <a:srgbClr val="203864"/>
                  </a:solidFill>
                  <a:effectLst/>
                  <a:latin typeface="Roboto" panose="02000000000000000000" pitchFamily="2" charset="0"/>
                </a:rPr>
                <a:t>OXFAM ITALIA INTERCULTURA</a:t>
              </a:r>
            </a:p>
            <a:p>
              <a:pPr algn="ctr" fontAlgn="base"/>
              <a:r>
                <a:rPr lang="el-GR" sz="1000" b="0" i="0" dirty="0">
                  <a:solidFill>
                    <a:srgbClr val="414042"/>
                  </a:solidFill>
                  <a:effectLst/>
                  <a:latin typeface="Roboto" panose="02000000000000000000" pitchFamily="2" charset="0"/>
                </a:rPr>
                <a:t>ΑΡΕΤΖΟ</a:t>
              </a:r>
              <a:r>
                <a:rPr lang="en-US" sz="1000" b="0" i="0" dirty="0">
                  <a:solidFill>
                    <a:srgbClr val="414042"/>
                  </a:solidFill>
                  <a:effectLst/>
                  <a:latin typeface="Roboto" panose="02000000000000000000" pitchFamily="2" charset="0"/>
                </a:rPr>
                <a:t>, </a:t>
              </a:r>
              <a:r>
                <a:rPr lang="el-GR" sz="1000" b="0" i="0" dirty="0">
                  <a:solidFill>
                    <a:srgbClr val="414042"/>
                  </a:solidFill>
                  <a:effectLst/>
                  <a:latin typeface="Roboto" panose="02000000000000000000" pitchFamily="2" charset="0"/>
                </a:rPr>
                <a:t>ΙΤΑΛΙΑ</a:t>
              </a:r>
              <a:endParaRPr lang="en-US" sz="1000" b="0" i="0" dirty="0">
                <a:solidFill>
                  <a:srgbClr val="414042"/>
                </a:solidFill>
                <a:effectLst/>
                <a:latin typeface="Roboto" panose="02000000000000000000" pitchFamily="2" charset="0"/>
              </a:endParaRPr>
            </a:p>
            <a:p>
              <a:pPr algn="ctr" fontAlgn="base"/>
              <a:r>
                <a:rPr lang="en-US" sz="1000" b="0" i="0" u="none" strike="noStrike" dirty="0">
                  <a:solidFill>
                    <a:srgbClr val="D71920"/>
                  </a:solidFill>
                  <a:effectLst/>
                  <a:latin typeface="Roboto" panose="02000000000000000000" pitchFamily="2" charset="0"/>
                  <a:hlinkClick r:id="rId14"/>
                </a:rPr>
                <a:t>www.oxfamitalia.org/</a:t>
              </a:r>
              <a:endParaRPr lang="en-US" sz="1000" b="0" i="0" dirty="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l-GR" sz="1100" b="0" i="0" dirty="0">
                <a:solidFill>
                  <a:srgbClr val="414042"/>
                </a:solidFill>
                <a:effectLst/>
                <a:latin typeface="Roboto" panose="02000000000000000000" pitchFamily="2" charset="0"/>
              </a:rPr>
              <a:t>ΑΘΗΝΑ, ΕΛΛΑΔΑ</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l-GR" sz="1100" b="0" i="0" dirty="0">
                <a:solidFill>
                  <a:srgbClr val="414042"/>
                </a:solidFill>
                <a:effectLst/>
                <a:latin typeface="Roboto" panose="02000000000000000000" pitchFamily="2" charset="0"/>
              </a:rPr>
              <a:t>ΣΤΡΑΣΒΟΥΡΓΟ, ΓΑΛΛΙΑ</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102152" y="5405798"/>
            <a:ext cx="6738031"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l-GR" sz="1100" b="0" i="0" dirty="0">
                <a:solidFill>
                  <a:srgbClr val="414042"/>
                </a:solidFill>
                <a:effectLst/>
                <a:latin typeface="Roboto" panose="02000000000000000000" pitchFamily="2" charset="0"/>
              </a:rPr>
              <a:t>ΚΥΠΡΟΣ</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4244756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838200" y="608126"/>
            <a:ext cx="10515600" cy="1325563"/>
          </a:xfrm>
        </p:spPr>
        <p:txBody>
          <a:bodyPr anchor="b">
            <a:normAutofit fontScale="90000"/>
          </a:bodyPr>
          <a:lstStyle/>
          <a:p>
            <a:r>
              <a:rPr lang="el-GR" sz="5400" dirty="0"/>
              <a:t>Συνεδρία βιωματικής εκπαίδευσης: Περιεχόμενο</a:t>
            </a:r>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5" y="2196661"/>
            <a:ext cx="9618450" cy="830997"/>
          </a:xfrm>
          <a:prstGeom prst="rect">
            <a:avLst/>
          </a:prstGeom>
          <a:solidFill>
            <a:srgbClr val="DDE0E5"/>
          </a:solidFill>
        </p:spPr>
        <p:txBody>
          <a:bodyPr wrap="square">
            <a:spAutoFit/>
          </a:bodyPr>
          <a:lstStyle/>
          <a:p>
            <a:r>
              <a:rPr lang="en-US" sz="2400" dirty="0"/>
              <a:t>1. </a:t>
            </a:r>
            <a:r>
              <a:rPr lang="el-GR" sz="2400" u="sng" dirty="0">
                <a:solidFill>
                  <a:schemeClr val="accent1"/>
                </a:solidFill>
              </a:rPr>
              <a:t>Προσδιορισμός των εφαρμογών υπηρεσιών υγειονομικής περίθαλψης και των διαφόρων κατηγοριών τους</a:t>
            </a:r>
            <a:endParaRPr lang="el-GR" sz="2400" dirty="0"/>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570032" y="2604099"/>
            <a:ext cx="6390605" cy="3389345"/>
          </a:xfrm>
        </p:spPr>
        <p:txBody>
          <a:bodyPr>
            <a:noAutofit/>
          </a:bodyPr>
          <a:lstStyle/>
          <a:p>
            <a:r>
              <a:rPr lang="el-GR" sz="2000" dirty="0"/>
              <a:t>Απόκτηση των δεξιοτήτων για πρόσβαση σε υπηρεσίες δημόσιας και ιδιωτικής υγειονομικής περίθαλψης.</a:t>
            </a:r>
            <a:endParaRPr lang="en-GB" sz="2000" dirty="0"/>
          </a:p>
          <a:p>
            <a:r>
              <a:rPr lang="el-GR" sz="2000" dirty="0"/>
              <a:t>Ενθάρρυνση των συμμετεχόντων να εφαρμόσουν τις γνώσεις που απέκτησαν μέσω πρακτικών δραστηριοτήτων.</a:t>
            </a:r>
            <a:endParaRPr lang="en-GB" sz="2000" dirty="0"/>
          </a:p>
          <a:p>
            <a:r>
              <a:rPr lang="el-GR" sz="2000" dirty="0"/>
              <a:t>Ενίσχυση των δεξιοτήτων που απαιτούνται για τη λήψη τεκμηριωμένων αποφάσεων όσον αφορά την επιλογή, τη χρήση και την ενσωμάτωση των εφαρμογών στην καθημερινή ζωή των συμμετεχόντων.</a:t>
            </a:r>
            <a:endParaRPr lang="en-GB" sz="2000" dirty="0"/>
          </a:p>
          <a:p>
            <a:endParaRPr lang="en-US" sz="2000" dirty="0">
              <a:highlight>
                <a:srgbClr val="FFFF00"/>
              </a:highlight>
            </a:endParaRPr>
          </a:p>
          <a:p>
            <a:pPr marL="0" indent="0">
              <a:lnSpc>
                <a:spcPct val="150000"/>
              </a:lnSpc>
              <a:spcAft>
                <a:spcPts val="1200"/>
              </a:spcAft>
              <a:buClr>
                <a:srgbClr val="C01E24"/>
              </a:buClr>
              <a:buNone/>
            </a:pPr>
            <a:endParaRPr lang="en-US" sz="2000" i="1" dirty="0">
              <a:solidFill>
                <a:srgbClr val="FF0000"/>
              </a:solidFill>
              <a:highlight>
                <a:srgbClr val="FFFF00"/>
              </a:highlight>
            </a:endParaRPr>
          </a:p>
        </p:txBody>
      </p:sp>
      <p:sp>
        <p:nvSpPr>
          <p:cNvPr id="10" name="Ορθογώνιο 1">
            <a:extLst>
              <a:ext uri="{FF2B5EF4-FFF2-40B4-BE49-F238E27FC236}">
                <a16:creationId xmlns:a16="http://schemas.microsoft.com/office/drawing/2014/main" id="{AECE3B70-4253-43C0-A340-9C0B8733C59B}"/>
              </a:ext>
            </a:extLst>
          </p:cNvPr>
          <p:cNvSpPr/>
          <p:nvPr/>
        </p:nvSpPr>
        <p:spPr>
          <a:xfrm>
            <a:off x="3419912" y="5998731"/>
            <a:ext cx="8772088" cy="276999"/>
          </a:xfrm>
          <a:prstGeom prst="rect">
            <a:avLst/>
          </a:prstGeom>
        </p:spPr>
        <p:txBody>
          <a:bodyPr wrap="square">
            <a:spAutoFit/>
          </a:bodyPr>
          <a:lstStyle/>
          <a:p>
            <a:pPr algn="r"/>
            <a:r>
              <a:rPr lang="el-GR" sz="1200" dirty="0">
                <a:hlinkClick r:id="rId3"/>
              </a:rPr>
              <a:t>Πηγή</a:t>
            </a:r>
            <a:r>
              <a:rPr lang="en-US" sz="1200" dirty="0"/>
              <a:t> | </a:t>
            </a:r>
            <a:r>
              <a:rPr lang="en-US" sz="1200" dirty="0">
                <a:hlinkClick r:id="rId4"/>
              </a:rPr>
              <a:t>Pixabay license</a:t>
            </a:r>
            <a:endParaRPr lang="en-US" sz="1200" dirty="0"/>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26418" y="1352412"/>
            <a:ext cx="10515600" cy="618346"/>
          </a:xfrm>
        </p:spPr>
        <p:txBody>
          <a:bodyPr/>
          <a:lstStyle/>
          <a:p>
            <a:r>
              <a:rPr lang="el-GR" sz="2800" b="1" dirty="0">
                <a:solidFill>
                  <a:srgbClr val="203864"/>
                </a:solidFill>
              </a:rPr>
              <a:t>Στόχοι</a:t>
            </a:r>
            <a:endParaRPr lang="el-GR" sz="2800"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8" name="Ορθογώνιο 7">
            <a:extLst>
              <a:ext uri="{FF2B5EF4-FFF2-40B4-BE49-F238E27FC236}">
                <a16:creationId xmlns:a16="http://schemas.microsoft.com/office/drawing/2014/main" id="{93EAD556-8665-01AB-EDDB-8BB6F8F41DFB}"/>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Τίτλος 2">
            <a:extLst>
              <a:ext uri="{FF2B5EF4-FFF2-40B4-BE49-F238E27FC236}">
                <a16:creationId xmlns:a16="http://schemas.microsoft.com/office/drawing/2014/main" id="{5D4C68A3-28F6-C356-DA15-64479C038ACB}"/>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για υπηρεσίες υγειονομικής περίθαλψης</a:t>
            </a:r>
            <a:endParaRPr lang="en-US" dirty="0">
              <a:solidFill>
                <a:schemeClr val="tx1"/>
              </a:solidFill>
            </a:endParaRPr>
          </a:p>
        </p:txBody>
      </p:sp>
      <p:sp>
        <p:nvSpPr>
          <p:cNvPr id="12" name="Ορθογώνιο 11">
            <a:extLst>
              <a:ext uri="{FF2B5EF4-FFF2-40B4-BE49-F238E27FC236}">
                <a16:creationId xmlns:a16="http://schemas.microsoft.com/office/drawing/2014/main" id="{64AC54B3-D474-D554-7CFA-CD95652F1EDB}"/>
              </a:ext>
            </a:extLst>
          </p:cNvPr>
          <p:cNvSpPr/>
          <p:nvPr/>
        </p:nvSpPr>
        <p:spPr>
          <a:xfrm>
            <a:off x="17092" y="420630"/>
            <a:ext cx="5870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11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F2285DAA-A5B3-AE31-CC0D-BB56223537FF}"/>
              </a:ext>
            </a:extLst>
          </p:cNvPr>
          <p:cNvSpPr/>
          <p:nvPr/>
        </p:nvSpPr>
        <p:spPr>
          <a:xfrm>
            <a:off x="3419912" y="6129356"/>
            <a:ext cx="8772088" cy="276999"/>
          </a:xfrm>
          <a:prstGeom prst="rect">
            <a:avLst/>
          </a:prstGeom>
        </p:spPr>
        <p:txBody>
          <a:bodyPr wrap="square">
            <a:spAutoFit/>
          </a:bodyPr>
          <a:lstStyle/>
          <a:p>
            <a:pPr algn="r"/>
            <a:r>
              <a:rPr lang="el-GR" sz="1200" dirty="0">
                <a:hlinkClick r:id="rId5"/>
              </a:rPr>
              <a:t>Εικόνα από</a:t>
            </a:r>
            <a:r>
              <a:rPr lang="en-US" sz="1200" dirty="0">
                <a:hlinkClick r:id="rId5"/>
              </a:rPr>
              <a:t> vectorjuice </a:t>
            </a:r>
            <a:r>
              <a:rPr lang="el-GR" sz="1200" dirty="0">
                <a:hlinkClick r:id="rId5"/>
              </a:rPr>
              <a:t>σε </a:t>
            </a:r>
            <a:r>
              <a:rPr lang="en-US" sz="1200" dirty="0">
                <a:hlinkClick r:id="rId5"/>
              </a:rPr>
              <a:t>Freepik</a:t>
            </a:r>
            <a:endParaRPr lang="en-US" sz="1200" dirty="0"/>
          </a:p>
        </p:txBody>
      </p:sp>
      <p:pic>
        <p:nvPicPr>
          <p:cNvPr id="3" name="Google Shape;190;g2c07f5df07d_0_263">
            <a:extLst>
              <a:ext uri="{FF2B5EF4-FFF2-40B4-BE49-F238E27FC236}">
                <a16:creationId xmlns:a16="http://schemas.microsoft.com/office/drawing/2014/main" id="{CC0D16BA-351B-6721-5BAC-9FE109FFC296}"/>
              </a:ext>
            </a:extLst>
          </p:cNvPr>
          <p:cNvPicPr preferRelativeResize="0"/>
          <p:nvPr/>
        </p:nvPicPr>
        <p:blipFill rotWithShape="1">
          <a:blip r:embed="rId6">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79999"/>
            <a:ext cx="10515600" cy="1080001"/>
          </a:xfrm>
        </p:spPr>
        <p:txBody>
          <a:bodyPr>
            <a:normAutofit fontScale="90000"/>
          </a:bodyPr>
          <a:lstStyle/>
          <a:p>
            <a:r>
              <a:rPr lang="en-US" altLang="el-GR" sz="2000" dirty="0">
                <a:solidFill>
                  <a:srgbClr val="C01E24"/>
                </a:solidFill>
              </a:rPr>
              <a:t>11.2.1</a:t>
            </a:r>
            <a:r>
              <a:rPr lang="en-US" altLang="el-GR" dirty="0"/>
              <a:t/>
            </a:r>
            <a:br>
              <a:rPr lang="en-US" altLang="el-GR" dirty="0"/>
            </a:br>
            <a:r>
              <a:rPr lang="el-GR" altLang="el-GR" dirty="0">
                <a:solidFill>
                  <a:srgbClr val="C01E24"/>
                </a:solidFill>
              </a:rPr>
              <a:t>Προσδιορισμός των εφαρμογών υπηρεσιών υγειονομικής περίθαλψης και των διαφόρων κατηγοριών τους</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8" y="2775701"/>
            <a:ext cx="6713399" cy="3684460"/>
          </a:xfrm>
        </p:spPr>
        <p:txBody>
          <a:bodyPr>
            <a:normAutofit fontScale="77500" lnSpcReduction="20000"/>
          </a:bodyPr>
          <a:lstStyle/>
          <a:p>
            <a:r>
              <a:rPr lang="el-GR" sz="2400" dirty="0"/>
              <a:t>Εξοικείωση με τις πιο δημοφιλείς εφαρμογές υπηρεσιών υγειονομικής περίθαλψης</a:t>
            </a:r>
            <a:endParaRPr lang="en-US" sz="2400" dirty="0"/>
          </a:p>
          <a:p>
            <a:r>
              <a:rPr lang="el-GR" sz="2400" dirty="0"/>
              <a:t>Διάκριση μεταξύ δημόσιων και ιδιωτικών παρόχων εφαρμογών για υπηρεσίες υγειονομικής περίθαλψης και των συγκεκριμένων συμφερόντων τους</a:t>
            </a:r>
            <a:endParaRPr lang="en-US" sz="2400" dirty="0"/>
          </a:p>
          <a:p>
            <a:r>
              <a:rPr lang="el-GR" sz="2400" dirty="0"/>
              <a:t>Συλλογή και αξιολόγηση διαφόρων παραδειγμάτων</a:t>
            </a:r>
          </a:p>
          <a:p>
            <a:r>
              <a:rPr lang="el-GR" sz="2400" dirty="0"/>
              <a:t>Δημιουργία σχεδίου για την αποδοτική χρήση των εφαρμογών των υπηρεσιών υγειονομικής περίθαλψης</a:t>
            </a:r>
            <a:endParaRPr lang="el-GR" sz="2000" dirty="0"/>
          </a:p>
        </p:txBody>
      </p:sp>
      <p:sp>
        <p:nvSpPr>
          <p:cNvPr id="7" name="Ορθογώνιο 1">
            <a:extLst>
              <a:ext uri="{FF2B5EF4-FFF2-40B4-BE49-F238E27FC236}">
                <a16:creationId xmlns:a16="http://schemas.microsoft.com/office/drawing/2014/main" id="{D0AD6EFD-6140-472D-CD54-C82DE71C773C}"/>
              </a:ext>
            </a:extLst>
          </p:cNvPr>
          <p:cNvSpPr/>
          <p:nvPr/>
        </p:nvSpPr>
        <p:spPr>
          <a:xfrm>
            <a:off x="3419912" y="6129356"/>
            <a:ext cx="8772088" cy="276999"/>
          </a:xfrm>
          <a:prstGeom prst="rect">
            <a:avLst/>
          </a:prstGeom>
        </p:spPr>
        <p:txBody>
          <a:bodyPr wrap="square">
            <a:spAutoFit/>
          </a:bodyPr>
          <a:lstStyle/>
          <a:p>
            <a:pPr algn="r"/>
            <a:r>
              <a:rPr lang="el-GR" sz="1200" dirty="0">
                <a:hlinkClick r:id="rId3"/>
              </a:rPr>
              <a:t>Εικόνα από</a:t>
            </a:r>
            <a:r>
              <a:rPr lang="en-US" sz="1200" dirty="0">
                <a:hlinkClick r:id="rId3"/>
              </a:rPr>
              <a:t> vectorjuice </a:t>
            </a:r>
            <a:r>
              <a:rPr lang="el-GR" sz="1200" dirty="0">
                <a:hlinkClick r:id="rId3"/>
              </a:rPr>
              <a:t>σε</a:t>
            </a:r>
            <a:r>
              <a:rPr lang="en-US" sz="1200" dirty="0">
                <a:hlinkClick r:id="rId3"/>
              </a:rPr>
              <a:t> Freepik</a:t>
            </a:r>
            <a:endParaRPr lang="en-US" sz="1200" dirty="0"/>
          </a:p>
        </p:txBody>
      </p:sp>
      <p:pic>
        <p:nvPicPr>
          <p:cNvPr id="2" name="Google Shape;190;g2c07f5df07d_0_263">
            <a:extLst>
              <a:ext uri="{FF2B5EF4-FFF2-40B4-BE49-F238E27FC236}">
                <a16:creationId xmlns:a16="http://schemas.microsoft.com/office/drawing/2014/main" id="{C64065C5-B4BA-4F3E-B1F4-617503043004}"/>
              </a:ext>
            </a:extLst>
          </p:cNvPr>
          <p:cNvPicPr preferRelativeResize="0"/>
          <p:nvPr/>
        </p:nvPicPr>
        <p:blipFill rotWithShape="1">
          <a:blip r:embed="rId4">
            <a:alphaModFix/>
          </a:blip>
          <a:srcRect l="9128" t="10193" r="8041" b="10723"/>
          <a:stretch/>
        </p:blipFill>
        <p:spPr>
          <a:xfrm>
            <a:off x="7805956" y="2172899"/>
            <a:ext cx="4191000" cy="3684460"/>
          </a:xfrm>
          <a:prstGeom prst="rect">
            <a:avLst/>
          </a:prstGeom>
          <a:noFill/>
          <a:ln>
            <a:noFill/>
          </a:ln>
        </p:spPr>
      </p:pic>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800" dirty="0">
                <a:solidFill>
                  <a:srgbClr val="203864"/>
                </a:solidFill>
              </a:rPr>
              <a:t>Εφαρμογές υπηρεσιών υγειονομικής περίθαλψης</a:t>
            </a:r>
            <a:endParaRPr sz="2800" dirty="0">
              <a:solidFill>
                <a:srgbClr val="203864"/>
              </a:solidFill>
            </a:endParaRP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algn="l" fontAlgn="base">
              <a:buNone/>
            </a:pPr>
            <a:r>
              <a:rPr lang="el-GR"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Οι εφαρμογές που εστιάζουν στην παροχή υπηρεσιών, για παράδειγμα, υπενθυμίζουν στους χρήστες να παίρνουν τα φάρμακά τους, παρακολουθούν την κατάσταση του εμβολιασμού τους και τους υπενθυμίζουν για ιατρικές εξετάσεις. Σε ορισμένες περιπτώσεις, μπορούν ακόμη και να χρησιμοποιηθούν για να κλείσουν ραντεβού με γιατρούς. Μπορούν επίσης να χρησιμοποιηθούν για την παρακολούθηση των συμπτωμάτων ή της εξέλιξης μιας ασθένειας.</a:t>
            </a:r>
            <a:endParaRPr lang="de-DE"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Pixabay 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3" name="AutoShape 2" descr="Bild für Symbol">
            <a:extLst>
              <a:ext uri="{FF2B5EF4-FFF2-40B4-BE49-F238E27FC236}">
                <a16:creationId xmlns:a16="http://schemas.microsoft.com/office/drawing/2014/main" id="{944D6E08-D12F-026D-6EE2-715416F08917}"/>
              </a:ext>
            </a:extLst>
          </p:cNvPr>
          <p:cNvSpPr>
            <a:spLocks noChangeAspect="1" noChangeArrowheads="1"/>
          </p:cNvSpPr>
          <p:nvPr/>
        </p:nvSpPr>
        <p:spPr bwMode="auto">
          <a:xfrm>
            <a:off x="5596465" y="2355358"/>
            <a:ext cx="1151467" cy="22289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Grafik 5">
            <a:extLst>
              <a:ext uri="{FF2B5EF4-FFF2-40B4-BE49-F238E27FC236}">
                <a16:creationId xmlns:a16="http://schemas.microsoft.com/office/drawing/2014/main" id="{944F109B-16D2-9EF7-545A-BCD8BBC4D9D6}"/>
              </a:ext>
            </a:extLst>
          </p:cNvPr>
          <p:cNvPicPr>
            <a:picLocks noChangeAspect="1"/>
          </p:cNvPicPr>
          <p:nvPr/>
        </p:nvPicPr>
        <p:blipFill>
          <a:blip r:embed="rId5"/>
          <a:stretch>
            <a:fillRect/>
          </a:stretch>
        </p:blipFill>
        <p:spPr>
          <a:xfrm>
            <a:off x="6929036" y="2039164"/>
            <a:ext cx="4519561" cy="3011864"/>
          </a:xfrm>
          <a:prstGeom prst="rect">
            <a:avLst/>
          </a:prstGeom>
        </p:spPr>
      </p:pic>
    </p:spTree>
    <p:extLst>
      <p:ext uri="{BB962C8B-B14F-4D97-AF65-F5344CB8AC3E}">
        <p14:creationId xmlns:p14="http://schemas.microsoft.com/office/powerpoint/2010/main" val="3106516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8C01FF20-4B3A-0D9A-EAA8-BDD5D9FEB983}"/>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171378A5-ED0A-7387-A7AA-33E107580469}"/>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sz="2800" dirty="0">
                <a:solidFill>
                  <a:srgbClr val="203864"/>
                </a:solidFill>
              </a:rPr>
              <a:t>Εφαρμογές υπηρεσιών υγειονομικής περίθαλψης στην</a:t>
            </a:r>
            <a:r>
              <a:rPr lang="en-US" dirty="0"/>
              <a:t> </a:t>
            </a:r>
            <a:r>
              <a:rPr lang="el-GR" sz="2800" dirty="0"/>
              <a:t>Κύπρο</a:t>
            </a:r>
            <a:endParaRPr lang="en-US" sz="2800" dirty="0"/>
          </a:p>
        </p:txBody>
      </p:sp>
      <p:sp>
        <p:nvSpPr>
          <p:cNvPr id="162" name="Google Shape;162;p5">
            <a:extLst>
              <a:ext uri="{FF2B5EF4-FFF2-40B4-BE49-F238E27FC236}">
                <a16:creationId xmlns:a16="http://schemas.microsoft.com/office/drawing/2014/main" id="{6E2B6310-9E65-DBF6-4B53-401C1FCF2EEE}"/>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2FCE8D56-A79A-1E95-E8B9-48AB9BEAEB0A}"/>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2" name="Google Shape;160;p5">
            <a:extLst>
              <a:ext uri="{FF2B5EF4-FFF2-40B4-BE49-F238E27FC236}">
                <a16:creationId xmlns:a16="http://schemas.microsoft.com/office/drawing/2014/main" id="{DE79903C-D3DA-0941-8112-1600E453A17B}"/>
              </a:ext>
            </a:extLst>
          </p:cNvPr>
          <p:cNvSpPr/>
          <p:nvPr/>
        </p:nvSpPr>
        <p:spPr>
          <a:xfrm>
            <a:off x="2845604" y="599775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pic>
        <p:nvPicPr>
          <p:cNvPr id="5122" name="Picture 2" descr="Flagge, Land, Zypern">
            <a:extLst>
              <a:ext uri="{FF2B5EF4-FFF2-40B4-BE49-F238E27FC236}">
                <a16:creationId xmlns:a16="http://schemas.microsoft.com/office/drawing/2014/main" id="{70A654D9-026C-22B5-8069-BEF7E28F8D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6746" y="2142776"/>
            <a:ext cx="6840682" cy="410440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003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2317D84F-60EF-9E4F-1E0D-BC5FB194B460}"/>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1B2FEE42-9282-2033-9D96-FCFBC5D7A768}"/>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800" dirty="0">
                <a:solidFill>
                  <a:srgbClr val="203864"/>
                </a:solidFill>
              </a:rPr>
              <a:t>Εφαρμογές υπηρεσιών υγειονομικής περίθαλψης στην Κύπρο</a:t>
            </a:r>
            <a:endParaRPr sz="2800" dirty="0">
              <a:solidFill>
                <a:srgbClr val="203864"/>
              </a:solidFill>
            </a:endParaRPr>
          </a:p>
        </p:txBody>
      </p:sp>
      <p:sp>
        <p:nvSpPr>
          <p:cNvPr id="158" name="Google Shape;158;p5">
            <a:extLst>
              <a:ext uri="{FF2B5EF4-FFF2-40B4-BE49-F238E27FC236}">
                <a16:creationId xmlns:a16="http://schemas.microsoft.com/office/drawing/2014/main" id="{F4AC475B-3D46-9BF5-6C9A-14DB771C37A2}"/>
              </a:ext>
            </a:extLst>
          </p:cNvPr>
          <p:cNvSpPr txBox="1">
            <a:spLocks noGrp="1"/>
          </p:cNvSpPr>
          <p:nvPr>
            <p:ph idx="1"/>
          </p:nvPr>
        </p:nvSpPr>
        <p:spPr>
          <a:xfrm>
            <a:off x="557999" y="1800000"/>
            <a:ext cx="6444685" cy="3894744"/>
          </a:xfrm>
          <a:prstGeom prst="rect">
            <a:avLst/>
          </a:prstGeom>
          <a:noFill/>
          <a:ln>
            <a:noFill/>
          </a:ln>
        </p:spPr>
        <p:txBody>
          <a:bodyPr spcFirstLastPara="1" wrap="square" lIns="91425" tIns="45700" rIns="91425" bIns="45700" anchor="t" anchorCtr="0">
            <a:noAutofit/>
          </a:bodyPr>
          <a:lstStyle/>
          <a:p>
            <a:pPr marL="0" indent="0" algn="l">
              <a:buNone/>
            </a:pPr>
            <a:r>
              <a:rPr lang="el-GR" sz="2300" b="1" dirty="0">
                <a:solidFill>
                  <a:srgbClr val="0D0D0D"/>
                </a:solidFill>
              </a:rPr>
              <a:t>Μ</a:t>
            </a:r>
            <a:r>
              <a:rPr lang="en-GB" sz="2300" b="1" i="0" dirty="0" err="1">
                <a:solidFill>
                  <a:srgbClr val="0D0D0D"/>
                </a:solidFill>
                <a:effectLst/>
              </a:rPr>
              <a:t>ega</a:t>
            </a:r>
            <a:r>
              <a:rPr lang="en-GB" sz="2300" b="1" i="0" dirty="0">
                <a:solidFill>
                  <a:srgbClr val="0D0D0D"/>
                </a:solidFill>
                <a:effectLst/>
              </a:rPr>
              <a:t> Pharmacy</a:t>
            </a:r>
            <a:r>
              <a:rPr lang="en-GB" sz="2300" b="0" i="0" dirty="0">
                <a:solidFill>
                  <a:srgbClr val="0D0D0D"/>
                </a:solidFill>
                <a:effectLst/>
              </a:rPr>
              <a:t>: </a:t>
            </a:r>
            <a:r>
              <a:rPr lang="el-GR" sz="2300" b="0" i="0" dirty="0">
                <a:solidFill>
                  <a:srgbClr val="0D0D0D"/>
                </a:solidFill>
                <a:effectLst/>
              </a:rPr>
              <a:t>Η εφαρμογή επιτρέπει στους χρήστες να παραγγέλνουν </a:t>
            </a:r>
            <a:r>
              <a:rPr lang="el-GR" sz="2300" b="0" i="0" dirty="0" err="1">
                <a:solidFill>
                  <a:srgbClr val="0D0D0D"/>
                </a:solidFill>
                <a:effectLst/>
              </a:rPr>
              <a:t>συνταγογραφούμενα</a:t>
            </a:r>
            <a:r>
              <a:rPr lang="el-GR" sz="2300" b="0" i="0" dirty="0">
                <a:solidFill>
                  <a:srgbClr val="0D0D0D"/>
                </a:solidFill>
                <a:effectLst/>
              </a:rPr>
              <a:t> φάρμακα, να εντοπίζουν το πλησιέστερο φαρμακείο και να έχουν πρόσβαση σε πληροφορίες σχετικά με τα διαθέσιμα προϊόντα υγείας.</a:t>
            </a:r>
            <a:endParaRPr lang="en-GB" sz="2300" b="0" i="0" dirty="0">
              <a:solidFill>
                <a:srgbClr val="0D0D0D"/>
              </a:solidFill>
              <a:effectLst/>
            </a:endParaRPr>
          </a:p>
          <a:p>
            <a:pPr marL="0" indent="0" algn="l">
              <a:buNone/>
            </a:pPr>
            <a:r>
              <a:rPr lang="en-GB" sz="2300" dirty="0">
                <a:solidFill>
                  <a:srgbClr val="0D0D0D"/>
                </a:solidFill>
                <a:hlinkClick r:id="rId3">
                  <a:extLst>
                    <a:ext uri="{A12FA001-AC4F-418D-AE19-62706E023703}">
                      <ahyp:hlinkClr xmlns="" xmlns:ahyp="http://schemas.microsoft.com/office/drawing/2018/hyperlinkcolor" val="tx"/>
                    </a:ext>
                  </a:extLst>
                </a:hlinkClick>
              </a:rPr>
              <a:t>Android:</a:t>
            </a:r>
            <a:r>
              <a:rPr lang="en-GB" sz="2300" dirty="0">
                <a:solidFill>
                  <a:srgbClr val="0D0D0D"/>
                </a:solidFill>
              </a:rPr>
              <a:t> </a:t>
            </a:r>
            <a:r>
              <a:rPr lang="en-GB" sz="2300" b="0" i="0" dirty="0">
                <a:solidFill>
                  <a:srgbClr val="0D0D0D"/>
                </a:solidFill>
                <a:effectLst/>
                <a:hlinkClick r:id="rId3"/>
              </a:rPr>
              <a:t>https://play.google.com/store/apps/details?id=com.crm.app.v5.megapharmacy&amp;pli=1</a:t>
            </a:r>
            <a:r>
              <a:rPr lang="en-GB" sz="2300" b="0" i="0" dirty="0">
                <a:solidFill>
                  <a:srgbClr val="0D0D0D"/>
                </a:solidFill>
                <a:effectLst/>
              </a:rPr>
              <a:t> </a:t>
            </a:r>
          </a:p>
          <a:p>
            <a:pPr marL="0" indent="0" algn="l">
              <a:buNone/>
            </a:pPr>
            <a:r>
              <a:rPr lang="en-GB" sz="2300" dirty="0">
                <a:solidFill>
                  <a:srgbClr val="0D0D0D"/>
                </a:solidFill>
                <a:hlinkClick r:id="rId4">
                  <a:extLst>
                    <a:ext uri="{A12FA001-AC4F-418D-AE19-62706E023703}">
                      <ahyp:hlinkClr xmlns="" xmlns:ahyp="http://schemas.microsoft.com/office/drawing/2018/hyperlinkcolor" val="tx"/>
                    </a:ext>
                  </a:extLst>
                </a:hlinkClick>
              </a:rPr>
              <a:t>Apple: </a:t>
            </a:r>
            <a:r>
              <a:rPr lang="en-GB" sz="2300" b="0" i="0" dirty="0">
                <a:solidFill>
                  <a:srgbClr val="0D0D0D"/>
                </a:solidFill>
                <a:effectLst/>
                <a:hlinkClick r:id="rId4"/>
              </a:rPr>
              <a:t>https://apps.apple.com/ie/app/alphega-pharmacy-by-healthera/id1533943977</a:t>
            </a:r>
            <a:r>
              <a:rPr lang="en-GB" sz="2300" dirty="0">
                <a:solidFill>
                  <a:srgbClr val="0D0D0D"/>
                </a:solidFill>
              </a:rPr>
              <a:t> </a:t>
            </a:r>
            <a:endParaRPr lang="en-GB" sz="2300" b="0" i="0" dirty="0">
              <a:solidFill>
                <a:srgbClr val="0D0D0D"/>
              </a:solidFill>
              <a:effectLst/>
            </a:endParaRPr>
          </a:p>
          <a:p>
            <a:pPr marL="88900" indent="0" algn="l">
              <a:buNone/>
            </a:pPr>
            <a:endParaRPr lang="en-US" sz="2000" b="1" i="0" dirty="0">
              <a:effectLst/>
              <a:latin typeface="Söhne"/>
            </a:endParaRPr>
          </a:p>
        </p:txBody>
      </p:sp>
      <p:sp>
        <p:nvSpPr>
          <p:cNvPr id="160" name="Google Shape;160;p5">
            <a:extLst>
              <a:ext uri="{FF2B5EF4-FFF2-40B4-BE49-F238E27FC236}">
                <a16:creationId xmlns:a16="http://schemas.microsoft.com/office/drawing/2014/main" id="{288667FD-ED68-CC4E-9D3F-48C6C76A2658}"/>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a:extLst>
              <a:ext uri="{FF2B5EF4-FFF2-40B4-BE49-F238E27FC236}">
                <a16:creationId xmlns:a16="http://schemas.microsoft.com/office/drawing/2014/main" id="{AE521EE5-2029-F334-165F-361D5A0CDD1D}"/>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D5D9038C-0F80-86C4-405E-AC609F4A8C29}"/>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026" name="Picture 2" descr="Free Logo Pharmacy Pharmacy photo and picture">
            <a:extLst>
              <a:ext uri="{FF2B5EF4-FFF2-40B4-BE49-F238E27FC236}">
                <a16:creationId xmlns:a16="http://schemas.microsoft.com/office/drawing/2014/main" id="{6F01415D-A9D3-B4EC-5966-394DB8158F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3986" y="2445220"/>
            <a:ext cx="4597923" cy="260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99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2317D84F-60EF-9E4F-1E0D-BC5FB194B460}"/>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1B2FEE42-9282-2033-9D96-FCFBC5D7A768}"/>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800" dirty="0">
                <a:solidFill>
                  <a:srgbClr val="203864"/>
                </a:solidFill>
              </a:rPr>
              <a:t>Εφαρμογές υπηρεσιών υγειονομικής περίθαλψης στην Κύπρο</a:t>
            </a:r>
            <a:endParaRPr sz="2800" dirty="0">
              <a:solidFill>
                <a:srgbClr val="203864"/>
              </a:solidFill>
            </a:endParaRPr>
          </a:p>
        </p:txBody>
      </p:sp>
      <p:sp>
        <p:nvSpPr>
          <p:cNvPr id="158" name="Google Shape;158;p5">
            <a:extLst>
              <a:ext uri="{FF2B5EF4-FFF2-40B4-BE49-F238E27FC236}">
                <a16:creationId xmlns:a16="http://schemas.microsoft.com/office/drawing/2014/main" id="{F4AC475B-3D46-9BF5-6C9A-14DB771C37A2}"/>
              </a:ext>
            </a:extLst>
          </p:cNvPr>
          <p:cNvSpPr txBox="1">
            <a:spLocks noGrp="1"/>
          </p:cNvSpPr>
          <p:nvPr>
            <p:ph idx="1"/>
          </p:nvPr>
        </p:nvSpPr>
        <p:spPr>
          <a:xfrm>
            <a:off x="557999" y="1800000"/>
            <a:ext cx="6522423" cy="3790572"/>
          </a:xfrm>
          <a:prstGeom prst="rect">
            <a:avLst/>
          </a:prstGeom>
          <a:noFill/>
          <a:ln>
            <a:noFill/>
          </a:ln>
        </p:spPr>
        <p:txBody>
          <a:bodyPr spcFirstLastPara="1" wrap="square" lIns="91425" tIns="45700" rIns="91425" bIns="45700" anchor="t" anchorCtr="0">
            <a:noAutofit/>
          </a:bodyPr>
          <a:lstStyle/>
          <a:p>
            <a:pPr marL="0" indent="0" algn="l">
              <a:buNone/>
            </a:pPr>
            <a:r>
              <a:rPr lang="en-GB" sz="2300" b="1" dirty="0" err="1">
                <a:solidFill>
                  <a:srgbClr val="0D0D0D"/>
                </a:solidFill>
              </a:rPr>
              <a:t>HealthLink</a:t>
            </a:r>
            <a:r>
              <a:rPr lang="en-GB" sz="2300" b="1" dirty="0">
                <a:solidFill>
                  <a:srgbClr val="0D0D0D"/>
                </a:solidFill>
              </a:rPr>
              <a:t> – </a:t>
            </a:r>
            <a:r>
              <a:rPr lang="el-GR" sz="2300" b="1" dirty="0">
                <a:solidFill>
                  <a:srgbClr val="0D0D0D"/>
                </a:solidFill>
              </a:rPr>
              <a:t>Κύπρος</a:t>
            </a:r>
            <a:r>
              <a:rPr lang="en-GB" sz="2300" b="1" dirty="0">
                <a:solidFill>
                  <a:srgbClr val="0D0D0D"/>
                </a:solidFill>
              </a:rPr>
              <a:t> –</a:t>
            </a:r>
            <a:r>
              <a:rPr lang="el-GR" sz="2300" b="1" dirty="0">
                <a:solidFill>
                  <a:srgbClr val="0D0D0D"/>
                </a:solidFill>
              </a:rPr>
              <a:t> ΓΕΣΥ</a:t>
            </a:r>
            <a:r>
              <a:rPr lang="en-GB" sz="2300" b="1" dirty="0">
                <a:solidFill>
                  <a:srgbClr val="0D0D0D"/>
                </a:solidFill>
              </a:rPr>
              <a:t>: </a:t>
            </a:r>
            <a:r>
              <a:rPr lang="el-GR" sz="2300" b="0" i="0" dirty="0">
                <a:solidFill>
                  <a:srgbClr val="0D0D0D"/>
                </a:solidFill>
                <a:effectLst/>
              </a:rPr>
              <a:t>Αυτή η εφαρμογή υγειονομικής περίθαλψης βοηθά τους ασθενείς να βρίσκουν γιατρούς, φαρμακεία και φάρμακα, να κλείνουν ραντεβού, να έχουν πρόσβαση στον ιατρικό τους φάκελο και να λαμβάνουν ενημερώσεις σχετικά με τις υπηρεσίες υγειονομικής περίθαλψης.</a:t>
            </a:r>
            <a:endParaRPr lang="en-GB" sz="2300" b="0" i="0" dirty="0">
              <a:solidFill>
                <a:srgbClr val="0D0D0D"/>
              </a:solidFill>
              <a:effectLst/>
            </a:endParaRPr>
          </a:p>
          <a:p>
            <a:pPr marL="0" indent="0" algn="l">
              <a:buNone/>
            </a:pPr>
            <a:r>
              <a:rPr lang="en-GB" sz="2300" dirty="0">
                <a:solidFill>
                  <a:srgbClr val="0D0D0D"/>
                </a:solidFill>
                <a:hlinkClick r:id="rId3">
                  <a:extLst>
                    <a:ext uri="{A12FA001-AC4F-418D-AE19-62706E023703}">
                      <ahyp:hlinkClr xmlns="" xmlns:ahyp="http://schemas.microsoft.com/office/drawing/2018/hyperlinkcolor" val="tx"/>
                    </a:ext>
                  </a:extLst>
                </a:hlinkClick>
              </a:rPr>
              <a:t>Android:</a:t>
            </a:r>
          </a:p>
          <a:p>
            <a:pPr marL="0" indent="0" algn="l">
              <a:buNone/>
            </a:pPr>
            <a:r>
              <a:rPr lang="en-GB" sz="2300" dirty="0">
                <a:solidFill>
                  <a:srgbClr val="0D0D0D"/>
                </a:solidFill>
                <a:hlinkClick r:id="rId3"/>
              </a:rPr>
              <a:t>https://play.google.com/store/apps/details?id=com.ek.pharmacygesy&amp;hl=en&amp;gl=US</a:t>
            </a:r>
          </a:p>
          <a:p>
            <a:pPr marL="0" indent="0" algn="l">
              <a:buNone/>
            </a:pPr>
            <a:r>
              <a:rPr lang="en-US" sz="2300" dirty="0">
                <a:solidFill>
                  <a:srgbClr val="0D0D0D"/>
                </a:solidFill>
                <a:hlinkClick r:id="rId3">
                  <a:extLst>
                    <a:ext uri="{A12FA001-AC4F-418D-AE19-62706E023703}">
                      <ahyp:hlinkClr xmlns="" xmlns:ahyp="http://schemas.microsoft.com/office/drawing/2018/hyperlinkcolor" val="tx"/>
                    </a:ext>
                  </a:extLst>
                </a:hlinkClick>
              </a:rPr>
              <a:t>Apple: </a:t>
            </a:r>
            <a:r>
              <a:rPr lang="en-US" sz="2300" i="0" dirty="0">
                <a:effectLst/>
                <a:hlinkClick r:id="rId3"/>
              </a:rPr>
              <a:t>https://apps.apple.com/us/app/healthlink-cyprus-gesy/id6444378453</a:t>
            </a:r>
            <a:r>
              <a:rPr lang="en-US" sz="2300" i="0" dirty="0">
                <a:effectLst/>
              </a:rPr>
              <a:t> </a:t>
            </a:r>
          </a:p>
        </p:txBody>
      </p:sp>
      <p:sp>
        <p:nvSpPr>
          <p:cNvPr id="160" name="Google Shape;160;p5">
            <a:extLst>
              <a:ext uri="{FF2B5EF4-FFF2-40B4-BE49-F238E27FC236}">
                <a16:creationId xmlns:a16="http://schemas.microsoft.com/office/drawing/2014/main" id="{288667FD-ED68-CC4E-9D3F-48C6C76A2658}"/>
              </a:ext>
            </a:extLst>
          </p:cNvPr>
          <p:cNvSpPr/>
          <p:nvPr/>
        </p:nvSpPr>
        <p:spPr>
          <a:xfrm>
            <a:off x="2691492" y="609142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Πηγή</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162" name="Google Shape;162;p5">
            <a:extLst>
              <a:ext uri="{FF2B5EF4-FFF2-40B4-BE49-F238E27FC236}">
                <a16:creationId xmlns:a16="http://schemas.microsoft.com/office/drawing/2014/main" id="{AE521EE5-2029-F334-165F-361D5A0CDD1D}"/>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D5D9038C-0F80-86C4-405E-AC609F4A8C29}"/>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7" name="Grafik 6">
            <a:extLst>
              <a:ext uri="{FF2B5EF4-FFF2-40B4-BE49-F238E27FC236}">
                <a16:creationId xmlns:a16="http://schemas.microsoft.com/office/drawing/2014/main" id="{D0F499F3-DA37-2CED-AA0F-53D16E2550AC}"/>
              </a:ext>
            </a:extLst>
          </p:cNvPr>
          <p:cNvPicPr>
            <a:picLocks noChangeAspect="1"/>
          </p:cNvPicPr>
          <p:nvPr/>
        </p:nvPicPr>
        <p:blipFill>
          <a:blip r:embed="rId4"/>
          <a:stretch>
            <a:fillRect/>
          </a:stretch>
        </p:blipFill>
        <p:spPr>
          <a:xfrm>
            <a:off x="7404632" y="1605349"/>
            <a:ext cx="3101609" cy="3368332"/>
          </a:xfrm>
          <a:prstGeom prst="rect">
            <a:avLst/>
          </a:prstGeom>
        </p:spPr>
      </p:pic>
    </p:spTree>
    <p:extLst>
      <p:ext uri="{BB962C8B-B14F-4D97-AF65-F5344CB8AC3E}">
        <p14:creationId xmlns:p14="http://schemas.microsoft.com/office/powerpoint/2010/main" val="16713453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11 2 Apps for Healthcare Services EXPERIENTIAL TRAINING for Cyprus"/>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ViuR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WK5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VYrk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WK5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WK5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WK5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ViuRYFQaV5GsAAABvAAAAHAAAAHVuaXZlcnNhbC9sb2NhbF9zZXR0aW5ncy54bWwNyrEKwkAMANC9XxEySB3Uugn2rpujCK0fENogB7mk9ELRv/e2N7x++GaBnbeSTANezx0C62xL0k/A9/Q43RCKky4kphxQDWGITS82k4zsXmOBVejH28S5wvlJuc4XqbOkAu1B/B6PeInNH1BLAwQUAAIACABViuR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ViuRYOp3ncEsAAABrAAAAGwAAAHVuaXZlcnNhbC91bml2ZXJzYWwucG5nLnhtbLOxr8jNUShLLSrOzM+zVTLUM1Cyt+PlsikoSi3LTC1XqACKAQUhQEmhEsg1QnDLM1NKMoBCBhYWCMGM1Mz0jBJbJQtDM7igPtBMAFBLAQIAABQAAgAIAKl+UE82YVgCRwMAAOEJAAAUAAAAAAAAAAEAAAAAAAAAAAB1bml2ZXJzYWwvcGxheWVyLnhtbFBLAQIAABQAAgAIAFWK5Fi1N/SoHAUAAOETAAAdAAAAAAAAAAEAAAAAAHkDAAB1bml2ZXJzYWwvY29tbW9uX21lc3NhZ2VzLmxuZ1BLAQIAABQAAgAIAFWK5FgVHmAbowAAAH8BAAAuAAAAAAAAAAEAAAAAANAIAAB1bml2ZXJzYWwvcGxheWJhY2tfYW5kX25hdmlnYXRpb25fc2V0dGluZ3MueG1sUEsBAgAAFAACAAgAVYrkWHRJNR88BAAADBUAACcAAAAAAAAAAQAAAAAAvwkAAHVuaXZlcnNhbC9mbGFzaF9wdWJsaXNoaW5nX3NldHRpbmdzLnhtbFBLAQIAABQAAgAIAFWK5Fg3i4dqewMAAKwMAAAhAAAAAAAAAAEAAAAAAEAOAAB1bml2ZXJzYWwvZmxhc2hfc2tpbl9zZXR0aW5ncy54bWxQSwECAAAUAAIACABViuRYpq9WIzYEAACWFAAAJgAAAAAAAAABAAAAAAD6EQAAdW5pdmVyc2FsL2h0bWxfcHVibGlzaGluZ19zZXR0aW5ncy54bWxQSwECAAAUAAIACABViuRYJg9+6LABAABvBgAAHwAAAAAAAAABAAAAAAB0FgAAdW5pdmVyc2FsL2h0bWxfc2tpbl9zZXR0aW5ncy5qc1BLAQIAABQAAgAIAFWK5FgVBpXkawAAAG8AAAAcAAAAAAAAAAEAAAAAAGEYAAB1bml2ZXJzYWwvbG9jYWxfc2V0dGluZ3MueG1sUEsBAgAAFAACAAgAVYrkWPV0pn6tEQAAqzkAABcAAAAAAAAAAAAAAAAABhkAAHVuaXZlcnNhbC91bml2ZXJzYWwucG5nUEsBAgAAFAACAAgAVYrkWDqd53BLAAAAawAAABsAAAAAAAAAAQAAAAAA6CoAAHVuaXZlcnNhbC91bml2ZXJzYWwucG5nLnhtbFBLBQYAAAAACgAKAAYDAABsKwAAAAA="/>
  <p:tag name="ISPRING_LMS_API_VERSION" val="SCORM 1.2"/>
  <p:tag name="ISPRING_ULTRA_SCORM_COURSE_ID" val="EA2DDC37-D675-4B02-AB99-E0F173ADE843"/>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1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11 2 Apps for Healthcare Services EXPERIENTIAL TRAINING for Cyprus"/>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802</Words>
  <Application>Microsoft Office PowerPoint</Application>
  <PresentationFormat>Ευρεία οθόνη</PresentationFormat>
  <Paragraphs>123</Paragraphs>
  <Slides>13</Slides>
  <Notes>13</Notes>
  <HiddenSlides>0</HiddenSlides>
  <MMClips>0</MMClips>
  <ScaleCrop>false</ScaleCrop>
  <HeadingPairs>
    <vt:vector size="6" baseType="variant">
      <vt:variant>
        <vt:lpstr>Γραμματοσειρές που χρησιμοποιούνται</vt:lpstr>
      </vt:variant>
      <vt:variant>
        <vt:i4>14</vt:i4>
      </vt:variant>
      <vt:variant>
        <vt:lpstr>Θέμα</vt:lpstr>
      </vt:variant>
      <vt:variant>
        <vt:i4>1</vt:i4>
      </vt:variant>
      <vt:variant>
        <vt:lpstr>Τίτλοι διαφανειών</vt:lpstr>
      </vt:variant>
      <vt:variant>
        <vt:i4>13</vt:i4>
      </vt:variant>
    </vt:vector>
  </HeadingPairs>
  <TitlesOfParts>
    <vt:vector size="28" baseType="lpstr">
      <vt:lpstr>Adobe Gothic Std B</vt:lpstr>
      <vt:lpstr>MS PGothic</vt:lpstr>
      <vt:lpstr>Abadi Extra Light</vt:lpstr>
      <vt:lpstr>Arial</vt:lpstr>
      <vt:lpstr>Calibri</vt:lpstr>
      <vt:lpstr>Calibri Light</vt:lpstr>
      <vt:lpstr>Gill Sans</vt:lpstr>
      <vt:lpstr>Gill Sans Nova</vt:lpstr>
      <vt:lpstr>Impact</vt:lpstr>
      <vt:lpstr>MyriadPro-Regular</vt:lpstr>
      <vt:lpstr>Roboto</vt:lpstr>
      <vt:lpstr>Söhne</vt:lpstr>
      <vt:lpstr>Times New Roman</vt:lpstr>
      <vt:lpstr>Wingdings</vt:lpstr>
      <vt:lpstr>Θέμα του Office</vt:lpstr>
      <vt:lpstr>Παρουσίαση του PowerPoint</vt:lpstr>
      <vt:lpstr>Εταίροι</vt:lpstr>
      <vt:lpstr>Συνεδρία βιωματικής εκπαίδευσης: Περιεχόμενο</vt:lpstr>
      <vt:lpstr>Στόχοι</vt:lpstr>
      <vt:lpstr>11.2.1 Προσδιορισμός των εφαρμογών υπηρεσιών υγειονομικής περίθαλψης και των διαφόρων κατηγοριών τους</vt:lpstr>
      <vt:lpstr>Εφαρμογές υπηρεσιών υγειονομικής περίθαλψης</vt:lpstr>
      <vt:lpstr>Εφαρμογές υπηρεσιών υγειονομικής περίθαλψης στην Κύπρο</vt:lpstr>
      <vt:lpstr>Εφαρμογές υπηρεσιών υγειονομικής περίθαλψης στην Κύπρο</vt:lpstr>
      <vt:lpstr>Εφαρμογές υπηρεσιών υγειονομικής περίθαλψης στην Κύπρο</vt:lpstr>
      <vt:lpstr>Εφαρμογές υπηρεσιών υγειονομικής περίθαλψης στην Κύπρο</vt:lpstr>
      <vt:lpstr>Παρουσίαση του PowerPoint</vt:lpstr>
      <vt:lpstr>Δραστηριότητα: Δημιουργήστε το δικό σας σχέδιο για τη χρήση εφαρμογών υπηρεσιών υγείας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ETA11 2 Apps for Healthcare Services EXPERIENTIAL TRAINING for Cyprus</dc:title>
  <dc:creator>pantelis bbalaouras</dc:creator>
  <cp:lastModifiedBy>pantelis</cp:lastModifiedBy>
  <cp:revision>984</cp:revision>
  <dcterms:created xsi:type="dcterms:W3CDTF">2020-06-02T13:31:56Z</dcterms:created>
  <dcterms:modified xsi:type="dcterms:W3CDTF">2024-07-04T14:21:43Z</dcterms:modified>
</cp:coreProperties>
</file>