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57" r:id="rId2"/>
    <p:sldId id="458" r:id="rId3"/>
    <p:sldId id="459" r:id="rId4"/>
    <p:sldId id="461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C01E24"/>
    <a:srgbClr val="F8F8F8"/>
    <a:srgbClr val="203864"/>
    <a:srgbClr val="ABC7F1"/>
    <a:srgbClr val="ED7D31"/>
    <a:srgbClr val="CFD5EA"/>
    <a:srgbClr val="404040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BE6D70-C6AF-4440-90CF-9CFA8D1F713F}" v="3" dt="2024-05-02T08:51:45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3497" autoAdjust="0"/>
  </p:normalViewPr>
  <p:slideViewPr>
    <p:cSldViewPr snapToGrid="0">
      <p:cViewPr varScale="1">
        <p:scale>
          <a:sx n="75" d="100"/>
          <a:sy n="75" d="100"/>
        </p:scale>
        <p:origin x="6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46992DA6-0844-4B1D-A0B1-D9DA86BBFAB0}"/>
    <pc:docChg chg="modSld modMainMaster">
      <pc:chgData name="pantelis balaouras" userId="25e8755020fc1734" providerId="LiveId" clId="{46992DA6-0844-4B1D-A0B1-D9DA86BBFAB0}" dt="2024-04-29T15:42:36.630" v="8" actId="20577"/>
      <pc:docMkLst>
        <pc:docMk/>
      </pc:docMkLst>
      <pc:sldChg chg="addSp delSp modSp">
        <pc:chgData name="pantelis balaouras" userId="25e8755020fc1734" providerId="LiveId" clId="{46992DA6-0844-4B1D-A0B1-D9DA86BBFAB0}" dt="2024-04-29T15:36:03.210" v="1"/>
        <pc:sldMkLst>
          <pc:docMk/>
          <pc:sldMk cId="1915799683" sldId="404"/>
        </pc:sldMkLst>
        <pc:picChg chg="add mod">
          <ac:chgData name="pantelis balaouras" userId="25e8755020fc1734" providerId="LiveId" clId="{46992DA6-0844-4B1D-A0B1-D9DA86BBFAB0}" dt="2024-04-29T15:36:03.210" v="1"/>
          <ac:picMkLst>
            <pc:docMk/>
            <pc:sldMk cId="1915799683" sldId="404"/>
            <ac:picMk id="4" creationId="{116C3163-806D-DFD2-5A83-E07AD7A83A21}"/>
          </ac:picMkLst>
        </pc:picChg>
        <pc:picChg chg="del">
          <ac:chgData name="pantelis balaouras" userId="25e8755020fc1734" providerId="LiveId" clId="{46992DA6-0844-4B1D-A0B1-D9DA86BBFAB0}" dt="2024-04-29T15:36:02.620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46992DA6-0844-4B1D-A0B1-D9DA86BBFAB0}" dt="2024-04-29T15:42:06.421" v="2" actId="255"/>
        <pc:sldMkLst>
          <pc:docMk/>
          <pc:sldMk cId="2775606300" sldId="457"/>
        </pc:sldMkLst>
        <pc:spChg chg="mod">
          <ac:chgData name="pantelis balaouras" userId="25e8755020fc1734" providerId="LiveId" clId="{46992DA6-0844-4B1D-A0B1-D9DA86BBFAB0}" dt="2024-04-29T15:42:06.421" v="2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46992DA6-0844-4B1D-A0B1-D9DA86BBFAB0}" dt="2024-04-29T15:42:36.630" v="8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46992DA6-0844-4B1D-A0B1-D9DA86BBFAB0}" dt="2024-04-29T15:42:36.630" v="8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46992DA6-0844-4B1D-A0B1-D9DA86BBFAB0}" dt="2024-04-29T15:42:36.630" v="8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46992DA6-0844-4B1D-A0B1-D9DA86BBFAB0}" dt="2024-04-29T15:42:32.196" v="6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46992DA6-0844-4B1D-A0B1-D9DA86BBFAB0}" dt="2024-04-29T15:42:32.196" v="6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46992DA6-0844-4B1D-A0B1-D9DA86BBFAB0}" dt="2024-04-29T15:42:27.819" v="4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46992DA6-0844-4B1D-A0B1-D9DA86BBFAB0}" dt="2024-04-29T15:42:27.819" v="4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E5BE6D70-C6AF-4440-90CF-9CFA8D1F713F}"/>
    <pc:docChg chg="custSel modSld">
      <pc:chgData name="pantelis balaouras" userId="25e8755020fc1734" providerId="LiveId" clId="{E5BE6D70-C6AF-4440-90CF-9CFA8D1F713F}" dt="2024-05-02T08:51:45.205" v="8" actId="1076"/>
      <pc:docMkLst>
        <pc:docMk/>
      </pc:docMkLst>
      <pc:sldChg chg="addSp modSp mod">
        <pc:chgData name="pantelis balaouras" userId="25e8755020fc1734" providerId="LiveId" clId="{E5BE6D70-C6AF-4440-90CF-9CFA8D1F713F}" dt="2024-05-02T08:51:45.205" v="8" actId="1076"/>
        <pc:sldMkLst>
          <pc:docMk/>
          <pc:sldMk cId="1849171045" sldId="461"/>
        </pc:sldMkLst>
        <pc:spChg chg="mod">
          <ac:chgData name="pantelis balaouras" userId="25e8755020fc1734" providerId="LiveId" clId="{E5BE6D70-C6AF-4440-90CF-9CFA8D1F713F}" dt="2024-05-02T08:51:38.861" v="7" actId="27636"/>
          <ac:spMkLst>
            <pc:docMk/>
            <pc:sldMk cId="1849171045" sldId="461"/>
            <ac:spMk id="4" creationId="{E0308CCA-7979-6DB8-C0FD-349C24519D98}"/>
          </ac:spMkLst>
        </pc:spChg>
        <pc:spChg chg="add mod">
          <ac:chgData name="pantelis balaouras" userId="25e8755020fc1734" providerId="LiveId" clId="{E5BE6D70-C6AF-4440-90CF-9CFA8D1F713F}" dt="2024-05-02T08:51:15.275" v="0"/>
          <ac:spMkLst>
            <pc:docMk/>
            <pc:sldMk cId="1849171045" sldId="461"/>
            <ac:spMk id="5" creationId="{E4BF0200-43C1-D3C1-7183-ACB9E953BF46}"/>
          </ac:spMkLst>
        </pc:spChg>
        <pc:picChg chg="add mod">
          <ac:chgData name="pantelis balaouras" userId="25e8755020fc1734" providerId="LiveId" clId="{E5BE6D70-C6AF-4440-90CF-9CFA8D1F713F}" dt="2024-05-02T08:51:45.205" v="8" actId="1076"/>
          <ac:picMkLst>
            <pc:docMk/>
            <pc:sldMk cId="1849171045" sldId="461"/>
            <ac:picMk id="3" creationId="{98C4CDD6-4EDC-CC41-DB44-D50282F74957}"/>
          </ac:picMkLst>
        </pc:picChg>
      </pc:sld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2883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0900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7063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14019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9 - Sesión de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clausura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(9.4)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Aplicaciones sanitarias para personas mayores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60930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328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998" y="1572144"/>
            <a:ext cx="11059692" cy="728162"/>
          </a:xfrm>
        </p:spPr>
        <p:txBody>
          <a:bodyPr>
            <a:normAutofit/>
          </a:bodyPr>
          <a:lstStyle/>
          <a:p>
            <a:r>
              <a:rPr lang="en-US" sz="2800" dirty="0"/>
              <a:t>Comparta su experiencia real de integración</a:t>
            </a:r>
            <a:endParaRPr lang="el-GR" sz="28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7" y="2300306"/>
            <a:ext cx="11059693" cy="421303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b="1" dirty="0"/>
              <a:t>Por favor, exponga brevemente sus propias experiencias e incluya la siguiente información: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¿Qué aplicación has utilizado?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¿Lo usaste todos los días durante una semana? Por favor, explíquelo.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¿Qué obstáculos ha encontrado? Descríbalos.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¿Le ha resultado beneficioso el uso de la aplicación en su área de interés del envejecimiento saludable? Explíquelo.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l-GR" sz="2400" dirty="0"/>
          </a:p>
        </p:txBody>
      </p:sp>
      <p:sp>
        <p:nvSpPr>
          <p:cNvPr id="5" name="Τίτλος 3">
            <a:extLst>
              <a:ext uri="{FF2B5EF4-FFF2-40B4-BE49-F238E27FC236}">
                <a16:creationId xmlns:a16="http://schemas.microsoft.com/office/drawing/2014/main" id="{E47D0821-8573-4002-9B33-F43C68A1D403}"/>
              </a:ext>
            </a:extLst>
          </p:cNvPr>
          <p:cNvSpPr txBox="1">
            <a:spLocks/>
          </p:cNvSpPr>
          <p:nvPr/>
        </p:nvSpPr>
        <p:spPr>
          <a:xfrm>
            <a:off x="557998" y="791241"/>
            <a:ext cx="10515600" cy="893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 altLang="el-GR" sz="2800" dirty="0">
                <a:solidFill>
                  <a:srgbClr val="C01E24"/>
                </a:solidFill>
              </a:rPr>
              <a:t>9.4.1</a:t>
            </a:r>
            <a:r>
              <a:rPr lang="en-US" altLang="el-GR" sz="3200" dirty="0"/>
              <a:t/>
            </a:r>
            <a:br>
              <a:rPr lang="en-US" altLang="el-GR" sz="3200" dirty="0"/>
            </a:br>
            <a:r>
              <a:rPr lang="en-US" altLang="el-GR" sz="3200" dirty="0">
                <a:solidFill>
                  <a:srgbClr val="C01E24"/>
                </a:solidFill>
              </a:rPr>
              <a:t>Preguntas y respuestas</a:t>
            </a:r>
            <a:endParaRPr lang="en-US" sz="3200" dirty="0">
              <a:solidFill>
                <a:srgbClr val="C01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Hablemos.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188029"/>
            <a:ext cx="7949896" cy="431590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i="1" dirty="0"/>
              <a:t>¿Cómo se </a:t>
            </a:r>
            <a:r>
              <a:rPr lang="en-US" sz="2400" i="1" dirty="0"/>
              <a:t>podrían </a:t>
            </a:r>
            <a:r>
              <a:rPr lang="en-US" sz="2400" b="1" i="1" dirty="0"/>
              <a:t>superar </a:t>
            </a:r>
            <a:r>
              <a:rPr lang="en-US" sz="2400" i="1" dirty="0"/>
              <a:t>algunas de las </a:t>
            </a:r>
            <a:r>
              <a:rPr lang="en-US" sz="2400" b="1" i="1" dirty="0"/>
              <a:t>barreras </a:t>
            </a:r>
            <a:r>
              <a:rPr lang="en-US" sz="2400" i="1" dirty="0"/>
              <a:t>mencionadas?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i="1" dirty="0"/>
              <a:t>¿Qué necesita el </a:t>
            </a:r>
            <a:r>
              <a:rPr lang="en-US" sz="2400" i="1" dirty="0"/>
              <a:t>usuario para disfrutar </a:t>
            </a:r>
            <a:r>
              <a:rPr lang="en-US" sz="2400" b="1" i="1" dirty="0"/>
              <a:t>de todas las ventajas del envejecimiento saludable </a:t>
            </a:r>
            <a:r>
              <a:rPr lang="en-US" sz="2400" i="1" dirty="0"/>
              <a:t>con las aplicaciones mencionadas?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i="1" dirty="0"/>
              <a:t>¿Utilizaría </a:t>
            </a:r>
            <a:r>
              <a:rPr lang="en-US" sz="2400" i="1" dirty="0"/>
              <a:t>las aplicaciones </a:t>
            </a:r>
            <a:r>
              <a:rPr lang="en-US" sz="2400" b="1" i="1" dirty="0"/>
              <a:t>a largo plazo </a:t>
            </a:r>
            <a:r>
              <a:rPr lang="en-US" sz="2400" i="1" dirty="0"/>
              <a:t>y por qué (no)?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Considerando su propio </a:t>
            </a:r>
            <a:r>
              <a:rPr lang="en-US" sz="2400" b="1" i="1" dirty="0"/>
              <a:t>proceso de envejecimiento futuro</a:t>
            </a:r>
            <a:r>
              <a:rPr lang="en-US" sz="2400" i="1" dirty="0"/>
              <a:t>, ¿qué área y aplicación de envejecimiento saludable le interesan y por qué?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b="1" i="1" dirty="0"/>
              <a:t>¿Recomendaría a alguien las aplicaciones para un envejecimiento saludable</a:t>
            </a:r>
            <a:r>
              <a:rPr lang="en-US" sz="2400" i="1" dirty="0"/>
              <a:t>? En caso afirmativo, ¿a quién y por qué?</a:t>
            </a:r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98C4CDD6-4EDC-CC41-DB44-D50282F74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825362" y="914369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BF0200-43C1-D3C1-7183-ACB9E953BF46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18491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completado este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9 4 Health Apps for the Elderly CLOSURE SESSION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bji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BuO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G44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BuO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BuO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BuO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bjiZZFQaV5GsAAABvAAAAHAAAAHVuaXZlcnNhbC9sb2NhbF9zZXR0aW5ncy54bWwNyrEKwkAMANC9XxEySB3Uugn2rpujCK0fENogB7mk9ELRv/e2N7x++GaBnbeSTANezx0C62xL0k/A9/Q43RCKky4kphxQDWGITS82k4zsXmOBVejH28S5wvlJuc4XqbOkAu1B/B6PeInNH1BLAwQUAAIACAAbji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G44mWeohDhNLAAAAbAAAABsAAAB1bml2ZXJzYWwvdW5pdmVyc2FsLnBuZy54bWyzsa/IzVEoSy0qzszPs1Uy1DNQsrfj5bIpKEoty0wtV6gAigEFIUBJoRLINUJwyzNTSjKAQiYmFgjBjNTM9IwSoKiBhRlcVB9oKABQSwECAAAUAAIACACpflBPNmFYAkcDAADhCQAAFAAAAAAAAAABAAAAAAAAAAAAdW5pdmVyc2FsL3BsYXllci54bWxQSwECAAAUAAIACAAbjiZZtTf0qBwFAADhEwAAHQAAAAAAAAABAAAAAAB5AwAAdW5pdmVyc2FsL2NvbW1vbl9tZXNzYWdlcy5sbmdQSwECAAAUAAIACAAbjiZZFR5gG6MAAAB/AQAALgAAAAAAAAABAAAAAADQCAAAdW5pdmVyc2FsL3BsYXliYWNrX2FuZF9uYXZpZ2F0aW9uX3NldHRpbmdzLnhtbFBLAQIAABQAAgAIABuOJll0STUfPAQAAAwVAAAnAAAAAAAAAAEAAAAAAL8JAAB1bml2ZXJzYWwvZmxhc2hfcHVibGlzaGluZ19zZXR0aW5ncy54bWxQSwECAAAUAAIACAAbjiZZN4uHansDAACsDAAAIQAAAAAAAAABAAAAAABADgAAdW5pdmVyc2FsL2ZsYXNoX3NraW5fc2V0dGluZ3MueG1sUEsBAgAAFAACAAgAG44mWaavViM2BAAAlhQAACYAAAAAAAAAAQAAAAAA+hEAAHVuaXZlcnNhbC9odG1sX3B1Ymxpc2hpbmdfc2V0dGluZ3MueG1sUEsBAgAAFAACAAgAG44mWSYPfuiwAQAAbwYAAB8AAAAAAAAAAQAAAAAAdBYAAHVuaXZlcnNhbC9odG1sX3NraW5fc2V0dGluZ3MuanNQSwECAAAUAAIACAAbjiZZFQaV5GsAAABvAAAAHAAAAAAAAAABAAAAAABhGAAAdW5pdmVyc2FsL2xvY2FsX3NldHRpbmdzLnhtbFBLAQIAABQAAgAIABuOJlnCG66ZaBIAAPdNAAAXAAAAAAAAAAAAAAAAAAYZAAB1bml2ZXJzYWwvdW5pdmVyc2FsLnBuZ1BLAQIAABQAAgAIABuOJlnqIQ4TSwAAAGwAAAAbAAAAAAAAAAEAAAAAAKMrAAB1bml2ZXJzYWwvdW5pdmVyc2FsLnBuZy54bWxQSwUGAAAAAAoACgAGAwAAJywAAAAA"/>
  <p:tag name="ISPRING_LMS_API_VERSION" val="SCORM 1.2"/>
  <p:tag name="ISPRING_ULTRA_SCORM_COURSE_ID" val="30CD4BD6-1650-4A39-9358-113CD08AE743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9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9 4 Health Apps for the Elderly CLOSURE SESSION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396</Words>
  <Application>Microsoft Office PowerPoint</Application>
  <PresentationFormat>Ευρεία οθόνη</PresentationFormat>
  <Paragraphs>63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6" baseType="lpstr">
      <vt:lpstr>Adobe Gothic Std B</vt:lpstr>
      <vt:lpstr>Abadi Extra Light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Comparta su experiencia real de integración</vt:lpstr>
      <vt:lpstr>Hablemos.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ETA9 4 Health Apps for the Elderly CLOSURE SESSION es</dc:title>
  <dc:creator>pantelis bbalaouras</dc:creator>
  <cp:keywords>, docId:318CF24EEA7864EA2CEB2DE984769A8E</cp:keywords>
  <cp:lastModifiedBy>pantelis</cp:lastModifiedBy>
  <cp:revision>883</cp:revision>
  <dcterms:created xsi:type="dcterms:W3CDTF">2020-06-02T13:31:56Z</dcterms:created>
  <dcterms:modified xsi:type="dcterms:W3CDTF">2024-09-06T14:49:10Z</dcterms:modified>
</cp:coreProperties>
</file>