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3"/>
  </p:notesMasterIdLst>
  <p:sldIdLst>
    <p:sldId id="256" r:id="rId2"/>
    <p:sldId id="257" r:id="rId3"/>
    <p:sldId id="258" r:id="rId4"/>
    <p:sldId id="278" r:id="rId5"/>
    <p:sldId id="280" r:id="rId6"/>
    <p:sldId id="277" r:id="rId7"/>
    <p:sldId id="279" r:id="rId8"/>
    <p:sldId id="282" r:id="rId9"/>
    <p:sldId id="284" r:id="rId10"/>
    <p:sldId id="283" r:id="rId11"/>
    <p:sldId id="267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Gill Sans" panose="020B0604020202020204" charset="0"/>
      <p:regular r:id="rId24"/>
      <p:bold r:id="rId25"/>
    </p:embeddedFont>
    <p:embeddedFont>
      <p:font typeface="Abadi Extra Light" panose="020B0604020202020204" charset="0"/>
      <p:regular r:id="rId26"/>
    </p:embeddedFont>
    <p:embeddedFont>
      <p:font typeface="Impact" panose="020B0806030902050204" pitchFamily="34" charset="0"/>
      <p:regular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WLMcLu6HYVreJOFuzPl4dCDc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FF58B4-4C11-4F72-A674-C2E3AFE004D6}" v="3" dt="2024-06-07T12:23:41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93" d="100"/>
          <a:sy n="93" d="100"/>
        </p:scale>
        <p:origin x="11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9E4E9457-4720-425A-979D-33278500D89D}"/>
    <pc:docChg chg="undo custSel modSld modMainMaster">
      <pc:chgData name="pantelis balaouras" userId="25e8755020fc1734" providerId="LiveId" clId="{9E4E9457-4720-425A-979D-33278500D89D}" dt="2024-04-29T12:30:49.785" v="168"/>
      <pc:docMkLst>
        <pc:docMk/>
      </pc:docMkLst>
      <pc:sldChg chg="addSp delSp modSp mod">
        <pc:chgData name="pantelis balaouras" userId="25e8755020fc1734" providerId="LiveId" clId="{9E4E9457-4720-425A-979D-33278500D89D}" dt="2024-04-29T12:28:48.228" v="145" actId="404"/>
        <pc:sldMkLst>
          <pc:docMk/>
          <pc:sldMk cId="0" sldId="256"/>
        </pc:sldMkLst>
        <pc:spChg chg="add mod">
          <ac:chgData name="pantelis balaouras" userId="25e8755020fc1734" providerId="LiveId" clId="{9E4E9457-4720-425A-979D-33278500D89D}" dt="2024-04-28T21:49:45.695" v="7"/>
          <ac:spMkLst>
            <pc:docMk/>
            <pc:sldMk cId="0" sldId="256"/>
            <ac:spMk id="3" creationId="{3D875D6F-CD8D-490E-7D9C-CF87951921A5}"/>
          </ac:spMkLst>
        </pc:spChg>
        <pc:spChg chg="mod">
          <ac:chgData name="pantelis balaouras" userId="25e8755020fc1734" providerId="LiveId" clId="{9E4E9457-4720-425A-979D-33278500D89D}" dt="2024-04-29T12:28:48.228" v="145" actId="404"/>
          <ac:spMkLst>
            <pc:docMk/>
            <pc:sldMk cId="0" sldId="256"/>
            <ac:spMk id="113" creationId="{00000000-0000-0000-0000-000000000000}"/>
          </ac:spMkLst>
        </pc:spChg>
        <pc:spChg chg="mod">
          <ac:chgData name="pantelis balaouras" userId="25e8755020fc1734" providerId="LiveId" clId="{9E4E9457-4720-425A-979D-33278500D89D}" dt="2024-04-28T21:34:26.253" v="2" actId="108"/>
          <ac:spMkLst>
            <pc:docMk/>
            <pc:sldMk cId="0" sldId="256"/>
            <ac:spMk id="114" creationId="{00000000-0000-0000-0000-000000000000}"/>
          </ac:spMkLst>
        </pc:spChg>
        <pc:spChg chg="mod">
          <ac:chgData name="pantelis balaouras" userId="25e8755020fc1734" providerId="LiveId" clId="{9E4E9457-4720-425A-979D-33278500D89D}" dt="2024-04-28T21:34:22.782" v="1" actId="108"/>
          <ac:spMkLst>
            <pc:docMk/>
            <pc:sldMk cId="0" sldId="256"/>
            <ac:spMk id="131" creationId="{00000000-0000-0000-0000-000000000000}"/>
          </ac:spMkLst>
        </pc:spChg>
        <pc:picChg chg="add mod">
          <ac:chgData name="pantelis balaouras" userId="25e8755020fc1734" providerId="LiveId" clId="{9E4E9457-4720-425A-979D-33278500D89D}" dt="2024-04-28T21:49:45.695" v="7"/>
          <ac:picMkLst>
            <pc:docMk/>
            <pc:sldMk cId="0" sldId="256"/>
            <ac:picMk id="2" creationId="{912BAB24-D97C-6E41-1E49-39236F393DB0}"/>
          </ac:picMkLst>
        </pc:picChg>
        <pc:picChg chg="add mod">
          <ac:chgData name="pantelis balaouras" userId="25e8755020fc1734" providerId="LiveId" clId="{9E4E9457-4720-425A-979D-33278500D89D}" dt="2024-04-28T21:49:45.695" v="7"/>
          <ac:picMkLst>
            <pc:docMk/>
            <pc:sldMk cId="0" sldId="256"/>
            <ac:picMk id="4" creationId="{01A243E8-DF3A-C562-C70D-74101A5DC328}"/>
          </ac:picMkLst>
        </pc:picChg>
        <pc:picChg chg="del">
          <ac:chgData name="pantelis balaouras" userId="25e8755020fc1734" providerId="LiveId" clId="{9E4E9457-4720-425A-979D-33278500D89D}" dt="2024-04-28T21:49:44.458" v="6" actId="478"/>
          <ac:picMkLst>
            <pc:docMk/>
            <pc:sldMk cId="0" sldId="256"/>
            <ac:picMk id="122" creationId="{00000000-0000-0000-0000-000000000000}"/>
          </ac:picMkLst>
        </pc:picChg>
        <pc:picChg chg="del">
          <ac:chgData name="pantelis balaouras" userId="25e8755020fc1734" providerId="LiveId" clId="{9E4E9457-4720-425A-979D-33278500D89D}" dt="2024-04-28T21:49:43.464" v="5" actId="478"/>
          <ac:picMkLst>
            <pc:docMk/>
            <pc:sldMk cId="0" sldId="256"/>
            <ac:picMk id="123" creationId="{00000000-0000-0000-0000-000000000000}"/>
          </ac:picMkLst>
        </pc:picChg>
        <pc:picChg chg="mod">
          <ac:chgData name="pantelis balaouras" userId="25e8755020fc1734" providerId="LiveId" clId="{9E4E9457-4720-425A-979D-33278500D89D}" dt="2024-04-28T21:34:16.903" v="0" actId="108"/>
          <ac:picMkLst>
            <pc:docMk/>
            <pc:sldMk cId="0" sldId="256"/>
            <ac:picMk id="124" creationId="{00000000-0000-0000-0000-000000000000}"/>
          </ac:picMkLst>
        </pc:picChg>
      </pc:sldChg>
      <pc:sldChg chg="modSp">
        <pc:chgData name="pantelis balaouras" userId="25e8755020fc1734" providerId="LiveId" clId="{9E4E9457-4720-425A-979D-33278500D89D}" dt="2024-04-29T12:30:49.785" v="168"/>
        <pc:sldMkLst>
          <pc:docMk/>
          <pc:sldMk cId="0" sldId="257"/>
        </pc:sldMkLst>
        <pc:spChg chg="mod">
          <ac:chgData name="pantelis balaouras" userId="25e8755020fc1734" providerId="LiveId" clId="{9E4E9457-4720-425A-979D-33278500D89D}" dt="2024-04-29T12:30:49.785" v="168"/>
          <ac:spMkLst>
            <pc:docMk/>
            <pc:sldMk cId="0" sldId="257"/>
            <ac:spMk id="137" creationId="{00000000-0000-0000-0000-000000000000}"/>
          </ac:spMkLst>
        </pc:spChg>
      </pc:sldChg>
      <pc:sldChg chg="modSp">
        <pc:chgData name="pantelis balaouras" userId="25e8755020fc1734" providerId="LiveId" clId="{9E4E9457-4720-425A-979D-33278500D89D}" dt="2024-04-29T12:30:49.785" v="168"/>
        <pc:sldMkLst>
          <pc:docMk/>
          <pc:sldMk cId="0" sldId="258"/>
        </pc:sldMkLst>
        <pc:spChg chg="mod">
          <ac:chgData name="pantelis balaouras" userId="25e8755020fc1734" providerId="LiveId" clId="{9E4E9457-4720-425A-979D-33278500D89D}" dt="2024-04-29T12:30:49.785" v="168"/>
          <ac:spMkLst>
            <pc:docMk/>
            <pc:sldMk cId="0" sldId="258"/>
            <ac:spMk id="169" creationId="{00000000-0000-0000-0000-000000000000}"/>
          </ac:spMkLst>
        </pc:spChg>
      </pc:sldChg>
      <pc:sldChg chg="addSp delSp modSp mod">
        <pc:chgData name="pantelis balaouras" userId="25e8755020fc1734" providerId="LiveId" clId="{9E4E9457-4720-425A-979D-33278500D89D}" dt="2024-04-28T21:35:29.438" v="4"/>
        <pc:sldMkLst>
          <pc:docMk/>
          <pc:sldMk cId="0" sldId="267"/>
        </pc:sldMkLst>
        <pc:picChg chg="add mod">
          <ac:chgData name="pantelis balaouras" userId="25e8755020fc1734" providerId="LiveId" clId="{9E4E9457-4720-425A-979D-33278500D89D}" dt="2024-04-28T21:35:29.438" v="4"/>
          <ac:picMkLst>
            <pc:docMk/>
            <pc:sldMk cId="0" sldId="267"/>
            <ac:picMk id="2" creationId="{4A6D6D89-342B-312B-DD46-8FAD4FE222DD}"/>
          </ac:picMkLst>
        </pc:picChg>
        <pc:picChg chg="del">
          <ac:chgData name="pantelis balaouras" userId="25e8755020fc1734" providerId="LiveId" clId="{9E4E9457-4720-425A-979D-33278500D89D}" dt="2024-04-28T21:34:53.162" v="3" actId="478"/>
          <ac:picMkLst>
            <pc:docMk/>
            <pc:sldMk cId="0" sldId="267"/>
            <ac:picMk id="287" creationId="{00000000-0000-0000-0000-000000000000}"/>
          </ac:picMkLst>
        </pc:picChg>
      </pc:sldChg>
      <pc:sldChg chg="addSp delSp modSp mod modAnim">
        <pc:chgData name="pantelis balaouras" userId="25e8755020fc1734" providerId="LiveId" clId="{9E4E9457-4720-425A-979D-33278500D89D}" dt="2024-04-29T12:29:00.103" v="147" actId="478"/>
        <pc:sldMkLst>
          <pc:docMk/>
          <pc:sldMk cId="3024114515" sldId="277"/>
        </pc:sldMkLst>
        <pc:spChg chg="add mod">
          <ac:chgData name="pantelis balaouras" userId="25e8755020fc1734" providerId="LiveId" clId="{9E4E9457-4720-425A-979D-33278500D89D}" dt="2024-04-28T21:55:01.980" v="45" actId="1076"/>
          <ac:spMkLst>
            <pc:docMk/>
            <pc:sldMk cId="3024114515" sldId="277"/>
            <ac:spMk id="2" creationId="{715D2736-D580-7E74-6CF1-59D40709BD68}"/>
          </ac:spMkLst>
        </pc:spChg>
        <pc:spChg chg="add mod">
          <ac:chgData name="pantelis balaouras" userId="25e8755020fc1734" providerId="LiveId" clId="{9E4E9457-4720-425A-979D-33278500D89D}" dt="2024-04-28T21:55:06.276" v="46" actId="1076"/>
          <ac:spMkLst>
            <pc:docMk/>
            <pc:sldMk cId="3024114515" sldId="277"/>
            <ac:spMk id="3" creationId="{67837842-AC72-0B2F-5C71-9DD9E418A682}"/>
          </ac:spMkLst>
        </pc:spChg>
        <pc:spChg chg="add mod">
          <ac:chgData name="pantelis balaouras" userId="25e8755020fc1734" providerId="LiveId" clId="{9E4E9457-4720-425A-979D-33278500D89D}" dt="2024-04-28T21:54:58.209" v="44" actId="1076"/>
          <ac:spMkLst>
            <pc:docMk/>
            <pc:sldMk cId="3024114515" sldId="277"/>
            <ac:spMk id="4" creationId="{0032C639-3CAF-9BBD-17F5-5CFFD319D557}"/>
          </ac:spMkLst>
        </pc:spChg>
        <pc:spChg chg="add mod">
          <ac:chgData name="pantelis balaouras" userId="25e8755020fc1734" providerId="LiveId" clId="{9E4E9457-4720-425A-979D-33278500D89D}" dt="2024-04-28T21:54:54.626" v="43" actId="1076"/>
          <ac:spMkLst>
            <pc:docMk/>
            <pc:sldMk cId="3024114515" sldId="277"/>
            <ac:spMk id="5" creationId="{CA9CFC32-84B4-5364-6176-6164C987426F}"/>
          </ac:spMkLst>
        </pc:spChg>
        <pc:spChg chg="del mod">
          <ac:chgData name="pantelis balaouras" userId="25e8755020fc1734" providerId="LiveId" clId="{9E4E9457-4720-425A-979D-33278500D89D}" dt="2024-04-28T21:54:40.301" v="39" actId="478"/>
          <ac:spMkLst>
            <pc:docMk/>
            <pc:sldMk cId="3024114515" sldId="277"/>
            <ac:spMk id="20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1:54:43.180" v="41" actId="478"/>
          <ac:spMkLst>
            <pc:docMk/>
            <pc:sldMk cId="3024114515" sldId="277"/>
            <ac:spMk id="21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1:54:41.980" v="40" actId="478"/>
          <ac:spMkLst>
            <pc:docMk/>
            <pc:sldMk cId="3024114515" sldId="277"/>
            <ac:spMk id="22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1:54:44.349" v="42" actId="478"/>
          <ac:spMkLst>
            <pc:docMk/>
            <pc:sldMk cId="3024114515" sldId="277"/>
            <ac:spMk id="23" creationId="{00000000-0000-0000-0000-000000000000}"/>
          </ac:spMkLst>
        </pc:spChg>
        <pc:grpChg chg="del">
          <ac:chgData name="pantelis balaouras" userId="25e8755020fc1734" providerId="LiveId" clId="{9E4E9457-4720-425A-979D-33278500D89D}" dt="2024-04-29T12:29:00.103" v="147" actId="478"/>
          <ac:grpSpMkLst>
            <pc:docMk/>
            <pc:sldMk cId="3024114515" sldId="277"/>
            <ac:grpSpMk id="231" creationId="{00000000-0000-0000-0000-000000000000}"/>
          </ac:grpSpMkLst>
        </pc:grpChg>
      </pc:sldChg>
      <pc:sldChg chg="addSp delSp modSp mod modAnim">
        <pc:chgData name="pantelis balaouras" userId="25e8755020fc1734" providerId="LiveId" clId="{9E4E9457-4720-425A-979D-33278500D89D}" dt="2024-04-29T12:29:03.820" v="148" actId="478"/>
        <pc:sldMkLst>
          <pc:docMk/>
          <pc:sldMk cId="3436242366" sldId="278"/>
        </pc:sldMkLst>
        <pc:spChg chg="add mod">
          <ac:chgData name="pantelis balaouras" userId="25e8755020fc1734" providerId="LiveId" clId="{9E4E9457-4720-425A-979D-33278500D89D}" dt="2024-04-28T22:02:25.477" v="62" actId="1037"/>
          <ac:spMkLst>
            <pc:docMk/>
            <pc:sldMk cId="3436242366" sldId="278"/>
            <ac:spMk id="2" creationId="{536902E4-3B48-4B17-88CC-E3855BF942E6}"/>
          </ac:spMkLst>
        </pc:spChg>
        <pc:spChg chg="add mod">
          <ac:chgData name="pantelis balaouras" userId="25e8755020fc1734" providerId="LiveId" clId="{9E4E9457-4720-425A-979D-33278500D89D}" dt="2024-04-28T22:02:21.544" v="60" actId="1076"/>
          <ac:spMkLst>
            <pc:docMk/>
            <pc:sldMk cId="3436242366" sldId="278"/>
            <ac:spMk id="3" creationId="{D4816567-E50B-D8FB-0800-7FB728CC4C18}"/>
          </ac:spMkLst>
        </pc:spChg>
        <pc:spChg chg="add mod">
          <ac:chgData name="pantelis balaouras" userId="25e8755020fc1734" providerId="LiveId" clId="{9E4E9457-4720-425A-979D-33278500D89D}" dt="2024-04-28T22:02:21.544" v="60" actId="1076"/>
          <ac:spMkLst>
            <pc:docMk/>
            <pc:sldMk cId="3436242366" sldId="278"/>
            <ac:spMk id="4" creationId="{7D6AFCBB-CA18-6C25-6C3C-9D687081AFC6}"/>
          </ac:spMkLst>
        </pc:spChg>
        <pc:spChg chg="del">
          <ac:chgData name="pantelis balaouras" userId="25e8755020fc1734" providerId="LiveId" clId="{9E4E9457-4720-425A-979D-33278500D89D}" dt="2024-04-28T22:02:04.742" v="56" actId="478"/>
          <ac:spMkLst>
            <pc:docMk/>
            <pc:sldMk cId="3436242366" sldId="278"/>
            <ac:spMk id="6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02:08.516" v="58" actId="478"/>
          <ac:spMkLst>
            <pc:docMk/>
            <pc:sldMk cId="3436242366" sldId="278"/>
            <ac:spMk id="7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02:06.226" v="57" actId="478"/>
          <ac:spMkLst>
            <pc:docMk/>
            <pc:sldMk cId="3436242366" sldId="278"/>
            <ac:spMk id="8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02:10.006" v="59" actId="478"/>
          <ac:spMkLst>
            <pc:docMk/>
            <pc:sldMk cId="3436242366" sldId="278"/>
            <ac:spMk id="9" creationId="{00000000-0000-0000-0000-000000000000}"/>
          </ac:spMkLst>
        </pc:spChg>
        <pc:spChg chg="add mod">
          <ac:chgData name="pantelis balaouras" userId="25e8755020fc1734" providerId="LiveId" clId="{9E4E9457-4720-425A-979D-33278500D89D}" dt="2024-04-28T22:02:21.544" v="60" actId="1076"/>
          <ac:spMkLst>
            <pc:docMk/>
            <pc:sldMk cId="3436242366" sldId="278"/>
            <ac:spMk id="11" creationId="{3DBAB077-F44D-3BAE-11F4-32D395A92421}"/>
          </ac:spMkLst>
        </pc:spChg>
        <pc:grpChg chg="del">
          <ac:chgData name="pantelis balaouras" userId="25e8755020fc1734" providerId="LiveId" clId="{9E4E9457-4720-425A-979D-33278500D89D}" dt="2024-04-29T12:29:03.820" v="148" actId="478"/>
          <ac:grpSpMkLst>
            <pc:docMk/>
            <pc:sldMk cId="3436242366" sldId="278"/>
            <ac:grpSpMk id="231" creationId="{00000000-0000-0000-0000-000000000000}"/>
          </ac:grpSpMkLst>
        </pc:grpChg>
      </pc:sldChg>
      <pc:sldChg chg="addSp delSp modSp mod modAnim">
        <pc:chgData name="pantelis balaouras" userId="25e8755020fc1734" providerId="LiveId" clId="{9E4E9457-4720-425A-979D-33278500D89D}" dt="2024-04-29T12:29:08.619" v="149" actId="478"/>
        <pc:sldMkLst>
          <pc:docMk/>
          <pc:sldMk cId="2062528495" sldId="279"/>
        </pc:sldMkLst>
        <pc:spChg chg="add mod">
          <ac:chgData name="pantelis balaouras" userId="25e8755020fc1734" providerId="LiveId" clId="{9E4E9457-4720-425A-979D-33278500D89D}" dt="2024-04-28T22:10:03.672" v="78" actId="1076"/>
          <ac:spMkLst>
            <pc:docMk/>
            <pc:sldMk cId="2062528495" sldId="279"/>
            <ac:spMk id="2" creationId="{5F029EA3-56A7-7BF2-C590-05EAFCB77C57}"/>
          </ac:spMkLst>
        </pc:spChg>
        <pc:spChg chg="add mod">
          <ac:chgData name="pantelis balaouras" userId="25e8755020fc1734" providerId="LiveId" clId="{9E4E9457-4720-425A-979D-33278500D89D}" dt="2024-04-28T22:09:59.090" v="77" actId="1076"/>
          <ac:spMkLst>
            <pc:docMk/>
            <pc:sldMk cId="2062528495" sldId="279"/>
            <ac:spMk id="3" creationId="{CB97A795-A132-0A59-4AB6-603F2F57AAF7}"/>
          </ac:spMkLst>
        </pc:spChg>
        <pc:spChg chg="add mod">
          <ac:chgData name="pantelis balaouras" userId="25e8755020fc1734" providerId="LiveId" clId="{9E4E9457-4720-425A-979D-33278500D89D}" dt="2024-04-28T22:09:59.090" v="77" actId="1076"/>
          <ac:spMkLst>
            <pc:docMk/>
            <pc:sldMk cId="2062528495" sldId="279"/>
            <ac:spMk id="4" creationId="{58F6113B-F723-B0DD-AE95-5AE703C4FDDC}"/>
          </ac:spMkLst>
        </pc:spChg>
        <pc:spChg chg="del">
          <ac:chgData name="pantelis balaouras" userId="25e8755020fc1734" providerId="LiveId" clId="{9E4E9457-4720-425A-979D-33278500D89D}" dt="2024-04-28T22:09:51.210" v="76" actId="478"/>
          <ac:spMkLst>
            <pc:docMk/>
            <pc:sldMk cId="2062528495" sldId="279"/>
            <ac:spMk id="6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09:47.984" v="74" actId="478"/>
          <ac:spMkLst>
            <pc:docMk/>
            <pc:sldMk cId="2062528495" sldId="279"/>
            <ac:spMk id="7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09:49.899" v="75" actId="478"/>
          <ac:spMkLst>
            <pc:docMk/>
            <pc:sldMk cId="2062528495" sldId="279"/>
            <ac:spMk id="8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09:44.715" v="73" actId="478"/>
          <ac:spMkLst>
            <pc:docMk/>
            <pc:sldMk cId="2062528495" sldId="279"/>
            <ac:spMk id="9" creationId="{00000000-0000-0000-0000-000000000000}"/>
          </ac:spMkLst>
        </pc:spChg>
        <pc:spChg chg="add mod">
          <ac:chgData name="pantelis balaouras" userId="25e8755020fc1734" providerId="LiveId" clId="{9E4E9457-4720-425A-979D-33278500D89D}" dt="2024-04-28T22:09:59.090" v="77" actId="1076"/>
          <ac:spMkLst>
            <pc:docMk/>
            <pc:sldMk cId="2062528495" sldId="279"/>
            <ac:spMk id="11" creationId="{460A6338-6D81-FA8B-B907-BAA8A3517C0B}"/>
          </ac:spMkLst>
        </pc:spChg>
        <pc:grpChg chg="del">
          <ac:chgData name="pantelis balaouras" userId="25e8755020fc1734" providerId="LiveId" clId="{9E4E9457-4720-425A-979D-33278500D89D}" dt="2024-04-29T12:29:08.619" v="149" actId="478"/>
          <ac:grpSpMkLst>
            <pc:docMk/>
            <pc:sldMk cId="2062528495" sldId="279"/>
            <ac:grpSpMk id="231" creationId="{00000000-0000-0000-0000-000000000000}"/>
          </ac:grpSpMkLst>
        </pc:grpChg>
      </pc:sldChg>
      <pc:sldChg chg="addSp delSp modSp mod modAnim">
        <pc:chgData name="pantelis balaouras" userId="25e8755020fc1734" providerId="LiveId" clId="{9E4E9457-4720-425A-979D-33278500D89D}" dt="2024-04-29T12:28:57.459" v="146" actId="478"/>
        <pc:sldMkLst>
          <pc:docMk/>
          <pc:sldMk cId="234825345" sldId="280"/>
        </pc:sldMkLst>
        <pc:spChg chg="add mod">
          <ac:chgData name="pantelis balaouras" userId="25e8755020fc1734" providerId="LiveId" clId="{9E4E9457-4720-425A-979D-33278500D89D}" dt="2024-04-28T21:52:39.532" v="28" actId="255"/>
          <ac:spMkLst>
            <pc:docMk/>
            <pc:sldMk cId="234825345" sldId="280"/>
            <ac:spMk id="2" creationId="{48F0DBF6-9B67-61EA-C637-650480B308A2}"/>
          </ac:spMkLst>
        </pc:spChg>
        <pc:spChg chg="add mod">
          <ac:chgData name="pantelis balaouras" userId="25e8755020fc1734" providerId="LiveId" clId="{9E4E9457-4720-425A-979D-33278500D89D}" dt="2024-04-28T21:52:39.532" v="28" actId="255"/>
          <ac:spMkLst>
            <pc:docMk/>
            <pc:sldMk cId="234825345" sldId="280"/>
            <ac:spMk id="3" creationId="{1EEE7859-BE62-14D5-9CD5-3A2E506A7038}"/>
          </ac:spMkLst>
        </pc:spChg>
        <pc:spChg chg="add mod">
          <ac:chgData name="pantelis balaouras" userId="25e8755020fc1734" providerId="LiveId" clId="{9E4E9457-4720-425A-979D-33278500D89D}" dt="2024-04-28T21:52:39.532" v="28" actId="255"/>
          <ac:spMkLst>
            <pc:docMk/>
            <pc:sldMk cId="234825345" sldId="280"/>
            <ac:spMk id="4" creationId="{F14B5D1A-3664-A872-B36F-F97B44FB2EE0}"/>
          </ac:spMkLst>
        </pc:spChg>
        <pc:spChg chg="del">
          <ac:chgData name="pantelis balaouras" userId="25e8755020fc1734" providerId="LiveId" clId="{9E4E9457-4720-425A-979D-33278500D89D}" dt="2024-04-28T21:52:27.840" v="25" actId="478"/>
          <ac:spMkLst>
            <pc:docMk/>
            <pc:sldMk cId="234825345" sldId="280"/>
            <ac:spMk id="6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1:52:26.511" v="24" actId="478"/>
          <ac:spMkLst>
            <pc:docMk/>
            <pc:sldMk cId="234825345" sldId="280"/>
            <ac:spMk id="7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1:52:28.889" v="26" actId="478"/>
          <ac:spMkLst>
            <pc:docMk/>
            <pc:sldMk cId="234825345" sldId="280"/>
            <ac:spMk id="8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1:52:24.832" v="23" actId="478"/>
          <ac:spMkLst>
            <pc:docMk/>
            <pc:sldMk cId="234825345" sldId="280"/>
            <ac:spMk id="9" creationId="{00000000-0000-0000-0000-000000000000}"/>
          </ac:spMkLst>
        </pc:spChg>
        <pc:spChg chg="add mod">
          <ac:chgData name="pantelis balaouras" userId="25e8755020fc1734" providerId="LiveId" clId="{9E4E9457-4720-425A-979D-33278500D89D}" dt="2024-04-28T21:52:39.532" v="28" actId="255"/>
          <ac:spMkLst>
            <pc:docMk/>
            <pc:sldMk cId="234825345" sldId="280"/>
            <ac:spMk id="11" creationId="{579A0402-4272-DC51-0C59-72D8E2C4034E}"/>
          </ac:spMkLst>
        </pc:spChg>
        <pc:grpChg chg="del">
          <ac:chgData name="pantelis balaouras" userId="25e8755020fc1734" providerId="LiveId" clId="{9E4E9457-4720-425A-979D-33278500D89D}" dt="2024-04-29T12:28:57.459" v="146" actId="478"/>
          <ac:grpSpMkLst>
            <pc:docMk/>
            <pc:sldMk cId="234825345" sldId="280"/>
            <ac:grpSpMk id="231" creationId="{00000000-0000-0000-0000-000000000000}"/>
          </ac:grpSpMkLst>
        </pc:grpChg>
      </pc:sldChg>
      <pc:sldChg chg="addSp delSp modSp mod modAnim">
        <pc:chgData name="pantelis balaouras" userId="25e8755020fc1734" providerId="LiveId" clId="{9E4E9457-4720-425A-979D-33278500D89D}" dt="2024-04-29T12:29:11.014" v="150" actId="478"/>
        <pc:sldMkLst>
          <pc:docMk/>
          <pc:sldMk cId="1665687085" sldId="281"/>
        </pc:sldMkLst>
        <pc:spChg chg="add mod">
          <ac:chgData name="pantelis balaouras" userId="25e8755020fc1734" providerId="LiveId" clId="{9E4E9457-4720-425A-979D-33278500D89D}" dt="2024-04-28T22:11:22.312" v="88" actId="1076"/>
          <ac:spMkLst>
            <pc:docMk/>
            <pc:sldMk cId="1665687085" sldId="281"/>
            <ac:spMk id="2" creationId="{4AFAEA3F-3F54-E48E-27A2-D96A1169AC08}"/>
          </ac:spMkLst>
        </pc:spChg>
        <pc:spChg chg="add mod">
          <ac:chgData name="pantelis balaouras" userId="25e8755020fc1734" providerId="LiveId" clId="{9E4E9457-4720-425A-979D-33278500D89D}" dt="2024-04-28T22:11:22.312" v="88" actId="1076"/>
          <ac:spMkLst>
            <pc:docMk/>
            <pc:sldMk cId="1665687085" sldId="281"/>
            <ac:spMk id="3" creationId="{1C0BEF08-8786-670D-CEF6-23EB723A5CFA}"/>
          </ac:spMkLst>
        </pc:spChg>
        <pc:spChg chg="add mod">
          <ac:chgData name="pantelis balaouras" userId="25e8755020fc1734" providerId="LiveId" clId="{9E4E9457-4720-425A-979D-33278500D89D}" dt="2024-04-28T22:11:22.312" v="88" actId="1076"/>
          <ac:spMkLst>
            <pc:docMk/>
            <pc:sldMk cId="1665687085" sldId="281"/>
            <ac:spMk id="4" creationId="{03B7E420-017C-591B-7AED-76BA0D95A306}"/>
          </ac:spMkLst>
        </pc:spChg>
        <pc:spChg chg="del">
          <ac:chgData name="pantelis balaouras" userId="25e8755020fc1734" providerId="LiveId" clId="{9E4E9457-4720-425A-979D-33278500D89D}" dt="2024-04-28T22:11:13.953" v="87" actId="478"/>
          <ac:spMkLst>
            <pc:docMk/>
            <pc:sldMk cId="1665687085" sldId="281"/>
            <ac:spMk id="6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11:13.953" v="87" actId="478"/>
          <ac:spMkLst>
            <pc:docMk/>
            <pc:sldMk cId="1665687085" sldId="281"/>
            <ac:spMk id="7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11:13.953" v="87" actId="478"/>
          <ac:spMkLst>
            <pc:docMk/>
            <pc:sldMk cId="1665687085" sldId="281"/>
            <ac:spMk id="8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11:13.953" v="87" actId="478"/>
          <ac:spMkLst>
            <pc:docMk/>
            <pc:sldMk cId="1665687085" sldId="281"/>
            <ac:spMk id="9" creationId="{00000000-0000-0000-0000-000000000000}"/>
          </ac:spMkLst>
        </pc:spChg>
        <pc:spChg chg="add mod">
          <ac:chgData name="pantelis balaouras" userId="25e8755020fc1734" providerId="LiveId" clId="{9E4E9457-4720-425A-979D-33278500D89D}" dt="2024-04-28T22:11:22.312" v="88" actId="1076"/>
          <ac:spMkLst>
            <pc:docMk/>
            <pc:sldMk cId="1665687085" sldId="281"/>
            <ac:spMk id="11" creationId="{B9B9ADC8-B174-46F6-A550-E697E8E82F12}"/>
          </ac:spMkLst>
        </pc:spChg>
        <pc:grpChg chg="del">
          <ac:chgData name="pantelis balaouras" userId="25e8755020fc1734" providerId="LiveId" clId="{9E4E9457-4720-425A-979D-33278500D89D}" dt="2024-04-29T12:29:11.014" v="150" actId="478"/>
          <ac:grpSpMkLst>
            <pc:docMk/>
            <pc:sldMk cId="1665687085" sldId="281"/>
            <ac:grpSpMk id="231" creationId="{00000000-0000-0000-0000-000000000000}"/>
          </ac:grpSpMkLst>
        </pc:grpChg>
      </pc:sldChg>
      <pc:sldChg chg="addSp delSp modSp mod modAnim">
        <pc:chgData name="pantelis balaouras" userId="25e8755020fc1734" providerId="LiveId" clId="{9E4E9457-4720-425A-979D-33278500D89D}" dt="2024-04-29T12:29:13.089" v="151" actId="478"/>
        <pc:sldMkLst>
          <pc:docMk/>
          <pc:sldMk cId="379860862" sldId="282"/>
        </pc:sldMkLst>
        <pc:spChg chg="add mod">
          <ac:chgData name="pantelis balaouras" userId="25e8755020fc1734" providerId="LiveId" clId="{9E4E9457-4720-425A-979D-33278500D89D}" dt="2024-04-28T22:12:50.435" v="103" actId="1076"/>
          <ac:spMkLst>
            <pc:docMk/>
            <pc:sldMk cId="379860862" sldId="282"/>
            <ac:spMk id="2" creationId="{D07AF3B9-9068-48DC-5292-72869CF47D23}"/>
          </ac:spMkLst>
        </pc:spChg>
        <pc:spChg chg="add mod">
          <ac:chgData name="pantelis balaouras" userId="25e8755020fc1734" providerId="LiveId" clId="{9E4E9457-4720-425A-979D-33278500D89D}" dt="2024-04-28T22:12:46.695" v="102" actId="1076"/>
          <ac:spMkLst>
            <pc:docMk/>
            <pc:sldMk cId="379860862" sldId="282"/>
            <ac:spMk id="3" creationId="{CDCC977B-2B3D-BCED-7425-3E332AEE2A94}"/>
          </ac:spMkLst>
        </pc:spChg>
        <pc:spChg chg="add mod">
          <ac:chgData name="pantelis balaouras" userId="25e8755020fc1734" providerId="LiveId" clId="{9E4E9457-4720-425A-979D-33278500D89D}" dt="2024-04-28T22:12:46.695" v="102" actId="1076"/>
          <ac:spMkLst>
            <pc:docMk/>
            <pc:sldMk cId="379860862" sldId="282"/>
            <ac:spMk id="4" creationId="{D3286B6F-CF5A-8818-3058-44264A59AF21}"/>
          </ac:spMkLst>
        </pc:spChg>
        <pc:spChg chg="del">
          <ac:chgData name="pantelis balaouras" userId="25e8755020fc1734" providerId="LiveId" clId="{9E4E9457-4720-425A-979D-33278500D89D}" dt="2024-04-28T22:12:36.548" v="101" actId="478"/>
          <ac:spMkLst>
            <pc:docMk/>
            <pc:sldMk cId="379860862" sldId="282"/>
            <ac:spMk id="6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12:33.700" v="99" actId="478"/>
          <ac:spMkLst>
            <pc:docMk/>
            <pc:sldMk cId="379860862" sldId="282"/>
            <ac:spMk id="7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12:34.781" v="100" actId="478"/>
          <ac:spMkLst>
            <pc:docMk/>
            <pc:sldMk cId="379860862" sldId="282"/>
            <ac:spMk id="8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12:31.780" v="98" actId="478"/>
          <ac:spMkLst>
            <pc:docMk/>
            <pc:sldMk cId="379860862" sldId="282"/>
            <ac:spMk id="9" creationId="{00000000-0000-0000-0000-000000000000}"/>
          </ac:spMkLst>
        </pc:spChg>
        <pc:spChg chg="add mod">
          <ac:chgData name="pantelis balaouras" userId="25e8755020fc1734" providerId="LiveId" clId="{9E4E9457-4720-425A-979D-33278500D89D}" dt="2024-04-28T22:12:46.695" v="102" actId="1076"/>
          <ac:spMkLst>
            <pc:docMk/>
            <pc:sldMk cId="379860862" sldId="282"/>
            <ac:spMk id="11" creationId="{CB23E24E-F4BD-0D44-BB79-C732122E53C9}"/>
          </ac:spMkLst>
        </pc:spChg>
        <pc:grpChg chg="del">
          <ac:chgData name="pantelis balaouras" userId="25e8755020fc1734" providerId="LiveId" clId="{9E4E9457-4720-425A-979D-33278500D89D}" dt="2024-04-29T12:29:13.089" v="151" actId="478"/>
          <ac:grpSpMkLst>
            <pc:docMk/>
            <pc:sldMk cId="379860862" sldId="282"/>
            <ac:grpSpMk id="231" creationId="{00000000-0000-0000-0000-000000000000}"/>
          </ac:grpSpMkLst>
        </pc:grpChg>
      </pc:sldChg>
      <pc:sldChg chg="addSp delSp modSp mod modAnim">
        <pc:chgData name="pantelis balaouras" userId="25e8755020fc1734" providerId="LiveId" clId="{9E4E9457-4720-425A-979D-33278500D89D}" dt="2024-04-29T12:29:17.375" v="153" actId="478"/>
        <pc:sldMkLst>
          <pc:docMk/>
          <pc:sldMk cId="1135205207" sldId="283"/>
        </pc:sldMkLst>
        <pc:spChg chg="add del">
          <ac:chgData name="pantelis balaouras" userId="25e8755020fc1734" providerId="LiveId" clId="{9E4E9457-4720-425A-979D-33278500D89D}" dt="2024-04-28T22:14:24.481" v="119" actId="22"/>
          <ac:spMkLst>
            <pc:docMk/>
            <pc:sldMk cId="1135205207" sldId="283"/>
            <ac:spMk id="3" creationId="{2EF4F14C-CAC7-7845-7B5B-347115DCD3C1}"/>
          </ac:spMkLst>
        </pc:spChg>
        <pc:spChg chg="add mod">
          <ac:chgData name="pantelis balaouras" userId="25e8755020fc1734" providerId="LiveId" clId="{9E4E9457-4720-425A-979D-33278500D89D}" dt="2024-04-28T22:15:35.313" v="132" actId="1076"/>
          <ac:spMkLst>
            <pc:docMk/>
            <pc:sldMk cId="1135205207" sldId="283"/>
            <ac:spMk id="4" creationId="{A6C8E072-62BE-D94C-B59C-9D859DF5EDAD}"/>
          </ac:spMkLst>
        </pc:spChg>
        <pc:spChg chg="del">
          <ac:chgData name="pantelis balaouras" userId="25e8755020fc1734" providerId="LiveId" clId="{9E4E9457-4720-425A-979D-33278500D89D}" dt="2024-04-28T22:15:29.213" v="131" actId="478"/>
          <ac:spMkLst>
            <pc:docMk/>
            <pc:sldMk cId="1135205207" sldId="283"/>
            <ac:spMk id="6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15:26.862" v="129" actId="478"/>
          <ac:spMkLst>
            <pc:docMk/>
            <pc:sldMk cId="1135205207" sldId="283"/>
            <ac:spMk id="7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15:27.938" v="130" actId="478"/>
          <ac:spMkLst>
            <pc:docMk/>
            <pc:sldMk cId="1135205207" sldId="283"/>
            <ac:spMk id="8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15:25.358" v="128" actId="478"/>
          <ac:spMkLst>
            <pc:docMk/>
            <pc:sldMk cId="1135205207" sldId="283"/>
            <ac:spMk id="9" creationId="{00000000-0000-0000-0000-000000000000}"/>
          </ac:spMkLst>
        </pc:spChg>
        <pc:spChg chg="add mod">
          <ac:chgData name="pantelis balaouras" userId="25e8755020fc1734" providerId="LiveId" clId="{9E4E9457-4720-425A-979D-33278500D89D}" dt="2024-04-28T22:15:35.313" v="132" actId="1076"/>
          <ac:spMkLst>
            <pc:docMk/>
            <pc:sldMk cId="1135205207" sldId="283"/>
            <ac:spMk id="11" creationId="{221EE23A-9A35-4A8D-53BA-DCB145402402}"/>
          </ac:spMkLst>
        </pc:spChg>
        <pc:spChg chg="add mod">
          <ac:chgData name="pantelis balaouras" userId="25e8755020fc1734" providerId="LiveId" clId="{9E4E9457-4720-425A-979D-33278500D89D}" dt="2024-04-28T22:15:44.645" v="133" actId="1076"/>
          <ac:spMkLst>
            <pc:docMk/>
            <pc:sldMk cId="1135205207" sldId="283"/>
            <ac:spMk id="12" creationId="{2BD4B24F-79E6-DE34-5C40-212111DC150F}"/>
          </ac:spMkLst>
        </pc:spChg>
        <pc:spChg chg="add mod">
          <ac:chgData name="pantelis balaouras" userId="25e8755020fc1734" providerId="LiveId" clId="{9E4E9457-4720-425A-979D-33278500D89D}" dt="2024-04-28T22:15:54.753" v="136" actId="1037"/>
          <ac:spMkLst>
            <pc:docMk/>
            <pc:sldMk cId="1135205207" sldId="283"/>
            <ac:spMk id="13" creationId="{5BF5412B-B15F-A33C-F305-9B82BC8B3C2B}"/>
          </ac:spMkLst>
        </pc:spChg>
        <pc:grpChg chg="del">
          <ac:chgData name="pantelis balaouras" userId="25e8755020fc1734" providerId="LiveId" clId="{9E4E9457-4720-425A-979D-33278500D89D}" dt="2024-04-29T12:29:17.375" v="153" actId="478"/>
          <ac:grpSpMkLst>
            <pc:docMk/>
            <pc:sldMk cId="1135205207" sldId="283"/>
            <ac:grpSpMk id="231" creationId="{00000000-0000-0000-0000-000000000000}"/>
          </ac:grpSpMkLst>
        </pc:grpChg>
      </pc:sldChg>
      <pc:sldChg chg="addSp delSp modSp mod modAnim">
        <pc:chgData name="pantelis balaouras" userId="25e8755020fc1734" providerId="LiveId" clId="{9E4E9457-4720-425A-979D-33278500D89D}" dt="2024-04-29T12:29:15.218" v="152" actId="478"/>
        <pc:sldMkLst>
          <pc:docMk/>
          <pc:sldMk cId="4136715532" sldId="284"/>
        </pc:sldMkLst>
        <pc:spChg chg="add mod">
          <ac:chgData name="pantelis balaouras" userId="25e8755020fc1734" providerId="LiveId" clId="{9E4E9457-4720-425A-979D-33278500D89D}" dt="2024-04-28T22:14:13.708" v="117" actId="1076"/>
          <ac:spMkLst>
            <pc:docMk/>
            <pc:sldMk cId="4136715532" sldId="284"/>
            <ac:spMk id="2" creationId="{D3F0CB67-251E-3B75-73C3-27AFAF47762F}"/>
          </ac:spMkLst>
        </pc:spChg>
        <pc:spChg chg="add mod">
          <ac:chgData name="pantelis balaouras" userId="25e8755020fc1734" providerId="LiveId" clId="{9E4E9457-4720-425A-979D-33278500D89D}" dt="2024-04-28T22:14:13.708" v="117" actId="1076"/>
          <ac:spMkLst>
            <pc:docMk/>
            <pc:sldMk cId="4136715532" sldId="284"/>
            <ac:spMk id="3" creationId="{7823B9DD-0113-BDB0-E144-3C07851FC5A4}"/>
          </ac:spMkLst>
        </pc:spChg>
        <pc:spChg chg="add mod">
          <ac:chgData name="pantelis balaouras" userId="25e8755020fc1734" providerId="LiveId" clId="{9E4E9457-4720-425A-979D-33278500D89D}" dt="2024-04-28T22:14:13.708" v="117" actId="1076"/>
          <ac:spMkLst>
            <pc:docMk/>
            <pc:sldMk cId="4136715532" sldId="284"/>
            <ac:spMk id="4" creationId="{3CF4EAAF-E19C-E748-E18A-9ADDC2DF67DF}"/>
          </ac:spMkLst>
        </pc:spChg>
        <pc:spChg chg="del">
          <ac:chgData name="pantelis balaouras" userId="25e8755020fc1734" providerId="LiveId" clId="{9E4E9457-4720-425A-979D-33278500D89D}" dt="2024-04-28T22:14:03.098" v="113" actId="478"/>
          <ac:spMkLst>
            <pc:docMk/>
            <pc:sldMk cId="4136715532" sldId="284"/>
            <ac:spMk id="6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14:06.590" v="116" actId="478"/>
          <ac:spMkLst>
            <pc:docMk/>
            <pc:sldMk cId="4136715532" sldId="284"/>
            <ac:spMk id="7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14:04.539" v="114" actId="478"/>
          <ac:spMkLst>
            <pc:docMk/>
            <pc:sldMk cId="4136715532" sldId="284"/>
            <ac:spMk id="8" creationId="{00000000-0000-0000-0000-000000000000}"/>
          </ac:spMkLst>
        </pc:spChg>
        <pc:spChg chg="del">
          <ac:chgData name="pantelis balaouras" userId="25e8755020fc1734" providerId="LiveId" clId="{9E4E9457-4720-425A-979D-33278500D89D}" dt="2024-04-28T22:14:05.503" v="115" actId="478"/>
          <ac:spMkLst>
            <pc:docMk/>
            <pc:sldMk cId="4136715532" sldId="284"/>
            <ac:spMk id="9" creationId="{00000000-0000-0000-0000-000000000000}"/>
          </ac:spMkLst>
        </pc:spChg>
        <pc:spChg chg="add mod">
          <ac:chgData name="pantelis balaouras" userId="25e8755020fc1734" providerId="LiveId" clId="{9E4E9457-4720-425A-979D-33278500D89D}" dt="2024-04-28T22:14:13.708" v="117" actId="1076"/>
          <ac:spMkLst>
            <pc:docMk/>
            <pc:sldMk cId="4136715532" sldId="284"/>
            <ac:spMk id="11" creationId="{A7DEC478-81BB-4252-2758-49E353717D5A}"/>
          </ac:spMkLst>
        </pc:spChg>
        <pc:grpChg chg="del">
          <ac:chgData name="pantelis balaouras" userId="25e8755020fc1734" providerId="LiveId" clId="{9E4E9457-4720-425A-979D-33278500D89D}" dt="2024-04-29T12:29:15.218" v="152" actId="478"/>
          <ac:grpSpMkLst>
            <pc:docMk/>
            <pc:sldMk cId="4136715532" sldId="284"/>
            <ac:grpSpMk id="231" creationId="{00000000-0000-0000-0000-000000000000}"/>
          </ac:grpSpMkLst>
        </pc:grpChg>
      </pc:sldChg>
      <pc:sldMasterChg chg="delSldLayout">
        <pc:chgData name="pantelis balaouras" userId="25e8755020fc1734" providerId="LiveId" clId="{9E4E9457-4720-425A-979D-33278500D89D}" dt="2024-04-29T12:30:40.058" v="166" actId="2696"/>
        <pc:sldMasterMkLst>
          <pc:docMk/>
          <pc:sldMasterMk cId="0" sldId="2147483656"/>
        </pc:sldMasterMkLst>
        <pc:sldLayoutChg chg="del">
          <pc:chgData name="pantelis balaouras" userId="25e8755020fc1734" providerId="LiveId" clId="{9E4E9457-4720-425A-979D-33278500D89D}" dt="2024-04-29T12:30:40.058" v="166" actId="2696"/>
          <pc:sldLayoutMkLst>
            <pc:docMk/>
            <pc:sldMasterMk cId="0" sldId="2147483656"/>
            <pc:sldLayoutMk cId="0" sldId="2147483659"/>
          </pc:sldLayoutMkLst>
        </pc:sldLayoutChg>
        <pc:sldLayoutChg chg="del">
          <pc:chgData name="pantelis balaouras" userId="25e8755020fc1734" providerId="LiveId" clId="{9E4E9457-4720-425A-979D-33278500D89D}" dt="2024-04-29T12:30:34.336" v="165" actId="2696"/>
          <pc:sldLayoutMkLst>
            <pc:docMk/>
            <pc:sldMasterMk cId="0" sldId="2147483656"/>
            <pc:sldLayoutMk cId="0" sldId="2147483661"/>
          </pc:sldLayoutMkLst>
        </pc:sldLayoutChg>
        <pc:sldLayoutChg chg="del">
          <pc:chgData name="pantelis balaouras" userId="25e8755020fc1734" providerId="LiveId" clId="{9E4E9457-4720-425A-979D-33278500D89D}" dt="2024-04-29T12:30:31.923" v="164" actId="2696"/>
          <pc:sldLayoutMkLst>
            <pc:docMk/>
            <pc:sldMasterMk cId="0" sldId="2147483656"/>
            <pc:sldLayoutMk cId="0" sldId="2147483662"/>
          </pc:sldLayoutMkLst>
        </pc:sldLayoutChg>
        <pc:sldLayoutChg chg="del">
          <pc:chgData name="pantelis balaouras" userId="25e8755020fc1734" providerId="LiveId" clId="{9E4E9457-4720-425A-979D-33278500D89D}" dt="2024-04-29T12:30:29.978" v="163" actId="2696"/>
          <pc:sldLayoutMkLst>
            <pc:docMk/>
            <pc:sldMasterMk cId="0" sldId="2147483656"/>
            <pc:sldLayoutMk cId="0" sldId="2147483663"/>
          </pc:sldLayoutMkLst>
        </pc:sldLayoutChg>
      </pc:sldMasterChg>
      <pc:sldMasterChg chg="modSldLayout">
        <pc:chgData name="pantelis balaouras" userId="25e8755020fc1734" providerId="LiveId" clId="{9E4E9457-4720-425A-979D-33278500D89D}" dt="2024-04-29T12:30:26.005" v="162"/>
        <pc:sldMasterMkLst>
          <pc:docMk/>
          <pc:sldMasterMk cId="2658709096" sldId="2147483666"/>
        </pc:sldMasterMkLst>
        <pc:sldLayoutChg chg="addSp delSp modSp mod">
          <pc:chgData name="pantelis balaouras" userId="25e8755020fc1734" providerId="LiveId" clId="{9E4E9457-4720-425A-979D-33278500D89D}" dt="2024-04-29T12:30:26.005" v="162"/>
          <pc:sldLayoutMkLst>
            <pc:docMk/>
            <pc:sldMasterMk cId="2658709096" sldId="2147483666"/>
            <pc:sldLayoutMk cId="927030356" sldId="2147483669"/>
          </pc:sldLayoutMkLst>
          <pc:spChg chg="add mod">
            <ac:chgData name="pantelis balaouras" userId="25e8755020fc1734" providerId="LiveId" clId="{9E4E9457-4720-425A-979D-33278500D89D}" dt="2024-04-29T12:30:26.005" v="162"/>
            <ac:spMkLst>
              <pc:docMk/>
              <pc:sldMasterMk cId="2658709096" sldId="2147483666"/>
              <pc:sldLayoutMk cId="927030356" sldId="2147483669"/>
              <ac:spMk id="2" creationId="{5BC93468-9A79-4B52-C343-F1DE3D1DA0C8}"/>
            </ac:spMkLst>
          </pc:spChg>
          <pc:spChg chg="del">
            <ac:chgData name="pantelis balaouras" userId="25e8755020fc1734" providerId="LiveId" clId="{9E4E9457-4720-425A-979D-33278500D89D}" dt="2024-04-29T12:30:24.940" v="161" actId="478"/>
            <ac:spMkLst>
              <pc:docMk/>
              <pc:sldMasterMk cId="2658709096" sldId="2147483666"/>
              <pc:sldLayoutMk cId="927030356" sldId="2147483669"/>
              <ac:spMk id="90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9E4E9457-4720-425A-979D-33278500D89D}" dt="2024-04-29T12:29:54.370" v="160"/>
          <pc:sldLayoutMkLst>
            <pc:docMk/>
            <pc:sldMasterMk cId="2658709096" sldId="2147483666"/>
            <pc:sldLayoutMk cId="880147698" sldId="2147483672"/>
          </pc:sldLayoutMkLst>
          <pc:spChg chg="add mod">
            <ac:chgData name="pantelis balaouras" userId="25e8755020fc1734" providerId="LiveId" clId="{9E4E9457-4720-425A-979D-33278500D89D}" dt="2024-04-29T12:29:54.370" v="160"/>
            <ac:spMkLst>
              <pc:docMk/>
              <pc:sldMasterMk cId="2658709096" sldId="2147483666"/>
              <pc:sldLayoutMk cId="880147698" sldId="2147483672"/>
              <ac:spMk id="2" creationId="{880B5D54-078B-7C1A-8050-A5DBB8422B80}"/>
            </ac:spMkLst>
          </pc:spChg>
          <pc:spChg chg="del">
            <ac:chgData name="pantelis balaouras" userId="25e8755020fc1734" providerId="LiveId" clId="{9E4E9457-4720-425A-979D-33278500D89D}" dt="2024-04-29T12:29:53.775" v="159" actId="478"/>
            <ac:spMkLst>
              <pc:docMk/>
              <pc:sldMasterMk cId="2658709096" sldId="2147483666"/>
              <pc:sldLayoutMk cId="880147698" sldId="2147483672"/>
              <ac:spMk id="108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9E4E9457-4720-425A-979D-33278500D89D}" dt="2024-04-29T12:29:46.656" v="158" actId="20577"/>
          <pc:sldLayoutMkLst>
            <pc:docMk/>
            <pc:sldMasterMk cId="2658709096" sldId="2147483666"/>
            <pc:sldLayoutMk cId="3779509811" sldId="2147483673"/>
          </pc:sldLayoutMkLst>
          <pc:spChg chg="add mod">
            <ac:chgData name="pantelis balaouras" userId="25e8755020fc1734" providerId="LiveId" clId="{9E4E9457-4720-425A-979D-33278500D89D}" dt="2024-04-29T12:29:46.656" v="158" actId="20577"/>
            <ac:spMkLst>
              <pc:docMk/>
              <pc:sldMasterMk cId="2658709096" sldId="2147483666"/>
              <pc:sldLayoutMk cId="3779509811" sldId="2147483673"/>
              <ac:spMk id="2" creationId="{43790A6D-F2D3-4259-9144-E79C66893D79}"/>
            </ac:spMkLst>
          </pc:spChg>
          <pc:spChg chg="del mod">
            <ac:chgData name="pantelis balaouras" userId="25e8755020fc1734" providerId="LiveId" clId="{9E4E9457-4720-425A-979D-33278500D89D}" dt="2024-04-29T12:29:41.139" v="155" actId="478"/>
            <ac:spMkLst>
              <pc:docMk/>
              <pc:sldMasterMk cId="2658709096" sldId="2147483666"/>
              <pc:sldLayoutMk cId="3779509811" sldId="2147483673"/>
              <ac:spMk id="115" creationId="{00000000-0000-0000-0000-000000000000}"/>
            </ac:spMkLst>
          </pc:spChg>
        </pc:sldLayoutChg>
      </pc:sldMasterChg>
    </pc:docChg>
  </pc:docChgLst>
  <pc:docChgLst>
    <pc:chgData name="Guillem Part López" userId="39f5615f-54c3-4dde-9b55-95608137fd0d" providerId="ADAL" clId="{2B4B3A01-31DC-49F3-9B55-D4B1B388F1F7}"/>
    <pc:docChg chg="undo custSel modSld">
      <pc:chgData name="Guillem Part López" userId="39f5615f-54c3-4dde-9b55-95608137fd0d" providerId="ADAL" clId="{2B4B3A01-31DC-49F3-9B55-D4B1B388F1F7}" dt="2024-03-26T09:54:14.324" v="80" actId="20577"/>
      <pc:docMkLst>
        <pc:docMk/>
      </pc:docMkLst>
      <pc:sldChg chg="modSp mod">
        <pc:chgData name="Guillem Part López" userId="39f5615f-54c3-4dde-9b55-95608137fd0d" providerId="ADAL" clId="{2B4B3A01-31DC-49F3-9B55-D4B1B388F1F7}" dt="2024-03-26T09:52:32.980" v="22" actId="20577"/>
        <pc:sldMkLst>
          <pc:docMk/>
          <pc:sldMk cId="0" sldId="259"/>
        </pc:sldMkLst>
        <pc:spChg chg="mod">
          <ac:chgData name="Guillem Part López" userId="39f5615f-54c3-4dde-9b55-95608137fd0d" providerId="ADAL" clId="{2B4B3A01-31DC-49F3-9B55-D4B1B388F1F7}" dt="2024-03-26T09:52:32.980" v="22" actId="20577"/>
          <ac:spMkLst>
            <pc:docMk/>
            <pc:sldMk cId="0" sldId="259"/>
            <ac:spMk id="176" creationId="{00000000-0000-0000-0000-000000000000}"/>
          </ac:spMkLst>
        </pc:spChg>
      </pc:sldChg>
      <pc:sldChg chg="modSp mod">
        <pc:chgData name="Guillem Part López" userId="39f5615f-54c3-4dde-9b55-95608137fd0d" providerId="ADAL" clId="{2B4B3A01-31DC-49F3-9B55-D4B1B388F1F7}" dt="2024-03-26T09:52:51.674" v="29" actId="20577"/>
        <pc:sldMkLst>
          <pc:docMk/>
          <pc:sldMk cId="0" sldId="260"/>
        </pc:sldMkLst>
        <pc:spChg chg="mod">
          <ac:chgData name="Guillem Part López" userId="39f5615f-54c3-4dde-9b55-95608137fd0d" providerId="ADAL" clId="{2B4B3A01-31DC-49F3-9B55-D4B1B388F1F7}" dt="2024-03-26T09:52:51.674" v="29" actId="20577"/>
          <ac:spMkLst>
            <pc:docMk/>
            <pc:sldMk cId="0" sldId="260"/>
            <ac:spMk id="192" creationId="{00000000-0000-0000-0000-000000000000}"/>
          </ac:spMkLst>
        </pc:spChg>
      </pc:sldChg>
      <pc:sldChg chg="modSp mod">
        <pc:chgData name="Guillem Part López" userId="39f5615f-54c3-4dde-9b55-95608137fd0d" providerId="ADAL" clId="{2B4B3A01-31DC-49F3-9B55-D4B1B388F1F7}" dt="2024-03-26T09:53:11.316" v="45" actId="20577"/>
        <pc:sldMkLst>
          <pc:docMk/>
          <pc:sldMk cId="0" sldId="261"/>
        </pc:sldMkLst>
        <pc:spChg chg="mod">
          <ac:chgData name="Guillem Part López" userId="39f5615f-54c3-4dde-9b55-95608137fd0d" providerId="ADAL" clId="{2B4B3A01-31DC-49F3-9B55-D4B1B388F1F7}" dt="2024-03-26T09:53:11.316" v="45" actId="20577"/>
          <ac:spMkLst>
            <pc:docMk/>
            <pc:sldMk cId="0" sldId="261"/>
            <ac:spMk id="205" creationId="{00000000-0000-0000-0000-000000000000}"/>
          </ac:spMkLst>
        </pc:spChg>
      </pc:sldChg>
      <pc:sldChg chg="modSp mod">
        <pc:chgData name="Guillem Part López" userId="39f5615f-54c3-4dde-9b55-95608137fd0d" providerId="ADAL" clId="{2B4B3A01-31DC-49F3-9B55-D4B1B388F1F7}" dt="2024-03-26T09:53:40.758" v="71" actId="20577"/>
        <pc:sldMkLst>
          <pc:docMk/>
          <pc:sldMk cId="0" sldId="262"/>
        </pc:sldMkLst>
        <pc:spChg chg="mod">
          <ac:chgData name="Guillem Part López" userId="39f5615f-54c3-4dde-9b55-95608137fd0d" providerId="ADAL" clId="{2B4B3A01-31DC-49F3-9B55-D4B1B388F1F7}" dt="2024-03-26T09:53:40.758" v="71" actId="20577"/>
          <ac:spMkLst>
            <pc:docMk/>
            <pc:sldMk cId="0" sldId="262"/>
            <ac:spMk id="218" creationId="{00000000-0000-0000-0000-000000000000}"/>
          </ac:spMkLst>
        </pc:spChg>
        <pc:spChg chg="mod">
          <ac:chgData name="Guillem Part López" userId="39f5615f-54c3-4dde-9b55-95608137fd0d" providerId="ADAL" clId="{2B4B3A01-31DC-49F3-9B55-D4B1B388F1F7}" dt="2024-03-26T09:53:23.533" v="50" actId="20577"/>
          <ac:spMkLst>
            <pc:docMk/>
            <pc:sldMk cId="0" sldId="262"/>
            <ac:spMk id="219" creationId="{00000000-0000-0000-0000-000000000000}"/>
          </ac:spMkLst>
        </pc:spChg>
        <pc:spChg chg="mod">
          <ac:chgData name="Guillem Part López" userId="39f5615f-54c3-4dde-9b55-95608137fd0d" providerId="ADAL" clId="{2B4B3A01-31DC-49F3-9B55-D4B1B388F1F7}" dt="2024-03-26T09:53:25.711" v="55" actId="20577"/>
          <ac:spMkLst>
            <pc:docMk/>
            <pc:sldMk cId="0" sldId="262"/>
            <ac:spMk id="220" creationId="{00000000-0000-0000-0000-000000000000}"/>
          </ac:spMkLst>
        </pc:spChg>
        <pc:spChg chg="mod">
          <ac:chgData name="Guillem Part López" userId="39f5615f-54c3-4dde-9b55-95608137fd0d" providerId="ADAL" clId="{2B4B3A01-31DC-49F3-9B55-D4B1B388F1F7}" dt="2024-03-26T09:53:30.237" v="65" actId="20577"/>
          <ac:spMkLst>
            <pc:docMk/>
            <pc:sldMk cId="0" sldId="262"/>
            <ac:spMk id="221" creationId="{00000000-0000-0000-0000-000000000000}"/>
          </ac:spMkLst>
        </pc:spChg>
        <pc:spChg chg="mod">
          <ac:chgData name="Guillem Part López" userId="39f5615f-54c3-4dde-9b55-95608137fd0d" providerId="ADAL" clId="{2B4B3A01-31DC-49F3-9B55-D4B1B388F1F7}" dt="2024-03-26T09:53:27.938" v="60" actId="20577"/>
          <ac:spMkLst>
            <pc:docMk/>
            <pc:sldMk cId="0" sldId="262"/>
            <ac:spMk id="222" creationId="{00000000-0000-0000-0000-000000000000}"/>
          </ac:spMkLst>
        </pc:spChg>
      </pc:sldChg>
      <pc:sldChg chg="modSp mod">
        <pc:chgData name="Guillem Part López" userId="39f5615f-54c3-4dde-9b55-95608137fd0d" providerId="ADAL" clId="{2B4B3A01-31DC-49F3-9B55-D4B1B388F1F7}" dt="2024-03-26T09:54:14.324" v="80" actId="20577"/>
        <pc:sldMkLst>
          <pc:docMk/>
          <pc:sldMk cId="0" sldId="267"/>
        </pc:sldMkLst>
        <pc:spChg chg="mod">
          <ac:chgData name="Guillem Part López" userId="39f5615f-54c3-4dde-9b55-95608137fd0d" providerId="ADAL" clId="{2B4B3A01-31DC-49F3-9B55-D4B1B388F1F7}" dt="2024-03-26T09:54:14.324" v="80" actId="20577"/>
          <ac:spMkLst>
            <pc:docMk/>
            <pc:sldMk cId="0" sldId="267"/>
            <ac:spMk id="285" creationId="{00000000-0000-0000-0000-000000000000}"/>
          </ac:spMkLst>
        </pc:spChg>
      </pc:sldChg>
    </pc:docChg>
  </pc:docChgLst>
  <pc:docChgLst>
    <pc:chgData name="pantelis balaouras" userId="25e8755020fc1734" providerId="LiveId" clId="{84AF7B4D-2D4F-4F98-9942-05E3844A8D0E}"/>
    <pc:docChg chg="modSld">
      <pc:chgData name="pantelis balaouras" userId="25e8755020fc1734" providerId="LiveId" clId="{84AF7B4D-2D4F-4F98-9942-05E3844A8D0E}" dt="2024-05-02T09:33:19.408" v="0" actId="2711"/>
      <pc:docMkLst>
        <pc:docMk/>
      </pc:docMkLst>
      <pc:sldChg chg="modSp mod">
        <pc:chgData name="pantelis balaouras" userId="25e8755020fc1734" providerId="LiveId" clId="{84AF7B4D-2D4F-4F98-9942-05E3844A8D0E}" dt="2024-05-02T09:33:19.408" v="0" actId="2711"/>
        <pc:sldMkLst>
          <pc:docMk/>
          <pc:sldMk cId="0" sldId="256"/>
        </pc:sldMkLst>
        <pc:spChg chg="mod">
          <ac:chgData name="pantelis balaouras" userId="25e8755020fc1734" providerId="LiveId" clId="{84AF7B4D-2D4F-4F98-9942-05E3844A8D0E}" dt="2024-05-02T09:33:19.408" v="0" actId="2711"/>
          <ac:spMkLst>
            <pc:docMk/>
            <pc:sldMk cId="0" sldId="256"/>
            <ac:spMk id="113" creationId="{00000000-0000-0000-0000-000000000000}"/>
          </ac:spMkLst>
        </pc:spChg>
      </pc:sldChg>
    </pc:docChg>
  </pc:docChgLst>
  <pc:docChgLst>
    <pc:chgData name="Ioanna Zygouri" userId="e39f6a80f86403a0" providerId="LiveId" clId="{B9FF58B4-4C11-4F72-A674-C2E3AFE004D6}"/>
    <pc:docChg chg="custSel modSld modMainMaster">
      <pc:chgData name="Ioanna Zygouri" userId="e39f6a80f86403a0" providerId="LiveId" clId="{B9FF58B4-4C11-4F72-A674-C2E3AFE004D6}" dt="2024-06-07T12:23:44.364" v="41" actId="1076"/>
      <pc:docMkLst>
        <pc:docMk/>
      </pc:docMkLst>
      <pc:sldChg chg="addSp delSp modSp mod">
        <pc:chgData name="Ioanna Zygouri" userId="e39f6a80f86403a0" providerId="LiveId" clId="{B9FF58B4-4C11-4F72-A674-C2E3AFE004D6}" dt="2024-06-07T12:23:38.931" v="39" actId="1076"/>
        <pc:sldMkLst>
          <pc:docMk/>
          <pc:sldMk cId="0" sldId="256"/>
        </pc:sldMkLst>
        <pc:spChg chg="mod">
          <ac:chgData name="Ioanna Zygouri" userId="e39f6a80f86403a0" providerId="LiveId" clId="{B9FF58B4-4C11-4F72-A674-C2E3AFE004D6}" dt="2024-06-07T12:22:19.643" v="20" actId="20577"/>
          <ac:spMkLst>
            <pc:docMk/>
            <pc:sldMk cId="0" sldId="256"/>
            <ac:spMk id="113" creationId="{00000000-0000-0000-0000-000000000000}"/>
          </ac:spMkLst>
        </pc:spChg>
        <pc:picChg chg="del">
          <ac:chgData name="Ioanna Zygouri" userId="e39f6a80f86403a0" providerId="LiveId" clId="{B9FF58B4-4C11-4F72-A674-C2E3AFE004D6}" dt="2024-06-07T12:23:22.733" v="32" actId="478"/>
          <ac:picMkLst>
            <pc:docMk/>
            <pc:sldMk cId="0" sldId="256"/>
            <ac:picMk id="4" creationId="{01A243E8-DF3A-C562-C70D-74101A5DC328}"/>
          </ac:picMkLst>
        </pc:picChg>
        <pc:picChg chg="add mod">
          <ac:chgData name="Ioanna Zygouri" userId="e39f6a80f86403a0" providerId="LiveId" clId="{B9FF58B4-4C11-4F72-A674-C2E3AFE004D6}" dt="2024-06-07T12:23:38.931" v="39" actId="1076"/>
          <ac:picMkLst>
            <pc:docMk/>
            <pc:sldMk cId="0" sldId="256"/>
            <ac:picMk id="5" creationId="{D049251F-511D-02FE-6CDF-12B0F84FFF18}"/>
          </ac:picMkLst>
        </pc:picChg>
      </pc:sldChg>
      <pc:sldChg chg="addSp modSp mod">
        <pc:chgData name="Ioanna Zygouri" userId="e39f6a80f86403a0" providerId="LiveId" clId="{B9FF58B4-4C11-4F72-A674-C2E3AFE004D6}" dt="2024-06-07T12:23:44.364" v="41" actId="1076"/>
        <pc:sldMkLst>
          <pc:docMk/>
          <pc:sldMk cId="0" sldId="258"/>
        </pc:sldMkLst>
        <pc:picChg chg="add mod">
          <ac:chgData name="Ioanna Zygouri" userId="e39f6a80f86403a0" providerId="LiveId" clId="{B9FF58B4-4C11-4F72-A674-C2E3AFE004D6}" dt="2024-06-07T12:23:44.364" v="41" actId="1076"/>
          <ac:picMkLst>
            <pc:docMk/>
            <pc:sldMk cId="0" sldId="258"/>
            <ac:picMk id="2" creationId="{BC897926-2AFE-6833-0FA1-4030615B77FF}"/>
          </ac:picMkLst>
        </pc:picChg>
      </pc:sldChg>
      <pc:sldChg chg="addSp delSp modSp mod">
        <pc:chgData name="Ioanna Zygouri" userId="e39f6a80f86403a0" providerId="LiveId" clId="{B9FF58B4-4C11-4F72-A674-C2E3AFE004D6}" dt="2024-06-07T12:23:16.579" v="31" actId="1076"/>
        <pc:sldMkLst>
          <pc:docMk/>
          <pc:sldMk cId="0" sldId="267"/>
        </pc:sldMkLst>
        <pc:spChg chg="mod">
          <ac:chgData name="Ioanna Zygouri" userId="e39f6a80f86403a0" providerId="LiveId" clId="{B9FF58B4-4C11-4F72-A674-C2E3AFE004D6}" dt="2024-06-07T12:22:37.973" v="23" actId="20577"/>
          <ac:spMkLst>
            <pc:docMk/>
            <pc:sldMk cId="0" sldId="267"/>
            <ac:spMk id="285" creationId="{00000000-0000-0000-0000-000000000000}"/>
          </ac:spMkLst>
        </pc:spChg>
        <pc:picChg chg="del">
          <ac:chgData name="Ioanna Zygouri" userId="e39f6a80f86403a0" providerId="LiveId" clId="{B9FF58B4-4C11-4F72-A674-C2E3AFE004D6}" dt="2024-06-07T12:22:39.450" v="24" actId="478"/>
          <ac:picMkLst>
            <pc:docMk/>
            <pc:sldMk cId="0" sldId="267"/>
            <ac:picMk id="2" creationId="{4A6D6D89-342B-312B-DD46-8FAD4FE222DD}"/>
          </ac:picMkLst>
        </pc:picChg>
        <pc:picChg chg="add mod">
          <ac:chgData name="Ioanna Zygouri" userId="e39f6a80f86403a0" providerId="LiveId" clId="{B9FF58B4-4C11-4F72-A674-C2E3AFE004D6}" dt="2024-06-07T12:23:16.579" v="31" actId="1076"/>
          <ac:picMkLst>
            <pc:docMk/>
            <pc:sldMk cId="0" sldId="267"/>
            <ac:picMk id="3" creationId="{862DBDAB-C5DB-92D4-E62D-C18EF573F50A}"/>
          </ac:picMkLst>
        </pc:picChg>
      </pc:sldChg>
      <pc:sldMasterChg chg="modSldLayout">
        <pc:chgData name="Ioanna Zygouri" userId="e39f6a80f86403a0" providerId="LiveId" clId="{B9FF58B4-4C11-4F72-A674-C2E3AFE004D6}" dt="2024-06-07T12:22:59.070" v="28" actId="478"/>
        <pc:sldMasterMkLst>
          <pc:docMk/>
          <pc:sldMasterMk cId="2658709096" sldId="2147483666"/>
        </pc:sldMasterMkLst>
        <pc:sldLayoutChg chg="delSp mod">
          <pc:chgData name="Ioanna Zygouri" userId="e39f6a80f86403a0" providerId="LiveId" clId="{B9FF58B4-4C11-4F72-A674-C2E3AFE004D6}" dt="2024-06-07T12:22:53.357" v="25" actId="478"/>
          <pc:sldLayoutMkLst>
            <pc:docMk/>
            <pc:sldMasterMk cId="2658709096" sldId="2147483666"/>
            <pc:sldLayoutMk cId="1385147691" sldId="2147483667"/>
          </pc:sldLayoutMkLst>
          <pc:picChg chg="del">
            <ac:chgData name="Ioanna Zygouri" userId="e39f6a80f86403a0" providerId="LiveId" clId="{B9FF58B4-4C11-4F72-A674-C2E3AFE004D6}" dt="2024-06-07T12:22:53.357" v="25" actId="478"/>
            <ac:picMkLst>
              <pc:docMk/>
              <pc:sldMasterMk cId="2658709096" sldId="2147483666"/>
              <pc:sldLayoutMk cId="1385147691" sldId="2147483667"/>
              <ac:picMk id="77" creationId="{00000000-0000-0000-0000-000000000000}"/>
            </ac:picMkLst>
          </pc:picChg>
        </pc:sldLayoutChg>
        <pc:sldLayoutChg chg="delSp mod">
          <pc:chgData name="Ioanna Zygouri" userId="e39f6a80f86403a0" providerId="LiveId" clId="{B9FF58B4-4C11-4F72-A674-C2E3AFE004D6}" dt="2024-06-07T12:22:55.195" v="26" actId="478"/>
          <pc:sldLayoutMkLst>
            <pc:docMk/>
            <pc:sldMasterMk cId="2658709096" sldId="2147483666"/>
            <pc:sldLayoutMk cId="847326908" sldId="2147483668"/>
          </pc:sldLayoutMkLst>
          <pc:picChg chg="del">
            <ac:chgData name="Ioanna Zygouri" userId="e39f6a80f86403a0" providerId="LiveId" clId="{B9FF58B4-4C11-4F72-A674-C2E3AFE004D6}" dt="2024-06-07T12:22:55.195" v="26" actId="478"/>
            <ac:picMkLst>
              <pc:docMk/>
              <pc:sldMasterMk cId="2658709096" sldId="2147483666"/>
              <pc:sldLayoutMk cId="847326908" sldId="2147483668"/>
              <ac:picMk id="86" creationId="{00000000-0000-0000-0000-000000000000}"/>
            </ac:picMkLst>
          </pc:picChg>
        </pc:sldLayoutChg>
        <pc:sldLayoutChg chg="delSp mod">
          <pc:chgData name="Ioanna Zygouri" userId="e39f6a80f86403a0" providerId="LiveId" clId="{B9FF58B4-4C11-4F72-A674-C2E3AFE004D6}" dt="2024-06-07T12:22:57.430" v="27" actId="478"/>
          <pc:sldLayoutMkLst>
            <pc:docMk/>
            <pc:sldMasterMk cId="2658709096" sldId="2147483666"/>
            <pc:sldLayoutMk cId="2586062246" sldId="2147483670"/>
          </pc:sldLayoutMkLst>
          <pc:picChg chg="del">
            <ac:chgData name="Ioanna Zygouri" userId="e39f6a80f86403a0" providerId="LiveId" clId="{B9FF58B4-4C11-4F72-A674-C2E3AFE004D6}" dt="2024-06-07T12:22:57.430" v="27" actId="478"/>
            <ac:picMkLst>
              <pc:docMk/>
              <pc:sldMasterMk cId="2658709096" sldId="2147483666"/>
              <pc:sldLayoutMk cId="2586062246" sldId="2147483670"/>
              <ac:picMk id="97" creationId="{00000000-0000-0000-0000-000000000000}"/>
            </ac:picMkLst>
          </pc:picChg>
        </pc:sldLayoutChg>
        <pc:sldLayoutChg chg="delSp mod">
          <pc:chgData name="Ioanna Zygouri" userId="e39f6a80f86403a0" providerId="LiveId" clId="{B9FF58B4-4C11-4F72-A674-C2E3AFE004D6}" dt="2024-06-07T12:22:59.070" v="28" actId="478"/>
          <pc:sldLayoutMkLst>
            <pc:docMk/>
            <pc:sldMasterMk cId="2658709096" sldId="2147483666"/>
            <pc:sldLayoutMk cId="3025389623" sldId="2147483671"/>
          </pc:sldLayoutMkLst>
          <pc:picChg chg="del">
            <ac:chgData name="Ioanna Zygouri" userId="e39f6a80f86403a0" providerId="LiveId" clId="{B9FF58B4-4C11-4F72-A674-C2E3AFE004D6}" dt="2024-06-07T12:22:59.070" v="28" actId="478"/>
            <ac:picMkLst>
              <pc:docMk/>
              <pc:sldMasterMk cId="2658709096" sldId="2147483666"/>
              <pc:sldLayoutMk cId="3025389623" sldId="2147483671"/>
              <ac:picMk id="104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b2c4a953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g2bb2c4a95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ab904ce24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l-GR" dirty="0"/>
              <a:t>Σωστή απάντηση:</a:t>
            </a:r>
            <a:r>
              <a:rPr lang="en-US" dirty="0"/>
              <a:t> 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g2bab904ce2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7138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bb2c4a953a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2bb2c4a953a_0_2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2bb2c4a953a_0_2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b2c4a953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2bb2c4a953a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2bb2c4a953a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bb2c4a953a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2bb2c4a953a_0_1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2bb2c4a953a_0_1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ab904ce24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l-GR" dirty="0"/>
              <a:t>Σωστή απάντηση:</a:t>
            </a:r>
            <a:r>
              <a:rPr lang="en-US" dirty="0"/>
              <a:t> B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g2bab904ce2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13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ab904ce24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l-GR" dirty="0"/>
              <a:t>Σωστή απάντηση:</a:t>
            </a:r>
            <a:r>
              <a:rPr lang="en-US" dirty="0"/>
              <a:t> 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g2bab904ce2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0534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ab904ce24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Σωστή απάντηση: Δ</a:t>
            </a:r>
            <a:endParaRPr dirty="0"/>
          </a:p>
        </p:txBody>
      </p:sp>
      <p:sp>
        <p:nvSpPr>
          <p:cNvPr id="227" name="Google Shape;227;g2bab904ce2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500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ab904ce24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l-GR" dirty="0"/>
              <a:t>Σωστή απάντηση:</a:t>
            </a:r>
            <a:r>
              <a:rPr lang="en-US" dirty="0"/>
              <a:t> </a:t>
            </a:r>
            <a:r>
              <a:rPr lang="el-GR" dirty="0"/>
              <a:t>Γ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g2bab904ce2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5532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ab904ce24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l-GR" dirty="0"/>
              <a:t>Σωστή απάντηση:</a:t>
            </a:r>
            <a:r>
              <a:rPr lang="en-US" dirty="0"/>
              <a:t> </a:t>
            </a:r>
            <a:r>
              <a:rPr lang="el-GR" dirty="0"/>
              <a:t>Γ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g2bab904ce2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4422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ab904ce24_0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l-GR" dirty="0"/>
              <a:t>Σωστή απάντηση:</a:t>
            </a:r>
            <a:r>
              <a:rPr lang="en-US" dirty="0"/>
              <a:t> </a:t>
            </a:r>
            <a:r>
              <a:rPr lang="el-GR" dirty="0"/>
              <a:t>Δ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g2bab904ce24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171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14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bab904ce24_0_2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2bab904ce24_0_205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2. Empower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81;g2bab904ce24_0_205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82;g2bab904ce24_0_205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1. Prevent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83" name="Google Shape;83;g2bab904ce24_0_205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bab904ce24_0_205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bab904ce24_0_20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312"/>
            <a:ext cx="2085654" cy="3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2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 type="obj">
  <p:cSld name="Submodule other slide 1 colum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ab904ce24_0_21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2bab904ce24_0_214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35;g2bb2862943f_0_667">
            <a:extLst>
              <a:ext uri="{FF2B5EF4-FFF2-40B4-BE49-F238E27FC236}">
                <a16:creationId xmlns:a16="http://schemas.microsoft.com/office/drawing/2014/main" id="{5BC93468-9A79-4B52-C343-F1DE3D1DA0C8}"/>
              </a:ext>
            </a:extLst>
          </p:cNvPr>
          <p:cNvSpPr txBox="1"/>
          <p:nvPr userDrawn="1"/>
        </p:nvSpPr>
        <p:spPr>
          <a:xfrm>
            <a:off x="0" y="78319"/>
            <a:ext cx="5238974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8.3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l-GR" sz="1800" dirty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Εφαρμογές για τη φροντίδα των νεογέννητων</a:t>
            </a:r>
            <a:r>
              <a:rPr lang="en-US" sz="1800" dirty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7030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>
  <p:cSld name="Submodule Intr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ab904ce24_0_218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2bab904ce24_0_218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bab904ce24_0_218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5" name="Google Shape;95;g2bab904ce24_0_218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bab904ce24_0_218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312"/>
            <a:ext cx="2085654" cy="3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6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ab904ce24_0_225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bab904ce24_0_225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g2bab904ce24_0_225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2" name="Google Shape;102;g2bab904ce24_0_225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bab904ce24_0_22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312"/>
            <a:ext cx="2085654" cy="3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8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ab904ce24_0_232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bab904ce24_0_232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9" name="Google Shape;109;g2bab904ce24_0_232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5;g2bb2862943f_0_667">
            <a:extLst>
              <a:ext uri="{FF2B5EF4-FFF2-40B4-BE49-F238E27FC236}">
                <a16:creationId xmlns:a16="http://schemas.microsoft.com/office/drawing/2014/main" id="{880B5D54-078B-7C1A-8050-A5DBB8422B80}"/>
              </a:ext>
            </a:extLst>
          </p:cNvPr>
          <p:cNvSpPr txBox="1"/>
          <p:nvPr userDrawn="1"/>
        </p:nvSpPr>
        <p:spPr>
          <a:xfrm>
            <a:off x="-38637" y="52611"/>
            <a:ext cx="2524259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8.3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l-GR" sz="1800" dirty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Εφαρμογές για τη φροντίδα των νεογέννητων</a:t>
            </a:r>
            <a:r>
              <a:rPr lang="en-US" sz="1800" dirty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14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Unit slide with 2 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ab904ce24_0_237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2bab904ce24_0_237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2bab904ce24_0_237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4" name="Google Shape;114;g2bab904ce24_0_237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5;g2bb2862943f_0_667">
            <a:extLst>
              <a:ext uri="{FF2B5EF4-FFF2-40B4-BE49-F238E27FC236}">
                <a16:creationId xmlns:a16="http://schemas.microsoft.com/office/drawing/2014/main" id="{43790A6D-F2D3-4259-9144-E79C66893D79}"/>
              </a:ext>
            </a:extLst>
          </p:cNvPr>
          <p:cNvSpPr txBox="1"/>
          <p:nvPr userDrawn="1"/>
        </p:nvSpPr>
        <p:spPr>
          <a:xfrm>
            <a:off x="-38637" y="52611"/>
            <a:ext cx="2524259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8.3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l-GR" sz="1800" dirty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Εφαρμογές για τη φροντίδα των νεογέννητων</a:t>
            </a:r>
            <a:r>
              <a:rPr lang="en-US" sz="1800" dirty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950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ab904ce24_0_1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g2bab904ce24_0_19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g2bab904ce24_0_1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2bab904ce24_0_1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2bab904ce24_0_1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7090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5.jp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0.jpg"/><Relationship Id="rId21" Type="http://schemas.openxmlformats.org/officeDocument/2006/relationships/image" Target="../media/image19.jpg"/><Relationship Id="rId7" Type="http://schemas.openxmlformats.org/officeDocument/2006/relationships/image" Target="../media/image12.jp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4.jpg"/><Relationship Id="rId5" Type="http://schemas.openxmlformats.org/officeDocument/2006/relationships/image" Target="../media/image11.jp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3.jpg"/><Relationship Id="rId14" Type="http://schemas.openxmlformats.org/officeDocument/2006/relationships/hyperlink" Target="https://www.oxfamitalia.org/" TargetMode="External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b2c4a953a_0_0"/>
          <p:cNvSpPr txBox="1"/>
          <p:nvPr/>
        </p:nvSpPr>
        <p:spPr>
          <a:xfrm>
            <a:off x="3576579" y="3211606"/>
            <a:ext cx="8361991" cy="20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Calibri"/>
              <a:buNone/>
            </a:pPr>
            <a:r>
              <a:rPr lang="el-GR" sz="3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Ενότητα</a:t>
            </a:r>
            <a:r>
              <a:rPr lang="en-US" sz="3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8  - </a:t>
            </a:r>
            <a:r>
              <a:rPr lang="el-GR" sz="3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Συνεδρία αυτοδιδασκαλίας 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(8.3)</a:t>
            </a:r>
            <a:r>
              <a:rPr lang="en-US" sz="2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-US" sz="2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l-GR" sz="40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Εφαρμογές για τη φροντίδα των νεογέννητων</a:t>
            </a:r>
            <a:r>
              <a:rPr lang="en-US" sz="40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</a:t>
            </a:r>
            <a:endParaRPr sz="3400" b="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bb2c4a953a_0_0"/>
          <p:cNvSpPr/>
          <p:nvPr/>
        </p:nvSpPr>
        <p:spPr>
          <a:xfrm>
            <a:off x="-2" y="443330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-US" sz="2400">
                <a:solidFill>
                  <a:srgbClr val="F2F2F2"/>
                </a:solidFill>
                <a:latin typeface="Calibri"/>
                <a:cs typeface="Calibri"/>
                <a:sym typeface="Calibri"/>
              </a:rPr>
              <a:t>1</a:t>
            </a:r>
            <a:endParaRPr sz="2400">
              <a:solidFill>
                <a:srgbClr val="F2F2F2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5" name="Google Shape;115;g2bb2c4a953a_0_0"/>
          <p:cNvSpPr/>
          <p:nvPr/>
        </p:nvSpPr>
        <p:spPr>
          <a:xfrm>
            <a:off x="2609" y="1279151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2bb2c4a953a_0_0"/>
          <p:cNvSpPr/>
          <p:nvPr/>
        </p:nvSpPr>
        <p:spPr>
          <a:xfrm>
            <a:off x="-56" y="2073918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2bb2c4a953a_0_0"/>
          <p:cNvSpPr/>
          <p:nvPr/>
        </p:nvSpPr>
        <p:spPr>
          <a:xfrm>
            <a:off x="-2" y="2942374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2bb2c4a953a_0_0"/>
          <p:cNvSpPr/>
          <p:nvPr/>
        </p:nvSpPr>
        <p:spPr>
          <a:xfrm>
            <a:off x="1655" y="3808337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g2bb2c4a953a_0_0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19106"/>
          <a:stretch/>
        </p:blipFill>
        <p:spPr>
          <a:xfrm>
            <a:off x="3740499" y="1090274"/>
            <a:ext cx="6563498" cy="208424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2bb2c4a953a_0_0"/>
          <p:cNvSpPr txBox="1"/>
          <p:nvPr/>
        </p:nvSpPr>
        <p:spPr>
          <a:xfrm>
            <a:off x="4209093" y="2763744"/>
            <a:ext cx="609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ABC7F1"/>
                </a:solidFill>
                <a:latin typeface="Calibri"/>
                <a:ea typeface="Calibri"/>
                <a:cs typeface="Calibri"/>
                <a:sym typeface="Calibri"/>
              </a:rPr>
              <a:t>https://apps4health.eu/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g2bb2c4a953a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249" y="5991490"/>
            <a:ext cx="12191695" cy="86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2bb2c4a953a_0_0"/>
          <p:cNvPicPr preferRelativeResize="0"/>
          <p:nvPr/>
        </p:nvPicPr>
        <p:blipFill rotWithShape="1">
          <a:blip r:embed="rId4"/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25" name="Google Shape;125;g2bb2c4a953a_0_0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88851" y="1620324"/>
            <a:ext cx="1612800" cy="288643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2bb2c4a953a_0_0"/>
          <p:cNvSpPr/>
          <p:nvPr/>
        </p:nvSpPr>
        <p:spPr>
          <a:xfrm>
            <a:off x="728788" y="943600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2bb2c4a953a_0_0"/>
          <p:cNvSpPr/>
          <p:nvPr/>
        </p:nvSpPr>
        <p:spPr>
          <a:xfrm>
            <a:off x="721550" y="1785950"/>
            <a:ext cx="713400" cy="8751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bb2c4a953a_0_0"/>
          <p:cNvSpPr/>
          <p:nvPr/>
        </p:nvSpPr>
        <p:spPr>
          <a:xfrm>
            <a:off x="728735" y="2586925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2bb2c4a953a_0_0"/>
          <p:cNvSpPr/>
          <p:nvPr/>
        </p:nvSpPr>
        <p:spPr>
          <a:xfrm>
            <a:off x="728788" y="3462165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2bb2c4a953a_0_0"/>
          <p:cNvSpPr/>
          <p:nvPr/>
        </p:nvSpPr>
        <p:spPr>
          <a:xfrm>
            <a:off x="730425" y="4334893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bb2c4a953a_0_0"/>
          <p:cNvSpPr/>
          <p:nvPr/>
        </p:nvSpPr>
        <p:spPr>
          <a:xfrm>
            <a:off x="510" y="4675144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-US" sz="2400">
                <a:solidFill>
                  <a:srgbClr val="F2F2F2"/>
                </a:solidFill>
                <a:latin typeface="Calibri"/>
                <a:cs typeface="Calibri"/>
                <a:sym typeface="Calibri"/>
              </a:rPr>
              <a:t>6</a:t>
            </a:r>
            <a:endParaRPr sz="2400">
              <a:solidFill>
                <a:srgbClr val="F2F2F2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12BAB24-D97C-6E41-1E49-39236F39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048" y="6336215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10">
            <a:extLst>
              <a:ext uri="{FF2B5EF4-FFF2-40B4-BE49-F238E27FC236}">
                <a16:creationId xmlns:a16="http://schemas.microsoft.com/office/drawing/2014/main" id="{3D875D6F-CD8D-490E-7D9C-CF87951921A5}"/>
              </a:ext>
            </a:extLst>
          </p:cNvPr>
          <p:cNvSpPr/>
          <p:nvPr/>
        </p:nvSpPr>
        <p:spPr>
          <a:xfrm>
            <a:off x="2245360" y="6338016"/>
            <a:ext cx="8472872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l-GR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Με τη συγχρηματοδότηση της Ευρωπαϊκής Ένωσης. Οι απόψεις και οι γνώμες που διατυπώνονται εκφράζουν αποκλειστικά τις απόψεις των συντακτών και δεν αντιπροσωπεύουν κατ’ ανάγκη τις απόψεις της Ευρωπαϊκής Ένωσης ή του Ευρωπαϊκού Εκτελεστικού Οργανισμού Εκπαίδευσης και Πολιτισμού (</a:t>
            </a:r>
            <a:r>
              <a:rPr lang="en-US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EACEA). </a:t>
            </a:r>
            <a:r>
              <a:rPr lang="el-GR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Η Ευρωπαϊκή Ένωση και ο </a:t>
            </a:r>
            <a:r>
              <a:rPr lang="en-US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EACEA </a:t>
            </a:r>
            <a:r>
              <a:rPr lang="el-GR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δεν μπορούν να θεωρηθούν υπεύθυνοι για τις εκφραζόμενες απόψεις.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2" name="Εικόνα 2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051"/>
            <a:ext cx="1961727" cy="36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0;p82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l-GR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Ποια εφαρμογή σχετίζεται με τον θηλασμό;</a:t>
            </a:r>
            <a:endParaRPr sz="2000" b="1" i="0" u="none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75;p82"/>
          <p:cNvSpPr txBox="1"/>
          <p:nvPr/>
        </p:nvSpPr>
        <p:spPr>
          <a:xfrm>
            <a:off x="2112606" y="1987414"/>
            <a:ext cx="286579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Μόνο μία απάντηση είναι σωστή!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6C8E072-62BE-D94C-B59C-9D859DF5EDAD}"/>
              </a:ext>
            </a:extLst>
          </p:cNvPr>
          <p:cNvSpPr/>
          <p:nvPr/>
        </p:nvSpPr>
        <p:spPr>
          <a:xfrm>
            <a:off x="2164048" y="4229097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Γ.</a:t>
            </a:r>
            <a:r>
              <a:rPr lang="pl-PL" sz="1800" dirty="0">
                <a:latin typeface="Calibri"/>
                <a:ea typeface="Calibri"/>
                <a:cs typeface="Calibri"/>
                <a:sym typeface="Calibri"/>
              </a:rPr>
              <a:t> My Baby -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Ημερολόγιο νεογνού</a:t>
            </a:r>
            <a:endParaRPr lang="pl-PL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221EE23A-9A35-4A8D-53BA-DCB145402402}"/>
              </a:ext>
            </a:extLst>
          </p:cNvPr>
          <p:cNvSpPr/>
          <p:nvPr/>
        </p:nvSpPr>
        <p:spPr>
          <a:xfrm>
            <a:off x="2164048" y="295891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Milk time -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Χρονόμετρο για θηλασμό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2BD4B24F-79E6-DE34-5C40-212111DC150F}"/>
              </a:ext>
            </a:extLst>
          </p:cNvPr>
          <p:cNvSpPr/>
          <p:nvPr/>
        </p:nvSpPr>
        <p:spPr>
          <a:xfrm>
            <a:off x="6096000" y="297656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Pediamécum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AEP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5BF5412B-B15F-A33C-F305-9B82BC8B3C2B}"/>
              </a:ext>
            </a:extLst>
          </p:cNvPr>
          <p:cNvSpPr/>
          <p:nvPr/>
        </p:nvSpPr>
        <p:spPr>
          <a:xfrm>
            <a:off x="6108267" y="4238857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Δ.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BLW Meals</a:t>
            </a:r>
          </a:p>
        </p:txBody>
      </p:sp>
    </p:spTree>
    <p:extLst>
      <p:ext uri="{BB962C8B-B14F-4D97-AF65-F5344CB8AC3E}">
        <p14:creationId xmlns:p14="http://schemas.microsoft.com/office/powerpoint/2010/main" val="113520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bb2c4a953a_0_291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2bb2c4a953a_0_291"/>
          <p:cNvSpPr/>
          <p:nvPr/>
        </p:nvSpPr>
        <p:spPr>
          <a:xfrm flipH="1"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g2bb2c4a953a_0_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8" y="3471531"/>
            <a:ext cx="2323213" cy="232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bb2c4a953a_0_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6818" y="1708146"/>
            <a:ext cx="3265070" cy="3265070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285" name="Google Shape;285;g2bb2c4a953a_0_291"/>
          <p:cNvSpPr txBox="1"/>
          <p:nvPr/>
        </p:nvSpPr>
        <p:spPr>
          <a:xfrm>
            <a:off x="340474" y="2922021"/>
            <a:ext cx="5034900" cy="22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el-GR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Συγχαρητήρια</a:t>
            </a:r>
            <a: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b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l-GR" sz="2800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Ολοκληρώσατε τη διδασκαλία αυτής της ενότητας!</a:t>
            </a:r>
            <a:endParaRPr sz="2800" dirty="0">
              <a:solidFill>
                <a:srgbClr val="C01E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g2bb2c4a953a_0_291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7" y="934357"/>
            <a:ext cx="5598660" cy="1438154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2bb2c4a953a_0_291"/>
          <p:cNvSpPr/>
          <p:nvPr/>
        </p:nvSpPr>
        <p:spPr>
          <a:xfrm>
            <a:off x="3726180" y="6328066"/>
            <a:ext cx="855427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Με τη συγχρηματοδότηση της Ευρωπαϊκής Ένωσης. Οι απόψεις και οι γνώμες που διατυπώνονται εκφράζουν αποκλειστικά τις απόψεις των συντακτών και δεν αντιπροσωπεύουν κατ’ ανάγκη τις απόψεις της Ευρωπαϊκής Ένωσης ή του Ευρωπαϊκού Εκτελεστικού Οργανισμού Εκπαίδευσης και Πολιτισμού (</a:t>
            </a:r>
            <a:r>
              <a:rPr lang="en-US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EACEA). </a:t>
            </a:r>
            <a:r>
              <a:rPr lang="el-GR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Η Ευρωπαϊκή Ένωση και ο </a:t>
            </a:r>
            <a:r>
              <a:rPr lang="en-US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EACEA </a:t>
            </a:r>
            <a:r>
              <a:rPr lang="el-GR" sz="10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j-lt"/>
              </a:rPr>
              <a:t>δεν μπορούν να θεωρηθούν υπεύθυνοι για τις εκφραζόμενες απόψεις.</a:t>
            </a:r>
            <a:endParaRPr sz="1000" dirty="0"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312"/>
            <a:ext cx="2085654" cy="391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b2c4a953a_0_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800"/>
              <a:buFont typeface="Calibri"/>
              <a:buNone/>
            </a:pPr>
            <a:r>
              <a:rPr lang="el-GR" sz="4800" b="1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Εταίροι</a:t>
            </a:r>
            <a:endParaRPr sz="48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" name="Google Shape;138;g2bb2c4a953a_0_68"/>
          <p:cNvGrpSpPr/>
          <p:nvPr/>
        </p:nvGrpSpPr>
        <p:grpSpPr>
          <a:xfrm>
            <a:off x="6606686" y="1812884"/>
            <a:ext cx="6096000" cy="1677873"/>
            <a:chOff x="-1066801" y="1523553"/>
            <a:chExt cx="6096000" cy="1677873"/>
          </a:xfrm>
        </p:grpSpPr>
        <p:pic>
          <p:nvPicPr>
            <p:cNvPr id="139" name="Google Shape;139;g2bb2c4a953a_0_6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56678" y="1523553"/>
              <a:ext cx="1449043" cy="997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g2bb2c4a953a_0_68"/>
            <p:cNvSpPr txBox="1"/>
            <p:nvPr/>
          </p:nvSpPr>
          <p:spPr>
            <a:xfrm>
              <a:off x="-1066801" y="2462526"/>
              <a:ext cx="6096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WESTFALISCHE </a:t>
              </a: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HOCHSCHULE</a:t>
              </a:r>
              <a:r>
                <a:rPr lang="en-US" sz="105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 GELSENKIRCHEN,</a:t>
              </a:r>
              <a:br>
                <a:rPr lang="en-US" sz="105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5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BOCHOLT, RECKLINGHAUSEN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5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ΓΚΕΛΣΕΝΚΙΡΧΕΝ, ΓΕΡΜΑΝΙΑ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www.w-hs.de</a:t>
              </a:r>
              <a:endParaRPr sz="105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1" name="Google Shape;141;g2bb2c4a953a_0_68"/>
          <p:cNvGrpSpPr/>
          <p:nvPr/>
        </p:nvGrpSpPr>
        <p:grpSpPr>
          <a:xfrm>
            <a:off x="3483817" y="4504058"/>
            <a:ext cx="6629400" cy="1738528"/>
            <a:chOff x="2579204" y="1882706"/>
            <a:chExt cx="6629400" cy="1738528"/>
          </a:xfrm>
        </p:grpSpPr>
        <p:pic>
          <p:nvPicPr>
            <p:cNvPr id="142" name="Google Shape;142;g2bb2c4a953a_0_6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27079" y="1882706"/>
              <a:ext cx="2533650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g2bb2c4a953a_0_68"/>
            <p:cNvSpPr txBox="1"/>
            <p:nvPr/>
          </p:nvSpPr>
          <p:spPr>
            <a:xfrm>
              <a:off x="2579204" y="2913234"/>
              <a:ext cx="66294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COORDINA ORGANIZACIÓN DE EMPRESAS Y</a:t>
              </a:r>
              <a:b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RECURSOS HUMANOS, S.L.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0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ΒΑΛΕΝΣΙΑ, ΙΣΠΑΝΙΑ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coordina-oerh.com</a:t>
              </a:r>
              <a:endParaRPr sz="10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4" name="Google Shape;144;g2bb2c4a953a_0_68"/>
          <p:cNvGrpSpPr/>
          <p:nvPr/>
        </p:nvGrpSpPr>
        <p:grpSpPr>
          <a:xfrm>
            <a:off x="3020318" y="1776505"/>
            <a:ext cx="6634500" cy="1584350"/>
            <a:chOff x="6639106" y="2919412"/>
            <a:chExt cx="6634500" cy="1584350"/>
          </a:xfrm>
        </p:grpSpPr>
        <p:pic>
          <p:nvPicPr>
            <p:cNvPr id="145" name="Google Shape;145;g2bb2c4a953a_0_6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4703" y="2919412"/>
              <a:ext cx="2543175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g2bb2c4a953a_0_68"/>
            <p:cNvSpPr txBox="1"/>
            <p:nvPr/>
          </p:nvSpPr>
          <p:spPr>
            <a:xfrm>
              <a:off x="6639106" y="3949662"/>
              <a:ext cx="663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PROLEPSIS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00" b="0" i="0" dirty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ΑΘΗΝΑ, ΕΛΛΑΔΑ</a:t>
              </a:r>
              <a:r>
                <a:rPr lang="en-US" sz="1000" b="0" i="0" dirty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 sz="1000" b="0" i="0" dirty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8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www.prolepsis.gr</a:t>
              </a:r>
              <a:endParaRPr sz="1000" b="0" i="0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7" name="Google Shape;147;g2bb2c4a953a_0_68"/>
          <p:cNvGrpSpPr/>
          <p:nvPr/>
        </p:nvGrpSpPr>
        <p:grpSpPr>
          <a:xfrm>
            <a:off x="-1974174" y="1729933"/>
            <a:ext cx="6952500" cy="1601717"/>
            <a:chOff x="-1240501" y="3160643"/>
            <a:chExt cx="6952500" cy="1601717"/>
          </a:xfrm>
        </p:grpSpPr>
        <p:pic>
          <p:nvPicPr>
            <p:cNvPr id="148" name="Google Shape;148;g2bb2c4a953a_0_6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64123" y="3160643"/>
              <a:ext cx="2543175" cy="103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g2bb2c4a953a_0_68"/>
            <p:cNvSpPr txBox="1"/>
            <p:nvPr/>
          </p:nvSpPr>
          <p:spPr>
            <a:xfrm>
              <a:off x="-1240501" y="4208260"/>
              <a:ext cx="6952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UNIVERSITAT DE VALENCIA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0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ΒΑΛΕΝΣΙΑ, ΙΣΠΑΝΙΑ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0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www.uv.es</a:t>
              </a:r>
              <a:endParaRPr sz="10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0" name="Google Shape;150;g2bb2c4a953a_0_68"/>
          <p:cNvGrpSpPr/>
          <p:nvPr/>
        </p:nvGrpSpPr>
        <p:grpSpPr>
          <a:xfrm>
            <a:off x="2776075" y="4478327"/>
            <a:ext cx="2543175" cy="1592920"/>
            <a:chOff x="4517932" y="3531206"/>
            <a:chExt cx="2543175" cy="1592920"/>
          </a:xfrm>
        </p:grpSpPr>
        <p:pic>
          <p:nvPicPr>
            <p:cNvPr id="151" name="Google Shape;151;g2bb2c4a953a_0_6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517932" y="3531206"/>
              <a:ext cx="2543175" cy="1020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g2bb2c4a953a_0_68"/>
            <p:cNvSpPr txBox="1"/>
            <p:nvPr/>
          </p:nvSpPr>
          <p:spPr>
            <a:xfrm>
              <a:off x="4737329" y="4570169"/>
              <a:ext cx="2236694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media k GmbH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00" b="0" i="0" dirty="0" err="1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Μπαντ</a:t>
              </a:r>
              <a:r>
                <a:rPr lang="el-GR" sz="100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l-GR" sz="1000" b="0" i="0" dirty="0" err="1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Μέργκεντχαϊμ</a:t>
              </a:r>
              <a:r>
                <a:rPr lang="el-GR" sz="100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, ΓΕΡΜΑΝΙΑ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2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www.media-k.eu</a:t>
              </a:r>
              <a:endParaRPr sz="10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3" name="Google Shape;153;g2bb2c4a953a_0_68"/>
          <p:cNvGrpSpPr/>
          <p:nvPr/>
        </p:nvGrpSpPr>
        <p:grpSpPr>
          <a:xfrm>
            <a:off x="2859813" y="1422238"/>
            <a:ext cx="1973300" cy="2726550"/>
            <a:chOff x="9320178" y="2976204"/>
            <a:chExt cx="1973300" cy="2726550"/>
          </a:xfrm>
        </p:grpSpPr>
        <p:pic>
          <p:nvPicPr>
            <p:cNvPr id="154" name="Google Shape;154;g2bb2c4a953a_0_68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320178" y="2976204"/>
              <a:ext cx="1962150" cy="215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g2bb2c4a953a_0_68"/>
            <p:cNvSpPr txBox="1"/>
            <p:nvPr/>
          </p:nvSpPr>
          <p:spPr>
            <a:xfrm>
              <a:off x="9331178" y="5148654"/>
              <a:ext cx="19623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dirty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OXFAM ITALIA INTERCULTURA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0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ΑΡΕΤΖΟ</a:t>
              </a:r>
              <a:r>
                <a:rPr lang="en-US" sz="1000" b="0" i="0" dirty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, ITALY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 dirty="0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www.oxfamitalia.org/</a:t>
              </a:r>
              <a:endParaRPr sz="10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6" name="Google Shape;156;g2bb2c4a953a_0_68"/>
          <p:cNvSpPr txBox="1"/>
          <p:nvPr/>
        </p:nvSpPr>
        <p:spPr>
          <a:xfrm>
            <a:off x="5662539" y="3702651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dirty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CONNEXIONS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ΑΘΗΝΑ, ΕΛΛΑΔΑ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www.connexions.gr</a:t>
            </a:r>
            <a:r>
              <a:rPr lang="en-US" sz="1100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dirty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" name="Google Shape;157;g2bb2c4a953a_0_6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88861" y="4109931"/>
            <a:ext cx="2083037" cy="132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bb2c4a953a_0_6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766354" y="4519731"/>
            <a:ext cx="2158782" cy="88606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2bb2c4a953a_0_68"/>
          <p:cNvSpPr txBox="1"/>
          <p:nvPr/>
        </p:nvSpPr>
        <p:spPr>
          <a:xfrm>
            <a:off x="5662539" y="5551538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AMSED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ΣΤΡΑΣΒΟΥΡΓΟ, ΓΑΛΛΙΑ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www.amse</a:t>
            </a:r>
            <a:r>
              <a:rPr lang="el-GR" sz="1100" u="sng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Δ.</a:t>
            </a:r>
            <a:r>
              <a:rPr lang="en-US" sz="1100" u="sng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</a:t>
            </a:r>
            <a:r>
              <a:rPr lang="en-US" sz="1100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dirty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g2bb2c4a953a_0_68"/>
          <p:cNvSpPr txBox="1"/>
          <p:nvPr/>
        </p:nvSpPr>
        <p:spPr>
          <a:xfrm>
            <a:off x="-637089" y="5462063"/>
            <a:ext cx="4029387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dirty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RESET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b="0" i="0" dirty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ΚΥΠΡΟΣ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www.resetcy.com</a:t>
            </a:r>
            <a:r>
              <a:rPr lang="en-US" sz="1100" dirty="0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1100" b="0" i="0" dirty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g2bb2c4a953a_0_68" descr="Εικόνα που περιέχει γραφικά, κείμενο, γραφιστική, γραμματοσειρά&#10;&#10;Περιγραφή που δημιουργήθηκε αυτόματα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37502" y="3609276"/>
            <a:ext cx="2687298" cy="81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bb2c4a953a_0_68" descr="A close up of a logo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67150" y="1608940"/>
            <a:ext cx="25431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bb2c4a953a_0_6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949707" y="1129701"/>
            <a:ext cx="1971950" cy="223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bb2c4a953a_0_198"/>
          <p:cNvSpPr txBox="1">
            <a:spLocks noGrp="1"/>
          </p:cNvSpPr>
          <p:nvPr>
            <p:ph type="title"/>
          </p:nvPr>
        </p:nvSpPr>
        <p:spPr>
          <a:xfrm>
            <a:off x="838200" y="52478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ill Sans"/>
              <a:buNone/>
            </a:pPr>
            <a:r>
              <a:rPr lang="el-GR" sz="5400" dirty="0"/>
              <a:t>Συνεδρία αυτοδιδασκαλίας</a:t>
            </a:r>
            <a:r>
              <a:rPr lang="en-US" sz="5400" dirty="0"/>
              <a:t>: </a:t>
            </a:r>
            <a:r>
              <a:rPr lang="el-GR" sz="5400" dirty="0"/>
              <a:t>Περιεχόμενο</a:t>
            </a:r>
            <a:endParaRPr sz="5400" dirty="0"/>
          </a:p>
        </p:txBody>
      </p:sp>
      <p:pic>
        <p:nvPicPr>
          <p:cNvPr id="170" name="Google Shape;170;g2bb2c4a953a_0_198"/>
          <p:cNvPicPr preferRelativeResize="0"/>
          <p:nvPr/>
        </p:nvPicPr>
        <p:blipFill rotWithShape="1">
          <a:blip r:embed="rId3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bb2c4a953a_0_198"/>
          <p:cNvSpPr txBox="1"/>
          <p:nvPr/>
        </p:nvSpPr>
        <p:spPr>
          <a:xfrm>
            <a:off x="1512006" y="2196661"/>
            <a:ext cx="4431600" cy="461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Κουίζ και αυτοαξιολόγηση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5;p32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l-GR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Πόσες ώρες ύπνου συνιστώνται για ένα παιδί ηλικίας 4 έως 12 μηνών;</a:t>
            </a:r>
            <a:endParaRPr lang="en-US" sz="2000" b="1" i="0" u="none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10;p32"/>
          <p:cNvSpPr txBox="1"/>
          <p:nvPr/>
        </p:nvSpPr>
        <p:spPr>
          <a:xfrm>
            <a:off x="2112606" y="1987414"/>
            <a:ext cx="267710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Μόνο μία απάντηση είναι σωστή!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36902E4-3B48-4B17-88CC-E3855BF942E6}"/>
              </a:ext>
            </a:extLst>
          </p:cNvPr>
          <p:cNvSpPr/>
          <p:nvPr/>
        </p:nvSpPr>
        <p:spPr>
          <a:xfrm>
            <a:off x="6108267" y="401962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Δ.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10 - 13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ώ</a:t>
            </a:r>
            <a:r>
              <a:rPr lang="el-GR" sz="1800" dirty="0" err="1">
                <a:latin typeface="Calibri"/>
                <a:ea typeface="Calibri"/>
                <a:cs typeface="Calibri"/>
                <a:sym typeface="Calibri"/>
              </a:rPr>
              <a:t>ρες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4816567-E50B-D8FB-0800-7FB728CC4C18}"/>
              </a:ext>
            </a:extLst>
          </p:cNvPr>
          <p:cNvSpPr/>
          <p:nvPr/>
        </p:nvSpPr>
        <p:spPr>
          <a:xfrm>
            <a:off x="6095925" y="287018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12 - 16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ώ</a:t>
            </a:r>
            <a:r>
              <a:rPr lang="el-GR" sz="1800" dirty="0" err="1">
                <a:latin typeface="Calibri"/>
                <a:ea typeface="Calibri"/>
                <a:cs typeface="Calibri"/>
                <a:sym typeface="Calibri"/>
              </a:rPr>
              <a:t>ρες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D6AFCBB-CA18-6C25-6C3C-9D687081AFC6}"/>
              </a:ext>
            </a:extLst>
          </p:cNvPr>
          <p:cNvSpPr/>
          <p:nvPr/>
        </p:nvSpPr>
        <p:spPr>
          <a:xfrm>
            <a:off x="2233739" y="401962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Γ.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9 - 12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ώ</a:t>
            </a:r>
            <a:r>
              <a:rPr lang="el-GR" sz="1800" dirty="0" err="1">
                <a:latin typeface="Calibri"/>
                <a:ea typeface="Calibri"/>
                <a:cs typeface="Calibri"/>
                <a:sym typeface="Calibri"/>
              </a:rPr>
              <a:t>ρες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3DBAB077-F44D-3BAE-11F4-32D395A92421}"/>
              </a:ext>
            </a:extLst>
          </p:cNvPr>
          <p:cNvSpPr/>
          <p:nvPr/>
        </p:nvSpPr>
        <p:spPr>
          <a:xfrm>
            <a:off x="2241321" y="287018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11 - 14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ώ</a:t>
            </a:r>
            <a:r>
              <a:rPr lang="el-GR" sz="1800" dirty="0" err="1">
                <a:latin typeface="Calibri"/>
                <a:ea typeface="Calibri"/>
                <a:cs typeface="Calibri"/>
                <a:sym typeface="Calibri"/>
              </a:rPr>
              <a:t>ρες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624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2;p30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l-GR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Πόσες ώρες ύπνου συνιστώνται για ένα παιδί ηλικίας 1 έως 2 ετών;</a:t>
            </a:r>
            <a:endParaRPr lang="en-US" sz="2000" b="1" i="0" u="none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97;p30"/>
          <p:cNvSpPr txBox="1"/>
          <p:nvPr/>
        </p:nvSpPr>
        <p:spPr>
          <a:xfrm>
            <a:off x="2112607" y="1987414"/>
            <a:ext cx="263356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Μόνο μία απάντηση είναι σωστή!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8F0DBF6-9B67-61EA-C637-650480B308A2}"/>
              </a:ext>
            </a:extLst>
          </p:cNvPr>
          <p:cNvSpPr/>
          <p:nvPr/>
        </p:nvSpPr>
        <p:spPr>
          <a:xfrm>
            <a:off x="6134025" y="29392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12 - 16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ώ</a:t>
            </a:r>
            <a:r>
              <a:rPr lang="el-GR" sz="1800" dirty="0" err="1">
                <a:latin typeface="Calibri"/>
                <a:ea typeface="Calibri"/>
                <a:cs typeface="Calibri"/>
                <a:sym typeface="Calibri"/>
              </a:rPr>
              <a:t>ρες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1EEE7859-BE62-14D5-9CD5-3A2E506A7038}"/>
              </a:ext>
            </a:extLst>
          </p:cNvPr>
          <p:cNvSpPr/>
          <p:nvPr/>
        </p:nvSpPr>
        <p:spPr>
          <a:xfrm>
            <a:off x="2104950" y="29392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11 - 14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ώ</a:t>
            </a:r>
            <a:r>
              <a:rPr lang="el-GR" sz="1800" dirty="0" err="1">
                <a:latin typeface="Calibri"/>
                <a:ea typeface="Calibri"/>
                <a:cs typeface="Calibri"/>
                <a:sym typeface="Calibri"/>
              </a:rPr>
              <a:t>ρες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14B5D1A-3664-A872-B36F-F97B44FB2EE0}"/>
              </a:ext>
            </a:extLst>
          </p:cNvPr>
          <p:cNvSpPr/>
          <p:nvPr/>
        </p:nvSpPr>
        <p:spPr>
          <a:xfrm>
            <a:off x="2104950" y="401962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Γ.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9 - 12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ώ</a:t>
            </a:r>
            <a:r>
              <a:rPr lang="el-GR" sz="1800" dirty="0" err="1">
                <a:latin typeface="Calibri"/>
                <a:ea typeface="Calibri"/>
                <a:cs typeface="Calibri"/>
                <a:sym typeface="Calibri"/>
              </a:rPr>
              <a:t>ρες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579A0402-4272-DC51-0C59-72D8E2C4034E}"/>
              </a:ext>
            </a:extLst>
          </p:cNvPr>
          <p:cNvSpPr/>
          <p:nvPr/>
        </p:nvSpPr>
        <p:spPr>
          <a:xfrm>
            <a:off x="6134025" y="401962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Δ.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10 - 13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ώ</a:t>
            </a:r>
            <a:r>
              <a:rPr lang="el-GR" sz="1800" dirty="0" err="1">
                <a:latin typeface="Calibri"/>
                <a:ea typeface="Calibri"/>
                <a:cs typeface="Calibri"/>
                <a:sym typeface="Calibri"/>
              </a:rPr>
              <a:t>ρες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2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6;p28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l-GR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Πόσες ώρες ύπνου συνιστώνται για ένα παιδί ηλικίας 3 έως 5 ετών;</a:t>
            </a:r>
            <a:endParaRPr sz="2000" b="1" i="0" u="none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81;p28"/>
          <p:cNvSpPr txBox="1"/>
          <p:nvPr/>
        </p:nvSpPr>
        <p:spPr>
          <a:xfrm>
            <a:off x="2112607" y="1987414"/>
            <a:ext cx="272065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Μόνο μία απάντηση είναι σωστή!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15D2736-D580-7E74-6CF1-59D40709BD68}"/>
              </a:ext>
            </a:extLst>
          </p:cNvPr>
          <p:cNvSpPr/>
          <p:nvPr/>
        </p:nvSpPr>
        <p:spPr>
          <a:xfrm>
            <a:off x="5872162" y="283844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12 - 16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ώ</a:t>
            </a:r>
            <a:r>
              <a:rPr lang="el-GR" sz="1800" dirty="0" err="1">
                <a:latin typeface="Calibri"/>
                <a:ea typeface="Calibri"/>
                <a:cs typeface="Calibri"/>
                <a:sym typeface="Calibri"/>
              </a:rPr>
              <a:t>ρες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67837842-AC72-0B2F-5C71-9DD9E418A682}"/>
              </a:ext>
            </a:extLst>
          </p:cNvPr>
          <p:cNvSpPr/>
          <p:nvPr/>
        </p:nvSpPr>
        <p:spPr>
          <a:xfrm>
            <a:off x="5872162" y="3969378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Δ.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10 - 13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ώ</a:t>
            </a:r>
            <a:r>
              <a:rPr lang="el-GR" sz="1800" dirty="0" err="1">
                <a:latin typeface="Calibri"/>
                <a:ea typeface="Calibri"/>
                <a:cs typeface="Calibri"/>
                <a:sym typeface="Calibri"/>
              </a:rPr>
              <a:t>ρες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032C639-3CAF-9BBD-17F5-5CFFD319D557}"/>
              </a:ext>
            </a:extLst>
          </p:cNvPr>
          <p:cNvSpPr/>
          <p:nvPr/>
        </p:nvSpPr>
        <p:spPr>
          <a:xfrm>
            <a:off x="2105025" y="396037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Γ.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9 - 12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ώ</a:t>
            </a:r>
            <a:r>
              <a:rPr lang="el-GR" sz="1800" dirty="0" err="1">
                <a:latin typeface="Calibri"/>
                <a:ea typeface="Calibri"/>
                <a:cs typeface="Calibri"/>
                <a:sym typeface="Calibri"/>
              </a:rPr>
              <a:t>ρες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A9CFC32-84B4-5364-6176-6164C987426F}"/>
              </a:ext>
            </a:extLst>
          </p:cNvPr>
          <p:cNvSpPr/>
          <p:nvPr/>
        </p:nvSpPr>
        <p:spPr>
          <a:xfrm>
            <a:off x="2112607" y="281093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11 - 14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ώ</a:t>
            </a:r>
            <a:r>
              <a:rPr lang="el-GR" sz="1800" dirty="0" err="1">
                <a:latin typeface="Calibri"/>
                <a:ea typeface="Calibri"/>
                <a:cs typeface="Calibri"/>
                <a:sym typeface="Calibri"/>
              </a:rPr>
              <a:t>ρες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411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8;p45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l-GR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Πόσες ώρες ύπνου συνιστώνται για ένα παιδί ηλικίας 6 έως 12 ετών;</a:t>
            </a:r>
            <a:endParaRPr lang="en-US" sz="2000" b="1" i="0" u="none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23;p45"/>
          <p:cNvSpPr txBox="1"/>
          <p:nvPr/>
        </p:nvSpPr>
        <p:spPr>
          <a:xfrm>
            <a:off x="2112606" y="1987414"/>
            <a:ext cx="274967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Μόνο μία απάντηση είναι σωστή!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F029EA3-56A7-7BF2-C590-05EAFCB77C57}"/>
              </a:ext>
            </a:extLst>
          </p:cNvPr>
          <p:cNvSpPr/>
          <p:nvPr/>
        </p:nvSpPr>
        <p:spPr>
          <a:xfrm>
            <a:off x="5941528" y="385214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Δ.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10 - 13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ώ</a:t>
            </a:r>
            <a:r>
              <a:rPr lang="el-GR" sz="1800" dirty="0" err="1">
                <a:latin typeface="Calibri"/>
                <a:ea typeface="Calibri"/>
                <a:cs typeface="Calibri"/>
                <a:sym typeface="Calibri"/>
              </a:rPr>
              <a:t>ρες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CB97A795-A132-0A59-4AB6-603F2F57AAF7}"/>
              </a:ext>
            </a:extLst>
          </p:cNvPr>
          <p:cNvSpPr/>
          <p:nvPr/>
        </p:nvSpPr>
        <p:spPr>
          <a:xfrm>
            <a:off x="2112607" y="385214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Γ.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9 - 12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ώ</a:t>
            </a:r>
            <a:r>
              <a:rPr lang="el-GR" sz="1800" dirty="0" err="1">
                <a:latin typeface="Calibri"/>
                <a:ea typeface="Calibri"/>
                <a:cs typeface="Calibri"/>
                <a:sym typeface="Calibri"/>
              </a:rPr>
              <a:t>ρες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8F6113B-F723-B0DD-AE95-5AE703C4FDDC}"/>
              </a:ext>
            </a:extLst>
          </p:cNvPr>
          <p:cNvSpPr/>
          <p:nvPr/>
        </p:nvSpPr>
        <p:spPr>
          <a:xfrm>
            <a:off x="5941528" y="268987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12 - 16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ώ</a:t>
            </a:r>
            <a:r>
              <a:rPr lang="el-GR" sz="1800" dirty="0" err="1">
                <a:latin typeface="Calibri"/>
                <a:ea typeface="Calibri"/>
                <a:cs typeface="Calibri"/>
                <a:sym typeface="Calibri"/>
              </a:rPr>
              <a:t>ρες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460A6338-6D81-FA8B-B907-BAA8A3517C0B}"/>
              </a:ext>
            </a:extLst>
          </p:cNvPr>
          <p:cNvSpPr/>
          <p:nvPr/>
        </p:nvSpPr>
        <p:spPr>
          <a:xfrm>
            <a:off x="2112607" y="268987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11 - 14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ώ</a:t>
            </a:r>
            <a:r>
              <a:rPr lang="el-GR" sz="1800" dirty="0" err="1">
                <a:latin typeface="Calibri"/>
                <a:ea typeface="Calibri"/>
                <a:cs typeface="Calibri"/>
                <a:sym typeface="Calibri"/>
              </a:rPr>
              <a:t>ρες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25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4;p78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l-GR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Ποια εφαρμογή σχετίζεται με την καθημερινή καταχώρηση δεδομένων;</a:t>
            </a:r>
            <a:endParaRPr sz="2000" b="1" i="0" u="none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49;p78"/>
          <p:cNvSpPr txBox="1"/>
          <p:nvPr/>
        </p:nvSpPr>
        <p:spPr>
          <a:xfrm>
            <a:off x="2112607" y="1987414"/>
            <a:ext cx="282225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Μόνο μία απάντηση είναι σωστή!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07AF3B9-9068-48DC-5292-72869CF47D23}"/>
              </a:ext>
            </a:extLst>
          </p:cNvPr>
          <p:cNvSpPr/>
          <p:nvPr/>
        </p:nvSpPr>
        <p:spPr>
          <a:xfrm>
            <a:off x="6096000" y="4229097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Δ.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BLW Meals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CDCC977B-2B3D-BCED-7425-3E332AEE2A94}"/>
              </a:ext>
            </a:extLst>
          </p:cNvPr>
          <p:cNvSpPr/>
          <p:nvPr/>
        </p:nvSpPr>
        <p:spPr>
          <a:xfrm>
            <a:off x="2221472" y="4229097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Γ.</a:t>
            </a:r>
            <a:r>
              <a:rPr lang="pl-PL" sz="1800" dirty="0">
                <a:latin typeface="Calibri"/>
                <a:ea typeface="Calibri"/>
                <a:cs typeface="Calibri"/>
                <a:sym typeface="Calibri"/>
              </a:rPr>
              <a:t> My Baby -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Ημερολόγιο νεογέννητου</a:t>
            </a:r>
            <a:endParaRPr lang="pl-PL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3286B6F-CF5A-8818-3058-44264A59AF21}"/>
              </a:ext>
            </a:extLst>
          </p:cNvPr>
          <p:cNvSpPr/>
          <p:nvPr/>
        </p:nvSpPr>
        <p:spPr>
          <a:xfrm>
            <a:off x="6096000" y="297656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Pediamécum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AEP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CB23E24E-F4BD-0D44-BB79-C732122E53C9}"/>
              </a:ext>
            </a:extLst>
          </p:cNvPr>
          <p:cNvSpPr/>
          <p:nvPr/>
        </p:nvSpPr>
        <p:spPr>
          <a:xfrm>
            <a:off x="2229054" y="298132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Milk time -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Χρονόμετρο για θηλασμό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86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7;p80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l-GR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Ποια εφαρμογή σχετίζεται με τη διατροφή;</a:t>
            </a:r>
            <a:endParaRPr sz="2000" b="1" i="0" u="none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62;p80"/>
          <p:cNvSpPr txBox="1"/>
          <p:nvPr/>
        </p:nvSpPr>
        <p:spPr>
          <a:xfrm>
            <a:off x="2112607" y="1987414"/>
            <a:ext cx="279322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l-GR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Μόνο μία απάντηση είναι σωστή!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3F0CB67-251E-3B75-73C3-27AFAF47762F}"/>
              </a:ext>
            </a:extLst>
          </p:cNvPr>
          <p:cNvSpPr/>
          <p:nvPr/>
        </p:nvSpPr>
        <p:spPr>
          <a:xfrm>
            <a:off x="2112607" y="399864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Γ.</a:t>
            </a:r>
            <a:r>
              <a:rPr lang="pl-PL" sz="1800" dirty="0">
                <a:latin typeface="Calibri"/>
                <a:ea typeface="Calibri"/>
                <a:cs typeface="Calibri"/>
                <a:sym typeface="Calibri"/>
              </a:rPr>
              <a:t> My Baby -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Ημερολόγιο νεογέννητου</a:t>
            </a:r>
            <a:endParaRPr lang="pl-PL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823B9DD-0113-BDB0-E144-3C07851FC5A4}"/>
              </a:ext>
            </a:extLst>
          </p:cNvPr>
          <p:cNvSpPr/>
          <p:nvPr/>
        </p:nvSpPr>
        <p:spPr>
          <a:xfrm>
            <a:off x="5979553" y="399388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Δ.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BLW Meals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CF4EAAF-E19C-E748-E18A-9ADDC2DF67DF}"/>
              </a:ext>
            </a:extLst>
          </p:cNvPr>
          <p:cNvSpPr/>
          <p:nvPr/>
        </p:nvSpPr>
        <p:spPr>
          <a:xfrm>
            <a:off x="5979553" y="274610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Pediamécum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AEP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A7DEC478-81BB-4252-2758-49E353717D5A}"/>
              </a:ext>
            </a:extLst>
          </p:cNvPr>
          <p:cNvSpPr/>
          <p:nvPr/>
        </p:nvSpPr>
        <p:spPr>
          <a:xfrm>
            <a:off x="2112607" y="275086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Milk time -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Χρονόμετρο για θηλασμό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71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 8 3 Self-learning session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dZdtY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B1l21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WXbWH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B1l21g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B1l21i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B1l21g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AdZdtYFQaV5GsAAABvAAAAHAAAAHVuaXZlcnNhbC9sb2NhbF9zZXR0aW5ncy54bWwNyrEKwkAMANC9XxEySB3Uugn2rpujCK0fENogB7mk9ELRv/e2N7x++GaBnbeSTANezx0C62xL0k/A9/Q43RCKky4kphxQDWGITS82k4zsXmOBVejH28S5wvlJuc4XqbOkAu1B/B6PeInNH1BLAwQUAAIACAAdZdtY9XSmfq0RAACrOQAAFwAAAHVuaXZlcnNhbC91bml2ZXJzYWwucG5n7VsLWJJn37e31dbK/NauzV4r2LXa9r3rLXNm5gFYa9OsNXdqVobUXFlaoENBEXhWLX13EFat2XTC3s4HgU4GgkCLJZUan5ZgcspQUREQER7OfA+KqXvffd91fYfr+65deOn13MD9//3/9+9/uP8Pj/dX77+XGv5s1LNhYWHhaeve/jAsbAY2LGz658/MhN4ZHvrwV+gyDf9h6lth7HsL+6EXT+Ws2bgmLOwyfbZnxwzo9az8dVvwYWFzJYG/aVLcuc/CwhLeTHt7zcfFWUZ1K51VitZafMS4jQ3/drw4+/6vC0ZuLvj02z3rN248ebzx+PaGoQOd2zNpUV8j3n5HebDnVNnzb9Fm1K069f60pTl5ET8/XvNyoo2bIOsvPysOL6XYiRGxV7M43TVbYg1b8nbZLT/uQlI2WyMgk6Ef3kdzuKMD4rddLwauj2gxqj8FBqqYsszA9YukxvzZgUG+dD52WmBgmi9ZFrjeWJTNmzEKkv37IJHhXGAkFViSdgT6HXkkeKAQ2euqOeSepfG4BktjC8bXg1nPH5bLDthid3j37kYnj0omf1ZpggMgESBae6KBkiTNOr5JLiuzxZ7YMarzGehj9pVjIy1bUYujRg39Ir/fd3lB7pK/5I2ZeaDrk7bC8FFL31yhWl/FDgqWZabdjxuz95f8pXv4ZaMmvzQf+8pGxYpR3U9JWKf6g6DbecdWoiWjBPzLHO6RM/+/wb/s77K3nkyNh/sdUlwWxdZeXYmhbmmbvqfmvkGVpXeYVLKg6hUIlWj47lI60yrzDcqwIlc7Zz3pJRaeVKM0LNTWuLcEzTpTrizaqcGOHB5ZsXWyPGR6YdrYMPO/MGafjSZ3zY43l2rdWCoUHiMsqkcKeHoPwj2P7A70pIknZRQTPl7rFmpLrTVaZ42S2ldO3e3m4SfmwKiG9cq4ZvZ+eyRgiYSLARV3prqo3cg3nwVcZ8VdBYIx0rg38pciPPLN7payhwsJGIgeY0zqZBit36v1O3bOG16vxOddolRdxIaPCW4n8Y6dCtL9bgTX8LUoGnA2HTG9z/QO5uB83em+z0ox9pVSFp5MNOUEXXcchoUjSNcWlS6huF0SlEdSTQc8unjApwdEQqDunrqo2fXjJYF/9yJuEnh1Ah2AmGgYk+p+DVVi7YoAHL0g4Ae5INC/AcN39qWiXI7jKO99lBqGv3bPoq5nBsNiB4mHloGNC3Dr+NnCkbYN8WLXRbGr+Cd0hgYGB4x1CizS8UsEUoSrozW5Zb+1VnGMIric2sblFm0y4rxynNpzM9pzkzvoNQN+nY4ou/obVd6DKMdBY8fifuy1e62RWcVdLKpRQTX2EqG8xVFNeqqpN4fam6MZQJhLZC2RYscto46op8qfxCrBW3BS7DOIfyiUuZpzkHjr8yjL8/EoezbKzisqpQySVYnSKQL2bLi7wx8/so4Pp7juM0XOw3DnYSlLKciWJ4imkAh33k7F+h6btSKXJV3l6d0gplh9ER5Xi9jdA6bxy1lWYo3UQM7S26Kwit/IRlP61sabS8wcVYMb4c9qm55bo+AAULhGiz3D9skp5BsGHO3GvsX9PlAZ7aeNIjxaBUGIh3BawSLyErVfvokbDDFovqkRlhbx2ijhN5ZBqc1fEhzzWF32VF9/0sgNpZeokBjaMzBqxpMkxOJ5FK9NYXuz1HIrkutX24ZII32t9knJ2P52mdKwh6hhTpSQ5/+M5ZxVlwAT1WPjZzwhg6D31j8pHHGHu+ykzhpQHwIKAf0fABUukxijRWAGVuPfj9FqiCYF1YrCoZDtrkS54qrAXHI9ySx7suVd/Kqzy16pAeE4X18ss3QgZgT0u/0851GZ2B7OonO4Le/zkX6TLj2XQtPhe43oJpNOW2tVHJUViDheBrNuqvIHc7h5hR4UlNm90T6fH8sgfEFu2/wwi8JP0amlzI9pddqBAeVO0IKTOw13zDYycyy/p8Wqck/s4nnTxd4uKS76zy8xCwf588D5HyiMcRdELi3SIu+oN2WaOTQpMAxQB3o5Yle7VFYPwycrWk0xBmOMiu22FsB9HHiJwVFUmmBKEjFOqo+JBBy9Y5vUygLpdBbXibMcplMHWXqtd8HGuqk0MHrisLLp3fGGNGmvVGHUeePY7DV49EOBBsMCFQUGe+Jypr5vD+woV7FCkKKIS+HQmeXKuJc4MfZitlrfok+6q7+tvFg0SGrmCxl4Cs3my6Usa3nhdvp9UwNqolF5ld/SRQi/YDC+znkXwchWI9m9aNZzRYjeYmjTEtMQANm2kn5HmbcandHce7mJJGCzEQBDJ9oL2roLSkrraAiRPu4Bsl/UPzVaWtGCx3Zyc8EMI/91W/GPB4qaE1fRm0Tt2cN2y7wZ0uyMpgKVZd4zW2ClC4k+h2WhfszWAgwSHCju/9s/oMGxdLlU8Td+SktR6SJB0vLSNggpap+Mc1SwUGpkaxBcN4mmX63N6gHrkzmVKau5U/l8FWpyigyk8weSe/vIgyadPlv+c8m3VQYjxuP117DdGfrK+atdu+hbZGIkg6tQNNASYGJTJg1UUKQvXDI4CRkSk4hBpvXwhonHtHrSj2VFh4YKtBaLvnUqn6Qfugjo81Vre7E3khPhArfDebyotOKnVOfWawa7q8OZ+/A1xC6KZ/UqHEduGIBJmZwbaCmMmVfkI6fqOTlqpClTMmhx2HyJuxBmvrDxEdlHVhUKrL5tT7rIqr4tZZlqTqjyhID+8ECq3vyL5cok3y2xygd1TXkT4jdH8t0M0DdMGDxc6M/UgxNpGOgiT/uHhwlD/+yTOgWsfuAT0hcsK6lGOymvoNug9hwUKI2P9rlwWCk8DeQUITlWElFkzg1qtEL3YWjif/ueMD9TYsR5GnF9+7luM9tQGwThJqhEPpeB9LPQ8fgbpd/EvzeZusydT/TmvixhXZlM9CdbJmrD7fyLtZPZ3CSfqE1vqF6fwv2xSQVyDvduSN1/rK6wRWLM4wgJ1q/SPRq7CF250H93KWcviqqYpBedqGJbhtFm18NqrthbDgdlGosMh7SdT99Hb5F/V5K8q46RTVTtI5A3CtyEHot24LJ/KMnXatcRhRNmfBCr8nUnAQOsi+lQy6Ex0RBbJSYiBQRVDSNt5bAIRrTIsV+KI0o1u2RvqKgXL+LCuenbRy2FJQZ2IXnl+uIqC36RleJ3MPeaM1lrQLXZp6BnnjRZLHEOEXgIQ/JY4ubCs80uR4FnwOHIRd8RpLQ3AEJABSRrW4+K7HF3YdKFMqbWwEdxorIwYIGHXyMxOg0lVUu/F6MnNytFPPTiHi7/MSG80vC1Mq6KYc6c3qekPnoajpJFpSiM2f+KXqznnyAKxYkzO+IYbLlU3idgJJmbpLXQvq8l+Yt9OpE6XyC6l2xy8KF2x9FAIQMl7xTM5Rq0ORUNUrwRqUefn3DFyF8lRv7nhRXf5X2nUjNZBfjw03mPth0cjLkGW2woUBVsGuALaQgk9VqZxtouMCTQCoooiLw3Eaam/UXh5/I+VqsrWdny/FJfMYzJVeiRjV0ns3kIXwUBVN+aFCjGfMHMO3G1vX2ulSwp67B1foriXD2Ww02V8vgLVhOz82hCg8hTNezAEbT1ugvKODsset93Ur3R40mVKkS0TP97ho6/0oUbJpFVBfUHywQpLQ0k2xG5jr4DX3G85NDe67QEdjNi6+IBZ26H7Y2nSm4ZjzY+tOrvuhkPYhrYSylWR4MwRUkWKjfN5eo54PLJHVwhD5GijPue/cHwbgq54oIghkghhzOlbsNxXc9cuZFcoSpSxcjZS/GyjCtsuR41swNqtdi6Cx1xZ9gc/WqCGjlTbtVvlQkXYBV4GEZi8UjBemisv1eJ2wz2tN80iHRujKzS/yKRNaknOy0xRqEU20tMvJeLQP41vbTWslLaFPcnvTfhc7bF7nCQGDZLEQBjZrSyl2Ks9QpjQxRBfU9aw/keXcP0F3s7yWyrla1PpKEw+wW0FnM2mGBeP5GYJ3Kcus9Ixf+7RaNqPlZrYzOFzl9fo+JKtQKtlwPnCtKJnH/MxQUawHIrQkUe+IhJMtiXchqG5ZQypXvTpL6sDfLtFjda60VoV9yGSYwDRpy/Syox8XFCAIZVSOWXBImNWeqaSatoyXdHiHVwYZyITWddts//VGufjiq2aiKp/RY3R2jvjJ/DNXjNbqm/m7WDqF6l0bAmS294pbZrlRZVprQaocgw1OVjSP1rcWquBmW6rz43qXZVQwmDQx8WaNjyF7hlSsFks6+XKxumLjlJxVZcRGhQEVwD/dgisCcfkqtMXQ1hXpxyd+UfXOT3sCqTN5v1+QLfioekWV/aLtvKmz/nobPNpEE+zhYgg31DmD0lAz6J4IY2lD+0OqiZGeiyDzdF4/wCQ+J4y7YvnHuEffaP9HV8CDwEHgIPgYfAQ+Ah8BB4CDwEHgIPgYfAQ+Ah8BB4CDwEHgIPgYfAQ+Ah8BD4Hwy88ZaENXruo22tyabAAPhZJYmCwylHrjS+M3aARLs7vm3dh8HHTskH1esWpwUfGA3NISyuWBJ8snQjtqNi5ZHvg9Cy7b8nxB1swjiV1UTxiKslKcvh0YncGC8nSWGpY3HwFGFFnhNJnEBVnUhHuQZaQKEhVvmchX1dpLEVYR5vFcl2TuDfWEbSu+H7UiUCjYsfXbBMq7+yYM/4CZNHLxobb7rbXiHQxdHo3MlCneGHwNMbBmEAhv8Ae+rwqdoCS74g65z7kNb5WBdpoiplANY93XREjq/Vb5U9FD2zOmBPpEBbYd5Q2YHwiQrPjy5Ld6LL3lrp660XXXKQTLaEwH+f/r3TiyRj+L+aLJAKY0pU2t2oyHCu2WVDKX1vVu+lzIUmFZ8jiGdrK5dfLvVQ+j8cp9xobei0756YEO/V5IiHe2M1ySJh0i4+ZC+qdR9ZW9k5SvbyKCwR1cxIDTjjfSM1QnQtwGu1zG4TvxNrid/NODMq4Mqy4rprgW/UBbK206M+q8iBYZndW7I+CYQK7ILa/EvliB2wirXkM5zSAJv0Uhj6U9BxXg7+JBffMfGuB5ch28mjyBU3oVD6ojwXLB16heJqzYCkqqszkM4MZTYjA+KGesUmhAfEjo+L6STG2WLrLWNB5VOQwoh2E/jo7D7vPcrm6Mj8BcA3rwogqo6yzAjMGzs+pa8OOiQGqWLDq2Qu1Adh4+ruj9Aikf7eWLKaBBBV1sF5Amk62ODbuLxu1OXfhnPhLqEfnJFs8HPggdD7WKA9yDyD029YsjCwHn2rtfjOl0GjFkuMlqrrBuMO76W90swg40+jNpqp/bZ4Zpch8l2hUY/iIkwlhK/UurOZ/pnOz2cZtLuJqtPBUCru7bJ7ym/Lm5bUQoYOH5k17ghqJ0MP7yZVBbxbKDO83j1OX7LKtPWg8WrDvWVPrLuudz5dP+aph1bP2n1B3zKa8gWGI/5ZT49PjO6vMQMjvbEU9VXf/qENgej6iGVOYAFH1QXjQtidPDTA2wu2zUp3AduCoQgj73E+fZPZg2ve1gklAnM3heOcBy3kU6Lq6ngQ10dwzcVdVhzSZfDfP5Rdi8Yp3HpdxkRgxWUhXW3aBue38fFwRwcTR682Bci/JlJIXPHFsJO2YGBl1j8meKddlUTlKdwG45Uk2HiA/SbZ8jgF1bp9nYtmj8fD1CTl1XURjgEWy6Wkub8HMOq9HEH2tPFVTk047hsq5J5raIJ0OpTta+vcCIeoEHIjlLxBqmyn5zFWjXpdY7cylb7lZEUmBnyF3ePeNraUb8qU5lJFznXUg1czmdNHzbBJBURxhNbGGEmVMruf1CHebp6wAs5viVgXOGgXDaP047A9N8/dkSsEItOGbU1g/eB4EZC5y6GyMi9wQu/oaG0LFEE7USeQuxIVCiXvBzN+HBLNUESoc5zTRqPKOFbUto2dvBvyjwGObQE5Q40LcHvLo9K2spjPjZdjR6dCdH1R3pI9ddSUlcGq3Ifz23E43wDHl5vUuY5/Ty770nb17zv/8wOC/xOnDP8SH++PfDZvb8aPxOaywDtp77z3Nvut7Qf+HVBLAwQUAAIACAAdZdtYOp3ncEsAAABrAAAAGwAAAHVuaXZlcnNhbC91bml2ZXJzYWwucG5nLnhtbLOxr8jNUShLLSrOzM+zVTLUM1Cyt+PlsikoSi3LTC1XqACKAQUhQEmhEsg1QnDLM1NKMoBCBhYWCMGM1Mz0jBJbJQtDM7igPtBMAFBLAQIAABQAAgAIAKl+UE82YVgCRwMAAOEJAAAUAAAAAAAAAAEAAAAAAAAAAAB1bml2ZXJzYWwvcGxheWVyLnhtbFBLAQIAABQAAgAIAB1l21i1N/SoHAUAAOETAAAdAAAAAAAAAAEAAAAAAHkDAAB1bml2ZXJzYWwvY29tbW9uX21lc3NhZ2VzLmxuZ1BLAQIAABQAAgAIAB1l21gVHmAbowAAAH8BAAAuAAAAAAAAAAEAAAAAANAIAAB1bml2ZXJzYWwvcGxheWJhY2tfYW5kX25hdmlnYXRpb25fc2V0dGluZ3MueG1sUEsBAgAAFAACAAgAHWXbWHRJNR88BAAADBUAACcAAAAAAAAAAQAAAAAAvwkAAHVuaXZlcnNhbC9mbGFzaF9wdWJsaXNoaW5nX3NldHRpbmdzLnhtbFBLAQIAABQAAgAIAB1l21g3i4dqewMAAKwMAAAhAAAAAAAAAAEAAAAAAEAOAAB1bml2ZXJzYWwvZmxhc2hfc2tpbl9zZXR0aW5ncy54bWxQSwECAAAUAAIACAAdZdtYpq9WIzYEAACWFAAAJgAAAAAAAAABAAAAAAD6EQAAdW5pdmVyc2FsL2h0bWxfcHVibGlzaGluZ19zZXR0aW5ncy54bWxQSwECAAAUAAIACAAdZdtYJg9+6LABAABvBgAAHwAAAAAAAAABAAAAAAB0FgAAdW5pdmVyc2FsL2h0bWxfc2tpbl9zZXR0aW5ncy5qc1BLAQIAABQAAgAIAB1l21gVBpXkawAAAG8AAAAcAAAAAAAAAAEAAAAAAGEYAAB1bml2ZXJzYWwvbG9jYWxfc2V0dGluZ3MueG1sUEsBAgAAFAACAAgAHWXbWPV0pn6tEQAAqzkAABcAAAAAAAAAAAAAAAAABhkAAHVuaXZlcnNhbC91bml2ZXJzYWwucG5nUEsBAgAAFAACAAgAHWXbWDqd53BLAAAAawAAABsAAAAAAAAAAQAAAAAA6CoAAHVuaXZlcnNhbC91bml2ZXJzYWwucG5nLnhtbFBLBQYAAAAACgAKAAYDAABsKwAAAAA="/>
  <p:tag name="ISPRING_LMS_API_VERSION" val="SCORM 1.2"/>
  <p:tag name="ISPRING_ULTRA_SCORM_COURSE_ID" val="77A733BE-EC96-4FBB-8535-522C4C7B3D0A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EL\\Greek\\Greek\\ETA 8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ETA 8 3 Self-learning session"/>
  <p:tag name="ISPRING_FIRST_PUBLISH" val="1"/>
</p:tagLst>
</file>

<file path=ppt/theme/theme1.xml><?xml version="1.0" encoding="utf-8"?>
<a:theme xmlns:a="http://schemas.openxmlformats.org/drawingml/2006/main" name="1_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567</Words>
  <Application>Microsoft Office PowerPoint</Application>
  <PresentationFormat>Ευρεία οθόνη</PresentationFormat>
  <Paragraphs>97</Paragraphs>
  <Slides>11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20" baseType="lpstr">
      <vt:lpstr>Calibri</vt:lpstr>
      <vt:lpstr>Calibri Light</vt:lpstr>
      <vt:lpstr>Noto Sans Symbols</vt:lpstr>
      <vt:lpstr>Roboto</vt:lpstr>
      <vt:lpstr>Gill Sans</vt:lpstr>
      <vt:lpstr>Arial</vt:lpstr>
      <vt:lpstr>Abadi Extra Light</vt:lpstr>
      <vt:lpstr>Impact</vt:lpstr>
      <vt:lpstr>1_Θέμα του Office</vt:lpstr>
      <vt:lpstr>Παρουσίαση του PowerPoint</vt:lpstr>
      <vt:lpstr>Εταίροι</vt:lpstr>
      <vt:lpstr>Συνεδρία αυτοδιδασκαλίας: Περιεχόμενο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 8 3 Self-learning session</dc:title>
  <dc:creator>pantelis bbalaouras</dc:creator>
  <cp:lastModifiedBy>pantelis</cp:lastModifiedBy>
  <cp:revision>16</cp:revision>
  <dcterms:created xsi:type="dcterms:W3CDTF">2020-06-02T13:31:56Z</dcterms:created>
  <dcterms:modified xsi:type="dcterms:W3CDTF">2024-06-27T10:01:44Z</dcterms:modified>
</cp:coreProperties>
</file>