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460" r:id="rId2"/>
    <p:sldId id="461" r:id="rId3"/>
    <p:sldId id="545" r:id="rId4"/>
    <p:sldId id="423" r:id="rId5"/>
    <p:sldId id="424" r:id="rId6"/>
    <p:sldId id="428" r:id="rId7"/>
    <p:sldId id="457" r:id="rId8"/>
    <p:sldId id="429" r:id="rId9"/>
    <p:sldId id="404" r:id="rId10"/>
  </p:sldIdLst>
  <p:sldSz cx="12192000" cy="6858000"/>
  <p:notesSz cx="6858000" cy="9144000"/>
  <p:custDataLst>
    <p:tags r:id="rId13"/>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ksandra Stevanović" initials="AS" lastIdx="9"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E0E5"/>
    <a:srgbClr val="203864"/>
    <a:srgbClr val="F8F8F8"/>
    <a:srgbClr val="ABC7F1"/>
    <a:srgbClr val="ED7D31"/>
    <a:srgbClr val="CFD5EA"/>
    <a:srgbClr val="404040"/>
    <a:srgbClr val="C01E24"/>
    <a:srgbClr val="3F3F3F"/>
    <a:srgbClr val="E3E9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501787-7DDC-45C9-B40A-16A6497BEADF}" v="40" dt="2024-04-30T16:48:20.189"/>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41" autoAdjust="0"/>
  </p:normalViewPr>
  <p:slideViewPr>
    <p:cSldViewPr snapToGrid="0">
      <p:cViewPr varScale="1">
        <p:scale>
          <a:sx n="77" d="100"/>
          <a:sy n="77" d="100"/>
        </p:scale>
        <p:origin x="120" y="558"/>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ntelis balaouras" userId="25e8755020fc1734" providerId="LiveId" clId="{4A501787-7DDC-45C9-B40A-16A6497BEADF}"/>
    <pc:docChg chg="undo custSel delSld modSld modMainMaster">
      <pc:chgData name="pantelis balaouras" userId="25e8755020fc1734" providerId="LiveId" clId="{4A501787-7DDC-45C9-B40A-16A6497BEADF}" dt="2024-04-30T16:49:20.874" v="99" actId="478"/>
      <pc:docMkLst>
        <pc:docMk/>
      </pc:docMkLst>
      <pc:sldChg chg="del">
        <pc:chgData name="pantelis balaouras" userId="25e8755020fc1734" providerId="LiveId" clId="{4A501787-7DDC-45C9-B40A-16A6497BEADF}" dt="2024-04-30T16:46:06.806" v="39" actId="47"/>
        <pc:sldMkLst>
          <pc:docMk/>
          <pc:sldMk cId="2363218854" sldId="383"/>
        </pc:sldMkLst>
      </pc:sldChg>
      <pc:sldChg chg="addSp delSp modSp">
        <pc:chgData name="pantelis balaouras" userId="25e8755020fc1734" providerId="LiveId" clId="{4A501787-7DDC-45C9-B40A-16A6497BEADF}" dt="2024-04-30T16:46:00.031" v="38"/>
        <pc:sldMkLst>
          <pc:docMk/>
          <pc:sldMk cId="1915799683" sldId="404"/>
        </pc:sldMkLst>
        <pc:picChg chg="add mod">
          <ac:chgData name="pantelis balaouras" userId="25e8755020fc1734" providerId="LiveId" clId="{4A501787-7DDC-45C9-B40A-16A6497BEADF}" dt="2024-04-30T16:46:00.031" v="38"/>
          <ac:picMkLst>
            <pc:docMk/>
            <pc:sldMk cId="1915799683" sldId="404"/>
            <ac:picMk id="3" creationId="{CA5AF924-CD7B-BD4B-F30E-6227F71E8D75}"/>
          </ac:picMkLst>
        </pc:picChg>
        <pc:picChg chg="del">
          <ac:chgData name="pantelis balaouras" userId="25e8755020fc1734" providerId="LiveId" clId="{4A501787-7DDC-45C9-B40A-16A6497BEADF}" dt="2024-04-30T16:45:59.354" v="37" actId="478"/>
          <ac:picMkLst>
            <pc:docMk/>
            <pc:sldMk cId="1915799683" sldId="404"/>
            <ac:picMk id="2050" creationId="{2AB980B0-03D2-2E64-6760-C23D435A121F}"/>
          </ac:picMkLst>
        </pc:picChg>
      </pc:sldChg>
      <pc:sldChg chg="addSp delSp modSp mod chgLayout">
        <pc:chgData name="pantelis balaouras" userId="25e8755020fc1734" providerId="LiveId" clId="{4A501787-7DDC-45C9-B40A-16A6497BEADF}" dt="2024-04-30T16:49:09.550" v="95" actId="478"/>
        <pc:sldMkLst>
          <pc:docMk/>
          <pc:sldMk cId="3724834240" sldId="423"/>
        </pc:sldMkLst>
        <pc:spChg chg="add del mod ord">
          <ac:chgData name="pantelis balaouras" userId="25e8755020fc1734" providerId="LiveId" clId="{4A501787-7DDC-45C9-B40A-16A6497BEADF}" dt="2024-04-30T16:49:05.237" v="93" actId="700"/>
          <ac:spMkLst>
            <pc:docMk/>
            <pc:sldMk cId="3724834240" sldId="423"/>
            <ac:spMk id="3" creationId="{5C179C49-030E-87EC-B7C3-47346C3FB770}"/>
          </ac:spMkLst>
        </pc:spChg>
        <pc:spChg chg="add del mod ord">
          <ac:chgData name="pantelis balaouras" userId="25e8755020fc1734" providerId="LiveId" clId="{4A501787-7DDC-45C9-B40A-16A6497BEADF}" dt="2024-04-30T16:49:05.237" v="93" actId="700"/>
          <ac:spMkLst>
            <pc:docMk/>
            <pc:sldMk cId="3724834240" sldId="423"/>
            <ac:spMk id="6" creationId="{C27F6A6E-0C54-1A76-75D4-10D455331D32}"/>
          </ac:spMkLst>
        </pc:spChg>
        <pc:spChg chg="del mod">
          <ac:chgData name="pantelis balaouras" userId="25e8755020fc1734" providerId="LiveId" clId="{4A501787-7DDC-45C9-B40A-16A6497BEADF}" dt="2024-04-30T16:49:09.550" v="95" actId="478"/>
          <ac:spMkLst>
            <pc:docMk/>
            <pc:sldMk cId="3724834240" sldId="423"/>
            <ac:spMk id="8" creationId="{1AC8686A-924E-4DB2-9C14-32702D27F92F}"/>
          </ac:spMkLst>
        </pc:spChg>
        <pc:picChg chg="del">
          <ac:chgData name="pantelis balaouras" userId="25e8755020fc1734" providerId="LiveId" clId="{4A501787-7DDC-45C9-B40A-16A6497BEADF}" dt="2024-04-30T16:48:40.045" v="91" actId="478"/>
          <ac:picMkLst>
            <pc:docMk/>
            <pc:sldMk cId="3724834240" sldId="423"/>
            <ac:picMk id="9" creationId="{CB47CF04-C1E8-410F-B484-DDABCA434AE8}"/>
          </ac:picMkLst>
        </pc:picChg>
      </pc:sldChg>
      <pc:sldChg chg="delSp mod">
        <pc:chgData name="pantelis balaouras" userId="25e8755020fc1734" providerId="LiveId" clId="{4A501787-7DDC-45C9-B40A-16A6497BEADF}" dt="2024-04-30T16:49:12.670" v="96" actId="478"/>
        <pc:sldMkLst>
          <pc:docMk/>
          <pc:sldMk cId="4008420260" sldId="424"/>
        </pc:sldMkLst>
        <pc:spChg chg="del">
          <ac:chgData name="pantelis balaouras" userId="25e8755020fc1734" providerId="LiveId" clId="{4A501787-7DDC-45C9-B40A-16A6497BEADF}" dt="2024-04-30T16:49:12.670" v="96" actId="478"/>
          <ac:spMkLst>
            <pc:docMk/>
            <pc:sldMk cId="4008420260" sldId="424"/>
            <ac:spMk id="8" creationId="{8949CD7F-D746-4E4B-9D6A-CA3CA6D4741F}"/>
          </ac:spMkLst>
        </pc:spChg>
        <pc:picChg chg="del">
          <ac:chgData name="pantelis balaouras" userId="25e8755020fc1734" providerId="LiveId" clId="{4A501787-7DDC-45C9-B40A-16A6497BEADF}" dt="2024-04-30T16:48:37.391" v="90" actId="478"/>
          <ac:picMkLst>
            <pc:docMk/>
            <pc:sldMk cId="4008420260" sldId="424"/>
            <ac:picMk id="9" creationId="{C66ECFC5-9E34-47A8-9212-5262EF52F91C}"/>
          </ac:picMkLst>
        </pc:picChg>
      </pc:sldChg>
      <pc:sldChg chg="delSp mod">
        <pc:chgData name="pantelis balaouras" userId="25e8755020fc1734" providerId="LiveId" clId="{4A501787-7DDC-45C9-B40A-16A6497BEADF}" dt="2024-04-30T16:49:15.366" v="97" actId="478"/>
        <pc:sldMkLst>
          <pc:docMk/>
          <pc:sldMk cId="474639284" sldId="428"/>
        </pc:sldMkLst>
        <pc:spChg chg="del">
          <ac:chgData name="pantelis balaouras" userId="25e8755020fc1734" providerId="LiveId" clId="{4A501787-7DDC-45C9-B40A-16A6497BEADF}" dt="2024-04-30T16:49:15.366" v="97" actId="478"/>
          <ac:spMkLst>
            <pc:docMk/>
            <pc:sldMk cId="474639284" sldId="428"/>
            <ac:spMk id="6" creationId="{7E9FC604-99C2-497A-A4CF-8DE84D8666C2}"/>
          </ac:spMkLst>
        </pc:spChg>
        <pc:picChg chg="del">
          <ac:chgData name="pantelis balaouras" userId="25e8755020fc1734" providerId="LiveId" clId="{4A501787-7DDC-45C9-B40A-16A6497BEADF}" dt="2024-04-30T16:48:34.871" v="89" actId="478"/>
          <ac:picMkLst>
            <pc:docMk/>
            <pc:sldMk cId="474639284" sldId="428"/>
            <ac:picMk id="7" creationId="{D419AB03-7902-4A9D-A3B7-91061E43C2A1}"/>
          </ac:picMkLst>
        </pc:picChg>
      </pc:sldChg>
      <pc:sldChg chg="delSp modSp mod">
        <pc:chgData name="pantelis balaouras" userId="25e8755020fc1734" providerId="LiveId" clId="{4A501787-7DDC-45C9-B40A-16A6497BEADF}" dt="2024-04-30T16:49:20.874" v="99" actId="478"/>
        <pc:sldMkLst>
          <pc:docMk/>
          <pc:sldMk cId="1138894477" sldId="429"/>
        </pc:sldMkLst>
        <pc:spChg chg="mod">
          <ac:chgData name="pantelis balaouras" userId="25e8755020fc1734" providerId="LiveId" clId="{4A501787-7DDC-45C9-B40A-16A6497BEADF}" dt="2024-04-30T16:47:29.640" v="81" actId="6549"/>
          <ac:spMkLst>
            <pc:docMk/>
            <pc:sldMk cId="1138894477" sldId="429"/>
            <ac:spMk id="5" creationId="{88178301-C8A7-4724-8CF8-344EAE75664C}"/>
          </ac:spMkLst>
        </pc:spChg>
        <pc:spChg chg="del">
          <ac:chgData name="pantelis balaouras" userId="25e8755020fc1734" providerId="LiveId" clId="{4A501787-7DDC-45C9-B40A-16A6497BEADF}" dt="2024-04-30T16:49:20.874" v="99" actId="478"/>
          <ac:spMkLst>
            <pc:docMk/>
            <pc:sldMk cId="1138894477" sldId="429"/>
            <ac:spMk id="6" creationId="{9BFE4E6B-7FDA-4D58-AB32-922AE3930278}"/>
          </ac:spMkLst>
        </pc:spChg>
        <pc:spChg chg="mod">
          <ac:chgData name="pantelis balaouras" userId="25e8755020fc1734" providerId="LiveId" clId="{4A501787-7DDC-45C9-B40A-16A6497BEADF}" dt="2024-04-30T16:47:20.379" v="68" actId="20577"/>
          <ac:spMkLst>
            <pc:docMk/>
            <pc:sldMk cId="1138894477" sldId="429"/>
            <ac:spMk id="10" creationId="{E448F981-31BC-4A5C-A52A-2CB296CA1B95}"/>
          </ac:spMkLst>
        </pc:spChg>
        <pc:picChg chg="del">
          <ac:chgData name="pantelis balaouras" userId="25e8755020fc1734" providerId="LiveId" clId="{4A501787-7DDC-45C9-B40A-16A6497BEADF}" dt="2024-04-30T16:48:27.967" v="87" actId="478"/>
          <ac:picMkLst>
            <pc:docMk/>
            <pc:sldMk cId="1138894477" sldId="429"/>
            <ac:picMk id="7" creationId="{0041CDE1-2703-42A6-B420-BE4FF8771FCE}"/>
          </ac:picMkLst>
        </pc:picChg>
      </pc:sldChg>
      <pc:sldChg chg="delSp modSp mod">
        <pc:chgData name="pantelis balaouras" userId="25e8755020fc1734" providerId="LiveId" clId="{4A501787-7DDC-45C9-B40A-16A6497BEADF}" dt="2024-04-30T16:49:17.951" v="98" actId="478"/>
        <pc:sldMkLst>
          <pc:docMk/>
          <pc:sldMk cId="1082184701" sldId="457"/>
        </pc:sldMkLst>
        <pc:spChg chg="mod">
          <ac:chgData name="pantelis balaouras" userId="25e8755020fc1734" providerId="LiveId" clId="{4A501787-7DDC-45C9-B40A-16A6497BEADF}" dt="2024-04-30T16:46:48.852" v="47" actId="20577"/>
          <ac:spMkLst>
            <pc:docMk/>
            <pc:sldMk cId="1082184701" sldId="457"/>
            <ac:spMk id="5" creationId="{88178301-C8A7-4724-8CF8-344EAE75664C}"/>
          </ac:spMkLst>
        </pc:spChg>
        <pc:spChg chg="del">
          <ac:chgData name="pantelis balaouras" userId="25e8755020fc1734" providerId="LiveId" clId="{4A501787-7DDC-45C9-B40A-16A6497BEADF}" dt="2024-04-30T16:49:17.951" v="98" actId="478"/>
          <ac:spMkLst>
            <pc:docMk/>
            <pc:sldMk cId="1082184701" sldId="457"/>
            <ac:spMk id="6" creationId="{7E9FC604-99C2-497A-A4CF-8DE84D8666C2}"/>
          </ac:spMkLst>
        </pc:spChg>
        <pc:spChg chg="mod">
          <ac:chgData name="pantelis balaouras" userId="25e8755020fc1734" providerId="LiveId" clId="{4A501787-7DDC-45C9-B40A-16A6497BEADF}" dt="2024-04-30T16:46:56.951" v="58" actId="6549"/>
          <ac:spMkLst>
            <pc:docMk/>
            <pc:sldMk cId="1082184701" sldId="457"/>
            <ac:spMk id="10" creationId="{E448F981-31BC-4A5C-A52A-2CB296CA1B95}"/>
          </ac:spMkLst>
        </pc:spChg>
        <pc:picChg chg="del">
          <ac:chgData name="pantelis balaouras" userId="25e8755020fc1734" providerId="LiveId" clId="{4A501787-7DDC-45C9-B40A-16A6497BEADF}" dt="2024-04-30T16:48:31.871" v="88" actId="478"/>
          <ac:picMkLst>
            <pc:docMk/>
            <pc:sldMk cId="1082184701" sldId="457"/>
            <ac:picMk id="7" creationId="{D419AB03-7902-4A9D-A3B7-91061E43C2A1}"/>
          </ac:picMkLst>
        </pc:picChg>
      </pc:sldChg>
      <pc:sldChg chg="delSp modSp mod">
        <pc:chgData name="pantelis balaouras" userId="25e8755020fc1734" providerId="LiveId" clId="{4A501787-7DDC-45C9-B40A-16A6497BEADF}" dt="2024-04-30T16:45:36.734" v="36" actId="478"/>
        <pc:sldMkLst>
          <pc:docMk/>
          <pc:sldMk cId="667290820" sldId="460"/>
        </pc:sldMkLst>
        <pc:spChg chg="mod">
          <ac:chgData name="pantelis balaouras" userId="25e8755020fc1734" providerId="LiveId" clId="{4A501787-7DDC-45C9-B40A-16A6497BEADF}" dt="2024-04-30T16:45:32.367" v="35" actId="6549"/>
          <ac:spMkLst>
            <pc:docMk/>
            <pc:sldMk cId="667290820" sldId="460"/>
            <ac:spMk id="4" creationId="{122BC770-408C-50C8-126F-18790E99F2CB}"/>
          </ac:spMkLst>
        </pc:spChg>
        <pc:spChg chg="del">
          <ac:chgData name="pantelis balaouras" userId="25e8755020fc1734" providerId="LiveId" clId="{4A501787-7DDC-45C9-B40A-16A6497BEADF}" dt="2024-04-30T16:45:36.734" v="36" actId="478"/>
          <ac:spMkLst>
            <pc:docMk/>
            <pc:sldMk cId="667290820" sldId="460"/>
            <ac:spMk id="5" creationId="{9C196132-8E2D-3323-B795-861D3CE5DD11}"/>
          </ac:spMkLst>
        </pc:spChg>
      </pc:sldChg>
      <pc:sldMasterChg chg="delSldLayout modSldLayout">
        <pc:chgData name="pantelis balaouras" userId="25e8755020fc1734" providerId="LiveId" clId="{4A501787-7DDC-45C9-B40A-16A6497BEADF}" dt="2024-04-30T16:48:20.189" v="86"/>
        <pc:sldMasterMkLst>
          <pc:docMk/>
          <pc:sldMasterMk cId="1468923052" sldId="2147483648"/>
        </pc:sldMasterMkLst>
        <pc:sldLayoutChg chg="addSp delSp modSp">
          <pc:chgData name="pantelis balaouras" userId="25e8755020fc1734" providerId="LiveId" clId="{4A501787-7DDC-45C9-B40A-16A6497BEADF}" dt="2024-04-30T16:48:20.189" v="86"/>
          <pc:sldLayoutMkLst>
            <pc:docMk/>
            <pc:sldMasterMk cId="1468923052" sldId="2147483648"/>
            <pc:sldLayoutMk cId="2577986437" sldId="2147483661"/>
          </pc:sldLayoutMkLst>
          <pc:spChg chg="add mod">
            <ac:chgData name="pantelis balaouras" userId="25e8755020fc1734" providerId="LiveId" clId="{4A501787-7DDC-45C9-B40A-16A6497BEADF}" dt="2024-04-30T16:48:20.189" v="86"/>
            <ac:spMkLst>
              <pc:docMk/>
              <pc:sldMasterMk cId="1468923052" sldId="2147483648"/>
              <pc:sldLayoutMk cId="2577986437" sldId="2147483661"/>
              <ac:spMk id="5" creationId="{ACFE8060-A188-0A63-7C40-CE4A54A06A4B}"/>
            </ac:spMkLst>
          </pc:spChg>
          <pc:spChg chg="del">
            <ac:chgData name="pantelis balaouras" userId="25e8755020fc1734" providerId="LiveId" clId="{4A501787-7DDC-45C9-B40A-16A6497BEADF}" dt="2024-04-30T16:48:19.270" v="85" actId="478"/>
            <ac:spMkLst>
              <pc:docMk/>
              <pc:sldMasterMk cId="1468923052" sldId="2147483648"/>
              <pc:sldLayoutMk cId="2577986437" sldId="2147483661"/>
              <ac:spMk id="11" creationId="{2B11A1E7-A92D-4ADD-A414-173299287A7B}"/>
            </ac:spMkLst>
          </pc:spChg>
        </pc:sldLayoutChg>
        <pc:sldLayoutChg chg="del">
          <pc:chgData name="pantelis balaouras" userId="25e8755020fc1734" providerId="LiveId" clId="{4A501787-7DDC-45C9-B40A-16A6497BEADF}" dt="2024-04-30T16:47:51.841" v="84" actId="2696"/>
          <pc:sldLayoutMkLst>
            <pc:docMk/>
            <pc:sldMasterMk cId="1468923052" sldId="2147483648"/>
            <pc:sldLayoutMk cId="2515741970" sldId="2147483665"/>
          </pc:sldLayoutMkLst>
        </pc:sldLayoutChg>
        <pc:sldLayoutChg chg="modSp mod">
          <pc:chgData name="pantelis balaouras" userId="25e8755020fc1734" providerId="LiveId" clId="{4A501787-7DDC-45C9-B40A-16A6497BEADF}" dt="2024-04-30T16:47:47.636" v="83" actId="20577"/>
          <pc:sldLayoutMkLst>
            <pc:docMk/>
            <pc:sldMasterMk cId="1468923052" sldId="2147483648"/>
            <pc:sldLayoutMk cId="2336866591" sldId="2147483666"/>
          </pc:sldLayoutMkLst>
          <pc:spChg chg="mod">
            <ac:chgData name="pantelis balaouras" userId="25e8755020fc1734" providerId="LiveId" clId="{4A501787-7DDC-45C9-B40A-16A6497BEADF}" dt="2024-04-30T16:47:47.636" v="83" actId="20577"/>
            <ac:spMkLst>
              <pc:docMk/>
              <pc:sldMasterMk cId="1468923052" sldId="2147483648"/>
              <pc:sldLayoutMk cId="2336866591" sldId="2147483666"/>
              <ac:spMk id="4" creationId="{28198CF2-91B3-6C1C-0A93-DC5CB01069DA}"/>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AE6F319F-557A-4033-9A7E-7B30C1709D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a:extLst>
              <a:ext uri="{FF2B5EF4-FFF2-40B4-BE49-F238E27FC236}">
                <a16:creationId xmlns:a16="http://schemas.microsoft.com/office/drawing/2014/main" id="{FED24FFA-E381-4D15-9323-2E7F167B5D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670361F-8793-4678-8399-75402180233D}" type="datetimeFigureOut">
              <a:rPr lang="el-GR" smtClean="0"/>
              <a:t>8/5/2024</a:t>
            </a:fld>
            <a:endParaRPr lang="el-GR"/>
          </a:p>
        </p:txBody>
      </p:sp>
      <p:sp>
        <p:nvSpPr>
          <p:cNvPr id="4" name="Θέση υποσέλιδου 3">
            <a:extLst>
              <a:ext uri="{FF2B5EF4-FFF2-40B4-BE49-F238E27FC236}">
                <a16:creationId xmlns:a16="http://schemas.microsoft.com/office/drawing/2014/main" id="{F7A14582-B00E-403A-B9F6-8137B447B5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a:extLst>
              <a:ext uri="{FF2B5EF4-FFF2-40B4-BE49-F238E27FC236}">
                <a16:creationId xmlns:a16="http://schemas.microsoft.com/office/drawing/2014/main" id="{29BBD3CB-00AE-4B41-B6C8-39534586D0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6D2EE3A-1E6C-47AF-A0C5-588F1B9CC394}" type="slidenum">
              <a:rPr lang="el-GR" smtClean="0"/>
              <a:t>‹#›</a:t>
            </a:fld>
            <a:endParaRPr lang="el-GR"/>
          </a:p>
        </p:txBody>
      </p:sp>
    </p:spTree>
    <p:extLst>
      <p:ext uri="{BB962C8B-B14F-4D97-AF65-F5344CB8AC3E}">
        <p14:creationId xmlns:p14="http://schemas.microsoft.com/office/powerpoint/2010/main" val="10830680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C42A8D-6A8A-4D0C-BE99-5FB2E4FC1A13}" type="datetimeFigureOut">
              <a:rPr lang="el-GR" smtClean="0"/>
              <a:t>8/5/2024</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890C62-02BA-4B64-96F1-99D7E3BEEE56}" type="slidenum">
              <a:rPr lang="el-GR" smtClean="0"/>
              <a:t>‹#›</a:t>
            </a:fld>
            <a:endParaRPr lang="el-GR"/>
          </a:p>
        </p:txBody>
      </p:sp>
    </p:spTree>
    <p:extLst>
      <p:ext uri="{BB962C8B-B14F-4D97-AF65-F5344CB8AC3E}">
        <p14:creationId xmlns:p14="http://schemas.microsoft.com/office/powerpoint/2010/main" val="646302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a:t>
            </a:fld>
            <a:endParaRPr lang="el-GR"/>
          </a:p>
        </p:txBody>
      </p:sp>
    </p:spTree>
    <p:extLst>
      <p:ext uri="{BB962C8B-B14F-4D97-AF65-F5344CB8AC3E}">
        <p14:creationId xmlns:p14="http://schemas.microsoft.com/office/powerpoint/2010/main" val="25827775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FD890C62-02BA-4B64-96F1-99D7E3BEEE56}" type="slidenum">
              <a:rPr lang="el-GR" smtClean="0"/>
              <a:t>2</a:t>
            </a:fld>
            <a:endParaRPr lang="el-GR"/>
          </a:p>
        </p:txBody>
      </p:sp>
    </p:spTree>
    <p:extLst>
      <p:ext uri="{BB962C8B-B14F-4D97-AF65-F5344CB8AC3E}">
        <p14:creationId xmlns:p14="http://schemas.microsoft.com/office/powerpoint/2010/main" val="3059324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3</a:t>
            </a:fld>
            <a:endParaRPr lang="el-GR"/>
          </a:p>
        </p:txBody>
      </p:sp>
    </p:spTree>
    <p:extLst>
      <p:ext uri="{BB962C8B-B14F-4D97-AF65-F5344CB8AC3E}">
        <p14:creationId xmlns:p14="http://schemas.microsoft.com/office/powerpoint/2010/main" val="3628792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Correct D</a:t>
            </a:r>
            <a:endParaRPr lang="el-GR" dirty="0"/>
          </a:p>
        </p:txBody>
      </p:sp>
      <p:sp>
        <p:nvSpPr>
          <p:cNvPr id="4" name="Slide Number Placeholder 3"/>
          <p:cNvSpPr>
            <a:spLocks noGrp="1"/>
          </p:cNvSpPr>
          <p:nvPr>
            <p:ph type="sldNum" sz="quarter" idx="5"/>
          </p:nvPr>
        </p:nvSpPr>
        <p:spPr/>
        <p:txBody>
          <a:bodyPr/>
          <a:lstStyle/>
          <a:p>
            <a:fld id="{FD890C62-02BA-4B64-96F1-99D7E3BEEE56}" type="slidenum">
              <a:rPr lang="el-GR" smtClean="0"/>
              <a:t>4</a:t>
            </a:fld>
            <a:endParaRPr lang="el-GR"/>
          </a:p>
        </p:txBody>
      </p:sp>
    </p:spTree>
    <p:extLst>
      <p:ext uri="{BB962C8B-B14F-4D97-AF65-F5344CB8AC3E}">
        <p14:creationId xmlns:p14="http://schemas.microsoft.com/office/powerpoint/2010/main" val="38558233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Correct: D</a:t>
            </a:r>
            <a:endParaRPr lang="el-GR" dirty="0"/>
          </a:p>
        </p:txBody>
      </p:sp>
      <p:sp>
        <p:nvSpPr>
          <p:cNvPr id="4" name="Slide Number Placeholder 3"/>
          <p:cNvSpPr>
            <a:spLocks noGrp="1"/>
          </p:cNvSpPr>
          <p:nvPr>
            <p:ph type="sldNum" sz="quarter" idx="5"/>
          </p:nvPr>
        </p:nvSpPr>
        <p:spPr/>
        <p:txBody>
          <a:bodyPr/>
          <a:lstStyle/>
          <a:p>
            <a:fld id="{FD890C62-02BA-4B64-96F1-99D7E3BEEE56}" type="slidenum">
              <a:rPr lang="el-GR" smtClean="0"/>
              <a:t>5</a:t>
            </a:fld>
            <a:endParaRPr lang="el-GR"/>
          </a:p>
        </p:txBody>
      </p:sp>
    </p:spTree>
    <p:extLst>
      <p:ext uri="{BB962C8B-B14F-4D97-AF65-F5344CB8AC3E}">
        <p14:creationId xmlns:p14="http://schemas.microsoft.com/office/powerpoint/2010/main" val="34226692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True</a:t>
            </a:r>
            <a:endParaRPr lang="el-GR" dirty="0"/>
          </a:p>
        </p:txBody>
      </p:sp>
      <p:sp>
        <p:nvSpPr>
          <p:cNvPr id="4" name="Slide Number Placeholder 3"/>
          <p:cNvSpPr>
            <a:spLocks noGrp="1"/>
          </p:cNvSpPr>
          <p:nvPr>
            <p:ph type="sldNum" sz="quarter" idx="5"/>
          </p:nvPr>
        </p:nvSpPr>
        <p:spPr/>
        <p:txBody>
          <a:bodyPr/>
          <a:lstStyle/>
          <a:p>
            <a:fld id="{FD890C62-02BA-4B64-96F1-99D7E3BEEE56}" type="slidenum">
              <a:rPr lang="el-GR" smtClean="0"/>
              <a:t>6</a:t>
            </a:fld>
            <a:endParaRPr lang="el-GR"/>
          </a:p>
        </p:txBody>
      </p:sp>
    </p:spTree>
    <p:extLst>
      <p:ext uri="{BB962C8B-B14F-4D97-AF65-F5344CB8AC3E}">
        <p14:creationId xmlns:p14="http://schemas.microsoft.com/office/powerpoint/2010/main" val="40978304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Fals</a:t>
            </a:r>
            <a:endParaRPr lang="el-GR" dirty="0"/>
          </a:p>
        </p:txBody>
      </p:sp>
      <p:sp>
        <p:nvSpPr>
          <p:cNvPr id="4" name="Slide Number Placeholder 3"/>
          <p:cNvSpPr>
            <a:spLocks noGrp="1"/>
          </p:cNvSpPr>
          <p:nvPr>
            <p:ph type="sldNum" sz="quarter" idx="5"/>
          </p:nvPr>
        </p:nvSpPr>
        <p:spPr/>
        <p:txBody>
          <a:bodyPr/>
          <a:lstStyle/>
          <a:p>
            <a:fld id="{FD890C62-02BA-4B64-96F1-99D7E3BEEE56}" type="slidenum">
              <a:rPr lang="el-GR" smtClean="0"/>
              <a:t>7</a:t>
            </a:fld>
            <a:endParaRPr lang="el-GR"/>
          </a:p>
        </p:txBody>
      </p:sp>
    </p:spTree>
    <p:extLst>
      <p:ext uri="{BB962C8B-B14F-4D97-AF65-F5344CB8AC3E}">
        <p14:creationId xmlns:p14="http://schemas.microsoft.com/office/powerpoint/2010/main" val="27192337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True</a:t>
            </a:r>
            <a:endParaRPr lang="el-GR" dirty="0"/>
          </a:p>
        </p:txBody>
      </p:sp>
      <p:sp>
        <p:nvSpPr>
          <p:cNvPr id="4" name="Slide Number Placeholder 3"/>
          <p:cNvSpPr>
            <a:spLocks noGrp="1"/>
          </p:cNvSpPr>
          <p:nvPr>
            <p:ph type="sldNum" sz="quarter" idx="5"/>
          </p:nvPr>
        </p:nvSpPr>
        <p:spPr/>
        <p:txBody>
          <a:bodyPr/>
          <a:lstStyle/>
          <a:p>
            <a:fld id="{FD890C62-02BA-4B64-96F1-99D7E3BEEE56}" type="slidenum">
              <a:rPr lang="el-GR" smtClean="0"/>
              <a:t>8</a:t>
            </a:fld>
            <a:endParaRPr lang="el-GR"/>
          </a:p>
        </p:txBody>
      </p:sp>
    </p:spTree>
    <p:extLst>
      <p:ext uri="{BB962C8B-B14F-4D97-AF65-F5344CB8AC3E}">
        <p14:creationId xmlns:p14="http://schemas.microsoft.com/office/powerpoint/2010/main" val="37790704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9</a:t>
            </a:fld>
            <a:endParaRPr lang="el-GR"/>
          </a:p>
        </p:txBody>
      </p:sp>
    </p:spTree>
    <p:extLst>
      <p:ext uri="{BB962C8B-B14F-4D97-AF65-F5344CB8AC3E}">
        <p14:creationId xmlns:p14="http://schemas.microsoft.com/office/powerpoint/2010/main" val="38852362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ing slide">
    <p:spTree>
      <p:nvGrpSpPr>
        <p:cNvPr id="1" name=""/>
        <p:cNvGrpSpPr/>
        <p:nvPr/>
      </p:nvGrpSpPr>
      <p:grpSpPr>
        <a:xfrm>
          <a:off x="0" y="0"/>
          <a:ext cx="0" cy="0"/>
          <a:chOff x="0" y="0"/>
          <a:chExt cx="0" cy="0"/>
        </a:xfrm>
      </p:grpSpPr>
      <p:pic>
        <p:nvPicPr>
          <p:cNvPr id="35"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4B636493-E712-4242-8B67-E8BA2B31C8A5}"/>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371295"/>
            <a:ext cx="1684020" cy="495300"/>
          </a:xfrm>
          <a:prstGeom prst="rect">
            <a:avLst/>
          </a:prstGeom>
          <a:noFill/>
          <a:ln>
            <a:noFill/>
          </a:ln>
        </p:spPr>
      </p:pic>
    </p:spTree>
    <p:extLst>
      <p:ext uri="{BB962C8B-B14F-4D97-AF65-F5344CB8AC3E}">
        <p14:creationId xmlns:p14="http://schemas.microsoft.com/office/powerpoint/2010/main" val="310797067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ubmodule Intro">
    <p:spTree>
      <p:nvGrpSpPr>
        <p:cNvPr id="1" name=""/>
        <p:cNvGrpSpPr/>
        <p:nvPr/>
      </p:nvGrpSpPr>
      <p:grpSpPr>
        <a:xfrm>
          <a:off x="0" y="0"/>
          <a:ext cx="0" cy="0"/>
          <a:chOff x="0" y="0"/>
          <a:chExt cx="0" cy="0"/>
        </a:xfrm>
      </p:grpSpPr>
      <p:sp>
        <p:nvSpPr>
          <p:cNvPr id="11" name="Rectangle 1">
            <a:extLst>
              <a:ext uri="{FF2B5EF4-FFF2-40B4-BE49-F238E27FC236}">
                <a16:creationId xmlns:a16="http://schemas.microsoft.com/office/drawing/2014/main" id="{85AC0203-B144-4B95-B9C1-17443F665396}"/>
              </a:ext>
            </a:extLst>
          </p:cNvPr>
          <p:cNvSpPr/>
          <p:nvPr userDrawn="1"/>
        </p:nvSpPr>
        <p:spPr>
          <a:xfrm>
            <a:off x="0" y="2218305"/>
            <a:ext cx="12192001" cy="3787362"/>
          </a:xfrm>
          <a:custGeom>
            <a:avLst/>
            <a:gdLst>
              <a:gd name="connsiteX0" fmla="*/ 0 w 12192001"/>
              <a:gd name="connsiteY0" fmla="*/ 0 h 3787362"/>
              <a:gd name="connsiteX1" fmla="*/ 12192001 w 12192001"/>
              <a:gd name="connsiteY1" fmla="*/ 0 h 3787362"/>
              <a:gd name="connsiteX2" fmla="*/ 12192001 w 12192001"/>
              <a:gd name="connsiteY2" fmla="*/ 3787362 h 3787362"/>
              <a:gd name="connsiteX3" fmla="*/ 0 w 12192001"/>
              <a:gd name="connsiteY3" fmla="*/ 3787362 h 3787362"/>
              <a:gd name="connsiteX4" fmla="*/ 0 w 12192001"/>
              <a:gd name="connsiteY4" fmla="*/ 0 h 3787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1" h="3787362" fill="none" extrusionOk="0">
                <a:moveTo>
                  <a:pt x="0" y="0"/>
                </a:moveTo>
                <a:cubicBezTo>
                  <a:pt x="5267857" y="115912"/>
                  <a:pt x="10534044" y="115906"/>
                  <a:pt x="12192001" y="0"/>
                </a:cubicBezTo>
                <a:cubicBezTo>
                  <a:pt x="12023287" y="884214"/>
                  <a:pt x="12337058" y="2861203"/>
                  <a:pt x="12192001" y="3787362"/>
                </a:cubicBezTo>
                <a:cubicBezTo>
                  <a:pt x="6856763" y="3858406"/>
                  <a:pt x="3552369" y="3797966"/>
                  <a:pt x="0" y="3787362"/>
                </a:cubicBezTo>
                <a:cubicBezTo>
                  <a:pt x="-168955" y="3245399"/>
                  <a:pt x="-23238" y="1332813"/>
                  <a:pt x="0" y="0"/>
                </a:cubicBezTo>
                <a:close/>
              </a:path>
              <a:path w="12192001" h="3787362" stroke="0" extrusionOk="0">
                <a:moveTo>
                  <a:pt x="0" y="0"/>
                </a:moveTo>
                <a:cubicBezTo>
                  <a:pt x="4883943" y="25039"/>
                  <a:pt x="6582665" y="-133"/>
                  <a:pt x="12192001" y="0"/>
                </a:cubicBezTo>
                <a:cubicBezTo>
                  <a:pt x="12322435" y="1274441"/>
                  <a:pt x="12072005" y="3367144"/>
                  <a:pt x="12192001" y="3787362"/>
                </a:cubicBezTo>
                <a:cubicBezTo>
                  <a:pt x="10180307" y="3658891"/>
                  <a:pt x="3276446" y="3637757"/>
                  <a:pt x="0" y="3787362"/>
                </a:cubicBezTo>
                <a:cubicBezTo>
                  <a:pt x="-18279" y="2559161"/>
                  <a:pt x="166913" y="1839966"/>
                  <a:pt x="0" y="0"/>
                </a:cubicBezTo>
                <a:close/>
              </a:path>
            </a:pathLst>
          </a:custGeom>
          <a:solidFill>
            <a:srgbClr val="DDE0E5"/>
          </a:solidFill>
          <a:ln w="9525">
            <a:noFill/>
            <a:miter lim="800000"/>
            <a:headEnd/>
            <a:tailEnd/>
            <a:extLst>
              <a:ext uri="{C807C97D-BFC1-408E-A445-0C87EB9F89A2}">
                <ask:lineSketchStyleProps xmlns:ask="http://schemas.microsoft.com/office/drawing/2018/sketchyshapes" xmlns="" sd="943183522">
                  <a:prstGeom prst="rect">
                    <a:avLst/>
                  </a:prstGeom>
                  <ask:type>
                    <ask:lineSketchCurved/>
                  </ask:type>
                </ask:lineSketchStyleProps>
              </a:ext>
            </a:extLst>
          </a:ln>
          <a:effectLst>
            <a:outerShdw blurRad="40000" dist="23000" dir="5400000" rotWithShape="0">
              <a:srgbClr val="808080">
                <a:alpha val="34998"/>
              </a:srgbClr>
            </a:outerShdw>
          </a:effectLst>
        </p:spPr>
        <p:txBody>
          <a:bodyPr anchor="ctr"/>
          <a:lstStyle/>
          <a:p>
            <a:pPr marL="285750" lvl="0" indent="-285750" algn="ctr">
              <a:buFont typeface="Wingdings" panose="05000000000000000000" pitchFamily="2" charset="2"/>
              <a:buChar char="§"/>
            </a:pPr>
            <a:endParaRPr lang="el-GR">
              <a:solidFill>
                <a:schemeClr val="tx1"/>
              </a:solidFill>
            </a:endParaRPr>
          </a:p>
        </p:txBody>
      </p:sp>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0515600" cy="618346"/>
          </a:xfrm>
        </p:spPr>
        <p:txBody>
          <a:bodyPr>
            <a:noAutofit/>
          </a:bodyPr>
          <a:lstStyle>
            <a:lvl1pPr>
              <a:defRPr lang="el-GR" sz="2200" kern="1200" dirty="0">
                <a:solidFill>
                  <a:srgbClr val="C01E24"/>
                </a:solidFill>
                <a:latin typeface="+mn-lt"/>
                <a:ea typeface="+mj-ea"/>
                <a:cs typeface="+mj-cs"/>
              </a:defRPr>
            </a:lvl1pPr>
          </a:lstStyle>
          <a:p>
            <a:r>
              <a:rPr lang="el-GR"/>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8000" y="2218304"/>
            <a:ext cx="7872768" cy="3787361"/>
          </a:xfrm>
        </p:spPr>
        <p:txBody>
          <a:bodyPr/>
          <a:lstStyle>
            <a:lvl1pPr marL="228600" indent="-228600">
              <a:buClr>
                <a:srgbClr val="C00000"/>
              </a:buClr>
              <a:buFont typeface="Wingdings" panose="05000000000000000000" pitchFamily="2" charset="2"/>
              <a:buChar char="ü"/>
              <a:defRPr>
                <a:solidFill>
                  <a:schemeClr val="tx1"/>
                </a:solidFill>
                <a:effectLst/>
                <a:latin typeface="+mn-lt"/>
              </a:defRPr>
            </a:lvl1pPr>
            <a:lvl2pPr marL="685800" indent="-228600">
              <a:buClr>
                <a:srgbClr val="C00000"/>
              </a:buClr>
              <a:buFont typeface="Wingdings" panose="05000000000000000000" pitchFamily="2" charset="2"/>
              <a:buChar char="ü"/>
              <a:defRPr>
                <a:solidFill>
                  <a:schemeClr val="tx1"/>
                </a:solidFill>
                <a:effectLst/>
                <a:latin typeface="+mn-lt"/>
              </a:defRPr>
            </a:lvl2pPr>
            <a:lvl3pPr marL="1143000" indent="-228600">
              <a:buClr>
                <a:srgbClr val="C00000"/>
              </a:buClr>
              <a:buFont typeface="Wingdings" panose="05000000000000000000" pitchFamily="2" charset="2"/>
              <a:buChar char="ü"/>
              <a:defRPr>
                <a:solidFill>
                  <a:schemeClr val="tx1"/>
                </a:solidFill>
                <a:effectLst/>
                <a:latin typeface="+mn-lt"/>
              </a:defRPr>
            </a:lvl3pPr>
            <a:lvl4pPr marL="1600200" indent="-228600">
              <a:buClr>
                <a:srgbClr val="C00000"/>
              </a:buClr>
              <a:buFont typeface="Wingdings" panose="05000000000000000000" pitchFamily="2" charset="2"/>
              <a:buChar char="ü"/>
              <a:defRPr>
                <a:solidFill>
                  <a:schemeClr val="tx1"/>
                </a:solidFill>
                <a:effectLst/>
                <a:latin typeface="+mn-lt"/>
              </a:defRPr>
            </a:lvl4pPr>
            <a:lvl5pPr marL="2057400" indent="-228600">
              <a:buClr>
                <a:srgbClr val="C00000"/>
              </a:buClr>
              <a:buFont typeface="Wingdings" panose="05000000000000000000" pitchFamily="2" charset="2"/>
              <a:buChar char="ü"/>
              <a:defRPr>
                <a:solidFill>
                  <a:schemeClr val="tx1"/>
                </a:solidFill>
                <a:effectLst/>
                <a:latin typeface="+mn-lt"/>
              </a:defRPr>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pic>
        <p:nvPicPr>
          <p:cNvPr id="5" name="Εικόνα 4">
            <a:extLst>
              <a:ext uri="{FF2B5EF4-FFF2-40B4-BE49-F238E27FC236}">
                <a16:creationId xmlns:a16="http://schemas.microsoft.com/office/drawing/2014/main" id="{315B9CD0-664A-1A57-5482-64081E3C8776}"/>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6" name="Εικόνα 5"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8AD8DA09-CA51-90FC-C37F-AA4EB941D2EB}"/>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8"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532CAFD4-E5F6-DB64-4C00-8F6568C21D15}"/>
              </a:ext>
            </a:extLst>
          </p:cNvPr>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507980" y="6374858"/>
            <a:ext cx="1684020" cy="495300"/>
          </a:xfrm>
          <a:prstGeom prst="rect">
            <a:avLst/>
          </a:prstGeom>
          <a:noFill/>
          <a:ln>
            <a:noFill/>
          </a:ln>
        </p:spPr>
      </p:pic>
    </p:spTree>
    <p:extLst>
      <p:ext uri="{BB962C8B-B14F-4D97-AF65-F5344CB8AC3E}">
        <p14:creationId xmlns:p14="http://schemas.microsoft.com/office/powerpoint/2010/main" val="40206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all outline">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FC282D51-334C-492B-9A39-B63B0DF2D66D}"/>
              </a:ext>
            </a:extLst>
          </p:cNvPr>
          <p:cNvSpPr>
            <a:spLocks noGrp="1"/>
          </p:cNvSpPr>
          <p:nvPr>
            <p:ph type="title"/>
          </p:nvPr>
        </p:nvSpPr>
        <p:spPr/>
        <p:txBody>
          <a:bodyPr>
            <a:normAutofit/>
          </a:bodyPr>
          <a:lstStyle>
            <a:lvl1pPr algn="ctr">
              <a:defRPr lang="el-GR" sz="4000" b="0" kern="1200" dirty="0" smtClean="0">
                <a:solidFill>
                  <a:schemeClr val="tx1"/>
                </a:solidFill>
                <a:latin typeface="Gill Sans Nova" panose="020B0602020104020203" pitchFamily="34" charset="0"/>
                <a:ea typeface="Adobe Gothic Std B" panose="020B0800000000000000" pitchFamily="34" charset="-128"/>
                <a:cs typeface="+mj-cs"/>
              </a:defRPr>
            </a:lvl1pPr>
          </a:lstStyle>
          <a:p>
            <a:r>
              <a:rPr lang="el-GR"/>
              <a:t>Στυλ κύριου τίτλου</a:t>
            </a:r>
          </a:p>
        </p:txBody>
      </p:sp>
      <p:sp>
        <p:nvSpPr>
          <p:cNvPr id="10" name="TextBox 80">
            <a:extLst>
              <a:ext uri="{FF2B5EF4-FFF2-40B4-BE49-F238E27FC236}">
                <a16:creationId xmlns:a16="http://schemas.microsoft.com/office/drawing/2014/main" id="{79C9303C-96F0-47F7-8FD2-205DF32B61F9}"/>
              </a:ext>
            </a:extLst>
          </p:cNvPr>
          <p:cNvSpPr txBox="1">
            <a:spLocks noChangeArrowheads="1"/>
          </p:cNvSpPr>
          <p:nvPr userDrawn="1"/>
        </p:nvSpPr>
        <p:spPr bwMode="auto">
          <a:xfrm>
            <a:off x="361999" y="5260932"/>
            <a:ext cx="25624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2. Empower</a:t>
            </a:r>
          </a:p>
        </p:txBody>
      </p:sp>
      <p:sp>
        <p:nvSpPr>
          <p:cNvPr id="11" name="TextBox 81">
            <a:extLst>
              <a:ext uri="{FF2B5EF4-FFF2-40B4-BE49-F238E27FC236}">
                <a16:creationId xmlns:a16="http://schemas.microsoft.com/office/drawing/2014/main" id="{DA09FF50-0927-454B-AFBE-BC816B37A0E3}"/>
              </a:ext>
            </a:extLst>
          </p:cNvPr>
          <p:cNvSpPr txBox="1">
            <a:spLocks noChangeArrowheads="1"/>
          </p:cNvSpPr>
          <p:nvPr userDrawn="1"/>
        </p:nvSpPr>
        <p:spPr bwMode="auto">
          <a:xfrm>
            <a:off x="6112132" y="5231422"/>
            <a:ext cx="2465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3. Participate</a:t>
            </a:r>
          </a:p>
        </p:txBody>
      </p:sp>
      <p:sp>
        <p:nvSpPr>
          <p:cNvPr id="13" name="TextBox 80">
            <a:extLst>
              <a:ext uri="{FF2B5EF4-FFF2-40B4-BE49-F238E27FC236}">
                <a16:creationId xmlns:a16="http://schemas.microsoft.com/office/drawing/2014/main" id="{D64053F3-B864-46DB-814C-6742DA12C851}"/>
              </a:ext>
            </a:extLst>
          </p:cNvPr>
          <p:cNvSpPr txBox="1">
            <a:spLocks noChangeArrowheads="1"/>
          </p:cNvSpPr>
          <p:nvPr userDrawn="1"/>
        </p:nvSpPr>
        <p:spPr bwMode="auto">
          <a:xfrm>
            <a:off x="381260" y="2409476"/>
            <a:ext cx="250962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sz="2800">
                <a:solidFill>
                  <a:srgbClr val="FFFFFF"/>
                </a:solidFill>
                <a:latin typeface="Impact" panose="020B0806030902050204" pitchFamily="34" charset="0"/>
              </a:rPr>
              <a:t>1. Prevent</a:t>
            </a:r>
          </a:p>
        </p:txBody>
      </p:sp>
      <p:pic>
        <p:nvPicPr>
          <p:cNvPr id="4" name="Εικόνα 3">
            <a:extLst>
              <a:ext uri="{FF2B5EF4-FFF2-40B4-BE49-F238E27FC236}">
                <a16:creationId xmlns:a16="http://schemas.microsoft.com/office/drawing/2014/main" id="{2422E4BA-8C61-60DE-25F8-335B91431FA3}"/>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6"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9AC18A60-AF1F-03C0-B0BE-E0F798ADD6AC}"/>
              </a:ext>
            </a:extLst>
          </p:cNvPr>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507980" y="6374858"/>
            <a:ext cx="1684020" cy="495300"/>
          </a:xfrm>
          <a:prstGeom prst="rect">
            <a:avLst/>
          </a:prstGeom>
          <a:noFill/>
          <a:ln>
            <a:noFill/>
          </a:ln>
        </p:spPr>
      </p:pic>
      <p:pic>
        <p:nvPicPr>
          <p:cNvPr id="7" name="Εικόνα 6">
            <a:extLst>
              <a:ext uri="{FF2B5EF4-FFF2-40B4-BE49-F238E27FC236}">
                <a16:creationId xmlns:a16="http://schemas.microsoft.com/office/drawing/2014/main" id="{79E7C37E-A457-1396-C30F-E6C37DEB4963}"/>
              </a:ext>
            </a:extLst>
          </p:cNvPr>
          <p:cNvPicPr>
            <a:picLocks noChangeAspect="1"/>
          </p:cNvPicPr>
          <p:nvPr userDrawn="1"/>
        </p:nvPicPr>
        <p:blipFill rotWithShape="1">
          <a:blip r:embed="rId2"/>
          <a:srcRect b="59835"/>
          <a:stretch/>
        </p:blipFill>
        <p:spPr>
          <a:xfrm rot="10800000">
            <a:off x="-8250" y="-4107"/>
            <a:ext cx="12191695" cy="349261"/>
          </a:xfrm>
          <a:prstGeom prst="rect">
            <a:avLst/>
          </a:prstGeom>
        </p:spPr>
      </p:pic>
      <p:pic>
        <p:nvPicPr>
          <p:cNvPr id="2" name="Εικόνα 1"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0974A85F-3A88-CEEA-7639-BFA4470EC4C3}"/>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flipH="1">
            <a:off x="131635" y="365125"/>
            <a:ext cx="591924" cy="1059378"/>
          </a:xfrm>
          <a:prstGeom prst="rect">
            <a:avLst/>
          </a:prstGeom>
        </p:spPr>
      </p:pic>
    </p:spTree>
    <p:extLst>
      <p:ext uri="{BB962C8B-B14F-4D97-AF65-F5344CB8AC3E}">
        <p14:creationId xmlns:p14="http://schemas.microsoft.com/office/powerpoint/2010/main" val="207169922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 Unit">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2B5C26-F28B-4AA9-BD2D-9793B5ACAA02}"/>
              </a:ext>
            </a:extLst>
          </p:cNvPr>
          <p:cNvSpPr>
            <a:spLocks noGrp="1"/>
          </p:cNvSpPr>
          <p:nvPr>
            <p:ph type="title" hasCustomPrompt="1"/>
          </p:nvPr>
        </p:nvSpPr>
        <p:spPr>
          <a:xfrm>
            <a:off x="558000" y="1079999"/>
            <a:ext cx="10515600" cy="893179"/>
          </a:xfrm>
        </p:spPr>
        <p:txBody>
          <a:bodyPr>
            <a:normAutofit/>
          </a:bodyPr>
          <a:lstStyle>
            <a:lvl1pPr>
              <a:defRPr lang="el-GR" sz="3600" b="1" kern="1200" dirty="0">
                <a:solidFill>
                  <a:srgbClr val="203864"/>
                </a:solidFill>
                <a:effectLst/>
                <a:latin typeface="+mn-lt"/>
                <a:ea typeface="Adobe Gothic Std B" panose="020B0800000000000000" pitchFamily="34" charset="-128"/>
                <a:cs typeface="+mj-cs"/>
              </a:defRPr>
            </a:lvl1pPr>
          </a:lstStyle>
          <a:p>
            <a:r>
              <a:rPr lang="en-US"/>
              <a:t>Unit 1</a:t>
            </a:r>
            <a:br>
              <a:rPr lang="en-US"/>
            </a:br>
            <a:r>
              <a:rPr lang="el-GR"/>
              <a:t>Στυλ κύριου τίτλου</a:t>
            </a:r>
          </a:p>
        </p:txBody>
      </p:sp>
      <p:sp>
        <p:nvSpPr>
          <p:cNvPr id="3" name="Θέση κειμένου 2">
            <a:extLst>
              <a:ext uri="{FF2B5EF4-FFF2-40B4-BE49-F238E27FC236}">
                <a16:creationId xmlns:a16="http://schemas.microsoft.com/office/drawing/2014/main" id="{C2867843-C85E-4F95-822E-2E2E06813F6C}"/>
              </a:ext>
            </a:extLst>
          </p:cNvPr>
          <p:cNvSpPr>
            <a:spLocks noGrp="1"/>
          </p:cNvSpPr>
          <p:nvPr>
            <p:ph type="body" idx="1"/>
          </p:nvPr>
        </p:nvSpPr>
        <p:spPr>
          <a:xfrm>
            <a:off x="558000" y="2160000"/>
            <a:ext cx="5157787" cy="503020"/>
          </a:xfrm>
        </p:spPr>
        <p:txBody>
          <a:bodyPr anchor="b">
            <a:normAutofit/>
          </a:bodyPr>
          <a:lstStyle>
            <a:lvl1pPr marL="0" indent="0">
              <a:buNone/>
              <a:defRPr lang="el-GR" sz="1800" b="1" kern="1200" dirty="0" smtClean="0">
                <a:solidFill>
                  <a:srgbClr val="000000"/>
                </a:solidFill>
                <a:latin typeface="Arial" panose="020B0604020202020204" pitchFamily="34" charset="0"/>
                <a:ea typeface="MS PGothic" panose="020B0600070205080204" pitchFamily="34" charset="-128"/>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A8468A7D-D857-4528-93D4-75CB428F4675}"/>
              </a:ext>
            </a:extLst>
          </p:cNvPr>
          <p:cNvSpPr>
            <a:spLocks noGrp="1"/>
          </p:cNvSpPr>
          <p:nvPr>
            <p:ph sz="half" idx="2"/>
          </p:nvPr>
        </p:nvSpPr>
        <p:spPr>
          <a:xfrm>
            <a:off x="558000" y="2687950"/>
            <a:ext cx="10515600" cy="3684588"/>
          </a:xfrm>
        </p:spPr>
        <p:txBody>
          <a:bodyPr/>
          <a:lstStyle>
            <a:lvl1pPr>
              <a:lnSpc>
                <a:spcPct val="150000"/>
              </a:lnSpc>
              <a:buClr>
                <a:srgbClr val="C01E24"/>
              </a:buClr>
              <a:defRPr>
                <a:latin typeface="+mn-lt"/>
              </a:defRPr>
            </a:lvl1pPr>
            <a:lvl2pPr>
              <a:lnSpc>
                <a:spcPct val="150000"/>
              </a:lnSpc>
              <a:buClr>
                <a:srgbClr val="C01E24"/>
              </a:buClr>
              <a:defRPr>
                <a:latin typeface="+mn-lt"/>
              </a:defRPr>
            </a:lvl2pPr>
            <a:lvl3pPr>
              <a:lnSpc>
                <a:spcPct val="150000"/>
              </a:lnSpc>
              <a:buClr>
                <a:srgbClr val="C01E24"/>
              </a:buClr>
              <a:defRPr>
                <a:latin typeface="+mn-lt"/>
              </a:defRPr>
            </a:lvl3pPr>
            <a:lvl4pPr>
              <a:lnSpc>
                <a:spcPct val="150000"/>
              </a:lnSpc>
              <a:buClr>
                <a:srgbClr val="C01E24"/>
              </a:buClr>
              <a:defRPr>
                <a:latin typeface="+mn-lt"/>
              </a:defRPr>
            </a:lvl4pPr>
            <a:lvl5pPr>
              <a:lnSpc>
                <a:spcPct val="150000"/>
              </a:lnSpc>
              <a:buClr>
                <a:srgbClr val="C01E24"/>
              </a:buClr>
              <a:defRPr>
                <a:latin typeface="+mn-lt"/>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6" name="Εικόνα 5">
            <a:extLst>
              <a:ext uri="{FF2B5EF4-FFF2-40B4-BE49-F238E27FC236}">
                <a16:creationId xmlns:a16="http://schemas.microsoft.com/office/drawing/2014/main" id="{32D2C6E2-DA3C-03C5-4B1D-9DB2EFCDEC7A}"/>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B601D7AC-22F9-68D2-2485-EF228EEDE292}"/>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19"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B9911DEF-60F4-4A71-9614-3CF965F78B27}"/>
              </a:ext>
            </a:extLst>
          </p:cNvPr>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507980" y="6374858"/>
            <a:ext cx="1684020" cy="495300"/>
          </a:xfrm>
          <a:prstGeom prst="rect">
            <a:avLst/>
          </a:prstGeom>
          <a:noFill/>
          <a:ln>
            <a:noFill/>
          </a:ln>
        </p:spPr>
      </p:pic>
    </p:spTree>
    <p:extLst>
      <p:ext uri="{BB962C8B-B14F-4D97-AF65-F5344CB8AC3E}">
        <p14:creationId xmlns:p14="http://schemas.microsoft.com/office/powerpoint/2010/main" val="575485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Unit slide single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605096"/>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1799999"/>
            <a:ext cx="5852132" cy="4865977"/>
          </a:xfrm>
        </p:spPr>
        <p:txBody>
          <a:bodyPr/>
          <a:lstStyle>
            <a:lvl1pPr>
              <a:defRPr sz="2400"/>
            </a:lvl1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pic>
        <p:nvPicPr>
          <p:cNvPr id="4" name="Εικόνα 3"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A36E9AEE-CF4B-71A4-5EBB-574F1E021CE3}"/>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
        <p:nvSpPr>
          <p:cNvPr id="5" name="TextBox 12">
            <a:extLst>
              <a:ext uri="{FF2B5EF4-FFF2-40B4-BE49-F238E27FC236}">
                <a16:creationId xmlns:a16="http://schemas.microsoft.com/office/drawing/2014/main" id="{ACFE8060-A188-0A63-7C40-CE4A54A06A4B}"/>
              </a:ext>
            </a:extLst>
          </p:cNvPr>
          <p:cNvSpPr txBox="1">
            <a:spLocks noChangeArrowheads="1"/>
          </p:cNvSpPr>
          <p:nvPr userDrawn="1"/>
        </p:nvSpPr>
        <p:spPr bwMode="auto">
          <a:xfrm>
            <a:off x="0" y="98623"/>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4.3</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a:t>
            </a:r>
            <a:r>
              <a:rPr lang="en-US" altLang="el-GR" sz="1800" dirty="0">
                <a:solidFill>
                  <a:schemeClr val="tx1">
                    <a:lumMod val="50000"/>
                    <a:lumOff val="50000"/>
                  </a:schemeClr>
                </a:solidFill>
                <a:latin typeface="+mj-lt"/>
              </a:rPr>
              <a:t>Health apps for rest routines</a:t>
            </a:r>
          </a:p>
        </p:txBody>
      </p:sp>
    </p:spTree>
    <p:extLst>
      <p:ext uri="{BB962C8B-B14F-4D97-AF65-F5344CB8AC3E}">
        <p14:creationId xmlns:p14="http://schemas.microsoft.com/office/powerpoint/2010/main" val="257798643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Submodule other slide 1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728162"/>
          </a:xfrm>
        </p:spPr>
        <p:txBody>
          <a:bodyPr>
            <a:normAutofit/>
          </a:bodyPr>
          <a:lstStyle>
            <a:lvl1pPr>
              <a:defRPr lang="el-GR" sz="24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2459736"/>
            <a:ext cx="11059693" cy="3941326"/>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TextBox 12">
            <a:extLst>
              <a:ext uri="{FF2B5EF4-FFF2-40B4-BE49-F238E27FC236}">
                <a16:creationId xmlns:a16="http://schemas.microsoft.com/office/drawing/2014/main" id="{28198CF2-91B3-6C1C-0A93-DC5CB01069DA}"/>
              </a:ext>
            </a:extLst>
          </p:cNvPr>
          <p:cNvSpPr txBox="1">
            <a:spLocks noChangeArrowheads="1"/>
          </p:cNvSpPr>
          <p:nvPr userDrawn="1"/>
        </p:nvSpPr>
        <p:spPr bwMode="auto">
          <a:xfrm>
            <a:off x="0" y="98623"/>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4.3</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a:t>
            </a:r>
            <a:r>
              <a:rPr lang="en-US" altLang="el-GR" sz="1800" dirty="0">
                <a:solidFill>
                  <a:schemeClr val="tx1">
                    <a:lumMod val="50000"/>
                    <a:lumOff val="50000"/>
                  </a:schemeClr>
                </a:solidFill>
                <a:latin typeface="+mj-lt"/>
              </a:rPr>
              <a:t>Health apps for rest routines</a:t>
            </a:r>
          </a:p>
        </p:txBody>
      </p:sp>
    </p:spTree>
    <p:extLst>
      <p:ext uri="{BB962C8B-B14F-4D97-AF65-F5344CB8AC3E}">
        <p14:creationId xmlns:p14="http://schemas.microsoft.com/office/powerpoint/2010/main" val="233686659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46BB58A-A75B-4A0C-BE6F-D0731393F4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a:extLst>
              <a:ext uri="{FF2B5EF4-FFF2-40B4-BE49-F238E27FC236}">
                <a16:creationId xmlns:a16="http://schemas.microsoft.com/office/drawing/2014/main" id="{25648635-3CA0-4F1E-817C-A6E98ACC2516}"/>
              </a:ext>
            </a:extLst>
          </p:cNvPr>
          <p:cNvSpPr>
            <a:spLocks noGrp="1"/>
          </p:cNvSpPr>
          <p:nvPr>
            <p:ph type="body" idx="1"/>
          </p:nvPr>
        </p:nvSpPr>
        <p:spPr>
          <a:xfrm>
            <a:off x="838200" y="1825624"/>
            <a:ext cx="10515600" cy="4530725"/>
          </a:xfrm>
          <a:prstGeom prst="rect">
            <a:avLst/>
          </a:prstGeom>
        </p:spPr>
        <p:txBody>
          <a:bodyPr vert="horz" lIns="91440" tIns="45720" rIns="91440" bIns="45720" rtlCol="0">
            <a:normAutofit/>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a:extLst>
              <a:ext uri="{FF2B5EF4-FFF2-40B4-BE49-F238E27FC236}">
                <a16:creationId xmlns:a16="http://schemas.microsoft.com/office/drawing/2014/main" id="{E95B5D2D-F1A2-4F99-B9AD-6FD2B8D1E7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040FA-9906-4CC1-BC45-485E7EF45242}" type="datetimeFigureOut">
              <a:rPr lang="el-GR" smtClean="0"/>
              <a:t>8/5/2024</a:t>
            </a:fld>
            <a:endParaRPr lang="el-GR"/>
          </a:p>
        </p:txBody>
      </p:sp>
      <p:sp>
        <p:nvSpPr>
          <p:cNvPr id="5" name="Θέση υποσέλιδου 4">
            <a:extLst>
              <a:ext uri="{FF2B5EF4-FFF2-40B4-BE49-F238E27FC236}">
                <a16:creationId xmlns:a16="http://schemas.microsoft.com/office/drawing/2014/main" id="{9903A71A-FD73-44B7-9409-E37DDE72B6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06CDE5E-65B0-4D9D-8085-7599318DCE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1572DE-A66B-47C0-8B9C-780E58F2F0B4}" type="slidenum">
              <a:rPr lang="el-GR" smtClean="0"/>
              <a:t>‹#›</a:t>
            </a:fld>
            <a:endParaRPr lang="el-GR"/>
          </a:p>
        </p:txBody>
      </p:sp>
    </p:spTree>
    <p:extLst>
      <p:ext uri="{BB962C8B-B14F-4D97-AF65-F5344CB8AC3E}">
        <p14:creationId xmlns:p14="http://schemas.microsoft.com/office/powerpoint/2010/main" val="1468923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2" r:id="rId4"/>
    <p:sldLayoutId id="2147483661" r:id="rId5"/>
    <p:sldLayoutId id="2147483666" r:id="rId6"/>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b="1" kern="1200">
          <a:solidFill>
            <a:srgbClr val="203864"/>
          </a:solidFill>
          <a:effectLst/>
          <a:latin typeface="+mn-lt"/>
          <a:ea typeface="+mj-ea"/>
          <a:cs typeface="+mj-cs"/>
        </a:defRPr>
      </a:lvl1pPr>
    </p:titleStyle>
    <p:bodyStyle>
      <a:lvl1pPr marL="2286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200" kern="1200">
          <a:solidFill>
            <a:schemeClr val="tx1"/>
          </a:solidFill>
          <a:latin typeface="+mn-lt"/>
          <a:ea typeface="+mn-ea"/>
          <a:cs typeface="+mn-cs"/>
        </a:defRPr>
      </a:lvl1pPr>
      <a:lvl2pPr marL="685800" indent="-228600" algn="l" defTabSz="914400" rtl="0" eaLnBrk="1" latinLnBrk="0" hangingPunct="1">
        <a:lnSpc>
          <a:spcPct val="100000"/>
        </a:lnSpc>
        <a:spcBef>
          <a:spcPts val="600"/>
        </a:spcBef>
        <a:spcAft>
          <a:spcPts val="600"/>
        </a:spcAft>
        <a:buClr>
          <a:srgbClr val="C01E24"/>
        </a:buClr>
        <a:buSzPct val="120000"/>
        <a:buFont typeface="Wingdings" panose="05000000000000000000" pitchFamily="2" charset="2"/>
        <a:buChar char="§"/>
        <a:defRPr sz="22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8.jpg"/><Relationship Id="rId5" Type="http://schemas.openxmlformats.org/officeDocument/2006/relationships/image" Target="../media/image7.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hyperlink" Target="https://www.prolepsis.gr/" TargetMode="External"/><Relationship Id="rId13" Type="http://schemas.openxmlformats.org/officeDocument/2006/relationships/image" Target="../media/image15.jpeg"/><Relationship Id="rId18" Type="http://schemas.openxmlformats.org/officeDocument/2006/relationships/hyperlink" Target="http://www.amsed.fr/" TargetMode="External"/><Relationship Id="rId3" Type="http://schemas.openxmlformats.org/officeDocument/2006/relationships/image" Target="../media/image10.jpeg"/><Relationship Id="rId21" Type="http://schemas.openxmlformats.org/officeDocument/2006/relationships/image" Target="../media/image19.jpg"/><Relationship Id="rId7" Type="http://schemas.openxmlformats.org/officeDocument/2006/relationships/image" Target="../media/image12.jpeg"/><Relationship Id="rId12" Type="http://schemas.openxmlformats.org/officeDocument/2006/relationships/hyperlink" Target="https://www.media-k.eu/" TargetMode="External"/><Relationship Id="rId17" Type="http://schemas.openxmlformats.org/officeDocument/2006/relationships/image" Target="../media/image17.png"/><Relationship Id="rId2" Type="http://schemas.openxmlformats.org/officeDocument/2006/relationships/notesSlide" Target="../notesSlides/notesSlide2.xml"/><Relationship Id="rId16" Type="http://schemas.openxmlformats.org/officeDocument/2006/relationships/image" Target="../media/image16.png"/><Relationship Id="rId20" Type="http://schemas.openxmlformats.org/officeDocument/2006/relationships/image" Target="../media/image18.png"/><Relationship Id="rId1" Type="http://schemas.openxmlformats.org/officeDocument/2006/relationships/slideLayout" Target="../slideLayouts/slideLayout3.xml"/><Relationship Id="rId6" Type="http://schemas.openxmlformats.org/officeDocument/2006/relationships/hyperlink" Target="http://www.coordina-oerh.com/" TargetMode="External"/><Relationship Id="rId11" Type="http://schemas.openxmlformats.org/officeDocument/2006/relationships/image" Target="../media/image14.jpeg"/><Relationship Id="rId5" Type="http://schemas.openxmlformats.org/officeDocument/2006/relationships/image" Target="../media/image11.jpeg"/><Relationship Id="rId15" Type="http://schemas.openxmlformats.org/officeDocument/2006/relationships/hyperlink" Target="http://www.connexions.gr/" TargetMode="External"/><Relationship Id="rId10" Type="http://schemas.openxmlformats.org/officeDocument/2006/relationships/hyperlink" Target="http://www.uv.es/" TargetMode="External"/><Relationship Id="rId19" Type="http://schemas.openxmlformats.org/officeDocument/2006/relationships/hyperlink" Target="http://www.resetcy.com/" TargetMode="External"/><Relationship Id="rId4" Type="http://schemas.openxmlformats.org/officeDocument/2006/relationships/hyperlink" Target="https://www.w-hs.de/" TargetMode="External"/><Relationship Id="rId9" Type="http://schemas.openxmlformats.org/officeDocument/2006/relationships/image" Target="../media/image13.jpeg"/><Relationship Id="rId14" Type="http://schemas.openxmlformats.org/officeDocument/2006/relationships/hyperlink" Target="https://www.oxfamitalia.org/" TargetMode="External"/><Relationship Id="rId22" Type="http://schemas.openxmlformats.org/officeDocument/2006/relationships/image" Target="../media/image20.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22.png"/><Relationship Id="rId4"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122BC770-408C-50C8-126F-18790E99F2CB}"/>
              </a:ext>
            </a:extLst>
          </p:cNvPr>
          <p:cNvSpPr txBox="1">
            <a:spLocks/>
          </p:cNvSpPr>
          <p:nvPr/>
        </p:nvSpPr>
        <p:spPr>
          <a:xfrm>
            <a:off x="4310344" y="3513902"/>
            <a:ext cx="7307007" cy="20157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E3E98B"/>
                </a:solidFill>
                <a:effectLst>
                  <a:outerShdw blurRad="38100" dist="38100" dir="2700000" algn="tl">
                    <a:srgbClr val="000000">
                      <a:alpha val="43137"/>
                    </a:srgbClr>
                  </a:outerShdw>
                </a:effectLst>
                <a:latin typeface="Gill Sans MT" panose="020B0502020104020203" pitchFamily="34" charset="0"/>
                <a:ea typeface="+mj-ea"/>
                <a:cs typeface="+mj-cs"/>
              </a:defRPr>
            </a:lvl1pPr>
          </a:lstStyle>
          <a:p>
            <a:pPr>
              <a:spcAft>
                <a:spcPts val="600"/>
              </a:spcAft>
            </a:pPr>
            <a:r>
              <a:rPr lang="en-US" sz="3400" b="1" kern="1200" dirty="0">
                <a:solidFill>
                  <a:srgbClr val="C00000"/>
                </a:solidFill>
                <a:effectLst/>
                <a:latin typeface="+mj-lt"/>
                <a:ea typeface="+mj-ea"/>
                <a:cs typeface="+mj-cs"/>
              </a:rPr>
              <a:t>Module 4 – Self-Learning session </a:t>
            </a:r>
            <a:r>
              <a:rPr lang="en-US" sz="2400" b="1" kern="1200" dirty="0">
                <a:solidFill>
                  <a:srgbClr val="C00000"/>
                </a:solidFill>
                <a:effectLst/>
                <a:latin typeface="+mj-lt"/>
                <a:ea typeface="+mj-ea"/>
                <a:cs typeface="+mj-cs"/>
              </a:rPr>
              <a:t>(4.3)</a:t>
            </a:r>
            <a:r>
              <a:rPr lang="en-US" sz="2400" b="1" kern="1200" dirty="0">
                <a:solidFill>
                  <a:schemeClr val="tx1"/>
                </a:solidFill>
                <a:latin typeface="+mj-lt"/>
                <a:ea typeface="+mj-ea"/>
                <a:cs typeface="+mj-cs"/>
              </a:rPr>
              <a:t/>
            </a:r>
            <a:br>
              <a:rPr lang="en-US" sz="2400" b="1" kern="1200" dirty="0">
                <a:solidFill>
                  <a:schemeClr val="tx1"/>
                </a:solidFill>
                <a:latin typeface="+mj-lt"/>
                <a:ea typeface="+mj-ea"/>
                <a:cs typeface="+mj-cs"/>
              </a:rPr>
            </a:br>
            <a:r>
              <a:rPr lang="en-US" sz="3400" b="1" kern="1200" dirty="0">
                <a:solidFill>
                  <a:schemeClr val="tx1"/>
                </a:solidFill>
                <a:effectLst/>
                <a:latin typeface="+mj-lt"/>
                <a:ea typeface="+mj-ea"/>
                <a:cs typeface="+mj-cs"/>
              </a:rPr>
              <a:t>Health Apps for Rest Routines</a:t>
            </a:r>
          </a:p>
        </p:txBody>
      </p:sp>
      <p:sp>
        <p:nvSpPr>
          <p:cNvPr id="6" name="Ορθογώνιο 5">
            <a:extLst>
              <a:ext uri="{FF2B5EF4-FFF2-40B4-BE49-F238E27FC236}">
                <a16:creationId xmlns:a16="http://schemas.microsoft.com/office/drawing/2014/main" id="{C7AD4A93-931E-A31D-52A4-60E47B032034}"/>
              </a:ext>
            </a:extLst>
          </p:cNvPr>
          <p:cNvSpPr/>
          <p:nvPr/>
        </p:nvSpPr>
        <p:spPr>
          <a:xfrm>
            <a:off x="-2" y="67193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a:t>
            </a:r>
            <a:endParaRPr lang="el-GR" sz="2400" dirty="0">
              <a:solidFill>
                <a:schemeClr val="bg1">
                  <a:lumMod val="95000"/>
                </a:schemeClr>
              </a:solidFill>
            </a:endParaRPr>
          </a:p>
        </p:txBody>
      </p:sp>
      <p:sp>
        <p:nvSpPr>
          <p:cNvPr id="7" name="Ορθογώνιο 6">
            <a:extLst>
              <a:ext uri="{FF2B5EF4-FFF2-40B4-BE49-F238E27FC236}">
                <a16:creationId xmlns:a16="http://schemas.microsoft.com/office/drawing/2014/main" id="{B08F5D6B-3FD6-2800-C5A1-3C9A7908BC37}"/>
              </a:ext>
            </a:extLst>
          </p:cNvPr>
          <p:cNvSpPr/>
          <p:nvPr/>
        </p:nvSpPr>
        <p:spPr>
          <a:xfrm>
            <a:off x="2609" y="1507751"/>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2</a:t>
            </a:r>
            <a:endParaRPr lang="el-GR" sz="2400" dirty="0">
              <a:solidFill>
                <a:schemeClr val="bg1">
                  <a:lumMod val="95000"/>
                </a:schemeClr>
              </a:solidFill>
            </a:endParaRPr>
          </a:p>
        </p:txBody>
      </p:sp>
      <p:sp>
        <p:nvSpPr>
          <p:cNvPr id="8" name="Ορθογώνιο 7">
            <a:extLst>
              <a:ext uri="{FF2B5EF4-FFF2-40B4-BE49-F238E27FC236}">
                <a16:creationId xmlns:a16="http://schemas.microsoft.com/office/drawing/2014/main" id="{B63E7FEB-73DF-67ED-3B6B-EFAC8BBCBDE5}"/>
              </a:ext>
            </a:extLst>
          </p:cNvPr>
          <p:cNvSpPr/>
          <p:nvPr/>
        </p:nvSpPr>
        <p:spPr>
          <a:xfrm>
            <a:off x="-56" y="2302518"/>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3</a:t>
            </a:r>
            <a:endParaRPr lang="el-GR" sz="2400" dirty="0">
              <a:solidFill>
                <a:schemeClr val="bg1">
                  <a:lumMod val="95000"/>
                </a:schemeClr>
              </a:solidFill>
            </a:endParaRPr>
          </a:p>
        </p:txBody>
      </p:sp>
      <p:sp>
        <p:nvSpPr>
          <p:cNvPr id="9" name="Ορθογώνιο 8">
            <a:extLst>
              <a:ext uri="{FF2B5EF4-FFF2-40B4-BE49-F238E27FC236}">
                <a16:creationId xmlns:a16="http://schemas.microsoft.com/office/drawing/2014/main" id="{9296058F-B1EF-E3C5-E1C3-C7D0F3D64C9C}"/>
              </a:ext>
            </a:extLst>
          </p:cNvPr>
          <p:cNvSpPr/>
          <p:nvPr/>
        </p:nvSpPr>
        <p:spPr>
          <a:xfrm>
            <a:off x="-2" y="3170974"/>
            <a:ext cx="722376" cy="868136"/>
          </a:xfrm>
          <a:prstGeom prst="rect">
            <a:avLst/>
          </a:prstGeom>
          <a:solidFill>
            <a:srgbClr val="C01E24"/>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lumMod val="95000"/>
                  </a:schemeClr>
                </a:solidFill>
              </a:rPr>
              <a:t>4</a:t>
            </a:r>
            <a:endParaRPr lang="el-GR" sz="2400" b="1" dirty="0">
              <a:solidFill>
                <a:schemeClr val="bg1">
                  <a:lumMod val="95000"/>
                </a:schemeClr>
              </a:solidFill>
            </a:endParaRPr>
          </a:p>
        </p:txBody>
      </p:sp>
      <p:sp>
        <p:nvSpPr>
          <p:cNvPr id="10" name="Ορθογώνιο 9">
            <a:extLst>
              <a:ext uri="{FF2B5EF4-FFF2-40B4-BE49-F238E27FC236}">
                <a16:creationId xmlns:a16="http://schemas.microsoft.com/office/drawing/2014/main" id="{8D1A44D9-A0E1-CEEC-8556-1AF31A36C35E}"/>
              </a:ext>
            </a:extLst>
          </p:cNvPr>
          <p:cNvSpPr/>
          <p:nvPr/>
        </p:nvSpPr>
        <p:spPr>
          <a:xfrm>
            <a:off x="1655" y="403693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5</a:t>
            </a:r>
            <a:endParaRPr lang="el-GR" sz="2400" dirty="0">
              <a:solidFill>
                <a:schemeClr val="bg1">
                  <a:lumMod val="95000"/>
                </a:schemeClr>
              </a:solidFill>
            </a:endParaRPr>
          </a:p>
        </p:txBody>
      </p:sp>
      <p:pic>
        <p:nvPicPr>
          <p:cNvPr id="11" name="Εικόνα 10"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300ED21F-BA4A-76D4-938D-43CD49C53764}"/>
              </a:ext>
            </a:extLst>
          </p:cNvPr>
          <p:cNvPicPr>
            <a:picLocks noChangeAspect="1"/>
          </p:cNvPicPr>
          <p:nvPr/>
        </p:nvPicPr>
        <p:blipFill rotWithShape="1">
          <a:blip r:embed="rId3">
            <a:extLst>
              <a:ext uri="{28A0092B-C50C-407E-A947-70E740481C1C}">
                <a14:useLocalDpi xmlns:a14="http://schemas.microsoft.com/office/drawing/2010/main" val="0"/>
              </a:ext>
            </a:extLst>
          </a:blip>
          <a:srcRect l="19107"/>
          <a:stretch/>
        </p:blipFill>
        <p:spPr>
          <a:xfrm>
            <a:off x="4310344" y="1134849"/>
            <a:ext cx="6563496" cy="2084244"/>
          </a:xfrm>
          <a:prstGeom prst="rect">
            <a:avLst/>
          </a:prstGeom>
        </p:spPr>
      </p:pic>
      <p:sp>
        <p:nvSpPr>
          <p:cNvPr id="12" name="TextBox 11">
            <a:extLst>
              <a:ext uri="{FF2B5EF4-FFF2-40B4-BE49-F238E27FC236}">
                <a16:creationId xmlns:a16="http://schemas.microsoft.com/office/drawing/2014/main" id="{FA472B88-FA84-AD45-BFBA-453D2E042006}"/>
              </a:ext>
            </a:extLst>
          </p:cNvPr>
          <p:cNvSpPr txBox="1"/>
          <p:nvPr/>
        </p:nvSpPr>
        <p:spPr>
          <a:xfrm>
            <a:off x="4863323" y="2899483"/>
            <a:ext cx="6094902" cy="369332"/>
          </a:xfrm>
          <a:prstGeom prst="rect">
            <a:avLst/>
          </a:prstGeom>
          <a:noFill/>
        </p:spPr>
        <p:txBody>
          <a:bodyPr wrap="square">
            <a:spAutoFit/>
          </a:bodyPr>
          <a:lstStyle/>
          <a:p>
            <a:pPr algn="r"/>
            <a:r>
              <a:rPr lang="el-GR" dirty="0">
                <a:solidFill>
                  <a:srgbClr val="ABC7F1"/>
                </a:solidFill>
              </a:rPr>
              <a:t>https://apps4health.eu/</a:t>
            </a:r>
          </a:p>
        </p:txBody>
      </p:sp>
      <p:pic>
        <p:nvPicPr>
          <p:cNvPr id="13" name="Εικόνα 12">
            <a:extLst>
              <a:ext uri="{FF2B5EF4-FFF2-40B4-BE49-F238E27FC236}">
                <a16:creationId xmlns:a16="http://schemas.microsoft.com/office/drawing/2014/main" id="{7C86EE4D-CAC2-9380-C65D-7DA71C9CBC3B}"/>
              </a:ext>
            </a:extLst>
          </p:cNvPr>
          <p:cNvPicPr>
            <a:picLocks noChangeAspect="1"/>
          </p:cNvPicPr>
          <p:nvPr/>
        </p:nvPicPr>
        <p:blipFill>
          <a:blip r:embed="rId4"/>
          <a:stretch>
            <a:fillRect/>
          </a:stretch>
        </p:blipFill>
        <p:spPr>
          <a:xfrm>
            <a:off x="-8249" y="5991490"/>
            <a:ext cx="12191695" cy="869554"/>
          </a:xfrm>
          <a:prstGeom prst="rect">
            <a:avLst/>
          </a:prstGeom>
        </p:spPr>
      </p:pic>
      <p:pic>
        <p:nvPicPr>
          <p:cNvPr id="14" name="Picture 2">
            <a:extLst>
              <a:ext uri="{FF2B5EF4-FFF2-40B4-BE49-F238E27FC236}">
                <a16:creationId xmlns:a16="http://schemas.microsoft.com/office/drawing/2014/main" id="{C54C3464-3C1E-988B-5CEF-752563404FE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748048" y="6336215"/>
            <a:ext cx="1406013" cy="492105"/>
          </a:xfrm>
          <a:prstGeom prst="rect">
            <a:avLst/>
          </a:prstGeom>
          <a:noFill/>
          <a:extLst>
            <a:ext uri="{909E8E84-426E-40DD-AFC4-6F175D3DCCD1}">
              <a14:hiddenFill xmlns:a14="http://schemas.microsoft.com/office/drawing/2010/main">
                <a:solidFill>
                  <a:srgbClr val="FFFFFF"/>
                </a:solidFill>
              </a14:hiddenFill>
            </a:ext>
          </a:extLst>
        </p:spPr>
      </p:pic>
      <p:sp>
        <p:nvSpPr>
          <p:cNvPr id="16" name="Ορθογώνιο 15">
            <a:extLst>
              <a:ext uri="{FF2B5EF4-FFF2-40B4-BE49-F238E27FC236}">
                <a16:creationId xmlns:a16="http://schemas.microsoft.com/office/drawing/2014/main" id="{DFF0B65B-CBA5-9B67-090E-F3AF9A6A1A47}"/>
              </a:ext>
            </a:extLst>
          </p:cNvPr>
          <p:cNvSpPr/>
          <p:nvPr/>
        </p:nvSpPr>
        <p:spPr>
          <a:xfrm>
            <a:off x="510" y="4903744"/>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effectLst>
                  <a:outerShdw blurRad="38100" dist="38100" dir="2700000" algn="tl">
                    <a:srgbClr val="000000">
                      <a:alpha val="43137"/>
                    </a:srgbClr>
                  </a:outerShdw>
                </a:effectLst>
              </a:rPr>
              <a:t>6</a:t>
            </a:r>
            <a:endParaRPr lang="el-GR" sz="2400" dirty="0">
              <a:effectLst>
                <a:outerShdw blurRad="38100" dist="38100" dir="2700000" algn="tl">
                  <a:srgbClr val="000000">
                    <a:alpha val="43137"/>
                  </a:srgbClr>
                </a:outerShdw>
              </a:effectLst>
            </a:endParaRPr>
          </a:p>
        </p:txBody>
      </p:sp>
      <p:pic>
        <p:nvPicPr>
          <p:cNvPr id="17" name="Εικόνα 16">
            <a:extLst>
              <a:ext uri="{FF2B5EF4-FFF2-40B4-BE49-F238E27FC236}">
                <a16:creationId xmlns:a16="http://schemas.microsoft.com/office/drawing/2014/main" id="{776D3A79-A4EA-011B-EE3F-2B5EC1352C1D}"/>
              </a:ext>
            </a:extLst>
          </p:cNvPr>
          <p:cNvPicPr>
            <a:picLocks noChangeAspect="1"/>
          </p:cNvPicPr>
          <p:nvPr/>
        </p:nvPicPr>
        <p:blipFill rotWithShape="1">
          <a:blip r:embed="rId4"/>
          <a:srcRect b="59835"/>
          <a:stretch/>
        </p:blipFill>
        <p:spPr>
          <a:xfrm rot="10800000">
            <a:off x="-8250" y="-4107"/>
            <a:ext cx="12191695" cy="349261"/>
          </a:xfrm>
          <a:prstGeom prst="rect">
            <a:avLst/>
          </a:prstGeom>
        </p:spPr>
      </p:pic>
      <p:pic>
        <p:nvPicPr>
          <p:cNvPr id="18" name="Εικόνα 17"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9A217B1-02FB-0D22-229B-F635B22A400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96896" y="1576370"/>
            <a:ext cx="1880187" cy="3365007"/>
          </a:xfrm>
          <a:prstGeom prst="rect">
            <a:avLst/>
          </a:prstGeom>
        </p:spPr>
      </p:pic>
      <p:sp>
        <p:nvSpPr>
          <p:cNvPr id="3" name="Ορθογώνιο 5">
            <a:extLst>
              <a:ext uri="{FF2B5EF4-FFF2-40B4-BE49-F238E27FC236}">
                <a16:creationId xmlns:a16="http://schemas.microsoft.com/office/drawing/2014/main" id="{A1482017-CE48-BD3A-636F-4833CBAAF02A}"/>
              </a:ext>
            </a:extLst>
          </p:cNvPr>
          <p:cNvSpPr/>
          <p:nvPr/>
        </p:nvSpPr>
        <p:spPr>
          <a:xfrm>
            <a:off x="728869" y="1172199"/>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7</a:t>
            </a:r>
            <a:endParaRPr lang="el-GR" sz="2400" dirty="0">
              <a:solidFill>
                <a:schemeClr val="bg1">
                  <a:lumMod val="95000"/>
                </a:schemeClr>
              </a:solidFill>
            </a:endParaRPr>
          </a:p>
        </p:txBody>
      </p:sp>
      <p:sp>
        <p:nvSpPr>
          <p:cNvPr id="19" name="Ορθογώνιο 6">
            <a:extLst>
              <a:ext uri="{FF2B5EF4-FFF2-40B4-BE49-F238E27FC236}">
                <a16:creationId xmlns:a16="http://schemas.microsoft.com/office/drawing/2014/main" id="{CAD63FE0-D81D-FCE9-CCA7-3575A1CD6940}"/>
              </a:ext>
            </a:extLst>
          </p:cNvPr>
          <p:cNvSpPr/>
          <p:nvPr/>
        </p:nvSpPr>
        <p:spPr>
          <a:xfrm>
            <a:off x="721541" y="200802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8</a:t>
            </a:r>
            <a:endParaRPr lang="el-GR" sz="2400" dirty="0">
              <a:solidFill>
                <a:schemeClr val="bg1">
                  <a:lumMod val="95000"/>
                </a:schemeClr>
              </a:solidFill>
            </a:endParaRPr>
          </a:p>
        </p:txBody>
      </p:sp>
      <p:sp>
        <p:nvSpPr>
          <p:cNvPr id="20" name="Ορθογώνιο 7">
            <a:extLst>
              <a:ext uri="{FF2B5EF4-FFF2-40B4-BE49-F238E27FC236}">
                <a16:creationId xmlns:a16="http://schemas.microsoft.com/office/drawing/2014/main" id="{6C932FDB-0CEA-CF4D-38E2-9F9CD825E408}"/>
              </a:ext>
            </a:extLst>
          </p:cNvPr>
          <p:cNvSpPr/>
          <p:nvPr/>
        </p:nvSpPr>
        <p:spPr>
          <a:xfrm>
            <a:off x="728815" y="280278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9</a:t>
            </a:r>
            <a:endParaRPr lang="el-GR" sz="2400" dirty="0">
              <a:solidFill>
                <a:schemeClr val="bg1">
                  <a:lumMod val="95000"/>
                </a:schemeClr>
              </a:solidFill>
            </a:endParaRPr>
          </a:p>
        </p:txBody>
      </p:sp>
      <p:sp>
        <p:nvSpPr>
          <p:cNvPr id="21" name="Ορθογώνιο 8">
            <a:extLst>
              <a:ext uri="{FF2B5EF4-FFF2-40B4-BE49-F238E27FC236}">
                <a16:creationId xmlns:a16="http://schemas.microsoft.com/office/drawing/2014/main" id="{EF7D337B-3CF9-B720-8142-510959218B2D}"/>
              </a:ext>
            </a:extLst>
          </p:cNvPr>
          <p:cNvSpPr/>
          <p:nvPr/>
        </p:nvSpPr>
        <p:spPr>
          <a:xfrm>
            <a:off x="728869" y="3671243"/>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10</a:t>
            </a:r>
            <a:endParaRPr lang="el-GR" sz="2400" dirty="0">
              <a:solidFill>
                <a:schemeClr val="bg1">
                  <a:lumMod val="95000"/>
                </a:schemeClr>
              </a:solidFill>
            </a:endParaRPr>
          </a:p>
        </p:txBody>
      </p:sp>
      <p:sp>
        <p:nvSpPr>
          <p:cNvPr id="22" name="Ορθογώνιο 9">
            <a:extLst>
              <a:ext uri="{FF2B5EF4-FFF2-40B4-BE49-F238E27FC236}">
                <a16:creationId xmlns:a16="http://schemas.microsoft.com/office/drawing/2014/main" id="{CC1E6879-142D-AECE-94E7-214111DCC508}"/>
              </a:ext>
            </a:extLst>
          </p:cNvPr>
          <p:cNvSpPr/>
          <p:nvPr/>
        </p:nvSpPr>
        <p:spPr>
          <a:xfrm>
            <a:off x="730526" y="4537206"/>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11</a:t>
            </a:r>
            <a:endParaRPr lang="el-GR" sz="2400" dirty="0">
              <a:solidFill>
                <a:schemeClr val="bg1">
                  <a:lumMod val="95000"/>
                </a:schemeClr>
              </a:solidFill>
            </a:endParaRPr>
          </a:p>
        </p:txBody>
      </p:sp>
      <p:sp>
        <p:nvSpPr>
          <p:cNvPr id="24" name="Ορθογώνιο 10">
            <a:extLst>
              <a:ext uri="{FF2B5EF4-FFF2-40B4-BE49-F238E27FC236}">
                <a16:creationId xmlns:a16="http://schemas.microsoft.com/office/drawing/2014/main" id="{E6A6A2C1-905C-CF21-28C1-3A5CBA4B3EAA}"/>
              </a:ext>
            </a:extLst>
          </p:cNvPr>
          <p:cNvSpPr/>
          <p:nvPr/>
        </p:nvSpPr>
        <p:spPr>
          <a:xfrm>
            <a:off x="2425150" y="6376653"/>
            <a:ext cx="8293082" cy="632422"/>
          </a:xfrm>
          <a:prstGeom prst="rect">
            <a:avLst/>
          </a:prstGeom>
        </p:spPr>
        <p:txBody>
          <a:bodyPr vert="horz" lIns="91440" tIns="45720" rIns="91440" bIns="45720" rtlCol="0" anchor="ctr">
            <a:normAutofit/>
          </a:bodyPr>
          <a:lstStyle/>
          <a:p>
            <a:pP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pic>
        <p:nvPicPr>
          <p:cNvPr id="28" name="Picture 27" descr="A black background with white text&#10;&#10;Description automatically generated">
            <a:extLst>
              <a:ext uri="{FF2B5EF4-FFF2-40B4-BE49-F238E27FC236}">
                <a16:creationId xmlns:a16="http://schemas.microsoft.com/office/drawing/2014/main" id="{354D6E5B-786C-C59B-40E3-002BDA2B9A77}"/>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11628" y="6414599"/>
            <a:ext cx="1954612" cy="436098"/>
          </a:xfrm>
          <a:prstGeom prst="rect">
            <a:avLst/>
          </a:prstGeom>
        </p:spPr>
      </p:pic>
    </p:spTree>
    <p:extLst>
      <p:ext uri="{BB962C8B-B14F-4D97-AF65-F5344CB8AC3E}">
        <p14:creationId xmlns:p14="http://schemas.microsoft.com/office/powerpoint/2010/main" val="6672908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9A6A0DFE-6EE7-43A9-9127-F286DC144B85}"/>
              </a:ext>
            </a:extLst>
          </p:cNvPr>
          <p:cNvSpPr>
            <a:spLocks noGrp="1"/>
          </p:cNvSpPr>
          <p:nvPr>
            <p:ph type="title"/>
          </p:nvPr>
        </p:nvSpPr>
        <p:spPr/>
        <p:txBody>
          <a:bodyPr>
            <a:normAutofit/>
          </a:bodyPr>
          <a:lstStyle/>
          <a:p>
            <a:r>
              <a:rPr lang="en-US" sz="4800" b="1" dirty="0">
                <a:solidFill>
                  <a:srgbClr val="203864"/>
                </a:solidFill>
                <a:latin typeface="+mn-lt"/>
              </a:rPr>
              <a:t>Partners</a:t>
            </a:r>
            <a:endParaRPr lang="el-GR" sz="4800" b="1" dirty="0">
              <a:solidFill>
                <a:srgbClr val="203864"/>
              </a:solidFill>
              <a:latin typeface="+mn-lt"/>
            </a:endParaRPr>
          </a:p>
        </p:txBody>
      </p:sp>
      <p:grpSp>
        <p:nvGrpSpPr>
          <p:cNvPr id="12" name="Ομάδα 11">
            <a:extLst>
              <a:ext uri="{FF2B5EF4-FFF2-40B4-BE49-F238E27FC236}">
                <a16:creationId xmlns:a16="http://schemas.microsoft.com/office/drawing/2014/main" id="{BF7993EA-D762-4081-AD93-A4C0BC4F2344}"/>
              </a:ext>
            </a:extLst>
          </p:cNvPr>
          <p:cNvGrpSpPr/>
          <p:nvPr/>
        </p:nvGrpSpPr>
        <p:grpSpPr>
          <a:xfrm>
            <a:off x="6606686" y="1812884"/>
            <a:ext cx="6096000" cy="1677637"/>
            <a:chOff x="-1066801" y="1523553"/>
            <a:chExt cx="6096000" cy="1677637"/>
          </a:xfrm>
        </p:grpSpPr>
        <p:pic>
          <p:nvPicPr>
            <p:cNvPr id="2050" name="Picture 2">
              <a:extLst>
                <a:ext uri="{FF2B5EF4-FFF2-40B4-BE49-F238E27FC236}">
                  <a16:creationId xmlns:a16="http://schemas.microsoft.com/office/drawing/2014/main" id="{8EBF0675-ED45-44CD-A77E-6191232975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6678" y="1523553"/>
              <a:ext cx="1449043" cy="997191"/>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DA3FCD0E-FFB9-47FE-8DCC-7998946716D8}"/>
                </a:ext>
              </a:extLst>
            </p:cNvPr>
            <p:cNvSpPr txBox="1"/>
            <p:nvPr/>
          </p:nvSpPr>
          <p:spPr>
            <a:xfrm>
              <a:off x="-1066801" y="2462526"/>
              <a:ext cx="6096000" cy="738664"/>
            </a:xfrm>
            <a:prstGeom prst="rect">
              <a:avLst/>
            </a:prstGeom>
            <a:noFill/>
          </p:spPr>
          <p:txBody>
            <a:bodyPr wrap="square">
              <a:spAutoFit/>
            </a:bodyPr>
            <a:lstStyle/>
            <a:p>
              <a:pPr algn="ctr" fontAlgn="base"/>
              <a:r>
                <a:rPr lang="de-DE" sz="1050" b="0" i="0" dirty="0">
                  <a:solidFill>
                    <a:srgbClr val="203864"/>
                  </a:solidFill>
                  <a:effectLst/>
                  <a:latin typeface="Roboto" panose="02000000000000000000" pitchFamily="2" charset="0"/>
                </a:rPr>
                <a:t>WESTFALISCHE </a:t>
              </a:r>
              <a:r>
                <a:rPr lang="de-DE" sz="1000" b="0" i="0" dirty="0">
                  <a:solidFill>
                    <a:srgbClr val="203864"/>
                  </a:solidFill>
                  <a:effectLst/>
                  <a:latin typeface="Roboto" panose="02000000000000000000" pitchFamily="2" charset="0"/>
                </a:rPr>
                <a:t>HOCHSCHULE</a:t>
              </a:r>
              <a:r>
                <a:rPr lang="de-DE" sz="1050" b="0" i="0" dirty="0">
                  <a:solidFill>
                    <a:srgbClr val="203864"/>
                  </a:solidFill>
                  <a:effectLst/>
                  <a:latin typeface="Roboto" panose="02000000000000000000" pitchFamily="2" charset="0"/>
                </a:rPr>
                <a:t> GELSENKIRCHEN,</a:t>
              </a:r>
              <a:br>
                <a:rPr lang="de-DE" sz="1050" b="0" i="0" dirty="0">
                  <a:solidFill>
                    <a:srgbClr val="203864"/>
                  </a:solidFill>
                  <a:effectLst/>
                  <a:latin typeface="Roboto" panose="02000000000000000000" pitchFamily="2" charset="0"/>
                </a:rPr>
              </a:br>
              <a:r>
                <a:rPr lang="de-DE" sz="1050" b="0" i="0" dirty="0">
                  <a:solidFill>
                    <a:srgbClr val="203864"/>
                  </a:solidFill>
                  <a:effectLst/>
                  <a:latin typeface="Roboto" panose="02000000000000000000" pitchFamily="2" charset="0"/>
                </a:rPr>
                <a:t>BOCHOLT, RECKLINGHAUSEN</a:t>
              </a:r>
            </a:p>
            <a:p>
              <a:pPr algn="ctr" fontAlgn="base"/>
              <a:r>
                <a:rPr lang="de-DE" sz="1050" b="0" i="0" dirty="0">
                  <a:solidFill>
                    <a:srgbClr val="414042"/>
                  </a:solidFill>
                  <a:effectLst/>
                  <a:latin typeface="Roboto" panose="02000000000000000000" pitchFamily="2" charset="0"/>
                </a:rPr>
                <a:t>GELSENKIRCHEN, GERMANY</a:t>
              </a:r>
            </a:p>
            <a:p>
              <a:pPr algn="ctr" fontAlgn="base"/>
              <a:r>
                <a:rPr lang="de-DE" sz="1050" b="0" i="0" u="none" strike="noStrike" dirty="0">
                  <a:solidFill>
                    <a:srgbClr val="D71920"/>
                  </a:solidFill>
                  <a:effectLst/>
                  <a:latin typeface="Roboto" panose="02000000000000000000" pitchFamily="2" charset="0"/>
                  <a:hlinkClick r:id="rId4"/>
                </a:rPr>
                <a:t>www.w-hs.de</a:t>
              </a:r>
              <a:endParaRPr lang="de-DE" sz="1050" b="0" i="0" dirty="0">
                <a:solidFill>
                  <a:srgbClr val="414042"/>
                </a:solidFill>
                <a:effectLst/>
                <a:latin typeface="Roboto" panose="02000000000000000000" pitchFamily="2" charset="0"/>
              </a:endParaRPr>
            </a:p>
          </p:txBody>
        </p:sp>
      </p:grpSp>
      <p:grpSp>
        <p:nvGrpSpPr>
          <p:cNvPr id="11" name="Ομάδα 10">
            <a:extLst>
              <a:ext uri="{FF2B5EF4-FFF2-40B4-BE49-F238E27FC236}">
                <a16:creationId xmlns:a16="http://schemas.microsoft.com/office/drawing/2014/main" id="{96D5137D-F25F-44D3-BFBD-6010E023BCA2}"/>
              </a:ext>
            </a:extLst>
          </p:cNvPr>
          <p:cNvGrpSpPr/>
          <p:nvPr/>
        </p:nvGrpSpPr>
        <p:grpSpPr>
          <a:xfrm>
            <a:off x="3483817" y="4504058"/>
            <a:ext cx="6629400" cy="1738414"/>
            <a:chOff x="2579204" y="1882706"/>
            <a:chExt cx="6629400" cy="1738414"/>
          </a:xfrm>
        </p:grpSpPr>
        <p:pic>
          <p:nvPicPr>
            <p:cNvPr id="5" name="Picture 4">
              <a:extLst>
                <a:ext uri="{FF2B5EF4-FFF2-40B4-BE49-F238E27FC236}">
                  <a16:creationId xmlns:a16="http://schemas.microsoft.com/office/drawing/2014/main" id="{F7B51B5F-7CC8-4F47-AF41-48413E15C67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27079" y="1882706"/>
              <a:ext cx="2533650" cy="104775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4203AE03-98BA-484B-983A-314B79666527}"/>
                </a:ext>
              </a:extLst>
            </p:cNvPr>
            <p:cNvSpPr txBox="1"/>
            <p:nvPr/>
          </p:nvSpPr>
          <p:spPr>
            <a:xfrm>
              <a:off x="2579204" y="2913234"/>
              <a:ext cx="6629400" cy="707886"/>
            </a:xfrm>
            <a:prstGeom prst="rect">
              <a:avLst/>
            </a:prstGeom>
            <a:noFill/>
          </p:spPr>
          <p:txBody>
            <a:bodyPr wrap="square">
              <a:spAutoFit/>
            </a:bodyPr>
            <a:lstStyle/>
            <a:p>
              <a:pPr algn="ctr" fontAlgn="base"/>
              <a:r>
                <a:rPr lang="es-ES" sz="1000" b="0" i="0">
                  <a:solidFill>
                    <a:srgbClr val="203864"/>
                  </a:solidFill>
                  <a:effectLst/>
                  <a:latin typeface="Roboto" panose="02000000000000000000" pitchFamily="2" charset="0"/>
                </a:rPr>
                <a:t>COORDINA ORGANIZACIÓN DE EMPRESAS Y</a:t>
              </a:r>
              <a:br>
                <a:rPr lang="es-ES" sz="1000" b="0" i="0">
                  <a:solidFill>
                    <a:srgbClr val="203864"/>
                  </a:solidFill>
                  <a:effectLst/>
                  <a:latin typeface="Roboto" panose="02000000000000000000" pitchFamily="2" charset="0"/>
                </a:rPr>
              </a:br>
              <a:r>
                <a:rPr lang="es-ES" sz="1000" b="0" i="0">
                  <a:solidFill>
                    <a:srgbClr val="203864"/>
                  </a:solidFill>
                  <a:effectLst/>
                  <a:latin typeface="Roboto" panose="02000000000000000000" pitchFamily="2" charset="0"/>
                </a:rPr>
                <a:t>RECURSOS HUMANOS, S.L.</a:t>
              </a:r>
            </a:p>
            <a:p>
              <a:pPr algn="ctr" fontAlgn="base"/>
              <a:r>
                <a:rPr lang="es-ES" sz="1000" b="0" i="0">
                  <a:solidFill>
                    <a:srgbClr val="414042"/>
                  </a:solidFill>
                  <a:effectLst/>
                  <a:latin typeface="Roboto" panose="02000000000000000000" pitchFamily="2" charset="0"/>
                </a:rPr>
                <a:t>VALENCIA, SPAIN</a:t>
              </a:r>
            </a:p>
            <a:p>
              <a:pPr algn="ctr" fontAlgn="base"/>
              <a:r>
                <a:rPr lang="es-ES" sz="1000" b="0" i="0" u="none" strike="noStrike">
                  <a:solidFill>
                    <a:srgbClr val="D71920"/>
                  </a:solidFill>
                  <a:effectLst/>
                  <a:latin typeface="Roboto" panose="02000000000000000000" pitchFamily="2" charset="0"/>
                  <a:hlinkClick r:id="rId6"/>
                </a:rPr>
                <a:t>coordina-oerh.com</a:t>
              </a:r>
              <a:endParaRPr lang="es-ES" sz="1000" b="0" i="0">
                <a:solidFill>
                  <a:srgbClr val="414042"/>
                </a:solidFill>
                <a:effectLst/>
                <a:latin typeface="Roboto" panose="02000000000000000000" pitchFamily="2" charset="0"/>
              </a:endParaRPr>
            </a:p>
          </p:txBody>
        </p:sp>
      </p:grpSp>
      <p:grpSp>
        <p:nvGrpSpPr>
          <p:cNvPr id="15" name="Ομάδα 14">
            <a:extLst>
              <a:ext uri="{FF2B5EF4-FFF2-40B4-BE49-F238E27FC236}">
                <a16:creationId xmlns:a16="http://schemas.microsoft.com/office/drawing/2014/main" id="{ADA3E3C0-7761-48E5-B929-2F7D24AC3893}"/>
              </a:ext>
            </a:extLst>
          </p:cNvPr>
          <p:cNvGrpSpPr/>
          <p:nvPr/>
        </p:nvGrpSpPr>
        <p:grpSpPr>
          <a:xfrm>
            <a:off x="3020318" y="1776505"/>
            <a:ext cx="6634368" cy="1584248"/>
            <a:chOff x="6639106" y="2919412"/>
            <a:chExt cx="6634368" cy="1584248"/>
          </a:xfrm>
        </p:grpSpPr>
        <p:pic>
          <p:nvPicPr>
            <p:cNvPr id="2052" name="Picture 4">
              <a:extLst>
                <a:ext uri="{FF2B5EF4-FFF2-40B4-BE49-F238E27FC236}">
                  <a16:creationId xmlns:a16="http://schemas.microsoft.com/office/drawing/2014/main" id="{71DD90C8-6291-4D9B-8637-04AA834BD82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84703" y="2919412"/>
              <a:ext cx="2543175" cy="1047750"/>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53E35F80-D7C4-4C20-8069-672536C8B9F7}"/>
                </a:ext>
              </a:extLst>
            </p:cNvPr>
            <p:cNvSpPr txBox="1"/>
            <p:nvPr/>
          </p:nvSpPr>
          <p:spPr>
            <a:xfrm>
              <a:off x="6639106" y="3949662"/>
              <a:ext cx="6634368" cy="553998"/>
            </a:xfrm>
            <a:prstGeom prst="rect">
              <a:avLst/>
            </a:prstGeom>
            <a:noFill/>
          </p:spPr>
          <p:txBody>
            <a:bodyPr wrap="square">
              <a:spAutoFit/>
            </a:bodyPr>
            <a:lstStyle/>
            <a:p>
              <a:pPr algn="ctr" fontAlgn="base"/>
              <a:r>
                <a:rPr lang="nb-NO" sz="1000" b="0" i="0" dirty="0">
                  <a:solidFill>
                    <a:srgbClr val="203864"/>
                  </a:solidFill>
                  <a:effectLst/>
                  <a:latin typeface="Roboto" panose="02000000000000000000" pitchFamily="2" charset="0"/>
                </a:rPr>
                <a:t>PROLEPSIS</a:t>
              </a:r>
            </a:p>
            <a:p>
              <a:pPr algn="ctr" fontAlgn="base"/>
              <a:r>
                <a:rPr lang="nb-NO" sz="1000" b="0" i="0" dirty="0">
                  <a:solidFill>
                    <a:srgbClr val="666666"/>
                  </a:solidFill>
                  <a:effectLst/>
                  <a:latin typeface="Roboto" panose="02000000000000000000" pitchFamily="2" charset="0"/>
                </a:rPr>
                <a:t>ATHENS, GREECE</a:t>
              </a:r>
              <a:br>
                <a:rPr lang="nb-NO" sz="1000" b="0" i="0" dirty="0">
                  <a:solidFill>
                    <a:srgbClr val="666666"/>
                  </a:solidFill>
                  <a:effectLst/>
                  <a:latin typeface="Roboto" panose="02000000000000000000" pitchFamily="2" charset="0"/>
                </a:rPr>
              </a:br>
              <a:r>
                <a:rPr lang="nb-NO" sz="1000" b="0" i="0" u="none" strike="noStrike" dirty="0">
                  <a:solidFill>
                    <a:srgbClr val="D71920"/>
                  </a:solidFill>
                  <a:effectLst/>
                  <a:latin typeface="Roboto" panose="02000000000000000000" pitchFamily="2" charset="0"/>
                  <a:hlinkClick r:id="rId8"/>
                </a:rPr>
                <a:t>www.prolepsis.gr</a:t>
              </a:r>
              <a:endParaRPr lang="nb-NO" sz="1000" b="0" i="0" dirty="0">
                <a:solidFill>
                  <a:srgbClr val="666666"/>
                </a:solidFill>
                <a:effectLst/>
                <a:latin typeface="Roboto" panose="02000000000000000000" pitchFamily="2" charset="0"/>
              </a:endParaRPr>
            </a:p>
          </p:txBody>
        </p:sp>
      </p:grpSp>
      <p:grpSp>
        <p:nvGrpSpPr>
          <p:cNvPr id="18" name="Ομάδα 17">
            <a:extLst>
              <a:ext uri="{FF2B5EF4-FFF2-40B4-BE49-F238E27FC236}">
                <a16:creationId xmlns:a16="http://schemas.microsoft.com/office/drawing/2014/main" id="{A4EB7248-55A7-4CAC-ABDD-957EF148A710}"/>
              </a:ext>
            </a:extLst>
          </p:cNvPr>
          <p:cNvGrpSpPr/>
          <p:nvPr/>
        </p:nvGrpSpPr>
        <p:grpSpPr>
          <a:xfrm>
            <a:off x="-1974174" y="1729933"/>
            <a:ext cx="6952420" cy="1601615"/>
            <a:chOff x="-1240501" y="3160643"/>
            <a:chExt cx="6952420" cy="1601615"/>
          </a:xfrm>
        </p:grpSpPr>
        <p:pic>
          <p:nvPicPr>
            <p:cNvPr id="6" name="Picture 6">
              <a:extLst>
                <a:ext uri="{FF2B5EF4-FFF2-40B4-BE49-F238E27FC236}">
                  <a16:creationId xmlns:a16="http://schemas.microsoft.com/office/drawing/2014/main" id="{0073D6C2-F7D2-40B0-B531-A2775F3CCD6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123" y="3160643"/>
              <a:ext cx="2543175" cy="1038225"/>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E20635EB-D97A-43D7-8FC1-83506650286B}"/>
                </a:ext>
              </a:extLst>
            </p:cNvPr>
            <p:cNvSpPr txBox="1"/>
            <p:nvPr/>
          </p:nvSpPr>
          <p:spPr>
            <a:xfrm>
              <a:off x="-1240501" y="4208260"/>
              <a:ext cx="6952420" cy="553998"/>
            </a:xfrm>
            <a:prstGeom prst="rect">
              <a:avLst/>
            </a:prstGeom>
            <a:noFill/>
          </p:spPr>
          <p:txBody>
            <a:bodyPr wrap="square">
              <a:spAutoFit/>
            </a:bodyPr>
            <a:lstStyle/>
            <a:p>
              <a:pPr algn="ctr" fontAlgn="base"/>
              <a:r>
                <a:rPr lang="es-ES" sz="1000" b="0" i="0" dirty="0">
                  <a:solidFill>
                    <a:srgbClr val="203864"/>
                  </a:solidFill>
                  <a:effectLst/>
                  <a:latin typeface="Roboto" panose="02000000000000000000" pitchFamily="2" charset="0"/>
                </a:rPr>
                <a:t>UNIVERSITAT DE VALENCIA</a:t>
              </a:r>
            </a:p>
            <a:p>
              <a:pPr algn="ctr" fontAlgn="base"/>
              <a:r>
                <a:rPr lang="es-ES" sz="1000" b="0" i="0" dirty="0">
                  <a:solidFill>
                    <a:srgbClr val="414042"/>
                  </a:solidFill>
                  <a:effectLst/>
                  <a:latin typeface="Roboto" panose="02000000000000000000" pitchFamily="2" charset="0"/>
                </a:rPr>
                <a:t>VALENCIA, SPAIN</a:t>
              </a:r>
            </a:p>
            <a:p>
              <a:pPr algn="ctr" fontAlgn="base"/>
              <a:r>
                <a:rPr lang="es-ES" sz="1000" b="0" i="0" u="none" strike="noStrike" dirty="0">
                  <a:solidFill>
                    <a:srgbClr val="D71920"/>
                  </a:solidFill>
                  <a:effectLst/>
                  <a:latin typeface="Roboto" panose="02000000000000000000" pitchFamily="2" charset="0"/>
                  <a:hlinkClick r:id="rId10"/>
                </a:rPr>
                <a:t>www.uv.es</a:t>
              </a:r>
              <a:endParaRPr lang="es-ES" sz="1000" b="0" i="0" dirty="0">
                <a:solidFill>
                  <a:srgbClr val="414042"/>
                </a:solidFill>
                <a:effectLst/>
                <a:latin typeface="Roboto" panose="02000000000000000000" pitchFamily="2" charset="0"/>
              </a:endParaRPr>
            </a:p>
          </p:txBody>
        </p:sp>
      </p:grpSp>
      <p:grpSp>
        <p:nvGrpSpPr>
          <p:cNvPr id="21" name="Ομάδα 20">
            <a:extLst>
              <a:ext uri="{FF2B5EF4-FFF2-40B4-BE49-F238E27FC236}">
                <a16:creationId xmlns:a16="http://schemas.microsoft.com/office/drawing/2014/main" id="{7876E123-A23E-4A02-9006-CDB2AF14482D}"/>
              </a:ext>
            </a:extLst>
          </p:cNvPr>
          <p:cNvGrpSpPr/>
          <p:nvPr/>
        </p:nvGrpSpPr>
        <p:grpSpPr>
          <a:xfrm>
            <a:off x="2776075" y="4478327"/>
            <a:ext cx="2543175" cy="1592961"/>
            <a:chOff x="4517932" y="3531206"/>
            <a:chExt cx="2543175" cy="1592961"/>
          </a:xfrm>
        </p:grpSpPr>
        <p:pic>
          <p:nvPicPr>
            <p:cNvPr id="7" name="Picture 8">
              <a:extLst>
                <a:ext uri="{FF2B5EF4-FFF2-40B4-BE49-F238E27FC236}">
                  <a16:creationId xmlns:a16="http://schemas.microsoft.com/office/drawing/2014/main" id="{C6D6E4FC-B9EE-4D42-A9D4-9682872560E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17932" y="3531206"/>
              <a:ext cx="2543175" cy="1020916"/>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62707390-D163-4215-8EC2-A0556358021F}"/>
                </a:ext>
              </a:extLst>
            </p:cNvPr>
            <p:cNvSpPr txBox="1"/>
            <p:nvPr/>
          </p:nvSpPr>
          <p:spPr>
            <a:xfrm>
              <a:off x="4824413" y="4570169"/>
              <a:ext cx="2037497" cy="553998"/>
            </a:xfrm>
            <a:prstGeom prst="rect">
              <a:avLst/>
            </a:prstGeom>
            <a:noFill/>
          </p:spPr>
          <p:txBody>
            <a:bodyPr wrap="square">
              <a:spAutoFit/>
            </a:bodyPr>
            <a:lstStyle/>
            <a:p>
              <a:pPr algn="ctr" fontAlgn="base"/>
              <a:r>
                <a:rPr lang="nn-NO" sz="1000" b="0" i="0">
                  <a:solidFill>
                    <a:srgbClr val="203864"/>
                  </a:solidFill>
                  <a:effectLst/>
                  <a:latin typeface="Roboto" panose="02000000000000000000" pitchFamily="2" charset="0"/>
                </a:rPr>
                <a:t>media k GmbH</a:t>
              </a:r>
            </a:p>
            <a:p>
              <a:pPr algn="ctr" fontAlgn="base"/>
              <a:r>
                <a:rPr lang="nn-NO" sz="1000" b="0" i="0">
                  <a:solidFill>
                    <a:srgbClr val="414042"/>
                  </a:solidFill>
                  <a:effectLst/>
                  <a:latin typeface="Roboto" panose="02000000000000000000" pitchFamily="2" charset="0"/>
                </a:rPr>
                <a:t>Bad Mergentheim, GERMANY</a:t>
              </a:r>
            </a:p>
            <a:p>
              <a:pPr algn="ctr" fontAlgn="base"/>
              <a:r>
                <a:rPr lang="nn-NO" sz="1000" b="0" i="0" u="none" strike="noStrike">
                  <a:solidFill>
                    <a:srgbClr val="D71920"/>
                  </a:solidFill>
                  <a:effectLst/>
                  <a:latin typeface="Roboto" panose="02000000000000000000" pitchFamily="2" charset="0"/>
                  <a:hlinkClick r:id="rId12"/>
                </a:rPr>
                <a:t>www.media-k.eu</a:t>
              </a:r>
              <a:endParaRPr lang="nn-NO" sz="1000" b="0" i="0">
                <a:solidFill>
                  <a:srgbClr val="414042"/>
                </a:solidFill>
                <a:effectLst/>
                <a:latin typeface="Roboto" panose="02000000000000000000" pitchFamily="2" charset="0"/>
              </a:endParaRPr>
            </a:p>
          </p:txBody>
        </p:sp>
      </p:grpSp>
      <p:grpSp>
        <p:nvGrpSpPr>
          <p:cNvPr id="24" name="Ομάδα 23">
            <a:extLst>
              <a:ext uri="{FF2B5EF4-FFF2-40B4-BE49-F238E27FC236}">
                <a16:creationId xmlns:a16="http://schemas.microsoft.com/office/drawing/2014/main" id="{035DA438-FD53-44DC-8C2E-0859E5BA3DDC}"/>
              </a:ext>
            </a:extLst>
          </p:cNvPr>
          <p:cNvGrpSpPr/>
          <p:nvPr/>
        </p:nvGrpSpPr>
        <p:grpSpPr>
          <a:xfrm>
            <a:off x="2859813" y="1422238"/>
            <a:ext cx="1973150" cy="2726448"/>
            <a:chOff x="9320178" y="2976204"/>
            <a:chExt cx="1973150" cy="2726448"/>
          </a:xfrm>
        </p:grpSpPr>
        <p:pic>
          <p:nvPicPr>
            <p:cNvPr id="2054" name="Picture 6">
              <a:extLst>
                <a:ext uri="{FF2B5EF4-FFF2-40B4-BE49-F238E27FC236}">
                  <a16:creationId xmlns:a16="http://schemas.microsoft.com/office/drawing/2014/main" id="{A196C504-2EAF-4F15-B589-4ED26D1458B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320178" y="2976204"/>
              <a:ext cx="1962150" cy="2152650"/>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a:extLst>
                <a:ext uri="{FF2B5EF4-FFF2-40B4-BE49-F238E27FC236}">
                  <a16:creationId xmlns:a16="http://schemas.microsoft.com/office/drawing/2014/main" id="{79DD61BF-B07B-4EDE-A244-E2458C80016E}"/>
                </a:ext>
              </a:extLst>
            </p:cNvPr>
            <p:cNvSpPr txBox="1"/>
            <p:nvPr/>
          </p:nvSpPr>
          <p:spPr>
            <a:xfrm>
              <a:off x="9331178" y="5148654"/>
              <a:ext cx="1962150" cy="553998"/>
            </a:xfrm>
            <a:prstGeom prst="rect">
              <a:avLst/>
            </a:prstGeom>
            <a:noFill/>
          </p:spPr>
          <p:txBody>
            <a:bodyPr wrap="square">
              <a:spAutoFit/>
            </a:bodyPr>
            <a:lstStyle/>
            <a:p>
              <a:pPr algn="ctr" fontAlgn="base"/>
              <a:r>
                <a:rPr lang="en-US" sz="1000" b="0" i="0">
                  <a:solidFill>
                    <a:srgbClr val="203864"/>
                  </a:solidFill>
                  <a:effectLst/>
                  <a:latin typeface="Roboto" panose="02000000000000000000" pitchFamily="2" charset="0"/>
                </a:rPr>
                <a:t>OXFAM ITALIA INTERCULTURA</a:t>
              </a:r>
            </a:p>
            <a:p>
              <a:pPr algn="ctr" fontAlgn="base"/>
              <a:r>
                <a:rPr lang="en-US" sz="1000" b="0" i="0">
                  <a:solidFill>
                    <a:srgbClr val="414042"/>
                  </a:solidFill>
                  <a:effectLst/>
                  <a:latin typeface="Roboto" panose="02000000000000000000" pitchFamily="2" charset="0"/>
                </a:rPr>
                <a:t>AREZZO, ITALY</a:t>
              </a:r>
            </a:p>
            <a:p>
              <a:pPr algn="ctr" fontAlgn="base"/>
              <a:r>
                <a:rPr lang="en-US" sz="1000" b="0" i="0" u="none" strike="noStrike">
                  <a:solidFill>
                    <a:srgbClr val="D71920"/>
                  </a:solidFill>
                  <a:effectLst/>
                  <a:latin typeface="Roboto" panose="02000000000000000000" pitchFamily="2" charset="0"/>
                  <a:hlinkClick r:id="rId14"/>
                </a:rPr>
                <a:t>www.oxfamitalia.org/</a:t>
              </a:r>
              <a:endParaRPr lang="en-US" sz="1000" b="0" i="0">
                <a:solidFill>
                  <a:srgbClr val="414042"/>
                </a:solidFill>
                <a:effectLst/>
                <a:latin typeface="Roboto" panose="02000000000000000000" pitchFamily="2" charset="0"/>
              </a:endParaRPr>
            </a:p>
          </p:txBody>
        </p:sp>
      </p:grpSp>
      <p:sp>
        <p:nvSpPr>
          <p:cNvPr id="3" name="TextBox 2">
            <a:extLst>
              <a:ext uri="{FF2B5EF4-FFF2-40B4-BE49-F238E27FC236}">
                <a16:creationId xmlns:a16="http://schemas.microsoft.com/office/drawing/2014/main" id="{AE606473-841C-6846-8375-A32E5D94D2BE}"/>
              </a:ext>
            </a:extLst>
          </p:cNvPr>
          <p:cNvSpPr txBox="1"/>
          <p:nvPr/>
        </p:nvSpPr>
        <p:spPr>
          <a:xfrm>
            <a:off x="5662539" y="3702651"/>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CONNEXIONS</a:t>
            </a:r>
          </a:p>
          <a:p>
            <a:pPr algn="ctr" fontAlgn="base"/>
            <a:r>
              <a:rPr lang="es-ES" sz="1100" b="0" i="0" dirty="0">
                <a:solidFill>
                  <a:srgbClr val="414042"/>
                </a:solidFill>
                <a:effectLst/>
                <a:latin typeface="Roboto" panose="02000000000000000000" pitchFamily="2" charset="0"/>
              </a:rPr>
              <a:t>ATHENS, GREECE</a:t>
            </a:r>
          </a:p>
          <a:p>
            <a:pPr algn="ctr" fontAlgn="base"/>
            <a:r>
              <a:rPr lang="es-ES" sz="1100" dirty="0">
                <a:solidFill>
                  <a:srgbClr val="D71920"/>
                </a:solidFill>
                <a:latin typeface="Roboto" panose="02000000000000000000" pitchFamily="2" charset="0"/>
                <a:hlinkClick r:id="rId15"/>
              </a:rPr>
              <a:t>www.connexions.gr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9" name="Εικόνα 8">
            <a:extLst>
              <a:ext uri="{FF2B5EF4-FFF2-40B4-BE49-F238E27FC236}">
                <a16:creationId xmlns:a16="http://schemas.microsoft.com/office/drawing/2014/main" id="{BC328D1D-57E9-1ABD-8D34-33836EEE8C3C}"/>
              </a:ext>
            </a:extLst>
          </p:cNvPr>
          <p:cNvPicPr>
            <a:picLocks noChangeAspect="1"/>
          </p:cNvPicPr>
          <p:nvPr/>
        </p:nvPicPr>
        <p:blipFill>
          <a:blip r:embed="rId16"/>
          <a:stretch>
            <a:fillRect/>
          </a:stretch>
        </p:blipFill>
        <p:spPr>
          <a:xfrm>
            <a:off x="588861" y="4109931"/>
            <a:ext cx="2083037" cy="1322563"/>
          </a:xfrm>
          <a:prstGeom prst="rect">
            <a:avLst/>
          </a:prstGeom>
        </p:spPr>
      </p:pic>
      <p:pic>
        <p:nvPicPr>
          <p:cNvPr id="13" name="Εικόνα 12">
            <a:extLst>
              <a:ext uri="{FF2B5EF4-FFF2-40B4-BE49-F238E27FC236}">
                <a16:creationId xmlns:a16="http://schemas.microsoft.com/office/drawing/2014/main" id="{5247138B-334B-E841-E5BA-9682B4E5D6CF}"/>
              </a:ext>
            </a:extLst>
          </p:cNvPr>
          <p:cNvPicPr>
            <a:picLocks noChangeAspect="1"/>
          </p:cNvPicPr>
          <p:nvPr/>
        </p:nvPicPr>
        <p:blipFill>
          <a:blip r:embed="rId17"/>
          <a:stretch>
            <a:fillRect/>
          </a:stretch>
        </p:blipFill>
        <p:spPr>
          <a:xfrm>
            <a:off x="8766354" y="4519731"/>
            <a:ext cx="2158782" cy="886067"/>
          </a:xfrm>
          <a:prstGeom prst="rect">
            <a:avLst/>
          </a:prstGeom>
        </p:spPr>
      </p:pic>
      <p:sp>
        <p:nvSpPr>
          <p:cNvPr id="17" name="TextBox 16">
            <a:extLst>
              <a:ext uri="{FF2B5EF4-FFF2-40B4-BE49-F238E27FC236}">
                <a16:creationId xmlns:a16="http://schemas.microsoft.com/office/drawing/2014/main" id="{031B2B33-5CAB-703B-C0A4-A981582EB252}"/>
              </a:ext>
            </a:extLst>
          </p:cNvPr>
          <p:cNvSpPr txBox="1"/>
          <p:nvPr/>
        </p:nvSpPr>
        <p:spPr>
          <a:xfrm>
            <a:off x="5662539" y="5551538"/>
            <a:ext cx="8558520" cy="600164"/>
          </a:xfrm>
          <a:prstGeom prst="rect">
            <a:avLst/>
          </a:prstGeom>
          <a:noFill/>
        </p:spPr>
        <p:txBody>
          <a:bodyPr wrap="square">
            <a:spAutoFit/>
          </a:bodyPr>
          <a:lstStyle/>
          <a:p>
            <a:pPr algn="ctr" fontAlgn="base"/>
            <a:r>
              <a:rPr lang="es-ES" sz="1100" dirty="0">
                <a:solidFill>
                  <a:srgbClr val="203864"/>
                </a:solidFill>
                <a:latin typeface="Roboto" panose="02000000000000000000" pitchFamily="2" charset="0"/>
              </a:rPr>
              <a:t>AMSED</a:t>
            </a:r>
          </a:p>
          <a:p>
            <a:pPr algn="ctr" fontAlgn="base"/>
            <a:r>
              <a:rPr lang="es-ES" sz="1100" b="0" i="0" dirty="0">
                <a:solidFill>
                  <a:srgbClr val="414042"/>
                </a:solidFill>
                <a:effectLst/>
                <a:latin typeface="Roboto" panose="02000000000000000000" pitchFamily="2" charset="0"/>
              </a:rPr>
              <a:t>STRASBOURG, FRANCE</a:t>
            </a:r>
          </a:p>
          <a:p>
            <a:pPr algn="ctr" fontAlgn="base"/>
            <a:r>
              <a:rPr lang="es-ES" sz="1100" dirty="0">
                <a:solidFill>
                  <a:srgbClr val="D71920"/>
                </a:solidFill>
                <a:latin typeface="Roboto" panose="02000000000000000000" pitchFamily="2" charset="0"/>
                <a:hlinkClick r:id="rId18"/>
              </a:rPr>
              <a:t>www.amsed.fr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sp>
        <p:nvSpPr>
          <p:cNvPr id="19" name="TextBox 18">
            <a:extLst>
              <a:ext uri="{FF2B5EF4-FFF2-40B4-BE49-F238E27FC236}">
                <a16:creationId xmlns:a16="http://schemas.microsoft.com/office/drawing/2014/main" id="{641F4687-D587-65C7-AC09-7F96E55492C1}"/>
              </a:ext>
            </a:extLst>
          </p:cNvPr>
          <p:cNvSpPr txBox="1"/>
          <p:nvPr/>
        </p:nvSpPr>
        <p:spPr>
          <a:xfrm>
            <a:off x="-2994706" y="5494738"/>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RESET</a:t>
            </a:r>
          </a:p>
          <a:p>
            <a:pPr algn="ctr" fontAlgn="base"/>
            <a:r>
              <a:rPr lang="es-ES" sz="1100" b="0" i="0" dirty="0">
                <a:solidFill>
                  <a:srgbClr val="414042"/>
                </a:solidFill>
                <a:effectLst/>
                <a:latin typeface="Roboto" panose="02000000000000000000" pitchFamily="2" charset="0"/>
              </a:rPr>
              <a:t>CYPRUS</a:t>
            </a:r>
          </a:p>
          <a:p>
            <a:pPr algn="ctr" fontAlgn="base"/>
            <a:r>
              <a:rPr lang="es-ES" sz="1100" dirty="0">
                <a:solidFill>
                  <a:srgbClr val="D71920"/>
                </a:solidFill>
                <a:latin typeface="Roboto" panose="02000000000000000000" pitchFamily="2" charset="0"/>
                <a:hlinkClick r:id="rId19"/>
              </a:rPr>
              <a:t>www.resetcy.com</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28" name="Εικόνα 27" descr="Εικόνα που περιέχει γραφικά, κείμενο, γραφιστική, γραμματοσειρά&#10;&#10;Περιγραφή που δημιουργήθηκε αυτόματα">
            <a:extLst>
              <a:ext uri="{FF2B5EF4-FFF2-40B4-BE49-F238E27FC236}">
                <a16:creationId xmlns:a16="http://schemas.microsoft.com/office/drawing/2014/main" id="{B81FDD7D-F391-A994-0CA6-E7E75329E94C}"/>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6337502" y="3609276"/>
            <a:ext cx="2687298" cy="812537"/>
          </a:xfrm>
          <a:prstGeom prst="rect">
            <a:avLst/>
          </a:prstGeom>
        </p:spPr>
      </p:pic>
      <p:pic>
        <p:nvPicPr>
          <p:cNvPr id="22" name="Picture 21" descr="A close up of a logo&#10;&#10;Description automatically generated">
            <a:extLst>
              <a:ext uri="{FF2B5EF4-FFF2-40B4-BE49-F238E27FC236}">
                <a16:creationId xmlns:a16="http://schemas.microsoft.com/office/drawing/2014/main" id="{62B15278-B3B1-4441-49D1-1E5070FDB056}"/>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267150" y="1608940"/>
            <a:ext cx="2543175" cy="1038225"/>
          </a:xfrm>
          <a:prstGeom prst="rect">
            <a:avLst/>
          </a:prstGeom>
        </p:spPr>
      </p:pic>
      <p:pic>
        <p:nvPicPr>
          <p:cNvPr id="27" name="Picture 26">
            <a:extLst>
              <a:ext uri="{FF2B5EF4-FFF2-40B4-BE49-F238E27FC236}">
                <a16:creationId xmlns:a16="http://schemas.microsoft.com/office/drawing/2014/main" id="{C8487AA3-D374-17D8-7600-1C465748AD49}"/>
              </a:ext>
            </a:extLst>
          </p:cNvPr>
          <p:cNvPicPr>
            <a:picLocks noChangeAspect="1"/>
          </p:cNvPicPr>
          <p:nvPr/>
        </p:nvPicPr>
        <p:blipFill>
          <a:blip r:embed="rId22"/>
          <a:stretch>
            <a:fillRect/>
          </a:stretch>
        </p:blipFill>
        <p:spPr>
          <a:xfrm>
            <a:off x="2949707" y="1129701"/>
            <a:ext cx="1971950" cy="2238687"/>
          </a:xfrm>
          <a:prstGeom prst="rect">
            <a:avLst/>
          </a:prstGeom>
        </p:spPr>
      </p:pic>
    </p:spTree>
    <p:extLst>
      <p:ext uri="{BB962C8B-B14F-4D97-AF65-F5344CB8AC3E}">
        <p14:creationId xmlns:p14="http://schemas.microsoft.com/office/powerpoint/2010/main" val="3397782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a:extLst>
              <a:ext uri="{FF2B5EF4-FFF2-40B4-BE49-F238E27FC236}">
                <a16:creationId xmlns:a16="http://schemas.microsoft.com/office/drawing/2014/main" id="{E2D38E87-33DB-46E9-933D-FDECBD945692}"/>
              </a:ext>
            </a:extLst>
          </p:cNvPr>
          <p:cNvSpPr>
            <a:spLocks noGrp="1"/>
          </p:cNvSpPr>
          <p:nvPr>
            <p:ph type="title"/>
          </p:nvPr>
        </p:nvSpPr>
        <p:spPr/>
        <p:txBody>
          <a:bodyPr anchor="b">
            <a:normAutofit/>
          </a:bodyPr>
          <a:lstStyle/>
          <a:p>
            <a:r>
              <a:rPr lang="en-US" sz="5400" dirty="0"/>
              <a:t>Self-learning Session:  Content</a:t>
            </a:r>
            <a:endParaRPr lang="el-GR" sz="5400" dirty="0"/>
          </a:p>
        </p:txBody>
      </p:sp>
      <p:pic>
        <p:nvPicPr>
          <p:cNvPr id="18" name="Εικόνα 17">
            <a:extLst>
              <a:ext uri="{FF2B5EF4-FFF2-40B4-BE49-F238E27FC236}">
                <a16:creationId xmlns:a16="http://schemas.microsoft.com/office/drawing/2014/main" id="{3AE1B409-01AB-8B54-F592-C862F4DA8564}"/>
              </a:ext>
            </a:extLst>
          </p:cNvPr>
          <p:cNvPicPr>
            <a:picLocks noChangeAspect="1"/>
          </p:cNvPicPr>
          <p:nvPr/>
        </p:nvPicPr>
        <p:blipFill rotWithShape="1">
          <a:blip r:embed="rId3"/>
          <a:srcRect b="59835"/>
          <a:stretch/>
        </p:blipFill>
        <p:spPr>
          <a:xfrm rot="10800000">
            <a:off x="-8250" y="-4107"/>
            <a:ext cx="12191695" cy="349261"/>
          </a:xfrm>
          <a:prstGeom prst="rect">
            <a:avLst/>
          </a:prstGeom>
        </p:spPr>
      </p:pic>
      <p:sp>
        <p:nvSpPr>
          <p:cNvPr id="4" name="TextBox 3">
            <a:extLst>
              <a:ext uri="{FF2B5EF4-FFF2-40B4-BE49-F238E27FC236}">
                <a16:creationId xmlns:a16="http://schemas.microsoft.com/office/drawing/2014/main" id="{5E00FF1A-B048-1782-B343-A99D04F3B146}"/>
              </a:ext>
            </a:extLst>
          </p:cNvPr>
          <p:cNvSpPr txBox="1"/>
          <p:nvPr/>
        </p:nvSpPr>
        <p:spPr>
          <a:xfrm>
            <a:off x="1512006" y="2196661"/>
            <a:ext cx="4431594" cy="461665"/>
          </a:xfrm>
          <a:prstGeom prst="rect">
            <a:avLst/>
          </a:prstGeom>
          <a:solidFill>
            <a:srgbClr val="DDE0E5"/>
          </a:solidFill>
        </p:spPr>
        <p:txBody>
          <a:bodyPr wrap="square">
            <a:spAutoFit/>
          </a:bodyPr>
          <a:lstStyle/>
          <a:p>
            <a:r>
              <a:rPr lang="en-US" sz="2400" dirty="0"/>
              <a:t>1. Quiz and Self-assessment</a:t>
            </a:r>
            <a:endParaRPr lang="el-GR" sz="2400" dirty="0"/>
          </a:p>
        </p:txBody>
      </p:sp>
    </p:spTree>
    <p:extLst>
      <p:ext uri="{BB962C8B-B14F-4D97-AF65-F5344CB8AC3E}">
        <p14:creationId xmlns:p14="http://schemas.microsoft.com/office/powerpoint/2010/main" val="8110856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A rest routine is...</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Turning on screens before bedtime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Spending time in mobile phone in order to fall asleep</a:t>
            </a:r>
            <a:endParaRPr lang="el-GR"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727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Turning on lights </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A series of activities before bedtime</a:t>
            </a:r>
            <a:endParaRPr lang="el-GR" dirty="0"/>
          </a:p>
        </p:txBody>
      </p:sp>
      <p:sp>
        <p:nvSpPr>
          <p:cNvPr id="2" name="TextBox 1">
            <a:extLst>
              <a:ext uri="{FF2B5EF4-FFF2-40B4-BE49-F238E27FC236}">
                <a16:creationId xmlns:a16="http://schemas.microsoft.com/office/drawing/2014/main" id="{D5E63C17-BD03-4222-BC8D-E1F551A4DD54}"/>
              </a:ext>
            </a:extLst>
          </p:cNvPr>
          <p:cNvSpPr txBox="1"/>
          <p:nvPr/>
        </p:nvSpPr>
        <p:spPr>
          <a:xfrm>
            <a:off x="2112607" y="1987414"/>
            <a:ext cx="2153859" cy="307777"/>
          </a:xfrm>
          <a:prstGeom prst="rect">
            <a:avLst/>
          </a:prstGeom>
        </p:spPr>
        <p:txBody>
          <a:bodyPr wrap="none" rtlCol="0">
            <a:spAutoFit/>
          </a:bodyPr>
          <a:lstStyle/>
          <a:p>
            <a:pPr algn="l"/>
            <a:r>
              <a:rPr lang="en-US" sz="1400" i="1" dirty="0"/>
              <a:t>Only one answer is correct!</a:t>
            </a:r>
            <a:endParaRPr lang="el-GR" sz="1400" i="1" dirty="0" err="1"/>
          </a:p>
        </p:txBody>
      </p:sp>
    </p:spTree>
    <p:extLst>
      <p:ext uri="{BB962C8B-B14F-4D97-AF65-F5344CB8AC3E}">
        <p14:creationId xmlns:p14="http://schemas.microsoft.com/office/powerpoint/2010/main" val="372483424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1"/>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rgbClr val="C00000"/>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3" restart="whenNotActive" fill="hold" evtFilter="cancelBubble" nodeType="interactiveSeq">
                <p:stCondLst>
                  <p:cond evt="onClick" delay="0">
                    <p:tgtEl>
                      <p:spTgt spid="1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12"/>
                                        </p:tgtEl>
                                        <p:attrNameLst>
                                          <p:attrName>fillcolor</p:attrName>
                                        </p:attrNameLst>
                                      </p:cBhvr>
                                      <p:to>
                                        <a:srgbClr val="538135"/>
                                      </p:to>
                                    </p:animClr>
                                    <p:set>
                                      <p:cBhvr>
                                        <p:cTn id="28" dur="2000" fill="hold"/>
                                        <p:tgtEl>
                                          <p:spTgt spid="12"/>
                                        </p:tgtEl>
                                        <p:attrNameLst>
                                          <p:attrName>fill.type</p:attrName>
                                        </p:attrNameLst>
                                      </p:cBhvr>
                                      <p:to>
                                        <p:strVal val="solid"/>
                                      </p:to>
                                    </p:set>
                                    <p:set>
                                      <p:cBhvr>
                                        <p:cTn id="29"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The benefits of a sleeping routine are…</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Setting our “biological” clock</a:t>
            </a:r>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Reducing stress</a:t>
            </a:r>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727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Improving our mood</a:t>
            </a:r>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All of the above</a:t>
            </a:r>
            <a:endParaRPr lang="el-GR" dirty="0"/>
          </a:p>
        </p:txBody>
      </p:sp>
      <p:sp>
        <p:nvSpPr>
          <p:cNvPr id="7" name="TextBox 6">
            <a:extLst>
              <a:ext uri="{FF2B5EF4-FFF2-40B4-BE49-F238E27FC236}">
                <a16:creationId xmlns:a16="http://schemas.microsoft.com/office/drawing/2014/main" id="{3CA84F15-E3A8-4204-B4E9-D5D4C30C2F30}"/>
              </a:ext>
            </a:extLst>
          </p:cNvPr>
          <p:cNvSpPr txBox="1"/>
          <p:nvPr/>
        </p:nvSpPr>
        <p:spPr>
          <a:xfrm>
            <a:off x="2112607" y="1987414"/>
            <a:ext cx="2153859" cy="307777"/>
          </a:xfrm>
          <a:prstGeom prst="rect">
            <a:avLst/>
          </a:prstGeom>
        </p:spPr>
        <p:txBody>
          <a:bodyPr wrap="none" rtlCol="0">
            <a:spAutoFit/>
          </a:bodyPr>
          <a:lstStyle/>
          <a:p>
            <a:pPr algn="l"/>
            <a:r>
              <a:rPr lang="en-US" sz="1400" i="1" dirty="0"/>
              <a:t>Only one answer is correct!</a:t>
            </a:r>
            <a:endParaRPr lang="el-GR" sz="1400" i="1" dirty="0" err="1"/>
          </a:p>
        </p:txBody>
      </p:sp>
    </p:spTree>
    <p:extLst>
      <p:ext uri="{BB962C8B-B14F-4D97-AF65-F5344CB8AC3E}">
        <p14:creationId xmlns:p14="http://schemas.microsoft.com/office/powerpoint/2010/main" val="400842026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1"/>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rgbClr val="C00000"/>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3" restart="whenNotActive" fill="hold" evtFilter="cancelBubble" nodeType="interactiveSeq">
                <p:stCondLst>
                  <p:cond evt="onClick" delay="0">
                    <p:tgtEl>
                      <p:spTgt spid="1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12"/>
                                        </p:tgtEl>
                                        <p:attrNameLst>
                                          <p:attrName>fillcolor</p:attrName>
                                        </p:attrNameLst>
                                      </p:cBhvr>
                                      <p:to>
                                        <a:srgbClr val="538135"/>
                                      </p:to>
                                    </p:animClr>
                                    <p:set>
                                      <p:cBhvr>
                                        <p:cTn id="28" dur="2000" fill="hold"/>
                                        <p:tgtEl>
                                          <p:spTgt spid="12"/>
                                        </p:tgtEl>
                                        <p:attrNameLst>
                                          <p:attrName>fill.type</p:attrName>
                                        </p:attrNameLst>
                                      </p:cBhvr>
                                      <p:to>
                                        <p:strVal val="solid"/>
                                      </p:to>
                                    </p:set>
                                    <p:set>
                                      <p:cBhvr>
                                        <p:cTn id="29"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Reducing caffeine is a practice for establishing a sleeping routine</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True</a:t>
            </a:r>
            <a:endParaRPr lang="el-GR"/>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False</a:t>
            </a:r>
            <a:endParaRPr lang="el-GR"/>
          </a:p>
        </p:txBody>
      </p:sp>
    </p:spTree>
    <p:extLst>
      <p:ext uri="{BB962C8B-B14F-4D97-AF65-F5344CB8AC3E}">
        <p14:creationId xmlns:p14="http://schemas.microsoft.com/office/powerpoint/2010/main" val="47463928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Rest routine applications are mobile applications that impact our sleep in a negative way</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6134100" y="2503478"/>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2105025" y="2455528"/>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Tree>
    <p:extLst>
      <p:ext uri="{BB962C8B-B14F-4D97-AF65-F5344CB8AC3E}">
        <p14:creationId xmlns:p14="http://schemas.microsoft.com/office/powerpoint/2010/main" val="108218470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The main characteristics of sleeping routine applications are sleep tracking, sleep hygiene practices, relaxation activities </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6134100" y="253630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2030597"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Tree>
    <p:extLst>
      <p:ext uri="{BB962C8B-B14F-4D97-AF65-F5344CB8AC3E}">
        <p14:creationId xmlns:p14="http://schemas.microsoft.com/office/powerpoint/2010/main" val="113889447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1E24"/>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203864"/>
        </a:solidFill>
        <a:effectLst/>
      </p:bgPr>
    </p:bg>
    <p:spTree>
      <p:nvGrpSpPr>
        <p:cNvPr id="1" name=""/>
        <p:cNvGrpSpPr/>
        <p:nvPr/>
      </p:nvGrpSpPr>
      <p:grpSpPr>
        <a:xfrm>
          <a:off x="0" y="0"/>
          <a:ext cx="0" cy="0"/>
          <a:chOff x="0" y="0"/>
          <a:chExt cx="0" cy="0"/>
        </a:xfrm>
      </p:grpSpPr>
      <p:sp>
        <p:nvSpPr>
          <p:cNvPr id="33" name="Freeform: Shape 28">
            <a:extLst>
              <a:ext uri="{FF2B5EF4-FFF2-40B4-BE49-F238E27FC236}">
                <a16:creationId xmlns:a16="http://schemas.microsoft.com/office/drawing/2014/main" id="{DCFD1A13-2B88-47B7-AAE9-AD6F3296EE2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Freeform: Shape 30">
            <a:extLst>
              <a:ext uri="{FF2B5EF4-FFF2-40B4-BE49-F238E27FC236}">
                <a16:creationId xmlns:a16="http://schemas.microsoft.com/office/drawing/2014/main" id="{F5CE4102-C93A-420A-98A7-5A7DD0C5C5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2" name="Picture 5">
            <a:extLst>
              <a:ext uri="{FF2B5EF4-FFF2-40B4-BE49-F238E27FC236}">
                <a16:creationId xmlns:a16="http://schemas.microsoft.com/office/drawing/2014/main" id="{807C98D1-01AE-4DFA-9C42-DDBEB533C1BE}"/>
              </a:ext>
            </a:extLst>
          </p:cNvPr>
          <p:cNvPicPr>
            <a:picLocks noChangeAspect="1"/>
          </p:cNvPicPr>
          <p:nvPr/>
        </p:nvPicPr>
        <p:blipFill>
          <a:blip r:embed="rId3"/>
          <a:stretch>
            <a:fillRect/>
          </a:stretch>
        </p:blipFill>
        <p:spPr>
          <a:xfrm>
            <a:off x="429768" y="3471531"/>
            <a:ext cx="2323213" cy="2323213"/>
          </a:xfrm>
          <a:prstGeom prst="rect">
            <a:avLst/>
          </a:prstGeom>
        </p:spPr>
      </p:pic>
      <p:pic>
        <p:nvPicPr>
          <p:cNvPr id="20" name="Picture 5">
            <a:extLst>
              <a:ext uri="{FF2B5EF4-FFF2-40B4-BE49-F238E27FC236}">
                <a16:creationId xmlns:a16="http://schemas.microsoft.com/office/drawing/2014/main" id="{2B4EC7FF-7919-4EE7-8992-C34F2E54819D}"/>
              </a:ext>
            </a:extLst>
          </p:cNvPr>
          <p:cNvPicPr>
            <a:picLocks noChangeAspect="1"/>
          </p:cNvPicPr>
          <p:nvPr/>
        </p:nvPicPr>
        <p:blipFill>
          <a:blip r:embed="rId3"/>
          <a:stretch>
            <a:fillRect/>
          </a:stretch>
        </p:blipFill>
        <p:spPr>
          <a:xfrm>
            <a:off x="7476818" y="1708146"/>
            <a:ext cx="3265071" cy="3265071"/>
          </a:xfrm>
          <a:prstGeom prst="rect">
            <a:avLst/>
          </a:prstGeom>
          <a:solidFill>
            <a:srgbClr val="203864"/>
          </a:solidFill>
        </p:spPr>
      </p:pic>
      <p:sp>
        <p:nvSpPr>
          <p:cNvPr id="24" name="Τίτλος 6">
            <a:extLst>
              <a:ext uri="{FF2B5EF4-FFF2-40B4-BE49-F238E27FC236}">
                <a16:creationId xmlns:a16="http://schemas.microsoft.com/office/drawing/2014/main" id="{88F39797-8ECA-4CC0-ADFC-28793E1CA72E}"/>
              </a:ext>
            </a:extLst>
          </p:cNvPr>
          <p:cNvSpPr txBox="1">
            <a:spLocks/>
          </p:cNvSpPr>
          <p:nvPr/>
        </p:nvSpPr>
        <p:spPr>
          <a:xfrm>
            <a:off x="340474" y="2922021"/>
            <a:ext cx="5034783" cy="132556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lang="el-GR" sz="2000" kern="1200" dirty="0">
                <a:solidFill>
                  <a:srgbClr val="7030A0"/>
                </a:solidFill>
                <a:latin typeface="Gill Sans Ultra Bold" panose="020B0A02020104020203" pitchFamily="34" charset="0"/>
                <a:ea typeface="+mj-ea"/>
                <a:cs typeface="+mj-cs"/>
              </a:defRPr>
            </a:lvl1pPr>
          </a:lstStyle>
          <a:p>
            <a:pPr algn="l">
              <a:spcAft>
                <a:spcPts val="600"/>
              </a:spcAft>
            </a:pPr>
            <a:r>
              <a:rPr lang="en-US" sz="2800">
                <a:solidFill>
                  <a:srgbClr val="C01E24"/>
                </a:solidFill>
                <a:latin typeface="+mj-lt"/>
              </a:rPr>
              <a:t>Congratulations!</a:t>
            </a:r>
            <a:br>
              <a:rPr lang="en-US" sz="2800">
                <a:solidFill>
                  <a:srgbClr val="C01E24"/>
                </a:solidFill>
                <a:latin typeface="+mj-lt"/>
              </a:rPr>
            </a:br>
            <a:r>
              <a:rPr lang="en-US" sz="2800">
                <a:solidFill>
                  <a:srgbClr val="C01E24"/>
                </a:solidFill>
                <a:latin typeface="+mj-lt"/>
              </a:rPr>
              <a:t>You have completed this module!</a:t>
            </a:r>
          </a:p>
        </p:txBody>
      </p:sp>
      <p:sp>
        <p:nvSpPr>
          <p:cNvPr id="11" name="Ορθογώνιο 10">
            <a:extLst>
              <a:ext uri="{FF2B5EF4-FFF2-40B4-BE49-F238E27FC236}">
                <a16:creationId xmlns:a16="http://schemas.microsoft.com/office/drawing/2014/main" id="{252D5588-9D47-4372-A592-FC5F71ED3798}"/>
              </a:ext>
            </a:extLst>
          </p:cNvPr>
          <p:cNvSpPr/>
          <p:nvPr/>
        </p:nvSpPr>
        <p:spPr>
          <a:xfrm>
            <a:off x="7324530" y="6328066"/>
            <a:ext cx="4863381" cy="632422"/>
          </a:xfrm>
          <a:prstGeom prst="rect">
            <a:avLst/>
          </a:prstGeom>
        </p:spPr>
        <p:txBody>
          <a:bodyPr vert="horz" lIns="91440" tIns="45720" rIns="91440" bIns="45720" rtlCol="0" anchor="ctr">
            <a:normAutofit/>
          </a:bodyPr>
          <a:lstStyle/>
          <a:p>
            <a:pPr algn="r">
              <a:lnSpc>
                <a:spcPct val="90000"/>
              </a:lnSpc>
              <a:spcAft>
                <a:spcPts val="600"/>
              </a:spcAft>
            </a:pPr>
            <a:r>
              <a:rPr lang="en-US" sz="900" b="0" i="0" dirty="0">
                <a:solidFill>
                  <a:schemeClr val="accent5">
                    <a:lumMod val="20000"/>
                    <a:lumOff val="80000"/>
                  </a:schemeClr>
                </a:solidFill>
                <a:effectLst/>
                <a:latin typeface="+mj-lt"/>
              </a:rPr>
              <a:t>This project has been funded with support from the European Commission. This publication (communication) reflects the views only of the author, and the Commission cannot be held responsible for any use which may be made of the information contained therein.</a:t>
            </a:r>
            <a:endParaRPr lang="en-US" sz="900" dirty="0">
              <a:solidFill>
                <a:schemeClr val="accent5">
                  <a:lumMod val="20000"/>
                  <a:lumOff val="80000"/>
                </a:schemeClr>
              </a:solidFill>
              <a:latin typeface="+mj-lt"/>
            </a:endParaRPr>
          </a:p>
        </p:txBody>
      </p:sp>
      <p:pic>
        <p:nvPicPr>
          <p:cNvPr id="2" name="Εικόνα 1"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25F65A2C-3150-4B5A-D0EF-1CEBF92DC4E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7847" y="934357"/>
            <a:ext cx="5598661" cy="1438154"/>
          </a:xfrm>
          <a:prstGeom prst="rect">
            <a:avLst/>
          </a:prstGeom>
        </p:spPr>
      </p:pic>
      <p:pic>
        <p:nvPicPr>
          <p:cNvPr id="3" name="Picture 8" descr="Blue text on a black background&#10;&#10;Description automatically generated">
            <a:extLst>
              <a:ext uri="{FF2B5EF4-FFF2-40B4-BE49-F238E27FC236}">
                <a16:creationId xmlns:a16="http://schemas.microsoft.com/office/drawing/2014/main" id="{CA5AF924-CD7B-BD4B-F30E-6227F71E8D75}"/>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191579968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COURSE_TITLE" val="ETA4 3 Health Apps for Rest Routines SELF-LEARNING"/>
  <p:tag name="ISPRING_PLAYERS_CUSTOMIZATION_2" val="UEsDBBQAAgAIAKl+UE82YVgCRwMAAOEJAAAUAAAAdW5pdmVyc2FsL3BsYXllci54bWytVl1P2zAUfS4S/yHyO3FLxwYoATEktIcxIXVse6vc5DbxmtiZ7RC6X78b5zukbEir1Cq5vuf4fhxf17t+ThPnCZTmUvhk4c6JAyKQIReRTx6/3p2ck+ur4yMvS9gelMNDn+SClwCWECcEHSieGQQ/MBP7pGdwkZk4meJScbP3yXKO3O1Oyzk5Ppqhi9A+iY3JLiktisLlGhEi0jLJSxLtBjKlmQINwoCiVRjEabCX5u9o/KZSULPPQPeQmXn7xjVJy/Gs+YCkWLpSRfR0Pl/QH/efV0EMKTvhQhsmAiAOVnJmS7lhwe5ehnkCurTNvCrIFRhTBmFtM89c8sW5cLQKfFI5rFPQmkWg3UREhLZ+DWdDUGEa65qJcC3YE49Ymdta1162RR2JjqUyQW5q9A72G8lUuG7tPX+PTkTsbROm45pPD3Kx/DteJ2P91uX7ZCw2o3yTcB3jUh/SWaeToMNdvdTW2Mr2sZHtXclEHAW/cq4gtK/f2hMwX5Bqw1bmNk5XFwEu4NMdC4xU+1uEoXRr2bitUtxKKa4FtRxuu/uqoyBNtltgJlfQlGrmPfEQ5BemlO3XlVE5eHRkrLF0CPZolXLdpK4hXmzS5OwfelP6jVrzU7/WGQv4H435hERtTbgI4fmOo4+BFGtqAItd2lyTJW65ZxeTzjdp7zANTN1JwKZgIo5hKgI8+yEzjHZ2eggKiml0CXI1wvYWDoJjHsUJfs0kw3j1IE3K1G6SobdwEJzIYDcBbc0HgRslC8xQ51mGA+Bl8V6utx2h45aMdNmK0aMT49ALcm1kyn9bpQ/mpLm0kn7l9B4fOYc+Degm4y3kw/w1xGgSDOJq5sL2NQKcC08citWA56S2uhkO8YlZXz6NBnxpeihnTDOdS8M6qyzjOQ4mzyqv5hzn2cgnhC3LE3PbT2h4eVjoKOHpe2OK6zueVVms+G9wCh6Wfw0WSyy1E0Opd5+8P1/2GFCLOBkH21vToR23UjR1cF1q36pf247mhqq1UsnskKS8uhcVppoHH1GOkZK5CEcCsA2r6XWC8/hGAXMS2GJGi1M8HjLzyTt8qHO+OLvoUv6wuGiwNq6HauMqljdcR3XAnfxofZDaRLx6ruHjH1BLAwQUAAIACAALq6hYtTf0qBwFAADhEwAAHQAAAHVuaXZlcnNhbC9jb21tb25fbWVzc2FnZXMubG5nrVj/bts2EP6/QN+BEFBgA7q0HdBgGBIXtMTEQmTJleik2TAIjMTYRCjR1Q8n3l97mj3YnmRHSnbttoGkpIANmJLvuyP5fXdHnnx4yCRa86IUKj+13h29tRDPE5WKfHFqzenZL79ZqKxYnjKpcn5q5cpCH0YvX5xIli9qtuDw++ULhE4yXpYwLEd69GWMRHpqzcbxGNsXMQ1iPJvF4zmlgR97eEw8azRmyd3Jm/bvj1jbwXSG/evYC86DeOyeWyNbZSuWb5CnFuqnX4+PH969P/55EEw0xZ53CIQM0vu3PYB8GgZeDGjEi33yiVqjYTbBnHquT6xR+2OY9Swklz08zsOQ+DSOPNchsRvFfkDNGniEEscaXasaLdmao0qhteD3qFpy2P1KFByVUqTmRaLgQV7zLmdOMMWuH4ckoqFrUzfwrVGkimLz2sCyulqqAtyVKBUlu5E8NT6BZ+b9quAluGYV8BDBp1oK+KfKmMiPul1f+V6AHUOuKYkifA4LS3eTAqQD+HtRLeFdytVrcHGfS8VSdFtwAAwixFYrKZLmnyJaFTrCmWSbzihCfOX650DywIti4jvbJ9aI5ClyCqYnOxAlxBEJAaBgJS+eYBsbjhtzhKUchjBxzycefKkOYSIWSwnfamgcMwJMmPG8ywqYSkLgdxRdBaGjFw1cIYZWrCzvVZEesHR/P7uAXd8OQAg23QOnGmMLDPwQkPOKgidVNxhEiQ2/W13BVIGAMTVJQEsqq8sKZJOtJK+4iVboqbDEUOqG3yrQl+Rs3XAfvBuxddLcw3PfnsRjukudHqvzZNnTDsT5XX3sq6EGmuxzvjOmFi0eB58gu1gjPxhiEVxA/rsYYnFNIlhkEnXZ+PjSPcdmlyDvbZPSNuklTOcYuUEsScBOs2ktVF3CE70kkJrMjpRHw9xE5OMcWOxi75Hc2qACHcxoIdYc4ihSXnQ6goRvE0eL6uPc/SM+w65HnO9Qj21QrirE0jXLEw5kS5je0w28S0Vq3mnaG/+fa/E3YlWb6l+1VcJ3yKdXQ+M5KCyPKIJVFc9WVZdrvWBt+E+JQkv80RD6TP1p/iOb+Dh0gx+zM6XIatlUoGfvzy6yoXvUGcQzV6r/bv3oSKKm1BBoWHRxhB5D9reaaLdjN9AVMeX97Vz/DGxmTd2Cwubmt6q/tR+0AL5CT8WIJrDGJvIIWp0MqlB/20uY9UH4l7pg9Le/IuPIpVB1rvhNKapOz0bPveurkfPTC+tez3pQbKhLPQjZB8BF2w+WSIoM4k97YM6nZLsCTYk4mMmVqmVq5C/FnSkTsLZ1xr/thm8LlZmnkpVb+jdl6sNzomgmFzZOZwP6qZ2Ce+/PnoCfvksRwSG0MTb2bd372FrtsqcRyEcvhUejbesEOspYlSyhHN+qOk97AjXHL4ecYQBr59zT9KsAmqeoffr7IBDdy0H6JDuwP31V8fKvwSB6AjuMqDny8YeqE4ji8WEAZtDHqj3ubu06TVyg7w85U7KmqmUqg0dH3X5BHe1uY0qxPZmCgCKjF1UX0DUOQdjyxQ7mIZzJWunZAAQdABWV5Ig8MC2YIahTHF5AajWnLGs0ZcUd5GWqlBwUm9k5rYdq2Jy+XGDUlRT5oMifVxX1hKk7i7HjmJscWEk4sN81TUAKJ8akvdKRatEbzJ5gH9L+V3g8FdVQwJCQ3W2NvpUwNwCeYvpK7b9//u2yN5V2m1QhbzXjL1lr/W3h3Y1Kcxl38mbvbu5/UEsDBBQAAgAIAAurqFgVHmAbowAAAH8BAAAuAAAAdW5pdmVyc2FsL3BsYXliYWNrX2FuZF9uYXZpZ2F0aW9uX3NldHRpbmdzLnhtbHWQQQqDMBBF957CGwhdh0DXpUWoFxhxlECSCZlR8PZNRG1p02Xe+z/DjGIUMX5iXdW1glnoKRBFS5xRNe93tgwLXr1xIIZ8woK850omNyxRaCMyetmUHsFyyv/wY3hrYT0/4iNeMOVCZxzqS6mwmVzysJhpY90aUI8R04AvmHPoobd4w7UniMPjDOwb/9W5mzabHd5pQB0iuSCq+UBVutdx9BdQSwMEFAACAAgAC6uoWHRJNR88BAAADBUAACcAAAB1bml2ZXJzYWwvZmxhc2hfcHVibGlzaGluZ19zZXR0aW5ncy54bWztWN1y2jgUvucpNN7pZTFpkk3KGDJZMBOmBFLs7jbT6WSELbA2suRaMpRe9Wn6YH2SPbLAgUBakw3T7WwvMsRH53zn6Ds/0sg5+xgzNCWppII3rINqzUKEByKkfNKw3vid56cWkgrzEDPBScPiwkJnzYqTZCNGZeQRpUBVIoDhsp6ohhUpldRtezabValMUr0qWKYAX1YDEdtJSiThiqR2wvAcftQ8IdJaIJQAgL9Y8IVZs1JByDFIlyLMGEE0hMg51ZvCrMOwjCzbqI1wcDtJRcbDlmAiRelk1LB+a7ntg/bhUsdAtWlMuOZENkGoxaqOw5DqKDDz6CeCIkInEYR7cmShGQ1V1LAOay80DKjbmzA5uNk71jAtASRwtcCPicIhVth8GoeKfFRyKTCicM5xTAMfVpAmoGG1/Ruv1227N/2B73o3F/5lz8Swg5HvvvV3MPK7fs/dRb8s/MX1lTvsdfuvbvzBoOd3r+6sgNE1Qhx7nTEHmBVZGpCCMEdFWTzimDIo0ns0SqKgzBlOJ8QXHQpZHGMmiYX+TsjkdYYZVXPohhp0wy0hyblMSKCGOm0NS6UZse7gDCAEBrksauL4ZVETJ6drW7eN97ttbY3SwUrhIILiAVkemmOvipZqVPcRDhSdQmWSe5scZ4x5WZKIVDV10LnvVWERwwMwzljwNeb0NxoJFhZ8kXhEwj6OyUrLebeUd0DzwEJjyDEDJgcJ4cjDHNqcKmA3KABkNpKKqry9Owvt85RihgAP5hBBl94G20GEU7mW1CKxureC5ru+UES+N2wb0YOqHqPgRZdWKf2/RMZCNBcZYvQW7ASCysti+C8iaLW/0TgVcS6FEaSQzN1MKZmR8KyMo2twEWdgCfMuYUQZDx8y+gmNyFikgEvwFKYjyKk0+NWdgBMs5R0oXsb4zHRtt9923z7TG8ThFPNgR3AoVxInai/4eI64UEs7oCPAmSR5UkIa5mtl9lZ9fBqKjoE8P1E21vAljTOGnxK+IGQFeo8p34+XXRL/3QhKu43wNG903bw5NLQ4hZQYTFgIYNpRvpiwJQADzJHgbI5wAAeW1GNjSkUmQWIGhIGWj4/Q2EOZ5l8TmMzgMQ1JWgqydvDi8Oj495PTl/Wq/fXzl+ffNFoc5VcMa3fmLG89eFcoZ3XvxvAdo2/cGzZsOyKNdaGGG06334VKmHf7vjs8b/ndP7v+9RaAnL3NM8ux9Xm6/XjNLxn/1dPVc8+HrQs0dL03Pd+rl6movoDmVUEENTnW9+9SNjofpTqgnFp/UEZr8KqM1tCc+Vcr532pEGCGT8xMginOaEyhkn6KjizVHI9q5p+jIf/1fdd09H4a8lHV8f8YhL9o/zHlvtcD6MmIX2fOcy+7fwx67V8T40cxaL6KJ561Nx3H3vp6pldiymkMtOpLb/Hk1jw+qjn29qVKBdDWXzCblX8AUEsDBBQAAgAIAAurqFg3i4dqewMAAKwMAAAhAAAAdW5pdmVyc2FsL2ZsYXNoX3NraW5fc2V0dGluZ3MueG1slVdtb9s2EP6eX2F4wLB+iVcnnRtMEeDYHlA0a4MlyHfaOttEKFIgT07973cUKYm0pcqNECC8ex7yXh4ekcS8cTk6gDZcyfvxdJxejUbJptQaJL5AXgiGMJIsh/vxE5MIgpvRH78L/Dv9MJ44sBJKPwMilztjLbVtxLP78bpEVPJ6o4gr8VoqnTMxTn/7p/pJJhVyiKUowEs5W7aB9phP088Py4so/ozbh9lycddH2Ki8YPL4qHbqes02bzutSpnZ0G7s10fbHwvQgsu3wYiovPgFIY9iWn1cTVfTyyiFBmPAhnS3nE/nfw2yBFuDaLKf3X6+nV/IaY/6eWNOaAduOFa02XR2M7vtoxVsB3GRF6vlx+VNP17S7nFXfhqXIyD8wMHM6RocQf/S5qooi1/RSKHVzhb0hDOz3yBHKJbR9SPC8s5+gwSbkD1oUJBG8IzaoHTmpPin/frAfbX0f4ZDIrF3WyvxZJtwMj2sQtYCUtQlJJN65Xxmr96/l0iXCdItE4YAoakFPVGGT6w0Eaw1tsD/4J3LLER5Swt5VaLMYeEiDpGxoyUsFg/VaAmxjS2IUcPBG12uJ8YW+Y0qe4YMjC3y2TbsuxTHM/ipx3FqSTww38+gAT76qAPkBslomfmt61XttUc92ptugrO9ocbkKoO0ktYLz8F2LplUNhfT5CyoRLID3zGkV+pfi1sfq2xMMjlxeLV1aytBjgK6JLdRpTYUDLlf4+Q7PI7iHg8zx0fYYo2OjW1X7IsRiqFaXw0Wuz6kKZxbj5AelPtxzvQb6BelhBmPPI8uIRXdPc3nDDuy6UEF/UVuVcCpzu4jSYVgLgUrdxEvhTNEttnnFFNfCk1NXWu7O5j4Y7taK8t8DXpFiuBQSzK2Odye7/aCfvGVwztkMaHH6Zi4p+0k443iA4OXADC92df3wS2cJy8FcgEHEN4bGKqE+zJLDOm/K18rr1iUgeUiRfop1ColGqGRo4PwSnF1M5xneMYjW5sqs2im1CO+HSrR0K8HpRVreLozeClFO5O/q4TUrKierET1jEyjP7ld++TZAeaS59UMIgc2ounyOI5QqvBlqZx1wGf2NgT7dDWbNRl2ePoodtKm0y5K5Tkdsy90P9OtBghHbGW8Ch6Br3BcK6azbw0kehU63I5NOdLDWU1smvV5gckkMLnmNG2gv+m/lPR/UEsDBBQAAgAIAAurqFimr1YjNgQAAJYUAAAmAAAAdW5pdmVyc2FsL2h0bWxfcHVibGlzaGluZ19zZXR0aW5ncy54bWztWN1u2kgUvucpRl71sjhp2k2KDFEWjIJKgGJ3t9FqFY3tAc9mPOP1jKH0ap+mD7ZPsmc84EAgqYlCV5H2IiI+Puc7Z77zN7Jz/iVhaEYySQVvWsf1IwsRHoqI8mnT+uR3X59ZSCrMI8wEJ02LCwudt2pOmgeMytgjSoGqRADDZSNVTStWKm3Y9nw+r1OZZvqtYLkCfFkPRWKnGZGEK5LZKcML+FGLlEhriVABAP4SwZdmrVoNIccgXYkoZwTRCCLnVB8Ks0uVMMs2WgEOb6eZyHnUFkxkKJsGTeuntts57pysdAxShyaEa0pkC4RarBo4iqgOAjOPfiUoJnQaQ7Snby00p5GKm9bJ0RsNA+r2NkwBbo6ONUxbAAdcLfETonCEFTaPxqEiX5RcCYwoWnCc0NCHN0ifv2l1/Buv3+u4N4Oh73o3l/5V38Swh5Hvfvb3MPJ7ft/dR78q/OX1yB33e4MPN/5w2Pd7ozsrYHSDEMfeZMwBZkWehaQkzFFxngQcUwY1eo9GSRRUOcPZlPiiSyGLE8wksdCfKZl+zDGjagHNcATNcEtIeiFTEqqxTlvTUllOrDs4AwiBQS7Lmnj3vqyJ07ONo9vG+92xdkbpYKVwGEPxgKwIzbHXRSs1qtsIh4rOoDLJvUNOcsa8PE1Fplo66ML3urCM4QEYZyL4BnP6GQWCRSVfJAlINMAJ5G/U5RaaQFIZUDdMCUce5tDWVAGdYWkh80Aqqop27i61LzKKGYKWhblD0JW3RW8Y40xuZLHMpG6msPX7QCgi/zD0GtGDqh6j4EXXUiX930TOIrQQOWL0FuwEglLLE/gvJmi9odEkE0khZVgqJAs3M0rmJDqv4ugaXCQ5WMJ8SxlRxsNfOf2KAjIRGeASPINpCHIqDX59L+AUS3kHilcxvjJt2ht03M+v9AFxNMM83BMc6pMkqToIPl4gLtTKDugIcS5JkZSIRsW7KmerPz0NZYtAnp8pGxv4kiY5w88JXxKyBn3AlB/Gyz6J/24Eld3GeFY0um7eAhpanEJKDCa8CGEQUr4cqRUAQ8yR4GyBcAgbSuqxMaMilyAxA8JAy6dHaOyhTIunKVx+wGMWkawS5NHxm5O3734+PXvfqNv//P3t9aNGy909Yli7M8u7/eDloJrVvSvCd4weuShs2XZFluhCjbac7r78VDDvDXx3fNH2e7/2/OsdAAV72zvLsfUC3b1Pi1vFvXUa/Hf71HMvxu1LNHa9T33fa1SpoYGAdlVhDFU40VfsSjY6A5VqvpraYFhFa/ihitbYbPnR2oavFAJM7amZQjC3GU0o1M6L6MFK7fCk9n0ZLbjzSksf7UHTtYdpwSfVwwsedv8z/aNqWu5aLMgjCdVGP2jDPBvpm6x57lXvl2G/c1D6aDX+XkTNPi995qn8RrPxUcaxd37+qoF881tiq/YvUEsDBBQAAgAIAAurqFgmD37osAEAAG8GAAAfAAAAdW5pdmVyc2FsL2h0bWxfc2tpbl9zZXR0aW5ncy5qc42UwU/CMBTG7/wVZF4NkYEOvIHDxMSDidyMh248xkLX17QFRcP/7joUuu4NWS/0y4/v9b2t33enWz5BGnTvu9/V72r/Ut9XGljNqA1c13XeohdWDzTPFzDPC+C5gMBDthZZMq7hqO9PCOUciMo12b1aX+0YBng0c0RJiYrw1RS4JcAPCvykxK+/f3ecxg5NOaNONsag6KUoDAjTE6gKVjHB1WP1uD16MG5B/YMuWQo109twNI1byZPjcBrFD2OXS7GQTOyeMcNewtJ1pnAjFr/1B3a59GonQZUvfd1WlufaPBko/MKz/iyche2kVKA1/NYdx5NwckfCnCXA3Yai4Wg4OYPWjJsD9ehtrnPzR0dhNIiGLi1ZBo0pPczifjyoY6L0akyzUfzAGfg0bc1IznagLrFCuZEXvECpMLMTaaKRXSTKkS1ykR24eGwXydnDWtu2b6NKjV6CanH8Km7scpnGMGrXDL1rtiKuctGWL1Q2eJohL7f2qj5TucApUVAiEoXl2aCqncb4UWP3b2XfTK1BzRF5GaDdgBnD0lVRBkp5/Hc3GMiTphf35MX7vrP/AVBLAwQUAAIACAALq6hYFQaV5GsAAABvAAAAHAAAAHVuaXZlcnNhbC9sb2NhbF9zZXR0aW5ncy54bWwNyrEKwkAMANC9XxEySB3Uugn2rpujCK0fENogB7mk9ELRv/e2N7x++GaBnbeSTANezx0C62xL0k/A9/Q43RCKky4kphxQDWGITS82k4zsXmOBVejH28S5wvlJuc4XqbOkAu1B/B6PeInNH1BLAwQUAAIACAALq6hYwhuumWgSAAD3TQAAFwAAAHVuaXZlcnNhbC91bml2ZXJzYWwucG5n7Zx7WFNXtsBxbHV81TrO1KKVtNXqtbXGikghkLQWsegoU20FH0nEF9W0oMYkQB6n33QKVq2paMUHIXdERQskWI0B8qpSjUpNqjwigeSoKRwgnESIJJycJGcOIViwnf/m3u+7t4cPPrJ39m/ttddae+21+Q758m8rl04YO3VsWFjYhKT3E1aFhY1qDAt75rM/jsJ7WIbsI/ivEexVSxeHyQwvdeCNZ9LfXfFuWNgF8Thf2rN4e8zO99eyw8Keq+n/GaHPPLclLGzFgaSEdz/MYnRZwFIYebcNQZzV2x8tnqTuOHvlpEP7KHHqoX9+Gh7e5Rg36RP1X8ft2vanT1+SjN2xZ1bsC5EvJtxaWc/9+stzk0pOHe57I2Hkwwja6DUXvmtbf/P8bPE3sxUMcha7kWFXmZpKvqVyLpC0qC+aHBb8+t60JXVk8NVnpo3/C68eFeUqQMwPFsxMyu//7ph2l9+rBFAlGfCbAH/PGbKwo1Ue6JTPjM+GsGchbAyETTjviSsbEdQWhTUiwOsMOJwMbd81MkPEpt9l8wLgzgDp0PyBMfOd+BAzfUe+dh2ETRpTMzU4s8tq95TItYfmJXleG88Kdv0YWZa0o2CQMlbMOk+/WjEqOE1czYnT3CfoeFa++fcDyePLhA62lI/Ul1B7exrXZ2rUSNvJfOrLkkihwR1jS0nHtP9ImxB0ZzacBh+W+n4u9fjqaP66AjKA1P77kS1Nu3tXZCeRDhjCdbHoMD/kkMMbg42sdblRSc7XQmom11bM6tCEIvT+9vDGmZqCEBX3Jr4eT35IfMnW1MNFJWTBg3FkWu9qWm+PBkQ1zscjaY9GkklYn54s190K2aFuQVmS8U46DW0qcPYddGYhRzORo7Vau0pr73FFRA5Y4dGl8ay7o3XsEnO4wfCZ20YL2ORUrYY7Ssk2mbPhPFF7nvahS7Zg2OjIs0LFgy5RFt9erpwnr9r6i9qnJ4pARAIinfp3rOB5973wegYkixpcZGl8WdKqQTep3RVcx17k4RTdf20/R/PV0ARI/+y1JgdfYn/KcKyJLCnaAs3ThZM7ppmcPoNTLehcLc1B9uv69teakqGuIpYBmyxj6Dgy1VMg8HgpsAe5nZUEVoo8PMDTmiJqTWGI7EqRvaeXhrloAKJgoooUk++m1HezNUr567khv/bxGXLSVPtkad8PtUbfj0b1VKNBwlJCoAiFC8SAzyZnUCR2BxPoKuwuvQgwhy3yQJV3m/p05ieQ7BLTd40pQC6Q0AvypmTscbKuOtAp/PWEOn+zTtiv8zRJpPeOWPRYInKnA+7WaJEtmiHCF/S4NQ/oywM7akiBR7VSf5OULgo0NOnIaQOu2Mjgp6LBsI4GXNH52pvez2l9nxeQfFdIAiTgxAIpEj1Upf8NM+sCdl0AQxNxfQ+KnB6Rs5WvhfgMTgSTzjb0PT1FA9PfUKDzoUzQW1/CFD2YrPP11JHQqgKsezaw7G50GuQrYgsMrhhTeiol3dfZBQ7bfQ8LRB2tNSTESCZ5H2EzO0bWx5ik2NUpDKvAdbt2uBndhzGXcYNoNeNuNKDztWHbQ0GXrchTkFASdTcyITsJ9ElUjYP7phy3fS9uQ1Lhb++kXtEEFugCRVLqfbqfbxotV1pz7D1DVHT6X2qkYojRPtI8LVO9C3HSSWqqp8pIL/Kjf8qNCspsC2+sv1HhjqNLUD3RR/T9nvra1+YqSNgNQIR0iP0trSyxv4vsyywwKmOZeiRHxkDzujpbaEd/OaTPJnZUuCfTenVqX4AkcCv034JeOWaqJWG0TGAJhLhYC7ZIQKwT4dl9EUrQFej+SN/gYpbr5VAgPoK5HPuRmZkCBS48OWtzo6KW5Soix/p1eNqoZQb8QLSc8rym+dgRq4aTqCmFwHL0LZhl0XA3xGMNOb4cB1YmlodO4PvCbamri7ekokwASWH4vYxRp3gqd8tN7rQqgy0yR9PLpPoNL3IYFJI0Q4qpME86I9BWyxT1FkHsDCfH3sk2yJVpsFqEZet6AF8nxSTV62FFs4lt71xZVSqH3HyL1SkQ8B2+HMz4MAWATWA2VgoklssM/s1DCpQdj3t901nikXdS7BaZBgjEaYWC6/LItyUUm0Ff4uqucsRRTRadsdyEFKL69LcpxffCxxld4hpzeJ8hlcuXl4KegD/DotP7bXVVboEhW2B1+SIgWx2yLp/SxygpZWOpQ6qjqRopjqoN8hKUospw7ooAHbkUySG7wADb1kNeNmxzlQxMdS+WV2hh8guZRst2sc4IK1CZtgi1O0hSg0JJc4XftcIK7tMeWafaDHefaJ7+MSSTNYvT4kyFLKdc5WQJDX5bs3ijWujoqKTz0EliDy5a5ehGmvlxVKqEZYRaGCrAWQcv3XxZFesRDymbzt/xVnDtcUCiLDIWP7nMpXYHX2msAgSJCr2uBMbFcTzNm1OYRjg+giR1YIV6Wr1YJPhV+N3Ga7PpXNGfbf4oZYRckxPoPhH5tiWxxGXvj50SqLfOJv6bureBCqmx7ECgGzlhjFIaafLpSrGRpaTcMKB0ywpub2+LTr9LxXbswaA4Wm5PSxqPD7t9tISnLeHNyVWwS0z+n/ZEzbfkqN2diJ6Fh9ZiSzWm+slgc7XYLNuc7hgIaVZ4xMmQk6OiY1mjm6vcbr4kAtCtFzON2QI+PD4d14EkZRnQIn16mQrAUCOLx3GQlr84EMjH0vE4lqen1kWnPK3BgrL4ZKKP6CP6fqPPCVWcnZgBekC/pwCz9l6xD00X/fVp3wxadvDm4JO4hEM3nCmikdqt02WHas5fvWkVoWzHusPUzyRsocHTUAXMHVI1U/wP0rH21q+k6Be1mYbl3jZ7IcSWyQ3oR0/OhMAr+OXQ+J+8BlvlaTAEBKDeEc5OUFV0cagR3IgRYJB+smbZvqoFnDmG4ef+WZRo/99ttx/PUyjxW2prnTRwu9YkyyGbgJ7DUrVApBm6N3LkeEVQIPp5KX4Bx+/IOlGDDtECaM9xo6Ctx4waftqDFtZli0vtVmMGs66BlWJhYgqqh+S3AbsRX87QYubIeBbmALE8nsMaKzZWcjlweaRaaFcK0drZ1O7l8lHno61990qZcpmQhuIHpJzjOZEG00O7py9xPn7am9Dil5nphbEmXx3gNpKZFMkV+D2SN1keW9wMI5E3hD8X07o7kUir5Xqlywd762Ckrmqy4wDDI5eKM+Wg1dmoEsLpC1V0Nh9DafZsf0CmcnFAGU3szFPg5STH8QhN/GZoacB0VnATT8s5enP4UcN0Vnp9jgAe/yH2kBkoTXGyc0tdfYu2SCZ1tkziUamWUd9FZkgM7PQjFKcQM/uhQrxMMyN97oDSJMtVuDhWJg+tNtqaez3iTECLUnoceQqXETqwU+mp9sanLHvq4KbwGJJD7eMTU+Qg73pJ5BbJiM7x25SvdC36u0WmsjRwIqSsTCMY+x5eL2RC8Rk2E5Jj+J7Dh0VhlJGmcI2MoXJuYOcq9JBTrgMEImdzFs++qMwSCKdrLg8r/M7gXj5geMSh7dOshFyGP3KmyQzteyKkzEzLdXnpiM4d41Ukm4HlYdb5e5mwQp/BK5e85XAXTwsKxlCwWghD1S5jxwY+6FcsH1qhfbCgTKK6jUsDPCZ+hyDwaVbsjDr/9G0eCSuDd9kSO8Nks2yB9HOt4AV3hq3J5uRgZhVn2nWDZLfHBNKoxWY/qORWkxojdNbWYRGseY6l/AAevzZ9YTWniFZsarjHLaLV1MM29m1YH1Ok9wBLm6sci85KKM0Rzmco+AVi0dd4Ncm3OF6nbMZNlWEq0itHdHV7Yp3CqDKJRy2coPTo/DFy3FN8EMu65TL7LVxI0SzF1KCftl/x9Ox4IH5+d7OSUi0LMC7pjTG2Rn/lnsRq1ORcei5SZimiOdlFNDnIBIAp5ip2V0BjtKGqmwYbauSr67oe9wWUOhoc0ESAHrUJ9uop9wwKD3CwFGSfGXaRwQ5GCecPrelm1Jxw/E+2i69XuGfQekj4PacDVAsGdlh1zgr+U3714yUnSfvQ1r9va9OpruO8iP4cIoCiaszRKcMuMow8BTvdrBQ1K4FrG7nTGleCfgvmbXjExW9RtOdYUFWkWpKxuZA7bAfgV7ClWJ9UHXlQAhmOcafdClzT+VLIJKQ9We3tg5VgYF8aLPAlY000ID2LIv6KtX6Yhj3FLxsruFj3p6l8gQCPIAN4zf1lsu8uRS7Bk8H24mGJjobvRHNVMezLieWVhTdeHqaJh5+qAp5af2yZREeG3d22Cvf1aSQ+pEDTcFjks8FR8LAMcrPCnal1glrXjOlGvafGvJTqnSwX/WDLdvTnXvmLjYYXeVSPmuttzES5vIqvnoLxUmSoKbek1gmJNtH+zbbVmLaC1BL8K+mwgk3DxIs+aM5gsVmUtmKVakj0J8FDUttMxZBccLh+HgEREAEREAEREAEREAEREAEREAEREAEREAEREAEREAEREAEREAEREAEREAEREAEREAEREAEREAEREAEREAH9f4HuYyznQfqZSmXYQUwsv6xMziSrHdwXFt9qXhtXESn5+lUJfeznh17ev+HxoXN7GYuQbN7NiTFtt2PQk9mRPBqp7+Hkbdclb7ZdiWmih60xblpxt/31uQNTpsbvj0oqLq0Izdk7t3HmV7KrmwY0bbiYenhh9dj9A6r+jsC7OJA/8LExRx2dnZ3zzxfNmnpq+Srmkh0Xgv/LEbb++Ql3XjsvH5Syfnbw7S+uDTwerFy5MKHgtHZQaobk473zkoR/eWHgofaW2DvP0/O9g+pVck69Uj2z96PUgYfRfa3iiSY0L1nm9sxjCjuYWGArZzpzPV8C964prBUmvrcnqXNwLQary6L3S/ZPeZCfXq4wNTN416ta0icPVe1tvocEXz1jMLPkFNsGx8Uvc9vz61PSBpZRqPn4+MVvFpxyKVetGarx/a4l+wvLj0yS6L75bkC501NYcN6rZKkW6ak5xCOpx5N2HjdHmRXmqFLa4jH9zM59H3OrhsraV7/pU4+7roz2SZPMEhiw02tLXLeGy32BNUXMzJt46ZACGHBP0p2y3W9sTYAyz5QNWO38NXOhdA2l8YmIi7eWGUX+nZUPA7XYwYPh9MQ9gb1HK51Phq97PP/kjNBY9q1PJko3TJddBrHuBzmA50rto8o7uHTxOQtLBRW7GQl6yaC+h6ewwN23TIl/6GfnzjmxepvXgYLPpVTvwu7Mi8s4iK9taYOjymQ93F65Y+2AD7etLZN4138SdOTyfW1Hjhc5qRGySyDW51I9OlZ1a6+BtFblKXYXJeg/rN0XtP1bggtc5PGKrA2znuh4XnG8/QM09gfKFPJVW9vrM2KBLbAVlf/jpbfI1KN/CbpzU9+m8viFyf69wU9T+j7/VEzrEQddG7vhQSLK39NS2L+mDJln5hvBQLxWcc080RgQjSgJpIQ/UW61FxA9+/OFA+2+mBO2N165OOCC8WvLpgOry/3Z9RFHG1qn/iI+glqFi28bObrf3+KTF3HujsLz31jsDXfEEv3W0HJ29WyCKz+kNGpHfYfrhyx7/5dV3e7uKPtr+B2k+KR9tSBksJWMsiWKL8xzdBeDEVhx+uOVMQr3bbp/9qV5Uu0Y8clSfJpDCj5th/PmHFr4Y84vhl6ylfqHCYPQ8Y5AseXBsuiVyP13L+PIBwq+Q+GZGStbF/LmkhdYtDg03rfjRqZfOm5wVVsvLxodv4OZ93ZP3Trsw/7IMWvczBFN1v3tlatvhRyEboKtraU1TdEkf/y8OrMUdjJJYDAqUlctLPmx8ehylVL6XEqLE3PVATW2xIJJEtoprnwpHH9s8/ljIX8dSi6jx4mElVdv7y73a/xNCfqRg3GVcQZXuPxIaOAFMNVewNK0pz4x3LAdMvdyKotOFbIr74KnbEFXHv3z7TnKVbjua0IKX7i3Ce47uYO5/+Czg0q2LMPtvn5OKBpe3a/IfLPhRHvWv5nC+9HXq4Papd61jCbXrG0dni0OrSuzVGVNotYnPtmE+NKmG94wMfiWcGi3dMWTDf9lXkbriFA+sDQn7xdUbNwC9142SXbN8zQlBHPX+282tona15C+Di6mJEeLVup4yOuFdFm5O7bZXv52AXpgcNoodvye5Ox3grZ/hzyQgnNCKZg1ZXgKhvyo58HL9Px1cPgHofz2fbkLcUE7j81LKncfOBdKmvfXVGu1Vh3fM++lb5fHGs2R/4yf9m0oF4dt/EMoZ4cd+35AcFjYrIrBzxQb8x8dhm3XYZMfzG4Y2xGzE+zvSVqyMkG2eOPf/wVQSwMEFAACAAgAC6uoWOohDhNLAAAAbAAAABsAAAB1bml2ZXJzYWwvdW5pdmVyc2FsLnBuZy54bWyzsa/IzVEoSy0qzszPs1Uy1DNQsrfj5bIpKEoty0wtV6gAigEFIUBJoRLINUJwyzNTSjKAQiYmFgjBjNTM9IwSoKiBhRlcVB9oKABQSwECAAAUAAIACACpflBPNmFYAkcDAADhCQAAFAAAAAAAAAABAAAAAAAAAAAAdW5pdmVyc2FsL3BsYXllci54bWxQSwECAAAUAAIACAALq6hYtTf0qBwFAADhEwAAHQAAAAAAAAABAAAAAAB5AwAAdW5pdmVyc2FsL2NvbW1vbl9tZXNzYWdlcy5sbmdQSwECAAAUAAIACAALq6hYFR5gG6MAAAB/AQAALgAAAAAAAAABAAAAAADQCAAAdW5pdmVyc2FsL3BsYXliYWNrX2FuZF9uYXZpZ2F0aW9uX3NldHRpbmdzLnhtbFBLAQIAABQAAgAIAAurqFh0STUfPAQAAAwVAAAnAAAAAAAAAAEAAAAAAL8JAAB1bml2ZXJzYWwvZmxhc2hfcHVibGlzaGluZ19zZXR0aW5ncy54bWxQSwECAAAUAAIACAALq6hYN4uHansDAACsDAAAIQAAAAAAAAABAAAAAABADgAAdW5pdmVyc2FsL2ZsYXNoX3NraW5fc2V0dGluZ3MueG1sUEsBAgAAFAACAAgAC6uoWKavViM2BAAAlhQAACYAAAAAAAAAAQAAAAAA+hEAAHVuaXZlcnNhbC9odG1sX3B1Ymxpc2hpbmdfc2V0dGluZ3MueG1sUEsBAgAAFAACAAgAC6uoWCYPfuiwAQAAbwYAAB8AAAAAAAAAAQAAAAAAdBYAAHVuaXZlcnNhbC9odG1sX3NraW5fc2V0dGluZ3MuanNQSwECAAAUAAIACAALq6hYFQaV5GsAAABvAAAAHAAAAAAAAAABAAAAAABhGAAAdW5pdmVyc2FsL2xvY2FsX3NldHRpbmdzLnhtbFBLAQIAABQAAgAIAAurqFjCG66ZaBIAAPdNAAAXAAAAAAAAAAAAAAAAAAYZAAB1bml2ZXJzYWwvdW5pdmVyc2FsLnBuZ1BLAQIAABQAAgAIAAurqFjqIQ4TSwAAAGwAAAAbAAAAAAAAAAEAAAAAAKMrAAB1bml2ZXJzYWwvdW5pdmVyc2FsLnBuZy54bWxQSwUGAAAAAAoACgAGAwAAJywAAAAA"/>
  <p:tag name="ISPRING_LMS_API_VERSION" val="SCORM 1.2"/>
  <p:tag name="ISPRING_ULTRA_SCORM_COURSE_ID" val="4CC6D7B0-6A68-46BB-9698-7A333F0FF6A2"/>
  <p:tag name="ISPRING_CMI5_LAUNCH_METHOD" val="any window"/>
  <p:tag name="ISPRING_SCORM_ENDPOINT" val="&lt;endpoint&gt;&lt;enable&gt;0&lt;/enable&gt;&lt;lrs&gt;http://&lt;/lrs&gt;&lt;auth&gt;0&lt;/auth&gt;&lt;login&gt;&lt;/login&gt;&lt;password&gt;&lt;/password&gt;&lt;key&gt;&lt;/key&gt;&lt;name&gt;&lt;/name&gt;&lt;email&gt;&lt;/email&gt;&lt;/endpoint&gt;&#10;"/>
  <p:tag name="ISPRINGCLOUDFOLDERID" val="1"/>
  <p:tag name="ISPRINGONLINEFOLDERID" val="1"/>
  <p:tag name="ISPRING_OUTPUT_FOLDER" val="[[&quot;\u007F\uFFFD\uFFFD{A396230D-9A3A-426D-B380-67D82CDE4863}&quot;,&quot;C:\\Users\\pantelis\\Documents\\MHAPPS\\EN\\Training material for ETA 04&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advancedSettings&quot;:{&quot;enableTextAllocation&quot;:&quot;T_TRUE&quot;,&quot;viewingFromLocalDrive&quot;:&quot;T_TRUE&quot;,&quot;contentScale&quot;:75,&quot;contentScaleMode&quot;:&quot;FIT_TO_WINDOW&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RATE_SLIDES" val="0"/>
  <p:tag name="ISPRING_SCORM_RATE_QUIZZES" val="0"/>
  <p:tag name="ISPRING_SCORM_PASSING_SCORE" val="0.000000"/>
  <p:tag name="ISPRING_CURRENT_PLAYER_ID" val="universal"/>
  <p:tag name="ISPRING_PRESENTATION_TITLE" val="ETA4 3 Health Apps for Rest Routines SELF-LEARNING"/>
  <p:tag name="ISPRING_FIRST_PUBLI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spAutoFit/>
      </a:bodyPr>
      <a:lstStyle>
        <a:defPPr algn="l">
          <a:defRPr dirty="0" err="1"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4236</TotalTime>
  <Words>358</Words>
  <Application>Microsoft Office PowerPoint</Application>
  <PresentationFormat>Ευρεία οθόνη</PresentationFormat>
  <Paragraphs>80</Paragraphs>
  <Slides>9</Slides>
  <Notes>9</Notes>
  <HiddenSlides>0</HiddenSlides>
  <MMClips>0</MMClips>
  <ScaleCrop>false</ScaleCrop>
  <HeadingPairs>
    <vt:vector size="6" baseType="variant">
      <vt:variant>
        <vt:lpstr>Γραμματοσειρές που χρησιμοποιούνται</vt:lpstr>
      </vt:variant>
      <vt:variant>
        <vt:i4>10</vt:i4>
      </vt:variant>
      <vt:variant>
        <vt:lpstr>Θέμα</vt:lpstr>
      </vt:variant>
      <vt:variant>
        <vt:i4>1</vt:i4>
      </vt:variant>
      <vt:variant>
        <vt:lpstr>Τίτλοι διαφανειών</vt:lpstr>
      </vt:variant>
      <vt:variant>
        <vt:i4>9</vt:i4>
      </vt:variant>
    </vt:vector>
  </HeadingPairs>
  <TitlesOfParts>
    <vt:vector size="20" baseType="lpstr">
      <vt:lpstr>Adobe Gothic Std B</vt:lpstr>
      <vt:lpstr>MS PGothic</vt:lpstr>
      <vt:lpstr>Abadi Extra Light</vt:lpstr>
      <vt:lpstr>Arial</vt:lpstr>
      <vt:lpstr>Calibri</vt:lpstr>
      <vt:lpstr>Calibri Light</vt:lpstr>
      <vt:lpstr>Gill Sans Nova</vt:lpstr>
      <vt:lpstr>Impact</vt:lpstr>
      <vt:lpstr>Roboto</vt:lpstr>
      <vt:lpstr>Wingdings</vt:lpstr>
      <vt:lpstr>Θέμα του Office</vt:lpstr>
      <vt:lpstr>Παρουσίαση του PowerPoint</vt:lpstr>
      <vt:lpstr>Partners</vt:lpstr>
      <vt:lpstr>Self-learning Session:  Content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ETA4 3 Health Apps for Rest Routines SELF-LEARNING</dc:title>
  <dc:creator>pantelis bbalaouras</dc:creator>
  <cp:lastModifiedBy>pantelis</cp:lastModifiedBy>
  <cp:revision>46</cp:revision>
  <dcterms:created xsi:type="dcterms:W3CDTF">2020-06-02T13:31:56Z</dcterms:created>
  <dcterms:modified xsi:type="dcterms:W3CDTF">2024-05-08T18:24:43Z</dcterms:modified>
</cp:coreProperties>
</file>