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617" r:id="rId3"/>
    <p:sldId id="257" r:id="rId4"/>
    <p:sldId id="288" r:id="rId5"/>
    <p:sldId id="296" r:id="rId6"/>
    <p:sldId id="297" r:id="rId7"/>
    <p:sldId id="298" r:id="rId8"/>
    <p:sldId id="299" r:id="rId9"/>
    <p:sldId id="258" r:id="rId10"/>
    <p:sldId id="261" r:id="rId11"/>
    <p:sldId id="264" r:id="rId12"/>
    <p:sldId id="601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2" r:id="rId23"/>
    <p:sldId id="613" r:id="rId24"/>
    <p:sldId id="614" r:id="rId25"/>
    <p:sldId id="615" r:id="rId26"/>
    <p:sldId id="616" r:id="rId27"/>
    <p:sldId id="286" r:id="rId28"/>
    <p:sldId id="276" r:id="rId29"/>
    <p:sldId id="277" r:id="rId30"/>
  </p:sldIdLst>
  <p:sldSz cx="12192000" cy="6858000"/>
  <p:notesSz cx="6858000" cy="9144000"/>
  <p:embeddedFontLst>
    <p:embeddedFont>
      <p:font typeface="Calibri Light" panose="020F0302020204030204" pitchFamily="34" charset="0"/>
      <p:regular r:id="rId32"/>
      <p: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  <p:embeddedFont>
      <p:font typeface="MS PGothic" panose="020B0600070205080204" pitchFamily="34" charset="-128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ill Sans" panose="020B0604020202020204" charset="0"/>
      <p:regular r:id="rId44"/>
      <p:bold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52">
          <p15:clr>
            <a:srgbClr val="747775"/>
          </p15:clr>
        </p15:guide>
        <p15:guide id="4" orient="horz" pos="2148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tRPLe73dVM08+mX98HWBUqRhW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B6970-CA31-44A1-A16B-5BD941FA7084}" v="71" dt="2024-05-01T14:08:36.996"/>
    <p1510:client id="{B6A13ADE-C89B-441E-8D2B-17347C2E4CBA}" v="2" dt="2024-05-01T17:14:31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700" y="120"/>
      </p:cViewPr>
      <p:guideLst>
        <p:guide orient="horz" pos="2160"/>
        <p:guide pos="3840"/>
        <p:guide orient="horz" pos="2052"/>
        <p:guide orient="horz" pos="21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B6A13ADE-C89B-441E-8D2B-17347C2E4CBA}"/>
    <pc:docChg chg="custSel modSld sldOrd">
      <pc:chgData name="pantelis balaouras" userId="25e8755020fc1734" providerId="LiveId" clId="{B6A13ADE-C89B-441E-8D2B-17347C2E4CBA}" dt="2024-05-01T17:14:31.037" v="17" actId="1076"/>
      <pc:docMkLst>
        <pc:docMk/>
      </pc:docMkLst>
      <pc:sldChg chg="modSp mod">
        <pc:chgData name="pantelis balaouras" userId="25e8755020fc1734" providerId="LiveId" clId="{B6A13ADE-C89B-441E-8D2B-17347C2E4CBA}" dt="2024-05-01T15:41:39.057" v="11" actId="14100"/>
        <pc:sldMkLst>
          <pc:docMk/>
          <pc:sldMk cId="0" sldId="256"/>
        </pc:sldMkLst>
        <pc:spChg chg="mod">
          <ac:chgData name="pantelis balaouras" userId="25e8755020fc1734" providerId="LiveId" clId="{B6A13ADE-C89B-441E-8D2B-17347C2E4CBA}" dt="2024-05-01T15:41:39.057" v="11" actId="14100"/>
          <ac:spMkLst>
            <pc:docMk/>
            <pc:sldMk cId="0" sldId="256"/>
            <ac:spMk id="120" creationId="{00000000-0000-0000-0000-000000000000}"/>
          </ac:spMkLst>
        </pc:spChg>
        <pc:spChg chg="mod">
          <ac:chgData name="pantelis balaouras" userId="25e8755020fc1734" providerId="LiveId" clId="{B6A13ADE-C89B-441E-8D2B-17347C2E4CBA}" dt="2024-05-01T14:12:12.005" v="10" actId="108"/>
          <ac:spMkLst>
            <pc:docMk/>
            <pc:sldMk cId="0" sldId="256"/>
            <ac:spMk id="138" creationId="{00000000-0000-0000-0000-000000000000}"/>
          </ac:spMkLst>
        </pc:spChg>
      </pc:sldChg>
      <pc:sldChg chg="modSp mod">
        <pc:chgData name="pantelis balaouras" userId="25e8755020fc1734" providerId="LiveId" clId="{B6A13ADE-C89B-441E-8D2B-17347C2E4CBA}" dt="2024-05-01T16:26:10.006" v="16" actId="27636"/>
        <pc:sldMkLst>
          <pc:docMk/>
          <pc:sldMk cId="0" sldId="277"/>
        </pc:sldMkLst>
        <pc:spChg chg="mod">
          <ac:chgData name="pantelis balaouras" userId="25e8755020fc1734" providerId="LiveId" clId="{B6A13ADE-C89B-441E-8D2B-17347C2E4CBA}" dt="2024-05-01T16:26:10.006" v="16" actId="27636"/>
          <ac:spMkLst>
            <pc:docMk/>
            <pc:sldMk cId="0" sldId="277"/>
            <ac:spMk id="403" creationId="{00000000-0000-0000-0000-000000000000}"/>
          </ac:spMkLst>
        </pc:spChg>
      </pc:sldChg>
      <pc:sldChg chg="modSp ord">
        <pc:chgData name="pantelis balaouras" userId="25e8755020fc1734" providerId="LiveId" clId="{B6A13ADE-C89B-441E-8D2B-17347C2E4CBA}" dt="2024-05-01T16:12:37.534" v="14"/>
        <pc:sldMkLst>
          <pc:docMk/>
          <pc:sldMk cId="434783448" sldId="601"/>
        </pc:sldMkLst>
        <pc:picChg chg="mod">
          <ac:chgData name="pantelis balaouras" userId="25e8755020fc1734" providerId="LiveId" clId="{B6A13ADE-C89B-441E-8D2B-17347C2E4CBA}" dt="2024-05-01T15:42:33.173" v="12" actId="167"/>
          <ac:picMkLst>
            <pc:docMk/>
            <pc:sldMk cId="434783448" sldId="601"/>
            <ac:picMk id="2" creationId="{6A8B8681-EEFD-39A7-7953-B61CD9ADBC62}"/>
          </ac:picMkLst>
        </pc:picChg>
      </pc:sldChg>
      <pc:sldChg chg="modSp">
        <pc:chgData name="pantelis balaouras" userId="25e8755020fc1734" providerId="LiveId" clId="{B6A13ADE-C89B-441E-8D2B-17347C2E4CBA}" dt="2024-05-01T17:14:31.037" v="17" actId="1076"/>
        <pc:sldMkLst>
          <pc:docMk/>
          <pc:sldMk cId="1445281691" sldId="616"/>
        </pc:sldMkLst>
        <pc:picChg chg="mod">
          <ac:chgData name="pantelis balaouras" userId="25e8755020fc1734" providerId="LiveId" clId="{B6A13ADE-C89B-441E-8D2B-17347C2E4CBA}" dt="2024-05-01T17:14:31.037" v="17" actId="1076"/>
          <ac:picMkLst>
            <pc:docMk/>
            <pc:sldMk cId="1445281691" sldId="616"/>
            <ac:picMk id="9" creationId="{8E4FEEF3-91E8-580A-8470-A194F6F1D10B}"/>
          </ac:picMkLst>
        </pc:picChg>
      </pc:sldChg>
    </pc:docChg>
  </pc:docChgLst>
  <pc:docChgLst>
    <pc:chgData name="pantelis balaouras" userId="25e8755020fc1734" providerId="LiveId" clId="{9C9B6970-CA31-44A1-A16B-5BD941FA7084}"/>
    <pc:docChg chg="undo custSel addSld delSld modSld sldOrd modMainMaster">
      <pc:chgData name="pantelis balaouras" userId="25e8755020fc1734" providerId="LiveId" clId="{9C9B6970-CA31-44A1-A16B-5BD941FA7084}" dt="2024-05-01T14:06:46.499" v="523" actId="478"/>
      <pc:docMkLst>
        <pc:docMk/>
      </pc:docMkLst>
      <pc:sldChg chg="modSp">
        <pc:chgData name="pantelis balaouras" userId="25e8755020fc1734" providerId="LiveId" clId="{9C9B6970-CA31-44A1-A16B-5BD941FA7084}" dt="2024-05-01T12:15:47.005" v="56"/>
        <pc:sldMkLst>
          <pc:docMk/>
          <pc:sldMk cId="0" sldId="257"/>
        </pc:sldMkLst>
        <pc:spChg chg="mod">
          <ac:chgData name="pantelis balaouras" userId="25e8755020fc1734" providerId="LiveId" clId="{9C9B6970-CA31-44A1-A16B-5BD941FA7084}" dt="2024-05-01T12:15:47.005" v="56"/>
          <ac:spMkLst>
            <pc:docMk/>
            <pc:sldMk cId="0" sldId="257"/>
            <ac:spMk id="144" creationId="{00000000-0000-0000-0000-000000000000}"/>
          </ac:spMkLst>
        </pc:spChg>
      </pc:sldChg>
      <pc:sldChg chg="delSp mod">
        <pc:chgData name="pantelis balaouras" userId="25e8755020fc1734" providerId="LiveId" clId="{9C9B6970-CA31-44A1-A16B-5BD941FA7084}" dt="2024-05-01T14:06:46.499" v="523" actId="478"/>
        <pc:sldMkLst>
          <pc:docMk/>
          <pc:sldMk cId="0" sldId="258"/>
        </pc:sldMkLst>
        <pc:spChg chg="del">
          <ac:chgData name="pantelis balaouras" userId="25e8755020fc1734" providerId="LiveId" clId="{9C9B6970-CA31-44A1-A16B-5BD941FA7084}" dt="2024-05-01T14:06:46.499" v="523" actId="478"/>
          <ac:spMkLst>
            <pc:docMk/>
            <pc:sldMk cId="0" sldId="258"/>
            <ac:spMk id="180" creationId="{00000000-0000-0000-0000-000000000000}"/>
          </ac:spMkLst>
        </pc:spChg>
      </pc:sldChg>
      <pc:sldChg chg="addSp delSp modSp mod">
        <pc:chgData name="pantelis balaouras" userId="25e8755020fc1734" providerId="LiveId" clId="{9C9B6970-CA31-44A1-A16B-5BD941FA7084}" dt="2024-05-01T14:06:06.885" v="519" actId="255"/>
        <pc:sldMkLst>
          <pc:docMk/>
          <pc:sldMk cId="0" sldId="261"/>
        </pc:sldMkLst>
        <pc:spChg chg="add mod">
          <ac:chgData name="pantelis balaouras" userId="25e8755020fc1734" providerId="LiveId" clId="{9C9B6970-CA31-44A1-A16B-5BD941FA7084}" dt="2024-05-01T12:14:15.460" v="51"/>
          <ac:spMkLst>
            <pc:docMk/>
            <pc:sldMk cId="0" sldId="261"/>
            <ac:spMk id="2" creationId="{E6F64D00-6ABA-FC7A-62D3-176ED8D0A9FC}"/>
          </ac:spMkLst>
        </pc:spChg>
        <pc:spChg chg="add mod">
          <ac:chgData name="pantelis balaouras" userId="25e8755020fc1734" providerId="LiveId" clId="{9C9B6970-CA31-44A1-A16B-5BD941FA7084}" dt="2024-05-01T12:14:15.460" v="51"/>
          <ac:spMkLst>
            <pc:docMk/>
            <pc:sldMk cId="0" sldId="261"/>
            <ac:spMk id="3" creationId="{8E594218-D942-2DAB-CC13-EA2951A0BFC4}"/>
          </ac:spMkLst>
        </pc:spChg>
        <pc:spChg chg="add mod">
          <ac:chgData name="pantelis balaouras" userId="25e8755020fc1734" providerId="LiveId" clId="{9C9B6970-CA31-44A1-A16B-5BD941FA7084}" dt="2024-05-01T12:14:15.460" v="51"/>
          <ac:spMkLst>
            <pc:docMk/>
            <pc:sldMk cId="0" sldId="261"/>
            <ac:spMk id="4" creationId="{6EB0B061-6E5C-F3CB-F65A-B8DFF26806BB}"/>
          </ac:spMkLst>
        </pc:spChg>
        <pc:spChg chg="add mod">
          <ac:chgData name="pantelis balaouras" userId="25e8755020fc1734" providerId="LiveId" clId="{9C9B6970-CA31-44A1-A16B-5BD941FA7084}" dt="2024-05-01T12:14:15.460" v="51"/>
          <ac:spMkLst>
            <pc:docMk/>
            <pc:sldMk cId="0" sldId="261"/>
            <ac:spMk id="5" creationId="{D68CB372-FCDD-137E-9511-20676725B252}"/>
          </ac:spMkLst>
        </pc:spChg>
        <pc:spChg chg="add mod">
          <ac:chgData name="pantelis balaouras" userId="25e8755020fc1734" providerId="LiveId" clId="{9C9B6970-CA31-44A1-A16B-5BD941FA7084}" dt="2024-05-01T12:14:15.460" v="51"/>
          <ac:spMkLst>
            <pc:docMk/>
            <pc:sldMk cId="0" sldId="261"/>
            <ac:spMk id="6" creationId="{CFD56CAF-8AF3-9521-6C4A-86521502A435}"/>
          </ac:spMkLst>
        </pc:spChg>
        <pc:spChg chg="add mod">
          <ac:chgData name="pantelis balaouras" userId="25e8755020fc1734" providerId="LiveId" clId="{9C9B6970-CA31-44A1-A16B-5BD941FA7084}" dt="2024-05-01T14:06:06.885" v="519" actId="255"/>
          <ac:spMkLst>
            <pc:docMk/>
            <pc:sldMk cId="0" sldId="261"/>
            <ac:spMk id="7" creationId="{A5BD561B-30C4-6CB9-374F-6DE868672E99}"/>
          </ac:spMkLst>
        </pc:spChg>
        <pc:spChg chg="del">
          <ac:chgData name="pantelis balaouras" userId="25e8755020fc1734" providerId="LiveId" clId="{9C9B6970-CA31-44A1-A16B-5BD941FA7084}" dt="2024-05-01T12:13:17.873" v="31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pantelis balaouras" userId="25e8755020fc1734" providerId="LiveId" clId="{9C9B6970-CA31-44A1-A16B-5BD941FA7084}" dt="2024-05-01T12:13:19.030" v="32" actId="478"/>
          <ac:spMkLst>
            <pc:docMk/>
            <pc:sldMk cId="0" sldId="261"/>
            <ac:spMk id="11" creationId="{00000000-0000-0000-0000-000000000000}"/>
          </ac:spMkLst>
        </pc:spChg>
        <pc:spChg chg="del mod">
          <ac:chgData name="pantelis balaouras" userId="25e8755020fc1734" providerId="LiveId" clId="{9C9B6970-CA31-44A1-A16B-5BD941FA7084}" dt="2024-05-01T12:13:15.671" v="30" actId="478"/>
          <ac:spMkLst>
            <pc:docMk/>
            <pc:sldMk cId="0" sldId="261"/>
            <ac:spMk id="217" creationId="{00000000-0000-0000-0000-000000000000}"/>
          </ac:spMkLst>
        </pc:spChg>
        <pc:picChg chg="add mod">
          <ac:chgData name="pantelis balaouras" userId="25e8755020fc1734" providerId="LiveId" clId="{9C9B6970-CA31-44A1-A16B-5BD941FA7084}" dt="2024-05-01T14:05:51.974" v="516"/>
          <ac:picMkLst>
            <pc:docMk/>
            <pc:sldMk cId="0" sldId="261"/>
            <ac:picMk id="8" creationId="{D07B3055-8DBC-8F3F-0E1A-925361AAF3BE}"/>
          </ac:picMkLst>
        </pc:picChg>
        <pc:picChg chg="del">
          <ac:chgData name="pantelis balaouras" userId="25e8755020fc1734" providerId="LiveId" clId="{9C9B6970-CA31-44A1-A16B-5BD941FA7084}" dt="2024-05-01T14:05:51.346" v="515" actId="478"/>
          <ac:picMkLst>
            <pc:docMk/>
            <pc:sldMk cId="0" sldId="261"/>
            <ac:picMk id="212" creationId="{00000000-0000-0000-0000-000000000000}"/>
          </ac:picMkLst>
        </pc:picChg>
      </pc:sldChg>
      <pc:sldChg chg="delSp del mod">
        <pc:chgData name="pantelis balaouras" userId="25e8755020fc1734" providerId="LiveId" clId="{9C9B6970-CA31-44A1-A16B-5BD941FA7084}" dt="2024-05-01T12:39:11.963" v="153" actId="47"/>
        <pc:sldMkLst>
          <pc:docMk/>
          <pc:sldMk cId="0" sldId="262"/>
        </pc:sldMkLst>
        <pc:spChg chg="del">
          <ac:chgData name="pantelis balaouras" userId="25e8755020fc1734" providerId="LiveId" clId="{9C9B6970-CA31-44A1-A16B-5BD941FA7084}" dt="2024-05-01T12:13:02.576" v="25" actId="478"/>
          <ac:spMkLst>
            <pc:docMk/>
            <pc:sldMk cId="0" sldId="262"/>
            <ac:spMk id="11" creationId="{00000000-0000-0000-0000-000000000000}"/>
          </ac:spMkLst>
        </pc:spChg>
        <pc:spChg chg="del">
          <ac:chgData name="pantelis balaouras" userId="25e8755020fc1734" providerId="LiveId" clId="{9C9B6970-CA31-44A1-A16B-5BD941FA7084}" dt="2024-05-01T12:12:59.028" v="24" actId="478"/>
          <ac:spMkLst>
            <pc:docMk/>
            <pc:sldMk cId="0" sldId="262"/>
            <ac:spMk id="12" creationId="{00000000-0000-0000-0000-000000000000}"/>
          </ac:spMkLst>
        </pc:spChg>
      </pc:sldChg>
      <pc:sldChg chg="delSp del mod">
        <pc:chgData name="pantelis balaouras" userId="25e8755020fc1734" providerId="LiveId" clId="{9C9B6970-CA31-44A1-A16B-5BD941FA7084}" dt="2024-05-01T12:39:35.596" v="156" actId="47"/>
        <pc:sldMkLst>
          <pc:docMk/>
          <pc:sldMk cId="0" sldId="263"/>
        </pc:sldMkLst>
        <pc:spChg chg="del">
          <ac:chgData name="pantelis balaouras" userId="25e8755020fc1734" providerId="LiveId" clId="{9C9B6970-CA31-44A1-A16B-5BD941FA7084}" dt="2024-05-01T12:12:56.972" v="23" actId="478"/>
          <ac:spMkLst>
            <pc:docMk/>
            <pc:sldMk cId="0" sldId="263"/>
            <ac:spMk id="11" creationId="{00000000-0000-0000-0000-000000000000}"/>
          </ac:spMkLst>
        </pc:spChg>
        <pc:spChg chg="del">
          <ac:chgData name="pantelis balaouras" userId="25e8755020fc1734" providerId="LiveId" clId="{9C9B6970-CA31-44A1-A16B-5BD941FA7084}" dt="2024-05-01T12:12:55.497" v="22" actId="478"/>
          <ac:spMkLst>
            <pc:docMk/>
            <pc:sldMk cId="0" sldId="263"/>
            <ac:spMk id="12" creationId="{00000000-0000-0000-0000-000000000000}"/>
          </ac:spMkLst>
        </pc:spChg>
      </pc:sldChg>
      <pc:sldChg chg="addSp delSp modSp mod">
        <pc:chgData name="pantelis balaouras" userId="25e8755020fc1734" providerId="LiveId" clId="{9C9B6970-CA31-44A1-A16B-5BD941FA7084}" dt="2024-05-01T14:06:27.601" v="522"/>
        <pc:sldMkLst>
          <pc:docMk/>
          <pc:sldMk cId="0" sldId="264"/>
        </pc:sldMkLst>
        <pc:spChg chg="add mod">
          <ac:chgData name="pantelis balaouras" userId="25e8755020fc1734" providerId="LiveId" clId="{9C9B6970-CA31-44A1-A16B-5BD941FA7084}" dt="2024-05-01T12:14:19.062" v="52"/>
          <ac:spMkLst>
            <pc:docMk/>
            <pc:sldMk cId="0" sldId="264"/>
            <ac:spMk id="2" creationId="{68ECD5AB-A618-FEC0-4E44-03D65FA89DF9}"/>
          </ac:spMkLst>
        </pc:spChg>
        <pc:spChg chg="add mod">
          <ac:chgData name="pantelis balaouras" userId="25e8755020fc1734" providerId="LiveId" clId="{9C9B6970-CA31-44A1-A16B-5BD941FA7084}" dt="2024-05-01T12:14:19.062" v="52"/>
          <ac:spMkLst>
            <pc:docMk/>
            <pc:sldMk cId="0" sldId="264"/>
            <ac:spMk id="3" creationId="{DFE85310-824B-6F29-AF57-491CDDD54061}"/>
          </ac:spMkLst>
        </pc:spChg>
        <pc:spChg chg="add mod">
          <ac:chgData name="pantelis balaouras" userId="25e8755020fc1734" providerId="LiveId" clId="{9C9B6970-CA31-44A1-A16B-5BD941FA7084}" dt="2024-05-01T12:14:19.062" v="52"/>
          <ac:spMkLst>
            <pc:docMk/>
            <pc:sldMk cId="0" sldId="264"/>
            <ac:spMk id="4" creationId="{060073A5-6FB7-3697-36D9-016952729BBA}"/>
          </ac:spMkLst>
        </pc:spChg>
        <pc:spChg chg="add mod">
          <ac:chgData name="pantelis balaouras" userId="25e8755020fc1734" providerId="LiveId" clId="{9C9B6970-CA31-44A1-A16B-5BD941FA7084}" dt="2024-05-01T12:14:19.062" v="52"/>
          <ac:spMkLst>
            <pc:docMk/>
            <pc:sldMk cId="0" sldId="264"/>
            <ac:spMk id="5" creationId="{8E3AD61A-CD75-3E53-15A2-E087179C0D9A}"/>
          </ac:spMkLst>
        </pc:spChg>
        <pc:spChg chg="add mod">
          <ac:chgData name="pantelis balaouras" userId="25e8755020fc1734" providerId="LiveId" clId="{9C9B6970-CA31-44A1-A16B-5BD941FA7084}" dt="2024-05-01T12:14:19.062" v="52"/>
          <ac:spMkLst>
            <pc:docMk/>
            <pc:sldMk cId="0" sldId="264"/>
            <ac:spMk id="6" creationId="{8B99E2D9-33C4-B92D-E48B-84AEF23BB836}"/>
          </ac:spMkLst>
        </pc:spChg>
        <pc:spChg chg="add mod">
          <ac:chgData name="pantelis balaouras" userId="25e8755020fc1734" providerId="LiveId" clId="{9C9B6970-CA31-44A1-A16B-5BD941FA7084}" dt="2024-05-01T14:06:27.601" v="522"/>
          <ac:spMkLst>
            <pc:docMk/>
            <pc:sldMk cId="0" sldId="264"/>
            <ac:spMk id="7" creationId="{16530CAF-093D-EA96-C1C5-A8A1F539E593}"/>
          </ac:spMkLst>
        </pc:spChg>
        <pc:spChg chg="del">
          <ac:chgData name="pantelis balaouras" userId="25e8755020fc1734" providerId="LiveId" clId="{9C9B6970-CA31-44A1-A16B-5BD941FA7084}" dt="2024-05-01T12:13:10.432" v="28" actId="478"/>
          <ac:spMkLst>
            <pc:docMk/>
            <pc:sldMk cId="0" sldId="264"/>
            <ac:spMk id="11" creationId="{00000000-0000-0000-0000-000000000000}"/>
          </ac:spMkLst>
        </pc:spChg>
        <pc:spChg chg="del">
          <ac:chgData name="pantelis balaouras" userId="25e8755020fc1734" providerId="LiveId" clId="{9C9B6970-CA31-44A1-A16B-5BD941FA7084}" dt="2024-05-01T12:13:07.737" v="27" actId="478"/>
          <ac:spMkLst>
            <pc:docMk/>
            <pc:sldMk cId="0" sldId="264"/>
            <ac:spMk id="12" creationId="{00000000-0000-0000-0000-000000000000}"/>
          </ac:spMkLst>
        </pc:spChg>
        <pc:spChg chg="del">
          <ac:chgData name="pantelis balaouras" userId="25e8755020fc1734" providerId="LiveId" clId="{9C9B6970-CA31-44A1-A16B-5BD941FA7084}" dt="2024-05-01T14:06:26.459" v="521" actId="478"/>
          <ac:spMkLst>
            <pc:docMk/>
            <pc:sldMk cId="0" sldId="264"/>
            <ac:spMk id="253" creationId="{00000000-0000-0000-0000-000000000000}"/>
          </ac:spMkLst>
        </pc:spChg>
        <pc:picChg chg="add mod">
          <ac:chgData name="pantelis balaouras" userId="25e8755020fc1734" providerId="LiveId" clId="{9C9B6970-CA31-44A1-A16B-5BD941FA7084}" dt="2024-05-01T14:06:27.601" v="522"/>
          <ac:picMkLst>
            <pc:docMk/>
            <pc:sldMk cId="0" sldId="264"/>
            <ac:picMk id="8" creationId="{F551C69B-348C-9E5C-58D1-984CBA328D9E}"/>
          </ac:picMkLst>
        </pc:picChg>
        <pc:picChg chg="del">
          <ac:chgData name="pantelis balaouras" userId="25e8755020fc1734" providerId="LiveId" clId="{9C9B6970-CA31-44A1-A16B-5BD941FA7084}" dt="2024-05-01T14:06:20.023" v="520" actId="478"/>
          <ac:picMkLst>
            <pc:docMk/>
            <pc:sldMk cId="0" sldId="264"/>
            <ac:picMk id="252" creationId="{00000000-0000-0000-0000-000000000000}"/>
          </ac:picMkLst>
        </pc:picChg>
      </pc:sldChg>
      <pc:sldChg chg="delSp modSp del mod">
        <pc:chgData name="pantelis balaouras" userId="25e8755020fc1734" providerId="LiveId" clId="{9C9B6970-CA31-44A1-A16B-5BD941FA7084}" dt="2024-05-01T13:22:15.305" v="224" actId="47"/>
        <pc:sldMkLst>
          <pc:docMk/>
          <pc:sldMk cId="0" sldId="266"/>
        </pc:sldMkLst>
        <pc:spChg chg="mod">
          <ac:chgData name="pantelis balaouras" userId="25e8755020fc1734" providerId="LiveId" clId="{9C9B6970-CA31-44A1-A16B-5BD941FA7084}" dt="2024-05-01T13:22:04.677" v="222" actId="20577"/>
          <ac:spMkLst>
            <pc:docMk/>
            <pc:sldMk cId="0" sldId="266"/>
            <ac:spMk id="276" creationId="{00000000-0000-0000-0000-000000000000}"/>
          </ac:spMkLst>
        </pc:spChg>
        <pc:grpChg chg="del">
          <ac:chgData name="pantelis balaouras" userId="25e8755020fc1734" providerId="LiveId" clId="{9C9B6970-CA31-44A1-A16B-5BD941FA7084}" dt="2024-05-01T12:12:53.458" v="21" actId="478"/>
          <ac:grpSpMkLst>
            <pc:docMk/>
            <pc:sldMk cId="0" sldId="266"/>
            <ac:grpSpMk id="278" creationId="{00000000-0000-0000-0000-000000000000}"/>
          </ac:grpSpMkLst>
        </pc:grpChg>
      </pc:sldChg>
      <pc:sldChg chg="delSp del mod">
        <pc:chgData name="pantelis balaouras" userId="25e8755020fc1734" providerId="LiveId" clId="{9C9B6970-CA31-44A1-A16B-5BD941FA7084}" dt="2024-05-01T13:26:12.666" v="272" actId="47"/>
        <pc:sldMkLst>
          <pc:docMk/>
          <pc:sldMk cId="0" sldId="267"/>
        </pc:sldMkLst>
        <pc:grpChg chg="del">
          <ac:chgData name="pantelis balaouras" userId="25e8755020fc1734" providerId="LiveId" clId="{9C9B6970-CA31-44A1-A16B-5BD941FA7084}" dt="2024-05-01T12:12:49.257" v="19" actId="478"/>
          <ac:grpSpMkLst>
            <pc:docMk/>
            <pc:sldMk cId="0" sldId="267"/>
            <ac:grpSpMk id="290" creationId="{00000000-0000-0000-0000-000000000000}"/>
          </ac:grpSpMkLst>
        </pc:grpChg>
      </pc:sldChg>
      <pc:sldChg chg="delSp modSp del mod">
        <pc:chgData name="pantelis balaouras" userId="25e8755020fc1734" providerId="LiveId" clId="{9C9B6970-CA31-44A1-A16B-5BD941FA7084}" dt="2024-05-01T13:28:00.185" v="296" actId="47"/>
        <pc:sldMkLst>
          <pc:docMk/>
          <pc:sldMk cId="0" sldId="268"/>
        </pc:sldMkLst>
        <pc:grpChg chg="del">
          <ac:chgData name="pantelis balaouras" userId="25e8755020fc1734" providerId="LiveId" clId="{9C9B6970-CA31-44A1-A16B-5BD941FA7084}" dt="2024-05-01T12:12:47.464" v="18" actId="478"/>
          <ac:grpSpMkLst>
            <pc:docMk/>
            <pc:sldMk cId="0" sldId="268"/>
            <ac:grpSpMk id="302" creationId="{00000000-0000-0000-0000-000000000000}"/>
          </ac:grpSpMkLst>
        </pc:grpChg>
        <pc:picChg chg="mod">
          <ac:chgData name="pantelis balaouras" userId="25e8755020fc1734" providerId="LiveId" clId="{9C9B6970-CA31-44A1-A16B-5BD941FA7084}" dt="2024-05-01T13:27:42.225" v="292" actId="1076"/>
          <ac:picMkLst>
            <pc:docMk/>
            <pc:sldMk cId="0" sldId="268"/>
            <ac:picMk id="8" creationId="{4A715AF3-6FEB-5767-7981-FEE0767A565B}"/>
          </ac:picMkLst>
        </pc:picChg>
      </pc:sldChg>
      <pc:sldChg chg="delSp del mod">
        <pc:chgData name="pantelis balaouras" userId="25e8755020fc1734" providerId="LiveId" clId="{9C9B6970-CA31-44A1-A16B-5BD941FA7084}" dt="2024-05-01T13:29:19.186" v="315" actId="47"/>
        <pc:sldMkLst>
          <pc:docMk/>
          <pc:sldMk cId="0" sldId="269"/>
        </pc:sldMkLst>
        <pc:grpChg chg="del">
          <ac:chgData name="pantelis balaouras" userId="25e8755020fc1734" providerId="LiveId" clId="{9C9B6970-CA31-44A1-A16B-5BD941FA7084}" dt="2024-05-01T12:12:45.471" v="17" actId="478"/>
          <ac:grpSpMkLst>
            <pc:docMk/>
            <pc:sldMk cId="0" sldId="269"/>
            <ac:grpSpMk id="314" creationId="{00000000-0000-0000-0000-000000000000}"/>
          </ac:grpSpMkLst>
        </pc:grpChg>
      </pc:sldChg>
      <pc:sldChg chg="delSp del mod">
        <pc:chgData name="pantelis balaouras" userId="25e8755020fc1734" providerId="LiveId" clId="{9C9B6970-CA31-44A1-A16B-5BD941FA7084}" dt="2024-05-01T13:29:29.627" v="317" actId="47"/>
        <pc:sldMkLst>
          <pc:docMk/>
          <pc:sldMk cId="0" sldId="270"/>
        </pc:sldMkLst>
        <pc:grpChg chg="del">
          <ac:chgData name="pantelis balaouras" userId="25e8755020fc1734" providerId="LiveId" clId="{9C9B6970-CA31-44A1-A16B-5BD941FA7084}" dt="2024-05-01T12:12:43.548" v="16" actId="478"/>
          <ac:grpSpMkLst>
            <pc:docMk/>
            <pc:sldMk cId="0" sldId="270"/>
            <ac:grpSpMk id="326" creationId="{00000000-0000-0000-0000-000000000000}"/>
          </ac:grpSpMkLst>
        </pc:grpChg>
      </pc:sldChg>
      <pc:sldChg chg="delSp mod">
        <pc:chgData name="pantelis balaouras" userId="25e8755020fc1734" providerId="LiveId" clId="{9C9B6970-CA31-44A1-A16B-5BD941FA7084}" dt="2024-05-01T13:44:12.177" v="499" actId="478"/>
        <pc:sldMkLst>
          <pc:docMk/>
          <pc:sldMk cId="0" sldId="276"/>
        </pc:sldMkLst>
        <pc:spChg chg="del topLvl">
          <ac:chgData name="pantelis balaouras" userId="25e8755020fc1734" providerId="LiveId" clId="{9C9B6970-CA31-44A1-A16B-5BD941FA7084}" dt="2024-05-01T13:44:10.260" v="498" actId="478"/>
          <ac:spMkLst>
            <pc:docMk/>
            <pc:sldMk cId="0" sldId="276"/>
            <ac:spMk id="390" creationId="{00000000-0000-0000-0000-000000000000}"/>
          </ac:spMkLst>
        </pc:spChg>
        <pc:spChg chg="del topLvl">
          <ac:chgData name="pantelis balaouras" userId="25e8755020fc1734" providerId="LiveId" clId="{9C9B6970-CA31-44A1-A16B-5BD941FA7084}" dt="2024-05-01T13:44:12.177" v="499" actId="478"/>
          <ac:spMkLst>
            <pc:docMk/>
            <pc:sldMk cId="0" sldId="276"/>
            <ac:spMk id="391" creationId="{00000000-0000-0000-0000-000000000000}"/>
          </ac:spMkLst>
        </pc:spChg>
        <pc:grpChg chg="del">
          <ac:chgData name="pantelis balaouras" userId="25e8755020fc1734" providerId="LiveId" clId="{9C9B6970-CA31-44A1-A16B-5BD941FA7084}" dt="2024-05-01T13:44:10.260" v="498" actId="478"/>
          <ac:grpSpMkLst>
            <pc:docMk/>
            <pc:sldMk cId="0" sldId="276"/>
            <ac:grpSpMk id="389" creationId="{00000000-0000-0000-0000-000000000000}"/>
          </ac:grpSpMkLst>
        </pc:grpChg>
      </pc:sldChg>
      <pc:sldChg chg="addSp delSp modSp mod">
        <pc:chgData name="pantelis balaouras" userId="25e8755020fc1734" providerId="LiveId" clId="{9C9B6970-CA31-44A1-A16B-5BD941FA7084}" dt="2024-05-01T13:41:43.328" v="488"/>
        <pc:sldMkLst>
          <pc:docMk/>
          <pc:sldMk cId="0" sldId="277"/>
        </pc:sldMkLst>
        <pc:picChg chg="add mod">
          <ac:chgData name="pantelis balaouras" userId="25e8755020fc1734" providerId="LiveId" clId="{9C9B6970-CA31-44A1-A16B-5BD941FA7084}" dt="2024-05-01T13:41:43.328" v="488"/>
          <ac:picMkLst>
            <pc:docMk/>
            <pc:sldMk cId="0" sldId="277"/>
            <ac:picMk id="2" creationId="{66A03CB0-FD74-C631-58D0-94022CD42949}"/>
          </ac:picMkLst>
        </pc:picChg>
        <pc:picChg chg="del">
          <ac:chgData name="pantelis balaouras" userId="25e8755020fc1734" providerId="LiveId" clId="{9C9B6970-CA31-44A1-A16B-5BD941FA7084}" dt="2024-05-01T13:39:03.898" v="479" actId="478"/>
          <ac:picMkLst>
            <pc:docMk/>
            <pc:sldMk cId="0" sldId="277"/>
            <ac:picMk id="406" creationId="{00000000-0000-0000-0000-000000000000}"/>
          </ac:picMkLst>
        </pc:picChg>
      </pc:sldChg>
      <pc:sldChg chg="delSp modSp del mod chgLayout">
        <pc:chgData name="pantelis balaouras" userId="25e8755020fc1734" providerId="LiveId" clId="{9C9B6970-CA31-44A1-A16B-5BD941FA7084}" dt="2024-05-01T12:38:29.348" v="146" actId="47"/>
        <pc:sldMkLst>
          <pc:docMk/>
          <pc:sldMk cId="444584166" sldId="278"/>
        </pc:sldMkLst>
        <pc:spChg chg="mod ord">
          <ac:chgData name="pantelis balaouras" userId="25e8755020fc1734" providerId="LiveId" clId="{9C9B6970-CA31-44A1-A16B-5BD941FA7084}" dt="2024-05-01T12:37:08.858" v="136" actId="700"/>
          <ac:spMkLst>
            <pc:docMk/>
            <pc:sldMk cId="444584166" sldId="278"/>
            <ac:spMk id="274" creationId="{00000000-0000-0000-0000-000000000000}"/>
          </ac:spMkLst>
        </pc:spChg>
        <pc:spChg chg="mod ord">
          <ac:chgData name="pantelis balaouras" userId="25e8755020fc1734" providerId="LiveId" clId="{9C9B6970-CA31-44A1-A16B-5BD941FA7084}" dt="2024-05-01T12:37:08.894" v="137" actId="27636"/>
          <ac:spMkLst>
            <pc:docMk/>
            <pc:sldMk cId="444584166" sldId="278"/>
            <ac:spMk id="275" creationId="{00000000-0000-0000-0000-000000000000}"/>
          </ac:spMkLst>
        </pc:spChg>
        <pc:grpChg chg="del">
          <ac:chgData name="pantelis balaouras" userId="25e8755020fc1734" providerId="LiveId" clId="{9C9B6970-CA31-44A1-A16B-5BD941FA7084}" dt="2024-05-01T12:13:05.096" v="26" actId="478"/>
          <ac:grpSpMkLst>
            <pc:docMk/>
            <pc:sldMk cId="444584166" sldId="278"/>
            <ac:grpSpMk id="278" creationId="{00000000-0000-0000-0000-000000000000}"/>
          </ac:grpSpMkLst>
        </pc:grpChg>
      </pc:sldChg>
      <pc:sldChg chg="addSp delSp modSp del mod">
        <pc:chgData name="pantelis balaouras" userId="25e8755020fc1734" providerId="LiveId" clId="{9C9B6970-CA31-44A1-A16B-5BD941FA7084}" dt="2024-05-01T13:24:10.680" v="249" actId="47"/>
        <pc:sldMkLst>
          <pc:docMk/>
          <pc:sldMk cId="1190022409" sldId="281"/>
        </pc:sldMkLst>
        <pc:spChg chg="add mod">
          <ac:chgData name="pantelis balaouras" userId="25e8755020fc1734" providerId="LiveId" clId="{9C9B6970-CA31-44A1-A16B-5BD941FA7084}" dt="2024-05-01T13:22:39.124" v="226"/>
          <ac:spMkLst>
            <pc:docMk/>
            <pc:sldMk cId="1190022409" sldId="281"/>
            <ac:spMk id="2" creationId="{C149C6E1-AE93-FD08-A5BB-A1186AA50E07}"/>
          </ac:spMkLst>
        </pc:spChg>
        <pc:spChg chg="mod">
          <ac:chgData name="pantelis balaouras" userId="25e8755020fc1734" providerId="LiveId" clId="{9C9B6970-CA31-44A1-A16B-5BD941FA7084}" dt="2024-05-01T13:22:45.075" v="227" actId="120"/>
          <ac:spMkLst>
            <pc:docMk/>
            <pc:sldMk cId="1190022409" sldId="281"/>
            <ac:spMk id="275" creationId="{00000000-0000-0000-0000-000000000000}"/>
          </ac:spMkLst>
        </pc:spChg>
        <pc:spChg chg="del">
          <ac:chgData name="pantelis balaouras" userId="25e8755020fc1734" providerId="LiveId" clId="{9C9B6970-CA31-44A1-A16B-5BD941FA7084}" dt="2024-05-01T13:22:30.420" v="225" actId="478"/>
          <ac:spMkLst>
            <pc:docMk/>
            <pc:sldMk cId="1190022409" sldId="281"/>
            <ac:spMk id="276" creationId="{00000000-0000-0000-0000-000000000000}"/>
          </ac:spMkLst>
        </pc:spChg>
        <pc:grpChg chg="del">
          <ac:chgData name="pantelis balaouras" userId="25e8755020fc1734" providerId="LiveId" clId="{9C9B6970-CA31-44A1-A16B-5BD941FA7084}" dt="2024-05-01T12:12:51.296" v="20" actId="478"/>
          <ac:grpSpMkLst>
            <pc:docMk/>
            <pc:sldMk cId="1190022409" sldId="281"/>
            <ac:grpSpMk id="278" creationId="{00000000-0000-0000-0000-000000000000}"/>
          </ac:grpSpMkLst>
        </pc:grpChg>
        <pc:picChg chg="mod">
          <ac:chgData name="pantelis balaouras" userId="25e8755020fc1734" providerId="LiveId" clId="{9C9B6970-CA31-44A1-A16B-5BD941FA7084}" dt="2024-05-01T13:22:49.951" v="228" actId="1076"/>
          <ac:picMkLst>
            <pc:docMk/>
            <pc:sldMk cId="1190022409" sldId="281"/>
            <ac:picMk id="8" creationId="{C8605396-06DB-5F85-1C13-3127709138F6}"/>
          </ac:picMkLst>
        </pc:picChg>
      </pc:sldChg>
      <pc:sldChg chg="delSp del mod">
        <pc:chgData name="pantelis balaouras" userId="25e8755020fc1734" providerId="LiveId" clId="{9C9B6970-CA31-44A1-A16B-5BD941FA7084}" dt="2024-05-01T13:31:09.079" v="373" actId="47"/>
        <pc:sldMkLst>
          <pc:docMk/>
          <pc:sldMk cId="3236999893" sldId="283"/>
        </pc:sldMkLst>
        <pc:spChg chg="del topLvl">
          <ac:chgData name="pantelis balaouras" userId="25e8755020fc1734" providerId="LiveId" clId="{9C9B6970-CA31-44A1-A16B-5BD941FA7084}" dt="2024-05-01T12:11:25.499" v="0" actId="478"/>
          <ac:spMkLst>
            <pc:docMk/>
            <pc:sldMk cId="3236999893" sldId="283"/>
            <ac:spMk id="327" creationId="{00000000-0000-0000-0000-000000000000}"/>
          </ac:spMkLst>
        </pc:spChg>
        <pc:spChg chg="del topLvl">
          <ac:chgData name="pantelis balaouras" userId="25e8755020fc1734" providerId="LiveId" clId="{9C9B6970-CA31-44A1-A16B-5BD941FA7084}" dt="2024-05-01T12:11:28.138" v="1" actId="478"/>
          <ac:spMkLst>
            <pc:docMk/>
            <pc:sldMk cId="3236999893" sldId="283"/>
            <ac:spMk id="328" creationId="{00000000-0000-0000-0000-000000000000}"/>
          </ac:spMkLst>
        </pc:spChg>
        <pc:grpChg chg="del">
          <ac:chgData name="pantelis balaouras" userId="25e8755020fc1734" providerId="LiveId" clId="{9C9B6970-CA31-44A1-A16B-5BD941FA7084}" dt="2024-05-01T12:11:25.499" v="0" actId="478"/>
          <ac:grpSpMkLst>
            <pc:docMk/>
            <pc:sldMk cId="3236999893" sldId="283"/>
            <ac:grpSpMk id="326" creationId="{00000000-0000-0000-0000-000000000000}"/>
          </ac:grpSpMkLst>
        </pc:grpChg>
      </pc:sldChg>
      <pc:sldChg chg="delSp modSp del mod">
        <pc:chgData name="pantelis balaouras" userId="25e8755020fc1734" providerId="LiveId" clId="{9C9B6970-CA31-44A1-A16B-5BD941FA7084}" dt="2024-05-01T13:35:21.710" v="436" actId="47"/>
        <pc:sldMkLst>
          <pc:docMk/>
          <pc:sldMk cId="2532931752" sldId="284"/>
        </pc:sldMkLst>
        <pc:spChg chg="mod">
          <ac:chgData name="pantelis balaouras" userId="25e8755020fc1734" providerId="LiveId" clId="{9C9B6970-CA31-44A1-A16B-5BD941FA7084}" dt="2024-05-01T13:32:57.540" v="411" actId="6549"/>
          <ac:spMkLst>
            <pc:docMk/>
            <pc:sldMk cId="2532931752" sldId="284"/>
            <ac:spMk id="12" creationId="{00000000-0000-0000-0000-000000000000}"/>
          </ac:spMkLst>
        </pc:spChg>
        <pc:spChg chg="mod">
          <ac:chgData name="pantelis balaouras" userId="25e8755020fc1734" providerId="LiveId" clId="{9C9B6970-CA31-44A1-A16B-5BD941FA7084}" dt="2024-05-01T13:33:18.216" v="414" actId="1076"/>
          <ac:spMkLst>
            <pc:docMk/>
            <pc:sldMk cId="2532931752" sldId="284"/>
            <ac:spMk id="13" creationId="{00000000-0000-0000-0000-000000000000}"/>
          </ac:spMkLst>
        </pc:spChg>
        <pc:spChg chg="mod">
          <ac:chgData name="pantelis balaouras" userId="25e8755020fc1734" providerId="LiveId" clId="{9C9B6970-CA31-44A1-A16B-5BD941FA7084}" dt="2024-05-01T13:33:18.216" v="414" actId="1076"/>
          <ac:spMkLst>
            <pc:docMk/>
            <pc:sldMk cId="2532931752" sldId="284"/>
            <ac:spMk id="14" creationId="{00000000-0000-0000-0000-000000000000}"/>
          </ac:spMkLst>
        </pc:spChg>
        <pc:grpChg chg="del">
          <ac:chgData name="pantelis balaouras" userId="25e8755020fc1734" providerId="LiveId" clId="{9C9B6970-CA31-44A1-A16B-5BD941FA7084}" dt="2024-05-01T12:12:39.658" v="15" actId="478"/>
          <ac:grpSpMkLst>
            <pc:docMk/>
            <pc:sldMk cId="2532931752" sldId="284"/>
            <ac:grpSpMk id="326" creationId="{00000000-0000-0000-0000-000000000000}"/>
          </ac:grpSpMkLst>
        </pc:grpChg>
      </pc:sldChg>
      <pc:sldChg chg="delSp del mod">
        <pc:chgData name="pantelis balaouras" userId="25e8755020fc1734" providerId="LiveId" clId="{9C9B6970-CA31-44A1-A16B-5BD941FA7084}" dt="2024-05-01T13:38:56.829" v="478" actId="47"/>
        <pc:sldMkLst>
          <pc:docMk/>
          <pc:sldMk cId="3332097358" sldId="285"/>
        </pc:sldMkLst>
        <pc:spChg chg="del topLvl">
          <ac:chgData name="pantelis balaouras" userId="25e8755020fc1734" providerId="LiveId" clId="{9C9B6970-CA31-44A1-A16B-5BD941FA7084}" dt="2024-05-01T12:12:34.857" v="13" actId="478"/>
          <ac:spMkLst>
            <pc:docMk/>
            <pc:sldMk cId="3332097358" sldId="285"/>
            <ac:spMk id="327" creationId="{00000000-0000-0000-0000-000000000000}"/>
          </ac:spMkLst>
        </pc:spChg>
        <pc:spChg chg="del topLvl">
          <ac:chgData name="pantelis balaouras" userId="25e8755020fc1734" providerId="LiveId" clId="{9C9B6970-CA31-44A1-A16B-5BD941FA7084}" dt="2024-05-01T12:12:37.504" v="14" actId="478"/>
          <ac:spMkLst>
            <pc:docMk/>
            <pc:sldMk cId="3332097358" sldId="285"/>
            <ac:spMk id="328" creationId="{00000000-0000-0000-0000-000000000000}"/>
          </ac:spMkLst>
        </pc:spChg>
        <pc:grpChg chg="del">
          <ac:chgData name="pantelis balaouras" userId="25e8755020fc1734" providerId="LiveId" clId="{9C9B6970-CA31-44A1-A16B-5BD941FA7084}" dt="2024-05-01T12:12:34.857" v="13" actId="478"/>
          <ac:grpSpMkLst>
            <pc:docMk/>
            <pc:sldMk cId="3332097358" sldId="285"/>
            <ac:grpSpMk id="326" creationId="{00000000-0000-0000-0000-000000000000}"/>
          </ac:grpSpMkLst>
        </pc:grpChg>
      </pc:sldChg>
      <pc:sldChg chg="addSp delSp modSp mod">
        <pc:chgData name="pantelis balaouras" userId="25e8755020fc1734" providerId="LiveId" clId="{9C9B6970-CA31-44A1-A16B-5BD941FA7084}" dt="2024-05-01T13:44:05.942" v="497" actId="478"/>
        <pc:sldMkLst>
          <pc:docMk/>
          <pc:sldMk cId="3329318563" sldId="286"/>
        </pc:sldMkLst>
        <pc:spChg chg="add mod">
          <ac:chgData name="pantelis balaouras" userId="25e8755020fc1734" providerId="LiveId" clId="{9C9B6970-CA31-44A1-A16B-5BD941FA7084}" dt="2024-05-01T13:44:00.319" v="496"/>
          <ac:spMkLst>
            <pc:docMk/>
            <pc:sldMk cId="3329318563" sldId="286"/>
            <ac:spMk id="2" creationId="{6F540DD3-8DF4-236C-81C6-A657B4AA0569}"/>
          </ac:spMkLst>
        </pc:spChg>
        <pc:spChg chg="del">
          <ac:chgData name="pantelis balaouras" userId="25e8755020fc1734" providerId="LiveId" clId="{9C9B6970-CA31-44A1-A16B-5BD941FA7084}" dt="2024-05-01T13:43:59.338" v="495" actId="478"/>
          <ac:spMkLst>
            <pc:docMk/>
            <pc:sldMk cId="3329318563" sldId="286"/>
            <ac:spMk id="324" creationId="{00000000-0000-0000-0000-000000000000}"/>
          </ac:spMkLst>
        </pc:spChg>
        <pc:grpChg chg="del">
          <ac:chgData name="pantelis balaouras" userId="25e8755020fc1734" providerId="LiveId" clId="{9C9B6970-CA31-44A1-A16B-5BD941FA7084}" dt="2024-05-01T13:44:05.942" v="497" actId="478"/>
          <ac:grpSpMkLst>
            <pc:docMk/>
            <pc:sldMk cId="3329318563" sldId="286"/>
            <ac:grpSpMk id="326" creationId="{00000000-0000-0000-0000-000000000000}"/>
          </ac:grpSpMkLst>
        </pc:grpChg>
      </pc:sldChg>
      <pc:sldChg chg="modSp mod">
        <pc:chgData name="pantelis balaouras" userId="25e8755020fc1734" providerId="LiveId" clId="{9C9B6970-CA31-44A1-A16B-5BD941FA7084}" dt="2024-05-01T12:14:05.817" v="50" actId="1035"/>
        <pc:sldMkLst>
          <pc:docMk/>
          <pc:sldMk cId="3295444630" sldId="288"/>
        </pc:sldMkLst>
        <pc:spChg chg="mod">
          <ac:chgData name="pantelis balaouras" userId="25e8755020fc1734" providerId="LiveId" clId="{9C9B6970-CA31-44A1-A16B-5BD941FA7084}" dt="2024-05-01T12:14:05.817" v="50" actId="1035"/>
          <ac:spMkLst>
            <pc:docMk/>
            <pc:sldMk cId="3295444630" sldId="288"/>
            <ac:spMk id="191" creationId="{00000000-0000-0000-0000-000000000000}"/>
          </ac:spMkLst>
        </pc:spChg>
        <pc:spChg chg="mod">
          <ac:chgData name="pantelis balaouras" userId="25e8755020fc1734" providerId="LiveId" clId="{9C9B6970-CA31-44A1-A16B-5BD941FA7084}" dt="2024-05-01T12:13:59.622" v="49" actId="1038"/>
          <ac:spMkLst>
            <pc:docMk/>
            <pc:sldMk cId="3295444630" sldId="288"/>
            <ac:spMk id="192" creationId="{00000000-0000-0000-0000-000000000000}"/>
          </ac:spMkLst>
        </pc:spChg>
      </pc:sldChg>
      <pc:sldChg chg="addSp delSp modSp del mod modClrScheme chgLayout">
        <pc:chgData name="pantelis balaouras" userId="25e8755020fc1734" providerId="LiveId" clId="{9C9B6970-CA31-44A1-A16B-5BD941FA7084}" dt="2024-05-01T12:17:16.393" v="74" actId="47"/>
        <pc:sldMkLst>
          <pc:docMk/>
          <pc:sldMk cId="200375749" sldId="289"/>
        </pc:sldMkLst>
        <pc:spChg chg="add mod ord">
          <ac:chgData name="pantelis balaouras" userId="25e8755020fc1734" providerId="LiveId" clId="{9C9B6970-CA31-44A1-A16B-5BD941FA7084}" dt="2024-05-01T12:15:47.005" v="56"/>
          <ac:spMkLst>
            <pc:docMk/>
            <pc:sldMk cId="200375749" sldId="289"/>
            <ac:spMk id="2" creationId="{7A70C6C1-1087-E603-FAC8-E2CC02FC1F99}"/>
          </ac:spMkLst>
        </pc:spChg>
        <pc:spChg chg="add del mod ord">
          <ac:chgData name="pantelis balaouras" userId="25e8755020fc1734" providerId="LiveId" clId="{9C9B6970-CA31-44A1-A16B-5BD941FA7084}" dt="2024-05-01T12:16:07.500" v="58" actId="478"/>
          <ac:spMkLst>
            <pc:docMk/>
            <pc:sldMk cId="200375749" sldId="289"/>
            <ac:spMk id="3" creationId="{71BBAEDE-C886-1AA5-975D-B967E4728B66}"/>
          </ac:spMkLst>
        </pc:spChg>
        <pc:spChg chg="add del mod ord">
          <ac:chgData name="pantelis balaouras" userId="25e8755020fc1734" providerId="LiveId" clId="{9C9B6970-CA31-44A1-A16B-5BD941FA7084}" dt="2024-05-01T12:16:38.959" v="65" actId="478"/>
          <ac:spMkLst>
            <pc:docMk/>
            <pc:sldMk cId="200375749" sldId="289"/>
            <ac:spMk id="5" creationId="{E6D5D998-C05A-1B91-5494-834AA52E353A}"/>
          </ac:spMkLst>
        </pc:spChg>
        <pc:spChg chg="mod">
          <ac:chgData name="pantelis balaouras" userId="25e8755020fc1734" providerId="LiveId" clId="{9C9B6970-CA31-44A1-A16B-5BD941FA7084}" dt="2024-05-01T12:16:41.461" v="67" actId="1076"/>
          <ac:spMkLst>
            <pc:docMk/>
            <pc:sldMk cId="200375749" sldId="289"/>
            <ac:spMk id="9" creationId="{745F50B6-E9CC-AE78-9C4E-00C0E355DDE0}"/>
          </ac:spMkLst>
        </pc:spChg>
        <pc:picChg chg="mod">
          <ac:chgData name="pantelis balaouras" userId="25e8755020fc1734" providerId="LiveId" clId="{9C9B6970-CA31-44A1-A16B-5BD941FA7084}" dt="2024-05-01T12:16:41.461" v="67" actId="1076"/>
          <ac:picMkLst>
            <pc:docMk/>
            <pc:sldMk cId="200375749" sldId="289"/>
            <ac:picMk id="8" creationId="{EF09337D-BFFC-4312-A5CB-E3EF58FA9B75}"/>
          </ac:picMkLst>
        </pc:picChg>
      </pc:sldChg>
      <pc:sldChg chg="addSp modSp del mod modClrScheme chgLayout">
        <pc:chgData name="pantelis balaouras" userId="25e8755020fc1734" providerId="LiveId" clId="{9C9B6970-CA31-44A1-A16B-5BD941FA7084}" dt="2024-05-01T12:19:05.707" v="92" actId="47"/>
        <pc:sldMkLst>
          <pc:docMk/>
          <pc:sldMk cId="3890931532" sldId="291"/>
        </pc:sldMkLst>
        <pc:spChg chg="add mod ord">
          <ac:chgData name="pantelis balaouras" userId="25e8755020fc1734" providerId="LiveId" clId="{9C9B6970-CA31-44A1-A16B-5BD941FA7084}" dt="2024-05-01T12:15:47.005" v="56"/>
          <ac:spMkLst>
            <pc:docMk/>
            <pc:sldMk cId="3890931532" sldId="291"/>
            <ac:spMk id="2" creationId="{C1D52C45-E435-4870-BE06-4AC86319CE46}"/>
          </ac:spMkLst>
        </pc:spChg>
        <pc:spChg chg="add mod ord">
          <ac:chgData name="pantelis balaouras" userId="25e8755020fc1734" providerId="LiveId" clId="{9C9B6970-CA31-44A1-A16B-5BD941FA7084}" dt="2024-05-01T12:15:47.005" v="56"/>
          <ac:spMkLst>
            <pc:docMk/>
            <pc:sldMk cId="3890931532" sldId="291"/>
            <ac:spMk id="3" creationId="{E1A0FCB3-440C-07C7-1578-9D7F7BE9AEA4}"/>
          </ac:spMkLst>
        </pc:spChg>
        <pc:spChg chg="mod ord">
          <ac:chgData name="pantelis balaouras" userId="25e8755020fc1734" providerId="LiveId" clId="{9C9B6970-CA31-44A1-A16B-5BD941FA7084}" dt="2024-05-01T12:15:47.005" v="56"/>
          <ac:spMkLst>
            <pc:docMk/>
            <pc:sldMk cId="3890931532" sldId="291"/>
            <ac:spMk id="198" creationId="{00000000-0000-0000-0000-000000000000}"/>
          </ac:spMkLst>
        </pc:spChg>
      </pc:sldChg>
      <pc:sldChg chg="addSp delSp modSp del mod modClrScheme chgLayout">
        <pc:chgData name="pantelis balaouras" userId="25e8755020fc1734" providerId="LiveId" clId="{9C9B6970-CA31-44A1-A16B-5BD941FA7084}" dt="2024-05-01T12:18:34.264" v="83" actId="47"/>
        <pc:sldMkLst>
          <pc:docMk/>
          <pc:sldMk cId="2774582886" sldId="293"/>
        </pc:sldMkLst>
        <pc:spChg chg="mod ord">
          <ac:chgData name="pantelis balaouras" userId="25e8755020fc1734" providerId="LiveId" clId="{9C9B6970-CA31-44A1-A16B-5BD941FA7084}" dt="2024-05-01T12:15:47.005" v="56"/>
          <ac:spMkLst>
            <pc:docMk/>
            <pc:sldMk cId="2774582886" sldId="293"/>
            <ac:spMk id="2" creationId="{00000000-0000-0000-0000-000000000000}"/>
          </ac:spMkLst>
        </pc:spChg>
        <pc:spChg chg="add mod ord">
          <ac:chgData name="pantelis balaouras" userId="25e8755020fc1734" providerId="LiveId" clId="{9C9B6970-CA31-44A1-A16B-5BD941FA7084}" dt="2024-05-01T12:15:47.005" v="56"/>
          <ac:spMkLst>
            <pc:docMk/>
            <pc:sldMk cId="2774582886" sldId="293"/>
            <ac:spMk id="3" creationId="{BA1CB3A6-B761-6FAD-005B-C756501165A0}"/>
          </ac:spMkLst>
        </pc:spChg>
        <pc:spChg chg="add del mod ord">
          <ac:chgData name="pantelis balaouras" userId="25e8755020fc1734" providerId="LiveId" clId="{9C9B6970-CA31-44A1-A16B-5BD941FA7084}" dt="2024-05-01T12:18:14.028" v="81" actId="478"/>
          <ac:spMkLst>
            <pc:docMk/>
            <pc:sldMk cId="2774582886" sldId="293"/>
            <ac:spMk id="4" creationId="{89EB64C4-C6C8-59C9-7B2B-C5A304EEA8DE}"/>
          </ac:spMkLst>
        </pc:spChg>
      </pc:sldChg>
      <pc:sldChg chg="addSp delSp modSp del mod modClrScheme chgLayout">
        <pc:chgData name="pantelis balaouras" userId="25e8755020fc1734" providerId="LiveId" clId="{9C9B6970-CA31-44A1-A16B-5BD941FA7084}" dt="2024-05-01T12:19:57.583" v="101" actId="47"/>
        <pc:sldMkLst>
          <pc:docMk/>
          <pc:sldMk cId="692012069" sldId="295"/>
        </pc:sldMkLst>
        <pc:spChg chg="mod ord">
          <ac:chgData name="pantelis balaouras" userId="25e8755020fc1734" providerId="LiveId" clId="{9C9B6970-CA31-44A1-A16B-5BD941FA7084}" dt="2024-05-01T12:15:47.005" v="56"/>
          <ac:spMkLst>
            <pc:docMk/>
            <pc:sldMk cId="692012069" sldId="295"/>
            <ac:spMk id="2" creationId="{00000000-0000-0000-0000-000000000000}"/>
          </ac:spMkLst>
        </pc:spChg>
        <pc:spChg chg="add mod ord">
          <ac:chgData name="pantelis balaouras" userId="25e8755020fc1734" providerId="LiveId" clId="{9C9B6970-CA31-44A1-A16B-5BD941FA7084}" dt="2024-05-01T12:15:47.005" v="56"/>
          <ac:spMkLst>
            <pc:docMk/>
            <pc:sldMk cId="692012069" sldId="295"/>
            <ac:spMk id="3" creationId="{12A4ADB9-4714-AADF-532D-168712A5B04A}"/>
          </ac:spMkLst>
        </pc:spChg>
        <pc:spChg chg="add del mod ord">
          <ac:chgData name="pantelis balaouras" userId="25e8755020fc1734" providerId="LiveId" clId="{9C9B6970-CA31-44A1-A16B-5BD941FA7084}" dt="2024-05-01T12:19:10.556" v="93" actId="478"/>
          <ac:spMkLst>
            <pc:docMk/>
            <pc:sldMk cId="692012069" sldId="295"/>
            <ac:spMk id="4" creationId="{17EE93A3-988D-65E2-C692-3926FF16B8C4}"/>
          </ac:spMkLst>
        </pc:spChg>
      </pc:sldChg>
      <pc:sldChg chg="addSp delSp modSp new mod">
        <pc:chgData name="pantelis balaouras" userId="25e8755020fc1734" providerId="LiveId" clId="{9C9B6970-CA31-44A1-A16B-5BD941FA7084}" dt="2024-05-01T12:17:12.121" v="73" actId="120"/>
        <pc:sldMkLst>
          <pc:docMk/>
          <pc:sldMk cId="2709952628" sldId="296"/>
        </pc:sldMkLst>
        <pc:spChg chg="mod">
          <ac:chgData name="pantelis balaouras" userId="25e8755020fc1734" providerId="LiveId" clId="{9C9B6970-CA31-44A1-A16B-5BD941FA7084}" dt="2024-05-01T12:16:33.855" v="64" actId="27636"/>
          <ac:spMkLst>
            <pc:docMk/>
            <pc:sldMk cId="2709952628" sldId="296"/>
            <ac:spMk id="2" creationId="{EC2FF6A7-0922-2038-CD84-D47A356445D7}"/>
          </ac:spMkLst>
        </pc:spChg>
        <pc:spChg chg="mod">
          <ac:chgData name="pantelis balaouras" userId="25e8755020fc1734" providerId="LiveId" clId="{9C9B6970-CA31-44A1-A16B-5BD941FA7084}" dt="2024-05-01T12:17:12.121" v="73" actId="120"/>
          <ac:spMkLst>
            <pc:docMk/>
            <pc:sldMk cId="2709952628" sldId="296"/>
            <ac:spMk id="3" creationId="{4A312530-2253-41DE-0D9B-19250A9F93FC}"/>
          </ac:spMkLst>
        </pc:spChg>
        <pc:spChg chg="del">
          <ac:chgData name="pantelis balaouras" userId="25e8755020fc1734" providerId="LiveId" clId="{9C9B6970-CA31-44A1-A16B-5BD941FA7084}" dt="2024-05-01T12:16:48.242" v="68" actId="478"/>
          <ac:spMkLst>
            <pc:docMk/>
            <pc:sldMk cId="2709952628" sldId="296"/>
            <ac:spMk id="4" creationId="{FE41F5AC-AE63-2F3F-A40D-0236205D0230}"/>
          </ac:spMkLst>
        </pc:spChg>
        <pc:spChg chg="add mod">
          <ac:chgData name="pantelis balaouras" userId="25e8755020fc1734" providerId="LiveId" clId="{9C9B6970-CA31-44A1-A16B-5BD941FA7084}" dt="2024-05-01T12:16:48.886" v="69"/>
          <ac:spMkLst>
            <pc:docMk/>
            <pc:sldMk cId="2709952628" sldId="296"/>
            <ac:spMk id="6" creationId="{95984061-3F3B-D717-3B85-59008B6287D8}"/>
          </ac:spMkLst>
        </pc:spChg>
        <pc:picChg chg="add mod">
          <ac:chgData name="pantelis balaouras" userId="25e8755020fc1734" providerId="LiveId" clId="{9C9B6970-CA31-44A1-A16B-5BD941FA7084}" dt="2024-05-01T12:16:48.886" v="69"/>
          <ac:picMkLst>
            <pc:docMk/>
            <pc:sldMk cId="2709952628" sldId="296"/>
            <ac:picMk id="5" creationId="{C3B43F1C-2DB6-CA3B-54E9-95AF91BFAAAB}"/>
          </ac:picMkLst>
        </pc:picChg>
      </pc:sldChg>
      <pc:sldChg chg="addSp delSp modSp new mod">
        <pc:chgData name="pantelis balaouras" userId="25e8755020fc1734" providerId="LiveId" clId="{9C9B6970-CA31-44A1-A16B-5BD941FA7084}" dt="2024-05-01T12:18:27.512" v="82"/>
        <pc:sldMkLst>
          <pc:docMk/>
          <pc:sldMk cId="3914555750" sldId="297"/>
        </pc:sldMkLst>
        <pc:spChg chg="mod">
          <ac:chgData name="pantelis balaouras" userId="25e8755020fc1734" providerId="LiveId" clId="{9C9B6970-CA31-44A1-A16B-5BD941FA7084}" dt="2024-05-01T12:17:37.369" v="78" actId="27636"/>
          <ac:spMkLst>
            <pc:docMk/>
            <pc:sldMk cId="3914555750" sldId="297"/>
            <ac:spMk id="2" creationId="{E67A2EBD-B581-EEE1-4DA7-56058A32255C}"/>
          </ac:spMkLst>
        </pc:spChg>
        <pc:spChg chg="mod">
          <ac:chgData name="pantelis balaouras" userId="25e8755020fc1734" providerId="LiveId" clId="{9C9B6970-CA31-44A1-A16B-5BD941FA7084}" dt="2024-05-01T12:17:55.108" v="80" actId="12"/>
          <ac:spMkLst>
            <pc:docMk/>
            <pc:sldMk cId="3914555750" sldId="297"/>
            <ac:spMk id="3" creationId="{13782FF8-EDDB-BDB2-FE4F-3A02A7AD90D2}"/>
          </ac:spMkLst>
        </pc:spChg>
        <pc:spChg chg="del">
          <ac:chgData name="pantelis balaouras" userId="25e8755020fc1734" providerId="LiveId" clId="{9C9B6970-CA31-44A1-A16B-5BD941FA7084}" dt="2024-05-01T12:17:27.788" v="76" actId="478"/>
          <ac:spMkLst>
            <pc:docMk/>
            <pc:sldMk cId="3914555750" sldId="297"/>
            <ac:spMk id="4" creationId="{C1704C0F-91D4-F59C-1876-B0A32B3F6327}"/>
          </ac:spMkLst>
        </pc:spChg>
        <pc:picChg chg="add mod">
          <ac:chgData name="pantelis balaouras" userId="25e8755020fc1734" providerId="LiveId" clId="{9C9B6970-CA31-44A1-A16B-5BD941FA7084}" dt="2024-05-01T12:18:27.512" v="82"/>
          <ac:picMkLst>
            <pc:docMk/>
            <pc:sldMk cId="3914555750" sldId="297"/>
            <ac:picMk id="5" creationId="{774ED4EE-D799-2951-D8E8-B96673531964}"/>
          </ac:picMkLst>
        </pc:picChg>
      </pc:sldChg>
      <pc:sldChg chg="new del">
        <pc:chgData name="pantelis balaouras" userId="25e8755020fc1734" providerId="LiveId" clId="{9C9B6970-CA31-44A1-A16B-5BD941FA7084}" dt="2024-05-01T12:18:44.583" v="85" actId="680"/>
        <pc:sldMkLst>
          <pc:docMk/>
          <pc:sldMk cId="1552134789" sldId="298"/>
        </pc:sldMkLst>
      </pc:sldChg>
      <pc:sldChg chg="add del">
        <pc:chgData name="pantelis balaouras" userId="25e8755020fc1734" providerId="LiveId" clId="{9C9B6970-CA31-44A1-A16B-5BD941FA7084}" dt="2024-05-01T12:18:50.164" v="87"/>
        <pc:sldMkLst>
          <pc:docMk/>
          <pc:sldMk cId="2549551825" sldId="298"/>
        </pc:sldMkLst>
      </pc:sldChg>
      <pc:sldChg chg="modSp add mod ord">
        <pc:chgData name="pantelis balaouras" userId="25e8755020fc1734" providerId="LiveId" clId="{9C9B6970-CA31-44A1-A16B-5BD941FA7084}" dt="2024-05-01T12:19:03.010" v="91"/>
        <pc:sldMkLst>
          <pc:docMk/>
          <pc:sldMk cId="3030557715" sldId="298"/>
        </pc:sldMkLst>
        <pc:spChg chg="mod">
          <ac:chgData name="pantelis balaouras" userId="25e8755020fc1734" providerId="LiveId" clId="{9C9B6970-CA31-44A1-A16B-5BD941FA7084}" dt="2024-05-01T12:19:03.010" v="91"/>
          <ac:spMkLst>
            <pc:docMk/>
            <pc:sldMk cId="3030557715" sldId="298"/>
            <ac:spMk id="3" creationId="{4A312530-2253-41DE-0D9B-19250A9F93FC}"/>
          </ac:spMkLst>
        </pc:spChg>
      </pc:sldChg>
      <pc:sldChg chg="addSp delSp modSp add mod">
        <pc:chgData name="pantelis balaouras" userId="25e8755020fc1734" providerId="LiveId" clId="{9C9B6970-CA31-44A1-A16B-5BD941FA7084}" dt="2024-05-01T12:19:54.951" v="100"/>
        <pc:sldMkLst>
          <pc:docMk/>
          <pc:sldMk cId="1155151291" sldId="299"/>
        </pc:sldMkLst>
        <pc:spChg chg="mod">
          <ac:chgData name="pantelis balaouras" userId="25e8755020fc1734" providerId="LiveId" clId="{9C9B6970-CA31-44A1-A16B-5BD941FA7084}" dt="2024-05-01T12:19:26.165" v="95"/>
          <ac:spMkLst>
            <pc:docMk/>
            <pc:sldMk cId="1155151291" sldId="299"/>
            <ac:spMk id="2" creationId="{EC2FF6A7-0922-2038-CD84-D47A356445D7}"/>
          </ac:spMkLst>
        </pc:spChg>
        <pc:spChg chg="mod">
          <ac:chgData name="pantelis balaouras" userId="25e8755020fc1734" providerId="LiveId" clId="{9C9B6970-CA31-44A1-A16B-5BD941FA7084}" dt="2024-05-01T12:19:44.244" v="97" actId="12"/>
          <ac:spMkLst>
            <pc:docMk/>
            <pc:sldMk cId="1155151291" sldId="299"/>
            <ac:spMk id="3" creationId="{4A312530-2253-41DE-0D9B-19250A9F93FC}"/>
          </ac:spMkLst>
        </pc:spChg>
        <pc:spChg chg="del">
          <ac:chgData name="pantelis balaouras" userId="25e8755020fc1734" providerId="LiveId" clId="{9C9B6970-CA31-44A1-A16B-5BD941FA7084}" dt="2024-05-01T12:19:48.825" v="99" actId="478"/>
          <ac:spMkLst>
            <pc:docMk/>
            <pc:sldMk cId="1155151291" sldId="299"/>
            <ac:spMk id="6" creationId="{95984061-3F3B-D717-3B85-59008B6287D8}"/>
          </ac:spMkLst>
        </pc:spChg>
        <pc:spChg chg="add mod">
          <ac:chgData name="pantelis balaouras" userId="25e8755020fc1734" providerId="LiveId" clId="{9C9B6970-CA31-44A1-A16B-5BD941FA7084}" dt="2024-05-01T12:19:54.951" v="100"/>
          <ac:spMkLst>
            <pc:docMk/>
            <pc:sldMk cId="1155151291" sldId="299"/>
            <ac:spMk id="7" creationId="{69A248F5-542B-EBC2-C99C-ECE5E7DE902A}"/>
          </ac:spMkLst>
        </pc:spChg>
        <pc:picChg chg="add mod">
          <ac:chgData name="pantelis balaouras" userId="25e8755020fc1734" providerId="LiveId" clId="{9C9B6970-CA31-44A1-A16B-5BD941FA7084}" dt="2024-05-01T12:19:54.951" v="100"/>
          <ac:picMkLst>
            <pc:docMk/>
            <pc:sldMk cId="1155151291" sldId="299"/>
            <ac:picMk id="4" creationId="{E2FFC760-893B-5ED2-8EF7-BB487FD544E5}"/>
          </ac:picMkLst>
        </pc:picChg>
        <pc:picChg chg="del">
          <ac:chgData name="pantelis balaouras" userId="25e8755020fc1734" providerId="LiveId" clId="{9C9B6970-CA31-44A1-A16B-5BD941FA7084}" dt="2024-05-01T12:19:46.543" v="98" actId="478"/>
          <ac:picMkLst>
            <pc:docMk/>
            <pc:sldMk cId="1155151291" sldId="299"/>
            <ac:picMk id="5" creationId="{C3B43F1C-2DB6-CA3B-54E9-95AF91BFAAAB}"/>
          </ac:picMkLst>
        </pc:picChg>
      </pc:sldChg>
      <pc:sldChg chg="addSp delSp modSp add mod">
        <pc:chgData name="pantelis balaouras" userId="25e8755020fc1734" providerId="LiveId" clId="{9C9B6970-CA31-44A1-A16B-5BD941FA7084}" dt="2024-05-01T13:45:52.914" v="514"/>
        <pc:sldMkLst>
          <pc:docMk/>
          <pc:sldMk cId="434783448" sldId="601"/>
        </pc:sldMkLst>
        <pc:spChg chg="add mod">
          <ac:chgData name="pantelis balaouras" userId="25e8755020fc1734" providerId="LiveId" clId="{9C9B6970-CA31-44A1-A16B-5BD941FA7084}" dt="2024-05-01T13:45:52.914" v="514"/>
          <ac:spMkLst>
            <pc:docMk/>
            <pc:sldMk cId="434783448" sldId="601"/>
            <ac:spMk id="3" creationId="{0D82B5C7-E9AD-18B3-C069-8F0A31CE6051}"/>
          </ac:spMkLst>
        </pc:spChg>
        <pc:spChg chg="mod">
          <ac:chgData name="pantelis balaouras" userId="25e8755020fc1734" providerId="LiveId" clId="{9C9B6970-CA31-44A1-A16B-5BD941FA7084}" dt="2024-05-01T12:35:15.780" v="106" actId="6549"/>
          <ac:spMkLst>
            <pc:docMk/>
            <pc:sldMk cId="434783448" sldId="601"/>
            <ac:spMk id="4" creationId="{E47D0821-8573-4002-9B33-F43C68A1D403}"/>
          </ac:spMkLst>
        </pc:spChg>
        <pc:spChg chg="mod">
          <ac:chgData name="pantelis balaouras" userId="25e8755020fc1734" providerId="LiveId" clId="{9C9B6970-CA31-44A1-A16B-5BD941FA7084}" dt="2024-05-01T12:38:25.829" v="145" actId="12"/>
          <ac:spMkLst>
            <pc:docMk/>
            <pc:sldMk cId="434783448" sldId="601"/>
            <ac:spMk id="6" creationId="{AA5AE911-E515-48E3-AB8B-121C68B77A58}"/>
          </ac:spMkLst>
        </pc:spChg>
        <pc:spChg chg="del">
          <ac:chgData name="pantelis balaouras" userId="25e8755020fc1734" providerId="LiveId" clId="{9C9B6970-CA31-44A1-A16B-5BD941FA7084}" dt="2024-05-01T13:45:51.807" v="513" actId="478"/>
          <ac:spMkLst>
            <pc:docMk/>
            <pc:sldMk cId="434783448" sldId="601"/>
            <ac:spMk id="10" creationId="{BDF66EFB-3B31-AC89-0995-3EEB2537F03E}"/>
          </ac:spMkLst>
        </pc:spChg>
        <pc:picChg chg="add mod">
          <ac:chgData name="pantelis balaouras" userId="25e8755020fc1734" providerId="LiveId" clId="{9C9B6970-CA31-44A1-A16B-5BD941FA7084}" dt="2024-05-01T13:45:52.914" v="514"/>
          <ac:picMkLst>
            <pc:docMk/>
            <pc:sldMk cId="434783448" sldId="601"/>
            <ac:picMk id="2" creationId="{6A8B8681-EEFD-39A7-7953-B61CD9ADBC62}"/>
          </ac:picMkLst>
        </pc:picChg>
        <pc:picChg chg="del">
          <ac:chgData name="pantelis balaouras" userId="25e8755020fc1734" providerId="LiveId" clId="{9C9B6970-CA31-44A1-A16B-5BD941FA7084}" dt="2024-05-01T13:45:50.216" v="512" actId="478"/>
          <ac:picMkLst>
            <pc:docMk/>
            <pc:sldMk cId="434783448" sldId="601"/>
            <ac:picMk id="1026" creationId="{469B1319-6ADB-FDA2-4F02-2F6F11CCF6D6}"/>
          </ac:picMkLst>
        </pc:picChg>
      </pc:sldChg>
      <pc:sldChg chg="addSp modSp new mod">
        <pc:chgData name="pantelis balaouras" userId="25e8755020fc1734" providerId="LiveId" clId="{9C9B6970-CA31-44A1-A16B-5BD941FA7084}" dt="2024-05-01T12:38:05.846" v="144" actId="12"/>
        <pc:sldMkLst>
          <pc:docMk/>
          <pc:sldMk cId="1302951853" sldId="602"/>
        </pc:sldMkLst>
        <pc:spChg chg="mod">
          <ac:chgData name="pantelis balaouras" userId="25e8755020fc1734" providerId="LiveId" clId="{9C9B6970-CA31-44A1-A16B-5BD941FA7084}" dt="2024-05-01T12:37:39.537" v="141" actId="6549"/>
          <ac:spMkLst>
            <pc:docMk/>
            <pc:sldMk cId="1302951853" sldId="602"/>
            <ac:spMk id="2" creationId="{C49AF60B-6727-E32A-67DF-DB6907C68D12}"/>
          </ac:spMkLst>
        </pc:spChg>
        <pc:spChg chg="mod">
          <ac:chgData name="pantelis balaouras" userId="25e8755020fc1734" providerId="LiveId" clId="{9C9B6970-CA31-44A1-A16B-5BD941FA7084}" dt="2024-05-01T12:38:05.846" v="144" actId="12"/>
          <ac:spMkLst>
            <pc:docMk/>
            <pc:sldMk cId="1302951853" sldId="602"/>
            <ac:spMk id="3" creationId="{91874252-F7D6-08BA-F6EE-C308BF568686}"/>
          </ac:spMkLst>
        </pc:spChg>
        <pc:spChg chg="add mod">
          <ac:chgData name="pantelis balaouras" userId="25e8755020fc1734" providerId="LiveId" clId="{9C9B6970-CA31-44A1-A16B-5BD941FA7084}" dt="2024-05-01T12:37:58.603" v="143"/>
          <ac:spMkLst>
            <pc:docMk/>
            <pc:sldMk cId="1302951853" sldId="602"/>
            <ac:spMk id="5" creationId="{B94A55E9-EE48-CB6F-A4CE-57893DF0D42F}"/>
          </ac:spMkLst>
        </pc:spChg>
        <pc:picChg chg="add mod">
          <ac:chgData name="pantelis balaouras" userId="25e8755020fc1734" providerId="LiveId" clId="{9C9B6970-CA31-44A1-A16B-5BD941FA7084}" dt="2024-05-01T12:37:58.603" v="143"/>
          <ac:picMkLst>
            <pc:docMk/>
            <pc:sldMk cId="1302951853" sldId="602"/>
            <ac:picMk id="4" creationId="{30DF6C39-6965-3777-AF17-366D5B730837}"/>
          </ac:picMkLst>
        </pc:picChg>
      </pc:sldChg>
      <pc:sldChg chg="modSp new mod">
        <pc:chgData name="pantelis balaouras" userId="25e8755020fc1734" providerId="LiveId" clId="{9C9B6970-CA31-44A1-A16B-5BD941FA7084}" dt="2024-05-01T12:40:03.597" v="160" actId="20577"/>
        <pc:sldMkLst>
          <pc:docMk/>
          <pc:sldMk cId="992759902" sldId="603"/>
        </pc:sldMkLst>
        <pc:spChg chg="mod">
          <ac:chgData name="pantelis balaouras" userId="25e8755020fc1734" providerId="LiveId" clId="{9C9B6970-CA31-44A1-A16B-5BD941FA7084}" dt="2024-05-01T12:40:03.597" v="160" actId="20577"/>
          <ac:spMkLst>
            <pc:docMk/>
            <pc:sldMk cId="992759902" sldId="603"/>
            <ac:spMk id="2" creationId="{744781FC-543D-D005-EAC9-568B6BCC4D83}"/>
          </ac:spMkLst>
        </pc:spChg>
        <pc:spChg chg="mod">
          <ac:chgData name="pantelis balaouras" userId="25e8755020fc1734" providerId="LiveId" clId="{9C9B6970-CA31-44A1-A16B-5BD941FA7084}" dt="2024-05-01T12:39:06.890" v="152"/>
          <ac:spMkLst>
            <pc:docMk/>
            <pc:sldMk cId="992759902" sldId="603"/>
            <ac:spMk id="3" creationId="{0F773A40-4290-DF65-A5E0-734ECE854F6F}"/>
          </ac:spMkLst>
        </pc:spChg>
      </pc:sldChg>
      <pc:sldChg chg="modSp add mod">
        <pc:chgData name="pantelis balaouras" userId="25e8755020fc1734" providerId="LiveId" clId="{9C9B6970-CA31-44A1-A16B-5BD941FA7084}" dt="2024-05-01T12:40:48.907" v="178" actId="15"/>
        <pc:sldMkLst>
          <pc:docMk/>
          <pc:sldMk cId="808610822" sldId="604"/>
        </pc:sldMkLst>
        <pc:spChg chg="mod">
          <ac:chgData name="pantelis balaouras" userId="25e8755020fc1734" providerId="LiveId" clId="{9C9B6970-CA31-44A1-A16B-5BD941FA7084}" dt="2024-05-01T12:40:11.824" v="164" actId="20577"/>
          <ac:spMkLst>
            <pc:docMk/>
            <pc:sldMk cId="808610822" sldId="604"/>
            <ac:spMk id="2" creationId="{744781FC-543D-D005-EAC9-568B6BCC4D83}"/>
          </ac:spMkLst>
        </pc:spChg>
        <pc:spChg chg="mod">
          <ac:chgData name="pantelis balaouras" userId="25e8755020fc1734" providerId="LiveId" clId="{9C9B6970-CA31-44A1-A16B-5BD941FA7084}" dt="2024-05-01T12:40:48.907" v="178" actId="15"/>
          <ac:spMkLst>
            <pc:docMk/>
            <pc:sldMk cId="808610822" sldId="604"/>
            <ac:spMk id="3" creationId="{0F773A40-4290-DF65-A5E0-734ECE854F6F}"/>
          </ac:spMkLst>
        </pc:spChg>
      </pc:sldChg>
      <pc:sldChg chg="addSp delSp modSp add mod">
        <pc:chgData name="pantelis balaouras" userId="25e8755020fc1734" providerId="LiveId" clId="{9C9B6970-CA31-44A1-A16B-5BD941FA7084}" dt="2024-05-01T13:45:43.803" v="511"/>
        <pc:sldMkLst>
          <pc:docMk/>
          <pc:sldMk cId="1513757713" sldId="605"/>
        </pc:sldMkLst>
        <pc:spChg chg="add mod">
          <ac:chgData name="pantelis balaouras" userId="25e8755020fc1734" providerId="LiveId" clId="{9C9B6970-CA31-44A1-A16B-5BD941FA7084}" dt="2024-05-01T13:45:43.803" v="511"/>
          <ac:spMkLst>
            <pc:docMk/>
            <pc:sldMk cId="1513757713" sldId="605"/>
            <ac:spMk id="3" creationId="{B629C017-56D8-F576-BDBE-E668544AC0DF}"/>
          </ac:spMkLst>
        </pc:spChg>
        <pc:spChg chg="mod">
          <ac:chgData name="pantelis balaouras" userId="25e8755020fc1734" providerId="LiveId" clId="{9C9B6970-CA31-44A1-A16B-5BD941FA7084}" dt="2024-05-01T12:45:16.583" v="183" actId="27636"/>
          <ac:spMkLst>
            <pc:docMk/>
            <pc:sldMk cId="1513757713" sldId="605"/>
            <ac:spMk id="4" creationId="{E47D0821-8573-4002-9B33-F43C68A1D403}"/>
          </ac:spMkLst>
        </pc:spChg>
        <pc:spChg chg="mod">
          <ac:chgData name="pantelis balaouras" userId="25e8755020fc1734" providerId="LiveId" clId="{9C9B6970-CA31-44A1-A16B-5BD941FA7084}" dt="2024-05-01T12:46:12.660" v="202" actId="6549"/>
          <ac:spMkLst>
            <pc:docMk/>
            <pc:sldMk cId="1513757713" sldId="605"/>
            <ac:spMk id="6" creationId="{AA5AE911-E515-48E3-AB8B-121C68B77A58}"/>
          </ac:spMkLst>
        </pc:spChg>
        <pc:spChg chg="del mod">
          <ac:chgData name="pantelis balaouras" userId="25e8755020fc1734" providerId="LiveId" clId="{9C9B6970-CA31-44A1-A16B-5BD941FA7084}" dt="2024-05-01T13:45:42.658" v="510" actId="478"/>
          <ac:spMkLst>
            <pc:docMk/>
            <pc:sldMk cId="1513757713" sldId="605"/>
            <ac:spMk id="10" creationId="{BDF66EFB-3B31-AC89-0995-3EEB2537F03E}"/>
          </ac:spMkLst>
        </pc:spChg>
        <pc:picChg chg="add mod">
          <ac:chgData name="pantelis balaouras" userId="25e8755020fc1734" providerId="LiveId" clId="{9C9B6970-CA31-44A1-A16B-5BD941FA7084}" dt="2024-05-01T13:45:43.803" v="511"/>
          <ac:picMkLst>
            <pc:docMk/>
            <pc:sldMk cId="1513757713" sldId="605"/>
            <ac:picMk id="2" creationId="{9F0762FC-E51C-44B5-1228-9500912B4E22}"/>
          </ac:picMkLst>
        </pc:picChg>
        <pc:picChg chg="del mod">
          <ac:chgData name="pantelis balaouras" userId="25e8755020fc1734" providerId="LiveId" clId="{9C9B6970-CA31-44A1-A16B-5BD941FA7084}" dt="2024-05-01T13:45:39.541" v="509" actId="478"/>
          <ac:picMkLst>
            <pc:docMk/>
            <pc:sldMk cId="1513757713" sldId="605"/>
            <ac:picMk id="1026" creationId="{469B1319-6ADB-FDA2-4F02-2F6F11CCF6D6}"/>
          </ac:picMkLst>
        </pc:picChg>
      </pc:sldChg>
      <pc:sldChg chg="addSp delSp modSp new mod modClrScheme chgLayout">
        <pc:chgData name="pantelis balaouras" userId="25e8755020fc1734" providerId="LiveId" clId="{9C9B6970-CA31-44A1-A16B-5BD941FA7084}" dt="2024-05-01T13:23:05.982" v="232" actId="20577"/>
        <pc:sldMkLst>
          <pc:docMk/>
          <pc:sldMk cId="1196921963" sldId="606"/>
        </pc:sldMkLst>
        <pc:spChg chg="del mod ord">
          <ac:chgData name="pantelis balaouras" userId="25e8755020fc1734" providerId="LiveId" clId="{9C9B6970-CA31-44A1-A16B-5BD941FA7084}" dt="2024-05-01T12:46:37.829" v="204" actId="700"/>
          <ac:spMkLst>
            <pc:docMk/>
            <pc:sldMk cId="1196921963" sldId="606"/>
            <ac:spMk id="2" creationId="{E349A5AB-0F66-E050-B2A9-C1BC1EA32F3F}"/>
          </ac:spMkLst>
        </pc:spChg>
        <pc:spChg chg="del mod ord">
          <ac:chgData name="pantelis balaouras" userId="25e8755020fc1734" providerId="LiveId" clId="{9C9B6970-CA31-44A1-A16B-5BD941FA7084}" dt="2024-05-01T12:46:37.829" v="204" actId="700"/>
          <ac:spMkLst>
            <pc:docMk/>
            <pc:sldMk cId="1196921963" sldId="606"/>
            <ac:spMk id="3" creationId="{214FE525-BDE1-76DE-9F97-18F3AC01E9F9}"/>
          </ac:spMkLst>
        </pc:spChg>
        <pc:spChg chg="del">
          <ac:chgData name="pantelis balaouras" userId="25e8755020fc1734" providerId="LiveId" clId="{9C9B6970-CA31-44A1-A16B-5BD941FA7084}" dt="2024-05-01T12:46:37.829" v="204" actId="700"/>
          <ac:spMkLst>
            <pc:docMk/>
            <pc:sldMk cId="1196921963" sldId="606"/>
            <ac:spMk id="4" creationId="{721828E2-5794-A444-0555-EA619A2FFAE7}"/>
          </ac:spMkLst>
        </pc:spChg>
        <pc:spChg chg="add del mod ord">
          <ac:chgData name="pantelis balaouras" userId="25e8755020fc1734" providerId="LiveId" clId="{9C9B6970-CA31-44A1-A16B-5BD941FA7084}" dt="2024-05-01T13:23:05.982" v="232" actId="20577"/>
          <ac:spMkLst>
            <pc:docMk/>
            <pc:sldMk cId="1196921963" sldId="606"/>
            <ac:spMk id="5" creationId="{15A3F2C5-54E7-C855-BD4E-9F00B1328BC3}"/>
          </ac:spMkLst>
        </pc:spChg>
        <pc:spChg chg="add del mod ord">
          <ac:chgData name="pantelis balaouras" userId="25e8755020fc1734" providerId="LiveId" clId="{9C9B6970-CA31-44A1-A16B-5BD941FA7084}" dt="2024-05-01T12:47:28.698" v="211" actId="12"/>
          <ac:spMkLst>
            <pc:docMk/>
            <pc:sldMk cId="1196921963" sldId="606"/>
            <ac:spMk id="6" creationId="{0FCA685F-3318-245F-A2D6-387618BF7C82}"/>
          </ac:spMkLst>
        </pc:spChg>
        <pc:spChg chg="add del mod ord">
          <ac:chgData name="pantelis balaouras" userId="25e8755020fc1734" providerId="LiveId" clId="{9C9B6970-CA31-44A1-A16B-5BD941FA7084}" dt="2024-05-01T12:46:51.199" v="206" actId="700"/>
          <ac:spMkLst>
            <pc:docMk/>
            <pc:sldMk cId="1196921963" sldId="606"/>
            <ac:spMk id="7" creationId="{176A69BE-D0A9-13F9-4C62-4CF5AF52FCA9}"/>
          </ac:spMkLst>
        </pc:spChg>
        <pc:spChg chg="add del mod ord">
          <ac:chgData name="pantelis balaouras" userId="25e8755020fc1734" providerId="LiveId" clId="{9C9B6970-CA31-44A1-A16B-5BD941FA7084}" dt="2024-05-01T12:46:51.199" v="206" actId="700"/>
          <ac:spMkLst>
            <pc:docMk/>
            <pc:sldMk cId="1196921963" sldId="606"/>
            <ac:spMk id="8" creationId="{59DD7514-CF05-F2AA-00E4-3032E5FB2C32}"/>
          </ac:spMkLst>
        </pc:spChg>
        <pc:spChg chg="add del mod ord">
          <ac:chgData name="pantelis balaouras" userId="25e8755020fc1734" providerId="LiveId" clId="{9C9B6970-CA31-44A1-A16B-5BD941FA7084}" dt="2024-05-01T12:46:51.199" v="206" actId="700"/>
          <ac:spMkLst>
            <pc:docMk/>
            <pc:sldMk cId="1196921963" sldId="606"/>
            <ac:spMk id="9" creationId="{356F5D71-A8FC-59BE-073A-75FDCDFD8C7A}"/>
          </ac:spMkLst>
        </pc:spChg>
        <pc:spChg chg="add mod">
          <ac:chgData name="pantelis balaouras" userId="25e8755020fc1734" providerId="LiveId" clId="{9C9B6970-CA31-44A1-A16B-5BD941FA7084}" dt="2024-05-01T13:21:22.453" v="214" actId="20577"/>
          <ac:spMkLst>
            <pc:docMk/>
            <pc:sldMk cId="1196921963" sldId="606"/>
            <ac:spMk id="11" creationId="{EA016DB9-7EAC-1E68-558D-C38A2DEBFF52}"/>
          </ac:spMkLst>
        </pc:spChg>
        <pc:spChg chg="add mod">
          <ac:chgData name="pantelis balaouras" userId="25e8755020fc1734" providerId="LiveId" clId="{9C9B6970-CA31-44A1-A16B-5BD941FA7084}" dt="2024-05-01T13:22:10.204" v="223"/>
          <ac:spMkLst>
            <pc:docMk/>
            <pc:sldMk cId="1196921963" sldId="606"/>
            <ac:spMk id="12" creationId="{1AB1E632-BA41-F1EE-2A0F-AD6D8318CDF7}"/>
          </ac:spMkLst>
        </pc:spChg>
        <pc:picChg chg="add mod">
          <ac:chgData name="pantelis balaouras" userId="25e8755020fc1734" providerId="LiveId" clId="{9C9B6970-CA31-44A1-A16B-5BD941FA7084}" dt="2024-05-01T13:21:40.494" v="216" actId="14100"/>
          <ac:picMkLst>
            <pc:docMk/>
            <pc:sldMk cId="1196921963" sldId="606"/>
            <ac:picMk id="10" creationId="{72E5F83D-23E5-63FD-868D-3F7207791844}"/>
          </ac:picMkLst>
        </pc:picChg>
      </pc:sldChg>
      <pc:sldChg chg="addSp delSp modSp add mod">
        <pc:chgData name="pantelis balaouras" userId="25e8755020fc1734" providerId="LiveId" clId="{9C9B6970-CA31-44A1-A16B-5BD941FA7084}" dt="2024-05-01T13:24:07.549" v="248" actId="27636"/>
        <pc:sldMkLst>
          <pc:docMk/>
          <pc:sldMk cId="4075195166" sldId="607"/>
        </pc:sldMkLst>
        <pc:spChg chg="add mod">
          <ac:chgData name="pantelis balaouras" userId="25e8755020fc1734" providerId="LiveId" clId="{9C9B6970-CA31-44A1-A16B-5BD941FA7084}" dt="2024-05-01T13:23:55.086" v="244" actId="1076"/>
          <ac:spMkLst>
            <pc:docMk/>
            <pc:sldMk cId="4075195166" sldId="607"/>
            <ac:spMk id="3" creationId="{8A468CA2-C137-DA81-25B9-B22AC8437701}"/>
          </ac:spMkLst>
        </pc:spChg>
        <pc:spChg chg="mod">
          <ac:chgData name="pantelis balaouras" userId="25e8755020fc1734" providerId="LiveId" clId="{9C9B6970-CA31-44A1-A16B-5BD941FA7084}" dt="2024-05-01T13:23:18.581" v="235" actId="20577"/>
          <ac:spMkLst>
            <pc:docMk/>
            <pc:sldMk cId="4075195166" sldId="607"/>
            <ac:spMk id="5" creationId="{15A3F2C5-54E7-C855-BD4E-9F00B1328BC3}"/>
          </ac:spMkLst>
        </pc:spChg>
        <pc:spChg chg="mod">
          <ac:chgData name="pantelis balaouras" userId="25e8755020fc1734" providerId="LiveId" clId="{9C9B6970-CA31-44A1-A16B-5BD941FA7084}" dt="2024-05-01T13:24:07.549" v="248" actId="27636"/>
          <ac:spMkLst>
            <pc:docMk/>
            <pc:sldMk cId="4075195166" sldId="607"/>
            <ac:spMk id="6" creationId="{0FCA685F-3318-245F-A2D6-387618BF7C82}"/>
          </ac:spMkLst>
        </pc:spChg>
        <pc:spChg chg="del">
          <ac:chgData name="pantelis balaouras" userId="25e8755020fc1734" providerId="LiveId" clId="{9C9B6970-CA31-44A1-A16B-5BD941FA7084}" dt="2024-05-01T13:23:45.704" v="241" actId="478"/>
          <ac:spMkLst>
            <pc:docMk/>
            <pc:sldMk cId="4075195166" sldId="607"/>
            <ac:spMk id="11" creationId="{EA016DB9-7EAC-1E68-558D-C38A2DEBFF52}"/>
          </ac:spMkLst>
        </pc:spChg>
        <pc:picChg chg="add mod">
          <ac:chgData name="pantelis balaouras" userId="25e8755020fc1734" providerId="LiveId" clId="{9C9B6970-CA31-44A1-A16B-5BD941FA7084}" dt="2024-05-01T13:23:55.086" v="244" actId="1076"/>
          <ac:picMkLst>
            <pc:docMk/>
            <pc:sldMk cId="4075195166" sldId="607"/>
            <ac:picMk id="2" creationId="{930FA721-7363-9694-2FAA-D611CD4B741D}"/>
          </ac:picMkLst>
        </pc:picChg>
        <pc:picChg chg="del">
          <ac:chgData name="pantelis balaouras" userId="25e8755020fc1734" providerId="LiveId" clId="{9C9B6970-CA31-44A1-A16B-5BD941FA7084}" dt="2024-05-01T13:23:44.247" v="240" actId="478"/>
          <ac:picMkLst>
            <pc:docMk/>
            <pc:sldMk cId="4075195166" sldId="607"/>
            <ac:picMk id="10" creationId="{72E5F83D-23E5-63FD-868D-3F7207791844}"/>
          </ac:picMkLst>
        </pc:picChg>
      </pc:sldChg>
      <pc:sldChg chg="addSp modSp new mod">
        <pc:chgData name="pantelis balaouras" userId="25e8755020fc1734" providerId="LiveId" clId="{9C9B6970-CA31-44A1-A16B-5BD941FA7084}" dt="2024-05-01T13:26:48.914" v="280"/>
        <pc:sldMkLst>
          <pc:docMk/>
          <pc:sldMk cId="1074900889" sldId="608"/>
        </pc:sldMkLst>
        <pc:spChg chg="mod">
          <ac:chgData name="pantelis balaouras" userId="25e8755020fc1734" providerId="LiveId" clId="{9C9B6970-CA31-44A1-A16B-5BD941FA7084}" dt="2024-05-01T13:26:32.586" v="276" actId="20577"/>
          <ac:spMkLst>
            <pc:docMk/>
            <pc:sldMk cId="1074900889" sldId="608"/>
            <ac:spMk id="2" creationId="{BC1B7C57-4189-7FEA-8C50-556DA1AE479D}"/>
          </ac:spMkLst>
        </pc:spChg>
        <pc:spChg chg="mod">
          <ac:chgData name="pantelis balaouras" userId="25e8755020fc1734" providerId="LiveId" clId="{9C9B6970-CA31-44A1-A16B-5BD941FA7084}" dt="2024-05-01T13:25:58.541" v="269" actId="255"/>
          <ac:spMkLst>
            <pc:docMk/>
            <pc:sldMk cId="1074900889" sldId="608"/>
            <ac:spMk id="3" creationId="{F0615DE7-673F-2313-5498-A7A0AC43BA4A}"/>
          </ac:spMkLst>
        </pc:spChg>
        <pc:spChg chg="add mod">
          <ac:chgData name="pantelis balaouras" userId="25e8755020fc1734" providerId="LiveId" clId="{9C9B6970-CA31-44A1-A16B-5BD941FA7084}" dt="2024-05-01T13:26:06.625" v="271" actId="1076"/>
          <ac:spMkLst>
            <pc:docMk/>
            <pc:sldMk cId="1074900889" sldId="608"/>
            <ac:spMk id="5" creationId="{0E5DADD5-761F-4A8B-83C8-0621519E9E9B}"/>
          </ac:spMkLst>
        </pc:spChg>
        <pc:spChg chg="add mod">
          <ac:chgData name="pantelis balaouras" userId="25e8755020fc1734" providerId="LiveId" clId="{9C9B6970-CA31-44A1-A16B-5BD941FA7084}" dt="2024-05-01T13:26:48.914" v="280"/>
          <ac:spMkLst>
            <pc:docMk/>
            <pc:sldMk cId="1074900889" sldId="608"/>
            <ac:spMk id="6" creationId="{A55FAA22-1B59-0501-D4DE-F85FAA88BAFC}"/>
          </ac:spMkLst>
        </pc:spChg>
        <pc:picChg chg="add mod">
          <ac:chgData name="pantelis balaouras" userId="25e8755020fc1734" providerId="LiveId" clId="{9C9B6970-CA31-44A1-A16B-5BD941FA7084}" dt="2024-05-01T13:26:03.035" v="270" actId="1076"/>
          <ac:picMkLst>
            <pc:docMk/>
            <pc:sldMk cId="1074900889" sldId="608"/>
            <ac:picMk id="4" creationId="{B783BF3A-BF2C-F46B-1165-9762F9611332}"/>
          </ac:picMkLst>
        </pc:picChg>
      </pc:sldChg>
      <pc:sldChg chg="addSp delSp modSp add mod">
        <pc:chgData name="pantelis balaouras" userId="25e8755020fc1734" providerId="LiveId" clId="{9C9B6970-CA31-44A1-A16B-5BD941FA7084}" dt="2024-05-01T13:28:12.540" v="302" actId="20577"/>
        <pc:sldMkLst>
          <pc:docMk/>
          <pc:sldMk cId="4036571784" sldId="609"/>
        </pc:sldMkLst>
        <pc:spChg chg="mod">
          <ac:chgData name="pantelis balaouras" userId="25e8755020fc1734" providerId="LiveId" clId="{9C9B6970-CA31-44A1-A16B-5BD941FA7084}" dt="2024-05-01T13:26:40.500" v="279" actId="20577"/>
          <ac:spMkLst>
            <pc:docMk/>
            <pc:sldMk cId="4036571784" sldId="609"/>
            <ac:spMk id="2" creationId="{BC1B7C57-4189-7FEA-8C50-556DA1AE479D}"/>
          </ac:spMkLst>
        </pc:spChg>
        <pc:spChg chg="mod">
          <ac:chgData name="pantelis balaouras" userId="25e8755020fc1734" providerId="LiveId" clId="{9C9B6970-CA31-44A1-A16B-5BD941FA7084}" dt="2024-05-01T13:28:12.540" v="302" actId="20577"/>
          <ac:spMkLst>
            <pc:docMk/>
            <pc:sldMk cId="4036571784" sldId="609"/>
            <ac:spMk id="3" creationId="{F0615DE7-673F-2313-5498-A7A0AC43BA4A}"/>
          </ac:spMkLst>
        </pc:spChg>
        <pc:spChg chg="del">
          <ac:chgData name="pantelis balaouras" userId="25e8755020fc1734" providerId="LiveId" clId="{9C9B6970-CA31-44A1-A16B-5BD941FA7084}" dt="2024-05-01T13:27:52.384" v="295" actId="478"/>
          <ac:spMkLst>
            <pc:docMk/>
            <pc:sldMk cId="4036571784" sldId="609"/>
            <ac:spMk id="5" creationId="{0E5DADD5-761F-4A8B-83C8-0621519E9E9B}"/>
          </ac:spMkLst>
        </pc:spChg>
        <pc:spChg chg="add mod">
          <ac:chgData name="pantelis balaouras" userId="25e8755020fc1734" providerId="LiveId" clId="{9C9B6970-CA31-44A1-A16B-5BD941FA7084}" dt="2024-05-01T13:26:50.899" v="281"/>
          <ac:spMkLst>
            <pc:docMk/>
            <pc:sldMk cId="4036571784" sldId="609"/>
            <ac:spMk id="6" creationId="{7D97C0BA-71EC-2786-6D5F-1CD82CF994EC}"/>
          </ac:spMkLst>
        </pc:spChg>
        <pc:picChg chg="del">
          <ac:chgData name="pantelis balaouras" userId="25e8755020fc1734" providerId="LiveId" clId="{9C9B6970-CA31-44A1-A16B-5BD941FA7084}" dt="2024-05-01T13:27:46.421" v="293" actId="478"/>
          <ac:picMkLst>
            <pc:docMk/>
            <pc:sldMk cId="4036571784" sldId="609"/>
            <ac:picMk id="4" creationId="{B783BF3A-BF2C-F46B-1165-9762F9611332}"/>
          </ac:picMkLst>
        </pc:picChg>
        <pc:picChg chg="add mod">
          <ac:chgData name="pantelis balaouras" userId="25e8755020fc1734" providerId="LiveId" clId="{9C9B6970-CA31-44A1-A16B-5BD941FA7084}" dt="2024-05-01T13:27:47.058" v="294"/>
          <ac:picMkLst>
            <pc:docMk/>
            <pc:sldMk cId="4036571784" sldId="609"/>
            <ac:picMk id="7" creationId="{2CF4CE49-CA27-2655-8141-DD13CD283AE7}"/>
          </ac:picMkLst>
        </pc:picChg>
      </pc:sldChg>
      <pc:sldChg chg="modSp add mod">
        <pc:chgData name="pantelis balaouras" userId="25e8755020fc1734" providerId="LiveId" clId="{9C9B6970-CA31-44A1-A16B-5BD941FA7084}" dt="2024-05-01T13:29:14.876" v="314" actId="20577"/>
        <pc:sldMkLst>
          <pc:docMk/>
          <pc:sldMk cId="3505330615" sldId="610"/>
        </pc:sldMkLst>
        <pc:spChg chg="mod">
          <ac:chgData name="pantelis balaouras" userId="25e8755020fc1734" providerId="LiveId" clId="{9C9B6970-CA31-44A1-A16B-5BD941FA7084}" dt="2024-05-01T13:29:14.876" v="314" actId="20577"/>
          <ac:spMkLst>
            <pc:docMk/>
            <pc:sldMk cId="3505330615" sldId="610"/>
            <ac:spMk id="2" creationId="{BC1B7C57-4189-7FEA-8C50-556DA1AE479D}"/>
          </ac:spMkLst>
        </pc:spChg>
        <pc:spChg chg="mod">
          <ac:chgData name="pantelis balaouras" userId="25e8755020fc1734" providerId="LiveId" clId="{9C9B6970-CA31-44A1-A16B-5BD941FA7084}" dt="2024-05-01T13:28:59.304" v="312" actId="120"/>
          <ac:spMkLst>
            <pc:docMk/>
            <pc:sldMk cId="3505330615" sldId="610"/>
            <ac:spMk id="3" creationId="{F0615DE7-673F-2313-5498-A7A0AC43BA4A}"/>
          </ac:spMkLst>
        </pc:spChg>
      </pc:sldChg>
      <pc:sldChg chg="add del">
        <pc:chgData name="pantelis balaouras" userId="25e8755020fc1734" providerId="LiveId" clId="{9C9B6970-CA31-44A1-A16B-5BD941FA7084}" dt="2024-05-01T13:30:24.311" v="337" actId="47"/>
        <pc:sldMkLst>
          <pc:docMk/>
          <pc:sldMk cId="673968974" sldId="611"/>
        </pc:sldMkLst>
      </pc:sldChg>
      <pc:sldChg chg="modSp add mod">
        <pc:chgData name="pantelis balaouras" userId="25e8755020fc1734" providerId="LiveId" clId="{9C9B6970-CA31-44A1-A16B-5BD941FA7084}" dt="2024-05-01T13:30:19.878" v="336"/>
        <pc:sldMkLst>
          <pc:docMk/>
          <pc:sldMk cId="4142812231" sldId="612"/>
        </pc:sldMkLst>
        <pc:spChg chg="mod">
          <ac:chgData name="pantelis balaouras" userId="25e8755020fc1734" providerId="LiveId" clId="{9C9B6970-CA31-44A1-A16B-5BD941FA7084}" dt="2024-05-01T13:30:01.693" v="335" actId="20577"/>
          <ac:spMkLst>
            <pc:docMk/>
            <pc:sldMk cId="4142812231" sldId="612"/>
            <ac:spMk id="2" creationId="{BC1B7C57-4189-7FEA-8C50-556DA1AE479D}"/>
          </ac:spMkLst>
        </pc:spChg>
        <pc:spChg chg="mod">
          <ac:chgData name="pantelis balaouras" userId="25e8755020fc1734" providerId="LiveId" clId="{9C9B6970-CA31-44A1-A16B-5BD941FA7084}" dt="2024-05-01T13:30:19.878" v="336"/>
          <ac:spMkLst>
            <pc:docMk/>
            <pc:sldMk cId="4142812231" sldId="612"/>
            <ac:spMk id="3" creationId="{F0615DE7-673F-2313-5498-A7A0AC43BA4A}"/>
          </ac:spMkLst>
        </pc:spChg>
      </pc:sldChg>
      <pc:sldChg chg="modSp add mod">
        <pc:chgData name="pantelis balaouras" userId="25e8755020fc1734" providerId="LiveId" clId="{9C9B6970-CA31-44A1-A16B-5BD941FA7084}" dt="2024-05-01T13:31:04.732" v="372" actId="20577"/>
        <pc:sldMkLst>
          <pc:docMk/>
          <pc:sldMk cId="1747603283" sldId="613"/>
        </pc:sldMkLst>
        <pc:spChg chg="mod">
          <ac:chgData name="pantelis balaouras" userId="25e8755020fc1734" providerId="LiveId" clId="{9C9B6970-CA31-44A1-A16B-5BD941FA7084}" dt="2024-05-01T13:31:04.732" v="372" actId="20577"/>
          <ac:spMkLst>
            <pc:docMk/>
            <pc:sldMk cId="1747603283" sldId="613"/>
            <ac:spMk id="2" creationId="{BC1B7C57-4189-7FEA-8C50-556DA1AE479D}"/>
          </ac:spMkLst>
        </pc:spChg>
        <pc:spChg chg="mod">
          <ac:chgData name="pantelis balaouras" userId="25e8755020fc1734" providerId="LiveId" clId="{9C9B6970-CA31-44A1-A16B-5BD941FA7084}" dt="2024-05-01T13:31:00.419" v="370" actId="6549"/>
          <ac:spMkLst>
            <pc:docMk/>
            <pc:sldMk cId="1747603283" sldId="613"/>
            <ac:spMk id="3" creationId="{F0615DE7-673F-2313-5498-A7A0AC43BA4A}"/>
          </ac:spMkLst>
        </pc:spChg>
      </pc:sldChg>
      <pc:sldChg chg="addSp modSp new mod">
        <pc:chgData name="pantelis balaouras" userId="25e8755020fc1734" providerId="LiveId" clId="{9C9B6970-CA31-44A1-A16B-5BD941FA7084}" dt="2024-05-01T13:35:35.594" v="437"/>
        <pc:sldMkLst>
          <pc:docMk/>
          <pc:sldMk cId="789977733" sldId="614"/>
        </pc:sldMkLst>
        <pc:spChg chg="mod">
          <ac:chgData name="pantelis balaouras" userId="25e8755020fc1734" providerId="LiveId" clId="{9C9B6970-CA31-44A1-A16B-5BD941FA7084}" dt="2024-05-01T13:33:40.615" v="416"/>
          <ac:spMkLst>
            <pc:docMk/>
            <pc:sldMk cId="789977733" sldId="614"/>
            <ac:spMk id="2" creationId="{1223BEAD-A8A6-83F6-63A6-3C8090CF2C6E}"/>
          </ac:spMkLst>
        </pc:spChg>
        <pc:spChg chg="mod">
          <ac:chgData name="pantelis balaouras" userId="25e8755020fc1734" providerId="LiveId" clId="{9C9B6970-CA31-44A1-A16B-5BD941FA7084}" dt="2024-05-01T13:34:39.024" v="428" actId="12"/>
          <ac:spMkLst>
            <pc:docMk/>
            <pc:sldMk cId="789977733" sldId="614"/>
            <ac:spMk id="3" creationId="{B68D029E-1CE9-6D20-AE8A-B85E15400294}"/>
          </ac:spMkLst>
        </pc:spChg>
        <pc:spChg chg="add mod">
          <ac:chgData name="pantelis balaouras" userId="25e8755020fc1734" providerId="LiveId" clId="{9C9B6970-CA31-44A1-A16B-5BD941FA7084}" dt="2024-05-01T13:35:17.424" v="435" actId="20577"/>
          <ac:spMkLst>
            <pc:docMk/>
            <pc:sldMk cId="789977733" sldId="614"/>
            <ac:spMk id="4" creationId="{C96B36BC-08CB-CD12-EFCF-25C8C0A98BEF}"/>
          </ac:spMkLst>
        </pc:spChg>
        <pc:spChg chg="add mod">
          <ac:chgData name="pantelis balaouras" userId="25e8755020fc1734" providerId="LiveId" clId="{9C9B6970-CA31-44A1-A16B-5BD941FA7084}" dt="2024-05-01T13:35:35.594" v="437"/>
          <ac:spMkLst>
            <pc:docMk/>
            <pc:sldMk cId="789977733" sldId="614"/>
            <ac:spMk id="5" creationId="{A03A77A3-158C-0E87-CD73-7E7794380712}"/>
          </ac:spMkLst>
        </pc:spChg>
      </pc:sldChg>
      <pc:sldChg chg="addSp delSp modSp add mod ord">
        <pc:chgData name="pantelis balaouras" userId="25e8755020fc1734" providerId="LiveId" clId="{9C9B6970-CA31-44A1-A16B-5BD941FA7084}" dt="2024-05-01T13:45:30.547" v="508"/>
        <pc:sldMkLst>
          <pc:docMk/>
          <pc:sldMk cId="2679892724" sldId="615"/>
        </pc:sldMkLst>
        <pc:spChg chg="add mod">
          <ac:chgData name="pantelis balaouras" userId="25e8755020fc1734" providerId="LiveId" clId="{9C9B6970-CA31-44A1-A16B-5BD941FA7084}" dt="2024-05-01T13:45:30.547" v="508"/>
          <ac:spMkLst>
            <pc:docMk/>
            <pc:sldMk cId="2679892724" sldId="615"/>
            <ac:spMk id="3" creationId="{BAB83797-6DB2-EDC3-6CE5-9FFB9A809A34}"/>
          </ac:spMkLst>
        </pc:spChg>
        <pc:spChg chg="mod">
          <ac:chgData name="pantelis balaouras" userId="25e8755020fc1734" providerId="LiveId" clId="{9C9B6970-CA31-44A1-A16B-5BD941FA7084}" dt="2024-05-01T13:37:19.540" v="443"/>
          <ac:spMkLst>
            <pc:docMk/>
            <pc:sldMk cId="2679892724" sldId="615"/>
            <ac:spMk id="4" creationId="{E47D0821-8573-4002-9B33-F43C68A1D403}"/>
          </ac:spMkLst>
        </pc:spChg>
        <pc:spChg chg="mod">
          <ac:chgData name="pantelis balaouras" userId="25e8755020fc1734" providerId="LiveId" clId="{9C9B6970-CA31-44A1-A16B-5BD941FA7084}" dt="2024-05-01T13:37:48.595" v="461" actId="20577"/>
          <ac:spMkLst>
            <pc:docMk/>
            <pc:sldMk cId="2679892724" sldId="615"/>
            <ac:spMk id="6" creationId="{AA5AE911-E515-48E3-AB8B-121C68B77A58}"/>
          </ac:spMkLst>
        </pc:spChg>
        <pc:spChg chg="del">
          <ac:chgData name="pantelis balaouras" userId="25e8755020fc1734" providerId="LiveId" clId="{9C9B6970-CA31-44A1-A16B-5BD941FA7084}" dt="2024-05-01T13:45:28.981" v="507" actId="478"/>
          <ac:spMkLst>
            <pc:docMk/>
            <pc:sldMk cId="2679892724" sldId="615"/>
            <ac:spMk id="10" creationId="{BDF66EFB-3B31-AC89-0995-3EEB2537F03E}"/>
          </ac:spMkLst>
        </pc:spChg>
        <pc:picChg chg="add mod">
          <ac:chgData name="pantelis balaouras" userId="25e8755020fc1734" providerId="LiveId" clId="{9C9B6970-CA31-44A1-A16B-5BD941FA7084}" dt="2024-05-01T13:45:30.547" v="508"/>
          <ac:picMkLst>
            <pc:docMk/>
            <pc:sldMk cId="2679892724" sldId="615"/>
            <ac:picMk id="2" creationId="{6BEB23C8-016C-D7CF-D936-92E065E1B1F8}"/>
          </ac:picMkLst>
        </pc:picChg>
        <pc:picChg chg="del">
          <ac:chgData name="pantelis balaouras" userId="25e8755020fc1734" providerId="LiveId" clId="{9C9B6970-CA31-44A1-A16B-5BD941FA7084}" dt="2024-05-01T13:45:26.739" v="506" actId="478"/>
          <ac:picMkLst>
            <pc:docMk/>
            <pc:sldMk cId="2679892724" sldId="615"/>
            <ac:picMk id="1026" creationId="{469B1319-6ADB-FDA2-4F02-2F6F11CCF6D6}"/>
          </ac:picMkLst>
        </pc:picChg>
      </pc:sldChg>
      <pc:sldChg chg="addSp delSp modSp new mod modClrScheme chgLayout">
        <pc:chgData name="pantelis balaouras" userId="25e8755020fc1734" providerId="LiveId" clId="{9C9B6970-CA31-44A1-A16B-5BD941FA7084}" dt="2024-05-01T13:43:48.739" v="494"/>
        <pc:sldMkLst>
          <pc:docMk/>
          <pc:sldMk cId="1445281691" sldId="616"/>
        </pc:sldMkLst>
        <pc:spChg chg="del mod ord">
          <ac:chgData name="pantelis balaouras" userId="25e8755020fc1734" providerId="LiveId" clId="{9C9B6970-CA31-44A1-A16B-5BD941FA7084}" dt="2024-05-01T13:38:05.621" v="463" actId="700"/>
          <ac:spMkLst>
            <pc:docMk/>
            <pc:sldMk cId="1445281691" sldId="616"/>
            <ac:spMk id="2" creationId="{173F01FF-42D7-B82F-AA1B-5043D822B0FA}"/>
          </ac:spMkLst>
        </pc:spChg>
        <pc:spChg chg="del mod ord">
          <ac:chgData name="pantelis balaouras" userId="25e8755020fc1734" providerId="LiveId" clId="{9C9B6970-CA31-44A1-A16B-5BD941FA7084}" dt="2024-05-01T13:38:05.621" v="463" actId="700"/>
          <ac:spMkLst>
            <pc:docMk/>
            <pc:sldMk cId="1445281691" sldId="616"/>
            <ac:spMk id="3" creationId="{CD6B46BE-5B7F-9752-723F-DC44BE6445BE}"/>
          </ac:spMkLst>
        </pc:spChg>
        <pc:spChg chg="del">
          <ac:chgData name="pantelis balaouras" userId="25e8755020fc1734" providerId="LiveId" clId="{9C9B6970-CA31-44A1-A16B-5BD941FA7084}" dt="2024-05-01T13:38:05.621" v="463" actId="700"/>
          <ac:spMkLst>
            <pc:docMk/>
            <pc:sldMk cId="1445281691" sldId="616"/>
            <ac:spMk id="4" creationId="{13C8C530-1ECC-8EC9-8B4E-C61C105A3BAC}"/>
          </ac:spMkLst>
        </pc:spChg>
        <pc:spChg chg="add mod ord">
          <ac:chgData name="pantelis balaouras" userId="25e8755020fc1734" providerId="LiveId" clId="{9C9B6970-CA31-44A1-A16B-5BD941FA7084}" dt="2024-05-01T13:42:59.010" v="490" actId="255"/>
          <ac:spMkLst>
            <pc:docMk/>
            <pc:sldMk cId="1445281691" sldId="616"/>
            <ac:spMk id="5" creationId="{62C55730-F666-3F33-3704-1E246C77396B}"/>
          </ac:spMkLst>
        </pc:spChg>
        <pc:spChg chg="add mod ord">
          <ac:chgData name="pantelis balaouras" userId="25e8755020fc1734" providerId="LiveId" clId="{9C9B6970-CA31-44A1-A16B-5BD941FA7084}" dt="2024-05-01T13:38:13.994" v="464"/>
          <ac:spMkLst>
            <pc:docMk/>
            <pc:sldMk cId="1445281691" sldId="616"/>
            <ac:spMk id="6" creationId="{33F3E11F-C2DF-5B77-20CD-5A4AA3511ACD}"/>
          </ac:spMkLst>
        </pc:spChg>
        <pc:spChg chg="add mod">
          <ac:chgData name="pantelis balaouras" userId="25e8755020fc1734" providerId="LiveId" clId="{9C9B6970-CA31-44A1-A16B-5BD941FA7084}" dt="2024-05-01T13:38:52.590" v="477" actId="1076"/>
          <ac:spMkLst>
            <pc:docMk/>
            <pc:sldMk cId="1445281691" sldId="616"/>
            <ac:spMk id="8" creationId="{9FEF0738-0CBB-8FD8-B02C-A65A887049D4}"/>
          </ac:spMkLst>
        </pc:spChg>
        <pc:spChg chg="add mod">
          <ac:chgData name="pantelis balaouras" userId="25e8755020fc1734" providerId="LiveId" clId="{9C9B6970-CA31-44A1-A16B-5BD941FA7084}" dt="2024-05-01T13:41:11.924" v="484" actId="255"/>
          <ac:spMkLst>
            <pc:docMk/>
            <pc:sldMk cId="1445281691" sldId="616"/>
            <ac:spMk id="10" creationId="{6593805E-CC55-AE6A-0688-DBC36F197D99}"/>
          </ac:spMkLst>
        </pc:spChg>
        <pc:spChg chg="add mod">
          <ac:chgData name="pantelis balaouras" userId="25e8755020fc1734" providerId="LiveId" clId="{9C9B6970-CA31-44A1-A16B-5BD941FA7084}" dt="2024-05-01T13:43:48.739" v="494"/>
          <ac:spMkLst>
            <pc:docMk/>
            <pc:sldMk cId="1445281691" sldId="616"/>
            <ac:spMk id="11" creationId="{092C37EB-6F50-EB8C-421D-EB95F771A991}"/>
          </ac:spMkLst>
        </pc:spChg>
        <pc:picChg chg="add mod">
          <ac:chgData name="pantelis balaouras" userId="25e8755020fc1734" providerId="LiveId" clId="{9C9B6970-CA31-44A1-A16B-5BD941FA7084}" dt="2024-05-01T13:38:39.932" v="475" actId="1076"/>
          <ac:picMkLst>
            <pc:docMk/>
            <pc:sldMk cId="1445281691" sldId="616"/>
            <ac:picMk id="7" creationId="{985BF482-2142-0A49-5A3C-5297E1328FA0}"/>
          </ac:picMkLst>
        </pc:picChg>
        <pc:picChg chg="add mod">
          <ac:chgData name="pantelis balaouras" userId="25e8755020fc1734" providerId="LiveId" clId="{9C9B6970-CA31-44A1-A16B-5BD941FA7084}" dt="2024-05-01T13:41:26.118" v="487" actId="1076"/>
          <ac:picMkLst>
            <pc:docMk/>
            <pc:sldMk cId="1445281691" sldId="616"/>
            <ac:picMk id="9" creationId="{8E4FEEF3-91E8-580A-8470-A194F6F1D10B}"/>
          </ac:picMkLst>
        </pc:picChg>
      </pc:sldChg>
      <pc:sldMasterChg chg="delSldLayout modSldLayout">
        <pc:chgData name="pantelis balaouras" userId="25e8755020fc1734" providerId="LiveId" clId="{9C9B6970-CA31-44A1-A16B-5BD941FA7084}" dt="2024-05-01T12:39:35.596" v="156" actId="47"/>
        <pc:sldMasterMkLst>
          <pc:docMk/>
          <pc:sldMasterMk cId="0" sldId="2147483659"/>
        </pc:sldMasterMkLst>
        <pc:sldLayoutChg chg="modSp mod">
          <pc:chgData name="pantelis balaouras" userId="25e8755020fc1734" providerId="LiveId" clId="{9C9B6970-CA31-44A1-A16B-5BD941FA7084}" dt="2024-05-01T12:12:06.343" v="8" actId="6549"/>
          <pc:sldLayoutMkLst>
            <pc:docMk/>
            <pc:sldMasterMk cId="0" sldId="2147483659"/>
            <pc:sldLayoutMk cId="0" sldId="2147483664"/>
          </pc:sldLayoutMkLst>
          <pc:spChg chg="mod">
            <ac:chgData name="pantelis balaouras" userId="25e8755020fc1734" providerId="LiveId" clId="{9C9B6970-CA31-44A1-A16B-5BD941FA7084}" dt="2024-05-01T12:12:06.343" v="8" actId="6549"/>
            <ac:spMkLst>
              <pc:docMk/>
              <pc:sldMasterMk cId="0" sldId="2147483659"/>
              <pc:sldLayoutMk cId="0" sldId="2147483664"/>
              <ac:spMk id="10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9C9B6970-CA31-44A1-A16B-5BD941FA7084}" dt="2024-05-01T12:12:20.166" v="10"/>
          <pc:sldLayoutMkLst>
            <pc:docMk/>
            <pc:sldMasterMk cId="0" sldId="2147483659"/>
            <pc:sldLayoutMk cId="0" sldId="2147483665"/>
          </pc:sldLayoutMkLst>
          <pc:spChg chg="add mod">
            <ac:chgData name="pantelis balaouras" userId="25e8755020fc1734" providerId="LiveId" clId="{9C9B6970-CA31-44A1-A16B-5BD941FA7084}" dt="2024-05-01T12:12:20.166" v="10"/>
            <ac:spMkLst>
              <pc:docMk/>
              <pc:sldMasterMk cId="0" sldId="2147483659"/>
              <pc:sldLayoutMk cId="0" sldId="2147483665"/>
              <ac:spMk id="2" creationId="{68C075D2-0E5B-C454-8465-78DAE4610B45}"/>
            </ac:spMkLst>
          </pc:spChg>
          <pc:spChg chg="del">
            <ac:chgData name="pantelis balaouras" userId="25e8755020fc1734" providerId="LiveId" clId="{9C9B6970-CA31-44A1-A16B-5BD941FA7084}" dt="2024-05-01T12:12:19.510" v="9" actId="478"/>
            <ac:spMkLst>
              <pc:docMk/>
              <pc:sldMasterMk cId="0" sldId="2147483659"/>
              <pc:sldLayoutMk cId="0" sldId="2147483665"/>
              <ac:spMk id="111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9C9B6970-CA31-44A1-A16B-5BD941FA7084}" dt="2024-05-01T12:12:25.866" v="12"/>
          <pc:sldLayoutMkLst>
            <pc:docMk/>
            <pc:sldMasterMk cId="0" sldId="2147483659"/>
            <pc:sldLayoutMk cId="0" sldId="2147483666"/>
          </pc:sldLayoutMkLst>
          <pc:spChg chg="add mod">
            <ac:chgData name="pantelis balaouras" userId="25e8755020fc1734" providerId="LiveId" clId="{9C9B6970-CA31-44A1-A16B-5BD941FA7084}" dt="2024-05-01T12:12:25.866" v="12"/>
            <ac:spMkLst>
              <pc:docMk/>
              <pc:sldMasterMk cId="0" sldId="2147483659"/>
              <pc:sldLayoutMk cId="0" sldId="2147483666"/>
              <ac:spMk id="2" creationId="{CAA012D2-B8EE-7783-C0D0-9D25C7417CEE}"/>
            </ac:spMkLst>
          </pc:spChg>
          <pc:spChg chg="del">
            <ac:chgData name="pantelis balaouras" userId="25e8755020fc1734" providerId="LiveId" clId="{9C9B6970-CA31-44A1-A16B-5BD941FA7084}" dt="2024-05-01T12:12:25.296" v="11" actId="478"/>
            <ac:spMkLst>
              <pc:docMk/>
              <pc:sldMasterMk cId="0" sldId="2147483659"/>
              <pc:sldLayoutMk cId="0" sldId="2147483666"/>
              <ac:spMk id="115" creationId="{00000000-0000-0000-0000-000000000000}"/>
            </ac:spMkLst>
          </pc:spChg>
        </pc:sldLayoutChg>
        <pc:sldLayoutChg chg="delSp del">
          <pc:chgData name="pantelis balaouras" userId="25e8755020fc1734" providerId="LiveId" clId="{9C9B6970-CA31-44A1-A16B-5BD941FA7084}" dt="2024-05-01T12:39:35.596" v="156" actId="47"/>
          <pc:sldLayoutMkLst>
            <pc:docMk/>
            <pc:sldMasterMk cId="0" sldId="2147483659"/>
            <pc:sldLayoutMk cId="3747407386" sldId="2147483667"/>
          </pc:sldLayoutMkLst>
          <pc:picChg chg="del">
            <ac:chgData name="pantelis balaouras" userId="25e8755020fc1734" providerId="LiveId" clId="{9C9B6970-CA31-44A1-A16B-5BD941FA7084}" dt="2024-05-01T12:15:47.005" v="56"/>
            <ac:picMkLst>
              <pc:docMk/>
              <pc:sldMasterMk cId="0" sldId="2147483659"/>
              <pc:sldLayoutMk cId="3747407386" sldId="2147483667"/>
              <ac:picMk id="42" creationId="{00000000-0000-0000-0000-000000000000}"/>
            </ac:picMkLst>
          </pc:picChg>
          <pc:picChg chg="del">
            <ac:chgData name="pantelis balaouras" userId="25e8755020fc1734" providerId="LiveId" clId="{9C9B6970-CA31-44A1-A16B-5BD941FA7084}" dt="2024-05-01T12:15:47.005" v="56"/>
            <ac:picMkLst>
              <pc:docMk/>
              <pc:sldMasterMk cId="0" sldId="2147483659"/>
              <pc:sldLayoutMk cId="3747407386" sldId="2147483667"/>
              <ac:picMk id="43" creationId="{00000000-0000-0000-0000-000000000000}"/>
            </ac:picMkLst>
          </pc:picChg>
          <pc:picChg chg="del">
            <ac:chgData name="pantelis balaouras" userId="25e8755020fc1734" providerId="LiveId" clId="{9C9B6970-CA31-44A1-A16B-5BD941FA7084}" dt="2024-05-01T12:15:47.005" v="56"/>
            <ac:picMkLst>
              <pc:docMk/>
              <pc:sldMasterMk cId="0" sldId="2147483659"/>
              <pc:sldLayoutMk cId="3747407386" sldId="2147483667"/>
              <ac:picMk id="44" creationId="{00000000-0000-0000-0000-000000000000}"/>
            </ac:picMkLst>
          </pc:picChg>
        </pc:sldLayoutChg>
      </pc:sldMasterChg>
    </pc:docChg>
  </pc:docChgLst>
  <pc:docChgLst>
    <pc:chgData name="Guillem Part López" userId="39f5615f-54c3-4dde-9b55-95608137fd0d" providerId="ADAL" clId="{4E93FA4D-91DF-447F-BA74-C7A878FFD9BF}"/>
    <pc:docChg chg="undo redo custSel modSld">
      <pc:chgData name="Guillem Part López" userId="39f5615f-54c3-4dde-9b55-95608137fd0d" providerId="ADAL" clId="{4E93FA4D-91DF-447F-BA74-C7A878FFD9BF}" dt="2024-03-26T08:49:55.986" v="660" actId="20577"/>
      <pc:docMkLst>
        <pc:docMk/>
      </pc:docMkLst>
      <pc:sldChg chg="delSp mod">
        <pc:chgData name="Guillem Part López" userId="39f5615f-54c3-4dde-9b55-95608137fd0d" providerId="ADAL" clId="{4E93FA4D-91DF-447F-BA74-C7A878FFD9BF}" dt="2024-03-25T13:14:37.659" v="521" actId="478"/>
        <pc:sldMkLst>
          <pc:docMk/>
          <pc:sldMk cId="0" sldId="259"/>
        </pc:sldMkLst>
        <pc:spChg chg="del">
          <ac:chgData name="Guillem Part López" userId="39f5615f-54c3-4dde-9b55-95608137fd0d" providerId="ADAL" clId="{4E93FA4D-91DF-447F-BA74-C7A878FFD9BF}" dt="2024-03-25T13:14:37.659" v="521" actId="478"/>
          <ac:spMkLst>
            <pc:docMk/>
            <pc:sldMk cId="0" sldId="259"/>
            <ac:spMk id="186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5T13:14:46.329" v="522" actId="478"/>
        <pc:sldMkLst>
          <pc:docMk/>
          <pc:sldMk cId="0" sldId="260"/>
        </pc:sldMkLst>
        <pc:spChg chg="mod">
          <ac:chgData name="Guillem Part López" userId="39f5615f-54c3-4dde-9b55-95608137fd0d" providerId="ADAL" clId="{4E93FA4D-91DF-447F-BA74-C7A878FFD9BF}" dt="2024-03-25T12:43:57.504" v="0" actId="20577"/>
          <ac:spMkLst>
            <pc:docMk/>
            <pc:sldMk cId="0" sldId="260"/>
            <ac:spMk id="198" creationId="{00000000-0000-0000-0000-000000000000}"/>
          </ac:spMkLst>
        </pc:spChg>
        <pc:spChg chg="del">
          <ac:chgData name="Guillem Part López" userId="39f5615f-54c3-4dde-9b55-95608137fd0d" providerId="ADAL" clId="{4E93FA4D-91DF-447F-BA74-C7A878FFD9BF}" dt="2024-03-25T13:14:46.329" v="522" actId="478"/>
          <ac:spMkLst>
            <pc:docMk/>
            <pc:sldMk cId="0" sldId="260"/>
            <ac:spMk id="199" creationId="{00000000-0000-0000-0000-000000000000}"/>
          </ac:spMkLst>
        </pc:spChg>
      </pc:sldChg>
      <pc:sldChg chg="modSp mod">
        <pc:chgData name="Guillem Part López" userId="39f5615f-54c3-4dde-9b55-95608137fd0d" providerId="ADAL" clId="{4E93FA4D-91DF-447F-BA74-C7A878FFD9BF}" dt="2024-03-26T08:23:57.096" v="569" actId="20577"/>
        <pc:sldMkLst>
          <pc:docMk/>
          <pc:sldMk cId="0" sldId="262"/>
        </pc:sldMkLst>
        <pc:spChg chg="mod">
          <ac:chgData name="Guillem Part López" userId="39f5615f-54c3-4dde-9b55-95608137fd0d" providerId="ADAL" clId="{4E93FA4D-91DF-447F-BA74-C7A878FFD9BF}" dt="2024-03-26T08:23:57.096" v="569" actId="20577"/>
          <ac:spMkLst>
            <pc:docMk/>
            <pc:sldMk cId="0" sldId="262"/>
            <ac:spMk id="224" creationId="{00000000-0000-0000-0000-000000000000}"/>
          </ac:spMkLst>
        </pc:spChg>
      </pc:sldChg>
      <pc:sldChg chg="modSp mod">
        <pc:chgData name="Guillem Part López" userId="39f5615f-54c3-4dde-9b55-95608137fd0d" providerId="ADAL" clId="{4E93FA4D-91DF-447F-BA74-C7A878FFD9BF}" dt="2024-03-26T08:24:38.562" v="583" actId="20577"/>
        <pc:sldMkLst>
          <pc:docMk/>
          <pc:sldMk cId="0" sldId="263"/>
        </pc:sldMkLst>
        <pc:spChg chg="mod">
          <ac:chgData name="Guillem Part López" userId="39f5615f-54c3-4dde-9b55-95608137fd0d" providerId="ADAL" clId="{4E93FA4D-91DF-447F-BA74-C7A878FFD9BF}" dt="2024-03-26T08:24:38.562" v="583" actId="20577"/>
          <ac:spMkLst>
            <pc:docMk/>
            <pc:sldMk cId="0" sldId="263"/>
            <ac:spMk id="245" creationId="{00000000-0000-0000-0000-000000000000}"/>
          </ac:spMkLst>
        </pc:spChg>
      </pc:sldChg>
      <pc:sldChg chg="modSp mod">
        <pc:chgData name="Guillem Part López" userId="39f5615f-54c3-4dde-9b55-95608137fd0d" providerId="ADAL" clId="{4E93FA4D-91DF-447F-BA74-C7A878FFD9BF}" dt="2024-03-26T08:25:54.634" v="633" actId="20577"/>
        <pc:sldMkLst>
          <pc:docMk/>
          <pc:sldMk cId="0" sldId="264"/>
        </pc:sldMkLst>
        <pc:spChg chg="mod">
          <ac:chgData name="Guillem Part López" userId="39f5615f-54c3-4dde-9b55-95608137fd0d" providerId="ADAL" clId="{4E93FA4D-91DF-447F-BA74-C7A878FFD9BF}" dt="2024-03-26T08:25:54.634" v="633" actId="20577"/>
          <ac:spMkLst>
            <pc:docMk/>
            <pc:sldMk cId="0" sldId="264"/>
            <ac:spMk id="251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5T12:50:49.962" v="48" actId="20577"/>
        <pc:sldMkLst>
          <pc:docMk/>
          <pc:sldMk cId="0" sldId="265"/>
        </pc:sldMkLst>
        <pc:spChg chg="mod">
          <ac:chgData name="Guillem Part López" userId="39f5615f-54c3-4dde-9b55-95608137fd0d" providerId="ADAL" clId="{4E93FA4D-91DF-447F-BA74-C7A878FFD9BF}" dt="2024-03-25T12:50:49.962" v="48" actId="20577"/>
          <ac:spMkLst>
            <pc:docMk/>
            <pc:sldMk cId="0" sldId="265"/>
            <ac:spMk id="267" creationId="{00000000-0000-0000-0000-000000000000}"/>
          </ac:spMkLst>
        </pc:spChg>
        <pc:spChg chg="del">
          <ac:chgData name="Guillem Part López" userId="39f5615f-54c3-4dde-9b55-95608137fd0d" providerId="ADAL" clId="{4E93FA4D-91DF-447F-BA74-C7A878FFD9BF}" dt="2024-03-25T12:50:30.063" v="40" actId="478"/>
          <ac:spMkLst>
            <pc:docMk/>
            <pc:sldMk cId="0" sldId="265"/>
            <ac:spMk id="268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5T12:51:43.272" v="77" actId="20577"/>
        <pc:sldMkLst>
          <pc:docMk/>
          <pc:sldMk cId="0" sldId="266"/>
        </pc:sldMkLst>
        <pc:spChg chg="mod">
          <ac:chgData name="Guillem Part López" userId="39f5615f-54c3-4dde-9b55-95608137fd0d" providerId="ADAL" clId="{4E93FA4D-91DF-447F-BA74-C7A878FFD9BF}" dt="2024-03-25T12:51:43.272" v="77" actId="20577"/>
          <ac:spMkLst>
            <pc:docMk/>
            <pc:sldMk cId="0" sldId="266"/>
            <ac:spMk id="275" creationId="{00000000-0000-0000-0000-000000000000}"/>
          </ac:spMkLst>
        </pc:spChg>
        <pc:spChg chg="del">
          <ac:chgData name="Guillem Part López" userId="39f5615f-54c3-4dde-9b55-95608137fd0d" providerId="ADAL" clId="{4E93FA4D-91DF-447F-BA74-C7A878FFD9BF}" dt="2024-03-25T12:50:36.915" v="41" actId="478"/>
          <ac:spMkLst>
            <pc:docMk/>
            <pc:sldMk cId="0" sldId="266"/>
            <ac:spMk id="277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5T12:54:22.983" v="117" actId="478"/>
        <pc:sldMkLst>
          <pc:docMk/>
          <pc:sldMk cId="0" sldId="267"/>
        </pc:sldMkLst>
        <pc:spChg chg="mod">
          <ac:chgData name="Guillem Part López" userId="39f5615f-54c3-4dde-9b55-95608137fd0d" providerId="ADAL" clId="{4E93FA4D-91DF-447F-BA74-C7A878FFD9BF}" dt="2024-03-25T12:54:16.483" v="115" actId="20577"/>
          <ac:spMkLst>
            <pc:docMk/>
            <pc:sldMk cId="0" sldId="267"/>
            <ac:spMk id="287" creationId="{00000000-0000-0000-0000-000000000000}"/>
          </ac:spMkLst>
        </pc:spChg>
        <pc:spChg chg="del mod">
          <ac:chgData name="Guillem Part López" userId="39f5615f-54c3-4dde-9b55-95608137fd0d" providerId="ADAL" clId="{4E93FA4D-91DF-447F-BA74-C7A878FFD9BF}" dt="2024-03-25T12:54:22.983" v="117" actId="478"/>
          <ac:spMkLst>
            <pc:docMk/>
            <pc:sldMk cId="0" sldId="267"/>
            <ac:spMk id="289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6T08:28:19.030" v="640" actId="27636"/>
        <pc:sldMkLst>
          <pc:docMk/>
          <pc:sldMk cId="0" sldId="268"/>
        </pc:sldMkLst>
        <pc:spChg chg="mod">
          <ac:chgData name="Guillem Part López" userId="39f5615f-54c3-4dde-9b55-95608137fd0d" providerId="ADAL" clId="{4E93FA4D-91DF-447F-BA74-C7A878FFD9BF}" dt="2024-03-26T08:28:19.030" v="640" actId="27636"/>
          <ac:spMkLst>
            <pc:docMk/>
            <pc:sldMk cId="0" sldId="268"/>
            <ac:spMk id="299" creationId="{00000000-0000-0000-0000-000000000000}"/>
          </ac:spMkLst>
        </pc:spChg>
        <pc:spChg chg="del">
          <ac:chgData name="Guillem Part López" userId="39f5615f-54c3-4dde-9b55-95608137fd0d" providerId="ADAL" clId="{4E93FA4D-91DF-447F-BA74-C7A878FFD9BF}" dt="2024-03-25T12:59:12.206" v="357" actId="478"/>
          <ac:spMkLst>
            <pc:docMk/>
            <pc:sldMk cId="0" sldId="268"/>
            <ac:spMk id="301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5T12:59:25.705" v="368" actId="20577"/>
        <pc:sldMkLst>
          <pc:docMk/>
          <pc:sldMk cId="0" sldId="269"/>
        </pc:sldMkLst>
        <pc:spChg chg="mod">
          <ac:chgData name="Guillem Part López" userId="39f5615f-54c3-4dde-9b55-95608137fd0d" providerId="ADAL" clId="{4E93FA4D-91DF-447F-BA74-C7A878FFD9BF}" dt="2024-03-25T12:59:25.705" v="368" actId="20577"/>
          <ac:spMkLst>
            <pc:docMk/>
            <pc:sldMk cId="0" sldId="269"/>
            <ac:spMk id="311" creationId="{00000000-0000-0000-0000-000000000000}"/>
          </ac:spMkLst>
        </pc:spChg>
        <pc:spChg chg="del">
          <ac:chgData name="Guillem Part López" userId="39f5615f-54c3-4dde-9b55-95608137fd0d" providerId="ADAL" clId="{4E93FA4D-91DF-447F-BA74-C7A878FFD9BF}" dt="2024-03-25T12:59:17.354" v="358" actId="478"/>
          <ac:spMkLst>
            <pc:docMk/>
            <pc:sldMk cId="0" sldId="269"/>
            <ac:spMk id="313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6T08:29:01.378" v="648" actId="20577"/>
        <pc:sldMkLst>
          <pc:docMk/>
          <pc:sldMk cId="0" sldId="270"/>
        </pc:sldMkLst>
        <pc:spChg chg="mod">
          <ac:chgData name="Guillem Part López" userId="39f5615f-54c3-4dde-9b55-95608137fd0d" providerId="ADAL" clId="{4E93FA4D-91DF-447F-BA74-C7A878FFD9BF}" dt="2024-03-26T08:29:01.378" v="648" actId="20577"/>
          <ac:spMkLst>
            <pc:docMk/>
            <pc:sldMk cId="0" sldId="270"/>
            <ac:spMk id="323" creationId="{00000000-0000-0000-0000-000000000000}"/>
          </ac:spMkLst>
        </pc:spChg>
        <pc:spChg chg="del mod">
          <ac:chgData name="Guillem Part López" userId="39f5615f-54c3-4dde-9b55-95608137fd0d" providerId="ADAL" clId="{4E93FA4D-91DF-447F-BA74-C7A878FFD9BF}" dt="2024-03-25T13:02:08.190" v="442" actId="478"/>
          <ac:spMkLst>
            <pc:docMk/>
            <pc:sldMk cId="0" sldId="270"/>
            <ac:spMk id="325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5T13:02:57.867" v="482" actId="478"/>
        <pc:sldMkLst>
          <pc:docMk/>
          <pc:sldMk cId="0" sldId="271"/>
        </pc:sldMkLst>
        <pc:spChg chg="mod">
          <ac:chgData name="Guillem Part López" userId="39f5615f-54c3-4dde-9b55-95608137fd0d" providerId="ADAL" clId="{4E93FA4D-91DF-447F-BA74-C7A878FFD9BF}" dt="2024-03-25T13:02:52.240" v="481" actId="20577"/>
          <ac:spMkLst>
            <pc:docMk/>
            <pc:sldMk cId="0" sldId="271"/>
            <ac:spMk id="335" creationId="{00000000-0000-0000-0000-000000000000}"/>
          </ac:spMkLst>
        </pc:spChg>
        <pc:spChg chg="del">
          <ac:chgData name="Guillem Part López" userId="39f5615f-54c3-4dde-9b55-95608137fd0d" providerId="ADAL" clId="{4E93FA4D-91DF-447F-BA74-C7A878FFD9BF}" dt="2024-03-25T13:02:57.867" v="482" actId="478"/>
          <ac:spMkLst>
            <pc:docMk/>
            <pc:sldMk cId="0" sldId="271"/>
            <ac:spMk id="337" creationId="{00000000-0000-0000-0000-000000000000}"/>
          </ac:spMkLst>
        </pc:spChg>
      </pc:sldChg>
      <pc:sldChg chg="delSp modSp mod">
        <pc:chgData name="Guillem Part López" userId="39f5615f-54c3-4dde-9b55-95608137fd0d" providerId="ADAL" clId="{4E93FA4D-91DF-447F-BA74-C7A878FFD9BF}" dt="2024-03-26T08:49:55.986" v="660" actId="20577"/>
        <pc:sldMkLst>
          <pc:docMk/>
          <pc:sldMk cId="0" sldId="273"/>
        </pc:sldMkLst>
        <pc:spChg chg="mod">
          <ac:chgData name="Guillem Part López" userId="39f5615f-54c3-4dde-9b55-95608137fd0d" providerId="ADAL" clId="{4E93FA4D-91DF-447F-BA74-C7A878FFD9BF}" dt="2024-03-25T13:03:16.159" v="493" actId="20577"/>
          <ac:spMkLst>
            <pc:docMk/>
            <pc:sldMk cId="0" sldId="273"/>
            <ac:spMk id="358" creationId="{00000000-0000-0000-0000-000000000000}"/>
          </ac:spMkLst>
        </pc:spChg>
        <pc:spChg chg="del mod">
          <ac:chgData name="Guillem Part López" userId="39f5615f-54c3-4dde-9b55-95608137fd0d" providerId="ADAL" clId="{4E93FA4D-91DF-447F-BA74-C7A878FFD9BF}" dt="2024-03-25T13:15:50.130" v="524" actId="478"/>
          <ac:spMkLst>
            <pc:docMk/>
            <pc:sldMk cId="0" sldId="273"/>
            <ac:spMk id="360" creationId="{00000000-0000-0000-0000-000000000000}"/>
          </ac:spMkLst>
        </pc:spChg>
        <pc:spChg chg="mod">
          <ac:chgData name="Guillem Part López" userId="39f5615f-54c3-4dde-9b55-95608137fd0d" providerId="ADAL" clId="{4E93FA4D-91DF-447F-BA74-C7A878FFD9BF}" dt="2024-03-26T08:49:55.986" v="660" actId="20577"/>
          <ac:spMkLst>
            <pc:docMk/>
            <pc:sldMk cId="0" sldId="273"/>
            <ac:spMk id="365" creationId="{00000000-0000-0000-0000-000000000000}"/>
          </ac:spMkLst>
        </pc:spChg>
      </pc:sldChg>
      <pc:sldChg chg="addSp delSp modSp mod">
        <pc:chgData name="Guillem Part López" userId="39f5615f-54c3-4dde-9b55-95608137fd0d" providerId="ADAL" clId="{4E93FA4D-91DF-447F-BA74-C7A878FFD9BF}" dt="2024-03-25T13:16:01.202" v="526" actId="1076"/>
        <pc:sldMkLst>
          <pc:docMk/>
          <pc:sldMk cId="0" sldId="274"/>
        </pc:sldMkLst>
        <pc:picChg chg="del">
          <ac:chgData name="Guillem Part López" userId="39f5615f-54c3-4dde-9b55-95608137fd0d" providerId="ADAL" clId="{4E93FA4D-91DF-447F-BA74-C7A878FFD9BF}" dt="2024-03-25T13:13:05.116" v="515" actId="478"/>
          <ac:picMkLst>
            <pc:docMk/>
            <pc:sldMk cId="0" sldId="274"/>
            <ac:picMk id="374" creationId="{00000000-0000-0000-0000-000000000000}"/>
          </ac:picMkLst>
        </pc:picChg>
        <pc:picChg chg="add mod">
          <ac:chgData name="Guillem Part López" userId="39f5615f-54c3-4dde-9b55-95608137fd0d" providerId="ADAL" clId="{4E93FA4D-91DF-447F-BA74-C7A878FFD9BF}" dt="2024-03-25T13:16:01.202" v="526" actId="1076"/>
          <ac:picMkLst>
            <pc:docMk/>
            <pc:sldMk cId="0" sldId="274"/>
            <ac:picMk id="1026" creationId="{715B2322-E264-2F40-99BC-5FB4F2E598A7}"/>
          </ac:picMkLst>
        </pc:picChg>
      </pc:sldChg>
      <pc:sldChg chg="delSp modSp mod">
        <pc:chgData name="Guillem Part López" userId="39f5615f-54c3-4dde-9b55-95608137fd0d" providerId="ADAL" clId="{4E93FA4D-91DF-447F-BA74-C7A878FFD9BF}" dt="2024-03-25T13:11:12.023" v="514" actId="478"/>
        <pc:sldMkLst>
          <pc:docMk/>
          <pc:sldMk cId="0" sldId="275"/>
        </pc:sldMkLst>
        <pc:spChg chg="del mod">
          <ac:chgData name="Guillem Part López" userId="39f5615f-54c3-4dde-9b55-95608137fd0d" providerId="ADAL" clId="{4E93FA4D-91DF-447F-BA74-C7A878FFD9BF}" dt="2024-03-25T13:11:12.023" v="514" actId="478"/>
          <ac:spMkLst>
            <pc:docMk/>
            <pc:sldMk cId="0" sldId="275"/>
            <ac:spMk id="382" creationId="{00000000-0000-0000-0000-000000000000}"/>
          </ac:spMkLst>
        </pc:spChg>
      </pc:sldChg>
      <pc:sldChg chg="delSp mod">
        <pc:chgData name="Guillem Part López" userId="39f5615f-54c3-4dde-9b55-95608137fd0d" providerId="ADAL" clId="{4E93FA4D-91DF-447F-BA74-C7A878FFD9BF}" dt="2024-03-25T13:14:03.167" v="520" actId="478"/>
        <pc:sldMkLst>
          <pc:docMk/>
          <pc:sldMk cId="0" sldId="276"/>
        </pc:sldMkLst>
        <pc:spChg chg="del">
          <ac:chgData name="Guillem Part López" userId="39f5615f-54c3-4dde-9b55-95608137fd0d" providerId="ADAL" clId="{4E93FA4D-91DF-447F-BA74-C7A878FFD9BF}" dt="2024-03-25T13:14:03.167" v="520" actId="478"/>
          <ac:spMkLst>
            <pc:docMk/>
            <pc:sldMk cId="0" sldId="276"/>
            <ac:spMk id="388" creationId="{00000000-0000-0000-0000-000000000000}"/>
          </ac:spMkLst>
        </pc:spChg>
      </pc:sldChg>
      <pc:sldChg chg="modSp mod">
        <pc:chgData name="Guillem Part López" userId="39f5615f-54c3-4dde-9b55-95608137fd0d" providerId="ADAL" clId="{4E93FA4D-91DF-447F-BA74-C7A878FFD9BF}" dt="2024-03-25T12:58:13.601" v="339" actId="20577"/>
        <pc:sldMkLst>
          <pc:docMk/>
          <pc:sldMk cId="444584166" sldId="278"/>
        </pc:sldMkLst>
        <pc:spChg chg="mod">
          <ac:chgData name="Guillem Part López" userId="39f5615f-54c3-4dde-9b55-95608137fd0d" providerId="ADAL" clId="{4E93FA4D-91DF-447F-BA74-C7A878FFD9BF}" dt="2024-03-25T12:58:13.601" v="339" actId="20577"/>
          <ac:spMkLst>
            <pc:docMk/>
            <pc:sldMk cId="444584166" sldId="278"/>
            <ac:spMk id="2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31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329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690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17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01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473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596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22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44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896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279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380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019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18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761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160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f204218ebb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1f204218ebb_0_4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f204218ebb_0_4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244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f204218ebb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1f204218ebb_0_6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1f204218ebb_0_6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a73e90a1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ea73e90a18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ea73e90a18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0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4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86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47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204218eb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f204218ebb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f204218ebb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204218ebb_0_3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204218ebb_0_333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81" name="Google Shape;81;g1f204218ebb_0_333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82" name="Google Shape;82;g1f204218ebb_0_333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83" name="Google Shape;83;g1f204218ebb_0_33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f204218ebb_0_33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f204218ebb_0_33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204218ebb_0_342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f204218ebb_0_34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f204218ebb_0_342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g1f204218ebb_0_34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f204218ebb_0_34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204218ebb_0_35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f204218ebb_0_356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1f204218ebb_0_356"/>
          <p:cNvSpPr txBox="1"/>
          <p:nvPr/>
        </p:nvSpPr>
        <p:spPr>
          <a:xfrm>
            <a:off x="0" y="81370"/>
            <a:ext cx="1014984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1.1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Concienciación general sobre la importancia de la autogestión y las aplicaciones de salud </a:t>
            </a:r>
            <a:r>
              <a:rPr lang="en-U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  </a:t>
            </a:r>
            <a:endParaRPr lang="en-US" sz="1800" dirty="0">
              <a:solidFill>
                <a:srgbClr val="7F7F7F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105" name="Google Shape;105;g1f204218ebb_0_3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204218ebb_0_36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f204218ebb_0_361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1f204218ebb_0_361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g1f204218ebb_0_36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g1f204218ebb_0_356"/>
          <p:cNvSpPr txBox="1"/>
          <p:nvPr userDrawn="1"/>
        </p:nvSpPr>
        <p:spPr>
          <a:xfrm>
            <a:off x="0" y="81370"/>
            <a:ext cx="1014984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1.1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Concienciación general sobre la importancia de la autogestión y las aplicaciones de salud </a:t>
            </a:r>
            <a:r>
              <a:rPr lang="en-U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  </a:t>
            </a:r>
            <a:endParaRPr lang="en-US" sz="1800" dirty="0">
              <a:solidFill>
                <a:srgbClr val="7F7F7F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204218ebb_0_36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f204218ebb_0_367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04;g1f204218ebb_0_356"/>
          <p:cNvSpPr txBox="1"/>
          <p:nvPr userDrawn="1"/>
        </p:nvSpPr>
        <p:spPr>
          <a:xfrm>
            <a:off x="0" y="81370"/>
            <a:ext cx="1014984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1.1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Concienciación general sobre la importancia de la autogestión y las aplicaciones de salud </a:t>
            </a:r>
            <a:r>
              <a:rPr lang="en-U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  </a:t>
            </a:r>
            <a:endParaRPr lang="en-US" sz="1800" dirty="0">
              <a:solidFill>
                <a:srgbClr val="7F7F7F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204218ebb_0_3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1f204218ebb_0_3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1f204218ebb_0_3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g1f204218ebb_0_3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1f204218ebb_0_3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pik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de/service/license-summary/" TargetMode="External"/><Relationship Id="rId4" Type="http://schemas.openxmlformats.org/officeDocument/2006/relationships/hyperlink" Target="https://pixabay.com/de/illustrations/kacheln-herz-kurve-verlauf-anzeige-21401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pik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de/service/license-summary/" TargetMode="External"/><Relationship Id="rId4" Type="http://schemas.openxmlformats.org/officeDocument/2006/relationships/hyperlink" Target="https://pixabay.com/de/vectors/medizinisch-krankenschwester-arzt-545966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de/service/license-summary/" TargetMode="External"/><Relationship Id="rId4" Type="http://schemas.openxmlformats.org/officeDocument/2006/relationships/hyperlink" Target="https://pixabay.com/de/vectors/search/healthcar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exels.com/de-de/lizenz/" TargetMode="External"/><Relationship Id="rId4" Type="http://schemas.openxmlformats.org/officeDocument/2006/relationships/hyperlink" Target="https://www.pexels.com/de-de/foto/person-halt-silber-android-smartphone-5061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pik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xels.com/de-de/lizenz/" TargetMode="External"/><Relationship Id="rId5" Type="http://schemas.openxmlformats.org/officeDocument/2006/relationships/hyperlink" Target="https://www.pexels.com/de-de/foto/person-halt-silber-android-smartphone-50614/" TargetMode="Externa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questions-man-head-success-lamp-2519654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8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3.jpg"/><Relationship Id="rId21" Type="http://schemas.openxmlformats.org/officeDocument/2006/relationships/image" Target="../media/image22.jpg"/><Relationship Id="rId7" Type="http://schemas.openxmlformats.org/officeDocument/2006/relationships/image" Target="../media/image15.jpg"/><Relationship Id="rId12" Type="http://schemas.openxmlformats.org/officeDocument/2006/relationships/hyperlink" Target="https://www.oxfamitalia.org/" TargetMode="Externa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4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s://www.media-k.eu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6.jpg"/><Relationship Id="rId14" Type="http://schemas.openxmlformats.org/officeDocument/2006/relationships/hyperlink" Target="http://www.uv.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t/photos/mare-nave-ghiaccio-nave-a-vapore-13939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t/photos/mare-nave-ghiaccio-nave-a-vapore-13939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service/license/" TargetMode="External"/><Relationship Id="rId5" Type="http://schemas.openxmlformats.org/officeDocument/2006/relationships/hyperlink" Target="https://pixabay.com/de/service/license-summary/" TargetMode="External"/><Relationship Id="rId4" Type="http://schemas.openxmlformats.org/officeDocument/2006/relationships/hyperlink" Target="https://pixabay.com/de/photos/nat%C3%BCrliche-medizin-142664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/>
        </p:nvSpPr>
        <p:spPr>
          <a:xfrm>
            <a:off x="3645160" y="3498908"/>
            <a:ext cx="8479084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1 - Sesión didáctica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(1.1)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Concienciación general sobre la importancia de la autogestión y las aplicaciones de salud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-2" y="443330"/>
            <a:ext cx="722400" cy="86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2609" y="1279151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-56" y="2073918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-2" y="2942374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1655" y="3808337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7"/>
          <a:stretch/>
        </p:blipFill>
        <p:spPr>
          <a:xfrm>
            <a:off x="3740499" y="1090274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4209093" y="2763744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50" y="6031151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4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8851" y="1620324"/>
            <a:ext cx="1612800" cy="28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728788" y="94360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721550" y="178595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728735" y="258692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728788" y="346216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730425" y="4334893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510" y="46751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dirty="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 dirty="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" y="6432830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None/>
            </a:pPr>
            <a:r>
              <a:rPr lang="en-US" sz="3200" dirty="0" smtClean="0">
                <a:solidFill>
                  <a:srgbClr val="203864"/>
                </a:solidFill>
              </a:rPr>
              <a:t>De </a:t>
            </a:r>
            <a:r>
              <a:rPr lang="en-US" sz="3200" dirty="0">
                <a:solidFill>
                  <a:srgbClr val="203864"/>
                </a:solidFill>
              </a:rPr>
              <a:t>que </a:t>
            </a:r>
            <a:r>
              <a:rPr lang="en-US" sz="3200" dirty="0" err="1">
                <a:solidFill>
                  <a:srgbClr val="203864"/>
                </a:solidFill>
              </a:rPr>
              <a:t>vamos</a:t>
            </a:r>
            <a:r>
              <a:rPr lang="en-US" sz="3200" dirty="0">
                <a:solidFill>
                  <a:srgbClr val="203864"/>
                </a:solidFill>
              </a:rPr>
              <a:t> a </a:t>
            </a:r>
            <a:r>
              <a:rPr lang="en-US" sz="3200" dirty="0" err="1">
                <a:solidFill>
                  <a:srgbClr val="203864"/>
                </a:solidFill>
              </a:rPr>
              <a:t>hablar</a:t>
            </a:r>
            <a:r>
              <a:rPr lang="en-US" sz="3200" dirty="0">
                <a:solidFill>
                  <a:srgbClr val="203864"/>
                </a:solidFill>
              </a:rPr>
              <a:t>...</a:t>
            </a:r>
            <a:endParaRPr sz="3200" dirty="0">
              <a:solidFill>
                <a:srgbClr val="203864"/>
              </a:solidFill>
            </a:endParaRPr>
          </a:p>
        </p:txBody>
      </p:sp>
      <p:sp>
        <p:nvSpPr>
          <p:cNvPr id="213" name="Google Shape;213;p4"/>
          <p:cNvSpPr txBox="1">
            <a:spLocks noGrp="1"/>
          </p:cNvSpPr>
          <p:nvPr>
            <p:ph type="body" idx="1"/>
          </p:nvPr>
        </p:nvSpPr>
        <p:spPr>
          <a:xfrm>
            <a:off x="558000" y="25231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Introducción a la autogestión de la salud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✔"/>
            </a:pPr>
            <a:r>
              <a:rPr lang="en-US" sz="2800" dirty="0"/>
              <a:t>¿Qué es el proyecto </a:t>
            </a:r>
            <a:r>
              <a:rPr lang="en-US" sz="2800" dirty="0" err="1"/>
              <a:t>Mig </a:t>
            </a:r>
            <a:r>
              <a:rPr lang="en-US" sz="2800" dirty="0"/>
              <a:t>Health Apps?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✔"/>
            </a:pPr>
            <a:r>
              <a:rPr lang="en-US" sz="2800" dirty="0"/>
              <a:t>Principales conceptos sobre las aplicaciones sanitarias y el </a:t>
            </a:r>
            <a:r>
              <a:rPr lang="en-US" sz="2800" dirty="0" err="1"/>
              <a:t>programa Mig-Health </a:t>
            </a:r>
            <a:r>
              <a:rPr lang="en-US" sz="2800" dirty="0"/>
              <a:t>Apps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✔"/>
            </a:pPr>
            <a:r>
              <a:rPr lang="en-US" sz="2800" dirty="0"/>
              <a:t>Navegar por las aplicaciones sanitarias </a:t>
            </a:r>
            <a:endParaRPr dirty="0"/>
          </a:p>
        </p:txBody>
      </p:sp>
      <p:sp>
        <p:nvSpPr>
          <p:cNvPr id="211" name="Google Shape;211;p4"/>
          <p:cNvSpPr/>
          <p:nvPr/>
        </p:nvSpPr>
        <p:spPr>
          <a:xfrm>
            <a:off x="411107" y="438863"/>
            <a:ext cx="40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563507" y="591263"/>
            <a:ext cx="40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188;g1ea73e90a18_0_215">
            <a:extLst>
              <a:ext uri="{FF2B5EF4-FFF2-40B4-BE49-F238E27FC236}">
                <a16:creationId xmlns:a16="http://schemas.microsoft.com/office/drawing/2014/main" id="{E6F64D00-6ABA-FC7A-62D3-176ED8D0A9FC}"/>
              </a:ext>
            </a:extLst>
          </p:cNvPr>
          <p:cNvSpPr/>
          <p:nvPr/>
        </p:nvSpPr>
        <p:spPr>
          <a:xfrm>
            <a:off x="117332" y="438863"/>
            <a:ext cx="40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Google Shape;189;g1ea73e90a18_0_215">
            <a:extLst>
              <a:ext uri="{FF2B5EF4-FFF2-40B4-BE49-F238E27FC236}">
                <a16:creationId xmlns:a16="http://schemas.microsoft.com/office/drawing/2014/main" id="{8E594218-D942-2DAB-CC13-EA2951A0BFC4}"/>
              </a:ext>
            </a:extLst>
          </p:cNvPr>
          <p:cNvSpPr txBox="1"/>
          <p:nvPr/>
        </p:nvSpPr>
        <p:spPr>
          <a:xfrm>
            <a:off x="831357" y="578363"/>
            <a:ext cx="10132112" cy="570657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/>
              <a:t>Concienciación general sobre la importancia de la autogestión y las aplicaciones de salud </a:t>
            </a:r>
            <a:endParaRPr sz="1800" b="1" dirty="0"/>
          </a:p>
        </p:txBody>
      </p:sp>
      <p:sp>
        <p:nvSpPr>
          <p:cNvPr id="4" name="Google Shape;190;g1ea73e90a18_0_215">
            <a:extLst>
              <a:ext uri="{FF2B5EF4-FFF2-40B4-BE49-F238E27FC236}">
                <a16:creationId xmlns:a16="http://schemas.microsoft.com/office/drawing/2014/main" id="{6EB0B061-6E5C-F3CB-F65A-B8DFF26806BB}"/>
              </a:ext>
            </a:extLst>
          </p:cNvPr>
          <p:cNvSpPr/>
          <p:nvPr/>
        </p:nvSpPr>
        <p:spPr>
          <a:xfrm>
            <a:off x="269731" y="591263"/>
            <a:ext cx="633648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91;g1ea73e90a18_0_215">
            <a:extLst>
              <a:ext uri="{FF2B5EF4-FFF2-40B4-BE49-F238E27FC236}">
                <a16:creationId xmlns:a16="http://schemas.microsoft.com/office/drawing/2014/main" id="{D68CB372-FCDD-137E-9511-20676725B252}"/>
              </a:ext>
            </a:extLst>
          </p:cNvPr>
          <p:cNvSpPr/>
          <p:nvPr/>
        </p:nvSpPr>
        <p:spPr>
          <a:xfrm>
            <a:off x="64294" y="577307"/>
            <a:ext cx="786047" cy="582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2;g1ea73e90a18_0_215">
            <a:extLst>
              <a:ext uri="{FF2B5EF4-FFF2-40B4-BE49-F238E27FC236}">
                <a16:creationId xmlns:a16="http://schemas.microsoft.com/office/drawing/2014/main" id="{CFD56CAF-8AF3-9521-6C4A-86521502A435}"/>
              </a:ext>
            </a:extLst>
          </p:cNvPr>
          <p:cNvSpPr/>
          <p:nvPr/>
        </p:nvSpPr>
        <p:spPr>
          <a:xfrm>
            <a:off x="157075" y="663790"/>
            <a:ext cx="660608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D561B-30C4-6CB9-374F-6DE868672E99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8" name="Google Shape;479;g2c319d66040_0_178">
            <a:extLst>
              <a:ext uri="{FF2B5EF4-FFF2-40B4-BE49-F238E27FC236}">
                <a16:creationId xmlns:a16="http://schemas.microsoft.com/office/drawing/2014/main" id="{D07B3055-8DBC-8F3F-0E1A-925361AAF3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321875" y="1181073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 sz="2800" b="1" dirty="0">
                <a:solidFill>
                  <a:srgbClr val="203864"/>
                </a:solidFill>
              </a:rPr>
              <a:t>Competencias</a:t>
            </a:r>
            <a:endParaRPr sz="2800" dirty="0">
              <a:solidFill>
                <a:srgbClr val="203864"/>
              </a:solidFill>
            </a:endParaRPr>
          </a:p>
        </p:txBody>
      </p:sp>
      <p:sp>
        <p:nvSpPr>
          <p:cNvPr id="251" name="Google Shape;251;p5"/>
          <p:cNvSpPr txBox="1">
            <a:spLocks noGrp="1"/>
          </p:cNvSpPr>
          <p:nvPr>
            <p:ph type="body" idx="1"/>
          </p:nvPr>
        </p:nvSpPr>
        <p:spPr>
          <a:xfrm>
            <a:off x="279528" y="2037895"/>
            <a:ext cx="7866096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Char char="✔"/>
            </a:pPr>
            <a:r>
              <a:rPr lang="en-US" sz="2800" dirty="0"/>
              <a:t> Identificar las áreas sanitarias más relevantes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Char char="✔"/>
            </a:pPr>
            <a:r>
              <a:rPr lang="en-US" sz="2800" dirty="0"/>
              <a:t> Identificar las principales áreas en las que se puede reforzar la autogestión de la salud de los alumnos.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Char char="✔"/>
            </a:pPr>
            <a:r>
              <a:rPr lang="en-US" sz="2800" dirty="0"/>
              <a:t> Reconocer la utilidad de las aplicaciones sanitarias para las personas</a:t>
            </a:r>
            <a:endParaRPr sz="2800" dirty="0"/>
          </a:p>
        </p:txBody>
      </p:sp>
      <p:sp>
        <p:nvSpPr>
          <p:cNvPr id="255" name="Google Shape;255;p5"/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269732" y="5912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9" name="Google Shape;259;p5"/>
          <p:cNvSpPr/>
          <p:nvPr/>
        </p:nvSpPr>
        <p:spPr>
          <a:xfrm>
            <a:off x="589670" y="382695"/>
            <a:ext cx="660608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188;g1ea73e90a18_0_215">
            <a:extLst>
              <a:ext uri="{FF2B5EF4-FFF2-40B4-BE49-F238E27FC236}">
                <a16:creationId xmlns:a16="http://schemas.microsoft.com/office/drawing/2014/main" id="{68ECD5AB-A618-FEC0-4E44-03D65FA89DF9}"/>
              </a:ext>
            </a:extLst>
          </p:cNvPr>
          <p:cNvSpPr/>
          <p:nvPr/>
        </p:nvSpPr>
        <p:spPr>
          <a:xfrm>
            <a:off x="117332" y="438863"/>
            <a:ext cx="40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Google Shape;189;g1ea73e90a18_0_215">
            <a:extLst>
              <a:ext uri="{FF2B5EF4-FFF2-40B4-BE49-F238E27FC236}">
                <a16:creationId xmlns:a16="http://schemas.microsoft.com/office/drawing/2014/main" id="{DFE85310-824B-6F29-AF57-491CDDD54061}"/>
              </a:ext>
            </a:extLst>
          </p:cNvPr>
          <p:cNvSpPr txBox="1"/>
          <p:nvPr/>
        </p:nvSpPr>
        <p:spPr>
          <a:xfrm>
            <a:off x="831357" y="578363"/>
            <a:ext cx="10393370" cy="570657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/>
              <a:t>Concienciación general sobre la importancia de la autogestión y las aplicaciones de salud </a:t>
            </a:r>
            <a:endParaRPr sz="1800" b="1" dirty="0"/>
          </a:p>
        </p:txBody>
      </p:sp>
      <p:sp>
        <p:nvSpPr>
          <p:cNvPr id="4" name="Google Shape;190;g1ea73e90a18_0_215">
            <a:extLst>
              <a:ext uri="{FF2B5EF4-FFF2-40B4-BE49-F238E27FC236}">
                <a16:creationId xmlns:a16="http://schemas.microsoft.com/office/drawing/2014/main" id="{060073A5-6FB7-3697-36D9-016952729BBA}"/>
              </a:ext>
            </a:extLst>
          </p:cNvPr>
          <p:cNvSpPr/>
          <p:nvPr/>
        </p:nvSpPr>
        <p:spPr>
          <a:xfrm>
            <a:off x="269731" y="591263"/>
            <a:ext cx="633648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91;g1ea73e90a18_0_215">
            <a:extLst>
              <a:ext uri="{FF2B5EF4-FFF2-40B4-BE49-F238E27FC236}">
                <a16:creationId xmlns:a16="http://schemas.microsoft.com/office/drawing/2014/main" id="{8E3AD61A-CD75-3E53-15A2-E087179C0D9A}"/>
              </a:ext>
            </a:extLst>
          </p:cNvPr>
          <p:cNvSpPr/>
          <p:nvPr/>
        </p:nvSpPr>
        <p:spPr>
          <a:xfrm>
            <a:off x="64294" y="577307"/>
            <a:ext cx="786047" cy="582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2;g1ea73e90a18_0_215">
            <a:extLst>
              <a:ext uri="{FF2B5EF4-FFF2-40B4-BE49-F238E27FC236}">
                <a16:creationId xmlns:a16="http://schemas.microsoft.com/office/drawing/2014/main" id="{8B99E2D9-33C4-B92D-E48B-84AEF23BB836}"/>
              </a:ext>
            </a:extLst>
          </p:cNvPr>
          <p:cNvSpPr/>
          <p:nvPr/>
        </p:nvSpPr>
        <p:spPr>
          <a:xfrm>
            <a:off x="157075" y="663790"/>
            <a:ext cx="660608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16530CAF-093D-EA96-C1C5-A8A1F539E593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8" name="Google Shape;190;g2c07f5df07d_0_263">
            <a:extLst>
              <a:ext uri="{FF2B5EF4-FFF2-40B4-BE49-F238E27FC236}">
                <a16:creationId xmlns:a16="http://schemas.microsoft.com/office/drawing/2014/main" id="{F551C69B-348C-9E5C-58D1-984CBA328D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6689" r="8041" b="16683"/>
          <a:stretch/>
        </p:blipFill>
        <p:spPr>
          <a:xfrm>
            <a:off x="8397550" y="2217090"/>
            <a:ext cx="3794449" cy="345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6A8B8681-EEFD-39A7-7953-B61CD9ADB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36" y="1200315"/>
            <a:ext cx="5276363" cy="5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753725"/>
            <a:ext cx="10515600" cy="893179"/>
          </a:xfrm>
        </p:spPr>
        <p:txBody>
          <a:bodyPr>
            <a:normAutofit fontScale="90000"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1.1.1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Introducción a la autogestión de la salud para inmigrantes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39" y="2849843"/>
            <a:ext cx="5866709" cy="3470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Conocer la importancia de la autogestión de la salud y cómo puede ayudar a prevenir o gestionar algunos problemas de salud.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2B5C7-E9AD-18B3-C069-8F0A31CE6051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347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9AF60B-6727-E32A-67DF-DB6907C6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Autogestión</a:t>
            </a:r>
            <a:r>
              <a:rPr lang="en-US" dirty="0"/>
              <a:t> </a:t>
            </a:r>
            <a:r>
              <a:rPr lang="en-US" dirty="0" smtClean="0"/>
              <a:t>sanitaria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874252-F7D6-08BA-F6EE-C308BF568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7018458" cy="4866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Los ciudadanos pueden vigilar su salud, adaptar su estilo de vida e incluso interactuar con sus médicos, carreras o ayudas recibiendo y proporcionando información.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Las aplicaciones sanitarias contribuyen al bienestar, la capacitación y la autoafirmación de los inmigrantes, y pueden mejorar específicamente su estado de salud y su integración en el país de acogida.</a:t>
            </a:r>
          </a:p>
          <a:p>
            <a:endParaRPr lang="el-GR" dirty="0"/>
          </a:p>
        </p:txBody>
      </p:sp>
      <p:pic>
        <p:nvPicPr>
          <p:cNvPr id="4" name="Picture 2" descr="Kacheln, Herz, Kurve, Verlauf, Anzeige">
            <a:extLst>
              <a:ext uri="{FF2B5EF4-FFF2-40B4-BE49-F238E27FC236}">
                <a16:creationId xmlns:a16="http://schemas.microsoft.com/office/drawing/2014/main" id="{30DF6C39-6965-3777-AF17-366D5B73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75" y="1790992"/>
            <a:ext cx="3424820" cy="34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0;p5">
            <a:extLst>
              <a:ext uri="{FF2B5EF4-FFF2-40B4-BE49-F238E27FC236}">
                <a16:creationId xmlns:a16="http://schemas.microsoft.com/office/drawing/2014/main" id="{B94A55E9-EE48-CB6F-A4CE-57893DF0D42F}"/>
              </a:ext>
            </a:extLst>
          </p:cNvPr>
          <p:cNvSpPr/>
          <p:nvPr/>
        </p:nvSpPr>
        <p:spPr>
          <a:xfrm>
            <a:off x="3214638" y="6045384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Palabay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9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4781FC-543D-D005-EAC9-568B6BCC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49" y="650791"/>
            <a:ext cx="11059800" cy="6051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03864"/>
                </a:solidFill>
              </a:rPr>
              <a:t>¿Qué es el proyecto Mig Health Apps? (1)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773A40-4290-DF65-A5E0-734ECE854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410" y="1510750"/>
            <a:ext cx="7270385" cy="48660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El objetivo de </a:t>
            </a:r>
            <a:r>
              <a:rPr lang="en-US" b="1" dirty="0"/>
              <a:t>MIG-HEALTH APPS </a:t>
            </a:r>
            <a:r>
              <a:rPr lang="en-US" dirty="0"/>
              <a:t>es aumentar las competencias de los inmigrantes en el uso de </a:t>
            </a:r>
            <a:r>
              <a:rPr lang="en-US" b="1" dirty="0"/>
              <a:t>aplicaciones sanitarias</a:t>
            </a:r>
            <a:r>
              <a:rPr lang="en-US" dirty="0"/>
              <a:t>. Para ello, una asociación de nueve instituciones europeas desarrolló una </a:t>
            </a:r>
            <a:r>
              <a:rPr lang="en-US" b="1" dirty="0"/>
              <a:t>metodología de formación experiencial basada en </a:t>
            </a:r>
            <a:r>
              <a:rPr lang="en-US" dirty="0"/>
              <a:t>un enfoque de "aprender haciendo", en el que los alumnos participan en situaciones de autogestión.  Aplican aplicaciones sanitarias reales a sus propias condiciones para familiarizarse con los procesos y las tecnologías en un entorno de formación asistido.</a:t>
            </a:r>
          </a:p>
          <a:p>
            <a:endParaRPr lang="el-GR" dirty="0"/>
          </a:p>
        </p:txBody>
      </p:sp>
      <p:pic>
        <p:nvPicPr>
          <p:cNvPr id="4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CF4CE49-CA27-2655-8141-DD13CD283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0847" y="1712663"/>
            <a:ext cx="1875453" cy="33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7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4781FC-543D-D005-EAC9-568B6BCC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82" y="706776"/>
            <a:ext cx="11059800" cy="6051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03864"/>
                </a:solidFill>
              </a:rPr>
              <a:t>¿Qué es el proyecto Mig Health Apps? (2)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773A40-4290-DF65-A5E0-734ECE854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82" y="1473428"/>
            <a:ext cx="6897160" cy="4866000"/>
          </a:xfrm>
        </p:spPr>
        <p:txBody>
          <a:bodyPr/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Un conjunto de </a:t>
            </a:r>
            <a:r>
              <a:rPr lang="en-US" sz="2400" b="1" dirty="0"/>
              <a:t>recursos de formación </a:t>
            </a:r>
            <a:r>
              <a:rPr lang="en-US" sz="2400" dirty="0"/>
              <a:t>que fomenta la adopción de aplicaciones sanitarias por parte de los inmigrantes: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una </a:t>
            </a:r>
            <a:r>
              <a:rPr lang="en-US" b="1" dirty="0"/>
              <a:t>plataforma de formación electrónica </a:t>
            </a:r>
            <a:r>
              <a:rPr lang="en-US" dirty="0"/>
              <a:t>y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una </a:t>
            </a:r>
            <a:r>
              <a:rPr lang="en-US" b="1" dirty="0"/>
              <a:t>herramienta de formación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apoyar la puesta en práctica de la formación.</a:t>
            </a:r>
          </a:p>
          <a:p>
            <a:endParaRPr lang="el-GR" dirty="0"/>
          </a:p>
        </p:txBody>
      </p:sp>
      <p:pic>
        <p:nvPicPr>
          <p:cNvPr id="4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CF4CE49-CA27-2655-8141-DD13CD283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6283" y="1554043"/>
            <a:ext cx="1875453" cy="33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6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9F0762FC-E51C-44B5-1228-9500912B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38" y="1079999"/>
            <a:ext cx="5517062" cy="55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87" y="633409"/>
            <a:ext cx="10515600" cy="893179"/>
          </a:xfrm>
        </p:spPr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1.1.2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dirty="0">
                <a:solidFill>
                  <a:srgbClr val="C01E24"/>
                </a:solidFill>
              </a:rPr>
              <a:t>Principales conceptos sobre Health Apps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1685195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08" y="2346822"/>
            <a:ext cx="5866709" cy="3470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Identificar 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clasificar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las aplicaciones sanitarias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Identificar aplicaciones sanitarias que puedan ser útiles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9C017-56D8-F576-BDBE-E668544AC0DF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5137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5A3F2C5-54E7-C855-BD4E-9F00B132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¿Qué es una aplicación de salud? (1)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0FCA685F-3318-245F-A2D6-387618BF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7167748" cy="4866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El uso de aplicaciones sanitarias ha ido en aumento en los últimos años y puede ser un recurso útil para mejorar el bienestar de los inmigrantes.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Hay más de 160.000 aplicaciones de salud para móviles disponibles en tiendas de aplicaciones comerciales, la mayoría de ellas dirigidas a personas que buscan controlar o prevenir enfermedades crónicas.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Las aplicaciones están a punto de convertirse en una importante fuente de orientación sanitaria.</a:t>
            </a:r>
          </a:p>
        </p:txBody>
      </p:sp>
      <p:pic>
        <p:nvPicPr>
          <p:cNvPr id="10" name="Picture 2" descr="Medizinisch, Krankenschwester, Arzt">
            <a:extLst>
              <a:ext uri="{FF2B5EF4-FFF2-40B4-BE49-F238E27FC236}">
                <a16:creationId xmlns:a16="http://schemas.microsoft.com/office/drawing/2014/main" id="{72E5F83D-23E5-63FD-868D-3F720779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8" y="2086752"/>
            <a:ext cx="3304874" cy="32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60;p5">
            <a:extLst>
              <a:ext uri="{FF2B5EF4-FFF2-40B4-BE49-F238E27FC236}">
                <a16:creationId xmlns:a16="http://schemas.microsoft.com/office/drawing/2014/main" id="{EA016DB9-7EAC-1E68-558D-C38A2DEBFF52}"/>
              </a:ext>
            </a:extLst>
          </p:cNvPr>
          <p:cNvSpPr/>
          <p:nvPr/>
        </p:nvSpPr>
        <p:spPr>
          <a:xfrm>
            <a:off x="3419912" y="6527499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Pixabay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license+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6;g1f204218ebb_0_373">
            <a:extLst>
              <a:ext uri="{FF2B5EF4-FFF2-40B4-BE49-F238E27FC236}">
                <a16:creationId xmlns:a16="http://schemas.microsoft.com/office/drawing/2014/main" id="{1AB1E632-BA41-F1EE-2A0F-AD6D8318CDF7}"/>
              </a:ext>
            </a:extLst>
          </p:cNvPr>
          <p:cNvSpPr/>
          <p:nvPr/>
        </p:nvSpPr>
        <p:spPr>
          <a:xfrm>
            <a:off x="8554065" y="-3933"/>
            <a:ext cx="3636600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1.1.2 Principales conceptos sobre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9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5A3F2C5-54E7-C855-BD4E-9F00B132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498026"/>
            <a:ext cx="11059800" cy="605100"/>
          </a:xfrm>
        </p:spPr>
        <p:txBody>
          <a:bodyPr/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¿Qué es una aplicación de salud? (2)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0FCA685F-3318-245F-A2D6-387618BF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717" y="1370512"/>
            <a:ext cx="7867544" cy="4866000"/>
          </a:xfrm>
        </p:spPr>
        <p:txBody>
          <a:bodyPr>
            <a:normAutofit fontScale="92500"/>
          </a:bodyPr>
          <a:lstStyle/>
          <a:p>
            <a:pPr marL="228600" lvl="0" indent="-215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Las aplicaciones sanitarias pueden promover la salud y la prevención primaria de enfermedades y ayudar a las personas con enfermedades crónicas a controlar su </a:t>
            </a:r>
            <a:r>
              <a:rPr lang="en-US" dirty="0" err="1"/>
              <a:t>estado de salud o </a:t>
            </a:r>
            <a:r>
              <a:rPr lang="en-US" dirty="0"/>
              <a:t>mejorar el cumplimiento del tratamiento. Además, ofrecen la oportunidad de aumentar la autonomía de los pacientes. </a:t>
            </a:r>
          </a:p>
          <a:p>
            <a:pPr marL="228600" lvl="0" indent="-215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Las apps no sólo pueden ayudar a mejorar o vigilar la salud, sino que también pueden desempeñar un papel importante en la economía sanitaria, ya que pueden ayudar a ahorrar costes y aumentar la utilidad de los sistemas sanitarios.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2" name="Google Shape;276;g1f204218ebb_0_373">
            <a:extLst>
              <a:ext uri="{FF2B5EF4-FFF2-40B4-BE49-F238E27FC236}">
                <a16:creationId xmlns:a16="http://schemas.microsoft.com/office/drawing/2014/main" id="{1AB1E632-BA41-F1EE-2A0F-AD6D8318CDF7}"/>
              </a:ext>
            </a:extLst>
          </p:cNvPr>
          <p:cNvSpPr/>
          <p:nvPr/>
        </p:nvSpPr>
        <p:spPr>
          <a:xfrm>
            <a:off x="8919855" y="-3934"/>
            <a:ext cx="3270809" cy="501959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1.1.2 Principales conceptos sobre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edizinisch, Die Gesundheit, Arzt">
            <a:extLst>
              <a:ext uri="{FF2B5EF4-FFF2-40B4-BE49-F238E27FC236}">
                <a16:creationId xmlns:a16="http://schemas.microsoft.com/office/drawing/2014/main" id="{930FA721-7363-9694-2FAA-D611CD4B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56" y="2102895"/>
            <a:ext cx="2905017" cy="29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60;p5">
            <a:extLst>
              <a:ext uri="{FF2B5EF4-FFF2-40B4-BE49-F238E27FC236}">
                <a16:creationId xmlns:a16="http://schemas.microsoft.com/office/drawing/2014/main" id="{8A468CA2-C137-DA81-25B9-B22AC8437701}"/>
              </a:ext>
            </a:extLst>
          </p:cNvPr>
          <p:cNvSpPr/>
          <p:nvPr/>
        </p:nvSpPr>
        <p:spPr>
          <a:xfrm>
            <a:off x="3418577" y="6503899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Palabay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1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B7C57-4189-7FEA-8C50-556DA1AE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Qué ofrece el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programa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Mig-Health App (1)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615DE7-673F-2313-5498-A7A0AC43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6800745" cy="4866000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El Programa de Formación se estructura en un conjunto de "Actividades de Formación Experiencial", que se dividen en las siguientes sesiones: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400" dirty="0"/>
              <a:t>Sesión didáctica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400" dirty="0"/>
              <a:t>Sesión de formación experiencial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400" dirty="0"/>
              <a:t>Autoaprendizaje apoyado por herramientas de formación en línea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400" dirty="0"/>
              <a:t>Sesión de clausura</a:t>
            </a:r>
          </a:p>
          <a:p>
            <a:endParaRPr lang="el-GR" dirty="0"/>
          </a:p>
        </p:txBody>
      </p:sp>
      <p:pic>
        <p:nvPicPr>
          <p:cNvPr id="4" name="Picture 2" descr="Kostenlos Person Hält Silber Android Smartphone Stock-Foto">
            <a:extLst>
              <a:ext uri="{FF2B5EF4-FFF2-40B4-BE49-F238E27FC236}">
                <a16:creationId xmlns:a16="http://schemas.microsoft.com/office/drawing/2014/main" id="{B783BF3A-BF2C-F46B-1165-9762F961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27" y="1905109"/>
            <a:ext cx="3990161" cy="26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0;p5">
            <a:extLst>
              <a:ext uri="{FF2B5EF4-FFF2-40B4-BE49-F238E27FC236}">
                <a16:creationId xmlns:a16="http://schemas.microsoft.com/office/drawing/2014/main" id="{0E5DADD5-761F-4A8B-83C8-0621519E9E9B}"/>
              </a:ext>
            </a:extLst>
          </p:cNvPr>
          <p:cNvSpPr/>
          <p:nvPr/>
        </p:nvSpPr>
        <p:spPr>
          <a:xfrm>
            <a:off x="3122000" y="6527499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Pexels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76;g1f204218ebb_0_373">
            <a:extLst>
              <a:ext uri="{FF2B5EF4-FFF2-40B4-BE49-F238E27FC236}">
                <a16:creationId xmlns:a16="http://schemas.microsoft.com/office/drawing/2014/main" id="{1AB1E632-BA41-F1EE-2A0F-AD6D8318CDF7}"/>
              </a:ext>
            </a:extLst>
          </p:cNvPr>
          <p:cNvSpPr/>
          <p:nvPr/>
        </p:nvSpPr>
        <p:spPr>
          <a:xfrm>
            <a:off x="8919855" y="-3934"/>
            <a:ext cx="3270809" cy="501959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1.1.2 Principales conceptos sobre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9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0000" r="9444" b="9814"/>
          <a:stretch/>
        </p:blipFill>
        <p:spPr>
          <a:xfrm>
            <a:off x="7694368" y="1791344"/>
            <a:ext cx="4257664" cy="4267520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1488562" y="374456"/>
            <a:ext cx="6563496" cy="208424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" y="5991103"/>
            <a:ext cx="12191695" cy="86955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4" y="803957"/>
            <a:ext cx="860604" cy="1540240"/>
          </a:xfrm>
          <a:prstGeom prst="rect">
            <a:avLst/>
          </a:prstGeom>
        </p:spPr>
      </p:pic>
      <p:sp>
        <p:nvSpPr>
          <p:cNvPr id="8" name="Google Shape;120;p1"/>
          <p:cNvSpPr txBox="1"/>
          <p:nvPr/>
        </p:nvSpPr>
        <p:spPr>
          <a:xfrm>
            <a:off x="296684" y="2984211"/>
            <a:ext cx="7615416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7200" dirty="0" smtClean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Concienciación general sobre la importancia de la autogestión y las aplicaciones de salud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4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B7C57-4189-7FEA-8C50-556DA1AE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Qué ofrece el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programa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Mig-Health App (2)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615DE7-673F-2313-5498-A7A0AC43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6800745" cy="4866000"/>
          </a:xfrm>
        </p:spPr>
        <p:txBody>
          <a:bodyPr>
            <a:normAutofit fontScale="77500" lnSpcReduction="20000"/>
          </a:bodyPr>
          <a:lstStyle/>
          <a:p>
            <a:pPr marL="76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300" b="1" dirty="0"/>
              <a:t>1. Sesión de enseñanza</a:t>
            </a:r>
            <a:endParaRPr lang="en-US" sz="3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Sesión en la que el formador presenta a los alumnos los principales contenidos relacionados con el tema de la actividad experiencial. Esto puede hacerse "cara a cara" o con el apoyo de herramientas de e-learning. La sesión incluye las siguientes dinámicas de grupo: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Dinámicas de grupo; por qué es relevante este ámbito sanitario, así como las mejores prácticas.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Dinámica de grupo; cómo las aplicaciones sanitarias pueden apoyar la autogestión en este ámbito de la atención sanitaria.</a:t>
            </a:r>
          </a:p>
          <a:p>
            <a:endParaRPr lang="el-GR" dirty="0"/>
          </a:p>
        </p:txBody>
      </p:sp>
      <p:pic>
        <p:nvPicPr>
          <p:cNvPr id="7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CF4CE49-CA27-2655-8141-DD13CD283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222" y="2048565"/>
            <a:ext cx="1875453" cy="33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6;g1f204218ebb_0_373">
            <a:extLst>
              <a:ext uri="{FF2B5EF4-FFF2-40B4-BE49-F238E27FC236}">
                <a16:creationId xmlns:a16="http://schemas.microsoft.com/office/drawing/2014/main" id="{1AB1E632-BA41-F1EE-2A0F-AD6D8318CDF7}"/>
              </a:ext>
            </a:extLst>
          </p:cNvPr>
          <p:cNvSpPr/>
          <p:nvPr/>
        </p:nvSpPr>
        <p:spPr>
          <a:xfrm>
            <a:off x="8919855" y="-3934"/>
            <a:ext cx="3270809" cy="501959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1.1.2 Principales conceptos sobre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5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B7C57-4189-7FEA-8C50-556DA1AE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Qué ofrece el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programa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Mig-Health App (3)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615DE7-673F-2313-5498-A7A0AC43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6800745" cy="4866000"/>
          </a:xfrm>
        </p:spPr>
        <p:txBody>
          <a:bodyPr>
            <a:normAutofit/>
          </a:bodyPr>
          <a:lstStyle/>
          <a:p>
            <a:pPr marL="76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300" b="1" dirty="0"/>
              <a:t>2. </a:t>
            </a:r>
            <a:r>
              <a:rPr lang="en-US" sz="2800" b="1" dirty="0"/>
              <a:t>Sesión de formación experiencial</a:t>
            </a: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Se invitará a los alumnos a seleccionar, como mínimo, una aplicación de salud en el área de salud correspondiente. A continuación, contarán con el apoyo del formador en el proceso de probar y aplicar la aplicación de salud a su propia situación de salud/vida.</a:t>
            </a:r>
            <a:endParaRPr lang="en-US" b="1" dirty="0"/>
          </a:p>
          <a:p>
            <a:endParaRPr lang="el-GR" dirty="0"/>
          </a:p>
        </p:txBody>
      </p:sp>
      <p:pic>
        <p:nvPicPr>
          <p:cNvPr id="7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CF4CE49-CA27-2655-8141-DD13CD283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222" y="2048565"/>
            <a:ext cx="1875453" cy="33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6;g1f204218ebb_0_373">
            <a:extLst>
              <a:ext uri="{FF2B5EF4-FFF2-40B4-BE49-F238E27FC236}">
                <a16:creationId xmlns:a16="http://schemas.microsoft.com/office/drawing/2014/main" id="{1AB1E632-BA41-F1EE-2A0F-AD6D8318CDF7}"/>
              </a:ext>
            </a:extLst>
          </p:cNvPr>
          <p:cNvSpPr/>
          <p:nvPr/>
        </p:nvSpPr>
        <p:spPr>
          <a:xfrm>
            <a:off x="8919855" y="-3934"/>
            <a:ext cx="3270809" cy="501959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1.1.2 Principales conceptos sobre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3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B7C57-4189-7FEA-8C50-556DA1AE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Qué ofrece el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programa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Mig-Health App (4)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615DE7-673F-2313-5498-A7A0AC43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6800745" cy="4866000"/>
          </a:xfrm>
        </p:spPr>
        <p:txBody>
          <a:bodyPr>
            <a:normAutofit/>
          </a:bodyPr>
          <a:lstStyle/>
          <a:p>
            <a:pPr marL="76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300" b="1" dirty="0"/>
              <a:t>3. </a:t>
            </a:r>
            <a:r>
              <a:rPr lang="en-US" sz="2800" b="1" dirty="0"/>
              <a:t>Sesión de autoaprendizaje apoyada por herramientas de formación en línea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Se invitará a los alumnos a completar y evaluar sus conocimientos mediante lecturas complementarias y actividades prácticas. Estos ejercicios se realizarán con el apoyo de herramientas de aprendizaje electrónico y del formador.</a:t>
            </a:r>
            <a:endParaRPr lang="en-US" b="1" dirty="0"/>
          </a:p>
          <a:p>
            <a:endParaRPr lang="el-GR" dirty="0"/>
          </a:p>
        </p:txBody>
      </p:sp>
      <p:pic>
        <p:nvPicPr>
          <p:cNvPr id="7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CF4CE49-CA27-2655-8141-DD13CD283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2185" y="1992581"/>
            <a:ext cx="1875453" cy="33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6;g1f204218ebb_0_373">
            <a:extLst>
              <a:ext uri="{FF2B5EF4-FFF2-40B4-BE49-F238E27FC236}">
                <a16:creationId xmlns:a16="http://schemas.microsoft.com/office/drawing/2014/main" id="{1AB1E632-BA41-F1EE-2A0F-AD6D8318CDF7}"/>
              </a:ext>
            </a:extLst>
          </p:cNvPr>
          <p:cNvSpPr/>
          <p:nvPr/>
        </p:nvSpPr>
        <p:spPr>
          <a:xfrm>
            <a:off x="8919855" y="-3934"/>
            <a:ext cx="3270809" cy="501959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1.1.2 Principales conceptos sobre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8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B7C57-4189-7FEA-8C50-556DA1AE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Qué ofrece el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programa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Mig-Health App (5)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615DE7-673F-2313-5498-A7A0AC43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6800745" cy="4866000"/>
          </a:xfrm>
        </p:spPr>
        <p:txBody>
          <a:bodyPr>
            <a:normAutofit/>
          </a:bodyPr>
          <a:lstStyle/>
          <a:p>
            <a:pPr marL="76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300" b="1" dirty="0"/>
              <a:t>4. </a:t>
            </a:r>
            <a:r>
              <a:rPr lang="en-US" sz="2800" b="1" dirty="0"/>
              <a:t>Cierre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Font typeface="Noto Sans Symbols"/>
              <a:buNone/>
            </a:pPr>
            <a:r>
              <a:rPr lang="en-US" dirty="0"/>
              <a:t>En esta sesión, se invitará a los alumnos a compartir sus experiencias con el uso de aplicaciones sanitarias. </a:t>
            </a:r>
            <a:endParaRPr lang="en-US" b="1" dirty="0"/>
          </a:p>
          <a:p>
            <a:endParaRPr lang="el-GR" dirty="0"/>
          </a:p>
        </p:txBody>
      </p:sp>
      <p:pic>
        <p:nvPicPr>
          <p:cNvPr id="7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CF4CE49-CA27-2655-8141-DD13CD283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222" y="2048565"/>
            <a:ext cx="1875453" cy="33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6;g1f204218ebb_0_373">
            <a:extLst>
              <a:ext uri="{FF2B5EF4-FFF2-40B4-BE49-F238E27FC236}">
                <a16:creationId xmlns:a16="http://schemas.microsoft.com/office/drawing/2014/main" id="{1AB1E632-BA41-F1EE-2A0F-AD6D8318CDF7}"/>
              </a:ext>
            </a:extLst>
          </p:cNvPr>
          <p:cNvSpPr/>
          <p:nvPr/>
        </p:nvSpPr>
        <p:spPr>
          <a:xfrm>
            <a:off x="8919855" y="-3934"/>
            <a:ext cx="3270809" cy="501959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1.1.2 Principales conceptos sobre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6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23BEAD-A8A6-83F6-63A6-3C8090CF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4767"/>
            <a:ext cx="11059800" cy="605100"/>
          </a:xfrm>
        </p:spPr>
        <p:txBody>
          <a:bodyPr/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Qué ofrece el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programa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Mig-Health App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8D029E-1CE9-6D20-AE8A-B85E15400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70813"/>
            <a:ext cx="3905144" cy="4866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Los contenidos del </a:t>
            </a:r>
            <a:r>
              <a:rPr lang="en-US" dirty="0" err="1"/>
              <a:t>programa </a:t>
            </a:r>
            <a:r>
              <a:rPr lang="en-US" dirty="0"/>
              <a:t>se estructuran en torno a 11 temas diferentes organizados en </a:t>
            </a:r>
            <a:r>
              <a:rPr lang="en-US" b="1" dirty="0"/>
              <a:t>Actividades de Formación Experiencial (AET</a:t>
            </a:r>
            <a:r>
              <a:rPr lang="en-US" dirty="0"/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Los usuarios pueden navegar por uno de ellos o por todos, según les interese.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endParaRPr lang="el-GR" dirty="0"/>
          </a:p>
        </p:txBody>
      </p:sp>
      <p:sp>
        <p:nvSpPr>
          <p:cNvPr id="4" name="Google Shape;364;g1f204218ebb_0_505">
            <a:extLst>
              <a:ext uri="{FF2B5EF4-FFF2-40B4-BE49-F238E27FC236}">
                <a16:creationId xmlns:a16="http://schemas.microsoft.com/office/drawing/2014/main" id="{C96B36BC-08CB-CD12-EFCF-25C8C0A98BEF}"/>
              </a:ext>
            </a:extLst>
          </p:cNvPr>
          <p:cNvSpPr txBox="1"/>
          <p:nvPr/>
        </p:nvSpPr>
        <p:spPr>
          <a:xfrm>
            <a:off x="4078886" y="1270813"/>
            <a:ext cx="7803869" cy="544348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ETA1.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Concienciación general sobre la importancia de la autogestión y las aplicaciones sanitarias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ETA2.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buscar y seleccionar aplicaciones de salud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ETA3.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la actividad física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ETA4.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Apps de salud para rutinas de descanso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ETA5.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el consumo de sustancias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ETA6. 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Aplicaciones de salud para la nutrición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ETA7.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 Aplicaciones Salud de la mujer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ETA8.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el cuidado de niños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ETA9.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personas mayores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ETA10.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problemas de salud mental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ETA11.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servicios de salud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6;g1f204218ebb_0_373">
            <a:extLst>
              <a:ext uri="{FF2B5EF4-FFF2-40B4-BE49-F238E27FC236}">
                <a16:creationId xmlns:a16="http://schemas.microsoft.com/office/drawing/2014/main" id="{1AB1E632-BA41-F1EE-2A0F-AD6D8318CDF7}"/>
              </a:ext>
            </a:extLst>
          </p:cNvPr>
          <p:cNvSpPr/>
          <p:nvPr/>
        </p:nvSpPr>
        <p:spPr>
          <a:xfrm>
            <a:off x="8919855" y="-3934"/>
            <a:ext cx="3270809" cy="501959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1.1.2 Principales conceptos sobre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9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26" y="203129"/>
            <a:ext cx="10515600" cy="893179"/>
          </a:xfrm>
        </p:spPr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1.1.3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dirty="0">
                <a:solidFill>
                  <a:srgbClr val="C01E24"/>
                </a:solidFill>
              </a:rPr>
              <a:t>Navegación por las aplicaciones de salud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39" y="1590833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053" y="2243353"/>
            <a:ext cx="5866709" cy="3470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Recorrer diferentes apps de salud.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 navegar por las interfaces de las aplicaciones y explorar las funciones básicas y los ajustes.</a:t>
            </a:r>
          </a:p>
        </p:txBody>
      </p:sp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6BEB23C8-016C-D7CF-D936-92E065E1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98" y="1511559"/>
            <a:ext cx="5085502" cy="50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B83797-6DB2-EDC3-6CE5-9FFB9A809A34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6798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8E4FEEF3-91E8-580A-8470-A194F6F1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61" y="761126"/>
            <a:ext cx="5627914" cy="56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62C55730-F666-3F33-3704-1E246C77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10" y="761126"/>
            <a:ext cx="11059800" cy="6051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4B4CF8"/>
                </a:solidFill>
              </a:rPr>
              <a:t>Actividad</a:t>
            </a:r>
            <a:endParaRPr lang="el-GR" sz="4800" dirty="0">
              <a:solidFill>
                <a:srgbClr val="4B4CF8"/>
              </a:solidFill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33F3E11F-C2DF-5B77-20CD-5A4AA3511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61" y="1523040"/>
            <a:ext cx="5852100" cy="4866000"/>
          </a:xfrm>
        </p:spPr>
        <p:txBody>
          <a:bodyPr/>
          <a:lstStyle/>
          <a:p>
            <a:pPr algn="just"/>
            <a:r>
              <a:rPr lang="en-US" sz="2400" dirty="0"/>
              <a:t>Los participantes se dividirán en pequeños grupos y accederán a la plataforma Mig-Health Apps, navegarán por las ETA y decidirán si alguna de las aplicaciones ofrecidas puede serles útil. 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endParaRPr lang="el-GR" dirty="0"/>
          </a:p>
        </p:txBody>
      </p:sp>
      <p:pic>
        <p:nvPicPr>
          <p:cNvPr id="7" name="Picture 2" descr="Kostenlos Person Hält Silber Android Smartphone Stock-Foto">
            <a:extLst>
              <a:ext uri="{FF2B5EF4-FFF2-40B4-BE49-F238E27FC236}">
                <a16:creationId xmlns:a16="http://schemas.microsoft.com/office/drawing/2014/main" id="{985BF482-2142-0A49-5A3C-5297E132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3" y="4008552"/>
            <a:ext cx="3990161" cy="26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60;p5">
            <a:extLst>
              <a:ext uri="{FF2B5EF4-FFF2-40B4-BE49-F238E27FC236}">
                <a16:creationId xmlns:a16="http://schemas.microsoft.com/office/drawing/2014/main" id="{9FEF0738-0CBB-8FD8-B02C-A65A887049D4}"/>
              </a:ext>
            </a:extLst>
          </p:cNvPr>
          <p:cNvSpPr/>
          <p:nvPr/>
        </p:nvSpPr>
        <p:spPr>
          <a:xfrm>
            <a:off x="5429590" y="6389040"/>
            <a:ext cx="164374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Pexels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3805E-CC55-AE6A-0688-DBC36F197D99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7"/>
              </a:rPr>
              <a:t>Imagen de vectorjuice </a:t>
            </a:r>
            <a:r>
              <a:rPr lang="el-GR" sz="1200" dirty="0">
                <a:hlinkClick r:id="rId7"/>
              </a:rPr>
              <a:t>en </a:t>
            </a:r>
            <a:r>
              <a:rPr lang="el-GR" sz="1200" dirty="0" err="1">
                <a:hlinkClick r:id="rId7"/>
              </a:rPr>
              <a:t>Freepik</a:t>
            </a:r>
            <a:endParaRPr lang="el-GR" sz="1200" dirty="0"/>
          </a:p>
        </p:txBody>
      </p:sp>
      <p:sp>
        <p:nvSpPr>
          <p:cNvPr id="11" name="Google Shape;276;g1f204218ebb_0_373">
            <a:extLst>
              <a:ext uri="{FF2B5EF4-FFF2-40B4-BE49-F238E27FC236}">
                <a16:creationId xmlns:a16="http://schemas.microsoft.com/office/drawing/2014/main" id="{092C37EB-6F50-EB8C-421D-EB95F771A991}"/>
              </a:ext>
            </a:extLst>
          </p:cNvPr>
          <p:cNvSpPr/>
          <p:nvPr/>
        </p:nvSpPr>
        <p:spPr>
          <a:xfrm>
            <a:off x="9679577" y="-3934"/>
            <a:ext cx="2511088" cy="608245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</a:t>
            </a:r>
            <a:r>
              <a:rPr lang="el-G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Navegar por las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2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1;g1f204218ebb_0_553"/>
          <p:cNvSpPr txBox="1">
            <a:spLocks noGrp="1"/>
          </p:cNvSpPr>
          <p:nvPr>
            <p:ph type="title"/>
          </p:nvPr>
        </p:nvSpPr>
        <p:spPr>
          <a:xfrm>
            <a:off x="390049" y="789852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DEBATE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16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sz="3200" i="1" dirty="0"/>
              <a:t>¿Preguntas?</a:t>
            </a:r>
          </a:p>
          <a:p>
            <a:pPr marL="0" indent="0">
              <a:buFont typeface="Noto Sans Symbols"/>
              <a:buNone/>
            </a:pPr>
            <a:endParaRPr lang="en-GB" sz="3200" i="1" dirty="0"/>
          </a:p>
          <a:p>
            <a:r>
              <a:rPr lang="en-GB" sz="3200" i="1" dirty="0"/>
              <a:t>¿Aclaraciones?</a:t>
            </a:r>
          </a:p>
          <a:p>
            <a:endParaRPr lang="en-GB" sz="3200" i="1" dirty="0"/>
          </a:p>
          <a:p>
            <a:r>
              <a:rPr lang="en-GB" sz="3200" i="1" dirty="0"/>
              <a:t>¿Comentarios?</a:t>
            </a:r>
          </a:p>
          <a:p>
            <a:endParaRPr lang="el-GR" dirty="0"/>
          </a:p>
        </p:txBody>
      </p:sp>
      <p:pic>
        <p:nvPicPr>
          <p:cNvPr id="8" name="Picture 2" descr="Free questions man head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31" y="1592312"/>
            <a:ext cx="4509286" cy="45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ED2F4DDC-EDFB-2077-F4D4-7EFCA890F8B7}"/>
              </a:ext>
            </a:extLst>
          </p:cNvPr>
          <p:cNvSpPr/>
          <p:nvPr/>
        </p:nvSpPr>
        <p:spPr>
          <a:xfrm>
            <a:off x="9205974" y="6262562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10" name="Google Shape;276;g1f204218ebb_0_373">
            <a:extLst>
              <a:ext uri="{FF2B5EF4-FFF2-40B4-BE49-F238E27FC236}">
                <a16:creationId xmlns:a16="http://schemas.microsoft.com/office/drawing/2014/main" id="{092C37EB-6F50-EB8C-421D-EB95F771A991}"/>
              </a:ext>
            </a:extLst>
          </p:cNvPr>
          <p:cNvSpPr/>
          <p:nvPr/>
        </p:nvSpPr>
        <p:spPr>
          <a:xfrm>
            <a:off x="9679577" y="-3934"/>
            <a:ext cx="2511088" cy="608245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</a:t>
            </a:r>
            <a:r>
              <a:rPr lang="el-G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Navegar por las aplicaciones sanitarias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3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f204218ebb_0_619"/>
          <p:cNvSpPr txBox="1"/>
          <p:nvPr/>
        </p:nvSpPr>
        <p:spPr>
          <a:xfrm>
            <a:off x="326571" y="2387827"/>
            <a:ext cx="11625943" cy="304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0500">
              <a:spcBef>
                <a:spcPts val="1200"/>
              </a:spcBef>
              <a:buClr>
                <a:srgbClr val="C01E24"/>
              </a:buClr>
              <a:buSzPts val="1800"/>
              <a:buFont typeface="Noto Sans Symbols"/>
              <a:buChar char="▪"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Kampmeijer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R., Pavlova, M.,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Golinowska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&amp; Groot, W. (2016). El uso de herramientas de e-salud y m-salud en la promoción de la salud y la prevención primaria entre los adultos mayores: una revisión sistemática de la literatura.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BMC health services research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467-479.</a:t>
            </a:r>
          </a:p>
          <a:p>
            <a:pPr marL="228600" lvl="0" indent="-190500">
              <a:spcBef>
                <a:spcPts val="1200"/>
              </a:spcBef>
              <a:buClr>
                <a:srgbClr val="C01E24"/>
              </a:buClr>
              <a:buSzPts val="1800"/>
              <a:buFont typeface="Noto Sans Symbols"/>
              <a:buChar char="▪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Biswas, M., Tania, M. H., Kaiser, M. S.,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Kabir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R., Mahmud, M., &amp; Kemal, A. A. (2021). ACCU3RATE: A mobile health application rating scale based on user reviews.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(12), e0258050.</a:t>
            </a:r>
          </a:p>
          <a:p>
            <a:pPr marL="228600" lvl="0" indent="-190500">
              <a:spcBef>
                <a:spcPts val="1200"/>
              </a:spcBef>
              <a:buClr>
                <a:srgbClr val="C01E24"/>
              </a:buClr>
              <a:buSzPts val="1800"/>
              <a:buFont typeface="Noto Sans Symbols"/>
              <a:buChar char="▪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Ahmed, I., Ahmad, N. S., Ali, S., Ali, S., George, A., Danish, H. S., &amp;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Darzi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(2018). Apps de adherencia a la medicación: revisión y análisis de contenido.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JMIR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mHealth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uHealth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(3), e6432.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3" name="Google Shape;393;g1f204218ebb_0_619"/>
          <p:cNvSpPr txBox="1"/>
          <p:nvPr/>
        </p:nvSpPr>
        <p:spPr>
          <a:xfrm>
            <a:off x="436161" y="1071626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Referencias y lecturas complementarias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6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403" name="Google Shape;403;p26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¡Felicidades!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la sesión </a:t>
            </a: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didáctica </a:t>
            </a:r>
            <a:r>
              <a:rPr lang="en-US" sz="2800" b="0" i="0" u="none" strike="noStrike" cap="none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de este módulo.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26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1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2"/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146" name="Google Shape;14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149" name="Google Shape;14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152" name="Google Shape;152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PROLIPSIS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155" name="Google Shape;155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7" name="Google Shape;157;p2"/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158" name="Google Shape;158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61" name="Google Shape;161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3" name="Google Shape;163;p2"/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"/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90950" y="1608951"/>
            <a:ext cx="2687300" cy="109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a73e90a18_0_215"/>
          <p:cNvSpPr txBox="1">
            <a:spLocks noGrp="1"/>
          </p:cNvSpPr>
          <p:nvPr>
            <p:ph type="title"/>
          </p:nvPr>
        </p:nvSpPr>
        <p:spPr>
          <a:xfrm>
            <a:off x="146400" y="3528025"/>
            <a:ext cx="118992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None/>
            </a:pPr>
            <a:r>
              <a:rPr lang="en-US" sz="6700" dirty="0">
                <a:solidFill>
                  <a:srgbClr val="203864"/>
                </a:solidFill>
              </a:rPr>
              <a:t>Actividades para romper el hielo</a:t>
            </a:r>
            <a:endParaRPr sz="6700" dirty="0">
              <a:solidFill>
                <a:srgbClr val="203864"/>
              </a:solidFill>
            </a:endParaRPr>
          </a:p>
        </p:txBody>
      </p:sp>
      <p:sp>
        <p:nvSpPr>
          <p:cNvPr id="188" name="Google Shape;188;g1ea73e90a18_0_215"/>
          <p:cNvSpPr/>
          <p:nvPr/>
        </p:nvSpPr>
        <p:spPr>
          <a:xfrm>
            <a:off x="117332" y="438863"/>
            <a:ext cx="40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g1ea73e90a18_0_215"/>
          <p:cNvSpPr txBox="1"/>
          <p:nvPr/>
        </p:nvSpPr>
        <p:spPr>
          <a:xfrm>
            <a:off x="831357" y="578363"/>
            <a:ext cx="8349965" cy="570657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Concienciación general sobre la importancia de la autogestión y las </a:t>
            </a:r>
            <a:r>
              <a:rPr lang="en-US" sz="1800" b="1" dirty="0"/>
              <a:t>aplicaciones de salud </a:t>
            </a:r>
            <a:endParaRPr sz="1800" b="1" dirty="0"/>
          </a:p>
        </p:txBody>
      </p:sp>
      <p:sp>
        <p:nvSpPr>
          <p:cNvPr id="190" name="Google Shape;190;g1ea73e90a18_0_215"/>
          <p:cNvSpPr/>
          <p:nvPr/>
        </p:nvSpPr>
        <p:spPr>
          <a:xfrm>
            <a:off x="269731" y="591263"/>
            <a:ext cx="633648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g1ea73e90a18_0_215"/>
          <p:cNvSpPr/>
          <p:nvPr/>
        </p:nvSpPr>
        <p:spPr>
          <a:xfrm>
            <a:off x="64294" y="577307"/>
            <a:ext cx="786047" cy="582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ea73e90a18_0_215"/>
          <p:cNvSpPr/>
          <p:nvPr/>
        </p:nvSpPr>
        <p:spPr>
          <a:xfrm>
            <a:off x="157075" y="663790"/>
            <a:ext cx="660608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54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2FF6A7-0922-2038-CD84-D47A3564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¿Quién es usted?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A312530-2253-41DE-0D9B-19250A9F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800000"/>
            <a:ext cx="5995201" cy="48933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objetivo de la actividad es ayudar a los alumnos a presentarse a través de fotos e imágenes y puede realizarse con el apoyo de herramientas en línea (por ejemplo, </a:t>
            </a:r>
            <a:r>
              <a:rPr lang="en-US" sz="24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Mentimeter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imágenes impresas o tarjetas (por ejemplo, Dixit).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 participante elegirá la imagen que mejor le represente y explicará por qué.</a:t>
            </a:r>
            <a:endParaRPr lang="el-GR" sz="2400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3B43F1C-2DB6-CA3B-54E9-95AF91BFA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7" y="1760258"/>
            <a:ext cx="5025859" cy="3337484"/>
          </a:xfrm>
          <a:prstGeom prst="rect">
            <a:avLst/>
          </a:prstGeom>
        </p:spPr>
      </p:pic>
      <p:sp>
        <p:nvSpPr>
          <p:cNvPr id="6" name="Ορθογώνιο 1">
            <a:extLst>
              <a:ext uri="{FF2B5EF4-FFF2-40B4-BE49-F238E27FC236}">
                <a16:creationId xmlns:a16="http://schemas.microsoft.com/office/drawing/2014/main" id="{95984061-3F3B-D717-3B85-59008B6287D8}"/>
              </a:ext>
            </a:extLst>
          </p:cNvPr>
          <p:cNvSpPr/>
          <p:nvPr/>
        </p:nvSpPr>
        <p:spPr>
          <a:xfrm>
            <a:off x="9218014" y="5862803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99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7A2EBD-B581-EEE1-4DA7-56058A32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¿Quién es usted? 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3782FF8-EDDB-BDB2-FE4F-3A02A7AD9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/>
              <a:t>a los alumnos un gran mapa del mundo que represente el país según su procedencia. Hazles varias preguntas relacionadas con la salud y escucha las respuestas: pueden ser parecidas o diferentes según el país.</a:t>
            </a:r>
          </a:p>
          <a:p>
            <a:pPr marL="114300" indent="0">
              <a:buNone/>
            </a:pPr>
            <a:r>
              <a:rPr lang="en-US" dirty="0" smtClean="0"/>
              <a:t>Anima </a:t>
            </a:r>
            <a:r>
              <a:rPr lang="en-US" dirty="0"/>
              <a:t>a la gente a compartir una breve historia personal si lo desean. </a:t>
            </a:r>
          </a:p>
          <a:p>
            <a:endParaRPr lang="el-GR" dirty="0"/>
          </a:p>
        </p:txBody>
      </p:sp>
      <p:pic>
        <p:nvPicPr>
          <p:cNvPr id="5" name="Picture 2" descr="Migration, Integration, Migranten">
            <a:extLst>
              <a:ext uri="{FF2B5EF4-FFF2-40B4-BE49-F238E27FC236}">
                <a16:creationId xmlns:a16="http://schemas.microsoft.com/office/drawing/2014/main" id="{774ED4EE-D799-2951-D8E8-B9667353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71" y="1989665"/>
            <a:ext cx="4711230" cy="26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2FF6A7-0922-2038-CD84-D47A3564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¿Quién es usted?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A312530-2253-41DE-0D9B-19250A9F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800000"/>
            <a:ext cx="5995201" cy="4893300"/>
          </a:xfrm>
        </p:spPr>
        <p:txBody>
          <a:bodyPr>
            <a:norm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 los participantes se colocan de pie formando un círculo. Uno a uno, dicen su nombre y responden a una pregunta elegida por el moderador para romper el hielo, por ejemplo: Cuál sería tu nombre de superhéroe, Cuál es el último sueño que recuerdas, Mis amigos me adoran por mi ...</a:t>
            </a:r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3B43F1C-2DB6-CA3B-54E9-95AF91BFA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7" y="1760258"/>
            <a:ext cx="5025859" cy="3337484"/>
          </a:xfrm>
          <a:prstGeom prst="rect">
            <a:avLst/>
          </a:prstGeom>
        </p:spPr>
      </p:pic>
      <p:sp>
        <p:nvSpPr>
          <p:cNvPr id="6" name="Ορθογώνιο 1">
            <a:extLst>
              <a:ext uri="{FF2B5EF4-FFF2-40B4-BE49-F238E27FC236}">
                <a16:creationId xmlns:a16="http://schemas.microsoft.com/office/drawing/2014/main" id="{95984061-3F3B-D717-3B85-59008B6287D8}"/>
              </a:ext>
            </a:extLst>
          </p:cNvPr>
          <p:cNvSpPr/>
          <p:nvPr/>
        </p:nvSpPr>
        <p:spPr>
          <a:xfrm>
            <a:off x="9218014" y="5862803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05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2FF6A7-0922-2038-CD84-D47A3564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8900" indent="0">
              <a:buNone/>
            </a:pPr>
            <a:r>
              <a:rPr lang="en-US" sz="2800" dirty="0">
                <a:solidFill>
                  <a:srgbClr val="203864"/>
                </a:solidFill>
              </a:rPr>
              <a:t>3 </a:t>
            </a:r>
            <a:r>
              <a:rPr lang="en-US" sz="2800" dirty="0"/>
              <a:t>ejemplos </a:t>
            </a:r>
            <a:r>
              <a:rPr lang="en-US" sz="2800" dirty="0">
                <a:solidFill>
                  <a:srgbClr val="203864"/>
                </a:solidFill>
              </a:rPr>
              <a:t>de preguntas para romper el hielo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A312530-2253-41DE-0D9B-19250A9F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800000"/>
            <a:ext cx="5995201" cy="4893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7181C"/>
                </a:solidFill>
              </a:rPr>
              <a:t>¿Qué remedio casero se </a:t>
            </a:r>
            <a:r>
              <a:rPr lang="en-US" sz="2400" dirty="0" err="1" smtClean="0">
                <a:solidFill>
                  <a:srgbClr val="17181C"/>
                </a:solidFill>
              </a:rPr>
              <a:t>utilizas</a:t>
            </a:r>
            <a:r>
              <a:rPr lang="en-US" sz="2400" dirty="0" smtClean="0">
                <a:solidFill>
                  <a:srgbClr val="17181C"/>
                </a:solidFill>
              </a:rPr>
              <a:t> </a:t>
            </a:r>
            <a:r>
              <a:rPr lang="en-US" sz="2400" dirty="0">
                <a:solidFill>
                  <a:srgbClr val="17181C"/>
                </a:solidFill>
              </a:rPr>
              <a:t>para el dolor de cabeza en su país de origen?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7181C"/>
                </a:solidFill>
              </a:rPr>
              <a:t>¿Qué hacía tu madre/padre cuando eras niño y te picaban las picaduras de mosquito?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7181C"/>
                </a:solidFill>
              </a:rPr>
              <a:t>¿Qué alimentos considera específicamente sanos y nutritivos?</a:t>
            </a:r>
          </a:p>
        </p:txBody>
      </p:sp>
      <p:pic>
        <p:nvPicPr>
          <p:cNvPr id="4" name="Picture 2" descr="Natürliche Medizin">
            <a:extLst>
              <a:ext uri="{FF2B5EF4-FFF2-40B4-BE49-F238E27FC236}">
                <a16:creationId xmlns:a16="http://schemas.microsoft.com/office/drawing/2014/main" id="{E2FFC760-893B-5ED2-8EF7-BB487FD5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37" y="1865047"/>
            <a:ext cx="5121296" cy="37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60;p5">
            <a:extLst>
              <a:ext uri="{FF2B5EF4-FFF2-40B4-BE49-F238E27FC236}">
                <a16:creationId xmlns:a16="http://schemas.microsoft.com/office/drawing/2014/main" id="{69A248F5-542B-EBC2-C99C-ECE5E7DE902A}"/>
              </a:ext>
            </a:extLst>
          </p:cNvPr>
          <p:cNvSpPr/>
          <p:nvPr/>
        </p:nvSpPr>
        <p:spPr>
          <a:xfrm>
            <a:off x="3419912" y="599873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1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204218ebb_0_1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n-US" sz="5400"/>
              <a:t>Sesión didáctica:  Contenido</a:t>
            </a:r>
            <a:endParaRPr sz="5400"/>
          </a:p>
        </p:txBody>
      </p:sp>
      <p:pic>
        <p:nvPicPr>
          <p:cNvPr id="176" name="Google Shape;176;g1f204218ebb_0_186"/>
          <p:cNvPicPr preferRelativeResize="0"/>
          <p:nvPr/>
        </p:nvPicPr>
        <p:blipFill rotWithShape="1">
          <a:blip r:embed="rId3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f204218ebb_0_186"/>
          <p:cNvSpPr txBox="1"/>
          <p:nvPr/>
        </p:nvSpPr>
        <p:spPr>
          <a:xfrm>
            <a:off x="622181" y="2136694"/>
            <a:ext cx="6739672" cy="461624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Introducción a la autogestión de la </a:t>
            </a:r>
            <a:r>
              <a:rPr lang="en-US" sz="2400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salud</a:t>
            </a:r>
            <a:endParaRPr sz="24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f204218ebb_0_186"/>
          <p:cNvSpPr txBox="1"/>
          <p:nvPr/>
        </p:nvSpPr>
        <p:spPr>
          <a:xfrm>
            <a:off x="622181" y="2821327"/>
            <a:ext cx="6898292" cy="461624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Principales conceptos sobre aplicaciones sanitarias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f204218ebb_0_186"/>
          <p:cNvSpPr txBox="1"/>
          <p:nvPr/>
        </p:nvSpPr>
        <p:spPr>
          <a:xfrm>
            <a:off x="622181" y="3589939"/>
            <a:ext cx="64032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/>
              </a:rPr>
              <a:t>Navegar por las aplicaciones de salud</a:t>
            </a:r>
            <a:endParaRPr sz="24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1 1 Teaching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Xnah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JedqF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l52o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JedqF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JedqF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JedqF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XnahYFQaV5GsAAABvAAAAHAAAAHVuaXZlcnNhbC9sb2NhbF9zZXR0aW5ncy54bWwNyrEKwkAMANC9XxEySB3Uugn2rpujCK0fENogB7mk9ELRv/e2N7x++GaBnbeSTANezx0C62xL0k/A9/Q43RCKky4kphxQDWGITS82k4zsXmOBVejH28S5wvlJuc4XqbOkAu1B/B6PeInNH1BLAwQUAAIACACXnah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l52oWOohDhNLAAAAbAAAABsAAAB1bml2ZXJzYWwvdW5pdmVyc2FsLnBuZy54bWyzsa/IzVEoSy0qzszPs1Uy1DNQsrfj5bIpKEoty0wtV6gAigEFIUBJoRLINUJwyzNTSjKAQiYmFgjBjNTM9IwSoKiBhRlcVB9oKABQSwECAAAUAAIACACpflBPNmFYAkcDAADhCQAAFAAAAAAAAAABAAAAAAAAAAAAdW5pdmVyc2FsL3BsYXllci54bWxQSwECAAAUAAIACACXnahYtTf0qBwFAADhEwAAHQAAAAAAAAABAAAAAAB5AwAAdW5pdmVyc2FsL2NvbW1vbl9tZXNzYWdlcy5sbmdQSwECAAAUAAIACACXnahYFR5gG6MAAAB/AQAALgAAAAAAAAABAAAAAADQCAAAdW5pdmVyc2FsL3BsYXliYWNrX2FuZF9uYXZpZ2F0aW9uX3NldHRpbmdzLnhtbFBLAQIAABQAAgAIAJedqFh0STUfPAQAAAwVAAAnAAAAAAAAAAEAAAAAAL8JAAB1bml2ZXJzYWwvZmxhc2hfcHVibGlzaGluZ19zZXR0aW5ncy54bWxQSwECAAAUAAIACACXnahYN4uHansDAACsDAAAIQAAAAAAAAABAAAAAABADgAAdW5pdmVyc2FsL2ZsYXNoX3NraW5fc2V0dGluZ3MueG1sUEsBAgAAFAACAAgAl52oWKavViM2BAAAlhQAACYAAAAAAAAAAQAAAAAA+hEAAHVuaXZlcnNhbC9odG1sX3B1Ymxpc2hpbmdfc2V0dGluZ3MueG1sUEsBAgAAFAACAAgAl52oWCYPfuiwAQAAbwYAAB8AAAAAAAAAAQAAAAAAdBYAAHVuaXZlcnNhbC9odG1sX3NraW5fc2V0dGluZ3MuanNQSwECAAAUAAIACACXnahYFQaV5GsAAABvAAAAHAAAAAAAAAABAAAAAABhGAAAdW5pdmVyc2FsL2xvY2FsX3NldHRpbmdzLnhtbFBLAQIAABQAAgAIAJedqFjCG66ZaBIAAPdNAAAXAAAAAAAAAAAAAAAAAAYZAAB1bml2ZXJzYWwvdW5pdmVyc2FsLnBuZ1BLAQIAABQAAgAIAJedqFjqIQ4TSwAAAGwAAAAbAAAAAAAAAAEAAAAAAKMrAAB1bml2ZXJzYWwvdW5pdmVyc2FsLnBuZy54bWxQSwUGAAAAAAoACgAGAwAAJywAAAAA"/>
  <p:tag name="ISPRING_LMS_API_VERSION" val="SCORM 1.2"/>
  <p:tag name="ISPRING_ULTRA_SCORM_COURSE_ID" val="DF5C011B-FE8E-40F7-8D45-AC185731E834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 1 1 Teaching session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HAPPS\\Spanish\\ETA 1 traducido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1934</Words>
  <Application>Microsoft Office PowerPoint</Application>
  <PresentationFormat>Ευρεία οθόνη</PresentationFormat>
  <Paragraphs>215</Paragraphs>
  <Slides>29</Slides>
  <Notes>29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40" baseType="lpstr">
      <vt:lpstr>Calibri Light</vt:lpstr>
      <vt:lpstr>Roboto</vt:lpstr>
      <vt:lpstr>Impact</vt:lpstr>
      <vt:lpstr>Adobe Gothic Std B</vt:lpstr>
      <vt:lpstr>MS PGothic</vt:lpstr>
      <vt:lpstr>Calibri</vt:lpstr>
      <vt:lpstr>Noto Sans Symbols</vt:lpstr>
      <vt:lpstr>Gill Sans</vt:lpstr>
      <vt:lpstr>Wingdings</vt:lpstr>
      <vt:lpstr>Arial</vt:lpstr>
      <vt:lpstr>Θέμα του Office</vt:lpstr>
      <vt:lpstr>Παρουσίαση του PowerPoint</vt:lpstr>
      <vt:lpstr>Παρουσίαση του PowerPoint</vt:lpstr>
      <vt:lpstr>Socios</vt:lpstr>
      <vt:lpstr>Actividades para romper el hielo</vt:lpstr>
      <vt:lpstr>¿Quién es usted? </vt:lpstr>
      <vt:lpstr>¿Quién es usted?  </vt:lpstr>
      <vt:lpstr>¿Quién es usted? </vt:lpstr>
      <vt:lpstr>3 ejemplos de preguntas para romper el hielo</vt:lpstr>
      <vt:lpstr>Sesión didáctica:  Contenido</vt:lpstr>
      <vt:lpstr>De que vamos a hablar...</vt:lpstr>
      <vt:lpstr>Competencias</vt:lpstr>
      <vt:lpstr>1.1.1 Introducción a la autogestión de la salud para inmigrantes</vt:lpstr>
      <vt:lpstr>Autogestión sanitaria</vt:lpstr>
      <vt:lpstr>¿Qué es el proyecto Mig Health Apps? (1)</vt:lpstr>
      <vt:lpstr>¿Qué es el proyecto Mig Health Apps? (2)</vt:lpstr>
      <vt:lpstr>1.1.2 Principales conceptos sobre Health Apps</vt:lpstr>
      <vt:lpstr>¿Qué es una aplicación de salud? (1)</vt:lpstr>
      <vt:lpstr>¿Qué es una aplicación de salud? (2)</vt:lpstr>
      <vt:lpstr>Qué ofrece el programa Mig-Health App (1)</vt:lpstr>
      <vt:lpstr>Qué ofrece el programa Mig-Health App (2)</vt:lpstr>
      <vt:lpstr>Qué ofrece el programa Mig-Health App (3)</vt:lpstr>
      <vt:lpstr>Qué ofrece el programa Mig-Health App (4)</vt:lpstr>
      <vt:lpstr>Qué ofrece el programa Mig-Health App (5)</vt:lpstr>
      <vt:lpstr>Qué ofrece el programa Mig-Health App</vt:lpstr>
      <vt:lpstr>1.1.3 Navegación por las aplicaciones de salud</vt:lpstr>
      <vt:lpstr>Actividad</vt:lpstr>
      <vt:lpstr> DEBATE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1 1 Teaching session</dc:title>
  <dc:creator>pantelis bbalaouras</dc:creator>
  <cp:keywords>, docId:D6733058F82E89F131DA232E45CDDE87</cp:keywords>
  <cp:lastModifiedBy>pantelis</cp:lastModifiedBy>
  <cp:revision>55</cp:revision>
  <dcterms:created xsi:type="dcterms:W3CDTF">2020-06-02T13:31:56Z</dcterms:created>
  <dcterms:modified xsi:type="dcterms:W3CDTF">2024-07-26T20:25:44Z</dcterms:modified>
</cp:coreProperties>
</file>