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57" r:id="rId2"/>
    <p:sldId id="458" r:id="rId3"/>
    <p:sldId id="545" r:id="rId4"/>
    <p:sldId id="443" r:id="rId5"/>
    <p:sldId id="546" r:id="rId6"/>
    <p:sldId id="547" r:id="rId7"/>
    <p:sldId id="548" r:id="rId8"/>
    <p:sldId id="549" r:id="rId9"/>
    <p:sldId id="437" r:id="rId10"/>
    <p:sldId id="550" r:id="rId11"/>
    <p:sldId id="551" r:id="rId12"/>
    <p:sldId id="552" r:id="rId13"/>
    <p:sldId id="553" r:id="rId14"/>
    <p:sldId id="554" r:id="rId15"/>
    <p:sldId id="404" r:id="rId16"/>
  </p:sldIdLst>
  <p:sldSz cx="12192000" cy="6858000"/>
  <p:notesSz cx="6858000" cy="9144000"/>
  <p:custDataLst>
    <p:tags r:id="rId1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F6CEE8-7EEE-4DEC-8A02-7ED1544D6309}" v="66" dt="2024-04-30T16:40:52.246"/>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78" d="100"/>
          <a:sy n="78" d="100"/>
        </p:scale>
        <p:origin x="108" y="4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45659C34-76D3-40EF-AA9E-F68AC63FEF91}"/>
    <pc:docChg chg="modSld">
      <pc:chgData name="pantelis balaouras" userId="25e8755020fc1734" providerId="LiveId" clId="{45659C34-76D3-40EF-AA9E-F68AC63FEF91}" dt="2024-04-28T19:22:33.584" v="0" actId="1076"/>
      <pc:docMkLst>
        <pc:docMk/>
      </pc:docMkLst>
      <pc:sldChg chg="modSp mod">
        <pc:chgData name="pantelis balaouras" userId="25e8755020fc1734" providerId="LiveId" clId="{45659C34-76D3-40EF-AA9E-F68AC63FEF91}" dt="2024-04-28T19:22:33.584" v="0" actId="1076"/>
        <pc:sldMkLst>
          <pc:docMk/>
          <pc:sldMk cId="1580276678" sldId="451"/>
        </pc:sldMkLst>
        <pc:spChg chg="mod">
          <ac:chgData name="pantelis balaouras" userId="25e8755020fc1734" providerId="LiveId" clId="{45659C34-76D3-40EF-AA9E-F68AC63FEF91}" dt="2024-04-28T19:22:33.584" v="0" actId="1076"/>
          <ac:spMkLst>
            <pc:docMk/>
            <pc:sldMk cId="1580276678" sldId="451"/>
            <ac:spMk id="14" creationId="{F2CF200D-C714-4BA9-AECB-681B7F038870}"/>
          </ac:spMkLst>
        </pc:spChg>
      </pc:sldChg>
    </pc:docChg>
  </pc:docChgLst>
  <pc:docChgLst>
    <pc:chgData name="pantelis balaouras" userId="25e8755020fc1734" providerId="LiveId" clId="{B3F6CEE8-7EEE-4DEC-8A02-7ED1544D6309}"/>
    <pc:docChg chg="undo custSel addSld delSld modSld sldOrd modMainMaster">
      <pc:chgData name="pantelis balaouras" userId="25e8755020fc1734" providerId="LiveId" clId="{B3F6CEE8-7EEE-4DEC-8A02-7ED1544D6309}" dt="2024-04-30T16:40:52.246" v="127"/>
      <pc:docMkLst>
        <pc:docMk/>
      </pc:docMkLst>
      <pc:sldChg chg="addSp delSp modSp">
        <pc:chgData name="pantelis balaouras" userId="25e8755020fc1734" providerId="LiveId" clId="{B3F6CEE8-7EEE-4DEC-8A02-7ED1544D6309}" dt="2024-04-30T16:40:52.246" v="127"/>
        <pc:sldMkLst>
          <pc:docMk/>
          <pc:sldMk cId="1915799683" sldId="404"/>
        </pc:sldMkLst>
        <pc:picChg chg="add mod">
          <ac:chgData name="pantelis balaouras" userId="25e8755020fc1734" providerId="LiveId" clId="{B3F6CEE8-7EEE-4DEC-8A02-7ED1544D6309}" dt="2024-04-30T16:40:52.246" v="127"/>
          <ac:picMkLst>
            <pc:docMk/>
            <pc:sldMk cId="1915799683" sldId="404"/>
            <ac:picMk id="4" creationId="{D72C1575-24ED-0D98-9CD6-B5DF8F9F496A}"/>
          </ac:picMkLst>
        </pc:picChg>
        <pc:picChg chg="del mod">
          <ac:chgData name="pantelis balaouras" userId="25e8755020fc1734" providerId="LiveId" clId="{B3F6CEE8-7EEE-4DEC-8A02-7ED1544D6309}" dt="2024-04-30T16:40:51.224" v="126" actId="478"/>
          <ac:picMkLst>
            <pc:docMk/>
            <pc:sldMk cId="1915799683" sldId="404"/>
            <ac:picMk id="2050" creationId="{2AB980B0-03D2-2E64-6760-C23D435A121F}"/>
          </ac:picMkLst>
        </pc:picChg>
      </pc:sldChg>
      <pc:sldChg chg="del">
        <pc:chgData name="pantelis balaouras" userId="25e8755020fc1734" providerId="LiveId" clId="{B3F6CEE8-7EEE-4DEC-8A02-7ED1544D6309}" dt="2024-04-30T15:58:20.488" v="109" actId="47"/>
        <pc:sldMkLst>
          <pc:docMk/>
          <pc:sldMk cId="4008420260" sldId="424"/>
        </pc:sldMkLst>
      </pc:sldChg>
      <pc:sldChg chg="del">
        <pc:chgData name="pantelis balaouras" userId="25e8755020fc1734" providerId="LiveId" clId="{B3F6CEE8-7EEE-4DEC-8A02-7ED1544D6309}" dt="2024-04-30T15:58:35.729" v="111" actId="47"/>
        <pc:sldMkLst>
          <pc:docMk/>
          <pc:sldMk cId="1138894477" sldId="429"/>
        </pc:sldMkLst>
      </pc:sldChg>
      <pc:sldChg chg="modSp mod">
        <pc:chgData name="pantelis balaouras" userId="25e8755020fc1734" providerId="LiveId" clId="{B3F6CEE8-7EEE-4DEC-8A02-7ED1544D6309}" dt="2024-04-30T16:00:33.966" v="115" actId="113"/>
        <pc:sldMkLst>
          <pc:docMk/>
          <pc:sldMk cId="3998387987" sldId="437"/>
        </pc:sldMkLst>
        <pc:spChg chg="mod">
          <ac:chgData name="pantelis balaouras" userId="25e8755020fc1734" providerId="LiveId" clId="{B3F6CEE8-7EEE-4DEC-8A02-7ED1544D6309}" dt="2024-04-30T16:00:33.966" v="115" actId="113"/>
          <ac:spMkLst>
            <pc:docMk/>
            <pc:sldMk cId="3998387987" sldId="437"/>
            <ac:spMk id="2" creationId="{D5E63C17-BD03-4222-BC8D-E1F551A4DD54}"/>
          </ac:spMkLst>
        </pc:spChg>
      </pc:sldChg>
      <pc:sldChg chg="del">
        <pc:chgData name="pantelis balaouras" userId="25e8755020fc1734" providerId="LiveId" clId="{B3F6CEE8-7EEE-4DEC-8A02-7ED1544D6309}" dt="2024-04-30T15:58:20.488" v="109" actId="47"/>
        <pc:sldMkLst>
          <pc:docMk/>
          <pc:sldMk cId="394574739" sldId="438"/>
        </pc:sldMkLst>
      </pc:sldChg>
      <pc:sldChg chg="del">
        <pc:chgData name="pantelis balaouras" userId="25e8755020fc1734" providerId="LiveId" clId="{B3F6CEE8-7EEE-4DEC-8A02-7ED1544D6309}" dt="2024-04-30T15:58:02.264" v="104" actId="47"/>
        <pc:sldMkLst>
          <pc:docMk/>
          <pc:sldMk cId="3833976795" sldId="439"/>
        </pc:sldMkLst>
      </pc:sldChg>
      <pc:sldChg chg="del">
        <pc:chgData name="pantelis balaouras" userId="25e8755020fc1734" providerId="LiveId" clId="{B3F6CEE8-7EEE-4DEC-8A02-7ED1544D6309}" dt="2024-04-30T15:58:13.052" v="107" actId="47"/>
        <pc:sldMkLst>
          <pc:docMk/>
          <pc:sldMk cId="1072759670" sldId="440"/>
        </pc:sldMkLst>
      </pc:sldChg>
      <pc:sldChg chg="del">
        <pc:chgData name="pantelis balaouras" userId="25e8755020fc1734" providerId="LiveId" clId="{B3F6CEE8-7EEE-4DEC-8A02-7ED1544D6309}" dt="2024-04-30T15:58:03.232" v="105" actId="47"/>
        <pc:sldMkLst>
          <pc:docMk/>
          <pc:sldMk cId="2063507733" sldId="442"/>
        </pc:sldMkLst>
      </pc:sldChg>
      <pc:sldChg chg="modSp mod ord">
        <pc:chgData name="pantelis balaouras" userId="25e8755020fc1734" providerId="LiveId" clId="{B3F6CEE8-7EEE-4DEC-8A02-7ED1544D6309}" dt="2024-04-30T15:45:40.909" v="10"/>
        <pc:sldMkLst>
          <pc:docMk/>
          <pc:sldMk cId="2819071015" sldId="443"/>
        </pc:sldMkLst>
        <pc:spChg chg="mod">
          <ac:chgData name="pantelis balaouras" userId="25e8755020fc1734" providerId="LiveId" clId="{B3F6CEE8-7EEE-4DEC-8A02-7ED1544D6309}" dt="2024-04-30T15:45:40.909" v="10"/>
          <ac:spMkLst>
            <pc:docMk/>
            <pc:sldMk cId="2819071015" sldId="443"/>
            <ac:spMk id="4" creationId="{9651827C-5BB0-427C-8C65-8784AC89CEFC}"/>
          </ac:spMkLst>
        </pc:spChg>
      </pc:sldChg>
      <pc:sldChg chg="del">
        <pc:chgData name="pantelis balaouras" userId="25e8755020fc1734" providerId="LiveId" clId="{B3F6CEE8-7EEE-4DEC-8A02-7ED1544D6309}" dt="2024-04-30T15:58:03.848" v="106" actId="47"/>
        <pc:sldMkLst>
          <pc:docMk/>
          <pc:sldMk cId="3053928393" sldId="444"/>
        </pc:sldMkLst>
      </pc:sldChg>
      <pc:sldChg chg="del">
        <pc:chgData name="pantelis balaouras" userId="25e8755020fc1734" providerId="LiveId" clId="{B3F6CEE8-7EEE-4DEC-8A02-7ED1544D6309}" dt="2024-04-30T15:58:13.052" v="107" actId="47"/>
        <pc:sldMkLst>
          <pc:docMk/>
          <pc:sldMk cId="3032865709" sldId="445"/>
        </pc:sldMkLst>
      </pc:sldChg>
      <pc:sldChg chg="del">
        <pc:chgData name="pantelis balaouras" userId="25e8755020fc1734" providerId="LiveId" clId="{B3F6CEE8-7EEE-4DEC-8A02-7ED1544D6309}" dt="2024-04-30T15:58:20.488" v="109" actId="47"/>
        <pc:sldMkLst>
          <pc:docMk/>
          <pc:sldMk cId="99064465" sldId="447"/>
        </pc:sldMkLst>
      </pc:sldChg>
      <pc:sldChg chg="del">
        <pc:chgData name="pantelis balaouras" userId="25e8755020fc1734" providerId="LiveId" clId="{B3F6CEE8-7EEE-4DEC-8A02-7ED1544D6309}" dt="2024-04-30T15:58:39.443" v="112" actId="47"/>
        <pc:sldMkLst>
          <pc:docMk/>
          <pc:sldMk cId="1671113828" sldId="448"/>
        </pc:sldMkLst>
      </pc:sldChg>
      <pc:sldChg chg="del">
        <pc:chgData name="pantelis balaouras" userId="25e8755020fc1734" providerId="LiveId" clId="{B3F6CEE8-7EEE-4DEC-8A02-7ED1544D6309}" dt="2024-04-30T15:58:28.646" v="110" actId="47"/>
        <pc:sldMkLst>
          <pc:docMk/>
          <pc:sldMk cId="1790413655" sldId="450"/>
        </pc:sldMkLst>
      </pc:sldChg>
      <pc:sldChg chg="del">
        <pc:chgData name="pantelis balaouras" userId="25e8755020fc1734" providerId="LiveId" clId="{B3F6CEE8-7EEE-4DEC-8A02-7ED1544D6309}" dt="2024-04-30T15:58:13.052" v="107" actId="47"/>
        <pc:sldMkLst>
          <pc:docMk/>
          <pc:sldMk cId="1580276678" sldId="451"/>
        </pc:sldMkLst>
      </pc:sldChg>
      <pc:sldChg chg="del">
        <pc:chgData name="pantelis balaouras" userId="25e8755020fc1734" providerId="LiveId" clId="{B3F6CEE8-7EEE-4DEC-8A02-7ED1544D6309}" dt="2024-04-30T15:58:13.052" v="107" actId="47"/>
        <pc:sldMkLst>
          <pc:docMk/>
          <pc:sldMk cId="1769676193" sldId="452"/>
        </pc:sldMkLst>
      </pc:sldChg>
      <pc:sldChg chg="del">
        <pc:chgData name="pantelis balaouras" userId="25e8755020fc1734" providerId="LiveId" clId="{B3F6CEE8-7EEE-4DEC-8A02-7ED1544D6309}" dt="2024-04-30T15:58:17.487" v="108" actId="47"/>
        <pc:sldMkLst>
          <pc:docMk/>
          <pc:sldMk cId="1373753206" sldId="453"/>
        </pc:sldMkLst>
      </pc:sldChg>
      <pc:sldChg chg="del">
        <pc:chgData name="pantelis balaouras" userId="25e8755020fc1734" providerId="LiveId" clId="{B3F6CEE8-7EEE-4DEC-8A02-7ED1544D6309}" dt="2024-04-30T15:58:17.487" v="108" actId="47"/>
        <pc:sldMkLst>
          <pc:docMk/>
          <pc:sldMk cId="4113254764" sldId="454"/>
        </pc:sldMkLst>
      </pc:sldChg>
      <pc:sldChg chg="del">
        <pc:chgData name="pantelis balaouras" userId="25e8755020fc1734" providerId="LiveId" clId="{B3F6CEE8-7EEE-4DEC-8A02-7ED1544D6309}" dt="2024-04-30T15:58:17.487" v="108" actId="47"/>
        <pc:sldMkLst>
          <pc:docMk/>
          <pc:sldMk cId="1227468349" sldId="455"/>
        </pc:sldMkLst>
      </pc:sldChg>
      <pc:sldChg chg="del">
        <pc:chgData name="pantelis balaouras" userId="25e8755020fc1734" providerId="LiveId" clId="{B3F6CEE8-7EEE-4DEC-8A02-7ED1544D6309}" dt="2024-04-30T15:58:13.052" v="107" actId="47"/>
        <pc:sldMkLst>
          <pc:docMk/>
          <pc:sldMk cId="2417493894" sldId="456"/>
        </pc:sldMkLst>
      </pc:sldChg>
      <pc:sldChg chg="delSp modSp mod">
        <pc:chgData name="pantelis balaouras" userId="25e8755020fc1734" providerId="LiveId" clId="{B3F6CEE8-7EEE-4DEC-8A02-7ED1544D6309}" dt="2024-04-30T15:44:44.802" v="7" actId="108"/>
        <pc:sldMkLst>
          <pc:docMk/>
          <pc:sldMk cId="2775606300" sldId="457"/>
        </pc:sldMkLst>
        <pc:spChg chg="mod">
          <ac:chgData name="pantelis balaouras" userId="25e8755020fc1734" providerId="LiveId" clId="{B3F6CEE8-7EEE-4DEC-8A02-7ED1544D6309}" dt="2024-04-30T15:44:22.435" v="4"/>
          <ac:spMkLst>
            <pc:docMk/>
            <pc:sldMk cId="2775606300" sldId="457"/>
            <ac:spMk id="4" creationId="{122BC770-408C-50C8-126F-18790E99F2CB}"/>
          </ac:spMkLst>
        </pc:spChg>
        <pc:spChg chg="del">
          <ac:chgData name="pantelis balaouras" userId="25e8755020fc1734" providerId="LiveId" clId="{B3F6CEE8-7EEE-4DEC-8A02-7ED1544D6309}" dt="2024-04-30T15:44:26.252" v="5" actId="478"/>
          <ac:spMkLst>
            <pc:docMk/>
            <pc:sldMk cId="2775606300" sldId="457"/>
            <ac:spMk id="5" creationId="{9C196132-8E2D-3323-B795-861D3CE5DD11}"/>
          </ac:spMkLst>
        </pc:spChg>
        <pc:spChg chg="mod">
          <ac:chgData name="pantelis balaouras" userId="25e8755020fc1734" providerId="LiveId" clId="{B3F6CEE8-7EEE-4DEC-8A02-7ED1544D6309}" dt="2024-04-30T15:44:34.016" v="6" actId="108"/>
          <ac:spMkLst>
            <pc:docMk/>
            <pc:sldMk cId="2775606300" sldId="457"/>
            <ac:spMk id="10" creationId="{8D1A44D9-A0E1-CEEC-8556-1AF31A36C35E}"/>
          </ac:spMkLst>
        </pc:spChg>
        <pc:spChg chg="mod">
          <ac:chgData name="pantelis balaouras" userId="25e8755020fc1734" providerId="LiveId" clId="{B3F6CEE8-7EEE-4DEC-8A02-7ED1544D6309}" dt="2024-04-30T15:44:44.802" v="7" actId="108"/>
          <ac:spMkLst>
            <pc:docMk/>
            <pc:sldMk cId="2775606300" sldId="457"/>
            <ac:spMk id="16" creationId="{DFF0B65B-CBA5-9B67-090E-F3AF9A6A1A47}"/>
          </ac:spMkLst>
        </pc:spChg>
      </pc:sldChg>
      <pc:sldChg chg="modSp add mod">
        <pc:chgData name="pantelis balaouras" userId="25e8755020fc1734" providerId="LiveId" clId="{B3F6CEE8-7EEE-4DEC-8A02-7ED1544D6309}" dt="2024-04-30T15:47:09.579" v="17"/>
        <pc:sldMkLst>
          <pc:docMk/>
          <pc:sldMk cId="731601047" sldId="546"/>
        </pc:sldMkLst>
        <pc:spChg chg="mod">
          <ac:chgData name="pantelis balaouras" userId="25e8755020fc1734" providerId="LiveId" clId="{B3F6CEE8-7EEE-4DEC-8A02-7ED1544D6309}" dt="2024-04-30T15:46:43.212" v="15"/>
          <ac:spMkLst>
            <pc:docMk/>
            <pc:sldMk cId="731601047" sldId="546"/>
            <ac:spMk id="2" creationId="{8350A70B-8EA5-D66A-CE84-35016F7ECF64}"/>
          </ac:spMkLst>
        </pc:spChg>
        <pc:spChg chg="mod">
          <ac:chgData name="pantelis balaouras" userId="25e8755020fc1734" providerId="LiveId" clId="{B3F6CEE8-7EEE-4DEC-8A02-7ED1544D6309}" dt="2024-04-30T15:46:16.547" v="12"/>
          <ac:spMkLst>
            <pc:docMk/>
            <pc:sldMk cId="731601047" sldId="546"/>
            <ac:spMk id="4" creationId="{9651827C-5BB0-427C-8C65-8784AC89CEFC}"/>
          </ac:spMkLst>
        </pc:spChg>
        <pc:spChg chg="mod">
          <ac:chgData name="pantelis balaouras" userId="25e8755020fc1734" providerId="LiveId" clId="{B3F6CEE8-7EEE-4DEC-8A02-7ED1544D6309}" dt="2024-04-30T15:46:31.394" v="14" actId="20577"/>
          <ac:spMkLst>
            <pc:docMk/>
            <pc:sldMk cId="731601047" sldId="546"/>
            <ac:spMk id="5" creationId="{88178301-C8A7-4724-8CF8-344EAE75664C}"/>
          </ac:spMkLst>
        </pc:spChg>
        <pc:spChg chg="mod">
          <ac:chgData name="pantelis balaouras" userId="25e8755020fc1734" providerId="LiveId" clId="{B3F6CEE8-7EEE-4DEC-8A02-7ED1544D6309}" dt="2024-04-30T15:46:57.238" v="16"/>
          <ac:spMkLst>
            <pc:docMk/>
            <pc:sldMk cId="731601047" sldId="546"/>
            <ac:spMk id="10" creationId="{E448F981-31BC-4A5C-A52A-2CB296CA1B95}"/>
          </ac:spMkLst>
        </pc:spChg>
        <pc:spChg chg="mod">
          <ac:chgData name="pantelis balaouras" userId="25e8755020fc1734" providerId="LiveId" clId="{B3F6CEE8-7EEE-4DEC-8A02-7ED1544D6309}" dt="2024-04-30T15:47:09.579" v="17"/>
          <ac:spMkLst>
            <pc:docMk/>
            <pc:sldMk cId="731601047" sldId="546"/>
            <ac:spMk id="12" creationId="{330EFFD1-979D-4EE1-BDD9-918267F048CC}"/>
          </ac:spMkLst>
        </pc:spChg>
      </pc:sldChg>
      <pc:sldChg chg="modSp add mod">
        <pc:chgData name="pantelis balaouras" userId="25e8755020fc1734" providerId="LiveId" clId="{B3F6CEE8-7EEE-4DEC-8A02-7ED1544D6309}" dt="2024-04-30T15:47:35.259" v="19"/>
        <pc:sldMkLst>
          <pc:docMk/>
          <pc:sldMk cId="933676634" sldId="547"/>
        </pc:sldMkLst>
        <pc:spChg chg="mod">
          <ac:chgData name="pantelis balaouras" userId="25e8755020fc1734" providerId="LiveId" clId="{B3F6CEE8-7EEE-4DEC-8A02-7ED1544D6309}" dt="2024-04-30T15:47:35.259" v="19"/>
          <ac:spMkLst>
            <pc:docMk/>
            <pc:sldMk cId="933676634" sldId="547"/>
            <ac:spMk id="4" creationId="{9651827C-5BB0-427C-8C65-8784AC89CEFC}"/>
          </ac:spMkLst>
        </pc:spChg>
      </pc:sldChg>
      <pc:sldChg chg="addSp delSp modSp add mod delAnim modAnim">
        <pc:chgData name="pantelis balaouras" userId="25e8755020fc1734" providerId="LiveId" clId="{B3F6CEE8-7EEE-4DEC-8A02-7ED1544D6309}" dt="2024-04-30T16:00:21.194" v="113" actId="113"/>
        <pc:sldMkLst>
          <pc:docMk/>
          <pc:sldMk cId="3761093983" sldId="548"/>
        </pc:sldMkLst>
        <pc:spChg chg="add mod">
          <ac:chgData name="pantelis balaouras" userId="25e8755020fc1734" providerId="LiveId" clId="{B3F6CEE8-7EEE-4DEC-8A02-7ED1544D6309}" dt="2024-04-30T15:50:09.457" v="34" actId="1076"/>
          <ac:spMkLst>
            <pc:docMk/>
            <pc:sldMk cId="3761093983" sldId="548"/>
            <ac:spMk id="2" creationId="{F08D8BA0-087B-B7C6-8A61-C2AB51C238A8}"/>
          </ac:spMkLst>
        </pc:spChg>
        <pc:spChg chg="del mod">
          <ac:chgData name="pantelis balaouras" userId="25e8755020fc1734" providerId="LiveId" clId="{B3F6CEE8-7EEE-4DEC-8A02-7ED1544D6309}" dt="2024-04-30T15:50:03.797" v="33" actId="478"/>
          <ac:spMkLst>
            <pc:docMk/>
            <pc:sldMk cId="3761093983" sldId="548"/>
            <ac:spMk id="3" creationId="{5E85DC22-F1CC-E28F-0278-E49791741548}"/>
          </ac:spMkLst>
        </pc:spChg>
        <pc:spChg chg="mod">
          <ac:chgData name="pantelis balaouras" userId="25e8755020fc1734" providerId="LiveId" clId="{B3F6CEE8-7EEE-4DEC-8A02-7ED1544D6309}" dt="2024-04-30T15:48:43.373" v="21"/>
          <ac:spMkLst>
            <pc:docMk/>
            <pc:sldMk cId="3761093983" sldId="548"/>
            <ac:spMk id="4" creationId="{9651827C-5BB0-427C-8C65-8784AC89CEFC}"/>
          </ac:spMkLst>
        </pc:spChg>
        <pc:spChg chg="mod">
          <ac:chgData name="pantelis balaouras" userId="25e8755020fc1734" providerId="LiveId" clId="{B3F6CEE8-7EEE-4DEC-8A02-7ED1544D6309}" dt="2024-04-30T15:48:56.645" v="23" actId="20577"/>
          <ac:spMkLst>
            <pc:docMk/>
            <pc:sldMk cId="3761093983" sldId="548"/>
            <ac:spMk id="5" creationId="{88178301-C8A7-4724-8CF8-344EAE75664C}"/>
          </ac:spMkLst>
        </pc:spChg>
        <pc:spChg chg="mod">
          <ac:chgData name="pantelis balaouras" userId="25e8755020fc1734" providerId="LiveId" clId="{B3F6CEE8-7EEE-4DEC-8A02-7ED1544D6309}" dt="2024-04-30T16:00:21.194" v="113" actId="113"/>
          <ac:spMkLst>
            <pc:docMk/>
            <pc:sldMk cId="3761093983" sldId="548"/>
            <ac:spMk id="7" creationId="{D00BF227-FC3A-40AC-BDE1-04D4375D5BBC}"/>
          </ac:spMkLst>
        </pc:spChg>
        <pc:spChg chg="mod">
          <ac:chgData name="pantelis balaouras" userId="25e8755020fc1734" providerId="LiveId" clId="{B3F6CEE8-7EEE-4DEC-8A02-7ED1544D6309}" dt="2024-04-30T15:49:09.704" v="24"/>
          <ac:spMkLst>
            <pc:docMk/>
            <pc:sldMk cId="3761093983" sldId="548"/>
            <ac:spMk id="10" creationId="{E448F981-31BC-4A5C-A52A-2CB296CA1B95}"/>
          </ac:spMkLst>
        </pc:spChg>
        <pc:spChg chg="mod">
          <ac:chgData name="pantelis balaouras" userId="25e8755020fc1734" providerId="LiveId" clId="{B3F6CEE8-7EEE-4DEC-8A02-7ED1544D6309}" dt="2024-04-30T15:49:20.913" v="25"/>
          <ac:spMkLst>
            <pc:docMk/>
            <pc:sldMk cId="3761093983" sldId="548"/>
            <ac:spMk id="12" creationId="{330EFFD1-979D-4EE1-BDD9-918267F048CC}"/>
          </ac:spMkLst>
        </pc:spChg>
      </pc:sldChg>
      <pc:sldChg chg="modSp add mod">
        <pc:chgData name="pantelis balaouras" userId="25e8755020fc1734" providerId="LiveId" clId="{B3F6CEE8-7EEE-4DEC-8A02-7ED1544D6309}" dt="2024-04-30T16:00:27.728" v="114" actId="113"/>
        <pc:sldMkLst>
          <pc:docMk/>
          <pc:sldMk cId="3427060257" sldId="549"/>
        </pc:sldMkLst>
        <pc:spChg chg="mod">
          <ac:chgData name="pantelis balaouras" userId="25e8755020fc1734" providerId="LiveId" clId="{B3F6CEE8-7EEE-4DEC-8A02-7ED1544D6309}" dt="2024-04-30T15:52:14.501" v="79"/>
          <ac:spMkLst>
            <pc:docMk/>
            <pc:sldMk cId="3427060257" sldId="549"/>
            <ac:spMk id="2" creationId="{F08D8BA0-087B-B7C6-8A61-C2AB51C238A8}"/>
          </ac:spMkLst>
        </pc:spChg>
        <pc:spChg chg="mod">
          <ac:chgData name="pantelis balaouras" userId="25e8755020fc1734" providerId="LiveId" clId="{B3F6CEE8-7EEE-4DEC-8A02-7ED1544D6309}" dt="2024-04-30T15:51:01.778" v="52" actId="20577"/>
          <ac:spMkLst>
            <pc:docMk/>
            <pc:sldMk cId="3427060257" sldId="549"/>
            <ac:spMk id="4" creationId="{9651827C-5BB0-427C-8C65-8784AC89CEFC}"/>
          </ac:spMkLst>
        </pc:spChg>
        <pc:spChg chg="mod">
          <ac:chgData name="pantelis balaouras" userId="25e8755020fc1734" providerId="LiveId" clId="{B3F6CEE8-7EEE-4DEC-8A02-7ED1544D6309}" dt="2024-04-30T15:51:16.758" v="58" actId="6549"/>
          <ac:spMkLst>
            <pc:docMk/>
            <pc:sldMk cId="3427060257" sldId="549"/>
            <ac:spMk id="5" creationId="{88178301-C8A7-4724-8CF8-344EAE75664C}"/>
          </ac:spMkLst>
        </pc:spChg>
        <pc:spChg chg="mod">
          <ac:chgData name="pantelis balaouras" userId="25e8755020fc1734" providerId="LiveId" clId="{B3F6CEE8-7EEE-4DEC-8A02-7ED1544D6309}" dt="2024-04-30T16:00:27.728" v="114" actId="113"/>
          <ac:spMkLst>
            <pc:docMk/>
            <pc:sldMk cId="3427060257" sldId="549"/>
            <ac:spMk id="7" creationId="{D00BF227-FC3A-40AC-BDE1-04D4375D5BBC}"/>
          </ac:spMkLst>
        </pc:spChg>
        <pc:spChg chg="mod">
          <ac:chgData name="pantelis balaouras" userId="25e8755020fc1734" providerId="LiveId" clId="{B3F6CEE8-7EEE-4DEC-8A02-7ED1544D6309}" dt="2024-04-30T15:51:43.403" v="70" actId="6549"/>
          <ac:spMkLst>
            <pc:docMk/>
            <pc:sldMk cId="3427060257" sldId="549"/>
            <ac:spMk id="10" creationId="{E448F981-31BC-4A5C-A52A-2CB296CA1B95}"/>
          </ac:spMkLst>
        </pc:spChg>
        <pc:spChg chg="mod">
          <ac:chgData name="pantelis balaouras" userId="25e8755020fc1734" providerId="LiveId" clId="{B3F6CEE8-7EEE-4DEC-8A02-7ED1544D6309}" dt="2024-04-30T15:52:00.839" v="78" actId="6549"/>
          <ac:spMkLst>
            <pc:docMk/>
            <pc:sldMk cId="3427060257" sldId="549"/>
            <ac:spMk id="12" creationId="{330EFFD1-979D-4EE1-BDD9-918267F048CC}"/>
          </ac:spMkLst>
        </pc:spChg>
      </pc:sldChg>
      <pc:sldChg chg="modSp add mod">
        <pc:chgData name="pantelis balaouras" userId="25e8755020fc1734" providerId="LiveId" clId="{B3F6CEE8-7EEE-4DEC-8A02-7ED1544D6309}" dt="2024-04-30T15:52:50.580" v="81"/>
        <pc:sldMkLst>
          <pc:docMk/>
          <pc:sldMk cId="1564587638" sldId="550"/>
        </pc:sldMkLst>
        <pc:spChg chg="mod">
          <ac:chgData name="pantelis balaouras" userId="25e8755020fc1734" providerId="LiveId" clId="{B3F6CEE8-7EEE-4DEC-8A02-7ED1544D6309}" dt="2024-04-30T15:52:50.580" v="81"/>
          <ac:spMkLst>
            <pc:docMk/>
            <pc:sldMk cId="1564587638" sldId="550"/>
            <ac:spMk id="4" creationId="{9651827C-5BB0-427C-8C65-8784AC89CEFC}"/>
          </ac:spMkLst>
        </pc:spChg>
      </pc:sldChg>
      <pc:sldChg chg="modSp add mod">
        <pc:chgData name="pantelis balaouras" userId="25e8755020fc1734" providerId="LiveId" clId="{B3F6CEE8-7EEE-4DEC-8A02-7ED1544D6309}" dt="2024-04-30T15:54:20.982" v="89"/>
        <pc:sldMkLst>
          <pc:docMk/>
          <pc:sldMk cId="171453896" sldId="551"/>
        </pc:sldMkLst>
        <pc:spChg chg="mod">
          <ac:chgData name="pantelis balaouras" userId="25e8755020fc1734" providerId="LiveId" clId="{B3F6CEE8-7EEE-4DEC-8A02-7ED1544D6309}" dt="2024-04-30T15:53:23.359" v="83"/>
          <ac:spMkLst>
            <pc:docMk/>
            <pc:sldMk cId="171453896" sldId="551"/>
            <ac:spMk id="4" creationId="{9651827C-5BB0-427C-8C65-8784AC89CEFC}"/>
          </ac:spMkLst>
        </pc:spChg>
        <pc:spChg chg="mod">
          <ac:chgData name="pantelis balaouras" userId="25e8755020fc1734" providerId="LiveId" clId="{B3F6CEE8-7EEE-4DEC-8A02-7ED1544D6309}" dt="2024-04-30T15:53:37.752" v="85" actId="6549"/>
          <ac:spMkLst>
            <pc:docMk/>
            <pc:sldMk cId="171453896" sldId="551"/>
            <ac:spMk id="5" creationId="{88178301-C8A7-4724-8CF8-344EAE75664C}"/>
          </ac:spMkLst>
        </pc:spChg>
        <pc:spChg chg="mod">
          <ac:chgData name="pantelis balaouras" userId="25e8755020fc1734" providerId="LiveId" clId="{B3F6CEE8-7EEE-4DEC-8A02-7ED1544D6309}" dt="2024-04-30T15:53:53.858" v="86"/>
          <ac:spMkLst>
            <pc:docMk/>
            <pc:sldMk cId="171453896" sldId="551"/>
            <ac:spMk id="10" creationId="{E448F981-31BC-4A5C-A52A-2CB296CA1B95}"/>
          </ac:spMkLst>
        </pc:spChg>
        <pc:spChg chg="mod">
          <ac:chgData name="pantelis balaouras" userId="25e8755020fc1734" providerId="LiveId" clId="{B3F6CEE8-7EEE-4DEC-8A02-7ED1544D6309}" dt="2024-04-30T15:54:07.689" v="88" actId="6549"/>
          <ac:spMkLst>
            <pc:docMk/>
            <pc:sldMk cId="171453896" sldId="551"/>
            <ac:spMk id="11" creationId="{B08E9EB4-6838-4FCD-B853-E6E51FCAD438}"/>
          </ac:spMkLst>
        </pc:spChg>
        <pc:spChg chg="mod">
          <ac:chgData name="pantelis balaouras" userId="25e8755020fc1734" providerId="LiveId" clId="{B3F6CEE8-7EEE-4DEC-8A02-7ED1544D6309}" dt="2024-04-30T15:54:20.982" v="89"/>
          <ac:spMkLst>
            <pc:docMk/>
            <pc:sldMk cId="171453896" sldId="551"/>
            <ac:spMk id="12" creationId="{330EFFD1-979D-4EE1-BDD9-918267F048CC}"/>
          </ac:spMkLst>
        </pc:spChg>
      </pc:sldChg>
      <pc:sldChg chg="modSp add mod">
        <pc:chgData name="pantelis balaouras" userId="25e8755020fc1734" providerId="LiveId" clId="{B3F6CEE8-7EEE-4DEC-8A02-7ED1544D6309}" dt="2024-04-30T15:54:56.831" v="93" actId="20577"/>
        <pc:sldMkLst>
          <pc:docMk/>
          <pc:sldMk cId="1341240162" sldId="552"/>
        </pc:sldMkLst>
        <pc:spChg chg="mod">
          <ac:chgData name="pantelis balaouras" userId="25e8755020fc1734" providerId="LiveId" clId="{B3F6CEE8-7EEE-4DEC-8A02-7ED1544D6309}" dt="2024-04-30T15:54:56.831" v="93" actId="20577"/>
          <ac:spMkLst>
            <pc:docMk/>
            <pc:sldMk cId="1341240162" sldId="552"/>
            <ac:spMk id="4" creationId="{9651827C-5BB0-427C-8C65-8784AC89CEFC}"/>
          </ac:spMkLst>
        </pc:spChg>
      </pc:sldChg>
      <pc:sldChg chg="modSp add mod">
        <pc:chgData name="pantelis balaouras" userId="25e8755020fc1734" providerId="LiveId" clId="{B3F6CEE8-7EEE-4DEC-8A02-7ED1544D6309}" dt="2024-04-30T15:55:22.437" v="95"/>
        <pc:sldMkLst>
          <pc:docMk/>
          <pc:sldMk cId="2983271105" sldId="553"/>
        </pc:sldMkLst>
        <pc:spChg chg="mod">
          <ac:chgData name="pantelis balaouras" userId="25e8755020fc1734" providerId="LiveId" clId="{B3F6CEE8-7EEE-4DEC-8A02-7ED1544D6309}" dt="2024-04-30T15:55:22.437" v="95"/>
          <ac:spMkLst>
            <pc:docMk/>
            <pc:sldMk cId="2983271105" sldId="553"/>
            <ac:spMk id="4" creationId="{9651827C-5BB0-427C-8C65-8784AC89CEFC}"/>
          </ac:spMkLst>
        </pc:spChg>
      </pc:sldChg>
      <pc:sldChg chg="modSp add mod">
        <pc:chgData name="pantelis balaouras" userId="25e8755020fc1734" providerId="LiveId" clId="{B3F6CEE8-7EEE-4DEC-8A02-7ED1544D6309}" dt="2024-04-30T15:57:57.701" v="103"/>
        <pc:sldMkLst>
          <pc:docMk/>
          <pc:sldMk cId="162205649" sldId="554"/>
        </pc:sldMkLst>
        <pc:spChg chg="mod">
          <ac:chgData name="pantelis balaouras" userId="25e8755020fc1734" providerId="LiveId" clId="{B3F6CEE8-7EEE-4DEC-8A02-7ED1544D6309}" dt="2024-04-30T15:57:44.233" v="102" actId="6549"/>
          <ac:spMkLst>
            <pc:docMk/>
            <pc:sldMk cId="162205649" sldId="554"/>
            <ac:spMk id="2" creationId="{76DC98E3-03AE-05FE-D306-50B5372D125D}"/>
          </ac:spMkLst>
        </pc:spChg>
        <pc:spChg chg="mod">
          <ac:chgData name="pantelis balaouras" userId="25e8755020fc1734" providerId="LiveId" clId="{B3F6CEE8-7EEE-4DEC-8A02-7ED1544D6309}" dt="2024-04-30T15:56:05.962" v="97"/>
          <ac:spMkLst>
            <pc:docMk/>
            <pc:sldMk cId="162205649" sldId="554"/>
            <ac:spMk id="4" creationId="{9651827C-5BB0-427C-8C65-8784AC89CEFC}"/>
          </ac:spMkLst>
        </pc:spChg>
        <pc:spChg chg="mod">
          <ac:chgData name="pantelis balaouras" userId="25e8755020fc1734" providerId="LiveId" clId="{B3F6CEE8-7EEE-4DEC-8A02-7ED1544D6309}" dt="2024-04-30T15:56:18.558" v="99" actId="20577"/>
          <ac:spMkLst>
            <pc:docMk/>
            <pc:sldMk cId="162205649" sldId="554"/>
            <ac:spMk id="5" creationId="{88178301-C8A7-4724-8CF8-344EAE75664C}"/>
          </ac:spMkLst>
        </pc:spChg>
        <pc:spChg chg="mod">
          <ac:chgData name="pantelis balaouras" userId="25e8755020fc1734" providerId="LiveId" clId="{B3F6CEE8-7EEE-4DEC-8A02-7ED1544D6309}" dt="2024-04-30T15:57:16.432" v="100"/>
          <ac:spMkLst>
            <pc:docMk/>
            <pc:sldMk cId="162205649" sldId="554"/>
            <ac:spMk id="10" creationId="{E448F981-31BC-4A5C-A52A-2CB296CA1B95}"/>
          </ac:spMkLst>
        </pc:spChg>
        <pc:spChg chg="mod">
          <ac:chgData name="pantelis balaouras" userId="25e8755020fc1734" providerId="LiveId" clId="{B3F6CEE8-7EEE-4DEC-8A02-7ED1544D6309}" dt="2024-04-30T15:57:57.701" v="103"/>
          <ac:spMkLst>
            <pc:docMk/>
            <pc:sldMk cId="162205649" sldId="554"/>
            <ac:spMk id="11" creationId="{B08E9EB4-6838-4FCD-B853-E6E51FCAD438}"/>
          </ac:spMkLst>
        </pc:spChg>
      </pc:sldChg>
      <pc:sldMasterChg chg="modSldLayout">
        <pc:chgData name="pantelis balaouras" userId="25e8755020fc1734" providerId="LiveId" clId="{B3F6CEE8-7EEE-4DEC-8A02-7ED1544D6309}" dt="2024-04-30T16:01:56.495" v="124"/>
        <pc:sldMasterMkLst>
          <pc:docMk/>
          <pc:sldMasterMk cId="1468923052" sldId="2147483648"/>
        </pc:sldMasterMkLst>
        <pc:sldLayoutChg chg="modSp mod">
          <pc:chgData name="pantelis balaouras" userId="25e8755020fc1734" providerId="LiveId" clId="{B3F6CEE8-7EEE-4DEC-8A02-7ED1544D6309}" dt="2024-04-30T16:01:25.438" v="118"/>
          <pc:sldLayoutMkLst>
            <pc:docMk/>
            <pc:sldMasterMk cId="1468923052" sldId="2147483648"/>
            <pc:sldLayoutMk cId="2577986437" sldId="2147483661"/>
          </pc:sldLayoutMkLst>
          <pc:spChg chg="mod">
            <ac:chgData name="pantelis balaouras" userId="25e8755020fc1734" providerId="LiveId" clId="{B3F6CEE8-7EEE-4DEC-8A02-7ED1544D6309}" dt="2024-04-30T16:01:25.438" v="118"/>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B3F6CEE8-7EEE-4DEC-8A02-7ED1544D6309}" dt="2024-04-30T16:01:36.821" v="121" actId="20577"/>
          <pc:sldLayoutMkLst>
            <pc:docMk/>
            <pc:sldMasterMk cId="1468923052" sldId="2147483648"/>
            <pc:sldLayoutMk cId="2515741970" sldId="2147483665"/>
          </pc:sldLayoutMkLst>
          <pc:spChg chg="mod">
            <ac:chgData name="pantelis balaouras" userId="25e8755020fc1734" providerId="LiveId" clId="{B3F6CEE8-7EEE-4DEC-8A02-7ED1544D6309}" dt="2024-04-30T16:01:36.821" v="121"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B3F6CEE8-7EEE-4DEC-8A02-7ED1544D6309}" dt="2024-04-30T16:01:56.495" v="124"/>
          <pc:sldLayoutMkLst>
            <pc:docMk/>
            <pc:sldMasterMk cId="1468923052" sldId="2147483648"/>
            <pc:sldLayoutMk cId="2336866591" sldId="2147483666"/>
          </pc:sldLayoutMkLst>
          <pc:spChg chg="mod">
            <ac:chgData name="pantelis balaouras" userId="25e8755020fc1734" providerId="LiveId" clId="{B3F6CEE8-7EEE-4DEC-8A02-7ED1544D6309}" dt="2024-04-30T16:01:56.495" v="124"/>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7AD46C6E-EA94-436C-8FFF-E41BD27DD6B4}"/>
    <pc:docChg chg="modSld modMainMaster">
      <pc:chgData name="pantelis balaouras" userId="25e8755020fc1734" providerId="LiveId" clId="{7AD46C6E-EA94-436C-8FFF-E41BD27DD6B4}" dt="2024-04-29T16:51:51.571" v="18" actId="20577"/>
      <pc:docMkLst>
        <pc:docMk/>
      </pc:docMkLst>
      <pc:sldChg chg="modSp mod">
        <pc:chgData name="pantelis balaouras" userId="25e8755020fc1734" providerId="LiveId" clId="{7AD46C6E-EA94-436C-8FFF-E41BD27DD6B4}" dt="2024-04-29T16:51:51.571" v="18" actId="20577"/>
        <pc:sldMkLst>
          <pc:docMk/>
          <pc:sldMk cId="2775606300" sldId="457"/>
        </pc:sldMkLst>
        <pc:spChg chg="mod">
          <ac:chgData name="pantelis balaouras" userId="25e8755020fc1734" providerId="LiveId" clId="{7AD46C6E-EA94-436C-8FFF-E41BD27DD6B4}" dt="2024-04-29T16:51:51.571" v="18" actId="20577"/>
          <ac:spMkLst>
            <pc:docMk/>
            <pc:sldMk cId="2775606300" sldId="457"/>
            <ac:spMk id="4" creationId="{122BC770-408C-50C8-126F-18790E99F2CB}"/>
          </ac:spMkLst>
        </pc:spChg>
      </pc:sldChg>
      <pc:sldMasterChg chg="modSldLayout">
        <pc:chgData name="pantelis balaouras" userId="25e8755020fc1734" providerId="LiveId" clId="{7AD46C6E-EA94-436C-8FFF-E41BD27DD6B4}" dt="2024-04-29T11:02:52.019" v="17" actId="20577"/>
        <pc:sldMasterMkLst>
          <pc:docMk/>
          <pc:sldMasterMk cId="1468923052" sldId="2147483648"/>
        </pc:sldMasterMkLst>
        <pc:sldLayoutChg chg="modSp mod">
          <pc:chgData name="pantelis balaouras" userId="25e8755020fc1734" providerId="LiveId" clId="{7AD46C6E-EA94-436C-8FFF-E41BD27DD6B4}" dt="2024-04-29T11:02:38.227" v="11" actId="20577"/>
          <pc:sldLayoutMkLst>
            <pc:docMk/>
            <pc:sldMasterMk cId="1468923052" sldId="2147483648"/>
            <pc:sldLayoutMk cId="2577986437" sldId="2147483661"/>
          </pc:sldLayoutMkLst>
          <pc:spChg chg="mod">
            <ac:chgData name="pantelis balaouras" userId="25e8755020fc1734" providerId="LiveId" clId="{7AD46C6E-EA94-436C-8FFF-E41BD27DD6B4}" dt="2024-04-29T11:02:38.227" v="11"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7AD46C6E-EA94-436C-8FFF-E41BD27DD6B4}" dt="2024-04-29T11:02:45.794" v="15" actId="20577"/>
          <pc:sldLayoutMkLst>
            <pc:docMk/>
            <pc:sldMasterMk cId="1468923052" sldId="2147483648"/>
            <pc:sldLayoutMk cId="2515741970" sldId="2147483665"/>
          </pc:sldLayoutMkLst>
          <pc:spChg chg="mod">
            <ac:chgData name="pantelis balaouras" userId="25e8755020fc1734" providerId="LiveId" clId="{7AD46C6E-EA94-436C-8FFF-E41BD27DD6B4}" dt="2024-04-29T11:02:45.794" v="15"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7AD46C6E-EA94-436C-8FFF-E41BD27DD6B4}" dt="2024-04-29T11:02:52.019" v="17" actId="20577"/>
          <pc:sldLayoutMkLst>
            <pc:docMk/>
            <pc:sldMasterMk cId="1468923052" sldId="2147483648"/>
            <pc:sldLayoutMk cId="2336866591" sldId="2147483666"/>
          </pc:sldLayoutMkLst>
          <pc:spChg chg="mod">
            <ac:chgData name="pantelis balaouras" userId="25e8755020fc1734" providerId="LiveId" clId="{7AD46C6E-EA94-436C-8FFF-E41BD27DD6B4}" dt="2024-04-29T11:02:52.019" v="17"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1133513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1347933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501724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386632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4230186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8475964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0724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999877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74762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1699117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1740139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addictions and substance use</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addictions and substance use</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addictions and substance use</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6  - Self-learning session </a:t>
            </a:r>
            <a:r>
              <a:rPr lang="en-US" sz="2800" b="1" kern="1200" dirty="0">
                <a:solidFill>
                  <a:srgbClr val="C00000"/>
                </a:solidFill>
                <a:effectLst/>
                <a:latin typeface="+mj-lt"/>
                <a:ea typeface="+mj-ea"/>
                <a:cs typeface="+mj-cs"/>
              </a:rPr>
              <a:t>(</a:t>
            </a:r>
            <a:r>
              <a:rPr lang="en-US" sz="2800" b="1" dirty="0">
                <a:solidFill>
                  <a:srgbClr val="C00000"/>
                </a:solidFill>
                <a:effectLst/>
                <a:latin typeface="+mj-lt"/>
              </a:rPr>
              <a:t>5</a:t>
            </a:r>
            <a:r>
              <a:rPr lang="en-US" sz="2800" b="1" kern="1200" dirty="0">
                <a:solidFill>
                  <a:srgbClr val="C00000"/>
                </a:solidFill>
                <a:effectLst/>
                <a:latin typeface="+mj-lt"/>
                <a:ea typeface="+mj-ea"/>
                <a:cs typeface="+mj-cs"/>
              </a:rPr>
              <a:t>.3)</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kern="1200" dirty="0">
                <a:solidFill>
                  <a:schemeClr val="tx1"/>
                </a:solidFill>
                <a:effectLst/>
                <a:latin typeface="+mj-lt"/>
                <a:ea typeface="+mj-ea"/>
                <a:cs typeface="+mj-cs"/>
              </a:rPr>
              <a:t>Health apps for addictions and substance use</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5</a:t>
            </a:r>
            <a:endParaRPr lang="el-GR" sz="2400" b="1" dirty="0">
              <a:effectLst>
                <a:outerShdw blurRad="38100" dist="38100" dir="2700000" algn="tl">
                  <a:srgbClr val="000000">
                    <a:alpha val="43137"/>
                  </a:srgbClr>
                </a:outerShdw>
              </a:effectLst>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6</a:t>
            </a:r>
            <a:endParaRPr lang="el-GR" sz="2400" dirty="0">
              <a:solidFill>
                <a:schemeClr val="bg1">
                  <a:lumMod val="95000"/>
                </a:schemeClr>
              </a:solidFill>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Quitting tobacco use can lead to withdrawal symptoms such as irritability and difficulty concentrating ?</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56458763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lvl="0" indent="0" algn="ctr" rtl="0">
              <a:lnSpc>
                <a:spcPct val="115000"/>
              </a:lnSpc>
              <a:spcBef>
                <a:spcPts val="0"/>
              </a:spcBef>
              <a:spcAft>
                <a:spcPts val="0"/>
              </a:spcAft>
              <a:buNone/>
            </a:pPr>
            <a:r>
              <a:rPr lang="en-US" sz="2000" b="1" dirty="0">
                <a:solidFill>
                  <a:srgbClr val="203864"/>
                </a:solidFill>
                <a:latin typeface="Calibri"/>
                <a:ea typeface="Calibri"/>
                <a:cs typeface="Calibri"/>
                <a:sym typeface="Calibri"/>
              </a:rPr>
              <a:t>What’s Nomophobia ?</a:t>
            </a:r>
            <a:endParaRPr lang="en-US" sz="2400" dirty="0">
              <a:solidFill>
                <a:schemeClr val="dk2"/>
              </a:solidFill>
              <a:latin typeface="Lato"/>
              <a:ea typeface="Lato"/>
              <a:cs typeface="Lato"/>
              <a:sym typeface="Lato"/>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The fear of losing one's name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The fear of being without mobile phone coverage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The fear of sleeping</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The fear of large gatherings</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17145389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Excessive screen time can lead to negative impacts on mental health, such as increased anxiety and depression</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3412401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Screen addiction primarily affects children and adolescents, but not adults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29832711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impact does excessive time spent on screens typically have on individuals?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Improved cognitive function</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Enhanced social skills</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Decreased risk of sleep disturbances</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Increased risk of eye strain and fatigue  </a:t>
            </a:r>
            <a:endParaRPr lang="el-GR" dirty="0"/>
          </a:p>
        </p:txBody>
      </p:sp>
    </p:spTree>
    <p:extLst>
      <p:ext uri="{BB962C8B-B14F-4D97-AF65-F5344CB8AC3E}">
        <p14:creationId xmlns:p14="http://schemas.microsoft.com/office/powerpoint/2010/main" val="1622056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8" descr="Blue text on a black background&#10;&#10;Description automatically generated">
            <a:extLst>
              <a:ext uri="{FF2B5EF4-FFF2-40B4-BE49-F238E27FC236}">
                <a16:creationId xmlns:a16="http://schemas.microsoft.com/office/drawing/2014/main" id="{D72C1575-24ED-0D98-9CD6-B5DF8F9F496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Nicotine is the only addictive substance in tobacco</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Which one is not a form of tobacco?</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Snuff</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Cigar</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Snus</a:t>
            </a:r>
            <a:endParaRPr lang="el-GR" dirty="0"/>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Chewing gum</a:t>
            </a:r>
            <a:endParaRPr lang="el-GR" dirty="0"/>
          </a:p>
        </p:txBody>
      </p:sp>
    </p:spTree>
    <p:extLst>
      <p:ext uri="{BB962C8B-B14F-4D97-AF65-F5344CB8AC3E}">
        <p14:creationId xmlns:p14="http://schemas.microsoft.com/office/powerpoint/2010/main" val="7316010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Secondhand smoke exposure does not affect the health of nonsmokers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9336766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the various forms of dependency associated with tobacco use?</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Physical</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Emotional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Social</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139240" cy="307777"/>
          </a:xfrm>
          <a:prstGeom prst="rect">
            <a:avLst/>
          </a:prstGeom>
        </p:spPr>
        <p:txBody>
          <a:bodyPr wrap="none" rtlCol="0">
            <a:spAutoFit/>
          </a:bodyPr>
          <a:lstStyle/>
          <a:p>
            <a:pPr algn="l"/>
            <a:r>
              <a:rPr lang="en-US" sz="1400" i="1" dirty="0"/>
              <a:t>More answers are correct!</a:t>
            </a:r>
            <a:endParaRPr lang="el-GR" sz="1400" i="1" dirty="0" err="1"/>
          </a:p>
        </p:txBody>
      </p:sp>
      <p:sp>
        <p:nvSpPr>
          <p:cNvPr id="2" name="Ορθογώνιο 1">
            <a:extLst>
              <a:ext uri="{FF2B5EF4-FFF2-40B4-BE49-F238E27FC236}">
                <a16:creationId xmlns:a16="http://schemas.microsoft.com/office/drawing/2014/main" id="{F08D8BA0-087B-B7C6-8A61-C2AB51C238A8}"/>
              </a:ext>
            </a:extLst>
          </p:cNvPr>
          <p:cNvSpPr/>
          <p:nvPr/>
        </p:nvSpPr>
        <p:spPr>
          <a:xfrm>
            <a:off x="6134100"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Psychological</a:t>
            </a:r>
            <a:endParaRPr lang="el-GR" dirty="0"/>
          </a:p>
        </p:txBody>
      </p:sp>
    </p:spTree>
    <p:extLst>
      <p:ext uri="{BB962C8B-B14F-4D97-AF65-F5344CB8AC3E}">
        <p14:creationId xmlns:p14="http://schemas.microsoft.com/office/powerpoint/2010/main" val="37610939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the harmful effects of smoking?</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a:t>
            </a:r>
            <a:r>
              <a:rPr lang="en-US" dirty="0">
                <a:ea typeface="Calibri"/>
                <a:cs typeface="Calibri"/>
                <a:sym typeface="Calibri"/>
              </a:rPr>
              <a:t> Increased risk of lung cancer</a:t>
            </a:r>
            <a:endParaRPr lang="en-US"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Improved cardiovascular health</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Respiratory issues such as chronic bronchitis</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139240" cy="307777"/>
          </a:xfrm>
          <a:prstGeom prst="rect">
            <a:avLst/>
          </a:prstGeom>
        </p:spPr>
        <p:txBody>
          <a:bodyPr wrap="none" rtlCol="0">
            <a:spAutoFit/>
          </a:bodyPr>
          <a:lstStyle/>
          <a:p>
            <a:pPr algn="l"/>
            <a:r>
              <a:rPr lang="en-US" sz="1400" i="1" dirty="0"/>
              <a:t>More answers are correct!</a:t>
            </a:r>
            <a:endParaRPr lang="el-GR" sz="1400" i="1" dirty="0" err="1"/>
          </a:p>
        </p:txBody>
      </p:sp>
      <p:sp>
        <p:nvSpPr>
          <p:cNvPr id="2" name="Ορθογώνιο 1">
            <a:extLst>
              <a:ext uri="{FF2B5EF4-FFF2-40B4-BE49-F238E27FC236}">
                <a16:creationId xmlns:a16="http://schemas.microsoft.com/office/drawing/2014/main" id="{F08D8BA0-087B-B7C6-8A61-C2AB51C238A8}"/>
              </a:ext>
            </a:extLst>
          </p:cNvPr>
          <p:cNvSpPr/>
          <p:nvPr/>
        </p:nvSpPr>
        <p:spPr>
          <a:xfrm>
            <a:off x="6134100"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Yellowing of teeth and fingers</a:t>
            </a:r>
            <a:endParaRPr lang="el-GR" dirty="0"/>
          </a:p>
        </p:txBody>
      </p:sp>
    </p:spTree>
    <p:extLst>
      <p:ext uri="{BB962C8B-B14F-4D97-AF65-F5344CB8AC3E}">
        <p14:creationId xmlns:p14="http://schemas.microsoft.com/office/powerpoint/2010/main" val="34270602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Some of the main factors determining the number of calories a person needs daily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GB" dirty="0"/>
              <a:t>Marital status.</a:t>
            </a:r>
            <a:r>
              <a:rPr lang="en-US" dirty="0"/>
              <a:t>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The country of origin.</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047740" cy="307777"/>
          </a:xfrm>
          <a:prstGeom prst="rect">
            <a:avLst/>
          </a:prstGeom>
        </p:spPr>
        <p:txBody>
          <a:bodyPr wrap="none" rtlCol="0">
            <a:spAutoFit/>
          </a:bodyPr>
          <a:lstStyle/>
          <a:p>
            <a:pPr algn="l"/>
            <a:r>
              <a:rPr lang="en-US" sz="1400" i="1" dirty="0"/>
              <a:t>Two answers are correct!</a:t>
            </a:r>
            <a:endParaRPr lang="el-GR" sz="1400" i="1" dirty="0" err="1"/>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Height and level of physical activity.  </a:t>
            </a:r>
            <a:endParaRPr lang="el-GR" dirty="0"/>
          </a:p>
        </p:txBody>
      </p:sp>
      <p:sp>
        <p:nvSpPr>
          <p:cNvPr id="6" name="Ορθογώνιο 11">
            <a:extLst>
              <a:ext uri="{FF2B5EF4-FFF2-40B4-BE49-F238E27FC236}">
                <a16:creationId xmlns:a16="http://schemas.microsoft.com/office/drawing/2014/main" id="{3CE80171-A83F-B9F7-666E-B2B7E0CC5BB2}"/>
              </a:ext>
            </a:extLst>
          </p:cNvPr>
          <p:cNvSpPr/>
          <p:nvPr/>
        </p:nvSpPr>
        <p:spPr>
          <a:xfrm>
            <a:off x="2105025"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GB" dirty="0"/>
              <a:t>Age, sex and weight.</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5 3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ArK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ICs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gKy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ICs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ICs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ICs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ArKhYFQaV5GsAAABvAAAAHAAAAHVuaXZlcnNhbC9sb2NhbF9zZXR0aW5ncy54bWwNyrEKwkAMANC9XxEySB3Uugn2rpujCK0fENogB7mk9ELRv/e2N7x++GaBnbeSTANezx0C62xL0k/A9/Q43RCKky4kphxQDWGITS82k4zsXmOBVejH28S5wvlJuc4XqbOkAu1B/B6PeInNH1BLAwQUAAIACACArK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gKyoWOohDhNLAAAAbAAAABsAAAB1bml2ZXJzYWwvdW5pdmVyc2FsLnBuZy54bWyzsa/IzVEoSy0qzszPs1Uy1DNQsrfj5bIpKEoty0wtV6gAigEFIUBJoRLINUJwyzNTSjKAQiYmFgjBjNTM9IwSoKiBhRlcVB9oKABQSwECAAAUAAIACACpflBPNmFYAkcDAADhCQAAFAAAAAAAAAABAAAAAAAAAAAAdW5pdmVyc2FsL3BsYXllci54bWxQSwECAAAUAAIACACArKhYtTf0qBwFAADhEwAAHQAAAAAAAAABAAAAAAB5AwAAdW5pdmVyc2FsL2NvbW1vbl9tZXNzYWdlcy5sbmdQSwECAAAUAAIACACArKhYFR5gG6MAAAB/AQAALgAAAAAAAAABAAAAAADQCAAAdW5pdmVyc2FsL3BsYXliYWNrX2FuZF9uYXZpZ2F0aW9uX3NldHRpbmdzLnhtbFBLAQIAABQAAgAIAICsqFh0STUfPAQAAAwVAAAnAAAAAAAAAAEAAAAAAL8JAAB1bml2ZXJzYWwvZmxhc2hfcHVibGlzaGluZ19zZXR0aW5ncy54bWxQSwECAAAUAAIACACArKhYN4uHansDAACsDAAAIQAAAAAAAAABAAAAAABADgAAdW5pdmVyc2FsL2ZsYXNoX3NraW5fc2V0dGluZ3MueG1sUEsBAgAAFAACAAgAgKyoWKavViM2BAAAlhQAACYAAAAAAAAAAQAAAAAA+hEAAHVuaXZlcnNhbC9odG1sX3B1Ymxpc2hpbmdfc2V0dGluZ3MueG1sUEsBAgAAFAACAAgAgKyoWCYPfuiwAQAAbwYAAB8AAAAAAAAAAQAAAAAAdBYAAHVuaXZlcnNhbC9odG1sX3NraW5fc2V0dGluZ3MuanNQSwECAAAUAAIACACArKhYFQaV5GsAAABvAAAAHAAAAAAAAAABAAAAAABhGAAAdW5pdmVyc2FsL2xvY2FsX3NldHRpbmdzLnhtbFBLAQIAABQAAgAIAICsqFjCG66ZaBIAAPdNAAAXAAAAAAAAAAAAAAAAAAYZAAB1bml2ZXJzYWwvdW5pdmVyc2FsLnBuZ1BLAQIAABQAAgAIAICsqFjqIQ4TSwAAAGwAAAAbAAAAAAAAAAEAAAAAAKMrAAB1bml2ZXJzYWwvdW5pdmVyc2FsLnBuZy54bWxQSwUGAAAAAAoACgAGAwAAJywAAAAA"/>
  <p:tag name="ISPRING_LMS_API_VERSION" val="SCORM 1.2"/>
  <p:tag name="ISPRING_ULTRA_SCORM_COURSE_ID" val="5E58C3DA-78E7-47A9-9FE6-0831193C479A"/>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5&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5 3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6304</TotalTime>
  <Words>595</Words>
  <Application>Microsoft Office PowerPoint</Application>
  <PresentationFormat>Ευρεία οθόνη</PresentationFormat>
  <Paragraphs>122</Paragraphs>
  <Slides>15</Slides>
  <Notes>15</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15</vt:i4>
      </vt:variant>
    </vt:vector>
  </HeadingPairs>
  <TitlesOfParts>
    <vt:vector size="27" baseType="lpstr">
      <vt:lpstr>Adobe Gothic Std B</vt:lpstr>
      <vt:lpstr>MS PGothic</vt:lpstr>
      <vt:lpstr>Abadi Extra Light</vt:lpstr>
      <vt:lpstr>Arial</vt:lpstr>
      <vt:lpstr>Calibri</vt:lpstr>
      <vt:lpstr>Calibri Light</vt:lpstr>
      <vt:lpstr>Gill Sans Nova</vt:lpstr>
      <vt:lpstr>Impact</vt:lpstr>
      <vt:lpstr>Lato</vt:lpstr>
      <vt:lpstr>Roboto</vt:lpstr>
      <vt:lpstr>Wingdings</vt:lpstr>
      <vt:lpstr>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ETA5 3 SELF-LEARNING</dc:title>
  <dc:creator>pantelis bbalaouras</dc:creator>
  <cp:lastModifiedBy>pantelis</cp:lastModifiedBy>
  <cp:revision>913</cp:revision>
  <dcterms:created xsi:type="dcterms:W3CDTF">2020-06-02T13:31:56Z</dcterms:created>
  <dcterms:modified xsi:type="dcterms:W3CDTF">2024-05-08T18:36:23Z</dcterms:modified>
</cp:coreProperties>
</file>