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57" r:id="rId2"/>
    <p:sldId id="458" r:id="rId3"/>
    <p:sldId id="545" r:id="rId4"/>
    <p:sldId id="443" r:id="rId5"/>
    <p:sldId id="546" r:id="rId6"/>
    <p:sldId id="547" r:id="rId7"/>
    <p:sldId id="548" r:id="rId8"/>
    <p:sldId id="549" r:id="rId9"/>
    <p:sldId id="437" r:id="rId10"/>
    <p:sldId id="550" r:id="rId11"/>
    <p:sldId id="551" r:id="rId12"/>
    <p:sldId id="552" r:id="rId13"/>
    <p:sldId id="553" r:id="rId14"/>
    <p:sldId id="554" r:id="rId15"/>
    <p:sldId id="404" r:id="rId16"/>
  </p:sldIdLst>
  <p:sldSz cx="12192000" cy="6858000"/>
  <p:notesSz cx="6858000" cy="9144000"/>
  <p:custDataLst>
    <p:tags r:id="rId1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F6CEE8-7EEE-4DEC-8A02-7ED1544D6309}" v="66" dt="2024-04-30T16:40:52.2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1505" autoAdjust="0"/>
  </p:normalViewPr>
  <p:slideViewPr>
    <p:cSldViewPr snapToGrid="0">
      <p:cViewPr varScale="1">
        <p:scale>
          <a:sx n="75" d="100"/>
          <a:sy n="75" d="100"/>
        </p:scale>
        <p:origin x="60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1468923052" sldId="214748364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1468923052" sldId="214748364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1468923052" sldId="214748364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1468923052" sldId="214748364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1468923052" sldId="214748364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1468923052" sldId="214748364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1468923052" sldId="214748364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1468923052" sldId="214748364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1468923052" sldId="214748364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1468923052" sldId="214748364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pantelis balaouras" userId="25e8755020fc1734" providerId="LiveId" clId="{45659C34-76D3-40EF-AA9E-F68AC63FEF91}"/>
    <pc:docChg chg="modSld">
      <pc:chgData name="pantelis balaouras" userId="25e8755020fc1734" providerId="LiveId" clId="{45659C34-76D3-40EF-AA9E-F68AC63FEF91}" dt="2024-04-28T19:22:33.584" v="0" actId="1076"/>
      <pc:docMkLst>
        <pc:docMk/>
      </pc:docMkLst>
      <pc:sldChg chg="modSp mod">
        <pc:chgData name="pantelis balaouras" userId="25e8755020fc1734" providerId="LiveId" clId="{45659C34-76D3-40EF-AA9E-F68AC63FEF91}" dt="2024-04-28T19:22:33.584" v="0" actId="1076"/>
        <pc:sldMkLst>
          <pc:docMk/>
          <pc:sldMk cId="1580276678" sldId="451"/>
        </pc:sldMkLst>
        <pc:spChg chg="mod">
          <ac:chgData name="pantelis balaouras" userId="25e8755020fc1734" providerId="LiveId" clId="{45659C34-76D3-40EF-AA9E-F68AC63FEF91}" dt="2024-04-28T19:22:33.584" v="0" actId="1076"/>
          <ac:spMkLst>
            <pc:docMk/>
            <pc:sldMk cId="1580276678" sldId="451"/>
            <ac:spMk id="14" creationId="{F2CF200D-C714-4BA9-AECB-681B7F038870}"/>
          </ac:spMkLst>
        </pc:spChg>
      </pc:sldChg>
    </pc:docChg>
  </pc:docChgLst>
  <pc:docChgLst>
    <pc:chgData name="pantelis balaouras" userId="25e8755020fc1734" providerId="LiveId" clId="{B3F6CEE8-7EEE-4DEC-8A02-7ED1544D6309}"/>
    <pc:docChg chg="undo custSel addSld delSld modSld sldOrd modMainMaster">
      <pc:chgData name="pantelis balaouras" userId="25e8755020fc1734" providerId="LiveId" clId="{B3F6CEE8-7EEE-4DEC-8A02-7ED1544D6309}" dt="2024-04-30T16:40:52.246" v="127"/>
      <pc:docMkLst>
        <pc:docMk/>
      </pc:docMkLst>
      <pc:sldChg chg="addSp delSp modSp">
        <pc:chgData name="pantelis balaouras" userId="25e8755020fc1734" providerId="LiveId" clId="{B3F6CEE8-7EEE-4DEC-8A02-7ED1544D6309}" dt="2024-04-30T16:40:52.246" v="127"/>
        <pc:sldMkLst>
          <pc:docMk/>
          <pc:sldMk cId="1915799683" sldId="404"/>
        </pc:sldMkLst>
        <pc:picChg chg="add mod">
          <ac:chgData name="pantelis balaouras" userId="25e8755020fc1734" providerId="LiveId" clId="{B3F6CEE8-7EEE-4DEC-8A02-7ED1544D6309}" dt="2024-04-30T16:40:52.246" v="127"/>
          <ac:picMkLst>
            <pc:docMk/>
            <pc:sldMk cId="1915799683" sldId="404"/>
            <ac:picMk id="4" creationId="{D72C1575-24ED-0D98-9CD6-B5DF8F9F496A}"/>
          </ac:picMkLst>
        </pc:picChg>
        <pc:picChg chg="del mod">
          <ac:chgData name="pantelis balaouras" userId="25e8755020fc1734" providerId="LiveId" clId="{B3F6CEE8-7EEE-4DEC-8A02-7ED1544D6309}" dt="2024-04-30T16:40:51.224" v="126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del">
        <pc:chgData name="pantelis balaouras" userId="25e8755020fc1734" providerId="LiveId" clId="{B3F6CEE8-7EEE-4DEC-8A02-7ED1544D6309}" dt="2024-04-30T15:58:20.488" v="109" actId="47"/>
        <pc:sldMkLst>
          <pc:docMk/>
          <pc:sldMk cId="4008420260" sldId="424"/>
        </pc:sldMkLst>
      </pc:sldChg>
      <pc:sldChg chg="del">
        <pc:chgData name="pantelis balaouras" userId="25e8755020fc1734" providerId="LiveId" clId="{B3F6CEE8-7EEE-4DEC-8A02-7ED1544D6309}" dt="2024-04-30T15:58:35.729" v="111" actId="47"/>
        <pc:sldMkLst>
          <pc:docMk/>
          <pc:sldMk cId="1138894477" sldId="429"/>
        </pc:sldMkLst>
      </pc:sldChg>
      <pc:sldChg chg="modSp mod">
        <pc:chgData name="pantelis balaouras" userId="25e8755020fc1734" providerId="LiveId" clId="{B3F6CEE8-7EEE-4DEC-8A02-7ED1544D6309}" dt="2024-04-30T16:00:33.966" v="115" actId="113"/>
        <pc:sldMkLst>
          <pc:docMk/>
          <pc:sldMk cId="3998387987" sldId="437"/>
        </pc:sldMkLst>
        <pc:spChg chg="mod">
          <ac:chgData name="pantelis balaouras" userId="25e8755020fc1734" providerId="LiveId" clId="{B3F6CEE8-7EEE-4DEC-8A02-7ED1544D6309}" dt="2024-04-30T16:00:33.966" v="115" actId="113"/>
          <ac:spMkLst>
            <pc:docMk/>
            <pc:sldMk cId="3998387987" sldId="437"/>
            <ac:spMk id="2" creationId="{D5E63C17-BD03-4222-BC8D-E1F551A4DD54}"/>
          </ac:spMkLst>
        </pc:spChg>
      </pc:sldChg>
      <pc:sldChg chg="del">
        <pc:chgData name="pantelis balaouras" userId="25e8755020fc1734" providerId="LiveId" clId="{B3F6CEE8-7EEE-4DEC-8A02-7ED1544D6309}" dt="2024-04-30T15:58:20.488" v="109" actId="47"/>
        <pc:sldMkLst>
          <pc:docMk/>
          <pc:sldMk cId="394574739" sldId="438"/>
        </pc:sldMkLst>
      </pc:sldChg>
      <pc:sldChg chg="del">
        <pc:chgData name="pantelis balaouras" userId="25e8755020fc1734" providerId="LiveId" clId="{B3F6CEE8-7EEE-4DEC-8A02-7ED1544D6309}" dt="2024-04-30T15:58:02.264" v="104" actId="47"/>
        <pc:sldMkLst>
          <pc:docMk/>
          <pc:sldMk cId="3833976795" sldId="439"/>
        </pc:sldMkLst>
      </pc:sldChg>
      <pc:sldChg chg="del">
        <pc:chgData name="pantelis balaouras" userId="25e8755020fc1734" providerId="LiveId" clId="{B3F6CEE8-7EEE-4DEC-8A02-7ED1544D6309}" dt="2024-04-30T15:58:13.052" v="107" actId="47"/>
        <pc:sldMkLst>
          <pc:docMk/>
          <pc:sldMk cId="1072759670" sldId="440"/>
        </pc:sldMkLst>
      </pc:sldChg>
      <pc:sldChg chg="del">
        <pc:chgData name="pantelis balaouras" userId="25e8755020fc1734" providerId="LiveId" clId="{B3F6CEE8-7EEE-4DEC-8A02-7ED1544D6309}" dt="2024-04-30T15:58:03.232" v="105" actId="47"/>
        <pc:sldMkLst>
          <pc:docMk/>
          <pc:sldMk cId="2063507733" sldId="442"/>
        </pc:sldMkLst>
      </pc:sldChg>
      <pc:sldChg chg="modSp mod ord">
        <pc:chgData name="pantelis balaouras" userId="25e8755020fc1734" providerId="LiveId" clId="{B3F6CEE8-7EEE-4DEC-8A02-7ED1544D6309}" dt="2024-04-30T15:45:40.909" v="10"/>
        <pc:sldMkLst>
          <pc:docMk/>
          <pc:sldMk cId="2819071015" sldId="443"/>
        </pc:sldMkLst>
        <pc:spChg chg="mod">
          <ac:chgData name="pantelis balaouras" userId="25e8755020fc1734" providerId="LiveId" clId="{B3F6CEE8-7EEE-4DEC-8A02-7ED1544D6309}" dt="2024-04-30T15:45:40.909" v="10"/>
          <ac:spMkLst>
            <pc:docMk/>
            <pc:sldMk cId="2819071015" sldId="443"/>
            <ac:spMk id="4" creationId="{9651827C-5BB0-427C-8C65-8784AC89CEFC}"/>
          </ac:spMkLst>
        </pc:spChg>
      </pc:sldChg>
      <pc:sldChg chg="del">
        <pc:chgData name="pantelis balaouras" userId="25e8755020fc1734" providerId="LiveId" clId="{B3F6CEE8-7EEE-4DEC-8A02-7ED1544D6309}" dt="2024-04-30T15:58:03.848" v="106" actId="47"/>
        <pc:sldMkLst>
          <pc:docMk/>
          <pc:sldMk cId="3053928393" sldId="444"/>
        </pc:sldMkLst>
      </pc:sldChg>
      <pc:sldChg chg="del">
        <pc:chgData name="pantelis balaouras" userId="25e8755020fc1734" providerId="LiveId" clId="{B3F6CEE8-7EEE-4DEC-8A02-7ED1544D6309}" dt="2024-04-30T15:58:13.052" v="107" actId="47"/>
        <pc:sldMkLst>
          <pc:docMk/>
          <pc:sldMk cId="3032865709" sldId="445"/>
        </pc:sldMkLst>
      </pc:sldChg>
      <pc:sldChg chg="del">
        <pc:chgData name="pantelis balaouras" userId="25e8755020fc1734" providerId="LiveId" clId="{B3F6CEE8-7EEE-4DEC-8A02-7ED1544D6309}" dt="2024-04-30T15:58:20.488" v="109" actId="47"/>
        <pc:sldMkLst>
          <pc:docMk/>
          <pc:sldMk cId="99064465" sldId="447"/>
        </pc:sldMkLst>
      </pc:sldChg>
      <pc:sldChg chg="del">
        <pc:chgData name="pantelis balaouras" userId="25e8755020fc1734" providerId="LiveId" clId="{B3F6CEE8-7EEE-4DEC-8A02-7ED1544D6309}" dt="2024-04-30T15:58:39.443" v="112" actId="47"/>
        <pc:sldMkLst>
          <pc:docMk/>
          <pc:sldMk cId="1671113828" sldId="448"/>
        </pc:sldMkLst>
      </pc:sldChg>
      <pc:sldChg chg="del">
        <pc:chgData name="pantelis balaouras" userId="25e8755020fc1734" providerId="LiveId" clId="{B3F6CEE8-7EEE-4DEC-8A02-7ED1544D6309}" dt="2024-04-30T15:58:28.646" v="110" actId="47"/>
        <pc:sldMkLst>
          <pc:docMk/>
          <pc:sldMk cId="1790413655" sldId="450"/>
        </pc:sldMkLst>
      </pc:sldChg>
      <pc:sldChg chg="del">
        <pc:chgData name="pantelis balaouras" userId="25e8755020fc1734" providerId="LiveId" clId="{B3F6CEE8-7EEE-4DEC-8A02-7ED1544D6309}" dt="2024-04-30T15:58:13.052" v="107" actId="47"/>
        <pc:sldMkLst>
          <pc:docMk/>
          <pc:sldMk cId="1580276678" sldId="451"/>
        </pc:sldMkLst>
      </pc:sldChg>
      <pc:sldChg chg="del">
        <pc:chgData name="pantelis balaouras" userId="25e8755020fc1734" providerId="LiveId" clId="{B3F6CEE8-7EEE-4DEC-8A02-7ED1544D6309}" dt="2024-04-30T15:58:13.052" v="107" actId="47"/>
        <pc:sldMkLst>
          <pc:docMk/>
          <pc:sldMk cId="1769676193" sldId="452"/>
        </pc:sldMkLst>
      </pc:sldChg>
      <pc:sldChg chg="del">
        <pc:chgData name="pantelis balaouras" userId="25e8755020fc1734" providerId="LiveId" clId="{B3F6CEE8-7EEE-4DEC-8A02-7ED1544D6309}" dt="2024-04-30T15:58:17.487" v="108" actId="47"/>
        <pc:sldMkLst>
          <pc:docMk/>
          <pc:sldMk cId="1373753206" sldId="453"/>
        </pc:sldMkLst>
      </pc:sldChg>
      <pc:sldChg chg="del">
        <pc:chgData name="pantelis balaouras" userId="25e8755020fc1734" providerId="LiveId" clId="{B3F6CEE8-7EEE-4DEC-8A02-7ED1544D6309}" dt="2024-04-30T15:58:17.487" v="108" actId="47"/>
        <pc:sldMkLst>
          <pc:docMk/>
          <pc:sldMk cId="4113254764" sldId="454"/>
        </pc:sldMkLst>
      </pc:sldChg>
      <pc:sldChg chg="del">
        <pc:chgData name="pantelis balaouras" userId="25e8755020fc1734" providerId="LiveId" clId="{B3F6CEE8-7EEE-4DEC-8A02-7ED1544D6309}" dt="2024-04-30T15:58:17.487" v="108" actId="47"/>
        <pc:sldMkLst>
          <pc:docMk/>
          <pc:sldMk cId="1227468349" sldId="455"/>
        </pc:sldMkLst>
      </pc:sldChg>
      <pc:sldChg chg="del">
        <pc:chgData name="pantelis balaouras" userId="25e8755020fc1734" providerId="LiveId" clId="{B3F6CEE8-7EEE-4DEC-8A02-7ED1544D6309}" dt="2024-04-30T15:58:13.052" v="107" actId="47"/>
        <pc:sldMkLst>
          <pc:docMk/>
          <pc:sldMk cId="2417493894" sldId="456"/>
        </pc:sldMkLst>
      </pc:sldChg>
      <pc:sldChg chg="delSp modSp mod">
        <pc:chgData name="pantelis balaouras" userId="25e8755020fc1734" providerId="LiveId" clId="{B3F6CEE8-7EEE-4DEC-8A02-7ED1544D6309}" dt="2024-04-30T15:44:44.802" v="7" actId="108"/>
        <pc:sldMkLst>
          <pc:docMk/>
          <pc:sldMk cId="2775606300" sldId="457"/>
        </pc:sldMkLst>
        <pc:spChg chg="mod">
          <ac:chgData name="pantelis balaouras" userId="25e8755020fc1734" providerId="LiveId" clId="{B3F6CEE8-7EEE-4DEC-8A02-7ED1544D6309}" dt="2024-04-30T15:44:22.435" v="4"/>
          <ac:spMkLst>
            <pc:docMk/>
            <pc:sldMk cId="2775606300" sldId="457"/>
            <ac:spMk id="4" creationId="{122BC770-408C-50C8-126F-18790E99F2CB}"/>
          </ac:spMkLst>
        </pc:spChg>
        <pc:spChg chg="del">
          <ac:chgData name="pantelis balaouras" userId="25e8755020fc1734" providerId="LiveId" clId="{B3F6CEE8-7EEE-4DEC-8A02-7ED1544D6309}" dt="2024-04-30T15:44:26.252" v="5" actId="478"/>
          <ac:spMkLst>
            <pc:docMk/>
            <pc:sldMk cId="2775606300" sldId="457"/>
            <ac:spMk id="5" creationId="{9C196132-8E2D-3323-B795-861D3CE5DD11}"/>
          </ac:spMkLst>
        </pc:spChg>
        <pc:spChg chg="mod">
          <ac:chgData name="pantelis balaouras" userId="25e8755020fc1734" providerId="LiveId" clId="{B3F6CEE8-7EEE-4DEC-8A02-7ED1544D6309}" dt="2024-04-30T15:44:34.016" v="6" actId="108"/>
          <ac:spMkLst>
            <pc:docMk/>
            <pc:sldMk cId="2775606300" sldId="457"/>
            <ac:spMk id="10" creationId="{8D1A44D9-A0E1-CEEC-8556-1AF31A36C35E}"/>
          </ac:spMkLst>
        </pc:spChg>
        <pc:spChg chg="mod">
          <ac:chgData name="pantelis balaouras" userId="25e8755020fc1734" providerId="LiveId" clId="{B3F6CEE8-7EEE-4DEC-8A02-7ED1544D6309}" dt="2024-04-30T15:44:44.802" v="7" actId="108"/>
          <ac:spMkLst>
            <pc:docMk/>
            <pc:sldMk cId="2775606300" sldId="457"/>
            <ac:spMk id="16" creationId="{DFF0B65B-CBA5-9B67-090E-F3AF9A6A1A47}"/>
          </ac:spMkLst>
        </pc:spChg>
      </pc:sldChg>
      <pc:sldChg chg="modSp add mod">
        <pc:chgData name="pantelis balaouras" userId="25e8755020fc1734" providerId="LiveId" clId="{B3F6CEE8-7EEE-4DEC-8A02-7ED1544D6309}" dt="2024-04-30T15:47:09.579" v="17"/>
        <pc:sldMkLst>
          <pc:docMk/>
          <pc:sldMk cId="731601047" sldId="546"/>
        </pc:sldMkLst>
        <pc:spChg chg="mod">
          <ac:chgData name="pantelis balaouras" userId="25e8755020fc1734" providerId="LiveId" clId="{B3F6CEE8-7EEE-4DEC-8A02-7ED1544D6309}" dt="2024-04-30T15:46:43.212" v="15"/>
          <ac:spMkLst>
            <pc:docMk/>
            <pc:sldMk cId="731601047" sldId="546"/>
            <ac:spMk id="2" creationId="{8350A70B-8EA5-D66A-CE84-35016F7ECF64}"/>
          </ac:spMkLst>
        </pc:spChg>
        <pc:spChg chg="mod">
          <ac:chgData name="pantelis balaouras" userId="25e8755020fc1734" providerId="LiveId" clId="{B3F6CEE8-7EEE-4DEC-8A02-7ED1544D6309}" dt="2024-04-30T15:46:16.547" v="12"/>
          <ac:spMkLst>
            <pc:docMk/>
            <pc:sldMk cId="731601047" sldId="546"/>
            <ac:spMk id="4" creationId="{9651827C-5BB0-427C-8C65-8784AC89CEFC}"/>
          </ac:spMkLst>
        </pc:spChg>
        <pc:spChg chg="mod">
          <ac:chgData name="pantelis balaouras" userId="25e8755020fc1734" providerId="LiveId" clId="{B3F6CEE8-7EEE-4DEC-8A02-7ED1544D6309}" dt="2024-04-30T15:46:31.394" v="14" actId="20577"/>
          <ac:spMkLst>
            <pc:docMk/>
            <pc:sldMk cId="731601047" sldId="546"/>
            <ac:spMk id="5" creationId="{88178301-C8A7-4724-8CF8-344EAE75664C}"/>
          </ac:spMkLst>
        </pc:spChg>
        <pc:spChg chg="mod">
          <ac:chgData name="pantelis balaouras" userId="25e8755020fc1734" providerId="LiveId" clId="{B3F6CEE8-7EEE-4DEC-8A02-7ED1544D6309}" dt="2024-04-30T15:46:57.238" v="16"/>
          <ac:spMkLst>
            <pc:docMk/>
            <pc:sldMk cId="731601047" sldId="546"/>
            <ac:spMk id="10" creationId="{E448F981-31BC-4A5C-A52A-2CB296CA1B95}"/>
          </ac:spMkLst>
        </pc:spChg>
        <pc:spChg chg="mod">
          <ac:chgData name="pantelis balaouras" userId="25e8755020fc1734" providerId="LiveId" clId="{B3F6CEE8-7EEE-4DEC-8A02-7ED1544D6309}" dt="2024-04-30T15:47:09.579" v="17"/>
          <ac:spMkLst>
            <pc:docMk/>
            <pc:sldMk cId="731601047" sldId="546"/>
            <ac:spMk id="12" creationId="{330EFFD1-979D-4EE1-BDD9-918267F048CC}"/>
          </ac:spMkLst>
        </pc:spChg>
      </pc:sldChg>
      <pc:sldChg chg="modSp add mod">
        <pc:chgData name="pantelis balaouras" userId="25e8755020fc1734" providerId="LiveId" clId="{B3F6CEE8-7EEE-4DEC-8A02-7ED1544D6309}" dt="2024-04-30T15:47:35.259" v="19"/>
        <pc:sldMkLst>
          <pc:docMk/>
          <pc:sldMk cId="933676634" sldId="547"/>
        </pc:sldMkLst>
        <pc:spChg chg="mod">
          <ac:chgData name="pantelis balaouras" userId="25e8755020fc1734" providerId="LiveId" clId="{B3F6CEE8-7EEE-4DEC-8A02-7ED1544D6309}" dt="2024-04-30T15:47:35.259" v="19"/>
          <ac:spMkLst>
            <pc:docMk/>
            <pc:sldMk cId="933676634" sldId="547"/>
            <ac:spMk id="4" creationId="{9651827C-5BB0-427C-8C65-8784AC89CEFC}"/>
          </ac:spMkLst>
        </pc:spChg>
      </pc:sldChg>
      <pc:sldChg chg="addSp delSp modSp add mod delAnim modAnim">
        <pc:chgData name="pantelis balaouras" userId="25e8755020fc1734" providerId="LiveId" clId="{B3F6CEE8-7EEE-4DEC-8A02-7ED1544D6309}" dt="2024-04-30T16:00:21.194" v="113" actId="113"/>
        <pc:sldMkLst>
          <pc:docMk/>
          <pc:sldMk cId="3761093983" sldId="548"/>
        </pc:sldMkLst>
        <pc:spChg chg="add mod">
          <ac:chgData name="pantelis balaouras" userId="25e8755020fc1734" providerId="LiveId" clId="{B3F6CEE8-7EEE-4DEC-8A02-7ED1544D6309}" dt="2024-04-30T15:50:09.457" v="34" actId="1076"/>
          <ac:spMkLst>
            <pc:docMk/>
            <pc:sldMk cId="3761093983" sldId="548"/>
            <ac:spMk id="2" creationId="{F08D8BA0-087B-B7C6-8A61-C2AB51C238A8}"/>
          </ac:spMkLst>
        </pc:spChg>
        <pc:spChg chg="del mod">
          <ac:chgData name="pantelis balaouras" userId="25e8755020fc1734" providerId="LiveId" clId="{B3F6CEE8-7EEE-4DEC-8A02-7ED1544D6309}" dt="2024-04-30T15:50:03.797" v="33" actId="478"/>
          <ac:spMkLst>
            <pc:docMk/>
            <pc:sldMk cId="3761093983" sldId="548"/>
            <ac:spMk id="3" creationId="{5E85DC22-F1CC-E28F-0278-E49791741548}"/>
          </ac:spMkLst>
        </pc:spChg>
        <pc:spChg chg="mod">
          <ac:chgData name="pantelis balaouras" userId="25e8755020fc1734" providerId="LiveId" clId="{B3F6CEE8-7EEE-4DEC-8A02-7ED1544D6309}" dt="2024-04-30T15:48:43.373" v="21"/>
          <ac:spMkLst>
            <pc:docMk/>
            <pc:sldMk cId="3761093983" sldId="548"/>
            <ac:spMk id="4" creationId="{9651827C-5BB0-427C-8C65-8784AC89CEFC}"/>
          </ac:spMkLst>
        </pc:spChg>
        <pc:spChg chg="mod">
          <ac:chgData name="pantelis balaouras" userId="25e8755020fc1734" providerId="LiveId" clId="{B3F6CEE8-7EEE-4DEC-8A02-7ED1544D6309}" dt="2024-04-30T15:48:56.645" v="23" actId="20577"/>
          <ac:spMkLst>
            <pc:docMk/>
            <pc:sldMk cId="3761093983" sldId="548"/>
            <ac:spMk id="5" creationId="{88178301-C8A7-4724-8CF8-344EAE75664C}"/>
          </ac:spMkLst>
        </pc:spChg>
        <pc:spChg chg="mod">
          <ac:chgData name="pantelis balaouras" userId="25e8755020fc1734" providerId="LiveId" clId="{B3F6CEE8-7EEE-4DEC-8A02-7ED1544D6309}" dt="2024-04-30T16:00:21.194" v="113" actId="113"/>
          <ac:spMkLst>
            <pc:docMk/>
            <pc:sldMk cId="3761093983" sldId="548"/>
            <ac:spMk id="7" creationId="{D00BF227-FC3A-40AC-BDE1-04D4375D5BBC}"/>
          </ac:spMkLst>
        </pc:spChg>
        <pc:spChg chg="mod">
          <ac:chgData name="pantelis balaouras" userId="25e8755020fc1734" providerId="LiveId" clId="{B3F6CEE8-7EEE-4DEC-8A02-7ED1544D6309}" dt="2024-04-30T15:49:09.704" v="24"/>
          <ac:spMkLst>
            <pc:docMk/>
            <pc:sldMk cId="3761093983" sldId="548"/>
            <ac:spMk id="10" creationId="{E448F981-31BC-4A5C-A52A-2CB296CA1B95}"/>
          </ac:spMkLst>
        </pc:spChg>
        <pc:spChg chg="mod">
          <ac:chgData name="pantelis balaouras" userId="25e8755020fc1734" providerId="LiveId" clId="{B3F6CEE8-7EEE-4DEC-8A02-7ED1544D6309}" dt="2024-04-30T15:49:20.913" v="25"/>
          <ac:spMkLst>
            <pc:docMk/>
            <pc:sldMk cId="3761093983" sldId="548"/>
            <ac:spMk id="12" creationId="{330EFFD1-979D-4EE1-BDD9-918267F048CC}"/>
          </ac:spMkLst>
        </pc:spChg>
      </pc:sldChg>
      <pc:sldChg chg="modSp add mod">
        <pc:chgData name="pantelis balaouras" userId="25e8755020fc1734" providerId="LiveId" clId="{B3F6CEE8-7EEE-4DEC-8A02-7ED1544D6309}" dt="2024-04-30T16:00:27.728" v="114" actId="113"/>
        <pc:sldMkLst>
          <pc:docMk/>
          <pc:sldMk cId="3427060257" sldId="549"/>
        </pc:sldMkLst>
        <pc:spChg chg="mod">
          <ac:chgData name="pantelis balaouras" userId="25e8755020fc1734" providerId="LiveId" clId="{B3F6CEE8-7EEE-4DEC-8A02-7ED1544D6309}" dt="2024-04-30T15:52:14.501" v="79"/>
          <ac:spMkLst>
            <pc:docMk/>
            <pc:sldMk cId="3427060257" sldId="549"/>
            <ac:spMk id="2" creationId="{F08D8BA0-087B-B7C6-8A61-C2AB51C238A8}"/>
          </ac:spMkLst>
        </pc:spChg>
        <pc:spChg chg="mod">
          <ac:chgData name="pantelis balaouras" userId="25e8755020fc1734" providerId="LiveId" clId="{B3F6CEE8-7EEE-4DEC-8A02-7ED1544D6309}" dt="2024-04-30T15:51:01.778" v="52" actId="20577"/>
          <ac:spMkLst>
            <pc:docMk/>
            <pc:sldMk cId="3427060257" sldId="549"/>
            <ac:spMk id="4" creationId="{9651827C-5BB0-427C-8C65-8784AC89CEFC}"/>
          </ac:spMkLst>
        </pc:spChg>
        <pc:spChg chg="mod">
          <ac:chgData name="pantelis balaouras" userId="25e8755020fc1734" providerId="LiveId" clId="{B3F6CEE8-7EEE-4DEC-8A02-7ED1544D6309}" dt="2024-04-30T15:51:16.758" v="58" actId="6549"/>
          <ac:spMkLst>
            <pc:docMk/>
            <pc:sldMk cId="3427060257" sldId="549"/>
            <ac:spMk id="5" creationId="{88178301-C8A7-4724-8CF8-344EAE75664C}"/>
          </ac:spMkLst>
        </pc:spChg>
        <pc:spChg chg="mod">
          <ac:chgData name="pantelis balaouras" userId="25e8755020fc1734" providerId="LiveId" clId="{B3F6CEE8-7EEE-4DEC-8A02-7ED1544D6309}" dt="2024-04-30T16:00:27.728" v="114" actId="113"/>
          <ac:spMkLst>
            <pc:docMk/>
            <pc:sldMk cId="3427060257" sldId="549"/>
            <ac:spMk id="7" creationId="{D00BF227-FC3A-40AC-BDE1-04D4375D5BBC}"/>
          </ac:spMkLst>
        </pc:spChg>
        <pc:spChg chg="mod">
          <ac:chgData name="pantelis balaouras" userId="25e8755020fc1734" providerId="LiveId" clId="{B3F6CEE8-7EEE-4DEC-8A02-7ED1544D6309}" dt="2024-04-30T15:51:43.403" v="70" actId="6549"/>
          <ac:spMkLst>
            <pc:docMk/>
            <pc:sldMk cId="3427060257" sldId="549"/>
            <ac:spMk id="10" creationId="{E448F981-31BC-4A5C-A52A-2CB296CA1B95}"/>
          </ac:spMkLst>
        </pc:spChg>
        <pc:spChg chg="mod">
          <ac:chgData name="pantelis balaouras" userId="25e8755020fc1734" providerId="LiveId" clId="{B3F6CEE8-7EEE-4DEC-8A02-7ED1544D6309}" dt="2024-04-30T15:52:00.839" v="78" actId="6549"/>
          <ac:spMkLst>
            <pc:docMk/>
            <pc:sldMk cId="3427060257" sldId="549"/>
            <ac:spMk id="12" creationId="{330EFFD1-979D-4EE1-BDD9-918267F048CC}"/>
          </ac:spMkLst>
        </pc:spChg>
      </pc:sldChg>
      <pc:sldChg chg="modSp add mod">
        <pc:chgData name="pantelis balaouras" userId="25e8755020fc1734" providerId="LiveId" clId="{B3F6CEE8-7EEE-4DEC-8A02-7ED1544D6309}" dt="2024-04-30T15:52:50.580" v="81"/>
        <pc:sldMkLst>
          <pc:docMk/>
          <pc:sldMk cId="1564587638" sldId="550"/>
        </pc:sldMkLst>
        <pc:spChg chg="mod">
          <ac:chgData name="pantelis balaouras" userId="25e8755020fc1734" providerId="LiveId" clId="{B3F6CEE8-7EEE-4DEC-8A02-7ED1544D6309}" dt="2024-04-30T15:52:50.580" v="81"/>
          <ac:spMkLst>
            <pc:docMk/>
            <pc:sldMk cId="1564587638" sldId="550"/>
            <ac:spMk id="4" creationId="{9651827C-5BB0-427C-8C65-8784AC89CEFC}"/>
          </ac:spMkLst>
        </pc:spChg>
      </pc:sldChg>
      <pc:sldChg chg="modSp add mod">
        <pc:chgData name="pantelis balaouras" userId="25e8755020fc1734" providerId="LiveId" clId="{B3F6CEE8-7EEE-4DEC-8A02-7ED1544D6309}" dt="2024-04-30T15:54:20.982" v="89"/>
        <pc:sldMkLst>
          <pc:docMk/>
          <pc:sldMk cId="171453896" sldId="551"/>
        </pc:sldMkLst>
        <pc:spChg chg="mod">
          <ac:chgData name="pantelis balaouras" userId="25e8755020fc1734" providerId="LiveId" clId="{B3F6CEE8-7EEE-4DEC-8A02-7ED1544D6309}" dt="2024-04-30T15:53:23.359" v="83"/>
          <ac:spMkLst>
            <pc:docMk/>
            <pc:sldMk cId="171453896" sldId="551"/>
            <ac:spMk id="4" creationId="{9651827C-5BB0-427C-8C65-8784AC89CEFC}"/>
          </ac:spMkLst>
        </pc:spChg>
        <pc:spChg chg="mod">
          <ac:chgData name="pantelis balaouras" userId="25e8755020fc1734" providerId="LiveId" clId="{B3F6CEE8-7EEE-4DEC-8A02-7ED1544D6309}" dt="2024-04-30T15:53:37.752" v="85" actId="6549"/>
          <ac:spMkLst>
            <pc:docMk/>
            <pc:sldMk cId="171453896" sldId="551"/>
            <ac:spMk id="5" creationId="{88178301-C8A7-4724-8CF8-344EAE75664C}"/>
          </ac:spMkLst>
        </pc:spChg>
        <pc:spChg chg="mod">
          <ac:chgData name="pantelis balaouras" userId="25e8755020fc1734" providerId="LiveId" clId="{B3F6CEE8-7EEE-4DEC-8A02-7ED1544D6309}" dt="2024-04-30T15:53:53.858" v="86"/>
          <ac:spMkLst>
            <pc:docMk/>
            <pc:sldMk cId="171453896" sldId="551"/>
            <ac:spMk id="10" creationId="{E448F981-31BC-4A5C-A52A-2CB296CA1B95}"/>
          </ac:spMkLst>
        </pc:spChg>
        <pc:spChg chg="mod">
          <ac:chgData name="pantelis balaouras" userId="25e8755020fc1734" providerId="LiveId" clId="{B3F6CEE8-7EEE-4DEC-8A02-7ED1544D6309}" dt="2024-04-30T15:54:07.689" v="88" actId="6549"/>
          <ac:spMkLst>
            <pc:docMk/>
            <pc:sldMk cId="171453896" sldId="551"/>
            <ac:spMk id="11" creationId="{B08E9EB4-6838-4FCD-B853-E6E51FCAD438}"/>
          </ac:spMkLst>
        </pc:spChg>
        <pc:spChg chg="mod">
          <ac:chgData name="pantelis balaouras" userId="25e8755020fc1734" providerId="LiveId" clId="{B3F6CEE8-7EEE-4DEC-8A02-7ED1544D6309}" dt="2024-04-30T15:54:20.982" v="89"/>
          <ac:spMkLst>
            <pc:docMk/>
            <pc:sldMk cId="171453896" sldId="551"/>
            <ac:spMk id="12" creationId="{330EFFD1-979D-4EE1-BDD9-918267F048CC}"/>
          </ac:spMkLst>
        </pc:spChg>
      </pc:sldChg>
      <pc:sldChg chg="modSp add mod">
        <pc:chgData name="pantelis balaouras" userId="25e8755020fc1734" providerId="LiveId" clId="{B3F6CEE8-7EEE-4DEC-8A02-7ED1544D6309}" dt="2024-04-30T15:54:56.831" v="93" actId="20577"/>
        <pc:sldMkLst>
          <pc:docMk/>
          <pc:sldMk cId="1341240162" sldId="552"/>
        </pc:sldMkLst>
        <pc:spChg chg="mod">
          <ac:chgData name="pantelis balaouras" userId="25e8755020fc1734" providerId="LiveId" clId="{B3F6CEE8-7EEE-4DEC-8A02-7ED1544D6309}" dt="2024-04-30T15:54:56.831" v="93" actId="20577"/>
          <ac:spMkLst>
            <pc:docMk/>
            <pc:sldMk cId="1341240162" sldId="552"/>
            <ac:spMk id="4" creationId="{9651827C-5BB0-427C-8C65-8784AC89CEFC}"/>
          </ac:spMkLst>
        </pc:spChg>
      </pc:sldChg>
      <pc:sldChg chg="modSp add mod">
        <pc:chgData name="pantelis balaouras" userId="25e8755020fc1734" providerId="LiveId" clId="{B3F6CEE8-7EEE-4DEC-8A02-7ED1544D6309}" dt="2024-04-30T15:55:22.437" v="95"/>
        <pc:sldMkLst>
          <pc:docMk/>
          <pc:sldMk cId="2983271105" sldId="553"/>
        </pc:sldMkLst>
        <pc:spChg chg="mod">
          <ac:chgData name="pantelis balaouras" userId="25e8755020fc1734" providerId="LiveId" clId="{B3F6CEE8-7EEE-4DEC-8A02-7ED1544D6309}" dt="2024-04-30T15:55:22.437" v="95"/>
          <ac:spMkLst>
            <pc:docMk/>
            <pc:sldMk cId="2983271105" sldId="553"/>
            <ac:spMk id="4" creationId="{9651827C-5BB0-427C-8C65-8784AC89CEFC}"/>
          </ac:spMkLst>
        </pc:spChg>
      </pc:sldChg>
      <pc:sldChg chg="modSp add mod">
        <pc:chgData name="pantelis balaouras" userId="25e8755020fc1734" providerId="LiveId" clId="{B3F6CEE8-7EEE-4DEC-8A02-7ED1544D6309}" dt="2024-04-30T15:57:57.701" v="103"/>
        <pc:sldMkLst>
          <pc:docMk/>
          <pc:sldMk cId="162205649" sldId="554"/>
        </pc:sldMkLst>
        <pc:spChg chg="mod">
          <ac:chgData name="pantelis balaouras" userId="25e8755020fc1734" providerId="LiveId" clId="{B3F6CEE8-7EEE-4DEC-8A02-7ED1544D6309}" dt="2024-04-30T15:57:44.233" v="102" actId="6549"/>
          <ac:spMkLst>
            <pc:docMk/>
            <pc:sldMk cId="162205649" sldId="554"/>
            <ac:spMk id="2" creationId="{76DC98E3-03AE-05FE-D306-50B5372D125D}"/>
          </ac:spMkLst>
        </pc:spChg>
        <pc:spChg chg="mod">
          <ac:chgData name="pantelis balaouras" userId="25e8755020fc1734" providerId="LiveId" clId="{B3F6CEE8-7EEE-4DEC-8A02-7ED1544D6309}" dt="2024-04-30T15:56:05.962" v="97"/>
          <ac:spMkLst>
            <pc:docMk/>
            <pc:sldMk cId="162205649" sldId="554"/>
            <ac:spMk id="4" creationId="{9651827C-5BB0-427C-8C65-8784AC89CEFC}"/>
          </ac:spMkLst>
        </pc:spChg>
        <pc:spChg chg="mod">
          <ac:chgData name="pantelis balaouras" userId="25e8755020fc1734" providerId="LiveId" clId="{B3F6CEE8-7EEE-4DEC-8A02-7ED1544D6309}" dt="2024-04-30T15:56:18.558" v="99" actId="20577"/>
          <ac:spMkLst>
            <pc:docMk/>
            <pc:sldMk cId="162205649" sldId="554"/>
            <ac:spMk id="5" creationId="{88178301-C8A7-4724-8CF8-344EAE75664C}"/>
          </ac:spMkLst>
        </pc:spChg>
        <pc:spChg chg="mod">
          <ac:chgData name="pantelis balaouras" userId="25e8755020fc1734" providerId="LiveId" clId="{B3F6CEE8-7EEE-4DEC-8A02-7ED1544D6309}" dt="2024-04-30T15:57:16.432" v="100"/>
          <ac:spMkLst>
            <pc:docMk/>
            <pc:sldMk cId="162205649" sldId="554"/>
            <ac:spMk id="10" creationId="{E448F981-31BC-4A5C-A52A-2CB296CA1B95}"/>
          </ac:spMkLst>
        </pc:spChg>
        <pc:spChg chg="mod">
          <ac:chgData name="pantelis balaouras" userId="25e8755020fc1734" providerId="LiveId" clId="{B3F6CEE8-7EEE-4DEC-8A02-7ED1544D6309}" dt="2024-04-30T15:57:57.701" v="103"/>
          <ac:spMkLst>
            <pc:docMk/>
            <pc:sldMk cId="162205649" sldId="554"/>
            <ac:spMk id="11" creationId="{B08E9EB4-6838-4FCD-B853-E6E51FCAD438}"/>
          </ac:spMkLst>
        </pc:spChg>
      </pc:sldChg>
      <pc:sldMasterChg chg="modSldLayout">
        <pc:chgData name="pantelis balaouras" userId="25e8755020fc1734" providerId="LiveId" clId="{B3F6CEE8-7EEE-4DEC-8A02-7ED1544D6309}" dt="2024-04-30T16:01:56.495" v="124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B3F6CEE8-7EEE-4DEC-8A02-7ED1544D6309}" dt="2024-04-30T16:01:25.438" v="118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B3F6CEE8-7EEE-4DEC-8A02-7ED1544D6309}" dt="2024-04-30T16:01:25.438" v="118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B3F6CEE8-7EEE-4DEC-8A02-7ED1544D6309}" dt="2024-04-30T16:01:36.821" v="121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B3F6CEE8-7EEE-4DEC-8A02-7ED1544D6309}" dt="2024-04-30T16:01:36.821" v="121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B3F6CEE8-7EEE-4DEC-8A02-7ED1544D6309}" dt="2024-04-30T16:01:56.495" v="124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B3F6CEE8-7EEE-4DEC-8A02-7ED1544D6309}" dt="2024-04-30T16:01:56.495" v="124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7AD46C6E-EA94-436C-8FFF-E41BD27DD6B4}"/>
    <pc:docChg chg="modSld modMainMaster">
      <pc:chgData name="pantelis balaouras" userId="25e8755020fc1734" providerId="LiveId" clId="{7AD46C6E-EA94-436C-8FFF-E41BD27DD6B4}" dt="2024-04-29T16:51:51.571" v="18" actId="20577"/>
      <pc:docMkLst>
        <pc:docMk/>
      </pc:docMkLst>
      <pc:sldChg chg="modSp mod">
        <pc:chgData name="pantelis balaouras" userId="25e8755020fc1734" providerId="LiveId" clId="{7AD46C6E-EA94-436C-8FFF-E41BD27DD6B4}" dt="2024-04-29T16:51:51.571" v="18" actId="20577"/>
        <pc:sldMkLst>
          <pc:docMk/>
          <pc:sldMk cId="2775606300" sldId="457"/>
        </pc:sldMkLst>
        <pc:spChg chg="mod">
          <ac:chgData name="pantelis balaouras" userId="25e8755020fc1734" providerId="LiveId" clId="{7AD46C6E-EA94-436C-8FFF-E41BD27DD6B4}" dt="2024-04-29T16:51:51.571" v="18" actId="20577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7AD46C6E-EA94-436C-8FFF-E41BD27DD6B4}" dt="2024-04-29T11:02:52.019" v="17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7AD46C6E-EA94-436C-8FFF-E41BD27DD6B4}" dt="2024-04-29T11:02:38.227" v="11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7AD46C6E-EA94-436C-8FFF-E41BD27DD6B4}" dt="2024-04-29T11:02:38.227" v="11" actId="20577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7AD46C6E-EA94-436C-8FFF-E41BD27DD6B4}" dt="2024-04-29T11:02:45.794" v="15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7AD46C6E-EA94-436C-8FFF-E41BD27DD6B4}" dt="2024-04-29T11:02:45.794" v="15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7AD46C6E-EA94-436C-8FFF-E41BD27DD6B4}" dt="2024-04-29T11:02:52.019" v="17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7AD46C6E-EA94-436C-8FFF-E41BD27DD6B4}" dt="2024-04-29T11:02:52.019" v="17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1468923052" sldId="214748364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1468923052" sldId="214748364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48950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/>
              <a:t>TRUE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79334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1724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/>
              <a:t>TRUE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32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01866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C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75964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2727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24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98774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 A y C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7625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 A y C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9117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A y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0139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="" xmlns:ask="http://schemas.microsoft.com/office/drawing/2018/sketchyshapes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4" name="Picture 3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D2041BA5-AB54-95BA-53B6-AD5E533A700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5.3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Aplicaciones sanitarias para las adicciones y el consumo de sustancias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:a16="http://schemas.microsoft.com/office/drawing/2014/main" id="{CA3CB49D-6037-D654-139D-27D28DCF05C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5.3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Aplicaciones sanitarias para las adicciones y el consumo de sustancias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5.3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Aplicaciones sanitarias para las adicciones y el consumo de sustancias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7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2.jpeg"/><Relationship Id="rId21" Type="http://schemas.openxmlformats.org/officeDocument/2006/relationships/image" Target="../media/image21.jpg"/><Relationship Id="rId7" Type="http://schemas.openxmlformats.org/officeDocument/2006/relationships/image" Target="../media/image14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6.jpeg"/><Relationship Id="rId5" Type="http://schemas.openxmlformats.org/officeDocument/2006/relationships/image" Target="../media/image13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5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6 - Sesión de autoaprendizaje </a:t>
            </a:r>
            <a:r>
              <a:rPr lang="en-US" sz="28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</a:t>
            </a:r>
            <a:r>
              <a:rPr lang="en-US" sz="2800" b="1" dirty="0">
                <a:solidFill>
                  <a:srgbClr val="C00000"/>
                </a:solidFill>
                <a:effectLst/>
                <a:latin typeface="+mj-lt"/>
              </a:rPr>
              <a:t>5</a:t>
            </a:r>
            <a:r>
              <a:rPr lang="en-US" sz="28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.3)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Aplicaciones sanitarias para las adicciones y el consumo de sustancias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51" y="6033716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6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77" y="6432830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Dejar el tabaco puede provocar síntomas de abstinencia como irritabilidad y dificultad para concentrarse ?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6458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rPr>
              <a:t>¿Qué es la nomofobia?</a:t>
            </a:r>
            <a:endParaRPr lang="en-US" sz="2400" dirty="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El miedo a perder el nombre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El miedo a quedarse sin cobertura de telefonía móvil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El miedo a dormir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El miedo a las grandes reuniones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17145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980061"/>
            <a:ext cx="7534275" cy="123784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El exceso de tiempo frente a la pantalla puede tener efectos negativos en la salud mental, como el aumento de la ansiedad y la depresión.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4124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 adicción a las pantallas afecta sobre todo a niños y adolescentes, pero no a adultos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19801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3271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¿Qué repercusiones suele tener en las personas el exceso de tiempo que pasan frente a las pantallas?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Mejora de la función cognitiva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GB" dirty="0"/>
              <a:t>Mejora de las habilidades sociales</a:t>
            </a:r>
            <a:endParaRPr lang="en-US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Menor riesgo de trastornos del sueño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76DC98E3-03AE-05FE-D306-50B5372D125D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Mayor riesgo de fatiga ocular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220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:p14="http://schemas.microsoft.com/office/powerpoint/2010/main" xmlns:a14="http://schemas.microsoft.com/office/drawing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:p14="http://schemas.microsoft.com/office/powerpoint/2010/main" xmlns:a14="http://schemas.microsoft.com/office/drawing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2283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¡Felicidades!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/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>Ha completado el autoaprendizaje de </a:t>
            </a:r>
            <a:r>
              <a:rPr lang="en-US" sz="2800">
                <a:solidFill>
                  <a:srgbClr val="C01E24"/>
                </a:solidFill>
                <a:latin typeface="+mj-lt"/>
              </a:rPr>
              <a:t>este módulo.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EACC3867-A132-BC7C-D317-86418DB8BAEB}"/>
              </a:ext>
            </a:extLst>
          </p:cNvPr>
          <p:cNvSpPr/>
          <p:nvPr/>
        </p:nvSpPr>
        <p:spPr>
          <a:xfrm>
            <a:off x="3987250" y="6328066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Financiado por la Unión Europea. No obstante, los puntos de vista y opiniones expresados son responsabilidad exclusiva del autor o autores y no reflejan necesariamente los de la Unión Europea o la Agencia Ejecutiva en el Ámbito Educativo y Cultural (EACEA). Ni la Unión Europea ni la EACEA pueden ser consideradas responsables de las mismas.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4" name="Picture 8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D72C1575-24ED-0D98-9CD6-B5DF8F9F496A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71098"/>
            <a:ext cx="10515600" cy="1325563"/>
          </a:xfrm>
        </p:spPr>
        <p:txBody>
          <a:bodyPr anchor="b">
            <a:normAutofit fontScale="90000"/>
          </a:bodyPr>
          <a:lstStyle/>
          <a:p>
            <a:r>
              <a:rPr lang="en-US" sz="5400" dirty="0"/>
              <a:t>Sesión de autoaprendizaje:  Contenido</a:t>
            </a:r>
            <a:endParaRPr lang="el-GR" sz="5400" dirty="0"/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142355" y="2711086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Cuestionario y autoevaluación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 nicotina es la única sustancia adictiva del tabaco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19801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907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¿Cuál no es una forma de tabaco?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Rapé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Puros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Snus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  <p:sp>
        <p:nvSpPr>
          <p:cNvPr id="2" name="Ορθογώνιο 10">
            <a:extLst>
              <a:ext uri="{FF2B5EF4-FFF2-40B4-BE49-F238E27FC236}">
                <a16:creationId xmlns:a16="http://schemas.microsoft.com/office/drawing/2014/main" id="{8350A70B-8EA5-D66A-CE84-35016F7ECF64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Chicle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160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La exposición al humo de segunda mano no afecta a la salud de los no fumadores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19801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3367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¿Cuáles son las distintas formas de dependencia asociadas al consumo de tabaco?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Físico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Emocional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2112607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Social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1392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Más respuestas correctas</a:t>
            </a:r>
            <a:endParaRPr lang="el-GR" sz="1400" i="1" dirty="0" err="1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8D8BA0-087B-B7C6-8A61-C2AB51C238A8}"/>
              </a:ext>
            </a:extLst>
          </p:cNvPr>
          <p:cNvSpPr/>
          <p:nvPr/>
        </p:nvSpPr>
        <p:spPr>
          <a:xfrm>
            <a:off x="6134100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Psicológico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109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¿Cuáles son los efectos nocivos del tabaco?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</a:t>
            </a:r>
            <a:r>
              <a:rPr lang="en-US" dirty="0">
                <a:ea typeface="Calibri"/>
                <a:cs typeface="Calibri"/>
                <a:sym typeface="Calibri"/>
              </a:rPr>
              <a:t> Mayor riesgo de cáncer de pulmón</a:t>
            </a:r>
            <a:endParaRPr lang="en-US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Mejora de la salud cardiovascular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2112607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Problemas respiratorios como bronquitis crónica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1392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Más respuestas correctas</a:t>
            </a:r>
            <a:endParaRPr lang="el-GR" sz="1400" i="1" dirty="0" err="1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8D8BA0-087B-B7C6-8A61-C2AB51C238A8}"/>
              </a:ext>
            </a:extLst>
          </p:cNvPr>
          <p:cNvSpPr/>
          <p:nvPr/>
        </p:nvSpPr>
        <p:spPr>
          <a:xfrm>
            <a:off x="6134100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Amarilleamiento de dientes y dedos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2706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Algunos de los principales factores que determinan el número de calorías que una persona necesita diariamente son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</a:t>
            </a:r>
            <a:r>
              <a:rPr lang="en-GB" dirty="0"/>
              <a:t>Estado civil.</a:t>
            </a:r>
            <a:r>
              <a:rPr lang="en-US" dirty="0"/>
              <a:t>  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El país de origen.</a:t>
            </a:r>
            <a:endParaRPr lang="el-GR" baseline="30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Dos respuestas son correctas.</a:t>
            </a:r>
            <a:endParaRPr lang="el-GR" sz="1400" i="1" dirty="0" err="1"/>
          </a:p>
        </p:txBody>
      </p:sp>
      <p:sp>
        <p:nvSpPr>
          <p:cNvPr id="3" name="Ορθογώνιο 11">
            <a:extLst>
              <a:ext uri="{FF2B5EF4-FFF2-40B4-BE49-F238E27FC236}">
                <a16:creationId xmlns:a16="http://schemas.microsoft.com/office/drawing/2014/main" id="{9EB6C1A6-A707-37F2-53A5-9DF59DADD172}"/>
              </a:ext>
            </a:extLst>
          </p:cNvPr>
          <p:cNvSpPr/>
          <p:nvPr/>
        </p:nvSpPr>
        <p:spPr>
          <a:xfrm>
            <a:off x="6134100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Altura y nivel de actividad física.  </a:t>
            </a:r>
            <a:endParaRPr lang="el-GR" dirty="0"/>
          </a:p>
        </p:txBody>
      </p:sp>
      <p:sp>
        <p:nvSpPr>
          <p:cNvPr id="6" name="Ορθογώνιο 11">
            <a:extLst>
              <a:ext uri="{FF2B5EF4-FFF2-40B4-BE49-F238E27FC236}">
                <a16:creationId xmlns:a16="http://schemas.microsoft.com/office/drawing/2014/main" id="{3CE80171-A83F-B9F7-666E-B2B7E0CC5BB2}"/>
              </a:ext>
            </a:extLst>
          </p:cNvPr>
          <p:cNvSpPr/>
          <p:nvPr/>
        </p:nvSpPr>
        <p:spPr>
          <a:xfrm>
            <a:off x="2105025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GB" dirty="0"/>
              <a:t>Edad, sexo y peso.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83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5 3 SELF-LEARNING es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BTkCZZ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FOQJlk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U5AmWX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FOQJlk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FOQJlm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FOQJlk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BTkCZZFQaV5GsAAABvAAAAHAAAAHVuaXZlcnNhbC9sb2NhbF9zZXR0aW5ncy54bWwNyrEKwkAMANC9XxEySB3Uugn2rpujCK0fENogB7mk9ELRv/e2N7x++GaBnbeSTANezx0C62xL0k/A9/Q43RCKky4kphxQDWGITS82k4zsXmOBVejH28S5wvlJuc4XqbOkAu1B/B6PeInNH1BLAwQUAAIACABTkCZZ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U5AmWeohDhNLAAAAbAAAABsAAAB1bml2ZXJzYWwvdW5pdmVyc2FsLnBuZy54bWyzsa/IzVEoSy0qzszPs1Uy1DNQsrfj5bIpKEoty0wtV6gAigEFIUBJoRLINUJwyzNTSjKAQiYmFgjBjNTM9IwSoKiBhRlcVB9oKABQSwECAAAUAAIACACpflBPNmFYAkcDAADhCQAAFAAAAAAAAAABAAAAAAAAAAAAdW5pdmVyc2FsL3BsYXllci54bWxQSwECAAAUAAIACABTkCZZtTf0qBwFAADhEwAAHQAAAAAAAAABAAAAAAB5AwAAdW5pdmVyc2FsL2NvbW1vbl9tZXNzYWdlcy5sbmdQSwECAAAUAAIACABTkCZZFR5gG6MAAAB/AQAALgAAAAAAAAABAAAAAADQCAAAdW5pdmVyc2FsL3BsYXliYWNrX2FuZF9uYXZpZ2F0aW9uX3NldHRpbmdzLnhtbFBLAQIAABQAAgAIAFOQJll0STUfPAQAAAwVAAAnAAAAAAAAAAEAAAAAAL8JAAB1bml2ZXJzYWwvZmxhc2hfcHVibGlzaGluZ19zZXR0aW5ncy54bWxQSwECAAAUAAIACABTkCZZN4uHansDAACsDAAAIQAAAAAAAAABAAAAAABADgAAdW5pdmVyc2FsL2ZsYXNoX3NraW5fc2V0dGluZ3MueG1sUEsBAgAAFAACAAgAU5AmWaavViM2BAAAlhQAACYAAAAAAAAAAQAAAAAA+hEAAHVuaXZlcnNhbC9odG1sX3B1Ymxpc2hpbmdfc2V0dGluZ3MueG1sUEsBAgAAFAACAAgAU5AmWSYPfuiwAQAAbwYAAB8AAAAAAAAAAQAAAAAAdBYAAHVuaXZlcnNhbC9odG1sX3NraW5fc2V0dGluZ3MuanNQSwECAAAUAAIACABTkCZZFQaV5GsAAABvAAAAHAAAAAAAAAABAAAAAABhGAAAdW5pdmVyc2FsL2xvY2FsX3NldHRpbmdzLnhtbFBLAQIAABQAAgAIAFOQJlnCG66ZaBIAAPdNAAAXAAAAAAAAAAAAAAAAAAYZAAB1bml2ZXJzYWwvdW5pdmVyc2FsLnBuZ1BLAQIAABQAAgAIAFOQJlnqIQ4TSwAAAGwAAAAbAAAAAAAAAAEAAAAAAKMrAAB1bml2ZXJzYWwvdW5pdmVyc2FsLnBuZy54bWxQSwUGAAAAAAoACgAGAwAAJywAAAAA"/>
  <p:tag name="ISPRING_LMS_API_VERSION" val="SCORM 1.2"/>
  <p:tag name="ISPRING_ULTRA_SCORM_COURSE_ID" val="66500A79-170B-4D94-B140-7598FE5E0D71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5 translated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5 3 SELF-LEARNING es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6311</TotalTime>
  <Words>651</Words>
  <Application>Microsoft Office PowerPoint</Application>
  <PresentationFormat>Ευρεία οθόνη</PresentationFormat>
  <Paragraphs>122</Paragraphs>
  <Slides>15</Slides>
  <Notes>15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11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7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Lato</vt:lpstr>
      <vt:lpstr>Roboto</vt:lpstr>
      <vt:lpstr>Wingdings</vt:lpstr>
      <vt:lpstr>Θέμα του Office</vt:lpstr>
      <vt:lpstr>Παρουσίαση του PowerPoint</vt:lpstr>
      <vt:lpstr>Socios</vt:lpstr>
      <vt:lpstr>Sesión de autoaprendizaje:  Contenido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ETA5 3 SELF-LEARNING es</dc:title>
  <dc:creator>pantelis bbalaouras</dc:creator>
  <cp:keywords>, docId:12736C1B3B7DF2FE668E1E8BB55B26BA</cp:keywords>
  <cp:lastModifiedBy>pantelis</cp:lastModifiedBy>
  <cp:revision>916</cp:revision>
  <dcterms:created xsi:type="dcterms:W3CDTF">2020-06-02T13:31:56Z</dcterms:created>
  <dcterms:modified xsi:type="dcterms:W3CDTF">2024-09-06T15:03:13Z</dcterms:modified>
</cp:coreProperties>
</file>