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602" r:id="rId2"/>
    <p:sldId id="603" r:id="rId3"/>
    <p:sldId id="417" r:id="rId4"/>
    <p:sldId id="545" r:id="rId5"/>
    <p:sldId id="420" r:id="rId6"/>
    <p:sldId id="535" r:id="rId7"/>
    <p:sldId id="261" r:id="rId8"/>
    <p:sldId id="572" r:id="rId9"/>
    <p:sldId id="569" r:id="rId10"/>
    <p:sldId id="570" r:id="rId11"/>
    <p:sldId id="571" r:id="rId12"/>
    <p:sldId id="454" r:id="rId13"/>
    <p:sldId id="574" r:id="rId14"/>
    <p:sldId id="446" r:id="rId15"/>
    <p:sldId id="573" r:id="rId16"/>
    <p:sldId id="464" r:id="rId17"/>
    <p:sldId id="575" r:id="rId18"/>
    <p:sldId id="576" r:id="rId19"/>
    <p:sldId id="551" r:id="rId20"/>
    <p:sldId id="577" r:id="rId21"/>
    <p:sldId id="580" r:id="rId22"/>
    <p:sldId id="590" r:id="rId23"/>
    <p:sldId id="578" r:id="rId24"/>
    <p:sldId id="455" r:id="rId25"/>
    <p:sldId id="591" r:id="rId26"/>
    <p:sldId id="552" r:id="rId27"/>
    <p:sldId id="544" r:id="rId28"/>
    <p:sldId id="581" r:id="rId29"/>
    <p:sldId id="437" r:id="rId30"/>
    <p:sldId id="467" r:id="rId31"/>
    <p:sldId id="553" r:id="rId32"/>
    <p:sldId id="568" r:id="rId33"/>
    <p:sldId id="593" r:id="rId34"/>
    <p:sldId id="554" r:id="rId35"/>
    <p:sldId id="555" r:id="rId36"/>
    <p:sldId id="583" r:id="rId37"/>
    <p:sldId id="438" r:id="rId38"/>
    <p:sldId id="487" r:id="rId39"/>
    <p:sldId id="579" r:id="rId40"/>
    <p:sldId id="564" r:id="rId41"/>
    <p:sldId id="565" r:id="rId42"/>
    <p:sldId id="584" r:id="rId43"/>
    <p:sldId id="586" r:id="rId44"/>
    <p:sldId id="532" r:id="rId45"/>
    <p:sldId id="533" r:id="rId46"/>
    <p:sldId id="534" r:id="rId47"/>
    <p:sldId id="604" r:id="rId48"/>
    <p:sldId id="605" r:id="rId49"/>
    <p:sldId id="606" r:id="rId50"/>
    <p:sldId id="607" r:id="rId51"/>
    <p:sldId id="608" r:id="rId52"/>
    <p:sldId id="404" r:id="rId53"/>
  </p:sldIdLst>
  <p:sldSz cx="12192000" cy="6858000"/>
  <p:notesSz cx="6858000" cy="9144000"/>
  <p:custDataLst>
    <p:tags r:id="rId5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74" d="100"/>
          <a:sy n="74" d="100"/>
        </p:scale>
        <p:origin x="60" y="42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CCE4238-AF18-4F0D-B654-363F4EFE7932}"/>
    <pc:docChg chg="custSel modSld">
      <pc:chgData name="pantelis balaouras" userId="25e8755020fc1734" providerId="LiveId" clId="{FCCE4238-AF18-4F0D-B654-363F4EFE7932}" dt="2024-05-02T08:16:32.348" v="50" actId="1076"/>
      <pc:docMkLst>
        <pc:docMk/>
      </pc:docMkLst>
      <pc:sldChg chg="addSp delSp modSp mod">
        <pc:chgData name="pantelis balaouras" userId="25e8755020fc1734" providerId="LiveId" clId="{FCCE4238-AF18-4F0D-B654-363F4EFE7932}" dt="2024-05-02T08:12:14.032" v="9"/>
        <pc:sldMkLst>
          <pc:docMk/>
          <pc:sldMk cId="616025265" sldId="261"/>
        </pc:sldMkLst>
        <pc:spChg chg="del">
          <ac:chgData name="pantelis balaouras" userId="25e8755020fc1734" providerId="LiveId" clId="{FCCE4238-AF18-4F0D-B654-363F4EFE7932}" dt="2024-05-02T08:12:04.626" v="8" actId="478"/>
          <ac:spMkLst>
            <pc:docMk/>
            <pc:sldMk cId="616025265" sldId="261"/>
            <ac:spMk id="3" creationId="{EA9363C4-D47D-BD9C-4A8E-EF038C4C1F39}"/>
          </ac:spMkLst>
        </pc:spChg>
        <pc:spChg chg="add mod">
          <ac:chgData name="pantelis balaouras" userId="25e8755020fc1734" providerId="LiveId" clId="{FCCE4238-AF18-4F0D-B654-363F4EFE7932}" dt="2024-05-02T08:12:14.032" v="9"/>
          <ac:spMkLst>
            <pc:docMk/>
            <pc:sldMk cId="616025265" sldId="261"/>
            <ac:spMk id="8" creationId="{CAD544A0-DA65-4E7B-3C06-CB39B99EC643}"/>
          </ac:spMkLst>
        </pc:spChg>
        <pc:picChg chg="del">
          <ac:chgData name="pantelis balaouras" userId="25e8755020fc1734" providerId="LiveId" clId="{FCCE4238-AF18-4F0D-B654-363F4EFE7932}" dt="2024-05-02T08:12:03.064" v="7" actId="478"/>
          <ac:picMkLst>
            <pc:docMk/>
            <pc:sldMk cId="616025265" sldId="261"/>
            <ac:picMk id="2" creationId="{455843D4-F9E9-C853-57A2-27AC7B2C3889}"/>
          </ac:picMkLst>
        </pc:picChg>
        <pc:picChg chg="add mod">
          <ac:chgData name="pantelis balaouras" userId="25e8755020fc1734" providerId="LiveId" clId="{FCCE4238-AF18-4F0D-B654-363F4EFE7932}" dt="2024-05-02T08:12:14.032" v="9"/>
          <ac:picMkLst>
            <pc:docMk/>
            <pc:sldMk cId="616025265" sldId="261"/>
            <ac:picMk id="7" creationId="{11924F11-58A5-9325-08C0-442F0FE4D995}"/>
          </ac:picMkLst>
        </pc:picChg>
      </pc:sldChg>
      <pc:sldChg chg="addSp delSp modSp mod">
        <pc:chgData name="pantelis balaouras" userId="25e8755020fc1734" providerId="LiveId" clId="{FCCE4238-AF18-4F0D-B654-363F4EFE7932}" dt="2024-05-02T08:11:42.877" v="3" actId="14100"/>
        <pc:sldMkLst>
          <pc:docMk/>
          <pc:sldMk cId="2033093179" sldId="420"/>
        </pc:sldMkLst>
        <pc:spChg chg="add mod">
          <ac:chgData name="pantelis balaouras" userId="25e8755020fc1734" providerId="LiveId" clId="{FCCE4238-AF18-4F0D-B654-363F4EFE7932}" dt="2024-05-02T08:11:30.981" v="1"/>
          <ac:spMkLst>
            <pc:docMk/>
            <pc:sldMk cId="2033093179" sldId="420"/>
            <ac:spMk id="3" creationId="{2DCDC390-4C71-6E87-4476-E0FEE43616B7}"/>
          </ac:spMkLst>
        </pc:spChg>
        <pc:spChg chg="mod">
          <ac:chgData name="pantelis balaouras" userId="25e8755020fc1734" providerId="LiveId" clId="{FCCE4238-AF18-4F0D-B654-363F4EFE7932}" dt="2024-05-02T08:11:42.877" v="3" actId="14100"/>
          <ac:spMkLst>
            <pc:docMk/>
            <pc:sldMk cId="2033093179" sldId="420"/>
            <ac:spMk id="5" creationId="{F56DC747-739E-5A0C-94B8-E8F8E974AC85}"/>
          </ac:spMkLst>
        </pc:spChg>
        <pc:spChg chg="mod">
          <ac:chgData name="pantelis balaouras" userId="25e8755020fc1734" providerId="LiveId" clId="{FCCE4238-AF18-4F0D-B654-363F4EFE7932}" dt="2024-05-02T08:11:37.979" v="2" actId="14100"/>
          <ac:spMkLst>
            <pc:docMk/>
            <pc:sldMk cId="2033093179" sldId="420"/>
            <ac:spMk id="13" creationId="{ACBE9AD0-B2F0-4ADA-8F10-B83476743F9C}"/>
          </ac:spMkLst>
        </pc:spChg>
        <pc:picChg chg="del">
          <ac:chgData name="pantelis balaouras" userId="25e8755020fc1734" providerId="LiveId" clId="{FCCE4238-AF18-4F0D-B654-363F4EFE7932}" dt="2024-05-02T08:11:29.832" v="0" actId="478"/>
          <ac:picMkLst>
            <pc:docMk/>
            <pc:sldMk cId="2033093179" sldId="420"/>
            <ac:picMk id="2" creationId="{22E70B03-7126-1B0C-05F9-2C1895BCD0C5}"/>
          </ac:picMkLst>
        </pc:picChg>
        <pc:picChg chg="add mod">
          <ac:chgData name="pantelis balaouras" userId="25e8755020fc1734" providerId="LiveId" clId="{FCCE4238-AF18-4F0D-B654-363F4EFE7932}" dt="2024-05-02T08:11:30.981" v="1"/>
          <ac:picMkLst>
            <pc:docMk/>
            <pc:sldMk cId="2033093179" sldId="420"/>
            <ac:picMk id="4" creationId="{60898066-E9FC-5452-152A-ED202B094029}"/>
          </ac:picMkLst>
        </pc:picChg>
      </pc:sldChg>
      <pc:sldChg chg="addSp delSp modSp mod">
        <pc:chgData name="pantelis balaouras" userId="25e8755020fc1734" providerId="LiveId" clId="{FCCE4238-AF18-4F0D-B654-363F4EFE7932}" dt="2024-05-02T08:14:48.376" v="28" actId="167"/>
        <pc:sldMkLst>
          <pc:docMk/>
          <pc:sldMk cId="2140994750" sldId="437"/>
        </pc:sldMkLst>
        <pc:spChg chg="del">
          <ac:chgData name="pantelis balaouras" userId="25e8755020fc1734" providerId="LiveId" clId="{FCCE4238-AF18-4F0D-B654-363F4EFE7932}" dt="2024-05-02T08:14:39.220" v="26" actId="478"/>
          <ac:spMkLst>
            <pc:docMk/>
            <pc:sldMk cId="2140994750" sldId="437"/>
            <ac:spMk id="2" creationId="{F578CDC3-AA9B-A5CA-B298-64484F1EFBDF}"/>
          </ac:spMkLst>
        </pc:spChg>
        <pc:spChg chg="add mod">
          <ac:chgData name="pantelis balaouras" userId="25e8755020fc1734" providerId="LiveId" clId="{FCCE4238-AF18-4F0D-B654-363F4EFE7932}" dt="2024-05-02T08:14:40.893" v="27"/>
          <ac:spMkLst>
            <pc:docMk/>
            <pc:sldMk cId="2140994750" sldId="437"/>
            <ac:spMk id="8" creationId="{7C8BB3A4-8D4B-7EE3-02CC-A055D884B5E8}"/>
          </ac:spMkLst>
        </pc:spChg>
        <pc:picChg chg="del">
          <ac:chgData name="pantelis balaouras" userId="25e8755020fc1734" providerId="LiveId" clId="{FCCE4238-AF18-4F0D-B654-363F4EFE7932}" dt="2024-05-02T08:14:37.439" v="25" actId="478"/>
          <ac:picMkLst>
            <pc:docMk/>
            <pc:sldMk cId="2140994750" sldId="437"/>
            <ac:picMk id="3" creationId="{F597901C-1CFD-02D5-178E-78976D0E0125}"/>
          </ac:picMkLst>
        </pc:picChg>
        <pc:picChg chg="add mod">
          <ac:chgData name="pantelis balaouras" userId="25e8755020fc1734" providerId="LiveId" clId="{FCCE4238-AF18-4F0D-B654-363F4EFE7932}" dt="2024-05-02T08:14:48.376" v="28" actId="167"/>
          <ac:picMkLst>
            <pc:docMk/>
            <pc:sldMk cId="2140994750" sldId="437"/>
            <ac:picMk id="7" creationId="{AE156E78-D2A8-5165-6EED-A52086C044B3}"/>
          </ac:picMkLst>
        </pc:picChg>
      </pc:sldChg>
      <pc:sldChg chg="addSp delSp modSp mod">
        <pc:chgData name="pantelis balaouras" userId="25e8755020fc1734" providerId="LiveId" clId="{FCCE4238-AF18-4F0D-B654-363F4EFE7932}" dt="2024-05-02T08:16:08.172" v="46" actId="1076"/>
        <pc:sldMkLst>
          <pc:docMk/>
          <pc:sldMk cId="750286666" sldId="438"/>
        </pc:sldMkLst>
        <pc:spChg chg="del">
          <ac:chgData name="pantelis balaouras" userId="25e8755020fc1734" providerId="LiveId" clId="{FCCE4238-AF18-4F0D-B654-363F4EFE7932}" dt="2024-05-02T08:16:01.265" v="44" actId="478"/>
          <ac:spMkLst>
            <pc:docMk/>
            <pc:sldMk cId="750286666" sldId="438"/>
            <ac:spMk id="3" creationId="{17E4B6F4-910A-465B-8D37-FDAFB8260467}"/>
          </ac:spMkLst>
        </pc:spChg>
        <pc:spChg chg="add mod">
          <ac:chgData name="pantelis balaouras" userId="25e8755020fc1734" providerId="LiveId" clId="{FCCE4238-AF18-4F0D-B654-363F4EFE7932}" dt="2024-05-02T08:16:02.501" v="45"/>
          <ac:spMkLst>
            <pc:docMk/>
            <pc:sldMk cId="750286666" sldId="438"/>
            <ac:spMk id="7" creationId="{14F52CA4-0564-0C88-3B23-7EF2BC082CD8}"/>
          </ac:spMkLst>
        </pc:spChg>
        <pc:picChg chg="del">
          <ac:chgData name="pantelis balaouras" userId="25e8755020fc1734" providerId="LiveId" clId="{FCCE4238-AF18-4F0D-B654-363F4EFE7932}" dt="2024-05-02T08:15:59.705" v="43" actId="478"/>
          <ac:picMkLst>
            <pc:docMk/>
            <pc:sldMk cId="750286666" sldId="438"/>
            <ac:picMk id="2" creationId="{932E6542-705E-5980-67AD-E720FB5761A6}"/>
          </ac:picMkLst>
        </pc:picChg>
        <pc:picChg chg="add mod">
          <ac:chgData name="pantelis balaouras" userId="25e8755020fc1734" providerId="LiveId" clId="{FCCE4238-AF18-4F0D-B654-363F4EFE7932}" dt="2024-05-02T08:16:08.172" v="46" actId="1076"/>
          <ac:picMkLst>
            <pc:docMk/>
            <pc:sldMk cId="750286666" sldId="438"/>
            <ac:picMk id="6" creationId="{B45802B2-CE04-C048-B497-5012E209D697}"/>
          </ac:picMkLst>
        </pc:picChg>
      </pc:sldChg>
      <pc:sldChg chg="addSp delSp modSp mod">
        <pc:chgData name="pantelis balaouras" userId="25e8755020fc1734" providerId="LiveId" clId="{FCCE4238-AF18-4F0D-B654-363F4EFE7932}" dt="2024-05-02T08:11:57.532" v="6"/>
        <pc:sldMkLst>
          <pc:docMk/>
          <pc:sldMk cId="2585051265" sldId="535"/>
        </pc:sldMkLst>
        <pc:spChg chg="del">
          <ac:chgData name="pantelis balaouras" userId="25e8755020fc1734" providerId="LiveId" clId="{FCCE4238-AF18-4F0D-B654-363F4EFE7932}" dt="2024-05-02T08:11:49.627" v="5" actId="478"/>
          <ac:spMkLst>
            <pc:docMk/>
            <pc:sldMk cId="2585051265" sldId="535"/>
            <ac:spMk id="3" creationId="{4A1A03FD-DBE8-88F4-1AA3-88B814677301}"/>
          </ac:spMkLst>
        </pc:spChg>
        <pc:spChg chg="add mod">
          <ac:chgData name="pantelis balaouras" userId="25e8755020fc1734" providerId="LiveId" clId="{FCCE4238-AF18-4F0D-B654-363F4EFE7932}" dt="2024-05-02T08:11:57.532" v="6"/>
          <ac:spMkLst>
            <pc:docMk/>
            <pc:sldMk cId="2585051265" sldId="535"/>
            <ac:spMk id="4" creationId="{3DDBF1C3-FB80-CC7D-A678-362A5C0BA23E}"/>
          </ac:spMkLst>
        </pc:spChg>
        <pc:picChg chg="del">
          <ac:chgData name="pantelis balaouras" userId="25e8755020fc1734" providerId="LiveId" clId="{FCCE4238-AF18-4F0D-B654-363F4EFE7932}" dt="2024-05-02T08:11:47.595" v="4" actId="478"/>
          <ac:picMkLst>
            <pc:docMk/>
            <pc:sldMk cId="2585051265" sldId="535"/>
            <ac:picMk id="2" creationId="{7F194105-A616-1811-CCD2-0261AE6759AF}"/>
          </ac:picMkLst>
        </pc:picChg>
        <pc:picChg chg="add mod">
          <ac:chgData name="pantelis balaouras" userId="25e8755020fc1734" providerId="LiveId" clId="{FCCE4238-AF18-4F0D-B654-363F4EFE7932}" dt="2024-05-02T08:11:57.532" v="6"/>
          <ac:picMkLst>
            <pc:docMk/>
            <pc:sldMk cId="2585051265" sldId="535"/>
            <ac:picMk id="6" creationId="{777CF64F-023C-835B-5596-E4070E984016}"/>
          </ac:picMkLst>
        </pc:picChg>
      </pc:sldChg>
      <pc:sldChg chg="modSp mod">
        <pc:chgData name="pantelis balaouras" userId="25e8755020fc1734" providerId="LiveId" clId="{FCCE4238-AF18-4F0D-B654-363F4EFE7932}" dt="2024-05-02T08:12:21.156" v="10" actId="1076"/>
        <pc:sldMkLst>
          <pc:docMk/>
          <pc:sldMk cId="1303941817" sldId="546"/>
        </pc:sldMkLst>
        <pc:picChg chg="mod">
          <ac:chgData name="pantelis balaouras" userId="25e8755020fc1734" providerId="LiveId" clId="{FCCE4238-AF18-4F0D-B654-363F4EFE7932}" dt="2024-05-02T08:12:21.156" v="10" actId="1076"/>
          <ac:picMkLst>
            <pc:docMk/>
            <pc:sldMk cId="1303941817" sldId="546"/>
            <ac:picMk id="9" creationId="{EF09337D-BFFC-4312-A5CB-E3EF58FA9B75}"/>
          </ac:picMkLst>
        </pc:picChg>
      </pc:sldChg>
      <pc:sldChg chg="modSp mod">
        <pc:chgData name="pantelis balaouras" userId="25e8755020fc1734" providerId="LiveId" clId="{FCCE4238-AF18-4F0D-B654-363F4EFE7932}" dt="2024-05-02T08:15:04.642" v="29" actId="12"/>
        <pc:sldMkLst>
          <pc:docMk/>
          <pc:sldMk cId="2545829085" sldId="554"/>
        </pc:sldMkLst>
        <pc:spChg chg="mod">
          <ac:chgData name="pantelis balaouras" userId="25e8755020fc1734" providerId="LiveId" clId="{FCCE4238-AF18-4F0D-B654-363F4EFE7932}" dt="2024-05-02T08:15:04.642" v="29" actId="12"/>
          <ac:spMkLst>
            <pc:docMk/>
            <pc:sldMk cId="2545829085" sldId="554"/>
            <ac:spMk id="6" creationId="{13725DC3-E1D4-4E92-AF5A-F0DED3AA5B9A}"/>
          </ac:spMkLst>
        </pc:spChg>
      </pc:sldChg>
      <pc:sldChg chg="modSp mod">
        <pc:chgData name="pantelis balaouras" userId="25e8755020fc1734" providerId="LiveId" clId="{FCCE4238-AF18-4F0D-B654-363F4EFE7932}" dt="2024-05-02T08:15:46.887" v="42" actId="27636"/>
        <pc:sldMkLst>
          <pc:docMk/>
          <pc:sldMk cId="1960782220" sldId="555"/>
        </pc:sldMkLst>
        <pc:spChg chg="mod">
          <ac:chgData name="pantelis balaouras" userId="25e8755020fc1734" providerId="LiveId" clId="{FCCE4238-AF18-4F0D-B654-363F4EFE7932}" dt="2024-05-02T08:15:46.887" v="42" actId="27636"/>
          <ac:spMkLst>
            <pc:docMk/>
            <pc:sldMk cId="1960782220" sldId="555"/>
            <ac:spMk id="6" creationId="{13725DC3-E1D4-4E92-AF5A-F0DED3AA5B9A}"/>
          </ac:spMkLst>
        </pc:spChg>
      </pc:sldChg>
      <pc:sldChg chg="modSp mod">
        <pc:chgData name="pantelis balaouras" userId="25e8755020fc1734" providerId="LiveId" clId="{FCCE4238-AF18-4F0D-B654-363F4EFE7932}" dt="2024-05-02T08:15:13.048" v="31" actId="27636"/>
        <pc:sldMkLst>
          <pc:docMk/>
          <pc:sldMk cId="3081207943" sldId="568"/>
        </pc:sldMkLst>
        <pc:spChg chg="mod">
          <ac:chgData name="pantelis balaouras" userId="25e8755020fc1734" providerId="LiveId" clId="{FCCE4238-AF18-4F0D-B654-363F4EFE7932}" dt="2024-05-02T08:15:13.048" v="31" actId="27636"/>
          <ac:spMkLst>
            <pc:docMk/>
            <pc:sldMk cId="3081207943" sldId="568"/>
            <ac:spMk id="6" creationId="{13725DC3-E1D4-4E92-AF5A-F0DED3AA5B9A}"/>
          </ac:spMkLst>
        </pc:spChg>
      </pc:sldChg>
      <pc:sldChg chg="modSp mod">
        <pc:chgData name="pantelis balaouras" userId="25e8755020fc1734" providerId="LiveId" clId="{FCCE4238-AF18-4F0D-B654-363F4EFE7932}" dt="2024-05-02T08:13:33.549" v="17" actId="255"/>
        <pc:sldMkLst>
          <pc:docMk/>
          <pc:sldMk cId="3492711803" sldId="571"/>
        </pc:sldMkLst>
        <pc:spChg chg="mod">
          <ac:chgData name="pantelis balaouras" userId="25e8755020fc1734" providerId="LiveId" clId="{FCCE4238-AF18-4F0D-B654-363F4EFE7932}" dt="2024-05-02T08:13:33.549" v="17" actId="255"/>
          <ac:spMkLst>
            <pc:docMk/>
            <pc:sldMk cId="3492711803" sldId="571"/>
            <ac:spMk id="9" creationId="{A9E2F235-F39B-BA36-8AFC-C7E8F9729CD5}"/>
          </ac:spMkLst>
        </pc:spChg>
        <pc:picChg chg="mod">
          <ac:chgData name="pantelis balaouras" userId="25e8755020fc1734" providerId="LiveId" clId="{FCCE4238-AF18-4F0D-B654-363F4EFE7932}" dt="2024-05-02T08:13:10.169" v="15" actId="14100"/>
          <ac:picMkLst>
            <pc:docMk/>
            <pc:sldMk cId="3492711803" sldId="571"/>
            <ac:picMk id="6" creationId="{C385D11B-A0CE-4FF4-80AA-DC6691DC047C}"/>
          </ac:picMkLst>
        </pc:picChg>
      </pc:sldChg>
      <pc:sldChg chg="addSp delSp modSp mod">
        <pc:chgData name="pantelis balaouras" userId="25e8755020fc1734" providerId="LiveId" clId="{FCCE4238-AF18-4F0D-B654-363F4EFE7932}" dt="2024-05-02T08:12:37.923" v="14" actId="167"/>
        <pc:sldMkLst>
          <pc:docMk/>
          <pc:sldMk cId="1491921806" sldId="572"/>
        </pc:sldMkLst>
        <pc:spChg chg="del">
          <ac:chgData name="pantelis balaouras" userId="25e8755020fc1734" providerId="LiveId" clId="{FCCE4238-AF18-4F0D-B654-363F4EFE7932}" dt="2024-05-02T08:12:27.189" v="12" actId="478"/>
          <ac:spMkLst>
            <pc:docMk/>
            <pc:sldMk cId="1491921806" sldId="572"/>
            <ac:spMk id="3" creationId="{EA9363C4-D47D-BD9C-4A8E-EF038C4C1F39}"/>
          </ac:spMkLst>
        </pc:spChg>
        <pc:spChg chg="add mod">
          <ac:chgData name="pantelis balaouras" userId="25e8755020fc1734" providerId="LiveId" clId="{FCCE4238-AF18-4F0D-B654-363F4EFE7932}" dt="2024-05-02T08:12:28.579" v="13"/>
          <ac:spMkLst>
            <pc:docMk/>
            <pc:sldMk cId="1491921806" sldId="572"/>
            <ac:spMk id="8" creationId="{70B9107A-9972-88A2-FD19-02EEF6ADE11A}"/>
          </ac:spMkLst>
        </pc:spChg>
        <pc:picChg chg="del">
          <ac:chgData name="pantelis balaouras" userId="25e8755020fc1734" providerId="LiveId" clId="{FCCE4238-AF18-4F0D-B654-363F4EFE7932}" dt="2024-05-02T08:12:24.427" v="11" actId="478"/>
          <ac:picMkLst>
            <pc:docMk/>
            <pc:sldMk cId="1491921806" sldId="572"/>
            <ac:picMk id="2" creationId="{455843D4-F9E9-C853-57A2-27AC7B2C3889}"/>
          </ac:picMkLst>
        </pc:picChg>
        <pc:picChg chg="add mod">
          <ac:chgData name="pantelis balaouras" userId="25e8755020fc1734" providerId="LiveId" clId="{FCCE4238-AF18-4F0D-B654-363F4EFE7932}" dt="2024-05-02T08:12:37.923" v="14" actId="167"/>
          <ac:picMkLst>
            <pc:docMk/>
            <pc:sldMk cId="1491921806" sldId="572"/>
            <ac:picMk id="7" creationId="{44522F97-B3FD-DB3C-4892-6AB0E9E2686F}"/>
          </ac:picMkLst>
        </pc:picChg>
      </pc:sldChg>
      <pc:sldChg chg="addSp delSp modSp mod">
        <pc:chgData name="pantelis balaouras" userId="25e8755020fc1734" providerId="LiveId" clId="{FCCE4238-AF18-4F0D-B654-363F4EFE7932}" dt="2024-05-02T08:14:03.736" v="21" actId="167"/>
        <pc:sldMkLst>
          <pc:docMk/>
          <pc:sldMk cId="1979328568" sldId="573"/>
        </pc:sldMkLst>
        <pc:spChg chg="del">
          <ac:chgData name="pantelis balaouras" userId="25e8755020fc1734" providerId="LiveId" clId="{FCCE4238-AF18-4F0D-B654-363F4EFE7932}" dt="2024-05-02T08:13:57.830" v="19" actId="478"/>
          <ac:spMkLst>
            <pc:docMk/>
            <pc:sldMk cId="1979328568" sldId="573"/>
            <ac:spMk id="3" creationId="{EA9363C4-D47D-BD9C-4A8E-EF038C4C1F39}"/>
          </ac:spMkLst>
        </pc:spChg>
        <pc:spChg chg="add mod">
          <ac:chgData name="pantelis balaouras" userId="25e8755020fc1734" providerId="LiveId" clId="{FCCE4238-AF18-4F0D-B654-363F4EFE7932}" dt="2024-05-02T08:14:03.736" v="21" actId="167"/>
          <ac:spMkLst>
            <pc:docMk/>
            <pc:sldMk cId="1979328568" sldId="573"/>
            <ac:spMk id="8" creationId="{DC3BA353-B45A-3D76-32E0-0491649809B6}"/>
          </ac:spMkLst>
        </pc:spChg>
        <pc:picChg chg="del">
          <ac:chgData name="pantelis balaouras" userId="25e8755020fc1734" providerId="LiveId" clId="{FCCE4238-AF18-4F0D-B654-363F4EFE7932}" dt="2024-05-02T08:13:54.658" v="18" actId="478"/>
          <ac:picMkLst>
            <pc:docMk/>
            <pc:sldMk cId="1979328568" sldId="573"/>
            <ac:picMk id="2" creationId="{455843D4-F9E9-C853-57A2-27AC7B2C3889}"/>
          </ac:picMkLst>
        </pc:picChg>
        <pc:picChg chg="add mod">
          <ac:chgData name="pantelis balaouras" userId="25e8755020fc1734" providerId="LiveId" clId="{FCCE4238-AF18-4F0D-B654-363F4EFE7932}" dt="2024-05-02T08:14:03.736" v="21" actId="167"/>
          <ac:picMkLst>
            <pc:docMk/>
            <pc:sldMk cId="1979328568" sldId="573"/>
            <ac:picMk id="7" creationId="{4861665D-3545-4371-D4FD-B01C50631995}"/>
          </ac:picMkLst>
        </pc:picChg>
      </pc:sldChg>
      <pc:sldChg chg="addSp delSp modSp mod">
        <pc:chgData name="pantelis balaouras" userId="25e8755020fc1734" providerId="LiveId" clId="{FCCE4238-AF18-4F0D-B654-363F4EFE7932}" dt="2024-05-02T08:14:25.564" v="24"/>
        <pc:sldMkLst>
          <pc:docMk/>
          <pc:sldMk cId="1259612263" sldId="578"/>
        </pc:sldMkLst>
        <pc:spChg chg="del">
          <ac:chgData name="pantelis balaouras" userId="25e8755020fc1734" providerId="LiveId" clId="{FCCE4238-AF18-4F0D-B654-363F4EFE7932}" dt="2024-05-02T08:14:24.064" v="23" actId="478"/>
          <ac:spMkLst>
            <pc:docMk/>
            <pc:sldMk cId="1259612263" sldId="578"/>
            <ac:spMk id="3" creationId="{EA9363C4-D47D-BD9C-4A8E-EF038C4C1F39}"/>
          </ac:spMkLst>
        </pc:spChg>
        <pc:spChg chg="add mod">
          <ac:chgData name="pantelis balaouras" userId="25e8755020fc1734" providerId="LiveId" clId="{FCCE4238-AF18-4F0D-B654-363F4EFE7932}" dt="2024-05-02T08:14:25.564" v="24"/>
          <ac:spMkLst>
            <pc:docMk/>
            <pc:sldMk cId="1259612263" sldId="578"/>
            <ac:spMk id="8" creationId="{8B1B309D-E0B5-874B-ED82-0E3EEAF904E8}"/>
          </ac:spMkLst>
        </pc:spChg>
        <pc:picChg chg="del">
          <ac:chgData name="pantelis balaouras" userId="25e8755020fc1734" providerId="LiveId" clId="{FCCE4238-AF18-4F0D-B654-363F4EFE7932}" dt="2024-05-02T08:14:18.783" v="22" actId="478"/>
          <ac:picMkLst>
            <pc:docMk/>
            <pc:sldMk cId="1259612263" sldId="578"/>
            <ac:picMk id="2" creationId="{455843D4-F9E9-C853-57A2-27AC7B2C3889}"/>
          </ac:picMkLst>
        </pc:picChg>
        <pc:picChg chg="add mod">
          <ac:chgData name="pantelis balaouras" userId="25e8755020fc1734" providerId="LiveId" clId="{FCCE4238-AF18-4F0D-B654-363F4EFE7932}" dt="2024-05-02T08:14:25.564" v="24"/>
          <ac:picMkLst>
            <pc:docMk/>
            <pc:sldMk cId="1259612263" sldId="578"/>
            <ac:picMk id="7" creationId="{714BA654-173F-CE2D-08F8-119F45B97F6D}"/>
          </ac:picMkLst>
        </pc:picChg>
      </pc:sldChg>
      <pc:sldChg chg="addSp delSp modSp mod">
        <pc:chgData name="pantelis balaouras" userId="25e8755020fc1734" providerId="LiveId" clId="{FCCE4238-AF18-4F0D-B654-363F4EFE7932}" dt="2024-05-02T08:16:32.348" v="50" actId="1076"/>
        <pc:sldMkLst>
          <pc:docMk/>
          <pc:sldMk cId="2821014587" sldId="586"/>
        </pc:sldMkLst>
        <pc:spChg chg="del">
          <ac:chgData name="pantelis balaouras" userId="25e8755020fc1734" providerId="LiveId" clId="{FCCE4238-AF18-4F0D-B654-363F4EFE7932}" dt="2024-05-02T08:16:25.142" v="48" actId="478"/>
          <ac:spMkLst>
            <pc:docMk/>
            <pc:sldMk cId="2821014587" sldId="586"/>
            <ac:spMk id="3" creationId="{0385DD08-B10C-79C6-AD5F-357B74C688E9}"/>
          </ac:spMkLst>
        </pc:spChg>
        <pc:spChg chg="add mod">
          <ac:chgData name="pantelis balaouras" userId="25e8755020fc1734" providerId="LiveId" clId="{FCCE4238-AF18-4F0D-B654-363F4EFE7932}" dt="2024-05-02T08:16:26.532" v="49"/>
          <ac:spMkLst>
            <pc:docMk/>
            <pc:sldMk cId="2821014587" sldId="586"/>
            <ac:spMk id="8" creationId="{0C54F960-78D6-3BBB-BC97-1B27322C8040}"/>
          </ac:spMkLst>
        </pc:spChg>
        <pc:picChg chg="del">
          <ac:chgData name="pantelis balaouras" userId="25e8755020fc1734" providerId="LiveId" clId="{FCCE4238-AF18-4F0D-B654-363F4EFE7932}" dt="2024-05-02T08:16:22.631" v="47" actId="478"/>
          <ac:picMkLst>
            <pc:docMk/>
            <pc:sldMk cId="2821014587" sldId="586"/>
            <ac:picMk id="2" creationId="{E8F64DEA-0695-C086-67FC-3809973270DF}"/>
          </ac:picMkLst>
        </pc:picChg>
        <pc:picChg chg="add mod">
          <ac:chgData name="pantelis balaouras" userId="25e8755020fc1734" providerId="LiveId" clId="{FCCE4238-AF18-4F0D-B654-363F4EFE7932}" dt="2024-05-02T08:16:32.348" v="50" actId="1076"/>
          <ac:picMkLst>
            <pc:docMk/>
            <pc:sldMk cId="2821014587" sldId="586"/>
            <ac:picMk id="7" creationId="{C5EAE1A7-C315-5C6D-9B5A-EC7E32E3FC0F}"/>
          </ac:picMkLst>
        </pc:picChg>
      </pc:sldChg>
    </pc:docChg>
  </pc:docChgLst>
  <pc:docChgLst>
    <pc:chgData name="pantelis balaouras" userId="25e8755020fc1734" providerId="LiveId" clId="{18834F43-E567-41B1-A2FB-EB9D85F606D5}"/>
    <pc:docChg chg="modSld">
      <pc:chgData name="pantelis balaouras" userId="25e8755020fc1734" providerId="LiveId" clId="{18834F43-E567-41B1-A2FB-EB9D85F606D5}" dt="2024-05-02T09:31:05.027" v="2" actId="14100"/>
      <pc:docMkLst>
        <pc:docMk/>
      </pc:docMkLst>
      <pc:sldChg chg="modSp mod">
        <pc:chgData name="pantelis balaouras" userId="25e8755020fc1734" providerId="LiveId" clId="{18834F43-E567-41B1-A2FB-EB9D85F606D5}" dt="2024-05-02T09:30:57.689" v="0" actId="20577"/>
        <pc:sldMkLst>
          <pc:docMk/>
          <pc:sldMk cId="2033093179" sldId="420"/>
        </pc:sldMkLst>
        <pc:spChg chg="mod">
          <ac:chgData name="pantelis balaouras" userId="25e8755020fc1734" providerId="LiveId" clId="{18834F43-E567-41B1-A2FB-EB9D85F606D5}" dt="2024-05-02T09:30:57.689" v="0" actId="20577"/>
          <ac:spMkLst>
            <pc:docMk/>
            <pc:sldMk cId="2033093179" sldId="420"/>
            <ac:spMk id="13" creationId="{ACBE9AD0-B2F0-4ADA-8F10-B83476743F9C}"/>
          </ac:spMkLst>
        </pc:spChg>
      </pc:sldChg>
      <pc:sldChg chg="modSp mod">
        <pc:chgData name="pantelis balaouras" userId="25e8755020fc1734" providerId="LiveId" clId="{18834F43-E567-41B1-A2FB-EB9D85F606D5}" dt="2024-05-02T09:31:05.027" v="2" actId="14100"/>
        <pc:sldMkLst>
          <pc:docMk/>
          <pc:sldMk cId="2585051265" sldId="535"/>
        </pc:sldMkLst>
        <pc:spChg chg="mod">
          <ac:chgData name="pantelis balaouras" userId="25e8755020fc1734" providerId="LiveId" clId="{18834F43-E567-41B1-A2FB-EB9D85F606D5}" dt="2024-05-02T09:31:05.027" v="2" actId="14100"/>
          <ac:spMkLst>
            <pc:docMk/>
            <pc:sldMk cId="2585051265" sldId="535"/>
            <ac:spMk id="13" creationId="{ACBE9AD0-B2F0-4ADA-8F10-B83476743F9C}"/>
          </ac:spMkLst>
        </pc:spChg>
      </pc:sldChg>
    </pc:docChg>
  </pc:docChgLst>
  <pc:docChgLst>
    <pc:chgData name="pantelis balaouras" userId="25e8755020fc1734" providerId="LiveId" clId="{8631A5D7-3487-4649-BB13-F22837EB3D3B}"/>
    <pc:docChg chg="undo custSel addSld modSld sldOrd modMainMaster">
      <pc:chgData name="pantelis balaouras" userId="25e8755020fc1734" providerId="LiveId" clId="{8631A5D7-3487-4649-BB13-F22837EB3D3B}" dt="2024-04-29T13:47:50.802" v="562" actId="20577"/>
      <pc:docMkLst>
        <pc:docMk/>
      </pc:docMkLst>
      <pc:sldChg chg="addSp delSp modSp">
        <pc:chgData name="pantelis balaouras" userId="25e8755020fc1734" providerId="LiveId" clId="{8631A5D7-3487-4649-BB13-F22837EB3D3B}" dt="2024-04-29T13:00:09.679" v="28"/>
        <pc:sldMkLst>
          <pc:docMk/>
          <pc:sldMk cId="1915799683" sldId="404"/>
        </pc:sldMkLst>
        <pc:spChg chg="add mod">
          <ac:chgData name="pantelis balaouras" userId="25e8755020fc1734" providerId="LiveId" clId="{8631A5D7-3487-4649-BB13-F22837EB3D3B}" dt="2024-04-29T12:59:32.904" v="27"/>
          <ac:spMkLst>
            <pc:docMk/>
            <pc:sldMk cId="1915799683" sldId="404"/>
            <ac:spMk id="3" creationId="{06D1C598-2CB0-5652-1061-814DF6F97165}"/>
          </ac:spMkLst>
        </pc:spChg>
        <pc:picChg chg="add mod">
          <ac:chgData name="pantelis balaouras" userId="25e8755020fc1734" providerId="LiveId" clId="{8631A5D7-3487-4649-BB13-F22837EB3D3B}" dt="2024-04-29T12:59:32.904" v="27"/>
          <ac:picMkLst>
            <pc:docMk/>
            <pc:sldMk cId="1915799683" sldId="404"/>
            <ac:picMk id="4" creationId="{D9F271A1-4C9B-7453-A625-38E280C4D3A6}"/>
          </ac:picMkLst>
        </pc:picChg>
        <pc:picChg chg="add mod">
          <ac:chgData name="pantelis balaouras" userId="25e8755020fc1734" providerId="LiveId" clId="{8631A5D7-3487-4649-BB13-F22837EB3D3B}" dt="2024-04-29T13:00:09.679" v="28"/>
          <ac:picMkLst>
            <pc:docMk/>
            <pc:sldMk cId="1915799683" sldId="404"/>
            <ac:picMk id="5" creationId="{017A74B0-B734-CBC3-0DAD-6A4D60F19549}"/>
          </ac:picMkLst>
        </pc:picChg>
        <pc:picChg chg="del">
          <ac:chgData name="pantelis balaouras" userId="25e8755020fc1734" providerId="LiveId" clId="{8631A5D7-3487-4649-BB13-F22837EB3D3B}" dt="2024-04-29T12:59:31.108" v="26" actId="478"/>
          <ac:picMkLst>
            <pc:docMk/>
            <pc:sldMk cId="1915799683" sldId="404"/>
            <ac:picMk id="2050" creationId="{2AB980B0-03D2-2E64-6760-C23D435A121F}"/>
          </ac:picMkLst>
        </pc:picChg>
      </pc:sldChg>
      <pc:sldChg chg="modSp mod">
        <pc:chgData name="pantelis balaouras" userId="25e8755020fc1734" providerId="LiveId" clId="{8631A5D7-3487-4649-BB13-F22837EB3D3B}" dt="2024-04-29T13:00:37.265" v="31" actId="255"/>
        <pc:sldMkLst>
          <pc:docMk/>
          <pc:sldMk cId="2033093179" sldId="420"/>
        </pc:sldMkLst>
        <pc:spChg chg="mod">
          <ac:chgData name="pantelis balaouras" userId="25e8755020fc1734" providerId="LiveId" clId="{8631A5D7-3487-4649-BB13-F22837EB3D3B}" dt="2024-04-29T13:00:37.265" v="31" actId="255"/>
          <ac:spMkLst>
            <pc:docMk/>
            <pc:sldMk cId="2033093179" sldId="420"/>
            <ac:spMk id="5" creationId="{F56DC747-739E-5A0C-94B8-E8F8E974AC85}"/>
          </ac:spMkLst>
        </pc:spChg>
      </pc:sldChg>
      <pc:sldChg chg="modSp mod">
        <pc:chgData name="pantelis balaouras" userId="25e8755020fc1734" providerId="LiveId" clId="{8631A5D7-3487-4649-BB13-F22837EB3D3B}" dt="2024-04-29T13:46:53.508" v="515" actId="14100"/>
        <pc:sldMkLst>
          <pc:docMk/>
          <pc:sldMk cId="2140994750" sldId="437"/>
        </pc:sldMkLst>
        <pc:spChg chg="mod">
          <ac:chgData name="pantelis balaouras" userId="25e8755020fc1734" providerId="LiveId" clId="{8631A5D7-3487-4649-BB13-F22837EB3D3B}" dt="2024-04-29T13:45:56.017" v="471" actId="20577"/>
          <ac:spMkLst>
            <pc:docMk/>
            <pc:sldMk cId="2140994750" sldId="437"/>
            <ac:spMk id="5" creationId="{FAA18648-8A7B-40D3-A066-80FDB05B7DF4}"/>
          </ac:spMkLst>
        </pc:spChg>
        <pc:spChg chg="mod">
          <ac:chgData name="pantelis balaouras" userId="25e8755020fc1734" providerId="LiveId" clId="{8631A5D7-3487-4649-BB13-F22837EB3D3B}" dt="2024-04-29T13:46:53.508" v="515" actId="14100"/>
          <ac:spMkLst>
            <pc:docMk/>
            <pc:sldMk cId="2140994750" sldId="437"/>
            <ac:spMk id="6" creationId="{AA5AE911-E515-48E3-AB8B-121C68B77A58}"/>
          </ac:spMkLst>
        </pc:spChg>
      </pc:sldChg>
      <pc:sldChg chg="modSp mod">
        <pc:chgData name="pantelis balaouras" userId="25e8755020fc1734" providerId="LiveId" clId="{8631A5D7-3487-4649-BB13-F22837EB3D3B}" dt="2024-04-29T13:47:50.802" v="562" actId="20577"/>
        <pc:sldMkLst>
          <pc:docMk/>
          <pc:sldMk cId="750286666" sldId="438"/>
        </pc:sldMkLst>
        <pc:spChg chg="mod">
          <ac:chgData name="pantelis balaouras" userId="25e8755020fc1734" providerId="LiveId" clId="{8631A5D7-3487-4649-BB13-F22837EB3D3B}" dt="2024-04-29T13:47:50.802" v="562" actId="20577"/>
          <ac:spMkLst>
            <pc:docMk/>
            <pc:sldMk cId="750286666" sldId="438"/>
            <ac:spMk id="5" creationId="{FAA18648-8A7B-40D3-A066-80FDB05B7DF4}"/>
          </ac:spMkLst>
        </pc:spChg>
        <pc:spChg chg="mod">
          <ac:chgData name="pantelis balaouras" userId="25e8755020fc1734" providerId="LiveId" clId="{8631A5D7-3487-4649-BB13-F22837EB3D3B}" dt="2024-04-29T13:47:44.041" v="552" actId="12"/>
          <ac:spMkLst>
            <pc:docMk/>
            <pc:sldMk cId="750286666" sldId="438"/>
            <ac:spMk id="8" creationId="{6F787F69-632E-4573-A4A6-5BB509724618}"/>
          </ac:spMkLst>
        </pc:spChg>
      </pc:sldChg>
      <pc:sldChg chg="addSp delSp modSp mod">
        <pc:chgData name="pantelis balaouras" userId="25e8755020fc1734" providerId="LiveId" clId="{8631A5D7-3487-4649-BB13-F22837EB3D3B}" dt="2024-04-29T13:18:24.866" v="146" actId="14100"/>
        <pc:sldMkLst>
          <pc:docMk/>
          <pc:sldMk cId="1250625190" sldId="446"/>
        </pc:sldMkLst>
        <pc:spChg chg="add mod">
          <ac:chgData name="pantelis balaouras" userId="25e8755020fc1734" providerId="LiveId" clId="{8631A5D7-3487-4649-BB13-F22837EB3D3B}" dt="2024-04-29T13:05:52.194" v="92"/>
          <ac:spMkLst>
            <pc:docMk/>
            <pc:sldMk cId="1250625190" sldId="446"/>
            <ac:spMk id="2" creationId="{43A4FD89-5FC6-0447-E561-D57762DE41EF}"/>
          </ac:spMkLst>
        </pc:spChg>
        <pc:spChg chg="mod">
          <ac:chgData name="pantelis balaouras" userId="25e8755020fc1734" providerId="LiveId" clId="{8631A5D7-3487-4649-BB13-F22837EB3D3B}" dt="2024-04-29T13:17:39.910" v="137" actId="14100"/>
          <ac:spMkLst>
            <pc:docMk/>
            <pc:sldMk cId="1250625190" sldId="446"/>
            <ac:spMk id="6" creationId="{1542E8B4-0E5D-4125-9D1A-7F2F4EA8BFA6}"/>
          </ac:spMkLst>
        </pc:spChg>
        <pc:spChg chg="del">
          <ac:chgData name="pantelis balaouras" userId="25e8755020fc1734" providerId="LiveId" clId="{8631A5D7-3487-4649-BB13-F22837EB3D3B}" dt="2024-04-29T13:05:51.577" v="91" actId="478"/>
          <ac:spMkLst>
            <pc:docMk/>
            <pc:sldMk cId="1250625190" sldId="446"/>
            <ac:spMk id="7" creationId="{C0DFA73F-FDC8-497A-8912-CA8C28C95043}"/>
          </ac:spMkLst>
        </pc:spChg>
        <pc:spChg chg="mod">
          <ac:chgData name="pantelis balaouras" userId="25e8755020fc1734" providerId="LiveId" clId="{8631A5D7-3487-4649-BB13-F22837EB3D3B}" dt="2024-04-29T13:18:24.866" v="146" actId="14100"/>
          <ac:spMkLst>
            <pc:docMk/>
            <pc:sldMk cId="1250625190" sldId="446"/>
            <ac:spMk id="8" creationId="{F2323DDD-2984-429F-8B08-EC4DED705717}"/>
          </ac:spMkLst>
        </pc:spChg>
        <pc:picChg chg="add del mod ord">
          <ac:chgData name="pantelis balaouras" userId="25e8755020fc1734" providerId="LiveId" clId="{8631A5D7-3487-4649-BB13-F22837EB3D3B}" dt="2024-04-29T13:18:16.322" v="145" actId="1076"/>
          <ac:picMkLst>
            <pc:docMk/>
            <pc:sldMk cId="1250625190" sldId="446"/>
            <ac:picMk id="3" creationId="{26998945-7C26-4CE9-9C4A-563315C274F4}"/>
          </ac:picMkLst>
        </pc:picChg>
      </pc:sldChg>
      <pc:sldChg chg="addSp delSp modSp mod">
        <pc:chgData name="pantelis balaouras" userId="25e8755020fc1734" providerId="LiveId" clId="{8631A5D7-3487-4649-BB13-F22837EB3D3B}" dt="2024-04-29T13:08:37.298" v="127" actId="14100"/>
        <pc:sldMkLst>
          <pc:docMk/>
          <pc:sldMk cId="1497933260" sldId="454"/>
        </pc:sldMkLst>
        <pc:spChg chg="add mod">
          <ac:chgData name="pantelis balaouras" userId="25e8755020fc1734" providerId="LiveId" clId="{8631A5D7-3487-4649-BB13-F22837EB3D3B}" dt="2024-04-29T13:05:37.168" v="86"/>
          <ac:spMkLst>
            <pc:docMk/>
            <pc:sldMk cId="1497933260" sldId="454"/>
            <ac:spMk id="2" creationId="{A1283906-73B4-E116-5323-FC90391168EB}"/>
          </ac:spMkLst>
        </pc:spChg>
        <pc:spChg chg="del">
          <ac:chgData name="pantelis balaouras" userId="25e8755020fc1734" providerId="LiveId" clId="{8631A5D7-3487-4649-BB13-F22837EB3D3B}" dt="2024-04-29T13:05:36.337" v="85" actId="478"/>
          <ac:spMkLst>
            <pc:docMk/>
            <pc:sldMk cId="1497933260" sldId="454"/>
            <ac:spMk id="7" creationId="{C0DFA73F-FDC8-497A-8912-CA8C28C95043}"/>
          </ac:spMkLst>
        </pc:spChg>
        <pc:spChg chg="mod">
          <ac:chgData name="pantelis balaouras" userId="25e8755020fc1734" providerId="LiveId" clId="{8631A5D7-3487-4649-BB13-F22837EB3D3B}" dt="2024-04-29T13:07:46.341" v="123" actId="255"/>
          <ac:spMkLst>
            <pc:docMk/>
            <pc:sldMk cId="1497933260" sldId="454"/>
            <ac:spMk id="13" creationId="{BCB5ECB9-24C3-878D-3B53-8BBC5E2C55EF}"/>
          </ac:spMkLst>
        </pc:spChg>
        <pc:picChg chg="mod">
          <ac:chgData name="pantelis balaouras" userId="25e8755020fc1734" providerId="LiveId" clId="{8631A5D7-3487-4649-BB13-F22837EB3D3B}" dt="2024-04-29T13:08:37.298" v="127" actId="14100"/>
          <ac:picMkLst>
            <pc:docMk/>
            <pc:sldMk cId="1497933260" sldId="454"/>
            <ac:picMk id="5" creationId="{DE9D1407-07F8-46AB-A6A6-D4058C2988AE}"/>
          </ac:picMkLst>
        </pc:picChg>
      </pc:sldChg>
      <pc:sldChg chg="modSp mod">
        <pc:chgData name="pantelis balaouras" userId="25e8755020fc1734" providerId="LiveId" clId="{8631A5D7-3487-4649-BB13-F22837EB3D3B}" dt="2024-04-29T13:36:47.977" v="347"/>
        <pc:sldMkLst>
          <pc:docMk/>
          <pc:sldMk cId="3958154482" sldId="455"/>
        </pc:sldMkLst>
        <pc:spChg chg="mod">
          <ac:chgData name="pantelis balaouras" userId="25e8755020fc1734" providerId="LiveId" clId="{8631A5D7-3487-4649-BB13-F22837EB3D3B}" dt="2024-04-29T13:26:05.360" v="209" actId="120"/>
          <ac:spMkLst>
            <pc:docMk/>
            <pc:sldMk cId="3958154482" sldId="455"/>
            <ac:spMk id="2" creationId="{00000000-0000-0000-0000-000000000000}"/>
          </ac:spMkLst>
        </pc:spChg>
        <pc:spChg chg="mod">
          <ac:chgData name="pantelis balaouras" userId="25e8755020fc1734" providerId="LiveId" clId="{8631A5D7-3487-4649-BB13-F22837EB3D3B}" dt="2024-04-29T13:36:47.977" v="347"/>
          <ac:spMkLst>
            <pc:docMk/>
            <pc:sldMk cId="3958154482" sldId="455"/>
            <ac:spMk id="5" creationId="{C0DFA73F-FDC8-497A-8912-CA8C28C95043}"/>
          </ac:spMkLst>
        </pc:spChg>
        <pc:spChg chg="mod">
          <ac:chgData name="pantelis balaouras" userId="25e8755020fc1734" providerId="LiveId" clId="{8631A5D7-3487-4649-BB13-F22837EB3D3B}" dt="2024-04-29T13:26:13.564" v="210" actId="14100"/>
          <ac:spMkLst>
            <pc:docMk/>
            <pc:sldMk cId="3958154482" sldId="455"/>
            <ac:spMk id="12" creationId="{1EA39EF9-501E-40CD-A5D6-14F3E4DABC7D}"/>
          </ac:spMkLst>
        </pc:spChg>
        <pc:picChg chg="mod">
          <ac:chgData name="pantelis balaouras" userId="25e8755020fc1734" providerId="LiveId" clId="{8631A5D7-3487-4649-BB13-F22837EB3D3B}" dt="2024-04-29T13:26:19.070" v="211" actId="1076"/>
          <ac:picMkLst>
            <pc:docMk/>
            <pc:sldMk cId="3958154482" sldId="455"/>
            <ac:picMk id="11" creationId="{3FABA778-5E10-49CC-9F6F-0E48DCD30C95}"/>
          </ac:picMkLst>
        </pc:picChg>
      </pc:sldChg>
      <pc:sldChg chg="modSp mod">
        <pc:chgData name="pantelis balaouras" userId="25e8755020fc1734" providerId="LiveId" clId="{8631A5D7-3487-4649-BB13-F22837EB3D3B}" dt="2024-04-29T13:19:42.473" v="160" actId="14100"/>
        <pc:sldMkLst>
          <pc:docMk/>
          <pc:sldMk cId="568782003" sldId="464"/>
        </pc:sldMkLst>
        <pc:spChg chg="mod">
          <ac:chgData name="pantelis balaouras" userId="25e8755020fc1734" providerId="LiveId" clId="{8631A5D7-3487-4649-BB13-F22837EB3D3B}" dt="2024-04-29T13:19:42.473" v="160" actId="14100"/>
          <ac:spMkLst>
            <pc:docMk/>
            <pc:sldMk cId="568782003" sldId="464"/>
            <ac:spMk id="10" creationId="{C0DFA73F-FDC8-497A-8912-CA8C28C95043}"/>
          </ac:spMkLst>
        </pc:spChg>
        <pc:spChg chg="mod">
          <ac:chgData name="pantelis balaouras" userId="25e8755020fc1734" providerId="LiveId" clId="{8631A5D7-3487-4649-BB13-F22837EB3D3B}" dt="2024-04-29T13:19:29.574" v="156" actId="115"/>
          <ac:spMkLst>
            <pc:docMk/>
            <pc:sldMk cId="568782003" sldId="464"/>
            <ac:spMk id="11" creationId="{6F147614-6E75-4DA2-B4E4-F4B0481D666C}"/>
          </ac:spMkLst>
        </pc:spChg>
        <pc:picChg chg="mod">
          <ac:chgData name="pantelis balaouras" userId="25e8755020fc1734" providerId="LiveId" clId="{8631A5D7-3487-4649-BB13-F22837EB3D3B}" dt="2024-04-29T13:19:24.877" v="155" actId="14100"/>
          <ac:picMkLst>
            <pc:docMk/>
            <pc:sldMk cId="568782003" sldId="464"/>
            <ac:picMk id="3" creationId="{11FE0CAE-FA8B-481E-8C0C-6B0D0CA2A966}"/>
          </ac:picMkLst>
        </pc:picChg>
      </pc:sldChg>
      <pc:sldChg chg="modSp mod">
        <pc:chgData name="pantelis balaouras" userId="25e8755020fc1734" providerId="LiveId" clId="{8631A5D7-3487-4649-BB13-F22837EB3D3B}" dt="2024-04-29T13:35:41.975" v="338" actId="1076"/>
        <pc:sldMkLst>
          <pc:docMk/>
          <pc:sldMk cId="4036588873" sldId="467"/>
        </pc:sldMkLst>
        <pc:spChg chg="mod">
          <ac:chgData name="pantelis balaouras" userId="25e8755020fc1734" providerId="LiveId" clId="{8631A5D7-3487-4649-BB13-F22837EB3D3B}" dt="2024-04-29T13:29:14.859" v="250" actId="115"/>
          <ac:spMkLst>
            <pc:docMk/>
            <pc:sldMk cId="4036588873" sldId="467"/>
            <ac:spMk id="6" creationId="{13725DC3-E1D4-4E92-AF5A-F0DED3AA5B9A}"/>
          </ac:spMkLst>
        </pc:spChg>
        <pc:spChg chg="mod">
          <ac:chgData name="pantelis balaouras" userId="25e8755020fc1734" providerId="LiveId" clId="{8631A5D7-3487-4649-BB13-F22837EB3D3B}" dt="2024-04-29T13:35:38.500" v="337"/>
          <ac:spMkLst>
            <pc:docMk/>
            <pc:sldMk cId="4036588873" sldId="467"/>
            <ac:spMk id="10" creationId="{C0DFA73F-FDC8-497A-8912-CA8C28C95043}"/>
          </ac:spMkLst>
        </pc:spChg>
        <pc:picChg chg="mod">
          <ac:chgData name="pantelis balaouras" userId="25e8755020fc1734" providerId="LiveId" clId="{8631A5D7-3487-4649-BB13-F22837EB3D3B}" dt="2024-04-29T13:35:41.975" v="338" actId="1076"/>
          <ac:picMkLst>
            <pc:docMk/>
            <pc:sldMk cId="4036588873" sldId="467"/>
            <ac:picMk id="3" creationId="{FFF9811E-26C7-4CB2-9A45-16B053FA03FF}"/>
          </ac:picMkLst>
        </pc:picChg>
      </pc:sldChg>
      <pc:sldChg chg="addSp delSp modSp mod">
        <pc:chgData name="pantelis balaouras" userId="25e8755020fc1734" providerId="LiveId" clId="{8631A5D7-3487-4649-BB13-F22837EB3D3B}" dt="2024-04-29T13:34:36.364" v="330"/>
        <pc:sldMkLst>
          <pc:docMk/>
          <pc:sldMk cId="319678960" sldId="487"/>
        </pc:sldMkLst>
        <pc:spChg chg="add mod">
          <ac:chgData name="pantelis balaouras" userId="25e8755020fc1734" providerId="LiveId" clId="{8631A5D7-3487-4649-BB13-F22837EB3D3B}" dt="2024-04-29T13:34:36.364" v="330"/>
          <ac:spMkLst>
            <pc:docMk/>
            <pc:sldMk cId="319678960" sldId="487"/>
            <ac:spMk id="2" creationId="{0FDE4990-D2DF-559D-8C50-F89365FDDF44}"/>
          </ac:spMkLst>
        </pc:spChg>
        <pc:spChg chg="mod">
          <ac:chgData name="pantelis balaouras" userId="25e8755020fc1734" providerId="LiveId" clId="{8631A5D7-3487-4649-BB13-F22837EB3D3B}" dt="2024-04-29T13:31:45.928" v="282" actId="6549"/>
          <ac:spMkLst>
            <pc:docMk/>
            <pc:sldMk cId="319678960" sldId="487"/>
            <ac:spMk id="5" creationId="{779F93A1-3BC4-4CAA-B56F-3375A7D00191}"/>
          </ac:spMkLst>
        </pc:spChg>
        <pc:spChg chg="del">
          <ac:chgData name="pantelis balaouras" userId="25e8755020fc1734" providerId="LiveId" clId="{8631A5D7-3487-4649-BB13-F22837EB3D3B}" dt="2024-04-29T13:34:35.796" v="329" actId="478"/>
          <ac:spMkLst>
            <pc:docMk/>
            <pc:sldMk cId="319678960" sldId="487"/>
            <ac:spMk id="10" creationId="{C0DFA73F-FDC8-497A-8912-CA8C28C95043}"/>
          </ac:spMkLst>
        </pc:spChg>
      </pc:sldChg>
      <pc:sldChg chg="modSp mod">
        <pc:chgData name="pantelis balaouras" userId="25e8755020fc1734" providerId="LiveId" clId="{8631A5D7-3487-4649-BB13-F22837EB3D3B}" dt="2024-04-29T13:33:30.876" v="312"/>
        <pc:sldMkLst>
          <pc:docMk/>
          <pc:sldMk cId="422675489" sldId="532"/>
        </pc:sldMkLst>
        <pc:spChg chg="mod">
          <ac:chgData name="pantelis balaouras" userId="25e8755020fc1734" providerId="LiveId" clId="{8631A5D7-3487-4649-BB13-F22837EB3D3B}" dt="2024-04-29T13:33:30.876" v="312"/>
          <ac:spMkLst>
            <pc:docMk/>
            <pc:sldMk cId="422675489" sldId="532"/>
            <ac:spMk id="9" creationId="{C0DFA73F-FDC8-497A-8912-CA8C28C95043}"/>
          </ac:spMkLst>
        </pc:spChg>
      </pc:sldChg>
      <pc:sldChg chg="modSp mod">
        <pc:chgData name="pantelis balaouras" userId="25e8755020fc1734" providerId="LiveId" clId="{8631A5D7-3487-4649-BB13-F22837EB3D3B}" dt="2024-04-29T13:36:28.300" v="344"/>
        <pc:sldMkLst>
          <pc:docMk/>
          <pc:sldMk cId="1983341750" sldId="544"/>
        </pc:sldMkLst>
        <pc:spChg chg="mod">
          <ac:chgData name="pantelis balaouras" userId="25e8755020fc1734" providerId="LiveId" clId="{8631A5D7-3487-4649-BB13-F22837EB3D3B}" dt="2024-04-29T13:36:28.300" v="344"/>
          <ac:spMkLst>
            <pc:docMk/>
            <pc:sldMk cId="1983341750" sldId="544"/>
            <ac:spMk id="5" creationId="{C0DFA73F-FDC8-497A-8912-CA8C28C95043}"/>
          </ac:spMkLst>
        </pc:spChg>
        <pc:spChg chg="mod">
          <ac:chgData name="pantelis balaouras" userId="25e8755020fc1734" providerId="LiveId" clId="{8631A5D7-3487-4649-BB13-F22837EB3D3B}" dt="2024-04-29T13:28:20.079" v="240" actId="27636"/>
          <ac:spMkLst>
            <pc:docMk/>
            <pc:sldMk cId="1983341750" sldId="544"/>
            <ac:spMk id="13" creationId="{2C8FBC11-1035-3956-8212-5EE54C43C041}"/>
          </ac:spMkLst>
        </pc:spChg>
      </pc:sldChg>
      <pc:sldChg chg="modSp">
        <pc:chgData name="pantelis balaouras" userId="25e8755020fc1734" providerId="LiveId" clId="{8631A5D7-3487-4649-BB13-F22837EB3D3B}" dt="2024-04-29T13:04:50.619" v="77"/>
        <pc:sldMkLst>
          <pc:docMk/>
          <pc:sldMk cId="1303941817" sldId="546"/>
        </pc:sldMkLst>
        <pc:spChg chg="mod">
          <ac:chgData name="pantelis balaouras" userId="25e8755020fc1734" providerId="LiveId" clId="{8631A5D7-3487-4649-BB13-F22837EB3D3B}" dt="2024-04-29T13:04:50.619" v="77"/>
          <ac:spMkLst>
            <pc:docMk/>
            <pc:sldMk cId="1303941817" sldId="546"/>
            <ac:spMk id="10" creationId="{C0DFA73F-FDC8-497A-8912-CA8C28C95043}"/>
          </ac:spMkLst>
        </pc:spChg>
      </pc:sldChg>
      <pc:sldChg chg="addSp delSp modSp mod">
        <pc:chgData name="pantelis balaouras" userId="25e8755020fc1734" providerId="LiveId" clId="{8631A5D7-3487-4649-BB13-F22837EB3D3B}" dt="2024-04-29T13:40:19.352" v="414" actId="1076"/>
        <pc:sldMkLst>
          <pc:docMk/>
          <pc:sldMk cId="596490058" sldId="551"/>
        </pc:sldMkLst>
        <pc:spChg chg="add mod">
          <ac:chgData name="pantelis balaouras" userId="25e8755020fc1734" providerId="LiveId" clId="{8631A5D7-3487-4649-BB13-F22837EB3D3B}" dt="2024-04-29T13:20:06.960" v="168"/>
          <ac:spMkLst>
            <pc:docMk/>
            <pc:sldMk cId="596490058" sldId="551"/>
            <ac:spMk id="2" creationId="{97970884-528E-7A5C-4164-F0A7D1591766}"/>
          </ac:spMkLst>
        </pc:spChg>
        <pc:spChg chg="del">
          <ac:chgData name="pantelis balaouras" userId="25e8755020fc1734" providerId="LiveId" clId="{8631A5D7-3487-4649-BB13-F22837EB3D3B}" dt="2024-04-29T13:20:06.215" v="167" actId="478"/>
          <ac:spMkLst>
            <pc:docMk/>
            <pc:sldMk cId="596490058" sldId="551"/>
            <ac:spMk id="7" creationId="{C0DFA73F-FDC8-497A-8912-CA8C28C95043}"/>
          </ac:spMkLst>
        </pc:spChg>
        <pc:spChg chg="mod">
          <ac:chgData name="pantelis balaouras" userId="25e8755020fc1734" providerId="LiveId" clId="{8631A5D7-3487-4649-BB13-F22837EB3D3B}" dt="2024-04-29T13:40:19.352" v="414" actId="1076"/>
          <ac:spMkLst>
            <pc:docMk/>
            <pc:sldMk cId="596490058" sldId="551"/>
            <ac:spMk id="12" creationId="{41D20A64-AEFC-6555-E5E1-08D0419828D3}"/>
          </ac:spMkLst>
        </pc:spChg>
        <pc:spChg chg="mod">
          <ac:chgData name="pantelis balaouras" userId="25e8755020fc1734" providerId="LiveId" clId="{8631A5D7-3487-4649-BB13-F22837EB3D3B}" dt="2024-04-29T13:24:16.408" v="187" actId="27636"/>
          <ac:spMkLst>
            <pc:docMk/>
            <pc:sldMk cId="596490058" sldId="551"/>
            <ac:spMk id="13" creationId="{BCB5ECB9-24C3-878D-3B53-8BBC5E2C55EF}"/>
          </ac:spMkLst>
        </pc:spChg>
      </pc:sldChg>
      <pc:sldChg chg="modSp mod">
        <pc:chgData name="pantelis balaouras" userId="25e8755020fc1734" providerId="LiveId" clId="{8631A5D7-3487-4649-BB13-F22837EB3D3B}" dt="2024-04-29T13:36:35.326" v="345"/>
        <pc:sldMkLst>
          <pc:docMk/>
          <pc:sldMk cId="2105934876" sldId="552"/>
        </pc:sldMkLst>
        <pc:spChg chg="mod">
          <ac:chgData name="pantelis balaouras" userId="25e8755020fc1734" providerId="LiveId" clId="{8631A5D7-3487-4649-BB13-F22837EB3D3B}" dt="2024-04-29T13:36:35.326" v="345"/>
          <ac:spMkLst>
            <pc:docMk/>
            <pc:sldMk cId="2105934876" sldId="552"/>
            <ac:spMk id="7" creationId="{C0DFA73F-FDC8-497A-8912-CA8C28C95043}"/>
          </ac:spMkLst>
        </pc:spChg>
        <pc:spChg chg="mod">
          <ac:chgData name="pantelis balaouras" userId="25e8755020fc1734" providerId="LiveId" clId="{8631A5D7-3487-4649-BB13-F22837EB3D3B}" dt="2024-04-29T13:27:59.018" v="233" actId="948"/>
          <ac:spMkLst>
            <pc:docMk/>
            <pc:sldMk cId="2105934876" sldId="552"/>
            <ac:spMk id="10" creationId="{09954617-F184-CCE0-30DD-2F08C1A6DC4D}"/>
          </ac:spMkLst>
        </pc:spChg>
      </pc:sldChg>
      <pc:sldChg chg="modSp mod">
        <pc:chgData name="pantelis balaouras" userId="25e8755020fc1734" providerId="LiveId" clId="{8631A5D7-3487-4649-BB13-F22837EB3D3B}" dt="2024-04-29T13:35:32.234" v="336"/>
        <pc:sldMkLst>
          <pc:docMk/>
          <pc:sldMk cId="1476619147" sldId="553"/>
        </pc:sldMkLst>
        <pc:spChg chg="mod">
          <ac:chgData name="pantelis balaouras" userId="25e8755020fc1734" providerId="LiveId" clId="{8631A5D7-3487-4649-BB13-F22837EB3D3B}" dt="2024-04-29T13:29:22.070" v="251" actId="120"/>
          <ac:spMkLst>
            <pc:docMk/>
            <pc:sldMk cId="1476619147" sldId="553"/>
            <ac:spMk id="6" creationId="{13725DC3-E1D4-4E92-AF5A-F0DED3AA5B9A}"/>
          </ac:spMkLst>
        </pc:spChg>
        <pc:spChg chg="mod">
          <ac:chgData name="pantelis balaouras" userId="25e8755020fc1734" providerId="LiveId" clId="{8631A5D7-3487-4649-BB13-F22837EB3D3B}" dt="2024-04-29T13:35:32.234" v="336"/>
          <ac:spMkLst>
            <pc:docMk/>
            <pc:sldMk cId="1476619147" sldId="553"/>
            <ac:spMk id="10" creationId="{C0DFA73F-FDC8-497A-8912-CA8C28C95043}"/>
          </ac:spMkLst>
        </pc:spChg>
      </pc:sldChg>
      <pc:sldChg chg="modSp mod">
        <pc:chgData name="pantelis balaouras" userId="25e8755020fc1734" providerId="LiveId" clId="{8631A5D7-3487-4649-BB13-F22837EB3D3B}" dt="2024-04-29T13:35:13.689" v="333"/>
        <pc:sldMkLst>
          <pc:docMk/>
          <pc:sldMk cId="2545829085" sldId="554"/>
        </pc:sldMkLst>
        <pc:spChg chg="mod">
          <ac:chgData name="pantelis balaouras" userId="25e8755020fc1734" providerId="LiveId" clId="{8631A5D7-3487-4649-BB13-F22837EB3D3B}" dt="2024-04-29T13:30:42.265" v="272" actId="27636"/>
          <ac:spMkLst>
            <pc:docMk/>
            <pc:sldMk cId="2545829085" sldId="554"/>
            <ac:spMk id="6" creationId="{13725DC3-E1D4-4E92-AF5A-F0DED3AA5B9A}"/>
          </ac:spMkLst>
        </pc:spChg>
        <pc:spChg chg="mod">
          <ac:chgData name="pantelis balaouras" userId="25e8755020fc1734" providerId="LiveId" clId="{8631A5D7-3487-4649-BB13-F22837EB3D3B}" dt="2024-04-29T13:35:13.689" v="333"/>
          <ac:spMkLst>
            <pc:docMk/>
            <pc:sldMk cId="2545829085" sldId="554"/>
            <ac:spMk id="10" creationId="{C0DFA73F-FDC8-497A-8912-CA8C28C95043}"/>
          </ac:spMkLst>
        </pc:spChg>
      </pc:sldChg>
      <pc:sldChg chg="modSp mod">
        <pc:chgData name="pantelis balaouras" userId="25e8755020fc1734" providerId="LiveId" clId="{8631A5D7-3487-4649-BB13-F22837EB3D3B}" dt="2024-04-29T13:31:19.933" v="277" actId="1076"/>
        <pc:sldMkLst>
          <pc:docMk/>
          <pc:sldMk cId="1960782220" sldId="555"/>
        </pc:sldMkLst>
        <pc:spChg chg="mod">
          <ac:chgData name="pantelis balaouras" userId="25e8755020fc1734" providerId="LiveId" clId="{8631A5D7-3487-4649-BB13-F22837EB3D3B}" dt="2024-04-29T13:31:19.933" v="277" actId="1076"/>
          <ac:spMkLst>
            <pc:docMk/>
            <pc:sldMk cId="1960782220" sldId="555"/>
            <ac:spMk id="3" creationId="{E689610D-7825-41C0-D4F1-91A24090838C}"/>
          </ac:spMkLst>
        </pc:spChg>
        <pc:picChg chg="mod">
          <ac:chgData name="pantelis balaouras" userId="25e8755020fc1734" providerId="LiveId" clId="{8631A5D7-3487-4649-BB13-F22837EB3D3B}" dt="2024-04-29T13:31:10.006" v="275" actId="14100"/>
          <ac:picMkLst>
            <pc:docMk/>
            <pc:sldMk cId="1960782220" sldId="555"/>
            <ac:picMk id="1026" creationId="{1DAFF241-CB54-4244-870F-AD3D5D03CBAE}"/>
          </ac:picMkLst>
        </pc:picChg>
      </pc:sldChg>
      <pc:sldChg chg="addSp delSp modSp mod">
        <pc:chgData name="pantelis balaouras" userId="25e8755020fc1734" providerId="LiveId" clId="{8631A5D7-3487-4649-BB13-F22837EB3D3B}" dt="2024-04-29T13:34:26.865" v="326"/>
        <pc:sldMkLst>
          <pc:docMk/>
          <pc:sldMk cId="3134639288" sldId="564"/>
        </pc:sldMkLst>
        <pc:spChg chg="add mod">
          <ac:chgData name="pantelis balaouras" userId="25e8755020fc1734" providerId="LiveId" clId="{8631A5D7-3487-4649-BB13-F22837EB3D3B}" dt="2024-04-29T13:34:26.865" v="326"/>
          <ac:spMkLst>
            <pc:docMk/>
            <pc:sldMk cId="3134639288" sldId="564"/>
            <ac:spMk id="2" creationId="{1E0BDB97-B870-AC07-CFD2-15C5D79682E4}"/>
          </ac:spMkLst>
        </pc:spChg>
        <pc:spChg chg="mod">
          <ac:chgData name="pantelis balaouras" userId="25e8755020fc1734" providerId="LiveId" clId="{8631A5D7-3487-4649-BB13-F22837EB3D3B}" dt="2024-04-29T13:32:07.195" v="287" actId="27636"/>
          <ac:spMkLst>
            <pc:docMk/>
            <pc:sldMk cId="3134639288" sldId="564"/>
            <ac:spMk id="6" creationId="{13725DC3-E1D4-4E92-AF5A-F0DED3AA5B9A}"/>
          </ac:spMkLst>
        </pc:spChg>
        <pc:spChg chg="del">
          <ac:chgData name="pantelis balaouras" userId="25e8755020fc1734" providerId="LiveId" clId="{8631A5D7-3487-4649-BB13-F22837EB3D3B}" dt="2024-04-29T13:34:26.258" v="325" actId="478"/>
          <ac:spMkLst>
            <pc:docMk/>
            <pc:sldMk cId="3134639288" sldId="564"/>
            <ac:spMk id="10" creationId="{C0DFA73F-FDC8-497A-8912-CA8C28C95043}"/>
          </ac:spMkLst>
        </pc:spChg>
      </pc:sldChg>
      <pc:sldChg chg="addSp delSp modSp mod">
        <pc:chgData name="pantelis balaouras" userId="25e8755020fc1734" providerId="LiveId" clId="{8631A5D7-3487-4649-BB13-F22837EB3D3B}" dt="2024-04-29T13:34:14.766" v="322" actId="403"/>
        <pc:sldMkLst>
          <pc:docMk/>
          <pc:sldMk cId="2271343866" sldId="565"/>
        </pc:sldMkLst>
        <pc:spChg chg="add mod">
          <ac:chgData name="pantelis balaouras" userId="25e8755020fc1734" providerId="LiveId" clId="{8631A5D7-3487-4649-BB13-F22837EB3D3B}" dt="2024-04-29T13:34:04.566" v="320"/>
          <ac:spMkLst>
            <pc:docMk/>
            <pc:sldMk cId="2271343866" sldId="565"/>
            <ac:spMk id="2" creationId="{471E15BC-B759-3DDB-FD23-A876833A556A}"/>
          </ac:spMkLst>
        </pc:spChg>
        <pc:spChg chg="mod">
          <ac:chgData name="pantelis balaouras" userId="25e8755020fc1734" providerId="LiveId" clId="{8631A5D7-3487-4649-BB13-F22837EB3D3B}" dt="2024-04-29T13:34:14.766" v="322" actId="403"/>
          <ac:spMkLst>
            <pc:docMk/>
            <pc:sldMk cId="2271343866" sldId="565"/>
            <ac:spMk id="6" creationId="{13725DC3-E1D4-4E92-AF5A-F0DED3AA5B9A}"/>
          </ac:spMkLst>
        </pc:spChg>
        <pc:spChg chg="del">
          <ac:chgData name="pantelis balaouras" userId="25e8755020fc1734" providerId="LiveId" clId="{8631A5D7-3487-4649-BB13-F22837EB3D3B}" dt="2024-04-29T13:34:03.965" v="319" actId="478"/>
          <ac:spMkLst>
            <pc:docMk/>
            <pc:sldMk cId="2271343866" sldId="565"/>
            <ac:spMk id="10" creationId="{C0DFA73F-FDC8-497A-8912-CA8C28C95043}"/>
          </ac:spMkLst>
        </pc:spChg>
      </pc:sldChg>
      <pc:sldChg chg="modSp mod">
        <pc:chgData name="pantelis balaouras" userId="25e8755020fc1734" providerId="LiveId" clId="{8631A5D7-3487-4649-BB13-F22837EB3D3B}" dt="2024-04-29T13:35:26.384" v="335"/>
        <pc:sldMkLst>
          <pc:docMk/>
          <pc:sldMk cId="3081207943" sldId="568"/>
        </pc:sldMkLst>
        <pc:spChg chg="mod">
          <ac:chgData name="pantelis balaouras" userId="25e8755020fc1734" providerId="LiveId" clId="{8631A5D7-3487-4649-BB13-F22837EB3D3B}" dt="2024-04-29T13:29:40.912" v="256" actId="27636"/>
          <ac:spMkLst>
            <pc:docMk/>
            <pc:sldMk cId="3081207943" sldId="568"/>
            <ac:spMk id="6" creationId="{13725DC3-E1D4-4E92-AF5A-F0DED3AA5B9A}"/>
          </ac:spMkLst>
        </pc:spChg>
        <pc:spChg chg="mod">
          <ac:chgData name="pantelis balaouras" userId="25e8755020fc1734" providerId="LiveId" clId="{8631A5D7-3487-4649-BB13-F22837EB3D3B}" dt="2024-04-29T13:35:26.384" v="335"/>
          <ac:spMkLst>
            <pc:docMk/>
            <pc:sldMk cId="3081207943" sldId="568"/>
            <ac:spMk id="10" creationId="{C0DFA73F-FDC8-497A-8912-CA8C28C95043}"/>
          </ac:spMkLst>
        </pc:spChg>
        <pc:picChg chg="mod">
          <ac:chgData name="pantelis balaouras" userId="25e8755020fc1734" providerId="LiveId" clId="{8631A5D7-3487-4649-BB13-F22837EB3D3B}" dt="2024-04-29T13:30:10.774" v="263" actId="1076"/>
          <ac:picMkLst>
            <pc:docMk/>
            <pc:sldMk cId="3081207943" sldId="568"/>
            <ac:picMk id="4" creationId="{F0E0ECF3-9E05-46AD-A614-BADB10D692AB}"/>
          </ac:picMkLst>
        </pc:picChg>
        <pc:picChg chg="mod">
          <ac:chgData name="pantelis balaouras" userId="25e8755020fc1734" providerId="LiveId" clId="{8631A5D7-3487-4649-BB13-F22837EB3D3B}" dt="2024-04-29T13:30:00.024" v="261" actId="1076"/>
          <ac:picMkLst>
            <pc:docMk/>
            <pc:sldMk cId="3081207943" sldId="568"/>
            <ac:picMk id="2050" creationId="{FA621D6E-7703-44E6-89BF-1943C0B0CAB9}"/>
          </ac:picMkLst>
        </pc:picChg>
        <pc:picChg chg="mod">
          <ac:chgData name="pantelis balaouras" userId="25e8755020fc1734" providerId="LiveId" clId="{8631A5D7-3487-4649-BB13-F22837EB3D3B}" dt="2024-04-29T13:29:56.033" v="260" actId="1076"/>
          <ac:picMkLst>
            <pc:docMk/>
            <pc:sldMk cId="3081207943" sldId="568"/>
            <ac:picMk id="2052" creationId="{D0391B6F-2AF2-4488-84A5-CF96BCAF09CE}"/>
          </ac:picMkLst>
        </pc:picChg>
        <pc:picChg chg="mod">
          <ac:chgData name="pantelis balaouras" userId="25e8755020fc1734" providerId="LiveId" clId="{8631A5D7-3487-4649-BB13-F22837EB3D3B}" dt="2024-04-29T13:29:51.458" v="259" actId="1076"/>
          <ac:picMkLst>
            <pc:docMk/>
            <pc:sldMk cId="3081207943" sldId="568"/>
            <ac:picMk id="2054" creationId="{B7A63094-0B0B-4DC5-84F0-B677F28F962E}"/>
          </ac:picMkLst>
        </pc:picChg>
        <pc:picChg chg="mod">
          <ac:chgData name="pantelis balaouras" userId="25e8755020fc1734" providerId="LiveId" clId="{8631A5D7-3487-4649-BB13-F22837EB3D3B}" dt="2024-04-29T13:29:47.311" v="257" actId="1076"/>
          <ac:picMkLst>
            <pc:docMk/>
            <pc:sldMk cId="3081207943" sldId="568"/>
            <ac:picMk id="2058" creationId="{B54EE8DC-6E77-48F4-A6C2-FC3578AD18D8}"/>
          </ac:picMkLst>
        </pc:picChg>
      </pc:sldChg>
      <pc:sldChg chg="modSp mod">
        <pc:chgData name="pantelis balaouras" userId="25e8755020fc1734" providerId="LiveId" clId="{8631A5D7-3487-4649-BB13-F22837EB3D3B}" dt="2024-04-29T13:38:17.629" v="368" actId="15"/>
        <pc:sldMkLst>
          <pc:docMk/>
          <pc:sldMk cId="1756055122" sldId="569"/>
        </pc:sldMkLst>
        <pc:spChg chg="mod">
          <ac:chgData name="pantelis balaouras" userId="25e8755020fc1734" providerId="LiveId" clId="{8631A5D7-3487-4649-BB13-F22837EB3D3B}" dt="2024-04-29T13:05:03.371" v="78"/>
          <ac:spMkLst>
            <pc:docMk/>
            <pc:sldMk cId="1756055122" sldId="569"/>
            <ac:spMk id="7" creationId="{C0DFA73F-FDC8-497A-8912-CA8C28C95043}"/>
          </ac:spMkLst>
        </pc:spChg>
        <pc:spChg chg="mod">
          <ac:chgData name="pantelis balaouras" userId="25e8755020fc1734" providerId="LiveId" clId="{8631A5D7-3487-4649-BB13-F22837EB3D3B}" dt="2024-04-29T13:38:17.629" v="368" actId="15"/>
          <ac:spMkLst>
            <pc:docMk/>
            <pc:sldMk cId="1756055122" sldId="569"/>
            <ac:spMk id="10" creationId="{0C1D5052-E652-48A7-D550-94919F0621DA}"/>
          </ac:spMkLst>
        </pc:spChg>
        <pc:picChg chg="mod">
          <ac:chgData name="pantelis balaouras" userId="25e8755020fc1734" providerId="LiveId" clId="{8631A5D7-3487-4649-BB13-F22837EB3D3B}" dt="2024-04-29T13:03:53.898" v="57" actId="1076"/>
          <ac:picMkLst>
            <pc:docMk/>
            <pc:sldMk cId="1756055122" sldId="569"/>
            <ac:picMk id="3" creationId="{649A5A53-B90C-4526-91DD-4E9136592D3C}"/>
          </ac:picMkLst>
        </pc:picChg>
      </pc:sldChg>
      <pc:sldChg chg="addSp delSp modSp mod">
        <pc:chgData name="pantelis balaouras" userId="25e8755020fc1734" providerId="LiveId" clId="{8631A5D7-3487-4649-BB13-F22837EB3D3B}" dt="2024-04-29T13:38:34.019" v="370" actId="14100"/>
        <pc:sldMkLst>
          <pc:docMk/>
          <pc:sldMk cId="112039780" sldId="570"/>
        </pc:sldMkLst>
        <pc:spChg chg="add mod">
          <ac:chgData name="pantelis balaouras" userId="25e8755020fc1734" providerId="LiveId" clId="{8631A5D7-3487-4649-BB13-F22837EB3D3B}" dt="2024-04-29T13:05:26.162" v="82"/>
          <ac:spMkLst>
            <pc:docMk/>
            <pc:sldMk cId="112039780" sldId="570"/>
            <ac:spMk id="2" creationId="{EE0C7A72-27E3-1D27-1F76-67D257AB512B}"/>
          </ac:spMkLst>
        </pc:spChg>
        <pc:spChg chg="mod">
          <ac:chgData name="pantelis balaouras" userId="25e8755020fc1734" providerId="LiveId" clId="{8631A5D7-3487-4649-BB13-F22837EB3D3B}" dt="2024-04-29T13:38:28.720" v="369" actId="120"/>
          <ac:spMkLst>
            <pc:docMk/>
            <pc:sldMk cId="112039780" sldId="570"/>
            <ac:spMk id="9" creationId="{A9E2F235-F39B-BA36-8AFC-C7E8F9729CD5}"/>
          </ac:spMkLst>
        </pc:spChg>
        <pc:spChg chg="del">
          <ac:chgData name="pantelis balaouras" userId="25e8755020fc1734" providerId="LiveId" clId="{8631A5D7-3487-4649-BB13-F22837EB3D3B}" dt="2024-04-29T13:05:25.416" v="81" actId="478"/>
          <ac:spMkLst>
            <pc:docMk/>
            <pc:sldMk cId="112039780" sldId="570"/>
            <ac:spMk id="10" creationId="{C0DFA73F-FDC8-497A-8912-CA8C28C95043}"/>
          </ac:spMkLst>
        </pc:spChg>
        <pc:spChg chg="mod">
          <ac:chgData name="pantelis balaouras" userId="25e8755020fc1734" providerId="LiveId" clId="{8631A5D7-3487-4649-BB13-F22837EB3D3B}" dt="2024-04-29T13:06:17.647" v="109" actId="6549"/>
          <ac:spMkLst>
            <pc:docMk/>
            <pc:sldMk cId="112039780" sldId="570"/>
            <ac:spMk id="14" creationId="{CB62200A-CA8A-8ED6-3918-BF1B39D24411}"/>
          </ac:spMkLst>
        </pc:spChg>
        <pc:picChg chg="mod">
          <ac:chgData name="pantelis balaouras" userId="25e8755020fc1734" providerId="LiveId" clId="{8631A5D7-3487-4649-BB13-F22837EB3D3B}" dt="2024-04-29T13:38:34.019" v="370" actId="14100"/>
          <ac:picMkLst>
            <pc:docMk/>
            <pc:sldMk cId="112039780" sldId="570"/>
            <ac:picMk id="4" creationId="{A541C627-FBDD-48B3-9238-AC877DBCC3AE}"/>
          </ac:picMkLst>
        </pc:picChg>
      </pc:sldChg>
      <pc:sldChg chg="addSp delSp modSp mod">
        <pc:chgData name="pantelis balaouras" userId="25e8755020fc1734" providerId="LiveId" clId="{8631A5D7-3487-4649-BB13-F22837EB3D3B}" dt="2024-04-29T13:07:15.912" v="119" actId="255"/>
        <pc:sldMkLst>
          <pc:docMk/>
          <pc:sldMk cId="3492711803" sldId="571"/>
        </pc:sldMkLst>
        <pc:spChg chg="add mod">
          <ac:chgData name="pantelis balaouras" userId="25e8755020fc1734" providerId="LiveId" clId="{8631A5D7-3487-4649-BB13-F22837EB3D3B}" dt="2024-04-29T13:05:32.245" v="84"/>
          <ac:spMkLst>
            <pc:docMk/>
            <pc:sldMk cId="3492711803" sldId="571"/>
            <ac:spMk id="2" creationId="{2D2F58A2-82E8-290F-9B57-C1892BC70CA7}"/>
          </ac:spMkLst>
        </pc:spChg>
        <pc:spChg chg="mod">
          <ac:chgData name="pantelis balaouras" userId="25e8755020fc1734" providerId="LiveId" clId="{8631A5D7-3487-4649-BB13-F22837EB3D3B}" dt="2024-04-29T13:07:15.912" v="119" actId="255"/>
          <ac:spMkLst>
            <pc:docMk/>
            <pc:sldMk cId="3492711803" sldId="571"/>
            <ac:spMk id="9" creationId="{A9E2F235-F39B-BA36-8AFC-C7E8F9729CD5}"/>
          </ac:spMkLst>
        </pc:spChg>
        <pc:spChg chg="del">
          <ac:chgData name="pantelis balaouras" userId="25e8755020fc1734" providerId="LiveId" clId="{8631A5D7-3487-4649-BB13-F22837EB3D3B}" dt="2024-04-29T13:05:31.297" v="83" actId="478"/>
          <ac:spMkLst>
            <pc:docMk/>
            <pc:sldMk cId="3492711803" sldId="571"/>
            <ac:spMk id="10" creationId="{C0DFA73F-FDC8-497A-8912-CA8C28C95043}"/>
          </ac:spMkLst>
        </pc:spChg>
      </pc:sldChg>
      <pc:sldChg chg="modSp mod">
        <pc:chgData name="pantelis balaouras" userId="25e8755020fc1734" providerId="LiveId" clId="{8631A5D7-3487-4649-BB13-F22837EB3D3B}" dt="2024-04-29T13:38:04.329" v="366" actId="12"/>
        <pc:sldMkLst>
          <pc:docMk/>
          <pc:sldMk cId="1491921806" sldId="572"/>
        </pc:sldMkLst>
        <pc:spChg chg="mod">
          <ac:chgData name="pantelis balaouras" userId="25e8755020fc1734" providerId="LiveId" clId="{8631A5D7-3487-4649-BB13-F22837EB3D3B}" dt="2024-04-29T13:38:04.329" v="366" actId="12"/>
          <ac:spMkLst>
            <pc:docMk/>
            <pc:sldMk cId="1491921806" sldId="572"/>
            <ac:spMk id="6" creationId="{AA5AE911-E515-48E3-AB8B-121C68B77A58}"/>
          </ac:spMkLst>
        </pc:spChg>
      </pc:sldChg>
      <pc:sldChg chg="modSp mod">
        <pc:chgData name="pantelis balaouras" userId="25e8755020fc1734" providerId="LiveId" clId="{8631A5D7-3487-4649-BB13-F22837EB3D3B}" dt="2024-04-29T13:39:36.989" v="411" actId="12"/>
        <pc:sldMkLst>
          <pc:docMk/>
          <pc:sldMk cId="1979328568" sldId="573"/>
        </pc:sldMkLst>
        <pc:spChg chg="mod">
          <ac:chgData name="pantelis balaouras" userId="25e8755020fc1734" providerId="LiveId" clId="{8631A5D7-3487-4649-BB13-F22837EB3D3B}" dt="2024-04-29T13:39:19.951" v="386" actId="20577"/>
          <ac:spMkLst>
            <pc:docMk/>
            <pc:sldMk cId="1979328568" sldId="573"/>
            <ac:spMk id="5" creationId="{FAA18648-8A7B-40D3-A066-80FDB05B7DF4}"/>
          </ac:spMkLst>
        </pc:spChg>
        <pc:spChg chg="mod">
          <ac:chgData name="pantelis balaouras" userId="25e8755020fc1734" providerId="LiveId" clId="{8631A5D7-3487-4649-BB13-F22837EB3D3B}" dt="2024-04-29T13:39:36.989" v="411" actId="12"/>
          <ac:spMkLst>
            <pc:docMk/>
            <pc:sldMk cId="1979328568" sldId="573"/>
            <ac:spMk id="6" creationId="{AA5AE911-E515-48E3-AB8B-121C68B77A58}"/>
          </ac:spMkLst>
        </pc:spChg>
      </pc:sldChg>
      <pc:sldChg chg="addSp delSp modSp mod">
        <pc:chgData name="pantelis balaouras" userId="25e8755020fc1734" providerId="LiveId" clId="{8631A5D7-3487-4649-BB13-F22837EB3D3B}" dt="2024-04-29T13:17:27.837" v="135" actId="1076"/>
        <pc:sldMkLst>
          <pc:docMk/>
          <pc:sldMk cId="3543944993" sldId="574"/>
        </pc:sldMkLst>
        <pc:spChg chg="add mod">
          <ac:chgData name="pantelis balaouras" userId="25e8755020fc1734" providerId="LiveId" clId="{8631A5D7-3487-4649-BB13-F22837EB3D3B}" dt="2024-04-29T13:05:41.905" v="88"/>
          <ac:spMkLst>
            <pc:docMk/>
            <pc:sldMk cId="3543944993" sldId="574"/>
            <ac:spMk id="2" creationId="{C6C7003E-C4DE-E5BA-A49F-D76BABBEE072}"/>
          </ac:spMkLst>
        </pc:spChg>
        <pc:spChg chg="del">
          <ac:chgData name="pantelis balaouras" userId="25e8755020fc1734" providerId="LiveId" clId="{8631A5D7-3487-4649-BB13-F22837EB3D3B}" dt="2024-04-29T13:05:41.377" v="87" actId="478"/>
          <ac:spMkLst>
            <pc:docMk/>
            <pc:sldMk cId="3543944993" sldId="574"/>
            <ac:spMk id="7" creationId="{C0DFA73F-FDC8-497A-8912-CA8C28C95043}"/>
          </ac:spMkLst>
        </pc:spChg>
        <pc:spChg chg="mod">
          <ac:chgData name="pantelis balaouras" userId="25e8755020fc1734" providerId="LiveId" clId="{8631A5D7-3487-4649-BB13-F22837EB3D3B}" dt="2024-04-29T13:17:18.256" v="133" actId="120"/>
          <ac:spMkLst>
            <pc:docMk/>
            <pc:sldMk cId="3543944993" sldId="574"/>
            <ac:spMk id="13" creationId="{BCB5ECB9-24C3-878D-3B53-8BBC5E2C55EF}"/>
          </ac:spMkLst>
        </pc:spChg>
        <pc:picChg chg="mod">
          <ac:chgData name="pantelis balaouras" userId="25e8755020fc1734" providerId="LiveId" clId="{8631A5D7-3487-4649-BB13-F22837EB3D3B}" dt="2024-04-29T13:17:27.837" v="135" actId="1076"/>
          <ac:picMkLst>
            <pc:docMk/>
            <pc:sldMk cId="3543944993" sldId="574"/>
            <ac:picMk id="3" creationId="{BBE73AB2-3E33-4D36-8927-4EFC1EFE7DAC}"/>
          </ac:picMkLst>
        </pc:picChg>
      </pc:sldChg>
      <pc:sldChg chg="addSp delSp modSp mod">
        <pc:chgData name="pantelis balaouras" userId="25e8755020fc1734" providerId="LiveId" clId="{8631A5D7-3487-4649-BB13-F22837EB3D3B}" dt="2024-04-29T13:39:57.836" v="413"/>
        <pc:sldMkLst>
          <pc:docMk/>
          <pc:sldMk cId="3603481026" sldId="575"/>
        </pc:sldMkLst>
        <pc:spChg chg="mod">
          <ac:chgData name="pantelis balaouras" userId="25e8755020fc1734" providerId="LiveId" clId="{8631A5D7-3487-4649-BB13-F22837EB3D3B}" dt="2024-04-29T13:39:50.740" v="412"/>
          <ac:spMkLst>
            <pc:docMk/>
            <pc:sldMk cId="3603481026" sldId="575"/>
            <ac:spMk id="2" creationId="{194BF229-0CB9-4898-B587-71CB2BBDFF8B}"/>
          </ac:spMkLst>
        </pc:spChg>
        <pc:spChg chg="add mod">
          <ac:chgData name="pantelis balaouras" userId="25e8755020fc1734" providerId="LiveId" clId="{8631A5D7-3487-4649-BB13-F22837EB3D3B}" dt="2024-04-29T13:19:47.746" v="162"/>
          <ac:spMkLst>
            <pc:docMk/>
            <pc:sldMk cId="3603481026" sldId="575"/>
            <ac:spMk id="3" creationId="{E8FC4C87-D2E3-36BE-B915-95E650BA0E53}"/>
          </ac:spMkLst>
        </pc:spChg>
        <pc:spChg chg="mod">
          <ac:chgData name="pantelis balaouras" userId="25e8755020fc1734" providerId="LiveId" clId="{8631A5D7-3487-4649-BB13-F22837EB3D3B}" dt="2024-04-29T13:39:57.836" v="413"/>
          <ac:spMkLst>
            <pc:docMk/>
            <pc:sldMk cId="3603481026" sldId="575"/>
            <ac:spMk id="4" creationId="{51C815F9-D106-FD55-36C1-AF8F5302263A}"/>
          </ac:spMkLst>
        </pc:spChg>
        <pc:spChg chg="del">
          <ac:chgData name="pantelis balaouras" userId="25e8755020fc1734" providerId="LiveId" clId="{8631A5D7-3487-4649-BB13-F22837EB3D3B}" dt="2024-04-29T13:19:47.179" v="161" actId="478"/>
          <ac:spMkLst>
            <pc:docMk/>
            <pc:sldMk cId="3603481026" sldId="575"/>
            <ac:spMk id="10" creationId="{C0DFA73F-FDC8-497A-8912-CA8C28C95043}"/>
          </ac:spMkLst>
        </pc:spChg>
      </pc:sldChg>
      <pc:sldChg chg="addSp delSp modSp mod">
        <pc:chgData name="pantelis balaouras" userId="25e8755020fc1734" providerId="LiveId" clId="{8631A5D7-3487-4649-BB13-F22837EB3D3B}" dt="2024-04-29T13:20:02.175" v="166"/>
        <pc:sldMkLst>
          <pc:docMk/>
          <pc:sldMk cId="2960349145" sldId="576"/>
        </pc:sldMkLst>
        <pc:spChg chg="add mod">
          <ac:chgData name="pantelis balaouras" userId="25e8755020fc1734" providerId="LiveId" clId="{8631A5D7-3487-4649-BB13-F22837EB3D3B}" dt="2024-04-29T13:20:02.175" v="166"/>
          <ac:spMkLst>
            <pc:docMk/>
            <pc:sldMk cId="2960349145" sldId="576"/>
            <ac:spMk id="2" creationId="{0E6900D6-C250-E0DE-9E6C-E9BF54EA7166}"/>
          </ac:spMkLst>
        </pc:spChg>
        <pc:spChg chg="del">
          <ac:chgData name="pantelis balaouras" userId="25e8755020fc1734" providerId="LiveId" clId="{8631A5D7-3487-4649-BB13-F22837EB3D3B}" dt="2024-04-29T13:20:01.536" v="165" actId="478"/>
          <ac:spMkLst>
            <pc:docMk/>
            <pc:sldMk cId="2960349145" sldId="576"/>
            <ac:spMk id="10" creationId="{C0DFA73F-FDC8-497A-8912-CA8C28C95043}"/>
          </ac:spMkLst>
        </pc:spChg>
      </pc:sldChg>
      <pc:sldChg chg="addSp delSp modSp mod">
        <pc:chgData name="pantelis balaouras" userId="25e8755020fc1734" providerId="LiveId" clId="{8631A5D7-3487-4649-BB13-F22837EB3D3B}" dt="2024-04-29T13:24:35.332" v="191" actId="1076"/>
        <pc:sldMkLst>
          <pc:docMk/>
          <pc:sldMk cId="261406009" sldId="577"/>
        </pc:sldMkLst>
        <pc:spChg chg="add mod">
          <ac:chgData name="pantelis balaouras" userId="25e8755020fc1734" providerId="LiveId" clId="{8631A5D7-3487-4649-BB13-F22837EB3D3B}" dt="2024-04-29T13:20:14.815" v="170"/>
          <ac:spMkLst>
            <pc:docMk/>
            <pc:sldMk cId="261406009" sldId="577"/>
            <ac:spMk id="2" creationId="{27B3647A-D3A9-C129-D96F-681EFB83BA74}"/>
          </ac:spMkLst>
        </pc:spChg>
        <pc:spChg chg="del">
          <ac:chgData name="pantelis balaouras" userId="25e8755020fc1734" providerId="LiveId" clId="{8631A5D7-3487-4649-BB13-F22837EB3D3B}" dt="2024-04-29T13:20:14.184" v="169" actId="478"/>
          <ac:spMkLst>
            <pc:docMk/>
            <pc:sldMk cId="261406009" sldId="577"/>
            <ac:spMk id="7" creationId="{C0DFA73F-FDC8-497A-8912-CA8C28C95043}"/>
          </ac:spMkLst>
        </pc:spChg>
        <pc:picChg chg="mod">
          <ac:chgData name="pantelis balaouras" userId="25e8755020fc1734" providerId="LiveId" clId="{8631A5D7-3487-4649-BB13-F22837EB3D3B}" dt="2024-04-29T13:24:35.332" v="191" actId="1076"/>
          <ac:picMkLst>
            <pc:docMk/>
            <pc:sldMk cId="261406009" sldId="577"/>
            <ac:picMk id="6" creationId="{74D3FC11-A1FD-4546-AA3A-2C3B51115C60}"/>
          </ac:picMkLst>
        </pc:picChg>
      </pc:sldChg>
      <pc:sldChg chg="modSp mod">
        <pc:chgData name="pantelis balaouras" userId="25e8755020fc1734" providerId="LiveId" clId="{8631A5D7-3487-4649-BB13-F22837EB3D3B}" dt="2024-04-29T13:41:12.609" v="457" actId="12"/>
        <pc:sldMkLst>
          <pc:docMk/>
          <pc:sldMk cId="1259612263" sldId="578"/>
        </pc:sldMkLst>
        <pc:spChg chg="mod">
          <ac:chgData name="pantelis balaouras" userId="25e8755020fc1734" providerId="LiveId" clId="{8631A5D7-3487-4649-BB13-F22837EB3D3B}" dt="2024-04-29T13:40:37.498" v="424" actId="20577"/>
          <ac:spMkLst>
            <pc:docMk/>
            <pc:sldMk cId="1259612263" sldId="578"/>
            <ac:spMk id="5" creationId="{FAA18648-8A7B-40D3-A066-80FDB05B7DF4}"/>
          </ac:spMkLst>
        </pc:spChg>
        <pc:spChg chg="mod">
          <ac:chgData name="pantelis balaouras" userId="25e8755020fc1734" providerId="LiveId" clId="{8631A5D7-3487-4649-BB13-F22837EB3D3B}" dt="2024-04-29T13:41:12.609" v="457" actId="12"/>
          <ac:spMkLst>
            <pc:docMk/>
            <pc:sldMk cId="1259612263" sldId="578"/>
            <ac:spMk id="6" creationId="{AA5AE911-E515-48E3-AB8B-121C68B77A58}"/>
          </ac:spMkLst>
        </pc:spChg>
      </pc:sldChg>
      <pc:sldChg chg="addSp delSp modSp mod">
        <pc:chgData name="pantelis balaouras" userId="25e8755020fc1734" providerId="LiveId" clId="{8631A5D7-3487-4649-BB13-F22837EB3D3B}" dt="2024-04-29T13:34:31.471" v="328"/>
        <pc:sldMkLst>
          <pc:docMk/>
          <pc:sldMk cId="3365000273" sldId="579"/>
        </pc:sldMkLst>
        <pc:spChg chg="add mod">
          <ac:chgData name="pantelis balaouras" userId="25e8755020fc1734" providerId="LiveId" clId="{8631A5D7-3487-4649-BB13-F22837EB3D3B}" dt="2024-04-29T13:34:31.471" v="328"/>
          <ac:spMkLst>
            <pc:docMk/>
            <pc:sldMk cId="3365000273" sldId="579"/>
            <ac:spMk id="2" creationId="{775FF24D-6765-AEDC-BA98-4E028A09947D}"/>
          </ac:spMkLst>
        </pc:spChg>
        <pc:spChg chg="mod">
          <ac:chgData name="pantelis balaouras" userId="25e8755020fc1734" providerId="LiveId" clId="{8631A5D7-3487-4649-BB13-F22837EB3D3B}" dt="2024-04-29T13:31:58.566" v="284" actId="120"/>
          <ac:spMkLst>
            <pc:docMk/>
            <pc:sldMk cId="3365000273" sldId="579"/>
            <ac:spMk id="4" creationId="{1364D520-EDBF-4914-8BBC-9346834669F7}"/>
          </ac:spMkLst>
        </pc:spChg>
        <pc:spChg chg="mod">
          <ac:chgData name="pantelis balaouras" userId="25e8755020fc1734" providerId="LiveId" clId="{8631A5D7-3487-4649-BB13-F22837EB3D3B}" dt="2024-04-29T13:31:54.776" v="283" actId="120"/>
          <ac:spMkLst>
            <pc:docMk/>
            <pc:sldMk cId="3365000273" sldId="579"/>
            <ac:spMk id="6" creationId="{BC3297A4-1869-44BC-BC94-5C0716A71EDA}"/>
          </ac:spMkLst>
        </pc:spChg>
        <pc:spChg chg="del">
          <ac:chgData name="pantelis balaouras" userId="25e8755020fc1734" providerId="LiveId" clId="{8631A5D7-3487-4649-BB13-F22837EB3D3B}" dt="2024-04-29T13:34:30.863" v="327" actId="478"/>
          <ac:spMkLst>
            <pc:docMk/>
            <pc:sldMk cId="3365000273" sldId="579"/>
            <ac:spMk id="10" creationId="{C0DFA73F-FDC8-497A-8912-CA8C28C95043}"/>
          </ac:spMkLst>
        </pc:spChg>
      </pc:sldChg>
      <pc:sldChg chg="addSp delSp modSp mod">
        <pc:chgData name="pantelis balaouras" userId="25e8755020fc1734" providerId="LiveId" clId="{8631A5D7-3487-4649-BB13-F22837EB3D3B}" dt="2024-04-29T13:20:19.375" v="172"/>
        <pc:sldMkLst>
          <pc:docMk/>
          <pc:sldMk cId="70756494" sldId="580"/>
        </pc:sldMkLst>
        <pc:spChg chg="add mod">
          <ac:chgData name="pantelis balaouras" userId="25e8755020fc1734" providerId="LiveId" clId="{8631A5D7-3487-4649-BB13-F22837EB3D3B}" dt="2024-04-29T13:20:19.375" v="172"/>
          <ac:spMkLst>
            <pc:docMk/>
            <pc:sldMk cId="70756494" sldId="580"/>
            <ac:spMk id="2" creationId="{086A3B05-C033-6634-FEB7-400B37036653}"/>
          </ac:spMkLst>
        </pc:spChg>
        <pc:spChg chg="del">
          <ac:chgData name="pantelis balaouras" userId="25e8755020fc1734" providerId="LiveId" clId="{8631A5D7-3487-4649-BB13-F22837EB3D3B}" dt="2024-04-29T13:20:18.703" v="171" actId="478"/>
          <ac:spMkLst>
            <pc:docMk/>
            <pc:sldMk cId="70756494" sldId="580"/>
            <ac:spMk id="7" creationId="{C0DFA73F-FDC8-497A-8912-CA8C28C95043}"/>
          </ac:spMkLst>
        </pc:spChg>
      </pc:sldChg>
      <pc:sldChg chg="modSp mod">
        <pc:chgData name="pantelis balaouras" userId="25e8755020fc1734" providerId="LiveId" clId="{8631A5D7-3487-4649-BB13-F22837EB3D3B}" dt="2024-04-29T13:36:12.699" v="341"/>
        <pc:sldMkLst>
          <pc:docMk/>
          <pc:sldMk cId="3355334281" sldId="581"/>
        </pc:sldMkLst>
        <pc:spChg chg="mod">
          <ac:chgData name="pantelis balaouras" userId="25e8755020fc1734" providerId="LiveId" clId="{8631A5D7-3487-4649-BB13-F22837EB3D3B}" dt="2024-04-29T13:36:12.699" v="341"/>
          <ac:spMkLst>
            <pc:docMk/>
            <pc:sldMk cId="3355334281" sldId="581"/>
            <ac:spMk id="7" creationId="{C0DFA73F-FDC8-497A-8912-CA8C28C95043}"/>
          </ac:spMkLst>
        </pc:spChg>
        <pc:graphicFrameChg chg="modGraphic">
          <ac:chgData name="pantelis balaouras" userId="25e8755020fc1734" providerId="LiveId" clId="{8631A5D7-3487-4649-BB13-F22837EB3D3B}" dt="2024-04-29T13:28:27.647" v="241" actId="120"/>
          <ac:graphicFrameMkLst>
            <pc:docMk/>
            <pc:sldMk cId="3355334281" sldId="581"/>
            <ac:graphicFrameMk id="4" creationId="{BE221ADB-B938-40CE-88DE-2E858293366D}"/>
          </ac:graphicFrameMkLst>
        </pc:graphicFrameChg>
      </pc:sldChg>
      <pc:sldChg chg="modSp mod">
        <pc:chgData name="pantelis balaouras" userId="25e8755020fc1734" providerId="LiveId" clId="{8631A5D7-3487-4649-BB13-F22837EB3D3B}" dt="2024-04-29T13:36:06.272" v="340"/>
        <pc:sldMkLst>
          <pc:docMk/>
          <pc:sldMk cId="2574583809" sldId="582"/>
        </pc:sldMkLst>
        <pc:spChg chg="mod">
          <ac:chgData name="pantelis balaouras" userId="25e8755020fc1734" providerId="LiveId" clId="{8631A5D7-3487-4649-BB13-F22837EB3D3B}" dt="2024-04-29T13:36:06.272" v="340"/>
          <ac:spMkLst>
            <pc:docMk/>
            <pc:sldMk cId="2574583809" sldId="582"/>
            <ac:spMk id="7" creationId="{C0DFA73F-FDC8-497A-8912-CA8C28C95043}"/>
          </ac:spMkLst>
        </pc:spChg>
        <pc:graphicFrameChg chg="modGraphic">
          <ac:chgData name="pantelis balaouras" userId="25e8755020fc1734" providerId="LiveId" clId="{8631A5D7-3487-4649-BB13-F22837EB3D3B}" dt="2024-04-29T13:28:41.857" v="242" actId="120"/>
          <ac:graphicFrameMkLst>
            <pc:docMk/>
            <pc:sldMk cId="2574583809" sldId="582"/>
            <ac:graphicFrameMk id="2" creationId="{01D51DB8-CA8F-4058-857C-3D0CBF82731B}"/>
          </ac:graphicFrameMkLst>
        </pc:graphicFrameChg>
        <pc:graphicFrameChg chg="modGraphic">
          <ac:chgData name="pantelis balaouras" userId="25e8755020fc1734" providerId="LiveId" clId="{8631A5D7-3487-4649-BB13-F22837EB3D3B}" dt="2024-04-29T13:28:45.332" v="243" actId="120"/>
          <ac:graphicFrameMkLst>
            <pc:docMk/>
            <pc:sldMk cId="2574583809" sldId="582"/>
            <ac:graphicFrameMk id="4" creationId="{BE221ADB-B938-40CE-88DE-2E858293366D}"/>
          </ac:graphicFrameMkLst>
        </pc:graphicFrameChg>
      </pc:sldChg>
      <pc:sldChg chg="modSp">
        <pc:chgData name="pantelis balaouras" userId="25e8755020fc1734" providerId="LiveId" clId="{8631A5D7-3487-4649-BB13-F22837EB3D3B}" dt="2024-04-29T13:35:07.449" v="332"/>
        <pc:sldMkLst>
          <pc:docMk/>
          <pc:sldMk cId="845699635" sldId="583"/>
        </pc:sldMkLst>
        <pc:spChg chg="mod">
          <ac:chgData name="pantelis balaouras" userId="25e8755020fc1734" providerId="LiveId" clId="{8631A5D7-3487-4649-BB13-F22837EB3D3B}" dt="2024-04-29T13:35:07.449" v="332"/>
          <ac:spMkLst>
            <pc:docMk/>
            <pc:sldMk cId="845699635" sldId="583"/>
            <ac:spMk id="7" creationId="{C0DFA73F-FDC8-497A-8912-CA8C28C95043}"/>
          </ac:spMkLst>
        </pc:spChg>
      </pc:sldChg>
      <pc:sldChg chg="addSp delSp modSp mod">
        <pc:chgData name="pantelis balaouras" userId="25e8755020fc1734" providerId="LiveId" clId="{8631A5D7-3487-4649-BB13-F22837EB3D3B}" dt="2024-04-29T13:33:55.904" v="318"/>
        <pc:sldMkLst>
          <pc:docMk/>
          <pc:sldMk cId="2531987228" sldId="584"/>
        </pc:sldMkLst>
        <pc:spChg chg="add mod">
          <ac:chgData name="pantelis balaouras" userId="25e8755020fc1734" providerId="LiveId" clId="{8631A5D7-3487-4649-BB13-F22837EB3D3B}" dt="2024-04-29T13:33:55.904" v="318"/>
          <ac:spMkLst>
            <pc:docMk/>
            <pc:sldMk cId="2531987228" sldId="584"/>
            <ac:spMk id="2" creationId="{8D199245-C98F-94F9-D68A-F6D4E84AC137}"/>
          </ac:spMkLst>
        </pc:spChg>
        <pc:spChg chg="del">
          <ac:chgData name="pantelis balaouras" userId="25e8755020fc1734" providerId="LiveId" clId="{8631A5D7-3487-4649-BB13-F22837EB3D3B}" dt="2024-04-29T13:33:55.415" v="317" actId="478"/>
          <ac:spMkLst>
            <pc:docMk/>
            <pc:sldMk cId="2531987228" sldId="584"/>
            <ac:spMk id="7" creationId="{C0DFA73F-FDC8-497A-8912-CA8C28C95043}"/>
          </ac:spMkLst>
        </pc:spChg>
      </pc:sldChg>
      <pc:sldChg chg="addSp delSp modSp mod">
        <pc:chgData name="pantelis balaouras" userId="25e8755020fc1734" providerId="LiveId" clId="{8631A5D7-3487-4649-BB13-F22837EB3D3B}" dt="2024-04-29T13:33:51.389" v="316"/>
        <pc:sldMkLst>
          <pc:docMk/>
          <pc:sldMk cId="4171249440" sldId="585"/>
        </pc:sldMkLst>
        <pc:spChg chg="add mod">
          <ac:chgData name="pantelis balaouras" userId="25e8755020fc1734" providerId="LiveId" clId="{8631A5D7-3487-4649-BB13-F22837EB3D3B}" dt="2024-04-29T13:33:51.389" v="316"/>
          <ac:spMkLst>
            <pc:docMk/>
            <pc:sldMk cId="4171249440" sldId="585"/>
            <ac:spMk id="2" creationId="{2C8464AD-37AB-0FF2-DE76-8E116156B612}"/>
          </ac:spMkLst>
        </pc:spChg>
        <pc:spChg chg="del">
          <ac:chgData name="pantelis balaouras" userId="25e8755020fc1734" providerId="LiveId" clId="{8631A5D7-3487-4649-BB13-F22837EB3D3B}" dt="2024-04-29T13:33:50.155" v="315" actId="478"/>
          <ac:spMkLst>
            <pc:docMk/>
            <pc:sldMk cId="4171249440" sldId="585"/>
            <ac:spMk id="7" creationId="{C0DFA73F-FDC8-497A-8912-CA8C28C95043}"/>
          </ac:spMkLst>
        </pc:spChg>
      </pc:sldChg>
      <pc:sldChg chg="addSp delSp modSp mod">
        <pc:chgData name="pantelis balaouras" userId="25e8755020fc1734" providerId="LiveId" clId="{8631A5D7-3487-4649-BB13-F22837EB3D3B}" dt="2024-04-29T13:05:16.884" v="80"/>
        <pc:sldMkLst>
          <pc:docMk/>
          <pc:sldMk cId="3861377250" sldId="587"/>
        </pc:sldMkLst>
        <pc:spChg chg="add mod">
          <ac:chgData name="pantelis balaouras" userId="25e8755020fc1734" providerId="LiveId" clId="{8631A5D7-3487-4649-BB13-F22837EB3D3B}" dt="2024-04-29T13:05:16.884" v="80"/>
          <ac:spMkLst>
            <pc:docMk/>
            <pc:sldMk cId="3861377250" sldId="587"/>
            <ac:spMk id="2" creationId="{33625A4B-9DE1-E8A4-156D-97DB3BEC4FB3}"/>
          </ac:spMkLst>
        </pc:spChg>
        <pc:picChg chg="del mod">
          <ac:chgData name="pantelis balaouras" userId="25e8755020fc1734" providerId="LiveId" clId="{8631A5D7-3487-4649-BB13-F22837EB3D3B}" dt="2024-04-29T13:05:10.573" v="79" actId="478"/>
          <ac:picMkLst>
            <pc:docMk/>
            <pc:sldMk cId="3861377250" sldId="587"/>
            <ac:picMk id="8" creationId="{CF1D0C4E-A19E-4BF3-8D92-1E7B7821B30C}"/>
          </ac:picMkLst>
        </pc:picChg>
      </pc:sldChg>
      <pc:sldChg chg="addSp delSp modSp mod">
        <pc:chgData name="pantelis balaouras" userId="25e8755020fc1734" providerId="LiveId" clId="{8631A5D7-3487-4649-BB13-F22837EB3D3B}" dt="2024-04-29T13:05:47.508" v="90"/>
        <pc:sldMkLst>
          <pc:docMk/>
          <pc:sldMk cId="1231464647" sldId="588"/>
        </pc:sldMkLst>
        <pc:spChg chg="add mod">
          <ac:chgData name="pantelis balaouras" userId="25e8755020fc1734" providerId="LiveId" clId="{8631A5D7-3487-4649-BB13-F22837EB3D3B}" dt="2024-04-29T13:05:47.508" v="90"/>
          <ac:spMkLst>
            <pc:docMk/>
            <pc:sldMk cId="1231464647" sldId="588"/>
            <ac:spMk id="2" creationId="{C6118341-EA38-D470-ACD7-EAA81BEF5516}"/>
          </ac:spMkLst>
        </pc:spChg>
        <pc:spChg chg="del">
          <ac:chgData name="pantelis balaouras" userId="25e8755020fc1734" providerId="LiveId" clId="{8631A5D7-3487-4649-BB13-F22837EB3D3B}" dt="2024-04-29T13:05:46.902" v="89" actId="478"/>
          <ac:spMkLst>
            <pc:docMk/>
            <pc:sldMk cId="1231464647" sldId="588"/>
            <ac:spMk id="7" creationId="{C0DFA73F-FDC8-497A-8912-CA8C28C95043}"/>
          </ac:spMkLst>
        </pc:spChg>
      </pc:sldChg>
      <pc:sldChg chg="addSp delSp modSp mod">
        <pc:chgData name="pantelis balaouras" userId="25e8755020fc1734" providerId="LiveId" clId="{8631A5D7-3487-4649-BB13-F22837EB3D3B}" dt="2024-04-29T13:19:56.975" v="164"/>
        <pc:sldMkLst>
          <pc:docMk/>
          <pc:sldMk cId="3819429895" sldId="589"/>
        </pc:sldMkLst>
        <pc:spChg chg="add mod">
          <ac:chgData name="pantelis balaouras" userId="25e8755020fc1734" providerId="LiveId" clId="{8631A5D7-3487-4649-BB13-F22837EB3D3B}" dt="2024-04-29T13:19:56.975" v="164"/>
          <ac:spMkLst>
            <pc:docMk/>
            <pc:sldMk cId="3819429895" sldId="589"/>
            <ac:spMk id="2" creationId="{60C69E45-57D4-9C3B-69EF-B709C937E49B}"/>
          </ac:spMkLst>
        </pc:spChg>
        <pc:spChg chg="del">
          <ac:chgData name="pantelis balaouras" userId="25e8755020fc1734" providerId="LiveId" clId="{8631A5D7-3487-4649-BB13-F22837EB3D3B}" dt="2024-04-29T13:19:56.136" v="163" actId="478"/>
          <ac:spMkLst>
            <pc:docMk/>
            <pc:sldMk cId="3819429895" sldId="589"/>
            <ac:spMk id="10" creationId="{C0DFA73F-FDC8-497A-8912-CA8C28C95043}"/>
          </ac:spMkLst>
        </pc:spChg>
      </pc:sldChg>
      <pc:sldChg chg="addSp delSp modSp mod">
        <pc:chgData name="pantelis balaouras" userId="25e8755020fc1734" providerId="LiveId" clId="{8631A5D7-3487-4649-BB13-F22837EB3D3B}" dt="2024-04-29T13:20:24.305" v="174"/>
        <pc:sldMkLst>
          <pc:docMk/>
          <pc:sldMk cId="2903945235" sldId="590"/>
        </pc:sldMkLst>
        <pc:spChg chg="add mod">
          <ac:chgData name="pantelis balaouras" userId="25e8755020fc1734" providerId="LiveId" clId="{8631A5D7-3487-4649-BB13-F22837EB3D3B}" dt="2024-04-29T13:20:24.305" v="174"/>
          <ac:spMkLst>
            <pc:docMk/>
            <pc:sldMk cId="2903945235" sldId="590"/>
            <ac:spMk id="3" creationId="{FA184BA7-848F-81FD-C3AA-6C191B15D561}"/>
          </ac:spMkLst>
        </pc:spChg>
        <pc:spChg chg="del">
          <ac:chgData name="pantelis balaouras" userId="25e8755020fc1734" providerId="LiveId" clId="{8631A5D7-3487-4649-BB13-F22837EB3D3B}" dt="2024-04-29T13:20:23.772" v="173" actId="478"/>
          <ac:spMkLst>
            <pc:docMk/>
            <pc:sldMk cId="2903945235" sldId="590"/>
            <ac:spMk id="7" creationId="{C0DFA73F-FDC8-497A-8912-CA8C28C95043}"/>
          </ac:spMkLst>
        </pc:spChg>
      </pc:sldChg>
      <pc:sldChg chg="addSp delSp modSp mod">
        <pc:chgData name="pantelis balaouras" userId="25e8755020fc1734" providerId="LiveId" clId="{8631A5D7-3487-4649-BB13-F22837EB3D3B}" dt="2024-04-29T13:36:41.500" v="346"/>
        <pc:sldMkLst>
          <pc:docMk/>
          <pc:sldMk cId="3574390229" sldId="591"/>
        </pc:sldMkLst>
        <pc:spChg chg="mod">
          <ac:chgData name="pantelis balaouras" userId="25e8755020fc1734" providerId="LiveId" clId="{8631A5D7-3487-4649-BB13-F22837EB3D3B}" dt="2024-04-29T13:27:02.982" v="220" actId="120"/>
          <ac:spMkLst>
            <pc:docMk/>
            <pc:sldMk cId="3574390229" sldId="591"/>
            <ac:spMk id="2" creationId="{00000000-0000-0000-0000-000000000000}"/>
          </ac:spMkLst>
        </pc:spChg>
        <pc:spChg chg="del">
          <ac:chgData name="pantelis balaouras" userId="25e8755020fc1734" providerId="LiveId" clId="{8631A5D7-3487-4649-BB13-F22837EB3D3B}" dt="2024-04-29T13:27:28.469" v="225" actId="478"/>
          <ac:spMkLst>
            <pc:docMk/>
            <pc:sldMk cId="3574390229" sldId="591"/>
            <ac:spMk id="3" creationId="{69A97FC2-3BAA-6B90-2BEA-3C59310C675D}"/>
          </ac:spMkLst>
        </pc:spChg>
        <pc:spChg chg="mod">
          <ac:chgData name="pantelis balaouras" userId="25e8755020fc1734" providerId="LiveId" clId="{8631A5D7-3487-4649-BB13-F22837EB3D3B}" dt="2024-04-29T13:26:53.981" v="218" actId="120"/>
          <ac:spMkLst>
            <pc:docMk/>
            <pc:sldMk cId="3574390229" sldId="591"/>
            <ac:spMk id="4" creationId="{67E5A2BD-1F73-47A0-9823-8D25DD15B8B2}"/>
          </ac:spMkLst>
        </pc:spChg>
        <pc:spChg chg="mod">
          <ac:chgData name="pantelis balaouras" userId="25e8755020fc1734" providerId="LiveId" clId="{8631A5D7-3487-4649-BB13-F22837EB3D3B}" dt="2024-04-29T13:36:41.500" v="346"/>
          <ac:spMkLst>
            <pc:docMk/>
            <pc:sldMk cId="3574390229" sldId="591"/>
            <ac:spMk id="5" creationId="{C0DFA73F-FDC8-497A-8912-CA8C28C95043}"/>
          </ac:spMkLst>
        </pc:spChg>
        <pc:spChg chg="add del mod">
          <ac:chgData name="pantelis balaouras" userId="25e8755020fc1734" providerId="LiveId" clId="{8631A5D7-3487-4649-BB13-F22837EB3D3B}" dt="2024-04-29T13:27:23.617" v="224" actId="478"/>
          <ac:spMkLst>
            <pc:docMk/>
            <pc:sldMk cId="3574390229" sldId="591"/>
            <ac:spMk id="7" creationId="{C59734D9-C036-2F6A-5BF1-B322962EBB9D}"/>
          </ac:spMkLst>
        </pc:spChg>
        <pc:picChg chg="del mod">
          <ac:chgData name="pantelis balaouras" userId="25e8755020fc1734" providerId="LiveId" clId="{8631A5D7-3487-4649-BB13-F22837EB3D3B}" dt="2024-04-29T13:27:14.620" v="223" actId="478"/>
          <ac:picMkLst>
            <pc:docMk/>
            <pc:sldMk cId="3574390229" sldId="591"/>
            <ac:picMk id="11" creationId="{3FABA778-5E10-49CC-9F6F-0E48DCD30C95}"/>
          </ac:picMkLst>
        </pc:picChg>
      </pc:sldChg>
      <pc:sldChg chg="modSp mod">
        <pc:chgData name="pantelis balaouras" userId="25e8755020fc1734" providerId="LiveId" clId="{8631A5D7-3487-4649-BB13-F22837EB3D3B}" dt="2024-04-29T13:36:00.343" v="339"/>
        <pc:sldMkLst>
          <pc:docMk/>
          <pc:sldMk cId="2318834321" sldId="592"/>
        </pc:sldMkLst>
        <pc:spChg chg="mod">
          <ac:chgData name="pantelis balaouras" userId="25e8755020fc1734" providerId="LiveId" clId="{8631A5D7-3487-4649-BB13-F22837EB3D3B}" dt="2024-04-29T13:28:57.339" v="248" actId="6549"/>
          <ac:spMkLst>
            <pc:docMk/>
            <pc:sldMk cId="2318834321" sldId="592"/>
            <ac:spMk id="3" creationId="{017140A8-413C-41E2-9611-1904E6788DA3}"/>
          </ac:spMkLst>
        </pc:spChg>
        <pc:spChg chg="mod">
          <ac:chgData name="pantelis balaouras" userId="25e8755020fc1734" providerId="LiveId" clId="{8631A5D7-3487-4649-BB13-F22837EB3D3B}" dt="2024-04-29T13:36:00.343" v="339"/>
          <ac:spMkLst>
            <pc:docMk/>
            <pc:sldMk cId="2318834321" sldId="592"/>
            <ac:spMk id="7" creationId="{C0DFA73F-FDC8-497A-8912-CA8C28C95043}"/>
          </ac:spMkLst>
        </pc:spChg>
      </pc:sldChg>
      <pc:sldChg chg="modSp mod">
        <pc:chgData name="pantelis balaouras" userId="25e8755020fc1734" providerId="LiveId" clId="{8631A5D7-3487-4649-BB13-F22837EB3D3B}" dt="2024-04-29T13:35:19.883" v="334"/>
        <pc:sldMkLst>
          <pc:docMk/>
          <pc:sldMk cId="1394600364" sldId="593"/>
        </pc:sldMkLst>
        <pc:spChg chg="mod">
          <ac:chgData name="pantelis balaouras" userId="25e8755020fc1734" providerId="LiveId" clId="{8631A5D7-3487-4649-BB13-F22837EB3D3B}" dt="2024-04-29T13:35:19.883" v="334"/>
          <ac:spMkLst>
            <pc:docMk/>
            <pc:sldMk cId="1394600364" sldId="593"/>
            <ac:spMk id="10" creationId="{C0DFA73F-FDC8-497A-8912-CA8C28C95043}"/>
          </ac:spMkLst>
        </pc:spChg>
        <pc:picChg chg="mod">
          <ac:chgData name="pantelis balaouras" userId="25e8755020fc1734" providerId="LiveId" clId="{8631A5D7-3487-4649-BB13-F22837EB3D3B}" dt="2024-04-29T13:30:24.408" v="266" actId="1076"/>
          <ac:picMkLst>
            <pc:docMk/>
            <pc:sldMk cId="1394600364" sldId="593"/>
            <ac:picMk id="4" creationId="{F0E0ECF3-9E05-46AD-A614-BADB10D692AB}"/>
          </ac:picMkLst>
        </pc:picChg>
      </pc:sldChg>
      <pc:sldChg chg="modSp mod">
        <pc:chgData name="pantelis balaouras" userId="25e8755020fc1734" providerId="LiveId" clId="{8631A5D7-3487-4649-BB13-F22837EB3D3B}" dt="2024-04-29T13:47:11.122" v="516" actId="120"/>
        <pc:sldMkLst>
          <pc:docMk/>
          <pc:sldMk cId="4016794159" sldId="594"/>
        </pc:sldMkLst>
        <pc:spChg chg="mod">
          <ac:chgData name="pantelis balaouras" userId="25e8755020fc1734" providerId="LiveId" clId="{8631A5D7-3487-4649-BB13-F22837EB3D3B}" dt="2024-04-29T13:47:11.122" v="516" actId="120"/>
          <ac:spMkLst>
            <pc:docMk/>
            <pc:sldMk cId="4016794159" sldId="594"/>
            <ac:spMk id="2" creationId="{BB6D8714-C4A8-433C-9C5A-E0581DB71E22}"/>
          </ac:spMkLst>
        </pc:spChg>
        <pc:spChg chg="mod">
          <ac:chgData name="pantelis balaouras" userId="25e8755020fc1734" providerId="LiveId" clId="{8631A5D7-3487-4649-BB13-F22837EB3D3B}" dt="2024-04-29T13:35:01.778" v="331"/>
          <ac:spMkLst>
            <pc:docMk/>
            <pc:sldMk cId="4016794159" sldId="594"/>
            <ac:spMk id="7" creationId="{C0DFA73F-FDC8-497A-8912-CA8C28C95043}"/>
          </ac:spMkLst>
        </pc:spChg>
      </pc:sldChg>
      <pc:sldChg chg="addSp delSp modSp mod">
        <pc:chgData name="pantelis balaouras" userId="25e8755020fc1734" providerId="LiveId" clId="{8631A5D7-3487-4649-BB13-F22837EB3D3B}" dt="2024-04-29T13:34:21.805" v="324"/>
        <pc:sldMkLst>
          <pc:docMk/>
          <pc:sldMk cId="2005067260" sldId="595"/>
        </pc:sldMkLst>
        <pc:spChg chg="add mod">
          <ac:chgData name="pantelis balaouras" userId="25e8755020fc1734" providerId="LiveId" clId="{8631A5D7-3487-4649-BB13-F22837EB3D3B}" dt="2024-04-29T13:34:21.805" v="324"/>
          <ac:spMkLst>
            <pc:docMk/>
            <pc:sldMk cId="2005067260" sldId="595"/>
            <ac:spMk id="2" creationId="{D8E8AD6E-3153-6E25-5120-692F48261B7F}"/>
          </ac:spMkLst>
        </pc:spChg>
        <pc:spChg chg="del">
          <ac:chgData name="pantelis balaouras" userId="25e8755020fc1734" providerId="LiveId" clId="{8631A5D7-3487-4649-BB13-F22837EB3D3B}" dt="2024-04-29T13:34:21.099" v="323" actId="478"/>
          <ac:spMkLst>
            <pc:docMk/>
            <pc:sldMk cId="2005067260" sldId="595"/>
            <ac:spMk id="10" creationId="{C0DFA73F-FDC8-497A-8912-CA8C28C95043}"/>
          </ac:spMkLst>
        </pc:spChg>
      </pc:sldChg>
      <pc:sldChg chg="modSp mod">
        <pc:chgData name="pantelis balaouras" userId="25e8755020fc1734" providerId="LiveId" clId="{8631A5D7-3487-4649-BB13-F22837EB3D3B}" dt="2024-04-29T13:33:40.724" v="314"/>
        <pc:sldMkLst>
          <pc:docMk/>
          <pc:sldMk cId="3811105718" sldId="596"/>
        </pc:sldMkLst>
        <pc:spChg chg="mod">
          <ac:chgData name="pantelis balaouras" userId="25e8755020fc1734" providerId="LiveId" clId="{8631A5D7-3487-4649-BB13-F22837EB3D3B}" dt="2024-04-29T13:33:40.724" v="314"/>
          <ac:spMkLst>
            <pc:docMk/>
            <pc:sldMk cId="3811105718" sldId="596"/>
            <ac:spMk id="7" creationId="{C0DFA73F-FDC8-497A-8912-CA8C28C95043}"/>
          </ac:spMkLst>
        </pc:spChg>
      </pc:sldChg>
      <pc:sldChg chg="modSp mod">
        <pc:chgData name="pantelis balaouras" userId="25e8755020fc1734" providerId="LiveId" clId="{8631A5D7-3487-4649-BB13-F22837EB3D3B}" dt="2024-04-29T13:32:46.376" v="293" actId="20577"/>
        <pc:sldMkLst>
          <pc:docMk/>
          <pc:sldMk cId="2753461356" sldId="597"/>
        </pc:sldMkLst>
        <pc:spChg chg="mod">
          <ac:chgData name="pantelis balaouras" userId="25e8755020fc1734" providerId="LiveId" clId="{8631A5D7-3487-4649-BB13-F22837EB3D3B}" dt="2024-04-29T13:32:46.376" v="293" actId="20577"/>
          <ac:spMkLst>
            <pc:docMk/>
            <pc:sldMk cId="2753461356" sldId="597"/>
            <ac:spMk id="2" creationId="{00000000-0000-0000-0000-000000000000}"/>
          </ac:spMkLst>
        </pc:spChg>
      </pc:sldChg>
      <pc:sldChg chg="modSp mod">
        <pc:chgData name="pantelis balaouras" userId="25e8755020fc1734" providerId="LiveId" clId="{8631A5D7-3487-4649-BB13-F22837EB3D3B}" dt="2024-04-29T13:32:55.672" v="299" actId="20577"/>
        <pc:sldMkLst>
          <pc:docMk/>
          <pc:sldMk cId="116896786" sldId="598"/>
        </pc:sldMkLst>
        <pc:spChg chg="mod">
          <ac:chgData name="pantelis balaouras" userId="25e8755020fc1734" providerId="LiveId" clId="{8631A5D7-3487-4649-BB13-F22837EB3D3B}" dt="2024-04-29T13:32:55.672" v="299" actId="20577"/>
          <ac:spMkLst>
            <pc:docMk/>
            <pc:sldMk cId="116896786" sldId="598"/>
            <ac:spMk id="2" creationId="{00000000-0000-0000-0000-000000000000}"/>
          </ac:spMkLst>
        </pc:spChg>
      </pc:sldChg>
      <pc:sldChg chg="modSp mod">
        <pc:chgData name="pantelis balaouras" userId="25e8755020fc1734" providerId="LiveId" clId="{8631A5D7-3487-4649-BB13-F22837EB3D3B}" dt="2024-04-29T13:33:01.655" v="303" actId="20577"/>
        <pc:sldMkLst>
          <pc:docMk/>
          <pc:sldMk cId="1637918284" sldId="599"/>
        </pc:sldMkLst>
        <pc:spChg chg="mod">
          <ac:chgData name="pantelis balaouras" userId="25e8755020fc1734" providerId="LiveId" clId="{8631A5D7-3487-4649-BB13-F22837EB3D3B}" dt="2024-04-29T13:33:01.655" v="303" actId="20577"/>
          <ac:spMkLst>
            <pc:docMk/>
            <pc:sldMk cId="1637918284" sldId="599"/>
            <ac:spMk id="2" creationId="{00000000-0000-0000-0000-000000000000}"/>
          </ac:spMkLst>
        </pc:spChg>
      </pc:sldChg>
      <pc:sldChg chg="modSp mod">
        <pc:chgData name="pantelis balaouras" userId="25e8755020fc1734" providerId="LiveId" clId="{8631A5D7-3487-4649-BB13-F22837EB3D3B}" dt="2024-04-29T13:33:06.010" v="307" actId="20577"/>
        <pc:sldMkLst>
          <pc:docMk/>
          <pc:sldMk cId="931823962" sldId="600"/>
        </pc:sldMkLst>
        <pc:spChg chg="mod">
          <ac:chgData name="pantelis balaouras" userId="25e8755020fc1734" providerId="LiveId" clId="{8631A5D7-3487-4649-BB13-F22837EB3D3B}" dt="2024-04-29T13:33:06.010" v="307" actId="20577"/>
          <ac:spMkLst>
            <pc:docMk/>
            <pc:sldMk cId="931823962" sldId="600"/>
            <ac:spMk id="2" creationId="{00000000-0000-0000-0000-000000000000}"/>
          </ac:spMkLst>
        </pc:spChg>
      </pc:sldChg>
      <pc:sldChg chg="modSp mod">
        <pc:chgData name="pantelis balaouras" userId="25e8755020fc1734" providerId="LiveId" clId="{8631A5D7-3487-4649-BB13-F22837EB3D3B}" dt="2024-04-29T13:33:16.298" v="311" actId="20577"/>
        <pc:sldMkLst>
          <pc:docMk/>
          <pc:sldMk cId="3209321725" sldId="601"/>
        </pc:sldMkLst>
        <pc:spChg chg="mod">
          <ac:chgData name="pantelis balaouras" userId="25e8755020fc1734" providerId="LiveId" clId="{8631A5D7-3487-4649-BB13-F22837EB3D3B}" dt="2024-04-29T13:33:16.298" v="311" actId="20577"/>
          <ac:spMkLst>
            <pc:docMk/>
            <pc:sldMk cId="3209321725" sldId="601"/>
            <ac:spMk id="2" creationId="{00000000-0000-0000-0000-000000000000}"/>
          </ac:spMkLst>
        </pc:spChg>
      </pc:sldChg>
      <pc:sldChg chg="addSp delSp modSp new mod ord modClrScheme chgLayout">
        <pc:chgData name="pantelis balaouras" userId="25e8755020fc1734" providerId="LiveId" clId="{8631A5D7-3487-4649-BB13-F22837EB3D3B}" dt="2024-04-29T12:59:14.020" v="25" actId="6549"/>
        <pc:sldMkLst>
          <pc:docMk/>
          <pc:sldMk cId="4122971826" sldId="602"/>
        </pc:sldMkLst>
        <pc:spChg chg="del">
          <ac:chgData name="pantelis balaouras" userId="25e8755020fc1734" providerId="LiveId" clId="{8631A5D7-3487-4649-BB13-F22837EB3D3B}" dt="2024-04-29T12:57:59.524" v="1" actId="700"/>
          <ac:spMkLst>
            <pc:docMk/>
            <pc:sldMk cId="4122971826" sldId="602"/>
            <ac:spMk id="2" creationId="{DE1E60D6-96C1-A677-1C2C-E0D1E4797665}"/>
          </ac:spMkLst>
        </pc:spChg>
        <pc:spChg chg="add mod">
          <ac:chgData name="pantelis balaouras" userId="25e8755020fc1734" providerId="LiveId" clId="{8631A5D7-3487-4649-BB13-F22837EB3D3B}" dt="2024-04-29T12:59:14.020" v="25" actId="6549"/>
          <ac:spMkLst>
            <pc:docMk/>
            <pc:sldMk cId="4122971826" sldId="602"/>
            <ac:spMk id="3" creationId="{918CC45A-3094-F3BF-6649-DE5A2195F29F}"/>
          </ac:spMkLst>
        </pc:spChg>
        <pc:spChg chg="add mod">
          <ac:chgData name="pantelis balaouras" userId="25e8755020fc1734" providerId="LiveId" clId="{8631A5D7-3487-4649-BB13-F22837EB3D3B}" dt="2024-04-29T12:58:18.517" v="4"/>
          <ac:spMkLst>
            <pc:docMk/>
            <pc:sldMk cId="4122971826" sldId="602"/>
            <ac:spMk id="4" creationId="{DBA793D5-87F0-AF23-86A8-FFACAA1F8330}"/>
          </ac:spMkLst>
        </pc:spChg>
        <pc:spChg chg="add mod">
          <ac:chgData name="pantelis balaouras" userId="25e8755020fc1734" providerId="LiveId" clId="{8631A5D7-3487-4649-BB13-F22837EB3D3B}" dt="2024-04-29T12:58:18.517" v="4"/>
          <ac:spMkLst>
            <pc:docMk/>
            <pc:sldMk cId="4122971826" sldId="602"/>
            <ac:spMk id="5" creationId="{F36330E5-F1F7-D877-20B2-B775C7DCF42E}"/>
          </ac:spMkLst>
        </pc:spChg>
        <pc:spChg chg="add mod">
          <ac:chgData name="pantelis balaouras" userId="25e8755020fc1734" providerId="LiveId" clId="{8631A5D7-3487-4649-BB13-F22837EB3D3B}" dt="2024-04-29T12:58:18.517" v="4"/>
          <ac:spMkLst>
            <pc:docMk/>
            <pc:sldMk cId="4122971826" sldId="602"/>
            <ac:spMk id="6" creationId="{43F267F3-91DE-A264-2B78-2F7B69E483EB}"/>
          </ac:spMkLst>
        </pc:spChg>
        <pc:spChg chg="add mod">
          <ac:chgData name="pantelis balaouras" userId="25e8755020fc1734" providerId="LiveId" clId="{8631A5D7-3487-4649-BB13-F22837EB3D3B}" dt="2024-04-29T12:58:18.517" v="4"/>
          <ac:spMkLst>
            <pc:docMk/>
            <pc:sldMk cId="4122971826" sldId="602"/>
            <ac:spMk id="7" creationId="{1D83F509-2CF1-B3EB-F5B1-E0C01B50C0EE}"/>
          </ac:spMkLst>
        </pc:spChg>
        <pc:spChg chg="add mod">
          <ac:chgData name="pantelis balaouras" userId="25e8755020fc1734" providerId="LiveId" clId="{8631A5D7-3487-4649-BB13-F22837EB3D3B}" dt="2024-04-29T12:58:18.517" v="4"/>
          <ac:spMkLst>
            <pc:docMk/>
            <pc:sldMk cId="4122971826" sldId="602"/>
            <ac:spMk id="8" creationId="{228D8150-070B-C7F2-287F-E7E151B31FAD}"/>
          </ac:spMkLst>
        </pc:spChg>
        <pc:spChg chg="add mod">
          <ac:chgData name="pantelis balaouras" userId="25e8755020fc1734" providerId="LiveId" clId="{8631A5D7-3487-4649-BB13-F22837EB3D3B}" dt="2024-04-29T12:58:18.517" v="4"/>
          <ac:spMkLst>
            <pc:docMk/>
            <pc:sldMk cId="4122971826" sldId="602"/>
            <ac:spMk id="10" creationId="{2B58D0C7-D8E3-4590-9116-5EA7E5245968}"/>
          </ac:spMkLst>
        </pc:spChg>
        <pc:spChg chg="add mod">
          <ac:chgData name="pantelis balaouras" userId="25e8755020fc1734" providerId="LiveId" clId="{8631A5D7-3487-4649-BB13-F22837EB3D3B}" dt="2024-04-29T12:58:27.563" v="5" actId="108"/>
          <ac:spMkLst>
            <pc:docMk/>
            <pc:sldMk cId="4122971826" sldId="602"/>
            <ac:spMk id="13" creationId="{6FAC4A78-CFD5-0186-090D-33580A493B4A}"/>
          </ac:spMkLst>
        </pc:spChg>
        <pc:spChg chg="add mod">
          <ac:chgData name="pantelis balaouras" userId="25e8755020fc1734" providerId="LiveId" clId="{8631A5D7-3487-4649-BB13-F22837EB3D3B}" dt="2024-04-29T12:58:36.936" v="6" actId="108"/>
          <ac:spMkLst>
            <pc:docMk/>
            <pc:sldMk cId="4122971826" sldId="602"/>
            <ac:spMk id="14" creationId="{436777D0-7991-A1D7-017B-758A82A0EA2C}"/>
          </ac:spMkLst>
        </pc:spChg>
        <pc:spChg chg="add mod">
          <ac:chgData name="pantelis balaouras" userId="25e8755020fc1734" providerId="LiveId" clId="{8631A5D7-3487-4649-BB13-F22837EB3D3B}" dt="2024-04-29T12:58:18.517" v="4"/>
          <ac:spMkLst>
            <pc:docMk/>
            <pc:sldMk cId="4122971826" sldId="602"/>
            <ac:spMk id="15" creationId="{7585B2D2-8ED7-2127-C75D-41E7C5979A58}"/>
          </ac:spMkLst>
        </pc:spChg>
        <pc:spChg chg="add mod">
          <ac:chgData name="pantelis balaouras" userId="25e8755020fc1734" providerId="LiveId" clId="{8631A5D7-3487-4649-BB13-F22837EB3D3B}" dt="2024-04-29T12:58:18.517" v="4"/>
          <ac:spMkLst>
            <pc:docMk/>
            <pc:sldMk cId="4122971826" sldId="602"/>
            <ac:spMk id="16" creationId="{809646C9-C9BF-1C98-1679-514997DD83A4}"/>
          </ac:spMkLst>
        </pc:spChg>
        <pc:spChg chg="add mod">
          <ac:chgData name="pantelis balaouras" userId="25e8755020fc1734" providerId="LiveId" clId="{8631A5D7-3487-4649-BB13-F22837EB3D3B}" dt="2024-04-29T12:58:18.517" v="4"/>
          <ac:spMkLst>
            <pc:docMk/>
            <pc:sldMk cId="4122971826" sldId="602"/>
            <ac:spMk id="17" creationId="{32EBD3C7-B2E9-F3CA-7DD8-A0E1D183A582}"/>
          </ac:spMkLst>
        </pc:spChg>
        <pc:spChg chg="add mod">
          <ac:chgData name="pantelis balaouras" userId="25e8755020fc1734" providerId="LiveId" clId="{8631A5D7-3487-4649-BB13-F22837EB3D3B}" dt="2024-04-29T12:58:18.517" v="4"/>
          <ac:spMkLst>
            <pc:docMk/>
            <pc:sldMk cId="4122971826" sldId="602"/>
            <ac:spMk id="18" creationId="{3021E140-5EDF-322D-97D3-A46A99F27F72}"/>
          </ac:spMkLst>
        </pc:spChg>
        <pc:spChg chg="add mod">
          <ac:chgData name="pantelis balaouras" userId="25e8755020fc1734" providerId="LiveId" clId="{8631A5D7-3487-4649-BB13-F22837EB3D3B}" dt="2024-04-29T12:58:18.517" v="4"/>
          <ac:spMkLst>
            <pc:docMk/>
            <pc:sldMk cId="4122971826" sldId="602"/>
            <ac:spMk id="21" creationId="{44C9E6B2-993D-009F-E338-77B2F384E231}"/>
          </ac:spMkLst>
        </pc:spChg>
        <pc:picChg chg="add mod">
          <ac:chgData name="pantelis balaouras" userId="25e8755020fc1734" providerId="LiveId" clId="{8631A5D7-3487-4649-BB13-F22837EB3D3B}" dt="2024-04-29T12:58:18.517" v="4"/>
          <ac:picMkLst>
            <pc:docMk/>
            <pc:sldMk cId="4122971826" sldId="602"/>
            <ac:picMk id="9" creationId="{EBF17640-FB03-96EB-DB58-79A1323B51B0}"/>
          </ac:picMkLst>
        </pc:picChg>
        <pc:picChg chg="add mod">
          <ac:chgData name="pantelis balaouras" userId="25e8755020fc1734" providerId="LiveId" clId="{8631A5D7-3487-4649-BB13-F22837EB3D3B}" dt="2024-04-29T12:58:18.517" v="4"/>
          <ac:picMkLst>
            <pc:docMk/>
            <pc:sldMk cId="4122971826" sldId="602"/>
            <ac:picMk id="11" creationId="{1BBE5F65-7C79-00BE-4160-B2ADEC8F0931}"/>
          </ac:picMkLst>
        </pc:picChg>
        <pc:picChg chg="add mod">
          <ac:chgData name="pantelis balaouras" userId="25e8755020fc1734" providerId="LiveId" clId="{8631A5D7-3487-4649-BB13-F22837EB3D3B}" dt="2024-04-29T12:58:18.517" v="4"/>
          <ac:picMkLst>
            <pc:docMk/>
            <pc:sldMk cId="4122971826" sldId="602"/>
            <ac:picMk id="12" creationId="{6A15AFF6-D2EE-AC16-C931-0E6820EA4135}"/>
          </ac:picMkLst>
        </pc:picChg>
        <pc:picChg chg="add mod">
          <ac:chgData name="pantelis balaouras" userId="25e8755020fc1734" providerId="LiveId" clId="{8631A5D7-3487-4649-BB13-F22837EB3D3B}" dt="2024-04-29T12:58:18.517" v="4"/>
          <ac:picMkLst>
            <pc:docMk/>
            <pc:sldMk cId="4122971826" sldId="602"/>
            <ac:picMk id="19" creationId="{1B7104B5-EC0D-B719-B116-C213D00FEE7A}"/>
          </ac:picMkLst>
        </pc:picChg>
        <pc:picChg chg="add mod">
          <ac:chgData name="pantelis balaouras" userId="25e8755020fc1734" providerId="LiveId" clId="{8631A5D7-3487-4649-BB13-F22837EB3D3B}" dt="2024-04-29T12:58:18.517" v="4"/>
          <ac:picMkLst>
            <pc:docMk/>
            <pc:sldMk cId="4122971826" sldId="602"/>
            <ac:picMk id="20" creationId="{89855CB7-3E3D-4707-45AD-E8862CABC29B}"/>
          </ac:picMkLst>
        </pc:picChg>
        <pc:picChg chg="add mod">
          <ac:chgData name="pantelis balaouras" userId="25e8755020fc1734" providerId="LiveId" clId="{8631A5D7-3487-4649-BB13-F22837EB3D3B}" dt="2024-04-29T12:58:18.517" v="4"/>
          <ac:picMkLst>
            <pc:docMk/>
            <pc:sldMk cId="4122971826" sldId="602"/>
            <ac:picMk id="22" creationId="{2276EC44-6B14-37D4-683E-ABF63CCF1FF8}"/>
          </ac:picMkLst>
        </pc:picChg>
      </pc:sldChg>
      <pc:sldMasterChg chg="modSldLayout">
        <pc:chgData name="pantelis balaouras" userId="25e8755020fc1734" providerId="LiveId" clId="{8631A5D7-3487-4649-BB13-F22837EB3D3B}" dt="2024-04-29T13:01:52.595" v="43"/>
        <pc:sldMasterMkLst>
          <pc:docMk/>
          <pc:sldMasterMk cId="1468923052" sldId="2147483648"/>
        </pc:sldMasterMkLst>
        <pc:sldLayoutChg chg="modSp mod">
          <pc:chgData name="pantelis balaouras" userId="25e8755020fc1734" providerId="LiveId" clId="{8631A5D7-3487-4649-BB13-F22837EB3D3B}" dt="2024-04-29T13:01:36.939" v="39" actId="14100"/>
          <pc:sldLayoutMkLst>
            <pc:docMk/>
            <pc:sldMasterMk cId="1468923052" sldId="2147483648"/>
            <pc:sldLayoutMk cId="2577986437" sldId="2147483661"/>
          </pc:sldLayoutMkLst>
          <pc:spChg chg="mod">
            <ac:chgData name="pantelis balaouras" userId="25e8755020fc1734" providerId="LiveId" clId="{8631A5D7-3487-4649-BB13-F22837EB3D3B}" dt="2024-04-29T13:01:36.939" v="39" actId="14100"/>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8631A5D7-3487-4649-BB13-F22837EB3D3B}" dt="2024-04-29T13:01:46.072" v="41"/>
          <pc:sldLayoutMkLst>
            <pc:docMk/>
            <pc:sldMasterMk cId="1468923052" sldId="2147483648"/>
            <pc:sldLayoutMk cId="2515741970" sldId="2147483665"/>
          </pc:sldLayoutMkLst>
          <pc:spChg chg="del">
            <ac:chgData name="pantelis balaouras" userId="25e8755020fc1734" providerId="LiveId" clId="{8631A5D7-3487-4649-BB13-F22837EB3D3B}" dt="2024-04-29T13:01:45.379" v="40"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8631A5D7-3487-4649-BB13-F22837EB3D3B}" dt="2024-04-29T13:01:46.072" v="41"/>
            <ac:spMkLst>
              <pc:docMk/>
              <pc:sldMasterMk cId="1468923052" sldId="2147483648"/>
              <pc:sldLayoutMk cId="2515741970" sldId="2147483665"/>
              <ac:spMk id="7" creationId="{85DE77F2-C519-C779-0E16-8823FAE72695}"/>
            </ac:spMkLst>
          </pc:spChg>
        </pc:sldLayoutChg>
        <pc:sldLayoutChg chg="addSp delSp modSp">
          <pc:chgData name="pantelis balaouras" userId="25e8755020fc1734" providerId="LiveId" clId="{8631A5D7-3487-4649-BB13-F22837EB3D3B}" dt="2024-04-29T13:01:52.595" v="43"/>
          <pc:sldLayoutMkLst>
            <pc:docMk/>
            <pc:sldMasterMk cId="1468923052" sldId="2147483648"/>
            <pc:sldLayoutMk cId="2336866591" sldId="2147483666"/>
          </pc:sldLayoutMkLst>
          <pc:spChg chg="del">
            <ac:chgData name="pantelis balaouras" userId="25e8755020fc1734" providerId="LiveId" clId="{8631A5D7-3487-4649-BB13-F22837EB3D3B}" dt="2024-04-29T13:01:52.068" v="42"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8631A5D7-3487-4649-BB13-F22837EB3D3B}" dt="2024-04-29T13:01:52.595" v="43"/>
            <ac:spMkLst>
              <pc:docMk/>
              <pc:sldMasterMk cId="1468923052" sldId="2147483648"/>
              <pc:sldLayoutMk cId="2336866591" sldId="2147483666"/>
              <ac:spMk id="5" creationId="{6694A15E-4F5A-CFD3-AFD3-19E367F2D4AF}"/>
            </ac:spMkLst>
          </pc:spChg>
        </pc:sldLayoutChg>
      </pc:sldMasterChg>
    </pc:docChg>
  </pc:docChgLst>
  <pc:docChgLst>
    <pc:chgData name="pantelis balaouras" userId="25e8755020fc1734" providerId="LiveId" clId="{0DA0F76F-17E5-4063-931E-FF42C8E3EA46}"/>
    <pc:docChg chg="modSld">
      <pc:chgData name="pantelis balaouras" userId="25e8755020fc1734" providerId="LiveId" clId="{0DA0F76F-17E5-4063-931E-FF42C8E3EA46}" dt="2024-04-29T13:59:49.742" v="0" actId="20577"/>
      <pc:docMkLst>
        <pc:docMk/>
      </pc:docMkLst>
      <pc:sldChg chg="modSp mod">
        <pc:chgData name="pantelis balaouras" userId="25e8755020fc1734" providerId="LiveId" clId="{0DA0F76F-17E5-4063-931E-FF42C8E3EA46}" dt="2024-04-29T13:59:49.742" v="0" actId="20577"/>
        <pc:sldMkLst>
          <pc:docMk/>
          <pc:sldMk cId="1303941817" sldId="546"/>
        </pc:sldMkLst>
        <pc:spChg chg="mod">
          <ac:chgData name="pantelis balaouras" userId="25e8755020fc1734" providerId="LiveId" clId="{0DA0F76F-17E5-4063-931E-FF42C8E3EA46}" dt="2024-04-29T13:59:49.742" v="0" actId="20577"/>
          <ac:spMkLst>
            <pc:docMk/>
            <pc:sldMk cId="1303941817" sldId="546"/>
            <ac:spMk id="6" creationId="{13725DC3-E1D4-4E92-AF5A-F0DED3AA5B9A}"/>
          </ac:spMkLst>
        </pc:spChg>
      </pc:sldChg>
    </pc:docChg>
  </pc:docChgLst>
  <pc:docChgLst>
    <pc:chgData name="pantelis balaouras" userId="25e8755020fc1734" providerId="LiveId" clId="{112A2209-97B5-425A-8BFB-DCFB18CE8A23}"/>
    <pc:docChg chg="custSel delSld modSld">
      <pc:chgData name="pantelis balaouras" userId="25e8755020fc1734" providerId="LiveId" clId="{112A2209-97B5-425A-8BFB-DCFB18CE8A23}" dt="2024-05-08T11:26:33.974" v="2" actId="47"/>
      <pc:docMkLst>
        <pc:docMk/>
      </pc:docMkLst>
      <pc:sldChg chg="modSp mod">
        <pc:chgData name="pantelis balaouras" userId="25e8755020fc1734" providerId="LiveId" clId="{112A2209-97B5-425A-8BFB-DCFB18CE8A23}" dt="2024-05-08T11:26:16.402" v="1" actId="27636"/>
        <pc:sldMkLst>
          <pc:docMk/>
          <pc:sldMk cId="616025265" sldId="261"/>
        </pc:sldMkLst>
        <pc:spChg chg="mod">
          <ac:chgData name="pantelis balaouras" userId="25e8755020fc1734" providerId="LiveId" clId="{112A2209-97B5-425A-8BFB-DCFB18CE8A23}" dt="2024-05-08T11:26:16.402" v="1" actId="27636"/>
          <ac:spMkLst>
            <pc:docMk/>
            <pc:sldMk cId="616025265" sldId="261"/>
            <ac:spMk id="6" creationId="{AA5AE911-E515-48E3-AB8B-121C68B77A58}"/>
          </ac:spMkLst>
        </pc:spChg>
      </pc:sldChg>
      <pc:sldChg chg="del">
        <pc:chgData name="pantelis balaouras" userId="25e8755020fc1734" providerId="LiveId" clId="{112A2209-97B5-425A-8BFB-DCFB18CE8A23}" dt="2024-05-08T11:26:33.974" v="2" actId="47"/>
        <pc:sldMkLst>
          <pc:docMk/>
          <pc:sldMk cId="1303941817" sldId="5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6/9/2024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6/9/2024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86538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13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3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6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7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72915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56147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70539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205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07707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42904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15406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3216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26206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551063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4093426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332231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3335643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96072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873213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3475934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50046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2105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814851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673729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759916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155827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2808787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3150991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4411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4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1" y="81370"/>
            <a:ext cx="56407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s-ES" altLang="el-GR" sz="1800" dirty="0" smtClean="0">
                <a:solidFill>
                  <a:schemeClr val="tx1">
                    <a:lumMod val="50000"/>
                    <a:lumOff val="50000"/>
                  </a:schemeClr>
                </a:solidFill>
                <a:latin typeface="Abadi Extra Light" panose="020B0204020104020204" pitchFamily="34" charset="0"/>
              </a:rPr>
              <a:t>Salud de la mujer y aplicaciones pertinentes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85DE77F2-C519-C779-0E16-8823FAE72695}"/>
              </a:ext>
            </a:extLst>
          </p:cNvPr>
          <p:cNvSpPr txBox="1">
            <a:spLocks noChangeArrowheads="1"/>
          </p:cNvSpPr>
          <p:nvPr userDrawn="1"/>
        </p:nvSpPr>
        <p:spPr bwMode="auto">
          <a:xfrm>
            <a:off x="0" y="81370"/>
            <a:ext cx="5177641"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s-ES" altLang="el-GR" sz="1800" dirty="0" smtClean="0">
                <a:solidFill>
                  <a:schemeClr val="tx1">
                    <a:lumMod val="50000"/>
                    <a:lumOff val="50000"/>
                  </a:schemeClr>
                </a:solidFill>
                <a:latin typeface="Abadi Extra Light" panose="020B0204020104020204" pitchFamily="34" charset="0"/>
              </a:rPr>
              <a:t>Salud de la mujer y aplicaciones pertinentes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6694A15E-4F5A-CFD3-AFD3-19E367F2D4AF}"/>
              </a:ext>
            </a:extLst>
          </p:cNvPr>
          <p:cNvSpPr txBox="1">
            <a:spLocks noChangeArrowheads="1"/>
          </p:cNvSpPr>
          <p:nvPr userDrawn="1"/>
        </p:nvSpPr>
        <p:spPr bwMode="auto">
          <a:xfrm>
            <a:off x="1" y="81370"/>
            <a:ext cx="5747656"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s-ES" altLang="el-GR" sz="1800" dirty="0" smtClean="0">
                <a:solidFill>
                  <a:schemeClr val="tx1">
                    <a:lumMod val="50000"/>
                    <a:lumOff val="50000"/>
                  </a:schemeClr>
                </a:solidFill>
                <a:latin typeface="Abadi Extra Light" panose="020B0204020104020204" pitchFamily="34" charset="0"/>
              </a:rPr>
              <a:t>Salud de la mujer y aplicaciones pertinentes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6/9/2024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t/vectors/femmina-ragazza-salute-umano-2027987/"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medico-medicinale-on-line-blog-67276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ani-sollevato-mani-alzate-braccia-176884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donna-femminile-mestruazioni-678364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estruazioni-periodo-di-tempo-75742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lay.google.com/store/apps/details?id=in.plackal.lovecyclesfree&amp;hl=es_419" TargetMode="External"/><Relationship Id="rId7" Type="http://schemas.openxmlformats.org/officeDocument/2006/relationships/hyperlink" Target="https://apps.apple.com/es/app/mi-calendario-menstrual-flo/id1038369065"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play.google.com/store/apps/details?id=org.iggymedia.periodtracker&amp;hl=es_419" TargetMode="External"/><Relationship Id="rId5" Type="http://schemas.openxmlformats.org/officeDocument/2006/relationships/hyperlink" Target="https://apps.apple.com/es/app/clue-calendario-menstrual/id657189652" TargetMode="External"/><Relationship Id="rId4" Type="http://schemas.openxmlformats.org/officeDocument/2006/relationships/hyperlink" Target="https://apps.apple.com/es/app/maya-my-period-tracker/id492534636"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6Ht9LdXBg3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www.youtube.com/watch?v=oR7_qat20v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7nw-QA_-ED8"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youtube.com/watch?v=lpDW00nQhUo" TargetMode="External"/><Relationship Id="rId5" Type="http://schemas.openxmlformats.org/officeDocument/2006/relationships/hyperlink" Target="https://www.youtube.com/watch?v=IPj4dJnP85o" TargetMode="External"/><Relationship Id="rId4" Type="http://schemas.openxmlformats.org/officeDocument/2006/relationships/hyperlink" Target="https://www.youtube.com/watch?v=cfn04QUO4B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t/vectors/madre-terra-gaia-natura-silhouette-7485594/"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hyperlink" Target="https://pixabay.com/service/license-summar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hyperlink" Target="https://pixabay.com/service/license-summary/" TargetMode="External"/><Relationship Id="rId10" Type="http://schemas.openxmlformats.org/officeDocument/2006/relationships/image" Target="../media/image45.png"/><Relationship Id="rId4" Type="http://schemas.openxmlformats.org/officeDocument/2006/relationships/hyperlink" Target="https://pixabay.com/photos/bottle-mineral-water-glass-pour-2032980/" TargetMode="External"/><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hyperlink" Target="https://play.google.com/store/apps/details?id=com.hp.pregnancy.lite&amp;hl=e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apps.apple.com/es/app/babycenter-embarazo-y-beb%C3%A9/id386022579" TargetMode="External"/><Relationship Id="rId4" Type="http://schemas.openxmlformats.org/officeDocument/2006/relationships/hyperlink" Target="https://apps.apple.com/es/app/embarazo-semana-a-semana/id50586448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eg"/><Relationship Id="rId18" Type="http://schemas.openxmlformats.org/officeDocument/2006/relationships/hyperlink" Target="http://www.amsed.fr/" TargetMode="External"/><Relationship Id="rId3" Type="http://schemas.openxmlformats.org/officeDocument/2006/relationships/image" Target="../media/image13.jpeg"/><Relationship Id="rId21" Type="http://schemas.openxmlformats.org/officeDocument/2006/relationships/image" Target="../media/image22.jpg"/><Relationship Id="rId7" Type="http://schemas.openxmlformats.org/officeDocument/2006/relationships/image" Target="../media/image15.jpe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e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t/vectors/umano-primo-soccorso-medico-273077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pixabay.com/service/license/"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pixabay.com/it/vectors/anatomia-osso-umano-omero-2025077/" TargetMode="External"/><Relationship Id="rId5" Type="http://schemas.openxmlformats.org/officeDocument/2006/relationships/hyperlink" Target="https://pixabay.com/it/vectors/cuore-organo-linea-arte-biologia-7525978/"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hyperlink" Target="https://pixabay.com/it/vectors/nastro-simbolo-cancro-madre-2818640/" TargetMode="External"/><Relationship Id="rId13" Type="http://schemas.openxmlformats.org/officeDocument/2006/relationships/image" Target="../media/image52.png"/><Relationship Id="rId3" Type="http://schemas.openxmlformats.org/officeDocument/2006/relationships/hyperlink" Target="https://www.cdc.gov/cancer/cervical/" TargetMode="External"/><Relationship Id="rId7" Type="http://schemas.openxmlformats.org/officeDocument/2006/relationships/hyperlink" Target="https://www.cdc.gov/cancer/cervical/basic_info/screening.htm" TargetMode="External"/><Relationship Id="rId12"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www.cdc.gov/cancer/vagvulv/" TargetMode="External"/><Relationship Id="rId11" Type="http://schemas.openxmlformats.org/officeDocument/2006/relationships/image" Target="../media/image50.png"/><Relationship Id="rId5" Type="http://schemas.openxmlformats.org/officeDocument/2006/relationships/hyperlink" Target="https://www.cdc.gov/cancer/uterine/" TargetMode="External"/><Relationship Id="rId10" Type="http://schemas.openxmlformats.org/officeDocument/2006/relationships/image" Target="../media/image49.png"/><Relationship Id="rId4" Type="http://schemas.openxmlformats.org/officeDocument/2006/relationships/hyperlink" Target="https://www.cdc.gov/cancer/ovarian/" TargetMode="External"/><Relationship Id="rId9" Type="http://schemas.openxmlformats.org/officeDocument/2006/relationships/hyperlink" Target="https://pixabay.com/service/license-summary/" TargetMode="External"/><Relationship Id="rId14"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youtube.com/watch?v=gpPYy0psefE" TargetMode="External"/><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hyperlink" Target="https://pixabay.com/service/license-summary/" TargetMode="External"/><Relationship Id="rId10" Type="http://schemas.openxmlformats.org/officeDocument/2006/relationships/image" Target="../media/image53.png"/><Relationship Id="rId4" Type="http://schemas.openxmlformats.org/officeDocument/2006/relationships/hyperlink" Target="https://pixabay.com/it/vectors/nastro-simbolo-cancro-madre-2818640/" TargetMode="External"/><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medlineplus.gov/ency/article/000468.ht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medlineplus.gov/ency/article/000403.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lay.google.com/store/apps/details?id=com.knowyourlemons.app&amp;pli=1"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hyperlink" Target="https://apps.apple.com/us/app/know-your-lemons-breast-check/id142021282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it/photos/autunno-fogliame-foglie-di-autunno-8376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png"/><Relationship Id="rId7"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8.xml"/><Relationship Id="rId10" Type="http://schemas.openxmlformats.org/officeDocument/2006/relationships/slide" Target="slide43.xml"/><Relationship Id="rId4" Type="http://schemas.openxmlformats.org/officeDocument/2006/relationships/slide" Target="slide7.xml"/><Relationship Id="rId9" Type="http://schemas.openxmlformats.org/officeDocument/2006/relationships/slide" Target="slide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hyperlink" Target="https://play.google.com/store/apps/details?id=es.laragon.mimenopausia&amp;hl=es_EC"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apps.apple.com/es/app/health-her-menopause-app/id1519199698" TargetMode="External"/><Relationship Id="rId5" Type="http://schemas.openxmlformats.org/officeDocument/2006/relationships/hyperlink" Target="https://play.google.com/store/apps/details/Health_Her_Menopause_Tracker?id=com.healthandher&amp;hl=es_CO" TargetMode="External"/><Relationship Id="rId4" Type="http://schemas.openxmlformats.org/officeDocument/2006/relationships/hyperlink" Target="https://apps.apple.com/es/app/mi-menopausia/id156428126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who.int/publications/i/item/9789240052192" TargetMode="External"/><Relationship Id="rId7" Type="http://schemas.openxmlformats.org/officeDocument/2006/relationships/hyperlink" Target="https://www.msdmanuals.com/home/women-s-health-issues/biology-of-the-female-reproductive-system/menstrual-cycle"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www.thriveagency.uk/insights/12-femtech-apps-helping-women-take-control-of-their-health/" TargetMode="External"/><Relationship Id="rId5" Type="http://schemas.openxmlformats.org/officeDocument/2006/relationships/hyperlink" Target="https://www.msf.org/empowering-women-practice-self-care" TargetMode="External"/><Relationship Id="rId4" Type="http://schemas.openxmlformats.org/officeDocument/2006/relationships/hyperlink" Target="https://msf.org.au/self-care-tips-managing-your-own-health"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womenshealth.gov/a-z-topics/prenatal-care" TargetMode="External"/><Relationship Id="rId3" Type="http://schemas.openxmlformats.org/officeDocument/2006/relationships/hyperlink" Target="https://www.who.int/health-topics/sexual-health#tab=tab_1" TargetMode="External"/><Relationship Id="rId7" Type="http://schemas.openxmlformats.org/officeDocument/2006/relationships/hyperlink" Target="https://www.cdc.gov/hearher/resources/download-share/warning-signs-poster.html#poster"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https://www.nhs.uk/pregnancy/your-pregnancy-care/antenatal-checks-and-tests/" TargetMode="External"/><Relationship Id="rId5" Type="http://schemas.openxmlformats.org/officeDocument/2006/relationships/hyperlink" Target="https://www.who.int/health-topics/maternal-health#tab=tab_1" TargetMode="External"/><Relationship Id="rId4" Type="http://schemas.openxmlformats.org/officeDocument/2006/relationships/hyperlink" Target="https://www.marchofdimes.org/find-support/topics/pregnancy/what-full-ter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oundation.mozilla.org/en/privacynotincluded/what-to-expect-pregnancy-tracker-baby-app/"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s://www.ncbi.nlm.nih.gov/pmc/articles/PMC8003441/" TargetMode="External"/><Relationship Id="rId5" Type="http://schemas.openxmlformats.org/officeDocument/2006/relationships/hyperlink" Target="https://www.nhs.uk/conditions/osteoporosis/" TargetMode="External"/><Relationship Id="rId4" Type="http://schemas.openxmlformats.org/officeDocument/2006/relationships/hyperlink" Target="https://world-heart-federation.org/what-we-do/women-cv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cancer/dcpc/resources/features/gynecologiccancers/index.htm" TargetMode="External"/><Relationship Id="rId7" Type="http://schemas.openxmlformats.org/officeDocument/2006/relationships/hyperlink" Target="https://www.fda.gov/consumers/womens-health-topics/5-healthy-aging-tips-women"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s://www.cdc.gov/cancer/gynecologic/basic_info/prevention.htm" TargetMode="External"/><Relationship Id="rId5" Type="http://schemas.openxmlformats.org/officeDocument/2006/relationships/hyperlink" Target="https://foundationforwomenscancer.org/gynecological-cancers/gynecologic-cancer-risk-prevention/maintaining-health/" TargetMode="External"/><Relationship Id="rId4" Type="http://schemas.openxmlformats.org/officeDocument/2006/relationships/hyperlink" Target="https://www.who.int/news-room/fact-sheets/detail/breast-cancer"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everydayhealth.com/menopause/menopause-apps-you-should-know-about/" TargetMode="External"/><Relationship Id="rId3" Type="http://schemas.openxmlformats.org/officeDocument/2006/relationships/hyperlink" Target="https://www.hopkinsmedicine.org/health/wellness-and-prevention/womens-preventive-care-infographic" TargetMode="External"/><Relationship Id="rId7" Type="http://schemas.openxmlformats.org/officeDocument/2006/relationships/hyperlink" Target="https://www.hopkinsmedicine.org/womens-wellness-program/strategies"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www.womenshealth.gov/menopause/menopause-basics" TargetMode="External"/><Relationship Id="rId5" Type="http://schemas.openxmlformats.org/officeDocument/2006/relationships/hyperlink" Target="https://www.nhsinform.scot/healthy-living/womens-health/later-years-around-50-years-and-over/menopause-and-post-menopause-health/menopause" TargetMode="External"/><Relationship Id="rId4" Type="http://schemas.openxmlformats.org/officeDocument/2006/relationships/hyperlink" Target="https://teachonearth-webapp.teachonmars.com/training/je-prends-mon-depistage-en-main-bellebien-sept2023"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photos/ospedale-donne-assistenza-sanitaria-737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9;g2bb2862943f_0_68">
            <a:extLst>
              <a:ext uri="{FF2B5EF4-FFF2-40B4-BE49-F238E27FC236}">
                <a16:creationId xmlns:a16="http://schemas.microsoft.com/office/drawing/2014/main" id="{918CC45A-3094-F3BF-6649-DE5A2195F29F}"/>
              </a:ext>
            </a:extLst>
          </p:cNvPr>
          <p:cNvSpPr txBox="1"/>
          <p:nvPr/>
        </p:nvSpPr>
        <p:spPr>
          <a:xfrm>
            <a:off x="3946677" y="3233424"/>
            <a:ext cx="7436497"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dirty="0">
                <a:solidFill>
                  <a:srgbClr val="C00000"/>
                </a:solidFill>
                <a:latin typeface="Calibri"/>
                <a:ea typeface="Calibri"/>
                <a:cs typeface="Calibri"/>
                <a:sym typeface="Calibri"/>
              </a:rPr>
              <a:t>Módulo 7 - Sesión didáctica </a:t>
            </a:r>
            <a:r>
              <a:rPr lang="en-US" sz="2400" dirty="0">
                <a:solidFill>
                  <a:srgbClr val="C00000"/>
                </a:solidFill>
                <a:latin typeface="Calibri"/>
                <a:ea typeface="Calibri"/>
                <a:cs typeface="Calibri"/>
                <a:sym typeface="Calibri"/>
              </a:rPr>
              <a:t>(7.1)</a:t>
            </a:r>
            <a:r>
              <a:rPr lang="en-US" sz="3400" dirty="0">
                <a:solidFill>
                  <a:schemeClr val="dk1"/>
                </a:solidFill>
                <a:latin typeface="Calibri"/>
                <a:ea typeface="Calibri"/>
                <a:cs typeface="Calibri"/>
                <a:sym typeface="Calibri"/>
              </a:rPr>
              <a:t/>
            </a:r>
            <a:br>
              <a:rPr lang="en-US" sz="3400"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Salud de la mujer y aplicaciones sanitarias pertinentes   </a:t>
            </a:r>
            <a:endParaRPr sz="3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Arial"/>
              <a:ea typeface="Arial"/>
              <a:cs typeface="Arial"/>
              <a:sym typeface="Arial"/>
            </a:endParaRPr>
          </a:p>
        </p:txBody>
      </p:sp>
      <p:sp>
        <p:nvSpPr>
          <p:cNvPr id="4" name="Google Shape;160;g2bb2862943f_0_68">
            <a:extLst>
              <a:ext uri="{FF2B5EF4-FFF2-40B4-BE49-F238E27FC236}">
                <a16:creationId xmlns:a16="http://schemas.microsoft.com/office/drawing/2014/main" id="{DBA793D5-87F0-AF23-86A8-FFACAA1F8330}"/>
              </a:ext>
            </a:extLst>
          </p:cNvPr>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5" name="Google Shape;161;g2bb2862943f_0_68">
            <a:extLst>
              <a:ext uri="{FF2B5EF4-FFF2-40B4-BE49-F238E27FC236}">
                <a16:creationId xmlns:a16="http://schemas.microsoft.com/office/drawing/2014/main" id="{F36330E5-F1F7-D877-20B2-B775C7DCF42E}"/>
              </a:ext>
            </a:extLst>
          </p:cNvPr>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 name="Google Shape;162;g2bb2862943f_0_68">
            <a:extLst>
              <a:ext uri="{FF2B5EF4-FFF2-40B4-BE49-F238E27FC236}">
                <a16:creationId xmlns:a16="http://schemas.microsoft.com/office/drawing/2014/main" id="{43F267F3-91DE-A264-2B78-2F7B69E483EB}"/>
              </a:ext>
            </a:extLst>
          </p:cNvPr>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 name="Google Shape;163;g2bb2862943f_0_68">
            <a:extLst>
              <a:ext uri="{FF2B5EF4-FFF2-40B4-BE49-F238E27FC236}">
                <a16:creationId xmlns:a16="http://schemas.microsoft.com/office/drawing/2014/main" id="{1D83F509-2CF1-B3EB-F5B1-E0C01B50C0EE}"/>
              </a:ext>
            </a:extLst>
          </p:cNvPr>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 name="Google Shape;164;g2bb2862943f_0_68">
            <a:extLst>
              <a:ext uri="{FF2B5EF4-FFF2-40B4-BE49-F238E27FC236}">
                <a16:creationId xmlns:a16="http://schemas.microsoft.com/office/drawing/2014/main" id="{228D8150-070B-C7F2-287F-E7E151B31FAD}"/>
              </a:ext>
            </a:extLst>
          </p:cNvPr>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9" name="Google Shape;165;g2bb2862943f_0_68"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EBF17640-FB03-96EB-DB58-79A1323B51B0}"/>
              </a:ext>
            </a:extLst>
          </p:cNvPr>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0" name="Google Shape;166;g2bb2862943f_0_68">
            <a:extLst>
              <a:ext uri="{FF2B5EF4-FFF2-40B4-BE49-F238E27FC236}">
                <a16:creationId xmlns:a16="http://schemas.microsoft.com/office/drawing/2014/main" id="{2B58D0C7-D8E3-4590-9116-5EA7E5245968}"/>
              </a:ext>
            </a:extLst>
          </p:cNvPr>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ABC7F1"/>
                </a:solidFill>
                <a:latin typeface="Calibri"/>
                <a:ea typeface="Calibri"/>
                <a:cs typeface="Calibri"/>
                <a:sym typeface="Calibri"/>
              </a:rPr>
              <a:t>https://apps4health.eu/</a:t>
            </a:r>
            <a:endParaRPr sz="1400" b="0" i="0" u="none" strike="noStrike" cap="none" dirty="0">
              <a:solidFill>
                <a:srgbClr val="000000"/>
              </a:solidFill>
              <a:latin typeface="Arial"/>
              <a:ea typeface="Arial"/>
              <a:cs typeface="Arial"/>
              <a:sym typeface="Arial"/>
            </a:endParaRPr>
          </a:p>
        </p:txBody>
      </p:sp>
      <p:pic>
        <p:nvPicPr>
          <p:cNvPr id="11" name="Google Shape;170;g2bb2862943f_0_68">
            <a:extLst>
              <a:ext uri="{FF2B5EF4-FFF2-40B4-BE49-F238E27FC236}">
                <a16:creationId xmlns:a16="http://schemas.microsoft.com/office/drawing/2014/main" id="{1BBE5F65-7C79-00BE-4160-B2ADEC8F0931}"/>
              </a:ext>
            </a:extLst>
          </p:cNvPr>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 name="Google Shape;171;g2bb2862943f_0_68"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6A15AFF6-D2EE-AC16-C931-0E6820EA4135}"/>
              </a:ext>
            </a:extLst>
          </p:cNvPr>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3" name="Google Shape;172;g2bb2862943f_0_68">
            <a:extLst>
              <a:ext uri="{FF2B5EF4-FFF2-40B4-BE49-F238E27FC236}">
                <a16:creationId xmlns:a16="http://schemas.microsoft.com/office/drawing/2014/main" id="{6FAC4A78-CFD5-0186-090D-33580A493B4A}"/>
              </a:ext>
            </a:extLst>
          </p:cNvPr>
          <p:cNvSpPr/>
          <p:nvPr/>
        </p:nvSpPr>
        <p:spPr>
          <a:xfrm>
            <a:off x="728788" y="94360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a:solidFill>
                  <a:srgbClr val="F2F2F2"/>
                </a:solidFill>
                <a:latin typeface="Calibri"/>
                <a:cs typeface="Calibri"/>
                <a:sym typeface="Calibri"/>
              </a:rPr>
              <a:t>7</a:t>
            </a:r>
            <a:endParaRPr sz="2400">
              <a:solidFill>
                <a:srgbClr val="F2F2F2"/>
              </a:solidFill>
              <a:latin typeface="Calibri"/>
              <a:cs typeface="Calibri"/>
              <a:sym typeface="Calibri"/>
            </a:endParaRPr>
          </a:p>
        </p:txBody>
      </p:sp>
      <p:sp>
        <p:nvSpPr>
          <p:cNvPr id="14" name="Google Shape;173;g2bb2862943f_0_68">
            <a:extLst>
              <a:ext uri="{FF2B5EF4-FFF2-40B4-BE49-F238E27FC236}">
                <a16:creationId xmlns:a16="http://schemas.microsoft.com/office/drawing/2014/main" id="{436777D0-7991-A1D7-017B-758A82A0EA2C}"/>
              </a:ext>
            </a:extLst>
          </p:cNvPr>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dirty="0">
                <a:solidFill>
                  <a:srgbClr val="F2F2F2"/>
                </a:solidFill>
                <a:latin typeface="Calibri"/>
                <a:cs typeface="Calibri"/>
                <a:sym typeface="Calibri"/>
              </a:rPr>
              <a:t>8</a:t>
            </a:r>
            <a:endParaRPr sz="2400" dirty="0">
              <a:solidFill>
                <a:srgbClr val="F2F2F2"/>
              </a:solidFill>
              <a:latin typeface="Calibri"/>
              <a:cs typeface="Calibri"/>
              <a:sym typeface="Calibri"/>
            </a:endParaRPr>
          </a:p>
        </p:txBody>
      </p:sp>
      <p:sp>
        <p:nvSpPr>
          <p:cNvPr id="15" name="Google Shape;174;g2bb2862943f_0_68">
            <a:extLst>
              <a:ext uri="{FF2B5EF4-FFF2-40B4-BE49-F238E27FC236}">
                <a16:creationId xmlns:a16="http://schemas.microsoft.com/office/drawing/2014/main" id="{7585B2D2-8ED7-2127-C75D-41E7C5979A58}"/>
              </a:ext>
            </a:extLst>
          </p:cNvPr>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9</a:t>
            </a:r>
            <a:endParaRPr sz="2400" b="0" i="0" u="none" strike="noStrike" cap="none" dirty="0">
              <a:solidFill>
                <a:srgbClr val="F2F2F2"/>
              </a:solidFill>
              <a:latin typeface="Calibri"/>
              <a:ea typeface="Calibri"/>
              <a:cs typeface="Calibri"/>
              <a:sym typeface="Calibri"/>
            </a:endParaRPr>
          </a:p>
        </p:txBody>
      </p:sp>
      <p:sp>
        <p:nvSpPr>
          <p:cNvPr id="16" name="Google Shape;175;g2bb2862943f_0_68">
            <a:extLst>
              <a:ext uri="{FF2B5EF4-FFF2-40B4-BE49-F238E27FC236}">
                <a16:creationId xmlns:a16="http://schemas.microsoft.com/office/drawing/2014/main" id="{809646C9-C9BF-1C98-1679-514997DD83A4}"/>
              </a:ext>
            </a:extLst>
          </p:cNvPr>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 name="Google Shape;176;g2bb2862943f_0_68">
            <a:extLst>
              <a:ext uri="{FF2B5EF4-FFF2-40B4-BE49-F238E27FC236}">
                <a16:creationId xmlns:a16="http://schemas.microsoft.com/office/drawing/2014/main" id="{32EBD3C7-B2E9-F3CA-7DD8-A0E1D183A582}"/>
              </a:ext>
            </a:extLst>
          </p:cNvPr>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8" name="Google Shape;177;g2bb2862943f_0_68">
            <a:extLst>
              <a:ext uri="{FF2B5EF4-FFF2-40B4-BE49-F238E27FC236}">
                <a16:creationId xmlns:a16="http://schemas.microsoft.com/office/drawing/2014/main" id="{3021E140-5EDF-322D-97D3-A46A99F27F72}"/>
              </a:ext>
            </a:extLst>
          </p:cNvPr>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9" name="Εικόνα 18">
            <a:extLst>
              <a:ext uri="{FF2B5EF4-FFF2-40B4-BE49-F238E27FC236}">
                <a16:creationId xmlns:a16="http://schemas.microsoft.com/office/drawing/2014/main" id="{1B7104B5-EC0D-B719-B116-C213D00FEE7A}"/>
              </a:ext>
            </a:extLst>
          </p:cNvPr>
          <p:cNvPicPr>
            <a:picLocks noChangeAspect="1"/>
          </p:cNvPicPr>
          <p:nvPr/>
        </p:nvPicPr>
        <p:blipFill>
          <a:blip r:embed="rId4"/>
          <a:stretch>
            <a:fillRect/>
          </a:stretch>
        </p:blipFill>
        <p:spPr>
          <a:xfrm>
            <a:off x="466" y="5986587"/>
            <a:ext cx="12191695" cy="869554"/>
          </a:xfrm>
          <a:prstGeom prst="rect">
            <a:avLst/>
          </a:prstGeom>
        </p:spPr>
      </p:pic>
      <p:pic>
        <p:nvPicPr>
          <p:cNvPr id="20" name="Picture 2">
            <a:extLst>
              <a:ext uri="{FF2B5EF4-FFF2-40B4-BE49-F238E27FC236}">
                <a16:creationId xmlns:a16="http://schemas.microsoft.com/office/drawing/2014/main" id="{89855CB7-3E3D-4707-45AD-E8862CABC2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2" name="Ορθογώνιο 10">
            <a:extLst>
              <a:ext uri="{FF2B5EF4-FFF2-40B4-BE49-F238E27FC236}">
                <a16:creationId xmlns:a16="http://schemas.microsoft.com/office/drawing/2014/main" id="{E6A6A2C1-905C-CF21-28C1-3A5CBA4B3EAA}"/>
              </a:ext>
            </a:extLst>
          </p:cNvPr>
          <p:cNvSpPr/>
          <p:nvPr/>
        </p:nvSpPr>
        <p:spPr>
          <a:xfrm>
            <a:off x="1853746" y="6440725"/>
            <a:ext cx="8658040" cy="446357"/>
          </a:xfrm>
          <a:prstGeom prst="rect">
            <a:avLst/>
          </a:prstGeom>
        </p:spPr>
        <p:txBody>
          <a:bodyPr vert="horz" lIns="91440" tIns="45720" rIns="91440" bIns="45720" rtlCol="0" anchor="ctr">
            <a:normAutofit/>
          </a:bodyPr>
          <a:lstStyle/>
          <a:p>
            <a:pP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pic>
        <p:nvPicPr>
          <p:cNvPr id="24" name="Εικόνα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673" y="6404255"/>
            <a:ext cx="1862122" cy="450458"/>
          </a:xfrm>
          <a:prstGeom prst="rect">
            <a:avLst/>
          </a:prstGeom>
        </p:spPr>
      </p:pic>
    </p:spTree>
    <p:extLst>
      <p:ext uri="{BB962C8B-B14F-4D97-AF65-F5344CB8AC3E}">
        <p14:creationId xmlns:p14="http://schemas.microsoft.com/office/powerpoint/2010/main" val="41229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96395"/>
            <a:ext cx="5821030" cy="4908151"/>
          </a:xfrm>
        </p:spPr>
        <p:txBody>
          <a:bodyPr>
            <a:normAutofit fontScale="92500" lnSpcReduction="10000"/>
          </a:bodyPr>
          <a:lstStyle/>
          <a:p>
            <a:pPr marL="0" indent="0">
              <a:buNone/>
            </a:pPr>
            <a:r>
              <a:rPr lang="en-US" sz="2800" dirty="0">
                <a:latin typeface="Calibri" panose="020F0502020204030204" pitchFamily="34" charset="0"/>
                <a:cs typeface="Calibri" panose="020F0502020204030204" pitchFamily="34" charset="0"/>
              </a:rPr>
              <a:t>Cerca de una de cada cuatro mujeres en edad reproductiva sigue sin tener acceso a métodos anticonceptivos modernos.</a:t>
            </a:r>
          </a:p>
          <a:p>
            <a:pPr marL="0" indent="0">
              <a:buNone/>
            </a:pPr>
            <a:r>
              <a:rPr lang="en-US" sz="2800" dirty="0">
                <a:latin typeface="Calibri" panose="020F0502020204030204" pitchFamily="34" charset="0"/>
                <a:cs typeface="Calibri" panose="020F0502020204030204" pitchFamily="34" charset="0"/>
              </a:rPr>
              <a:t>Más de la mitad de las personas mayores de 15 años que viven con el VIH en todo el mundo son mujeres.</a:t>
            </a:r>
          </a:p>
          <a:p>
            <a:pPr marL="0" indent="0">
              <a:buNone/>
            </a:pPr>
            <a:r>
              <a:rPr lang="en-US" sz="2800" dirty="0">
                <a:latin typeface="Calibri" panose="020F0502020204030204" pitchFamily="34" charset="0"/>
                <a:cs typeface="Calibri" panose="020F0502020204030204" pitchFamily="34" charset="0"/>
              </a:rPr>
              <a:t>El aborto inseguro sigue siendo una de las principales causas de muerte de mujeres embarazadas en todo el mundo.</a:t>
            </a:r>
          </a:p>
          <a:p>
            <a:pPr marL="0" indent="0">
              <a:buNone/>
            </a:pPr>
            <a:r>
              <a:rPr lang="en-US" sz="2800" dirty="0">
                <a:latin typeface="Calibri" panose="020F0502020204030204" pitchFamily="34" charset="0"/>
                <a:cs typeface="Calibri" panose="020F0502020204030204" pitchFamily="34" charset="0"/>
              </a:rPr>
              <a:t>La OMS ofrece una oportunidad para abordar estas cuestiones con sus directrices de autocuidado de 2019.</a:t>
            </a:r>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726676"/>
            <a:ext cx="11059692" cy="605096"/>
          </a:xfrm>
        </p:spPr>
        <p:txBody>
          <a:bodyPr/>
          <a:lstStyle/>
          <a:p>
            <a:r>
              <a:rPr lang="it-IT" dirty="0"/>
              <a:t>Salud de la mujer y prejuicios sexistas</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A541C627-FBDD-48B3-9238-AC877DBCC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121" y="1486497"/>
            <a:ext cx="4087570" cy="4908151"/>
          </a:xfrm>
          <a:prstGeom prst="rect">
            <a:avLst/>
          </a:prstGeom>
        </p:spPr>
      </p:pic>
      <p:sp>
        <p:nvSpPr>
          <p:cNvPr id="2" name="Ορθογώνιο 7">
            <a:extLst>
              <a:ext uri="{FF2B5EF4-FFF2-40B4-BE49-F238E27FC236}">
                <a16:creationId xmlns:a16="http://schemas.microsoft.com/office/drawing/2014/main" id="{EE0C7A72-27E3-1D27-1F76-67D257AB512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1203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385D11B-A0CE-4FF4-80AA-DC6691DC04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28447" y="4504360"/>
            <a:ext cx="6463552" cy="2353640"/>
          </a:xfrm>
          <a:prstGeom prst="rect">
            <a:avLst/>
          </a:prstGeom>
        </p:spPr>
      </p:pic>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151599" y="910414"/>
            <a:ext cx="11344313" cy="4676091"/>
          </a:xfrm>
        </p:spPr>
        <p:txBody>
          <a:bodyPr>
            <a:normAutofit/>
          </a:bodyPr>
          <a:lstStyle/>
          <a:p>
            <a:pPr marL="0" indent="0" algn="just">
              <a:buNone/>
            </a:pPr>
            <a:r>
              <a:rPr lang="en-US" sz="2400" dirty="0"/>
              <a:t>El autocuidado </a:t>
            </a:r>
            <a:r>
              <a:rPr lang="en-US" sz="2400" dirty="0">
                <a:latin typeface="Calibri" panose="020F0502020204030204" pitchFamily="34" charset="0"/>
                <a:cs typeface="Calibri" panose="020F0502020204030204" pitchFamily="34" charset="0"/>
              </a:rPr>
              <a:t>se centra en equipar y confiar a las personas para que asuman un papel central en su propia salud. </a:t>
            </a:r>
            <a:r>
              <a:rPr lang="en-US" sz="2400" dirty="0"/>
              <a:t>El autocuidado incluye:</a:t>
            </a:r>
          </a:p>
          <a:p>
            <a:r>
              <a:rPr lang="en-US" sz="2400" dirty="0">
                <a:latin typeface="Calibri" panose="020F0502020204030204" pitchFamily="34" charset="0"/>
                <a:cs typeface="Calibri" panose="020F0502020204030204" pitchFamily="34" charset="0"/>
              </a:rPr>
              <a:t>autogestión de la medicación, tratamiento, examen, inyección y administración;</a:t>
            </a:r>
          </a:p>
          <a:p>
            <a:r>
              <a:rPr lang="en-US" sz="2400" dirty="0">
                <a:latin typeface="Calibri" panose="020F0502020204030204" pitchFamily="34" charset="0"/>
                <a:cs typeface="Calibri" panose="020F0502020204030204" pitchFamily="34" charset="0"/>
              </a:rPr>
              <a:t>autodiagnóstico, desde la toma de muestras y el cribado hasta el diagnóstico, la recogida y el seguimiento;</a:t>
            </a:r>
          </a:p>
          <a:p>
            <a:r>
              <a:rPr lang="en-US" sz="2400" dirty="0">
                <a:latin typeface="Calibri" panose="020F0502020204030204" pitchFamily="34" charset="0"/>
                <a:cs typeface="Calibri" panose="020F0502020204030204" pitchFamily="34" charset="0"/>
              </a:rPr>
              <a:t>autoconciencia, autoayuda extensiva, autoeducación, autorregulación, autoeficacia y autodeterminación</a:t>
            </a:r>
          </a:p>
          <a:p>
            <a:pPr marL="0" indent="0" algn="ctr">
              <a:buNone/>
            </a:pPr>
            <a:r>
              <a:rPr lang="en-US" sz="2400" b="1" dirty="0"/>
              <a:t>En los últimos años, la simplificación de las pruebas y los tratamientos, los dispositivos en el punto de atención y la tecnología móvil han hecho más posible el autocuidado, con grandes beneficios potenciales para las mujeres y las niñas.</a:t>
            </a:r>
          </a:p>
          <a:p>
            <a:pPr marL="0" indent="0">
              <a:buNone/>
            </a:pPr>
            <a:endParaRPr lang="en-US"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453971"/>
            <a:ext cx="11059692" cy="605096"/>
          </a:xfrm>
        </p:spPr>
        <p:txBody>
          <a:bodyPr/>
          <a:lstStyle/>
          <a:p>
            <a:r>
              <a:rPr lang="it-IT" dirty="0"/>
              <a:t>Autocuidado</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2D2F58A2-82E8-290F-9B57-C1892BC70CA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49271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9D1407-07F8-46AB-A6A6-D4058C2988A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411097" y="4521960"/>
            <a:ext cx="6252584" cy="2336040"/>
          </a:xfrm>
          <a:prstGeom prst="rect">
            <a:avLst/>
          </a:prstGeom>
          <a:solidFill>
            <a:schemeClr val="bg1">
              <a:lumMod val="95000"/>
            </a:schemeClr>
          </a:solidFill>
        </p:spPr>
      </p:pic>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141439" y="418189"/>
            <a:ext cx="11059692" cy="605096"/>
          </a:xfrm>
        </p:spPr>
        <p:txBody>
          <a:bodyPr/>
          <a:lstStyle/>
          <a:p>
            <a:r>
              <a:rPr lang="it-IT" dirty="0"/>
              <a:t>Autocuidado </a:t>
            </a:r>
            <a:r>
              <a:rPr lang="it-IT" dirty="0" err="1"/>
              <a:t>significa </a:t>
            </a:r>
            <a:r>
              <a:rPr lang="it-IT" dirty="0"/>
              <a:t>empoderamiento</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263359" y="1046838"/>
            <a:ext cx="11766081" cy="4675229"/>
          </a:xfrm>
        </p:spPr>
        <p:txBody>
          <a:bodyPr>
            <a:normAutofit fontScale="55000" lnSpcReduction="20000"/>
          </a:bodyPr>
          <a:lstStyle/>
          <a:p>
            <a:pPr marL="0" lvl="0" indent="0" algn="just">
              <a:buNone/>
            </a:pPr>
            <a:r>
              <a:rPr lang="en-US" sz="3500" dirty="0">
                <a:latin typeface="Calibri" panose="020F0502020204030204" pitchFamily="34" charset="0"/>
                <a:cs typeface="Calibri" panose="020F0502020204030204" pitchFamily="34" charset="0"/>
              </a:rPr>
              <a:t>Las intervenciones de autocuidado pueden:</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Extender la asistencia sanitaria fuera del hospital o la clínica, más allá del médico o la enfermera;</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Ofrecer opciones sanitarias basadas en pruebas y de bajo riesgo de forma directa y discreta en la comunidad o en domicilios particulares;</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Al ofrecer más comodidad o más confidencialidad, los métodos de autocuidado pueden permitir un diagnóstico precoz y una atención médica más oportuna;</a:t>
            </a:r>
          </a:p>
          <a:p>
            <a:pPr marL="285750" lvl="0" indent="-285750" algn="just">
              <a:buFont typeface="Arial" panose="020B0604020202020204" pitchFamily="34" charset="0"/>
              <a:buChar char="•"/>
            </a:pPr>
            <a:r>
              <a:rPr lang="en-US" sz="3500" dirty="0">
                <a:latin typeface="Calibri" panose="020F0502020204030204" pitchFamily="34" charset="0"/>
                <a:cs typeface="Calibri" panose="020F0502020204030204" pitchFamily="34" charset="0"/>
              </a:rPr>
              <a:t>Al centrarse en las necesidades individuales de la mujer, también pueden mejorar la calidad de la atención que recibe: una atención adecuada, respetuosa y basada en la confianza.</a:t>
            </a:r>
          </a:p>
          <a:p>
            <a:pPr marL="0" lvl="0" indent="0" algn="just">
              <a:buNone/>
            </a:pPr>
            <a:r>
              <a:rPr lang="en-US" sz="3500" b="1" dirty="0"/>
              <a:t>El autocuidado empodera a las mujeres </a:t>
            </a:r>
            <a:r>
              <a:rPr lang="en-US" sz="3500" dirty="0"/>
              <a:t>porque les da acceso a información y servicios que les permiten decidir qué es lo mejor para ellas. Las mujeres ganan en opciones y autonomía.   </a:t>
            </a:r>
          </a:p>
          <a:p>
            <a:pPr marL="0" lvl="0" indent="0" algn="just">
              <a:buNone/>
            </a:pPr>
            <a:r>
              <a:rPr lang="en-US" sz="3500" b="1" dirty="0"/>
              <a:t>El autocuidado también permite a las mujeres ayudar y cuidar a otras personas de su comunidad</a:t>
            </a:r>
            <a:r>
              <a:rPr lang="en-US" sz="3500" dirty="0"/>
              <a:t>, compartiendo información fiable entre iguales, prestando asistencia </a:t>
            </a:r>
            <a:r>
              <a:rPr lang="en-US" sz="3500" b="1" dirty="0"/>
              <a:t>como trabajadoras sanitarias comunitarias </a:t>
            </a:r>
            <a:r>
              <a:rPr lang="en-US" sz="3500" dirty="0"/>
              <a:t>y relacionándose con personas con la misma experiencia vivida y las mismas necesidades sanitarias.</a:t>
            </a:r>
            <a:endParaRPr lang="en-US" sz="3500" dirty="0">
              <a:latin typeface="Calibri" panose="020F0502020204030204" pitchFamily="34" charset="0"/>
              <a:cs typeface="Calibri" panose="020F0502020204030204" pitchFamily="34" charset="0"/>
            </a:endParaRPr>
          </a:p>
          <a:p>
            <a:pPr marL="0" lvl="0" indent="0" algn="just">
              <a:lnSpc>
                <a:spcPct val="150000"/>
              </a:lnSpc>
              <a:buNone/>
            </a:pP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A1283906-73B4-E116-5323-FC90391168E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it-IT" dirty="0"/>
              <a:t>Aplicaciones para la salud de </a:t>
            </a:r>
            <a:r>
              <a:rPr lang="it-IT" dirty="0" err="1"/>
              <a:t>la mujer</a:t>
            </a:r>
            <a:endParaRPr lang="en-US" dirty="0"/>
          </a:p>
        </p:txBody>
      </p:sp>
      <p:pic>
        <p:nvPicPr>
          <p:cNvPr id="3" name="Immagine 2">
            <a:extLst>
              <a:ext uri="{FF2B5EF4-FFF2-40B4-BE49-F238E27FC236}">
                <a16:creationId xmlns:a16="http://schemas.microsoft.com/office/drawing/2014/main" id="{BBE73AB2-3E33-4D36-8927-4EFC1EFE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352" y="1587457"/>
            <a:ext cx="4658336" cy="3329983"/>
          </a:xfrm>
          <a:prstGeom prst="rect">
            <a:avLst/>
          </a:prstGeom>
        </p:spPr>
      </p:pic>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8000" y="1393318"/>
            <a:ext cx="6542048" cy="4675229"/>
          </a:xfrm>
        </p:spPr>
        <p:txBody>
          <a:bodyPr>
            <a:normAutofit fontScale="92500"/>
          </a:bodyPr>
          <a:lstStyle/>
          <a:p>
            <a:pPr marL="0" lvl="0" indent="0">
              <a:lnSpc>
                <a:spcPct val="150000"/>
              </a:lnSpc>
              <a:buNone/>
            </a:pPr>
            <a:r>
              <a:rPr lang="en-US" dirty="0"/>
              <a:t>A pesar de los prejuicios sexistas y del estigma asociado a los problemas de salud de las mujeres durante siglos, existen en el mercado muchas aplicaciones de salud dirigidas específicamente a ellas. Las hemos dividido en 4 grandes grupos, según su finalidad:</a:t>
            </a:r>
          </a:p>
          <a:p>
            <a:pPr fontAlgn="base"/>
            <a:r>
              <a:rPr lang="en-US" dirty="0"/>
              <a:t>Aplicaciones relacionadas con </a:t>
            </a:r>
            <a:r>
              <a:rPr lang="en-US" b="1" dirty="0"/>
              <a:t>Ciclo menstrual y anticoncepción</a:t>
            </a:r>
            <a:r>
              <a:rPr lang="en-US" dirty="0"/>
              <a:t>;  </a:t>
            </a:r>
          </a:p>
          <a:p>
            <a:pPr fontAlgn="base"/>
            <a:r>
              <a:rPr lang="en-US" dirty="0"/>
              <a:t>Aplicaciones relacionadas con </a:t>
            </a:r>
            <a:r>
              <a:rPr lang="en-US" b="1" dirty="0"/>
              <a:t>Embarazo y posparto</a:t>
            </a:r>
            <a:r>
              <a:rPr lang="en-US" dirty="0"/>
              <a:t>;</a:t>
            </a:r>
          </a:p>
          <a:p>
            <a:pPr fontAlgn="base"/>
            <a:r>
              <a:rPr lang="en-US" dirty="0"/>
              <a:t>Aplicaciones centradas en la </a:t>
            </a:r>
            <a:r>
              <a:rPr lang="en-US" b="1" dirty="0"/>
              <a:t>detección y la prevención</a:t>
            </a:r>
            <a:r>
              <a:rPr lang="en-US" dirty="0"/>
              <a:t>;</a:t>
            </a:r>
          </a:p>
          <a:p>
            <a:r>
              <a:rPr lang="en-US" dirty="0"/>
              <a:t>Aplicaciones para la </a:t>
            </a:r>
            <a:r>
              <a:rPr lang="en-US" b="1" dirty="0"/>
              <a:t>perimenopausia y la menopausia</a:t>
            </a:r>
            <a:r>
              <a:rPr lang="en-US" dirty="0"/>
              <a:t>.</a:t>
            </a: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C6C7003E-C4DE-E5BA-A49F-D76BABBEE07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54394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998945-7C26-4CE9-9C4A-563315C2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982" y="1467633"/>
            <a:ext cx="9688018" cy="5336707"/>
          </a:xfrm>
          <a:prstGeom prst="rect">
            <a:avLst/>
          </a:prstGeom>
        </p:spPr>
      </p:pic>
      <p:sp>
        <p:nvSpPr>
          <p:cNvPr id="5" name="Τίτλος 4"/>
          <p:cNvSpPr>
            <a:spLocks noGrp="1"/>
          </p:cNvSpPr>
          <p:nvPr>
            <p:ph type="title"/>
          </p:nvPr>
        </p:nvSpPr>
        <p:spPr>
          <a:xfrm>
            <a:off x="558000" y="817976"/>
            <a:ext cx="11396576" cy="599188"/>
          </a:xfrm>
        </p:spPr>
        <p:txBody>
          <a:bodyPr/>
          <a:lstStyle/>
          <a:p>
            <a:pPr algn="ctr"/>
            <a:r>
              <a:rPr lang="it-IT" dirty="0"/>
              <a:t>La salud </a:t>
            </a:r>
            <a:r>
              <a:rPr lang="it-IT" dirty="0" err="1"/>
              <a:t>de la mujer </a:t>
            </a:r>
            <a:r>
              <a:rPr lang="it-IT" dirty="0"/>
              <a:t>y </a:t>
            </a:r>
            <a:r>
              <a:rPr lang="it-IT" dirty="0" err="1"/>
              <a:t>usted</a:t>
            </a:r>
            <a:endParaRPr lang="el-GR" dirty="0"/>
          </a:p>
        </p:txBody>
      </p:sp>
      <p:sp>
        <p:nvSpPr>
          <p:cNvPr id="10" name="Fumetto: ovale 9">
            <a:extLst>
              <a:ext uri="{FF2B5EF4-FFF2-40B4-BE49-F238E27FC236}">
                <a16:creationId xmlns:a16="http://schemas.microsoft.com/office/drawing/2014/main" id="{0CE53F31-FB14-4FEC-960E-9DAA1B381315}"/>
              </a:ext>
            </a:extLst>
          </p:cNvPr>
          <p:cNvSpPr/>
          <p:nvPr/>
        </p:nvSpPr>
        <p:spPr>
          <a:xfrm>
            <a:off x="141516" y="1537780"/>
            <a:ext cx="7467598" cy="1336537"/>
          </a:xfrm>
          <a:prstGeom prst="wedgeEllipseCallout">
            <a:avLst>
              <a:gd name="adj1" fmla="val -21999"/>
              <a:gd name="adj2" fmla="val 77160"/>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10599856"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400" dirty="0"/>
          </a:p>
          <a:p>
            <a:endParaRPr lang="en-US" dirty="0"/>
          </a:p>
        </p:txBody>
      </p:sp>
      <p:sp>
        <p:nvSpPr>
          <p:cNvPr id="6" name="Rettangolo 5">
            <a:extLst>
              <a:ext uri="{FF2B5EF4-FFF2-40B4-BE49-F238E27FC236}">
                <a16:creationId xmlns:a16="http://schemas.microsoft.com/office/drawing/2014/main" id="{1542E8B4-0E5D-4125-9D1A-7F2F4EA8BFA6}"/>
              </a:ext>
            </a:extLst>
          </p:cNvPr>
          <p:cNvSpPr/>
          <p:nvPr/>
        </p:nvSpPr>
        <p:spPr>
          <a:xfrm>
            <a:off x="613476" y="1780578"/>
            <a:ext cx="6271418" cy="850939"/>
          </a:xfrm>
          <a:prstGeom prst="rect">
            <a:avLst/>
          </a:prstGeom>
        </p:spPr>
        <p:txBody>
          <a:bodyPr wrap="square">
            <a:spAutoFit/>
          </a:bodyPr>
          <a:lstStyle/>
          <a:p>
            <a:pPr lvl="0" algn="ctr">
              <a:lnSpc>
                <a:spcPct val="130000"/>
              </a:lnSpc>
              <a:buSzPts val="1000"/>
              <a:tabLst>
                <a:tab pos="457200" algn="l"/>
              </a:tabLst>
            </a:pPr>
            <a:r>
              <a:rPr lang="en-GB" sz="2000" b="1" dirty="0">
                <a:latin typeface="Arial" panose="020B0604020202020204" pitchFamily="34" charset="0"/>
                <a:ea typeface="MyriadPro-Regular"/>
              </a:rPr>
              <a:t>¿Cuáles son para usted los problemas de salud de la mujer más importantes?</a:t>
            </a:r>
            <a:endParaRPr lang="it-IT" sz="2000" b="1" dirty="0">
              <a:latin typeface="Arial" panose="020B0604020202020204" pitchFamily="34" charset="0"/>
              <a:ea typeface="MyriadPro-Regular"/>
            </a:endParaRPr>
          </a:p>
        </p:txBody>
      </p:sp>
      <p:sp>
        <p:nvSpPr>
          <p:cNvPr id="12" name="Fumetto: rettangolo 11">
            <a:extLst>
              <a:ext uri="{FF2B5EF4-FFF2-40B4-BE49-F238E27FC236}">
                <a16:creationId xmlns:a16="http://schemas.microsoft.com/office/drawing/2014/main" id="{7DD7476F-A981-4999-B264-986DA39351BC}"/>
              </a:ext>
            </a:extLst>
          </p:cNvPr>
          <p:cNvSpPr/>
          <p:nvPr/>
        </p:nvSpPr>
        <p:spPr>
          <a:xfrm>
            <a:off x="2950029" y="3444968"/>
            <a:ext cx="6389914" cy="862697"/>
          </a:xfrm>
          <a:prstGeom prst="wedgeRectCallout">
            <a:avLst>
              <a:gd name="adj1" fmla="val -23388"/>
              <a:gd name="adj2" fmla="val 117919"/>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F2323DDD-2984-429F-8B08-EC4DED705717}"/>
              </a:ext>
            </a:extLst>
          </p:cNvPr>
          <p:cNvSpPr/>
          <p:nvPr/>
        </p:nvSpPr>
        <p:spPr>
          <a:xfrm>
            <a:off x="2950029" y="3450846"/>
            <a:ext cx="6291942" cy="850939"/>
          </a:xfrm>
          <a:prstGeom prst="rect">
            <a:avLst/>
          </a:prstGeom>
          <a:noFill/>
        </p:spPr>
        <p:txBody>
          <a:bodyPr wrap="square">
            <a:spAutoFit/>
          </a:bodyPr>
          <a:lstStyle/>
          <a:p>
            <a:pPr lvl="0" algn="ctr">
              <a:lnSpc>
                <a:spcPct val="130000"/>
              </a:lnSpc>
              <a:buSzPts val="1000"/>
              <a:tabLst>
                <a:tab pos="457200" algn="l"/>
              </a:tabLst>
            </a:pPr>
            <a:r>
              <a:rPr lang="en-GB" sz="2000" b="1" dirty="0">
                <a:latin typeface="Arial" panose="020B0604020202020204" pitchFamily="34" charset="0"/>
                <a:ea typeface="MyriadPro-Regular"/>
              </a:rPr>
              <a:t>¿Está familiarizado con la autogestión de estos problemas?</a:t>
            </a:r>
            <a:endParaRPr lang="it-IT" sz="2000" b="1" dirty="0">
              <a:latin typeface="Arial" panose="020B0604020202020204" pitchFamily="34" charset="0"/>
              <a:ea typeface="MyriadPro-Regular"/>
            </a:endParaRPr>
          </a:p>
        </p:txBody>
      </p:sp>
      <p:sp>
        <p:nvSpPr>
          <p:cNvPr id="13" name="Fumetto: rettangolo con angoli arrotondati 12">
            <a:extLst>
              <a:ext uri="{FF2B5EF4-FFF2-40B4-BE49-F238E27FC236}">
                <a16:creationId xmlns:a16="http://schemas.microsoft.com/office/drawing/2014/main" id="{7E72C49B-6D02-43BA-AEAB-9829507336D8}"/>
              </a:ext>
            </a:extLst>
          </p:cNvPr>
          <p:cNvSpPr/>
          <p:nvPr/>
        </p:nvSpPr>
        <p:spPr>
          <a:xfrm>
            <a:off x="5708106" y="5095587"/>
            <a:ext cx="6158774" cy="774743"/>
          </a:xfrm>
          <a:prstGeom prst="wedgeRoundRectCallout">
            <a:avLst>
              <a:gd name="adj1" fmla="val -20833"/>
              <a:gd name="adj2" fmla="val 9404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a:extLst>
              <a:ext uri="{FF2B5EF4-FFF2-40B4-BE49-F238E27FC236}">
                <a16:creationId xmlns:a16="http://schemas.microsoft.com/office/drawing/2014/main" id="{7D05C9FD-F1EE-45C7-ABF2-6293576B0621}"/>
              </a:ext>
            </a:extLst>
          </p:cNvPr>
          <p:cNvSpPr/>
          <p:nvPr/>
        </p:nvSpPr>
        <p:spPr>
          <a:xfrm>
            <a:off x="5882706" y="5095587"/>
            <a:ext cx="5984173" cy="492443"/>
          </a:xfrm>
          <a:prstGeom prst="rect">
            <a:avLst/>
          </a:prstGeom>
        </p:spPr>
        <p:txBody>
          <a:bodyPr wrap="square">
            <a:spAutoFit/>
          </a:bodyPr>
          <a:lstStyle/>
          <a:p>
            <a:pPr lvl="0">
              <a:lnSpc>
                <a:spcPct val="130000"/>
              </a:lnSpc>
              <a:buSzPts val="1000"/>
              <a:tabLst>
                <a:tab pos="457200" algn="l"/>
              </a:tabLst>
            </a:pPr>
            <a:r>
              <a:rPr lang="en-GB" sz="2000" b="1" dirty="0">
                <a:latin typeface="Arial" panose="020B0604020202020204" pitchFamily="34" charset="0"/>
                <a:ea typeface="MyriadPro-Regular"/>
              </a:rPr>
              <a:t>¿Cuáles le parecen los principales problemas?</a:t>
            </a:r>
            <a:endParaRPr lang="it-IT" sz="2000" b="1" dirty="0">
              <a:latin typeface="Arial" panose="020B0604020202020204" pitchFamily="34" charset="0"/>
              <a:ea typeface="MyriadPro-Regular"/>
            </a:endParaRPr>
          </a:p>
        </p:txBody>
      </p:sp>
      <p:sp>
        <p:nvSpPr>
          <p:cNvPr id="14" name="Ορθογώνιο 7">
            <a:extLst>
              <a:ext uri="{FF2B5EF4-FFF2-40B4-BE49-F238E27FC236}">
                <a16:creationId xmlns:a16="http://schemas.microsoft.com/office/drawing/2014/main" id="{9D91585C-1196-400A-B102-83F1D5D82C56}"/>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43A4FD89-5FC6-0447-E561-D57762DE41EF}"/>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861665D-3545-4371-D4FD-B01C5063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3BA353-B45A-3D76-32E0-0491649809B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324320" y="481375"/>
            <a:ext cx="10515600" cy="893179"/>
          </a:xfrm>
        </p:spPr>
        <p:txBody>
          <a:bodyPr>
            <a:normAutofit/>
          </a:bodyPr>
          <a:lstStyle/>
          <a:p>
            <a:r>
              <a:rPr lang="en-US" altLang="el-GR" sz="2000" dirty="0">
                <a:solidFill>
                  <a:srgbClr val="C01E24"/>
                </a:solidFill>
              </a:rPr>
              <a:t>7.1.3</a:t>
            </a:r>
            <a:r>
              <a:rPr lang="en-US" altLang="el-GR" dirty="0"/>
              <a:t/>
            </a:r>
            <a:br>
              <a:rPr lang="en-US" altLang="el-GR" dirty="0"/>
            </a:br>
            <a:r>
              <a:rPr lang="en-US" altLang="el-GR" dirty="0">
                <a:solidFill>
                  <a:srgbClr val="C01E24"/>
                </a:solidFill>
              </a:rPr>
              <a:t>Ciclo menstrual y anticoncepción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17360" y="1531277"/>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01453" y="2190560"/>
            <a:ext cx="5866709" cy="3470112"/>
          </a:xfrm>
        </p:spPr>
        <p:txBody>
          <a:bodyPr>
            <a:normAutofit lnSpcReduction="10000"/>
          </a:bodyPr>
          <a:lstStyle/>
          <a:p>
            <a:pPr marL="0" lvl="0" indent="0">
              <a:spcAft>
                <a:spcPts val="0"/>
              </a:spcAft>
              <a:buNone/>
              <a:tabLst>
                <a:tab pos="457200" algn="l"/>
              </a:tabLst>
            </a:pPr>
            <a:r>
              <a:rPr lang="en-GB" sz="2000" dirty="0">
                <a:ea typeface="Calibri" panose="020F0502020204030204" pitchFamily="34" charset="0"/>
              </a:rPr>
              <a:t>Para informarse:</a:t>
            </a:r>
          </a:p>
          <a:p>
            <a:pPr lvl="0">
              <a:spcAft>
                <a:spcPts val="0"/>
              </a:spcAft>
              <a:tabLst>
                <a:tab pos="457200" algn="l"/>
              </a:tabLst>
            </a:pPr>
            <a:r>
              <a:rPr lang="en-GB" sz="2000" dirty="0">
                <a:ea typeface="Calibri" panose="020F0502020204030204" pitchFamily="34" charset="0"/>
              </a:rPr>
              <a:t>Conceptos básicos sobre el ciclo menstrual y los métodos anticonceptivos.</a:t>
            </a:r>
          </a:p>
          <a:p>
            <a:pPr lvl="0">
              <a:tabLst>
                <a:tab pos="457200" algn="l"/>
              </a:tabLst>
            </a:pPr>
            <a:r>
              <a:rPr lang="en-GB" sz="2000" dirty="0">
                <a:ea typeface="Calibri" panose="020F0502020204030204" pitchFamily="34" charset="0"/>
              </a:rPr>
              <a:t>Razones para utilizar los rastreadores del ciclo menstrual.</a:t>
            </a:r>
          </a:p>
          <a:p>
            <a:r>
              <a:rPr lang="en-GB" sz="2000" dirty="0">
                <a:ea typeface="MyriadPro-Regular"/>
              </a:rPr>
              <a:t>Identificar y clasificar las aplicaciones de seguimiento del ciclo menstrual.</a:t>
            </a:r>
            <a:endParaRPr lang="el-GR" sz="2000" dirty="0"/>
          </a:p>
        </p:txBody>
      </p:sp>
    </p:spTree>
    <p:extLst>
      <p:ext uri="{BB962C8B-B14F-4D97-AF65-F5344CB8AC3E}">
        <p14:creationId xmlns:p14="http://schemas.microsoft.com/office/powerpoint/2010/main" val="1979328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Ciclo menstrual</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11FE0CAE-FA8B-481E-8C0C-6B0D0CA2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926" y="3339793"/>
            <a:ext cx="4627473" cy="3054855"/>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8" y="1289121"/>
            <a:ext cx="11352402" cy="1824194"/>
          </a:xfrm>
        </p:spPr>
        <p:txBody>
          <a:bodyPr>
            <a:normAutofit fontScale="92500" lnSpcReduction="20000"/>
          </a:bodyPr>
          <a:lstStyle/>
          <a:p>
            <a:pPr marL="0" indent="0" algn="just">
              <a:lnSpc>
                <a:spcPct val="120000"/>
              </a:lnSpc>
              <a:buNone/>
            </a:pPr>
            <a:r>
              <a:rPr lang="en-US" dirty="0"/>
              <a:t>La menstruación es el desprendimiento del revestimiento del útero (endometrio) acompañado de sangrado. Se produce en ciclos aproximadamente mensuales durante toda la vida reproductiva de la mujer, excepto durante el embarazo. La menstruación comienza durante la pubertad (en la menarquia) y cesa definitivamente en la menopausia (definida como 1 año después del último ciclo menstrual).</a:t>
            </a:r>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Fuente| </a:t>
            </a:r>
            <a:r>
              <a:rPr lang="en-US" sz="1200" dirty="0">
                <a:hlinkClick r:id="rId5"/>
              </a:rPr>
              <a:t>Licencia Pixabay</a:t>
            </a:r>
            <a:endParaRPr lang="en-US" sz="1200" dirty="0"/>
          </a:p>
        </p:txBody>
      </p:sp>
      <p:sp>
        <p:nvSpPr>
          <p:cNvPr id="11" name="Rettangolo 10">
            <a:extLst>
              <a:ext uri="{FF2B5EF4-FFF2-40B4-BE49-F238E27FC236}">
                <a16:creationId xmlns:a16="http://schemas.microsoft.com/office/drawing/2014/main" id="{6F147614-6E75-4DA2-B4E4-F4B0481D666C}"/>
              </a:ext>
            </a:extLst>
          </p:cNvPr>
          <p:cNvSpPr/>
          <p:nvPr/>
        </p:nvSpPr>
        <p:spPr>
          <a:xfrm>
            <a:off x="444012" y="3714590"/>
            <a:ext cx="6038067" cy="1938992"/>
          </a:xfrm>
          <a:prstGeom prst="rect">
            <a:avLst/>
          </a:prstGeom>
          <a:ln>
            <a:solidFill>
              <a:srgbClr val="C00000"/>
            </a:solidFill>
          </a:ln>
        </p:spPr>
        <p:txBody>
          <a:bodyPr wrap="square">
            <a:spAutoFit/>
          </a:bodyPr>
          <a:lstStyle/>
          <a:p>
            <a:pPr algn="ctr"/>
            <a:r>
              <a:rPr lang="en-US" sz="2400" b="1" dirty="0">
                <a:solidFill>
                  <a:srgbClr val="000000"/>
                </a:solidFill>
                <a:latin typeface="Calibri" panose="020F0502020204030204" pitchFamily="34" charset="0"/>
              </a:rPr>
              <a:t>El ciclo menstrual es uno de los signos vitales más importantes para la salud femenina. Las aplicaciones de seguimiento permiten detectar posibles problemas de salud subyacentes.</a:t>
            </a:r>
            <a:endParaRPr lang="it-IT" sz="2400" dirty="0"/>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037" y="3788658"/>
            <a:ext cx="5676893" cy="2605990"/>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37031" y="539593"/>
            <a:ext cx="11059692" cy="605096"/>
          </a:xfrm>
        </p:spPr>
        <p:txBody>
          <a:bodyPr/>
          <a:lstStyle/>
          <a:p>
            <a:r>
              <a:rPr lang="it-IT" dirty="0"/>
              <a:t>Aplicaciones de seguimiento de </a:t>
            </a:r>
            <a:r>
              <a:rPr lang="it-IT" dirty="0" err="1"/>
              <a:t>la menstruación</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380223" y="1179740"/>
            <a:ext cx="10973307" cy="2362199"/>
          </a:xfrm>
        </p:spPr>
        <p:txBody>
          <a:bodyPr>
            <a:normAutofit fontScale="85000" lnSpcReduction="20000"/>
          </a:bodyPr>
          <a:lstStyle/>
          <a:p>
            <a:pPr marL="0" indent="0" algn="just">
              <a:lnSpc>
                <a:spcPct val="120000"/>
              </a:lnSpc>
              <a:buNone/>
            </a:pPr>
            <a:r>
              <a:rPr lang="en-US" dirty="0">
                <a:ln w="0"/>
              </a:rPr>
              <a:t>Por definición, el ciclo menstrual comienza con el primer día de sangrado, que se cuenta como día 1. El ciclo termina justo antes del siguiente periodo menstrual. Los ciclos menstruales suelen durar entre 24 y 38 días. Sólo entre el 10 y el 15% de las mujeres tienen ciclos de 28 días exactos. Además, en al menos el 20% de las mujeres, los ciclos son irregulares. Es decir, son más largos o más cortos de lo normal.</a:t>
            </a:r>
          </a:p>
          <a:p>
            <a:pPr marL="0" indent="0" algn="just">
              <a:buNone/>
            </a:pPr>
            <a:r>
              <a:rPr lang="en-US" dirty="0">
                <a:ln w="0"/>
              </a:rPr>
              <a:t>En su forma más sencilla, las mujeres introducen las fechas de inicio y fin de su periodo en la aplicación, que calcula la siguiente fecha de inicio basándose en esta información. También puede utilizar estos datos para estimar la ovulación, el momento en que es más probable la concepción. </a:t>
            </a:r>
          </a:p>
          <a:p>
            <a:pPr marL="0" indent="0" algn="just">
              <a:lnSpc>
                <a:spcPct val="120000"/>
              </a:lnSpc>
              <a:buNone/>
            </a:pP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Fuente| </a:t>
            </a:r>
            <a:r>
              <a:rPr lang="en-US" sz="1200" dirty="0">
                <a:hlinkClick r:id="rId5"/>
              </a:rPr>
              <a:t>Licencia Pixabay</a:t>
            </a:r>
            <a:endParaRPr lang="en-US" sz="1200" dirty="0"/>
          </a:p>
        </p:txBody>
      </p:sp>
      <p:sp>
        <p:nvSpPr>
          <p:cNvPr id="2" name="Rettangolo 1">
            <a:extLst>
              <a:ext uri="{FF2B5EF4-FFF2-40B4-BE49-F238E27FC236}">
                <a16:creationId xmlns:a16="http://schemas.microsoft.com/office/drawing/2014/main" id="{194BF229-0CB9-4898-B587-71CB2BBDFF8B}"/>
              </a:ext>
            </a:extLst>
          </p:cNvPr>
          <p:cNvSpPr/>
          <p:nvPr/>
        </p:nvSpPr>
        <p:spPr>
          <a:xfrm>
            <a:off x="380224" y="3916454"/>
            <a:ext cx="5486653" cy="2246769"/>
          </a:xfrm>
          <a:prstGeom prst="rect">
            <a:avLst/>
          </a:prstGeom>
        </p:spPr>
        <p:txBody>
          <a:bodyPr wrap="square">
            <a:spAutoFit/>
          </a:bodyPr>
          <a:lstStyle/>
          <a:p>
            <a:pPr algn="just"/>
            <a:r>
              <a:rPr lang="en-US" sz="2000" dirty="0">
                <a:ln w="0"/>
              </a:rPr>
              <a:t>Algunas ofrecen el seguimiento de datos adicionales, como la temperatura corporal basal, los patrones de sueño, el dolor menstrual y la actividad sexual, que pueden aportar más pistas, aunque los desarrolladores de la aplicación han expresado su preocupación por el uso que puedan hacer de estos datos.</a:t>
            </a:r>
          </a:p>
        </p:txBody>
      </p:sp>
      <p:sp>
        <p:nvSpPr>
          <p:cNvPr id="3" name="Ορθογώνιο 7">
            <a:extLst>
              <a:ext uri="{FF2B5EF4-FFF2-40B4-BE49-F238E27FC236}">
                <a16:creationId xmlns:a16="http://schemas.microsoft.com/office/drawing/2014/main" id="{E8FC4C87-D2E3-36BE-B915-95E650BA0E5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3481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03999" y="494490"/>
            <a:ext cx="11059692" cy="605096"/>
          </a:xfrm>
        </p:spPr>
        <p:txBody>
          <a:bodyPr/>
          <a:lstStyle/>
          <a:p>
            <a:r>
              <a:rPr lang="it-IT" dirty="0" err="1"/>
              <a:t>Razones </a:t>
            </a:r>
            <a:r>
              <a:rPr lang="it-IT" dirty="0"/>
              <a:t>para utilizar aplicaciones de seguimiento de </a:t>
            </a:r>
            <a:r>
              <a:rPr lang="it-IT" dirty="0" err="1"/>
              <a:t>la menstruación</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417164" y="1242889"/>
            <a:ext cx="7026626" cy="4800600"/>
          </a:xfrm>
        </p:spPr>
        <p:txBody>
          <a:bodyPr>
            <a:normAutofit fontScale="85000" lnSpcReduction="10000"/>
          </a:bodyPr>
          <a:lstStyle/>
          <a:p>
            <a:pPr marL="0" indent="0">
              <a:buNone/>
            </a:pPr>
            <a:r>
              <a:rPr lang="en-US" dirty="0"/>
              <a:t>Los seguidores del periodo se utilizan por varias razones, entre ellas:</a:t>
            </a:r>
          </a:p>
          <a:p>
            <a:pPr marL="0" indent="0">
              <a:buNone/>
            </a:pPr>
            <a:endParaRPr lang="en-US" dirty="0"/>
          </a:p>
          <a:p>
            <a:pPr fontAlgn="base">
              <a:lnSpc>
                <a:spcPct val="120000"/>
              </a:lnSpc>
            </a:pPr>
            <a:r>
              <a:rPr lang="en-US" dirty="0"/>
              <a:t>Intentando tener un bebé;</a:t>
            </a:r>
          </a:p>
          <a:p>
            <a:pPr fontAlgn="base">
              <a:lnSpc>
                <a:spcPct val="120000"/>
              </a:lnSpc>
            </a:pPr>
            <a:r>
              <a:rPr lang="en-US" b="1" u="sng" dirty="0"/>
              <a:t>Tratando de evitar tener un bebé</a:t>
            </a:r>
            <a:r>
              <a:rPr lang="en-US" dirty="0"/>
              <a:t>;</a:t>
            </a:r>
            <a:endParaRPr lang="en-US" b="1" dirty="0"/>
          </a:p>
          <a:p>
            <a:pPr fontAlgn="base">
              <a:lnSpc>
                <a:spcPct val="120000"/>
              </a:lnSpc>
            </a:pPr>
            <a:r>
              <a:rPr lang="en-US" dirty="0"/>
              <a:t>Seguimiento de los síntomas de afecciones como el síndrome de ovario poliquístico (SOP) o la tensión premenstrual (TPM);</a:t>
            </a:r>
          </a:p>
          <a:p>
            <a:pPr fontAlgn="base">
              <a:lnSpc>
                <a:spcPct val="120000"/>
              </a:lnSpc>
            </a:pPr>
            <a:r>
              <a:rPr lang="en-US" dirty="0"/>
              <a:t>Seguimiento de los cambios en la menstruación de la mujer durante la perimenopausia; </a:t>
            </a:r>
          </a:p>
          <a:p>
            <a:pPr fontAlgn="base">
              <a:lnSpc>
                <a:spcPct val="120000"/>
              </a:lnSpc>
            </a:pPr>
            <a:r>
              <a:rPr lang="en-US" dirty="0"/>
              <a:t>Planificar acontecimientos como vacaciones o bodas, cuando la hemorragia puede ser un inconveniente.</a:t>
            </a:r>
          </a:p>
          <a:p>
            <a:pPr marL="0" indent="0" algn="just">
              <a:lnSpc>
                <a:spcPct val="120000"/>
              </a:lnSpc>
              <a:buNone/>
            </a:pPr>
            <a:endParaRPr lang="en-US" dirty="0"/>
          </a:p>
        </p:txBody>
      </p:sp>
      <p:pic>
        <p:nvPicPr>
          <p:cNvPr id="1028" name="Picture 4" descr="https://lh7-us.googleusercontent.com/B8iHoKynLjJGE9maux8fwUvTuq44i54SrgPSfyMgKaKgFVIPMe_wu-lCCusuLQ9SnMz0_VLj9hxv_qFj7oTfxXaVNCwp1f3gGhyLGzqn4tQZxS_3uK3lU4ZU3LnV0MfxDFjy0BfYfDJcD4mtcpZqLw=s2048">
            <a:extLst>
              <a:ext uri="{FF2B5EF4-FFF2-40B4-BE49-F238E27FC236}">
                <a16:creationId xmlns:a16="http://schemas.microsoft.com/office/drawing/2014/main" id="{C2EEAF67-0BE7-4456-92EE-E312C7D49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332" y="2021464"/>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10em8wPR46lONeC9RP1sya2U33bS_7avnqyPZnXeFrKM15XsGjkmCMJB_-7Aan_mJQ_qL4FRo9lFsizQkA3MLxDU2qeCNygJizmnANYyNVaPvo4mDl2sAsjZ3ID6coMpX_8W1CkoSBZGtjbCl1NLpg=s2048">
            <a:extLst>
              <a:ext uri="{FF2B5EF4-FFF2-40B4-BE49-F238E27FC236}">
                <a16:creationId xmlns:a16="http://schemas.microsoft.com/office/drawing/2014/main" id="{E7C6BAA6-AAB9-4A39-90F8-0995174AB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433" y="1955730"/>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XcWDOYa1-96ZthGluPiZ8N84E_j5rop3NUJKwcDNWBwLRWbdO1LZ-AqaBPobFcWoGi9ody94YaLIvWkn6ryL_G1lu1VMgPeFUpgllydWDZKdV98hsZ106xfDDqhX2GINvAfw42DB_Rlo2LewUKRmjA=s2048">
            <a:extLst>
              <a:ext uri="{FF2B5EF4-FFF2-40B4-BE49-F238E27FC236}">
                <a16:creationId xmlns:a16="http://schemas.microsoft.com/office/drawing/2014/main" id="{2B0976A7-1F41-4990-9D37-0766A2E3F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90" y="3962177"/>
            <a:ext cx="1751009"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7-us.googleusercontent.com/bDi5a5OZxdoQjlehFM8Br0CdLIWyM0vGWeHTFnoUkp43Vd8-9TqyGnygncDzycQkh_ftjstxC4Tb3rGpmiVnT2M2m8uRxKC-avU_w-AgSbg9zxuKoq34CS3fzpcvzdg1HgqSYzc8Z1UA71GUgAOQKw=s2048">
            <a:extLst>
              <a:ext uri="{FF2B5EF4-FFF2-40B4-BE49-F238E27FC236}">
                <a16:creationId xmlns:a16="http://schemas.microsoft.com/office/drawing/2014/main" id="{04744B46-84E0-4813-8893-C3A1A10A92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9397" y="3643189"/>
            <a:ext cx="1674294" cy="16742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E6900D6-C250-E0DE-9E6C-E9BF54EA71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634625"/>
            <a:ext cx="11059692" cy="605096"/>
          </a:xfrm>
        </p:spPr>
        <p:txBody>
          <a:bodyPr>
            <a:normAutofit/>
          </a:bodyPr>
          <a:lstStyle/>
          <a:p>
            <a:r>
              <a:rPr lang="it-IT" dirty="0" err="1"/>
              <a:t>Anticoncepción</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474714" y="1471129"/>
            <a:ext cx="10689771" cy="4302262"/>
          </a:xfrm>
        </p:spPr>
        <p:txBody>
          <a:bodyPr>
            <a:normAutofit fontScale="92500"/>
          </a:bodyPr>
          <a:lstStyle/>
          <a:p>
            <a:pPr marL="0" indent="0" algn="ctr">
              <a:spcAft>
                <a:spcPts val="1200"/>
              </a:spcAft>
              <a:buNone/>
            </a:pPr>
            <a:r>
              <a:rPr lang="en-US" sz="2800" b="1" dirty="0"/>
              <a:t>Uso de métodos o dispositivos para prevenir embarazos no deseados.</a:t>
            </a:r>
          </a:p>
          <a:p>
            <a:pPr marL="0" indent="0" algn="just">
              <a:spcAft>
                <a:spcPts val="1200"/>
              </a:spcAft>
              <a:buNone/>
            </a:pPr>
            <a:r>
              <a:rPr lang="en-US" dirty="0"/>
              <a:t>La información y los servicios anticonceptivos son fundamentales para la salud y los derechos humanos de todas las personas. La prevención de embarazos no deseados contribuye a reducir la mala salud materna y el número de muertes relacionadas con el embarazo.</a:t>
            </a:r>
          </a:p>
          <a:p>
            <a:pPr marL="0" indent="0" algn="just">
              <a:spcAft>
                <a:spcPts val="1200"/>
              </a:spcAft>
              <a:buNone/>
            </a:pPr>
            <a:r>
              <a:rPr lang="en-US" dirty="0"/>
              <a:t>Al reducir las tasas de embarazos no deseados, la anticoncepción también disminuye la necesidad de recurrir al aborto inseguro y reduce la transmisión del VIH de madres a recién nacidos. Esto también puede beneficiar a la educación de las niñas y crear oportunidades para que las mujeres participen más plenamente en la sociedad, incluido el empleo remunerado.</a:t>
            </a:r>
          </a:p>
          <a:p>
            <a:pPr marL="0" indent="0" algn="just">
              <a:spcAft>
                <a:spcPts val="1200"/>
              </a:spcAft>
              <a:buNone/>
            </a:pPr>
            <a:r>
              <a:rPr lang="en-US" dirty="0"/>
              <a:t>Por lo tanto, la anticoncepción es un componente de la salud general, sexual y reproductiva y ayuda a vivir plenamente la vida sexual sin preocupaciones y a gestionar responsablemente la fertilidad.</a:t>
            </a:r>
          </a:p>
          <a:p>
            <a:pPr marL="0" indent="0" algn="just">
              <a:spcAft>
                <a:spcPts val="1200"/>
              </a:spcAft>
              <a:buNone/>
            </a:pPr>
            <a:endParaRPr lang="en-US" b="1" dirty="0"/>
          </a:p>
        </p:txBody>
      </p:sp>
      <p:sp>
        <p:nvSpPr>
          <p:cNvPr id="2" name="Ορθογώνιο 7">
            <a:extLst>
              <a:ext uri="{FF2B5EF4-FFF2-40B4-BE49-F238E27FC236}">
                <a16:creationId xmlns:a16="http://schemas.microsoft.com/office/drawing/2014/main" id="{97970884-528E-7A5C-4164-F0A7D15917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9649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6068490" cy="2561566"/>
          </a:xfrm>
          <a:prstGeom prst="rect">
            <a:avLst/>
          </a:prstGeom>
          <a:noFill/>
          <a:ln>
            <a:noFill/>
          </a:ln>
        </p:spPr>
        <p:txBody>
          <a:bodyPr spcFirstLastPara="1" wrap="square" lIns="91425" tIns="45700" rIns="91425" bIns="45700" anchor="ctr" anchorCtr="0">
            <a:normAutofit fontScale="925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7</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solidFill>
                  <a:schemeClr val="dk1"/>
                </a:solidFill>
                <a:ea typeface="Calibri"/>
                <a:cs typeface="Calibri"/>
                <a:sym typeface="Calibri"/>
              </a:rPr>
              <a:t>Salud femenina y aplicaciones de salud pertinentes</a:t>
            </a: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65174" y="2117904"/>
            <a:ext cx="5622471" cy="3748314"/>
          </a:xfrm>
          <a:prstGeom prst="rect">
            <a:avLst/>
          </a:prstGeom>
        </p:spPr>
      </p:pic>
    </p:spTree>
    <p:extLst>
      <p:ext uri="{BB962C8B-B14F-4D97-AF65-F5344CB8AC3E}">
        <p14:creationId xmlns:p14="http://schemas.microsoft.com/office/powerpoint/2010/main" val="291747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r>
              <a:rPr lang="it-IT" dirty="0"/>
              <a:t>Métodos anticonceptivos</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244917" y="924409"/>
            <a:ext cx="10689771" cy="2074084"/>
          </a:xfrm>
        </p:spPr>
        <p:txBody>
          <a:bodyPr>
            <a:normAutofit fontScale="92500" lnSpcReduction="20000"/>
          </a:bodyPr>
          <a:lstStyle/>
          <a:p>
            <a:pPr marL="0" indent="0" algn="ctr">
              <a:spcAft>
                <a:spcPts val="1200"/>
              </a:spcAft>
              <a:buNone/>
            </a:pPr>
            <a:r>
              <a:rPr lang="en-US" b="1" u="sng" dirty="0"/>
              <a:t>Las aplicaciones de seguimiento de la menstruación por sí solas no son métodos anticonceptivos seguros.</a:t>
            </a:r>
          </a:p>
          <a:p>
            <a:pPr marL="0" indent="0" algn="just">
              <a:spcAft>
                <a:spcPts val="1200"/>
              </a:spcAft>
              <a:buNone/>
            </a:pPr>
            <a:r>
              <a:rPr lang="en-US" dirty="0"/>
              <a:t>Existen muchos tipos diferentes de anticonceptivos, con distintos índices de eficacia en función de su uso correcto. Algunos métodos pueden adquirirse sin receta, otros pueden requerir consejo médico o incluso intervención quirúrgica. Los profesionales sanitarios desempeñan un papel importante a la hora de ayudar a las personas a encontrar y utilizar un método que sea eficaz y aceptable.</a:t>
            </a:r>
          </a:p>
          <a:p>
            <a:pPr marL="0" indent="0" fontAlgn="base">
              <a:buNone/>
            </a:pPr>
            <a:endParaRPr lang="en-US" b="1" dirty="0"/>
          </a:p>
        </p:txBody>
      </p:sp>
      <p:sp>
        <p:nvSpPr>
          <p:cNvPr id="5" name="Rettangolo 4">
            <a:extLst>
              <a:ext uri="{FF2B5EF4-FFF2-40B4-BE49-F238E27FC236}">
                <a16:creationId xmlns:a16="http://schemas.microsoft.com/office/drawing/2014/main" id="{495989C4-8188-4CDC-8427-09AD1E9F2725}"/>
              </a:ext>
            </a:extLst>
          </p:cNvPr>
          <p:cNvSpPr/>
          <p:nvPr/>
        </p:nvSpPr>
        <p:spPr>
          <a:xfrm>
            <a:off x="566154" y="2833786"/>
            <a:ext cx="7626208" cy="3477875"/>
          </a:xfrm>
          <a:prstGeom prst="rect">
            <a:avLst/>
          </a:prstGeom>
        </p:spPr>
        <p:txBody>
          <a:bodyPr wrap="square">
            <a:spAutoFit/>
          </a:bodyPr>
          <a:lstStyle/>
          <a:p>
            <a:pPr marL="228600" lvl="0" indent="-228600"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Anticoncepción hormonal: </a:t>
            </a:r>
            <a:r>
              <a:rPr lang="en-US" sz="2000" dirty="0">
                <a:solidFill>
                  <a:prstClr val="black"/>
                </a:solidFill>
              </a:rPr>
              <a:t>Suelen ser </a:t>
            </a:r>
            <a:r>
              <a:rPr lang="en-US" sz="2000" b="1" dirty="0">
                <a:solidFill>
                  <a:prstClr val="black"/>
                </a:solidFill>
              </a:rPr>
              <a:t>píldoras </a:t>
            </a:r>
            <a:r>
              <a:rPr lang="en-US" sz="2000" dirty="0">
                <a:solidFill>
                  <a:prstClr val="black"/>
                </a:solidFill>
              </a:rPr>
              <a:t>orales </a:t>
            </a:r>
            <a:r>
              <a:rPr lang="en-US" sz="2000" b="1" dirty="0">
                <a:solidFill>
                  <a:prstClr val="black"/>
                </a:solidFill>
              </a:rPr>
              <a:t>o implantes</a:t>
            </a:r>
            <a:r>
              <a:rPr lang="en-US" sz="2000" dirty="0">
                <a:solidFill>
                  <a:prstClr val="black"/>
                </a:solidFill>
              </a:rPr>
              <a:t>, </a:t>
            </a:r>
            <a:r>
              <a:rPr lang="en-US" sz="2000" b="1" dirty="0">
                <a:solidFill>
                  <a:prstClr val="black"/>
                </a:solidFill>
              </a:rPr>
              <a:t>parches </a:t>
            </a:r>
            <a:r>
              <a:rPr lang="en-US" sz="2000" dirty="0">
                <a:solidFill>
                  <a:prstClr val="black"/>
                </a:solidFill>
              </a:rPr>
              <a:t>o </a:t>
            </a:r>
            <a:r>
              <a:rPr lang="en-US" sz="2000" b="1" dirty="0">
                <a:solidFill>
                  <a:prstClr val="black"/>
                </a:solidFill>
              </a:rPr>
              <a:t>anillos vaginales</a:t>
            </a:r>
            <a:r>
              <a:rPr lang="en-US" sz="2000" dirty="0">
                <a:solidFill>
                  <a:prstClr val="black"/>
                </a:solidFill>
              </a:rPr>
              <a:t>. Liberan pequeñas cantidades de una o varias hormonas que impiden la ovulación.</a:t>
            </a:r>
            <a:endParaRPr lang="en-US" sz="2000" b="1" dirty="0">
              <a:solidFill>
                <a:prstClr val="black"/>
              </a:solidFill>
            </a:endParaRPr>
          </a:p>
          <a:p>
            <a:pPr marL="228600" lvl="0" indent="-228600" algn="just"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Anticoncepción "de barrera" o mecánica: </a:t>
            </a:r>
            <a:r>
              <a:rPr lang="en-US" sz="2000" dirty="0">
                <a:solidFill>
                  <a:prstClr val="black"/>
                </a:solidFill>
              </a:rPr>
              <a:t>Preservativos masculinos, </a:t>
            </a:r>
            <a:r>
              <a:rPr lang="en-US" sz="2000" b="1" dirty="0">
                <a:solidFill>
                  <a:prstClr val="black"/>
                </a:solidFill>
              </a:rPr>
              <a:t>Preservativos </a:t>
            </a:r>
            <a:r>
              <a:rPr lang="en-US" sz="2000" dirty="0">
                <a:solidFill>
                  <a:prstClr val="black"/>
                </a:solidFill>
              </a:rPr>
              <a:t>femeninos, </a:t>
            </a:r>
            <a:r>
              <a:rPr lang="en-US" sz="2000" b="1" dirty="0">
                <a:solidFill>
                  <a:prstClr val="black"/>
                </a:solidFill>
              </a:rPr>
              <a:t>Diafragma </a:t>
            </a:r>
            <a:r>
              <a:rPr lang="en-US" sz="2000" dirty="0">
                <a:solidFill>
                  <a:prstClr val="black"/>
                </a:solidFill>
              </a:rPr>
              <a:t>o capuchón anticonceptivo, </a:t>
            </a:r>
            <a:r>
              <a:rPr lang="en-US" sz="2000" b="1" dirty="0">
                <a:solidFill>
                  <a:prstClr val="black"/>
                </a:solidFill>
              </a:rPr>
              <a:t>Dispositivos intrauterinos </a:t>
            </a:r>
            <a:r>
              <a:rPr lang="en-US" sz="2000" dirty="0">
                <a:solidFill>
                  <a:prstClr val="black"/>
                </a:solidFill>
              </a:rPr>
              <a:t>(DIU)</a:t>
            </a:r>
            <a:endParaRPr lang="en-US" sz="2000" b="1" dirty="0">
              <a:solidFill>
                <a:prstClr val="black"/>
              </a:solidFill>
            </a:endParaRPr>
          </a:p>
          <a:p>
            <a:pPr marL="228600" lvl="0" indent="-228600" algn="just" fontAlgn="base">
              <a:spcBef>
                <a:spcPts val="600"/>
              </a:spcBef>
              <a:spcAft>
                <a:spcPts val="600"/>
              </a:spcAft>
              <a:buClr>
                <a:srgbClr val="C01E24"/>
              </a:buClr>
              <a:buFont typeface="Wingdings" panose="05000000000000000000" pitchFamily="2" charset="2"/>
              <a:buChar char="§"/>
            </a:pPr>
            <a:r>
              <a:rPr lang="en-US" sz="2000" b="1" dirty="0">
                <a:solidFill>
                  <a:prstClr val="black"/>
                </a:solidFill>
              </a:rPr>
              <a:t>Anticoncepción de emergencia: </a:t>
            </a:r>
            <a:r>
              <a:rPr lang="en-US" sz="2000" dirty="0">
                <a:solidFill>
                  <a:prstClr val="black"/>
                </a:solidFill>
              </a:rPr>
              <a:t>Es posible evitar el embarazo después de mantener relaciones sexuales sin protección o si ha fallado la anticoncepción, ya sea con una píldora o con un DIU. Hay un plazo de cinco días para ello. </a:t>
            </a:r>
            <a:endParaRPr lang="it-IT" sz="2000" dirty="0"/>
          </a:p>
        </p:txBody>
      </p:sp>
      <p:pic>
        <p:nvPicPr>
          <p:cNvPr id="6" name="Immagine 5">
            <a:extLst>
              <a:ext uri="{FF2B5EF4-FFF2-40B4-BE49-F238E27FC236}">
                <a16:creationId xmlns:a16="http://schemas.microsoft.com/office/drawing/2014/main" id="{74D3FC11-A1FD-4546-AA3A-2C3B51115C60}"/>
              </a:ext>
            </a:extLst>
          </p:cNvPr>
          <p:cNvPicPr>
            <a:picLocks noChangeAspect="1"/>
          </p:cNvPicPr>
          <p:nvPr/>
        </p:nvPicPr>
        <p:blipFill>
          <a:blip r:embed="rId3"/>
          <a:stretch>
            <a:fillRect/>
          </a:stretch>
        </p:blipFill>
        <p:spPr>
          <a:xfrm>
            <a:off x="8562283" y="3670331"/>
            <a:ext cx="3578264" cy="2300824"/>
          </a:xfrm>
          <a:prstGeom prst="rect">
            <a:avLst/>
          </a:prstGeom>
        </p:spPr>
      </p:pic>
      <p:sp>
        <p:nvSpPr>
          <p:cNvPr id="11" name="Ορθογώνιο 7">
            <a:extLst>
              <a:ext uri="{FF2B5EF4-FFF2-40B4-BE49-F238E27FC236}">
                <a16:creationId xmlns:a16="http://schemas.microsoft.com/office/drawing/2014/main" id="{6D9E6BF4-0F14-4439-9D4A-2BC3D4841972}"/>
              </a:ext>
            </a:extLst>
          </p:cNvPr>
          <p:cNvSpPr/>
          <p:nvPr/>
        </p:nvSpPr>
        <p:spPr>
          <a:xfrm>
            <a:off x="9728829" y="6533147"/>
            <a:ext cx="2411718" cy="276999"/>
          </a:xfrm>
          <a:prstGeom prst="rect">
            <a:avLst/>
          </a:prstGeom>
        </p:spPr>
        <p:txBody>
          <a:bodyPr wrap="square">
            <a:spAutoFit/>
          </a:bodyPr>
          <a:lstStyle/>
          <a:p>
            <a:pPr algn="r"/>
            <a:r>
              <a:rPr lang="en-US" sz="1200" dirty="0"/>
              <a:t>Fuente|</a:t>
            </a:r>
          </a:p>
        </p:txBody>
      </p:sp>
      <p:sp>
        <p:nvSpPr>
          <p:cNvPr id="2" name="Ορθογώνιο 7">
            <a:extLst>
              <a:ext uri="{FF2B5EF4-FFF2-40B4-BE49-F238E27FC236}">
                <a16:creationId xmlns:a16="http://schemas.microsoft.com/office/drawing/2014/main" id="{27B3647A-D3A9-C129-D96F-681EFB83BA74}"/>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406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495032" y="403217"/>
            <a:ext cx="11059692" cy="605096"/>
          </a:xfrm>
        </p:spPr>
        <p:txBody>
          <a:bodyPr>
            <a:normAutofit/>
          </a:bodyPr>
          <a:lstStyle/>
          <a:p>
            <a:pPr algn="ctr"/>
            <a:r>
              <a:rPr lang="it-IT" dirty="0"/>
              <a:t>Aplicaciones de seguimiento </a:t>
            </a:r>
            <a:r>
              <a:rPr lang="it-IT" dirty="0" err="1"/>
              <a:t>del periodo</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440138768"/>
              </p:ext>
            </p:extLst>
          </p:nvPr>
        </p:nvGraphicFramePr>
        <p:xfrm>
          <a:off x="495032" y="1118323"/>
          <a:ext cx="11382008" cy="4659075"/>
        </p:xfrm>
        <a:graphic>
          <a:graphicData uri="http://schemas.openxmlformats.org/drawingml/2006/table">
            <a:tbl>
              <a:tblPr firstRow="1" bandRow="1">
                <a:tableStyleId>{5C22544A-7EE6-4342-B048-85BDC9FD1C3A}</a:tableStyleId>
              </a:tblPr>
              <a:tblGrid>
                <a:gridCol w="1669048">
                  <a:extLst>
                    <a:ext uri="{9D8B030D-6E8A-4147-A177-3AD203B41FA5}">
                      <a16:colId xmlns:a16="http://schemas.microsoft.com/office/drawing/2014/main" val="662343082"/>
                    </a:ext>
                  </a:extLst>
                </a:gridCol>
                <a:gridCol w="1064376">
                  <a:extLst>
                    <a:ext uri="{9D8B030D-6E8A-4147-A177-3AD203B41FA5}">
                      <a16:colId xmlns:a16="http://schemas.microsoft.com/office/drawing/2014/main" val="1987263671"/>
                    </a:ext>
                  </a:extLst>
                </a:gridCol>
                <a:gridCol w="1277138">
                  <a:extLst>
                    <a:ext uri="{9D8B030D-6E8A-4147-A177-3AD203B41FA5}">
                      <a16:colId xmlns:a16="http://schemas.microsoft.com/office/drawing/2014/main" val="2436129657"/>
                    </a:ext>
                  </a:extLst>
                </a:gridCol>
                <a:gridCol w="3133537">
                  <a:extLst>
                    <a:ext uri="{9D8B030D-6E8A-4147-A177-3AD203B41FA5}">
                      <a16:colId xmlns:a16="http://schemas.microsoft.com/office/drawing/2014/main" val="290924506"/>
                    </a:ext>
                  </a:extLst>
                </a:gridCol>
                <a:gridCol w="4237909">
                  <a:extLst>
                    <a:ext uri="{9D8B030D-6E8A-4147-A177-3AD203B41FA5}">
                      <a16:colId xmlns:a16="http://schemas.microsoft.com/office/drawing/2014/main" val="2740814280"/>
                    </a:ext>
                  </a:extLst>
                </a:gridCol>
              </a:tblGrid>
              <a:tr h="638472">
                <a:tc>
                  <a:txBody>
                    <a:bodyPr/>
                    <a:lstStyle/>
                    <a:p>
                      <a:r>
                        <a:rPr lang="it-IT" dirty="0"/>
                        <a:t>Nombre</a:t>
                      </a:r>
                    </a:p>
                  </a:txBody>
                  <a:tcPr/>
                </a:tc>
                <a:tc>
                  <a:txBody>
                    <a:bodyPr/>
                    <a:lstStyle/>
                    <a:p>
                      <a:r>
                        <a:rPr lang="it-IT" dirty="0"/>
                        <a:t>Coste</a:t>
                      </a:r>
                    </a:p>
                  </a:txBody>
                  <a:tcPr/>
                </a:tc>
                <a:tc>
                  <a:txBody>
                    <a:bodyPr/>
                    <a:lstStyle/>
                    <a:p>
                      <a:r>
                        <a:rPr lang="it-IT" dirty="0"/>
                        <a:t>Disponible en</a:t>
                      </a:r>
                    </a:p>
                  </a:txBody>
                  <a:tcPr/>
                </a:tc>
                <a:tc>
                  <a:txBody>
                    <a:bodyPr/>
                    <a:lstStyle/>
                    <a:p>
                      <a:r>
                        <a:rPr lang="it-IT" dirty="0" smtClean="0"/>
                        <a:t>Enlaces</a:t>
                      </a:r>
                      <a:endParaRPr lang="it-IT" dirty="0"/>
                    </a:p>
                  </a:txBody>
                  <a:tcPr/>
                </a:tc>
                <a:tc>
                  <a:txBody>
                    <a:bodyPr/>
                    <a:lstStyle/>
                    <a:p>
                      <a:r>
                        <a:rPr lang="it-IT" dirty="0"/>
                        <a:t>Descripción</a:t>
                      </a:r>
                    </a:p>
                  </a:txBody>
                  <a:tcPr/>
                </a:tc>
                <a:extLst>
                  <a:ext uri="{0D108BD9-81ED-4DB2-BD59-A6C34878D82A}">
                    <a16:rowId xmlns:a16="http://schemas.microsoft.com/office/drawing/2014/main" val="1425105461"/>
                  </a:ext>
                </a:extLst>
              </a:tr>
              <a:tr h="1236908">
                <a:tc>
                  <a:txBody>
                    <a:bodyPr/>
                    <a:lstStyle/>
                    <a:p>
                      <a:r>
                        <a:rPr lang="it-IT" sz="1800" b="0" i="0" u="none" strike="noStrike" kern="1200" dirty="0">
                          <a:solidFill>
                            <a:schemeClr val="dk1"/>
                          </a:solidFill>
                          <a:effectLst/>
                          <a:latin typeface="+mn-lt"/>
                          <a:ea typeface="+mn-ea"/>
                          <a:cs typeface="+mn-cs"/>
                        </a:rPr>
                        <a:t>Maya</a:t>
                      </a:r>
                      <a:endParaRPr lang="it-IT" dirty="0"/>
                    </a:p>
                  </a:txBody>
                  <a:tcPr/>
                </a:tc>
                <a:tc>
                  <a:txBody>
                    <a:bodyPr/>
                    <a:lstStyle/>
                    <a:p>
                      <a:r>
                        <a:rPr lang="it-IT" sz="1800" b="0" i="0" u="none" strike="noStrike" kern="1200" dirty="0">
                          <a:solidFill>
                            <a:schemeClr val="dk1"/>
                          </a:solidFill>
                          <a:effectLst/>
                          <a:latin typeface="+mn-lt"/>
                          <a:ea typeface="+mn-ea"/>
                          <a:cs typeface="+mn-cs"/>
                        </a:rPr>
                        <a:t>Gratuito/Premium</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200" dirty="0" smtClean="0">
                          <a:hlinkClick r:id="rId3"/>
                        </a:rPr>
                        <a:t>https://play.google.com/store/apps/details?id=in.plackal.lovecyclesfree&amp;hl=es_419</a:t>
                      </a:r>
                      <a:endParaRPr lang="it-IT" sz="1200" dirty="0" smtClean="0"/>
                    </a:p>
                    <a:p>
                      <a:endParaRPr lang="it-IT" sz="1200" dirty="0" smtClean="0"/>
                    </a:p>
                    <a:p>
                      <a:r>
                        <a:rPr lang="it-IT" sz="1200" dirty="0" smtClean="0">
                          <a:hlinkClick r:id="rId4"/>
                        </a:rPr>
                        <a:t>https://apps.apple.com/es/app/maya-my-period-tracker/id492534636</a:t>
                      </a:r>
                      <a:endParaRPr lang="it-IT" sz="1200" dirty="0" smtClean="0"/>
                    </a:p>
                    <a:p>
                      <a:endParaRPr lang="it-IT" sz="1200" dirty="0" smtClean="0"/>
                    </a:p>
                    <a:p>
                      <a:endParaRPr lang="it-IT" sz="1200" dirty="0"/>
                    </a:p>
                  </a:txBody>
                  <a:tcPr/>
                </a:tc>
                <a:tc>
                  <a:txBody>
                    <a:bodyPr/>
                    <a:lstStyle/>
                    <a:p>
                      <a:pPr algn="just"/>
                      <a:r>
                        <a:rPr lang="en-US" sz="1800" b="0" i="0" kern="1200" dirty="0">
                          <a:solidFill>
                            <a:schemeClr val="dk1"/>
                          </a:solidFill>
                          <a:effectLst/>
                          <a:latin typeface="+mn-lt"/>
                          <a:ea typeface="+mn-ea"/>
                          <a:cs typeface="+mn-cs"/>
                        </a:rPr>
                        <a:t>Seguimiento del ciclo y la salud, predicción de la fertilidad, seguimiento del embarazo, comunidad para mujeres</a:t>
                      </a:r>
                      <a:endParaRPr lang="it-IT" dirty="0"/>
                    </a:p>
                  </a:txBody>
                  <a:tcPr/>
                </a:tc>
                <a:extLst>
                  <a:ext uri="{0D108BD9-81ED-4DB2-BD59-A6C34878D82A}">
                    <a16:rowId xmlns:a16="http://schemas.microsoft.com/office/drawing/2014/main" val="1789744796"/>
                  </a:ext>
                </a:extLst>
              </a:tr>
              <a:tr h="912102">
                <a:tc>
                  <a:txBody>
                    <a:bodyPr/>
                    <a:lstStyle/>
                    <a:p>
                      <a:r>
                        <a:rPr lang="it-IT" sz="1800" b="0" i="0" u="none" strike="noStrike" kern="1200" dirty="0" smtClean="0">
                          <a:solidFill>
                            <a:schemeClr val="dk1"/>
                          </a:solidFill>
                          <a:effectLst/>
                          <a:latin typeface="+mn-lt"/>
                          <a:ea typeface="+mn-ea"/>
                          <a:cs typeface="+mn-cs"/>
                        </a:rPr>
                        <a:t>CLUE</a:t>
                      </a:r>
                      <a:r>
                        <a:rPr lang="it-IT" sz="1800" b="0" i="0" u="none" strike="noStrike" kern="1200" baseline="0" dirty="0" smtClean="0">
                          <a:solidFill>
                            <a:schemeClr val="dk1"/>
                          </a:solidFill>
                          <a:effectLst/>
                          <a:latin typeface="+mn-lt"/>
                          <a:ea typeface="+mn-ea"/>
                          <a:cs typeface="+mn-cs"/>
                        </a:rPr>
                        <a:t> calendario menstrual</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Gratuito/Premium</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200" dirty="0" smtClean="0">
                          <a:hlinkClick r:id="rId5"/>
                        </a:rPr>
                        <a:t>https://apps.apple.com/es/app/clue-calendario-menstrual/id657189652</a:t>
                      </a:r>
                      <a:endParaRPr lang="it-IT" sz="1200" dirty="0" smtClean="0"/>
                    </a:p>
                    <a:p>
                      <a:endParaRPr lang="it-IT" sz="1200" dirty="0"/>
                    </a:p>
                  </a:txBody>
                  <a:tcPr/>
                </a:tc>
                <a:tc>
                  <a:txBody>
                    <a:bodyPr/>
                    <a:lstStyle/>
                    <a:p>
                      <a:pPr algn="just"/>
                      <a:r>
                        <a:rPr lang="en-US" sz="1800" b="0" i="0" kern="1200" dirty="0">
                          <a:solidFill>
                            <a:schemeClr val="dk1"/>
                          </a:solidFill>
                          <a:effectLst/>
                          <a:latin typeface="+mn-lt"/>
                          <a:ea typeface="+mn-ea"/>
                          <a:cs typeface="+mn-cs"/>
                        </a:rPr>
                        <a:t>Seguimiento del ciclo, predicción de la fertilidad, seguimiento de los síntomas, recordatorios</a:t>
                      </a:r>
                      <a:endParaRPr lang="it-IT" dirty="0"/>
                    </a:p>
                  </a:txBody>
                  <a:tcPr/>
                </a:tc>
                <a:extLst>
                  <a:ext uri="{0D108BD9-81ED-4DB2-BD59-A6C34878D82A}">
                    <a16:rowId xmlns:a16="http://schemas.microsoft.com/office/drawing/2014/main" val="780917226"/>
                  </a:ext>
                </a:extLst>
              </a:tr>
              <a:tr h="1732995">
                <a:tc>
                  <a:txBody>
                    <a:bodyPr/>
                    <a:lstStyle/>
                    <a:p>
                      <a:r>
                        <a:rPr lang="it-IT" dirty="0" smtClean="0"/>
                        <a:t>Mi calendario menstrual Flo</a:t>
                      </a:r>
                      <a:endParaRPr lang="it-IT" dirty="0"/>
                    </a:p>
                  </a:txBody>
                  <a:tcPr/>
                </a:tc>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200" dirty="0" smtClean="0">
                          <a:hlinkClick r:id="rId6"/>
                        </a:rPr>
                        <a:t>https://play.google.com/store/apps/details?id=org.iggymedia.periodtracker&amp;hl=es_419</a:t>
                      </a:r>
                      <a:endParaRPr lang="it-IT" sz="1200" dirty="0" smtClean="0"/>
                    </a:p>
                    <a:p>
                      <a:endParaRPr lang="it-IT" sz="1200" dirty="0" smtClean="0"/>
                    </a:p>
                    <a:p>
                      <a:r>
                        <a:rPr lang="it-IT" sz="1200" dirty="0" smtClean="0">
                          <a:hlinkClick r:id="rId7"/>
                        </a:rPr>
                        <a:t>https://apps.apple.com/es/app/mi-calendario-menstrual-flo/id1038369065</a:t>
                      </a:r>
                      <a:endParaRPr lang="it-IT" sz="1200" dirty="0" smtClean="0"/>
                    </a:p>
                    <a:p>
                      <a:endParaRPr lang="it-IT" sz="1200" dirty="0"/>
                    </a:p>
                  </a:txBody>
                  <a:tcPr/>
                </a:tc>
                <a:tc>
                  <a:txBody>
                    <a:bodyPr/>
                    <a:lstStyle/>
                    <a:p>
                      <a:pPr algn="just"/>
                      <a:r>
                        <a:rPr lang="en-US" sz="1800" b="0" i="0" kern="1200" dirty="0">
                          <a:solidFill>
                            <a:schemeClr val="dk1"/>
                          </a:solidFill>
                          <a:effectLst/>
                          <a:latin typeface="+mn-lt"/>
                          <a:ea typeface="+mn-ea"/>
                          <a:cs typeface="+mn-cs"/>
                        </a:rPr>
                        <a:t>Seguimiento del ciclo, predicción de la fertilidad, seguimiento del embarazo, recursos y artículos</a:t>
                      </a:r>
                      <a:endParaRPr lang="it-IT" dirty="0"/>
                    </a:p>
                  </a:txBody>
                  <a:tcPr/>
                </a:tc>
                <a:extLst>
                  <a:ext uri="{0D108BD9-81ED-4DB2-BD59-A6C34878D82A}">
                    <a16:rowId xmlns:a16="http://schemas.microsoft.com/office/drawing/2014/main" val="3033871928"/>
                  </a:ext>
                </a:extLst>
              </a:tr>
            </a:tbl>
          </a:graphicData>
        </a:graphic>
      </p:graphicFrame>
      <p:sp>
        <p:nvSpPr>
          <p:cNvPr id="2" name="Ορθογώνιο 7">
            <a:extLst>
              <a:ext uri="{FF2B5EF4-FFF2-40B4-BE49-F238E27FC236}">
                <a16:creationId xmlns:a16="http://schemas.microsoft.com/office/drawing/2014/main" id="{086A3B05-C033-6634-FEB7-400B3703665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70756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3" y="660282"/>
            <a:ext cx="11059692" cy="605096"/>
          </a:xfrm>
        </p:spPr>
        <p:txBody>
          <a:bodyPr>
            <a:normAutofit/>
          </a:bodyPr>
          <a:lstStyle/>
          <a:p>
            <a:pPr algn="ctr"/>
            <a:r>
              <a:rPr lang="it-IT" dirty="0"/>
              <a:t>Aplicaciones de seguimiento </a:t>
            </a:r>
            <a:r>
              <a:rPr lang="it-IT" dirty="0" err="1"/>
              <a:t>del periodo</a:t>
            </a:r>
            <a:endParaRPr lang="en-US" dirty="0">
              <a:solidFill>
                <a:srgbClr val="C00000"/>
              </a:solidFill>
            </a:endParaRPr>
          </a:p>
        </p:txBody>
      </p:sp>
      <p:sp>
        <p:nvSpPr>
          <p:cNvPr id="2" name="Rettangolo 1">
            <a:extLst>
              <a:ext uri="{FF2B5EF4-FFF2-40B4-BE49-F238E27FC236}">
                <a16:creationId xmlns:a16="http://schemas.microsoft.com/office/drawing/2014/main" id="{DD0774DB-C790-4A4B-B9AC-CF44688A8280}"/>
              </a:ext>
            </a:extLst>
          </p:cNvPr>
          <p:cNvSpPr/>
          <p:nvPr/>
        </p:nvSpPr>
        <p:spPr>
          <a:xfrm>
            <a:off x="658633" y="1522443"/>
            <a:ext cx="10874733" cy="4308872"/>
          </a:xfrm>
          <a:prstGeom prst="rect">
            <a:avLst/>
          </a:prstGeom>
        </p:spPr>
        <p:txBody>
          <a:bodyPr wrap="square">
            <a:spAutoFit/>
          </a:bodyPr>
          <a:lstStyle/>
          <a:p>
            <a:pPr>
              <a:defRPr/>
            </a:pPr>
            <a:r>
              <a:rPr lang="en-GB" sz="2000" b="1" dirty="0"/>
              <a:t>Vídeos:</a:t>
            </a:r>
          </a:p>
          <a:p>
            <a:pPr algn="ctr">
              <a:defRPr/>
            </a:pPr>
            <a:endParaRPr lang="it-IT" b="1" dirty="0" smtClean="0"/>
          </a:p>
          <a:p>
            <a:pPr algn="ctr">
              <a:defRPr/>
            </a:pPr>
            <a:endParaRPr lang="it-IT" b="1" dirty="0"/>
          </a:p>
          <a:p>
            <a:pPr algn="ctr">
              <a:defRPr/>
            </a:pPr>
            <a:endParaRPr lang="it-IT" b="1" dirty="0" smtClean="0"/>
          </a:p>
          <a:p>
            <a:pPr algn="ctr">
              <a:defRPr/>
            </a:pPr>
            <a:r>
              <a:rPr lang="it-IT" sz="2000" b="1" dirty="0" smtClean="0"/>
              <a:t>Maya </a:t>
            </a:r>
            <a:r>
              <a:rPr lang="it-IT" sz="2000" b="1" dirty="0"/>
              <a:t>(español)</a:t>
            </a:r>
          </a:p>
          <a:p>
            <a:pPr>
              <a:defRPr/>
            </a:pPr>
            <a:endParaRPr lang="en-GB" sz="2000" b="1" dirty="0"/>
          </a:p>
          <a:p>
            <a:pPr algn="ctr">
              <a:defRPr/>
            </a:pPr>
            <a:r>
              <a:rPr lang="it-IT" sz="2000" b="1" dirty="0">
                <a:hlinkClick r:id="rId3"/>
              </a:rPr>
              <a:t>https://</a:t>
            </a:r>
            <a:r>
              <a:rPr lang="it-IT" sz="2000" b="1" dirty="0" smtClean="0">
                <a:hlinkClick r:id="rId3"/>
              </a:rPr>
              <a:t>www.youtube.com/watch?v=6Ht9LdXBg3U</a:t>
            </a:r>
            <a:endParaRPr lang="it-IT" sz="2000" b="1" dirty="0" smtClean="0"/>
          </a:p>
          <a:p>
            <a:pPr algn="ctr">
              <a:defRPr/>
            </a:pPr>
            <a:endParaRPr lang="it-IT" sz="2000" b="1" dirty="0" smtClean="0"/>
          </a:p>
          <a:p>
            <a:pPr algn="ctr">
              <a:defRPr/>
            </a:pPr>
            <a:r>
              <a:rPr lang="it-IT" sz="2000" b="1" dirty="0" smtClean="0"/>
              <a:t> </a:t>
            </a:r>
            <a:endParaRPr lang="it-IT" sz="2000" b="1" dirty="0"/>
          </a:p>
          <a:p>
            <a:pPr algn="ctr">
              <a:defRPr/>
            </a:pPr>
            <a:r>
              <a:rPr lang="en-US" sz="2000" b="1" dirty="0" err="1"/>
              <a:t>Revisión</a:t>
            </a:r>
            <a:r>
              <a:rPr lang="en-US" sz="2000" b="1" dirty="0"/>
              <a:t> de las </a:t>
            </a:r>
            <a:r>
              <a:rPr lang="en-US" sz="2000" b="1" dirty="0" err="1"/>
              <a:t>aplicaciones</a:t>
            </a:r>
            <a:r>
              <a:rPr lang="en-US" sz="2000" b="1" dirty="0"/>
              <a:t> de </a:t>
            </a:r>
            <a:r>
              <a:rPr lang="en-US" sz="2000" b="1" dirty="0" err="1"/>
              <a:t>seguimiento</a:t>
            </a:r>
            <a:r>
              <a:rPr lang="en-US" sz="2000" b="1" dirty="0"/>
              <a:t> del </a:t>
            </a:r>
            <a:r>
              <a:rPr lang="en-US" sz="2000" b="1" dirty="0" err="1"/>
              <a:t>periodo</a:t>
            </a:r>
            <a:r>
              <a:rPr lang="en-US" sz="2000" b="1" dirty="0"/>
              <a:t> | Clue, Eve, Period tracker lite (</a:t>
            </a:r>
            <a:r>
              <a:rPr lang="en-US" sz="2000" b="1" dirty="0" err="1"/>
              <a:t>Español</a:t>
            </a:r>
            <a:r>
              <a:rPr lang="en-US" sz="2000" b="1" dirty="0"/>
              <a:t>)</a:t>
            </a:r>
          </a:p>
          <a:p>
            <a:pPr algn="ctr">
              <a:defRPr/>
            </a:pPr>
            <a:endParaRPr lang="it-IT" sz="2000" b="1" dirty="0"/>
          </a:p>
          <a:p>
            <a:pPr algn="ctr">
              <a:defRPr/>
            </a:pPr>
            <a:r>
              <a:rPr lang="en-GB" sz="2000" b="1" u="sng" dirty="0">
                <a:hlinkClick r:id="rId4"/>
              </a:rPr>
              <a:t>https://www.youtube.com/watch?v=oR7_qat20vw </a:t>
            </a:r>
            <a:r>
              <a:rPr lang="en-GB" sz="2000" b="1" dirty="0" smtClean="0"/>
              <a:t>-</a:t>
            </a:r>
            <a:endParaRPr lang="en-US" sz="2000" b="1" dirty="0"/>
          </a:p>
          <a:p>
            <a:pPr algn="ctr">
              <a:defRPr/>
            </a:pPr>
            <a:r>
              <a:rPr lang="en-GB" sz="2000" b="1" dirty="0"/>
              <a:t/>
            </a:r>
            <a:br>
              <a:rPr lang="en-GB" sz="2000" b="1" dirty="0"/>
            </a:br>
            <a:endParaRPr lang="it-IT" sz="2000" b="1" dirty="0"/>
          </a:p>
        </p:txBody>
      </p:sp>
      <p:sp>
        <p:nvSpPr>
          <p:cNvPr id="3" name="Ορθογώνιο 7">
            <a:extLst>
              <a:ext uri="{FF2B5EF4-FFF2-40B4-BE49-F238E27FC236}">
                <a16:creationId xmlns:a16="http://schemas.microsoft.com/office/drawing/2014/main" id="{FA184BA7-848F-81FD-C3AA-6C191B15D561}"/>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Ciclo menstrual y métodos anticonceptivos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03945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304000" y="281746"/>
            <a:ext cx="10515600" cy="893179"/>
          </a:xfrm>
        </p:spPr>
        <p:txBody>
          <a:bodyPr>
            <a:normAutofit/>
          </a:bodyPr>
          <a:lstStyle/>
          <a:p>
            <a:r>
              <a:rPr lang="en-US" altLang="el-GR" sz="2000" dirty="0">
                <a:solidFill>
                  <a:srgbClr val="C01E24"/>
                </a:solidFill>
              </a:rPr>
              <a:t>7.1.4</a:t>
            </a:r>
            <a:r>
              <a:rPr lang="en-US" altLang="el-GR" dirty="0"/>
              <a:t/>
            </a:r>
            <a:br>
              <a:rPr lang="en-US" altLang="el-GR" dirty="0"/>
            </a:br>
            <a:r>
              <a:rPr lang="en-US" altLang="el-GR" dirty="0">
                <a:solidFill>
                  <a:srgbClr val="C01E24"/>
                </a:solidFill>
              </a:rPr>
              <a:t>Embarazo y posparto</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304000" y="1509364"/>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304000" y="2346823"/>
            <a:ext cx="5866709" cy="3470112"/>
          </a:xfrm>
        </p:spPr>
        <p:txBody>
          <a:bodyPr>
            <a:normAutofit lnSpcReduction="10000"/>
          </a:bodyPr>
          <a:lstStyle/>
          <a:p>
            <a:pPr marL="0" lvl="0" indent="0">
              <a:buNone/>
            </a:pPr>
            <a:r>
              <a:rPr lang="en-GB" dirty="0"/>
              <a:t>Para informarse:</a:t>
            </a:r>
          </a:p>
          <a:p>
            <a:pPr lvl="0"/>
            <a:r>
              <a:rPr lang="en-GB" dirty="0"/>
              <a:t>Conceptos básicos sobre el embarazo y el posparto.</a:t>
            </a:r>
          </a:p>
          <a:p>
            <a:pPr lvl="0"/>
            <a:r>
              <a:rPr lang="en-GB" dirty="0"/>
              <a:t>Salud materna y atención al embarazo.</a:t>
            </a:r>
          </a:p>
          <a:p>
            <a:r>
              <a:rPr lang="en-GB" dirty="0"/>
              <a:t>Cómo identificar y clasificar las aplicaciones de seguimiento del embarazo.</a:t>
            </a:r>
            <a:endParaRPr lang="it-IT"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714BA654-173F-CE2D-08F8-119F45B97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00" y="1509364"/>
            <a:ext cx="4045664" cy="39187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1B309D-E0B5-874B-ED82-0E3EEAF904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1259612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508964"/>
            <a:ext cx="11396576" cy="599188"/>
          </a:xfrm>
        </p:spPr>
        <p:txBody>
          <a:bodyPr/>
          <a:lstStyle/>
          <a:p>
            <a:r>
              <a:rPr lang="it-IT" dirty="0" err="1"/>
              <a:t>Embarazo</a:t>
            </a:r>
            <a:endParaRPr lang="el-GR" dirty="0"/>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7.1.4 Embarazo y posparto</a:t>
            </a:r>
            <a:endParaRPr lang="en-US" dirty="0">
              <a:solidFill>
                <a:schemeClr val="bg1"/>
              </a:solidFill>
              <a:latin typeface="+mj-lt"/>
              <a:ea typeface="+mj-ea"/>
              <a:cs typeface="+mj-cs"/>
            </a:endParaRPr>
          </a:p>
        </p:txBody>
      </p:sp>
      <p:sp>
        <p:nvSpPr>
          <p:cNvPr id="12" name="Rettangolo 11">
            <a:extLst>
              <a:ext uri="{FF2B5EF4-FFF2-40B4-BE49-F238E27FC236}">
                <a16:creationId xmlns:a16="http://schemas.microsoft.com/office/drawing/2014/main" id="{1EA39EF9-501E-40CD-A5D6-14F3E4DABC7D}"/>
              </a:ext>
            </a:extLst>
          </p:cNvPr>
          <p:cNvSpPr/>
          <p:nvPr/>
        </p:nvSpPr>
        <p:spPr>
          <a:xfrm>
            <a:off x="558000" y="1108152"/>
            <a:ext cx="10729760" cy="5478423"/>
          </a:xfrm>
          <a:prstGeom prst="rect">
            <a:avLst/>
          </a:prstGeom>
        </p:spPr>
        <p:txBody>
          <a:bodyPr wrap="square">
            <a:spAutoFit/>
          </a:bodyPr>
          <a:lstStyle/>
          <a:p>
            <a:pPr>
              <a:spcBef>
                <a:spcPts val="600"/>
              </a:spcBef>
              <a:spcAft>
                <a:spcPts val="600"/>
              </a:spcAft>
            </a:pPr>
            <a:r>
              <a:rPr lang="en-US" sz="2000" dirty="0">
                <a:solidFill>
                  <a:srgbClr val="000000"/>
                </a:solidFill>
                <a:latin typeface="Calibri" panose="020F0502020204030204" pitchFamily="34" charset="0"/>
              </a:rPr>
              <a:t>El embarazo se produce cuando los espermatozoides entran en la vagina, atraviesan el cuello del útero y la matriz hasta llegar a las trompas de Falopio y </a:t>
            </a:r>
            <a:r>
              <a:rPr lang="en-US" sz="2000" dirty="0" err="1">
                <a:solidFill>
                  <a:srgbClr val="000000"/>
                </a:solidFill>
                <a:latin typeface="Calibri" panose="020F0502020204030204" pitchFamily="34" charset="0"/>
              </a:rPr>
              <a:t>fecundan </a:t>
            </a:r>
            <a:r>
              <a:rPr lang="en-US" sz="2000" dirty="0">
                <a:solidFill>
                  <a:srgbClr val="000000"/>
                </a:solidFill>
                <a:latin typeface="Calibri" panose="020F0502020204030204" pitchFamily="34" charset="0"/>
              </a:rPr>
              <a:t>el óvulo. Las mujeres tienen más probabilidades de quedarse embarazadas en el momento de la ovulación, cuando el óvulo está listo y son más fértiles. Las mujeres menores de 40 años que mantienen relaciones sexuales con regularidad sin utilizar métodos anticonceptivos tienen una probabilidad de 8 sobre 10 de quedarse embarazadas en el plazo de un año.</a:t>
            </a:r>
            <a:endParaRPr lang="en-US" sz="2000" dirty="0"/>
          </a:p>
          <a:p>
            <a:pPr>
              <a:spcBef>
                <a:spcPts val="600"/>
              </a:spcBef>
              <a:spcAft>
                <a:spcPts val="600"/>
              </a:spcAft>
            </a:pPr>
            <a:r>
              <a:rPr lang="en-US" sz="2000" dirty="0">
                <a:solidFill>
                  <a:srgbClr val="000000"/>
                </a:solidFill>
                <a:latin typeface="Calibri" panose="020F0502020204030204" pitchFamily="34" charset="0"/>
              </a:rPr>
              <a:t>El embarazo suele durar unas 40 semanas (280 días) desde el primer día de la última menstruación hasta la fecha prevista del parto. Un </a:t>
            </a:r>
            <a:r>
              <a:rPr lang="en-US" sz="2000" b="1" dirty="0">
                <a:solidFill>
                  <a:srgbClr val="000000"/>
                </a:solidFill>
                <a:latin typeface="Calibri" panose="020F0502020204030204" pitchFamily="34" charset="0"/>
              </a:rPr>
              <a:t>embarazo a término </a:t>
            </a:r>
            <a:r>
              <a:rPr lang="en-US" sz="2000" dirty="0">
                <a:solidFill>
                  <a:srgbClr val="000000"/>
                </a:solidFill>
                <a:latin typeface="Calibri" panose="020F0502020204030204" pitchFamily="34" charset="0"/>
              </a:rPr>
              <a:t>dura entre 39 semanas y 0 días y 40 semanas y 6 días. Es decir, desde una semana antes de la fecha prevista del parto hasta una semana después. </a:t>
            </a:r>
            <a:endParaRPr lang="en-US" sz="2000" dirty="0"/>
          </a:p>
          <a:p>
            <a:pPr>
              <a:spcBef>
                <a:spcPts val="600"/>
              </a:spcBef>
              <a:spcAft>
                <a:spcPts val="600"/>
              </a:spcAft>
            </a:pPr>
            <a:r>
              <a:rPr lang="en-US" sz="2000" dirty="0">
                <a:solidFill>
                  <a:srgbClr val="000000"/>
                </a:solidFill>
                <a:latin typeface="Calibri" panose="020F0502020204030204" pitchFamily="34" charset="0"/>
              </a:rPr>
              <a:t>En un </a:t>
            </a:r>
            <a:r>
              <a:rPr lang="en-US" sz="2000" b="1" dirty="0">
                <a:solidFill>
                  <a:srgbClr val="000000"/>
                </a:solidFill>
                <a:latin typeface="Calibri" panose="020F0502020204030204" pitchFamily="34" charset="0"/>
              </a:rPr>
              <a:t>embarazo prematuro, el bebé nace entre las </a:t>
            </a:r>
            <a:r>
              <a:rPr lang="en-US" sz="2000" dirty="0">
                <a:solidFill>
                  <a:srgbClr val="000000"/>
                </a:solidFill>
                <a:latin typeface="Calibri" panose="020F0502020204030204" pitchFamily="34" charset="0"/>
              </a:rPr>
              <a:t>37 semanas y 0 días y las 38 semanas y 6 días; </a:t>
            </a:r>
            <a:r>
              <a:rPr lang="en-US" sz="2000" b="1" dirty="0">
                <a:solidFill>
                  <a:srgbClr val="000000"/>
                </a:solidFill>
                <a:latin typeface="Calibri" panose="020F0502020204030204" pitchFamily="34" charset="0"/>
              </a:rPr>
              <a:t>tardío </a:t>
            </a:r>
            <a:r>
              <a:rPr lang="en-US" sz="2000" dirty="0">
                <a:solidFill>
                  <a:srgbClr val="000000"/>
                </a:solidFill>
                <a:latin typeface="Calibri" panose="020F0502020204030204" pitchFamily="34" charset="0"/>
              </a:rPr>
              <a:t>significa que el bebé nace entre las 41 semanas y 0 días y las 41 semanas y 6 días; mientras que </a:t>
            </a:r>
            <a:r>
              <a:rPr lang="en-US" sz="2000" b="1" dirty="0" err="1">
                <a:solidFill>
                  <a:srgbClr val="000000"/>
                </a:solidFill>
                <a:latin typeface="Calibri" panose="020F0502020204030204" pitchFamily="34" charset="0"/>
              </a:rPr>
              <a:t>postérmino </a:t>
            </a:r>
            <a:r>
              <a:rPr lang="en-US" sz="2000" dirty="0">
                <a:solidFill>
                  <a:srgbClr val="000000"/>
                </a:solidFill>
                <a:latin typeface="Calibri" panose="020F0502020204030204" pitchFamily="34" charset="0"/>
              </a:rPr>
              <a:t>es cuando el bebé nace después de las 42 semanas y 0 días.</a:t>
            </a:r>
          </a:p>
          <a:p>
            <a:pPr>
              <a:spcBef>
                <a:spcPts val="600"/>
              </a:spcBef>
              <a:spcAft>
                <a:spcPts val="600"/>
              </a:spcAft>
            </a:pPr>
            <a:r>
              <a:rPr lang="en-US" sz="2000" dirty="0">
                <a:solidFill>
                  <a:srgbClr val="000000"/>
                </a:solidFill>
                <a:latin typeface="Calibri" panose="020F0502020204030204" pitchFamily="34" charset="0"/>
              </a:rPr>
              <a:t>Cada semana de embarazo cuenta para la salud de tu bebé. Por ejemplo, el cerebro y los pulmones del bebé siguen desarrollándose en las últimas semanas de embarazo. Si tu embarazo es sano, espera a que el parto empiece por sí solo.</a:t>
            </a:r>
            <a:endParaRPr lang="en-US" sz="2000" dirty="0">
              <a:effectLst/>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508964"/>
            <a:ext cx="11396576" cy="599188"/>
          </a:xfrm>
        </p:spPr>
        <p:txBody>
          <a:bodyPr/>
          <a:lstStyle/>
          <a:p>
            <a:r>
              <a:rPr lang="it-IT" dirty="0" err="1"/>
              <a:t>Embarazo</a:t>
            </a:r>
            <a:endParaRPr lang="el-GR" dirty="0"/>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7.1.4 Embarazo y posparto</a:t>
            </a:r>
            <a:endParaRPr lang="en-US" dirty="0">
              <a:solidFill>
                <a:schemeClr val="bg1"/>
              </a:solidFill>
              <a:latin typeface="+mj-lt"/>
              <a:ea typeface="+mj-ea"/>
              <a:cs typeface="+mj-cs"/>
            </a:endParaRPr>
          </a:p>
        </p:txBody>
      </p:sp>
      <p:sp>
        <p:nvSpPr>
          <p:cNvPr id="4" name="Rettangolo 3">
            <a:extLst>
              <a:ext uri="{FF2B5EF4-FFF2-40B4-BE49-F238E27FC236}">
                <a16:creationId xmlns:a16="http://schemas.microsoft.com/office/drawing/2014/main" id="{67E5A2BD-1F73-47A0-9823-8D25DD15B8B2}"/>
              </a:ext>
            </a:extLst>
          </p:cNvPr>
          <p:cNvSpPr/>
          <p:nvPr/>
        </p:nvSpPr>
        <p:spPr>
          <a:xfrm>
            <a:off x="478971" y="1222481"/>
            <a:ext cx="10353980" cy="3170099"/>
          </a:xfrm>
          <a:prstGeom prst="rect">
            <a:avLst/>
          </a:prstGeom>
        </p:spPr>
        <p:txBody>
          <a:bodyPr wrap="square">
            <a:spAutoFit/>
          </a:bodyPr>
          <a:lstStyle/>
          <a:p>
            <a:pPr>
              <a:defRPr/>
            </a:pPr>
            <a:r>
              <a:rPr lang="en-GB" sz="2000" b="1" dirty="0"/>
              <a:t>Vídeos:</a:t>
            </a:r>
          </a:p>
          <a:p>
            <a:pPr>
              <a:defRPr/>
            </a:pPr>
            <a:endParaRPr lang="en-GB" b="1" dirty="0"/>
          </a:p>
          <a:p>
            <a:pPr>
              <a:defRPr/>
            </a:pPr>
            <a:r>
              <a:rPr lang="en-GB" b="1" u="sng" dirty="0">
                <a:hlinkClick r:id="rId3"/>
              </a:rPr>
              <a:t>https://www.youtube.com/watch?v=7nw-QA_-ED8 </a:t>
            </a:r>
            <a:r>
              <a:rPr lang="en-GB" b="1" dirty="0"/>
              <a:t>- </a:t>
            </a:r>
            <a:r>
              <a:rPr lang="en-US" b="1" dirty="0"/>
              <a:t>Este es su embarazo en 2 minutos</a:t>
            </a:r>
          </a:p>
          <a:p>
            <a:pPr>
              <a:defRPr/>
            </a:pPr>
            <a:endParaRPr lang="en-US" b="1" dirty="0"/>
          </a:p>
          <a:p>
            <a:pPr>
              <a:defRPr/>
            </a:pPr>
            <a:r>
              <a:rPr lang="en-GB" b="1" dirty="0"/>
              <a:t>https://www.youtube.com/watch?v=KwP__y5lEHM - Este es su parto en 2 minutos</a:t>
            </a:r>
          </a:p>
          <a:p>
            <a:pPr>
              <a:defRPr/>
            </a:pPr>
            <a:endParaRPr lang="en-GB" b="1" dirty="0"/>
          </a:p>
          <a:p>
            <a:pPr>
              <a:defRPr/>
            </a:pPr>
            <a:r>
              <a:rPr lang="en-GB" b="1" u="sng" dirty="0">
                <a:hlinkClick r:id="rId4"/>
              </a:rPr>
              <a:t>https://www.youtube.com/watch?v=cfn04QUO4B8 </a:t>
            </a:r>
            <a:r>
              <a:rPr lang="en-GB" b="1" dirty="0"/>
              <a:t>- </a:t>
            </a:r>
            <a:r>
              <a:rPr lang="en-US" b="1" dirty="0"/>
              <a:t>Qué esperar del primer trimestre de embarazo</a:t>
            </a:r>
          </a:p>
          <a:p>
            <a:pPr>
              <a:defRPr/>
            </a:pPr>
            <a:endParaRPr lang="en-US" b="1" dirty="0"/>
          </a:p>
          <a:p>
            <a:pPr>
              <a:defRPr/>
            </a:pPr>
            <a:r>
              <a:rPr lang="en-GB" b="1" u="sng" dirty="0">
                <a:hlinkClick r:id="rId5"/>
              </a:rPr>
              <a:t>https://www.youtube.com/watch?v=IPj4dJnP85o </a:t>
            </a:r>
            <a:r>
              <a:rPr lang="en-GB" b="1" dirty="0"/>
              <a:t>- </a:t>
            </a:r>
            <a:r>
              <a:rPr lang="en-US" b="1" dirty="0"/>
              <a:t>Qué esperar del segundo trimestre de embarazo</a:t>
            </a:r>
          </a:p>
          <a:p>
            <a:pPr>
              <a:defRPr/>
            </a:pPr>
            <a:endParaRPr lang="en-US" b="1" dirty="0"/>
          </a:p>
          <a:p>
            <a:pPr algn="ctr">
              <a:defRPr/>
            </a:pPr>
            <a:r>
              <a:rPr lang="en-GB" b="1" u="sng" dirty="0">
                <a:hlinkClick r:id="rId6"/>
              </a:rPr>
              <a:t>https://www.youtube.com/watch?v=lpDW00nQhUo </a:t>
            </a:r>
            <a:r>
              <a:rPr lang="en-GB" b="1" dirty="0"/>
              <a:t>- </a:t>
            </a:r>
            <a:r>
              <a:rPr lang="en-US" b="1" dirty="0"/>
              <a:t>Qué esperar del tercer trimestre de embarazo</a:t>
            </a:r>
            <a:endParaRPr lang="el-GR" b="1" dirty="0"/>
          </a:p>
        </p:txBody>
      </p:sp>
    </p:spTree>
    <p:extLst>
      <p:ext uri="{BB962C8B-B14F-4D97-AF65-F5344CB8AC3E}">
        <p14:creationId xmlns:p14="http://schemas.microsoft.com/office/powerpoint/2010/main" val="3574390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15333" y="524829"/>
            <a:ext cx="11396576" cy="599188"/>
          </a:xfrm>
        </p:spPr>
        <p:txBody>
          <a:bodyPr/>
          <a:lstStyle/>
          <a:p>
            <a:r>
              <a:rPr lang="it-IT" dirty="0"/>
              <a:t>Salud </a:t>
            </a:r>
            <a:r>
              <a:rPr lang="it-IT" dirty="0" err="1"/>
              <a:t>materna </a:t>
            </a:r>
            <a:r>
              <a:rPr lang="it-IT" dirty="0"/>
              <a:t>y atención al </a:t>
            </a:r>
            <a:r>
              <a:rPr lang="it-IT" dirty="0" err="1"/>
              <a:t>embarazo</a:t>
            </a:r>
            <a:endParaRPr lang="el-GR" dirty="0"/>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7.1.4 Embarazo y posparto</a:t>
            </a:r>
            <a:endParaRPr lang="en-US" dirty="0">
              <a:solidFill>
                <a:schemeClr val="bg1"/>
              </a:solidFill>
            </a:endParaRPr>
          </a:p>
        </p:txBody>
      </p:sp>
      <p:sp>
        <p:nvSpPr>
          <p:cNvPr id="10" name="Θέση περιεχομένου 5">
            <a:extLst>
              <a:ext uri="{FF2B5EF4-FFF2-40B4-BE49-F238E27FC236}">
                <a16:creationId xmlns:a16="http://schemas.microsoft.com/office/drawing/2014/main" id="{09954617-F184-CCE0-30DD-2F08C1A6DC4D}"/>
              </a:ext>
            </a:extLst>
          </p:cNvPr>
          <p:cNvSpPr>
            <a:spLocks noGrp="1"/>
          </p:cNvSpPr>
          <p:nvPr>
            <p:ph sz="half" idx="1"/>
          </p:nvPr>
        </p:nvSpPr>
        <p:spPr>
          <a:xfrm>
            <a:off x="3528149" y="1798901"/>
            <a:ext cx="8585200" cy="4791463"/>
          </a:xfrm>
        </p:spPr>
        <p:txBody>
          <a:bodyPr>
            <a:normAutofit fontScale="25000" lnSpcReduction="20000"/>
          </a:bodyPr>
          <a:lstStyle/>
          <a:p>
            <a:pPr marL="0" indent="0">
              <a:lnSpc>
                <a:spcPct val="120000"/>
              </a:lnSpc>
              <a:buNone/>
            </a:pPr>
            <a:endParaRPr lang="en-US" sz="4200" dirty="0"/>
          </a:p>
          <a:p>
            <a:pPr marL="0" indent="0">
              <a:lnSpc>
                <a:spcPct val="120000"/>
              </a:lnSpc>
              <a:buNone/>
            </a:pPr>
            <a:r>
              <a:rPr lang="en-US" sz="7200" dirty="0"/>
              <a:t>La salud materna se refiere a la salud de la mujer durante el embarazo, el parto y el periodo postnatal. </a:t>
            </a:r>
          </a:p>
          <a:p>
            <a:pPr marL="0" indent="0">
              <a:lnSpc>
                <a:spcPct val="120000"/>
              </a:lnSpc>
              <a:buNone/>
            </a:pPr>
            <a:r>
              <a:rPr lang="en-US" sz="7200" dirty="0"/>
              <a:t>Cada etapa debe ser una experiencia positiva, que garantice que las mujeres y sus bebés alcancen todo su potencial de salud y bienestar. </a:t>
            </a:r>
          </a:p>
          <a:p>
            <a:pPr marL="0" indent="0">
              <a:lnSpc>
                <a:spcPct val="120000"/>
              </a:lnSpc>
              <a:buNone/>
            </a:pPr>
            <a:r>
              <a:rPr lang="en-US" sz="7200" dirty="0"/>
              <a:t>La atención prenatal es la atención que reciben las mujeres de los profesionales sanitarios durante el embarazo, para asegurarse de que tanto la madre como el bebé están lo mejor posible. A veces se denomina atención durante el embarazo o maternidad.</a:t>
            </a:r>
          </a:p>
          <a:p>
            <a:pPr marL="0" indent="0">
              <a:lnSpc>
                <a:spcPct val="120000"/>
              </a:lnSpc>
              <a:buNone/>
            </a:pPr>
            <a:r>
              <a:rPr lang="en-US" sz="7200" dirty="0"/>
              <a:t>Es importante acudir al médico u obstetra lo antes posible para recibir atención prenatal (durante el embarazo) y la información necesaria para tener un embarazo sano (antes de las 8/10 semanas de gestación).</a:t>
            </a:r>
          </a:p>
          <a:p>
            <a:pPr marL="0" indent="0">
              <a:lnSpc>
                <a:spcPct val="120000"/>
              </a:lnSpc>
              <a:buNone/>
            </a:pPr>
            <a:r>
              <a:rPr lang="en-US" sz="7200" dirty="0"/>
              <a:t>Llevar un estilo de vida saludable y recibir atención sanitaria antes, durante y después del embarazo puede reducir el riesgo de complicaciones.</a:t>
            </a:r>
          </a:p>
        </p:txBody>
      </p:sp>
      <p:sp>
        <p:nvSpPr>
          <p:cNvPr id="2" name="Ορθογώνιο 1">
            <a:extLst>
              <a:ext uri="{FF2B5EF4-FFF2-40B4-BE49-F238E27FC236}">
                <a16:creationId xmlns:a16="http://schemas.microsoft.com/office/drawing/2014/main" id="{0D7C4C14-C22D-2921-3162-55B96573EE93}"/>
              </a:ext>
            </a:extLst>
          </p:cNvPr>
          <p:cNvSpPr/>
          <p:nvPr/>
        </p:nvSpPr>
        <p:spPr>
          <a:xfrm>
            <a:off x="9752970" y="6394648"/>
            <a:ext cx="2411718" cy="276999"/>
          </a:xfrm>
          <a:prstGeom prst="rect">
            <a:avLst/>
          </a:prstGeom>
        </p:spPr>
        <p:txBody>
          <a:bodyPr wrap="square">
            <a:spAutoFit/>
          </a:bodyPr>
          <a:lstStyle/>
          <a:p>
            <a:pPr algn="r"/>
            <a:r>
              <a:rPr lang="en-US" sz="1200" dirty="0">
                <a:hlinkClick r:id="rId3"/>
              </a:rPr>
              <a:t>Fuente| </a:t>
            </a:r>
            <a:r>
              <a:rPr lang="en-US" sz="1200" dirty="0">
                <a:hlinkClick r:id="rId4"/>
              </a:rPr>
              <a:t>Licencia Pixabay</a:t>
            </a:r>
            <a:endParaRPr lang="en-US" sz="1200" dirty="0"/>
          </a:p>
        </p:txBody>
      </p:sp>
      <p:pic>
        <p:nvPicPr>
          <p:cNvPr id="4" name="Immagine 3">
            <a:extLst>
              <a:ext uri="{FF2B5EF4-FFF2-40B4-BE49-F238E27FC236}">
                <a16:creationId xmlns:a16="http://schemas.microsoft.com/office/drawing/2014/main" id="{1E75342F-65A8-458F-8796-94739E3CE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3" y="1254211"/>
            <a:ext cx="2936726" cy="3653070"/>
          </a:xfrm>
          <a:prstGeom prst="rect">
            <a:avLst/>
          </a:prstGeom>
        </p:spPr>
      </p:pic>
    </p:spTree>
    <p:extLst>
      <p:ext uri="{BB962C8B-B14F-4D97-AF65-F5344CB8AC3E}">
        <p14:creationId xmlns:p14="http://schemas.microsoft.com/office/powerpoint/2010/main" val="2105934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lh7-us.googleusercontent.com/V1hQNNvVib5vk9bHXObsm-ydZynEFBWyy7g6IEqtEmy_RkHtMQfQzpzvTOSWrbdvnsz_BxpNyixhZI8_YtFB9kQ_IwCtjmH3DsT4pMUBCyESdJ1e4EL9ca1fQYYYqyZvamxmF4jps_y15XN5QcP6Fw=s2048">
            <a:extLst>
              <a:ext uri="{FF2B5EF4-FFF2-40B4-BE49-F238E27FC236}">
                <a16:creationId xmlns:a16="http://schemas.microsoft.com/office/drawing/2014/main" id="{E4EB5A12-44AF-41A2-9CB6-F67F9A89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40776"/>
            <a:ext cx="3539724" cy="176986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7">
            <a:extLst>
              <a:ext uri="{FF2B5EF4-FFF2-40B4-BE49-F238E27FC236}">
                <a16:creationId xmlns:a16="http://schemas.microsoft.com/office/drawing/2014/main" id="{C0DFA73F-FDC8-497A-8912-CA8C28C95043}"/>
              </a:ext>
            </a:extLst>
          </p:cNvPr>
          <p:cNvSpPr/>
          <p:nvPr/>
        </p:nvSpPr>
        <p:spPr>
          <a:xfrm>
            <a:off x="8528013" y="-311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7.1.4 Embarazo y posparto</a:t>
            </a:r>
            <a:endParaRPr lang="en-US" dirty="0">
              <a:solidFill>
                <a:schemeClr val="bg1"/>
              </a:solidFill>
            </a:endParaRPr>
          </a:p>
        </p:txBody>
      </p:sp>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538010"/>
            <a:ext cx="11396576" cy="599188"/>
          </a:xfrm>
        </p:spPr>
        <p:txBody>
          <a:bodyPr/>
          <a:lstStyle/>
          <a:p>
            <a:r>
              <a:rPr lang="it-IT" dirty="0"/>
              <a:t>Aplicaciones de seguimiento del </a:t>
            </a:r>
            <a:r>
              <a:rPr lang="it-IT" dirty="0" err="1"/>
              <a:t>embarazo</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289614"/>
            <a:ext cx="5782377" cy="52833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dirty="0"/>
              <a:t>Las aplicaciones para el embarazo ayudan a las mujeres a mantenerse informadas sobre lo que ocurre en cada semana del embarazo y a encontrarle sentido a todo.</a:t>
            </a:r>
            <a:endParaRPr lang="en-US" dirty="0"/>
          </a:p>
          <a:p>
            <a:pPr marL="0" indent="0">
              <a:spcAft>
                <a:spcPts val="1200"/>
              </a:spcAft>
              <a:buNone/>
            </a:pPr>
            <a:r>
              <a:rPr lang="en-US" sz="2400" dirty="0"/>
              <a:t>Estas aplicaciones te dicen cómo se está desarrollando tu bebé y te dan estadísticas, como el tamaño de tu bebé (¿una nuez? ¿un aguacate?), también pueden ayudarte a controlar los cambios de tu cuerpo durante el embarazo y algunas cuentan con un sólido repositorio de información sanitaria sobre temas relacionados con el embarazo. </a:t>
            </a:r>
            <a:endParaRPr lang="en-US" dirty="0"/>
          </a:p>
          <a:p>
            <a:pPr marL="0" indent="0">
              <a:spcAft>
                <a:spcPts val="1200"/>
              </a:spcAft>
              <a:buNone/>
            </a:pPr>
            <a:r>
              <a:rPr lang="en-US" sz="2400" dirty="0"/>
              <a:t>Estas aplicaciones siguen yendo más allá de la tecnología y, aunque pueden ser guías útiles, no deberían sustituir a los médicos de verdad. </a:t>
            </a:r>
            <a:endParaRPr lang="en-US" dirty="0">
              <a:effectLst/>
            </a:endParaRPr>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4"/>
              </a:rPr>
              <a:t>Fuente| </a:t>
            </a:r>
            <a:r>
              <a:rPr lang="en-US" sz="1200" dirty="0">
                <a:hlinkClick r:id="rId5"/>
              </a:rPr>
              <a:t>Licencia Pixabay</a:t>
            </a:r>
            <a:endParaRPr lang="en-US" sz="1200" dirty="0"/>
          </a:p>
        </p:txBody>
      </p:sp>
      <p:pic>
        <p:nvPicPr>
          <p:cNvPr id="2050" name="Picture 2" descr="https://lh7-us.googleusercontent.com/dw9HkjUEFHMA7jBpSGM0FvxB1kskG4YYRwFArDOD9a39oNn48gTW6PHsUp7uSdYAgYVn3Mo4rtA_0cJrJDMApoVILDxxdGtohiklwsrEOESf3MoS4RVpg_ckRD1TjBTp9Vq8Es2-pVwbiwl6IeoFxw=s2048">
            <a:extLst>
              <a:ext uri="{FF2B5EF4-FFF2-40B4-BE49-F238E27FC236}">
                <a16:creationId xmlns:a16="http://schemas.microsoft.com/office/drawing/2014/main" id="{E1819436-AE1A-41F5-91A9-3693C8003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588" y="836693"/>
            <a:ext cx="1514477" cy="1514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NFUxmJlBiCKoYD-22cfD5zl3tHOjgRYCSjgtSdgpkRqUoNeiw7Gqk5Ufr9VMbA0i11hHXIDZJMCkhbD0r5yFQ1S0yJgxGs3VH1Gs8NrA1nSUd_x3IRMIu_ZJCkKJ4UDaIiRQYSMQg1zaCMGS2DAG9g=s2048">
            <a:extLst>
              <a:ext uri="{FF2B5EF4-FFF2-40B4-BE49-F238E27FC236}">
                <a16:creationId xmlns:a16="http://schemas.microsoft.com/office/drawing/2014/main" id="{7E2398AC-DB16-4BD4-A7EA-17E6AAA79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1452" y="836693"/>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kb1K9STTs7_Boar0rwo95kvCAFgZgdYby1M2YtGKZNdkoY3HnmP0iI_rC8e2zU2TQeR9e9jhAR3NNekFY2ae7Xr9aoCClrUWU6k30oBkV64Bsvo5PDuU6tRUQ4wQnvADTyM4eBNc7h2f9kl8Clnaw=s2048">
            <a:extLst>
              <a:ext uri="{FF2B5EF4-FFF2-40B4-BE49-F238E27FC236}">
                <a16:creationId xmlns:a16="http://schemas.microsoft.com/office/drawing/2014/main" id="{3C4142BD-734B-4A5B-A4FC-22F0A64E8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1452" y="2540776"/>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ubk_26rYOXb8Pv5DKzkMg6Ab_A2U7ubtSJN-RjYrmYi-cQbRvHG4_mtmvXCXljFiAX0m9VMKjyWb78KK6Cwrz3QBTdK4kkyx0D3FTBukMUKs6JFl6YfBtwu3TnHWhGoxUGS_MEGKi5hDaDmge5KWgA=s2048">
            <a:extLst>
              <a:ext uri="{FF2B5EF4-FFF2-40B4-BE49-F238E27FC236}">
                <a16:creationId xmlns:a16="http://schemas.microsoft.com/office/drawing/2014/main" id="{6DF1CC67-A50A-49CE-8923-4763CA9411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9588" y="4645635"/>
            <a:ext cx="1514833" cy="1514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7-us.googleusercontent.com/Sn_Ea4HM9Rhnka1ZTgFAjnYSTyz97Gsx7XjoClmk_O4lclAhj3EgxP9ujvJN7nLdqRbCOJWmUzxNAf0xQKT-WomPJi4u_OqFBxOEFGft-0iWDCTsEgh_fNFUE_mCvujIX-NYurwU21mb8n0gJ9iuXQ=s2048">
            <a:extLst>
              <a:ext uri="{FF2B5EF4-FFF2-40B4-BE49-F238E27FC236}">
                <a16:creationId xmlns:a16="http://schemas.microsoft.com/office/drawing/2014/main" id="{1A20E631-BC37-40C6-A0FC-A958D0EE44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1097" y="4645634"/>
            <a:ext cx="1514833" cy="15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7.1.4 Embarazo y posparto</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it-IT" dirty="0"/>
              <a:t>Aplicaciones de seguimiento del </a:t>
            </a:r>
            <a:r>
              <a:rPr lang="it-IT" dirty="0" err="1"/>
              <a:t>embarazo</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928224044"/>
              </p:ext>
            </p:extLst>
          </p:nvPr>
        </p:nvGraphicFramePr>
        <p:xfrm>
          <a:off x="454390" y="1207686"/>
          <a:ext cx="11422651" cy="5064610"/>
        </p:xfrm>
        <a:graphic>
          <a:graphicData uri="http://schemas.openxmlformats.org/drawingml/2006/table">
            <a:tbl>
              <a:tblPr firstRow="1" bandRow="1">
                <a:tableStyleId>{5C22544A-7EE6-4342-B048-85BDC9FD1C3A}</a:tableStyleId>
              </a:tblPr>
              <a:tblGrid>
                <a:gridCol w="1506973">
                  <a:extLst>
                    <a:ext uri="{9D8B030D-6E8A-4147-A177-3AD203B41FA5}">
                      <a16:colId xmlns:a16="http://schemas.microsoft.com/office/drawing/2014/main" val="662343082"/>
                    </a:ext>
                  </a:extLst>
                </a:gridCol>
                <a:gridCol w="1809398">
                  <a:extLst>
                    <a:ext uri="{9D8B030D-6E8A-4147-A177-3AD203B41FA5}">
                      <a16:colId xmlns:a16="http://schemas.microsoft.com/office/drawing/2014/main" val="2436129657"/>
                    </a:ext>
                  </a:extLst>
                </a:gridCol>
                <a:gridCol w="2825661">
                  <a:extLst>
                    <a:ext uri="{9D8B030D-6E8A-4147-A177-3AD203B41FA5}">
                      <a16:colId xmlns:a16="http://schemas.microsoft.com/office/drawing/2014/main" val="290924506"/>
                    </a:ext>
                  </a:extLst>
                </a:gridCol>
                <a:gridCol w="5280619">
                  <a:extLst>
                    <a:ext uri="{9D8B030D-6E8A-4147-A177-3AD203B41FA5}">
                      <a16:colId xmlns:a16="http://schemas.microsoft.com/office/drawing/2014/main" val="2740814280"/>
                    </a:ext>
                  </a:extLst>
                </a:gridCol>
              </a:tblGrid>
              <a:tr h="683131">
                <a:tc>
                  <a:txBody>
                    <a:bodyPr/>
                    <a:lstStyle/>
                    <a:p>
                      <a:r>
                        <a:rPr lang="it-IT" dirty="0"/>
                        <a:t>Nombre</a:t>
                      </a:r>
                    </a:p>
                  </a:txBody>
                  <a:tcPr/>
                </a:tc>
                <a:tc>
                  <a:txBody>
                    <a:bodyPr/>
                    <a:lstStyle/>
                    <a:p>
                      <a:r>
                        <a:rPr lang="it-IT" dirty="0"/>
                        <a:t>Disponible en</a:t>
                      </a:r>
                    </a:p>
                  </a:txBody>
                  <a:tcPr/>
                </a:tc>
                <a:tc>
                  <a:txBody>
                    <a:bodyPr/>
                    <a:lstStyle/>
                    <a:p>
                      <a:r>
                        <a:rPr lang="it-IT" dirty="0"/>
                        <a:t>Enlace</a:t>
                      </a:r>
                    </a:p>
                  </a:txBody>
                  <a:tcPr/>
                </a:tc>
                <a:tc>
                  <a:txBody>
                    <a:bodyPr/>
                    <a:lstStyle/>
                    <a:p>
                      <a:r>
                        <a:rPr lang="it-IT" dirty="0"/>
                        <a:t>Descripción</a:t>
                      </a:r>
                    </a:p>
                  </a:txBody>
                  <a:tcPr/>
                </a:tc>
                <a:extLst>
                  <a:ext uri="{0D108BD9-81ED-4DB2-BD59-A6C34878D82A}">
                    <a16:rowId xmlns:a16="http://schemas.microsoft.com/office/drawing/2014/main" val="1425105461"/>
                  </a:ext>
                </a:extLst>
              </a:tr>
              <a:tr h="1821159">
                <a:tc>
                  <a:txBody>
                    <a:bodyPr/>
                    <a:lstStyle/>
                    <a:p>
                      <a:r>
                        <a:rPr lang="it-IT" dirty="0" smtClean="0"/>
                        <a:t>Embarazo + Semana a semana</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dirty="0" smtClean="0">
                          <a:hlinkClick r:id="rId3"/>
                        </a:rPr>
                        <a:t>https://play.google.com/store/apps/details?id=com.hp.pregnancy.lite&amp;hl=es</a:t>
                      </a:r>
                      <a:endParaRPr lang="it-IT" sz="1400" dirty="0" smtClean="0"/>
                    </a:p>
                    <a:p>
                      <a:endParaRPr lang="it-IT" sz="1400" dirty="0" smtClean="0"/>
                    </a:p>
                    <a:p>
                      <a:r>
                        <a:rPr lang="it-IT" sz="1400" dirty="0" smtClean="0">
                          <a:hlinkClick r:id="rId4"/>
                        </a:rPr>
                        <a:t>https://apps.apple.com/es/app/embarazo-semana-a-semana/id505864483</a:t>
                      </a:r>
                      <a:endParaRPr lang="it-IT" sz="1400" dirty="0" smtClean="0"/>
                    </a:p>
                    <a:p>
                      <a:endParaRPr lang="it-IT" sz="1400" dirty="0"/>
                    </a:p>
                  </a:txBody>
                  <a:tcPr/>
                </a:tc>
                <a:tc>
                  <a:txBody>
                    <a:bodyPr/>
                    <a:lstStyle/>
                    <a:p>
                      <a:pPr algn="l"/>
                      <a:r>
                        <a:rPr lang="en-US" sz="1800" b="0" i="0" u="none" strike="noStrike" kern="1200" dirty="0">
                          <a:solidFill>
                            <a:schemeClr val="dk1"/>
                          </a:solidFill>
                          <a:effectLst/>
                          <a:latin typeface="+mn-lt"/>
                          <a:ea typeface="+mn-ea"/>
                          <a:cs typeface="+mn-cs"/>
                        </a:rPr>
                        <a:t>Seguimiento del embarazo, recursos y artículos, calcular la semana actual de embarazo, calcular la fecha prevista del parto, realizar un seguimiento del peso del </a:t>
                      </a:r>
                      <a:r>
                        <a:rPr lang="en-US" sz="1800" b="0" i="0" u="none" strike="noStrike" kern="1200" dirty="0" err="1" smtClean="0">
                          <a:solidFill>
                            <a:schemeClr val="dk1"/>
                          </a:solidFill>
                          <a:effectLst/>
                          <a:latin typeface="+mn-lt"/>
                          <a:ea typeface="+mn-ea"/>
                          <a:cs typeface="+mn-cs"/>
                        </a:rPr>
                        <a:t>embarazo</a:t>
                      </a:r>
                      <a:r>
                        <a:rPr lang="en-US" sz="1800" b="0" i="0" u="none" strike="noStrike" kern="1200" dirty="0" smtClean="0">
                          <a:solidFill>
                            <a:schemeClr val="dk1"/>
                          </a:solidFill>
                          <a:effectLst/>
                          <a:latin typeface="+mn-lt"/>
                          <a:ea typeface="+mn-ea"/>
                          <a:cs typeface="+mn-cs"/>
                        </a:rPr>
                        <a:t>.</a:t>
                      </a:r>
                      <a:endParaRPr lang="it-IT" dirty="0"/>
                    </a:p>
                  </a:txBody>
                  <a:tcPr/>
                </a:tc>
                <a:extLst>
                  <a:ext uri="{0D108BD9-81ED-4DB2-BD59-A6C34878D82A}">
                    <a16:rowId xmlns:a16="http://schemas.microsoft.com/office/drawing/2014/main" val="1789744796"/>
                  </a:ext>
                </a:extLst>
              </a:tr>
              <a:tr h="2037229">
                <a:tc>
                  <a:txBody>
                    <a:bodyPr/>
                    <a:lstStyle/>
                    <a:p>
                      <a:r>
                        <a:rPr lang="it-IT" sz="1800" b="0" i="0" u="none" strike="noStrike" kern="1200" dirty="0" err="1">
                          <a:solidFill>
                            <a:schemeClr val="dk1"/>
                          </a:solidFill>
                          <a:effectLst/>
                          <a:latin typeface="+mn-lt"/>
                          <a:ea typeface="+mn-ea"/>
                          <a:cs typeface="+mn-cs"/>
                        </a:rPr>
                        <a:t>BabyCenter </a:t>
                      </a:r>
                      <a:r>
                        <a:rPr lang="it-IT" sz="1800" b="0" i="0" u="none" strike="noStrike" kern="1200" dirty="0">
                          <a:solidFill>
                            <a:schemeClr val="dk1"/>
                          </a:solidFill>
                          <a:effectLst/>
                          <a:latin typeface="+mn-lt"/>
                          <a:ea typeface="+mn-ea"/>
                          <a:cs typeface="+mn-cs"/>
                        </a:rPr>
                        <a:t>- Aplicación para </a:t>
                      </a:r>
                      <a:r>
                        <a:rPr lang="it-IT" sz="1800" b="0" i="0" u="none" strike="noStrike" kern="1200" dirty="0" err="1">
                          <a:solidFill>
                            <a:schemeClr val="dk1"/>
                          </a:solidFill>
                          <a:effectLst/>
                          <a:latin typeface="+mn-lt"/>
                          <a:ea typeface="+mn-ea"/>
                          <a:cs typeface="+mn-cs"/>
                        </a:rPr>
                        <a:t>el embarazo </a:t>
                      </a:r>
                      <a:r>
                        <a:rPr lang="it-IT" sz="1800" b="0" i="0" u="none" strike="noStrike" kern="1200" dirty="0">
                          <a:solidFill>
                            <a:schemeClr val="dk1"/>
                          </a:solidFill>
                          <a:effectLst/>
                          <a:latin typeface="+mn-lt"/>
                          <a:ea typeface="+mn-ea"/>
                          <a:cs typeface="+mn-cs"/>
                        </a:rPr>
                        <a:t>y seguimiento del bebé</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dirty="0" smtClean="0">
                          <a:hlinkClick r:id="rId5"/>
                        </a:rPr>
                        <a:t>https://play.google.com/store/apps/developer?id=BabyCenter&amp;hl=es</a:t>
                      </a:r>
                    </a:p>
                    <a:p>
                      <a:endParaRPr lang="it-IT" sz="1400" dirty="0" smtClean="0">
                        <a:hlinkClick r:id="rId5"/>
                      </a:endParaRPr>
                    </a:p>
                    <a:p>
                      <a:endParaRPr lang="it-IT" sz="1400" dirty="0" smtClean="0">
                        <a:hlinkClick r:id="rId5"/>
                      </a:endParaRPr>
                    </a:p>
                    <a:p>
                      <a:r>
                        <a:rPr lang="it-IT" sz="1400" dirty="0" smtClean="0">
                          <a:hlinkClick r:id="rId5"/>
                        </a:rPr>
                        <a:t>https://apps.apple.com/es/app/babycenter-embarazo-y-beb%C3%A9/id386022579</a:t>
                      </a:r>
                      <a:endParaRPr lang="it-IT" sz="1400" dirty="0" smtClean="0"/>
                    </a:p>
                    <a:p>
                      <a:endParaRPr lang="it-IT" sz="1400" dirty="0"/>
                    </a:p>
                  </a:txBody>
                  <a:tcPr/>
                </a:tc>
                <a:tc>
                  <a:txBody>
                    <a:bodyPr/>
                    <a:lstStyle/>
                    <a:p>
                      <a:pPr algn="l"/>
                      <a:r>
                        <a:rPr lang="es-ES" sz="1800" b="0" i="0" kern="1200" dirty="0" smtClean="0">
                          <a:solidFill>
                            <a:schemeClr val="dk1"/>
                          </a:solidFill>
                          <a:effectLst/>
                          <a:latin typeface="+mn-lt"/>
                          <a:ea typeface="+mn-ea"/>
                          <a:cs typeface="+mn-cs"/>
                        </a:rPr>
                        <a:t>Recibe consejos y calendarios semana a semana, acceso a videos, herramientas, listas, una animada comunidad de mamás, papás, y futuros padres, reseñas de productos esenciales para bebé y miles de artículos de </a:t>
                      </a:r>
                      <a:r>
                        <a:rPr lang="es-ES" sz="1800" b="0" i="0" kern="1200" dirty="0" err="1" smtClean="0">
                          <a:solidFill>
                            <a:schemeClr val="dk1"/>
                          </a:solidFill>
                          <a:effectLst/>
                          <a:latin typeface="+mn-lt"/>
                          <a:ea typeface="+mn-ea"/>
                          <a:cs typeface="+mn-cs"/>
                        </a:rPr>
                        <a:t>BabyCenter</a:t>
                      </a:r>
                      <a:r>
                        <a:rPr lang="es-ES" sz="1800" b="0" i="0" kern="1200" dirty="0" smtClean="0">
                          <a:solidFill>
                            <a:schemeClr val="dk1"/>
                          </a:solidFill>
                          <a:effectLst/>
                          <a:latin typeface="+mn-lt"/>
                          <a:ea typeface="+mn-ea"/>
                          <a:cs typeface="+mn-cs"/>
                        </a:rPr>
                        <a:t>. Además, tienes el diario de fotos </a:t>
                      </a:r>
                      <a:r>
                        <a:rPr lang="es-ES" sz="1800" b="0" i="0" kern="1200" dirty="0" err="1" smtClean="0">
                          <a:solidFill>
                            <a:schemeClr val="dk1"/>
                          </a:solidFill>
                          <a:effectLst/>
                          <a:latin typeface="+mn-lt"/>
                          <a:ea typeface="+mn-ea"/>
                          <a:cs typeface="+mn-cs"/>
                        </a:rPr>
                        <a:t>Bebépic</a:t>
                      </a:r>
                      <a:r>
                        <a:rPr lang="es-ES" sz="1800" b="0" i="0" kern="1200" dirty="0" smtClean="0">
                          <a:solidFill>
                            <a:schemeClr val="dk1"/>
                          </a:solidFill>
                          <a:effectLst/>
                          <a:latin typeface="+mn-lt"/>
                          <a:ea typeface="+mn-ea"/>
                          <a:cs typeface="+mn-cs"/>
                        </a:rPr>
                        <a:t>, el contador de contracciones y más. Y una vez des a luz, se convertirá en tu guía diaria sobre la crianza y te apoyará a lo largo de todo el primer año de tu bebé.</a:t>
                      </a:r>
                      <a:endParaRPr lang="it-IT" dirty="0"/>
                    </a:p>
                  </a:txBody>
                  <a:tcPr/>
                </a:tc>
                <a:extLst>
                  <a:ext uri="{0D108BD9-81ED-4DB2-BD59-A6C34878D82A}">
                    <a16:rowId xmlns:a16="http://schemas.microsoft.com/office/drawing/2014/main" val="780917226"/>
                  </a:ext>
                </a:extLst>
              </a:tr>
            </a:tbl>
          </a:graphicData>
        </a:graphic>
      </p:graphicFrame>
    </p:spTree>
    <p:extLst>
      <p:ext uri="{BB962C8B-B14F-4D97-AF65-F5344CB8AC3E}">
        <p14:creationId xmlns:p14="http://schemas.microsoft.com/office/powerpoint/2010/main" val="3355334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156E78-D2A8-5165-6EED-A52086C0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560" y="1079999"/>
            <a:ext cx="4045664" cy="3918721"/>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182080" y="399279"/>
            <a:ext cx="10515600" cy="893179"/>
          </a:xfrm>
        </p:spPr>
        <p:txBody>
          <a:bodyPr>
            <a:normAutofit/>
          </a:bodyPr>
          <a:lstStyle/>
          <a:p>
            <a:r>
              <a:rPr lang="en-US" altLang="el-GR" sz="2000" dirty="0">
                <a:solidFill>
                  <a:srgbClr val="C01E24"/>
                </a:solidFill>
              </a:rPr>
              <a:t>7.1.5</a:t>
            </a:r>
            <a:r>
              <a:rPr lang="en-US" altLang="el-GR" dirty="0"/>
              <a:t/>
            </a:r>
            <a:br>
              <a:rPr lang="en-US" altLang="el-GR" dirty="0"/>
            </a:br>
            <a:r>
              <a:rPr lang="en-US" altLang="el-GR" dirty="0">
                <a:solidFill>
                  <a:srgbClr val="C01E24"/>
                </a:solidFill>
              </a:rPr>
              <a:t>Detección y prevención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354800" y="1316620"/>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182080" y="1986243"/>
            <a:ext cx="7160158" cy="4008158"/>
          </a:xfrm>
        </p:spPr>
        <p:txBody>
          <a:bodyPr>
            <a:normAutofit/>
          </a:bodyPr>
          <a:lstStyle/>
          <a:p>
            <a:pPr marL="0" lvl="0" indent="0">
              <a:buNone/>
            </a:pPr>
            <a:r>
              <a:rPr lang="en-GB" dirty="0"/>
              <a:t>Para </a:t>
            </a:r>
            <a:r>
              <a:rPr lang="en-GB" dirty="0" err="1" smtClean="0"/>
              <a:t>informarse</a:t>
            </a:r>
            <a:r>
              <a:rPr lang="en-GB" dirty="0" smtClean="0"/>
              <a:t>:</a:t>
            </a:r>
          </a:p>
          <a:p>
            <a:pPr lvl="0"/>
            <a:r>
              <a:rPr lang="en-GB" dirty="0" err="1" smtClean="0"/>
              <a:t>Conceptos</a:t>
            </a:r>
            <a:r>
              <a:rPr lang="en-GB" dirty="0" smtClean="0"/>
              <a:t> </a:t>
            </a:r>
            <a:r>
              <a:rPr lang="en-GB" dirty="0" err="1" smtClean="0"/>
              <a:t>básicos</a:t>
            </a:r>
            <a:r>
              <a:rPr lang="en-GB" dirty="0" smtClean="0"/>
              <a:t> </a:t>
            </a:r>
            <a:r>
              <a:rPr lang="en-GB" dirty="0" err="1" smtClean="0"/>
              <a:t>sobre</a:t>
            </a:r>
            <a:r>
              <a:rPr lang="en-GB" dirty="0" smtClean="0"/>
              <a:t> las </a:t>
            </a:r>
            <a:r>
              <a:rPr lang="en-GB" dirty="0" err="1" smtClean="0"/>
              <a:t>diferencias</a:t>
            </a:r>
            <a:r>
              <a:rPr lang="en-GB" dirty="0" smtClean="0"/>
              <a:t> de </a:t>
            </a:r>
            <a:r>
              <a:rPr lang="en-GB" dirty="0" err="1" smtClean="0"/>
              <a:t>género</a:t>
            </a:r>
            <a:r>
              <a:rPr lang="en-GB" dirty="0" smtClean="0"/>
              <a:t> </a:t>
            </a:r>
            <a:r>
              <a:rPr lang="en-GB" dirty="0" err="1" smtClean="0"/>
              <a:t>en</a:t>
            </a:r>
            <a:r>
              <a:rPr lang="en-GB" dirty="0" smtClean="0"/>
              <a:t> la </a:t>
            </a:r>
            <a:r>
              <a:rPr lang="en-GB" dirty="0" err="1" smtClean="0"/>
              <a:t>salud</a:t>
            </a:r>
            <a:r>
              <a:rPr lang="en-GB" dirty="0" smtClean="0"/>
              <a:t>.</a:t>
            </a:r>
            <a:endParaRPr lang="it-IT" dirty="0" smtClean="0"/>
          </a:p>
          <a:p>
            <a:pPr lvl="0"/>
            <a:r>
              <a:rPr lang="en-GB" dirty="0" err="1" smtClean="0"/>
              <a:t>Cáncer</a:t>
            </a:r>
            <a:r>
              <a:rPr lang="en-GB" dirty="0" smtClean="0"/>
              <a:t> </a:t>
            </a:r>
            <a:r>
              <a:rPr lang="en-GB" dirty="0" err="1"/>
              <a:t>ginecológico</a:t>
            </a:r>
            <a:r>
              <a:rPr lang="en-GB" dirty="0"/>
              <a:t> y de mama.</a:t>
            </a:r>
            <a:endParaRPr lang="it-IT" dirty="0"/>
          </a:p>
          <a:p>
            <a:pPr lvl="0"/>
            <a:r>
              <a:rPr lang="en-GB" dirty="0"/>
              <a:t>Prevención y detección.</a:t>
            </a:r>
            <a:endParaRPr lang="it-IT" dirty="0"/>
          </a:p>
          <a:p>
            <a:r>
              <a:rPr lang="en-GB" dirty="0"/>
              <a:t>Vea ejemplos de aplicaciones sanitarias en este ámbito.</a:t>
            </a:r>
            <a:endParaRPr lang="en-US" sz="2400" dirty="0"/>
          </a:p>
        </p:txBody>
      </p:sp>
      <p:sp>
        <p:nvSpPr>
          <p:cNvPr id="8" name="TextBox 7">
            <a:extLst>
              <a:ext uri="{FF2B5EF4-FFF2-40B4-BE49-F238E27FC236}">
                <a16:creationId xmlns:a16="http://schemas.microsoft.com/office/drawing/2014/main" id="{7C8BB3A4-8D4B-7EE3-02CC-A055D884B5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Socios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ALEMANIA</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ESPAÑA</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ATENAS, GRECIA</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UNIVERSIDAD DE VALENCIA</a:t>
              </a:r>
            </a:p>
            <a:p>
              <a:pPr algn="ctr" fontAlgn="base"/>
              <a:r>
                <a:rPr lang="es-ES" sz="1000" b="0" i="0" dirty="0">
                  <a:solidFill>
                    <a:srgbClr val="414042"/>
                  </a:solidFill>
                  <a:effectLst/>
                  <a:latin typeface="Roboto" panose="02000000000000000000" pitchFamily="2" charset="0"/>
                </a:rPr>
                <a:t>VALENCIA, ESPAÑA</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ALEMANIA</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ITALIA</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CONEXIONES</a:t>
            </a:r>
          </a:p>
          <a:p>
            <a:pPr algn="ctr" fontAlgn="base"/>
            <a:r>
              <a:rPr lang="es-ES" sz="1100" b="0" i="0" dirty="0">
                <a:solidFill>
                  <a:srgbClr val="414042"/>
                </a:solidFill>
                <a:effectLst/>
                <a:latin typeface="Roboto" panose="02000000000000000000" pitchFamily="2" charset="0"/>
              </a:rPr>
              <a:t>ATENAS, GRECIA</a:t>
            </a: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ESTRASBURGO, FRANCIA</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CHIPRE</a:t>
            </a: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464018"/>
            <a:ext cx="11059692" cy="605096"/>
          </a:xfrm>
        </p:spPr>
        <p:txBody>
          <a:bodyPr/>
          <a:lstStyle/>
          <a:p>
            <a:r>
              <a:rPr lang="en-US" dirty="0"/>
              <a:t>Diferencias de género en la salud</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156856" y="1138497"/>
            <a:ext cx="8460835" cy="5366228"/>
          </a:xfrm>
        </p:spPr>
        <p:txBody>
          <a:bodyPr>
            <a:normAutofit fontScale="92500"/>
          </a:bodyPr>
          <a:lstStyle/>
          <a:p>
            <a:pPr marL="0" indent="0" algn="just">
              <a:buNone/>
            </a:pPr>
            <a:r>
              <a:rPr lang="en-US" dirty="0"/>
              <a:t>Las diferencias de género en salud aparecen desde el nacimiento y están asociadas a la esperanza de vida y el envejecimiento saludable de hombres y mujeres. </a:t>
            </a:r>
          </a:p>
          <a:p>
            <a:pPr marL="0" indent="0" algn="ctr">
              <a:buNone/>
            </a:pPr>
            <a:r>
              <a:rPr lang="en-US" dirty="0"/>
              <a:t/>
            </a:r>
            <a:br>
              <a:rPr lang="en-US" dirty="0"/>
            </a:br>
            <a:r>
              <a:rPr lang="en-US" b="1" dirty="0"/>
              <a:t>Las mujeres viven más, pero con enfermedades y discapacidades</a:t>
            </a:r>
            <a:r>
              <a:rPr lang="en-US" dirty="0"/>
              <a:t>. </a:t>
            </a:r>
          </a:p>
          <a:p>
            <a:pPr marL="0" indent="0" algn="ctr">
              <a:buNone/>
            </a:pPr>
            <a:endParaRPr lang="en-US" dirty="0"/>
          </a:p>
          <a:p>
            <a:pPr marL="0" indent="0">
              <a:buNone/>
            </a:pPr>
            <a:r>
              <a:rPr lang="en-US" dirty="0"/>
              <a:t>Las mujeres viven más años con </a:t>
            </a:r>
            <a:r>
              <a:rPr lang="en-US" b="1" dirty="0"/>
              <a:t>enfermedades neurodegenerativas </a:t>
            </a:r>
            <a:r>
              <a:rPr lang="en-US" dirty="0"/>
              <a:t>y </a:t>
            </a:r>
            <a:r>
              <a:rPr lang="en-US" b="1" dirty="0"/>
              <a:t>reumáticas </a:t>
            </a:r>
            <a:r>
              <a:rPr lang="en-US" dirty="0"/>
              <a:t>y sufren caídas y fracturas con más frecuencia.</a:t>
            </a:r>
          </a:p>
          <a:p>
            <a:pPr marL="0" indent="0" algn="just">
              <a:buNone/>
            </a:pPr>
            <a:r>
              <a:rPr lang="en-US" dirty="0"/>
              <a:t/>
            </a:r>
            <a:br>
              <a:rPr lang="en-US" dirty="0"/>
            </a:br>
            <a:r>
              <a:rPr lang="en-US" dirty="0"/>
              <a:t>Entre las mujeres, también hay que añadir a las patologías crónicas y a la discapacidad un mayor riesgo de </a:t>
            </a:r>
            <a:r>
              <a:rPr lang="en-US" b="1" dirty="0"/>
              <a:t>depresión</a:t>
            </a:r>
            <a:r>
              <a:rPr lang="en-US" dirty="0"/>
              <a:t>, debido a condiciones más frecuentes de enfermedad y soledad en los últimos años de vida en comparación con los hombres. </a:t>
            </a:r>
          </a:p>
          <a:p>
            <a:pPr marL="0" indent="0" algn="just">
              <a:buNone/>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 </a:t>
            </a:r>
            <a:r>
              <a:rPr lang="en-US" altLang="el-GR" dirty="0">
                <a:solidFill>
                  <a:schemeClr val="bg1"/>
                </a:solidFill>
              </a:rPr>
              <a:t>Detección y prevención </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FFF9811E-26C7-4CB2-9A45-16B053FA0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79" y="1165167"/>
            <a:ext cx="2707714" cy="5201057"/>
          </a:xfrm>
          <a:prstGeom prst="rect">
            <a:avLst/>
          </a:prstGeom>
        </p:spPr>
      </p:pic>
      <p:sp>
        <p:nvSpPr>
          <p:cNvPr id="7" name="Ορθογώνιο 1">
            <a:extLst>
              <a:ext uri="{FF2B5EF4-FFF2-40B4-BE49-F238E27FC236}">
                <a16:creationId xmlns:a16="http://schemas.microsoft.com/office/drawing/2014/main" id="{7B1EB029-2213-4AE7-90AE-BA5281122BEB}"/>
              </a:ext>
            </a:extLst>
          </p:cNvPr>
          <p:cNvSpPr/>
          <p:nvPr/>
        </p:nvSpPr>
        <p:spPr>
          <a:xfrm>
            <a:off x="9780282" y="6227725"/>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Pixabay</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31788"/>
            <a:ext cx="11059692" cy="605096"/>
          </a:xfrm>
        </p:spPr>
        <p:txBody>
          <a:bodyPr/>
          <a:lstStyle/>
          <a:p>
            <a:r>
              <a:rPr lang="en-US" dirty="0"/>
              <a:t>Diferencias de género en la salud</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426673" y="1359687"/>
            <a:ext cx="6275470" cy="5311959"/>
          </a:xfrm>
        </p:spPr>
        <p:txBody>
          <a:bodyPr>
            <a:normAutofit fontScale="77500" lnSpcReduction="20000"/>
          </a:bodyPr>
          <a:lstStyle/>
          <a:p>
            <a:pPr marL="0" indent="0">
              <a:spcBef>
                <a:spcPts val="0"/>
              </a:spcBef>
              <a:spcAft>
                <a:spcPts val="0"/>
              </a:spcAft>
              <a:buNone/>
            </a:pPr>
            <a:r>
              <a:rPr lang="en-US" sz="2800" dirty="0">
                <a:solidFill>
                  <a:srgbClr val="000000"/>
                </a:solidFill>
                <a:latin typeface="Calibri" panose="020F0502020204030204" pitchFamily="34" charset="0"/>
              </a:rPr>
              <a:t>La heterogeneidad en el mecanismo, la manifestación, el pronóstico y la respuesta al tratamiento de </a:t>
            </a:r>
            <a:r>
              <a:rPr lang="en-US" sz="2800" b="1" dirty="0">
                <a:solidFill>
                  <a:srgbClr val="000000"/>
                </a:solidFill>
                <a:latin typeface="Calibri" panose="020F0502020204030204" pitchFamily="34" charset="0"/>
              </a:rPr>
              <a:t>las Enfermedades Cardiovasculares </a:t>
            </a:r>
            <a:r>
              <a:rPr lang="en-US" sz="2800" dirty="0">
                <a:solidFill>
                  <a:srgbClr val="000000"/>
                </a:solidFill>
                <a:latin typeface="Calibri" panose="020F0502020204030204" pitchFamily="34" charset="0"/>
              </a:rPr>
              <a:t>es ahora evidente entre pacientes masculinos y femeninos. Las enfermedades cardiovasculares son la principal causa de muerte después de la menopausia en las mujeres.</a:t>
            </a:r>
          </a:p>
          <a:p>
            <a:pPr marL="0" indent="0">
              <a:spcBef>
                <a:spcPts val="0"/>
              </a:spcBef>
              <a:spcAft>
                <a:spcPts val="0"/>
              </a:spcAft>
              <a:buNone/>
            </a:pPr>
            <a:endParaRPr lang="en-US" sz="2800" dirty="0">
              <a:solidFill>
                <a:srgbClr val="000000"/>
              </a:solidFill>
              <a:latin typeface="Calibri" panose="020F0502020204030204" pitchFamily="34" charset="0"/>
            </a:endParaRPr>
          </a:p>
          <a:p>
            <a:pPr marL="0" indent="0">
              <a:spcBef>
                <a:spcPts val="0"/>
              </a:spcBef>
              <a:spcAft>
                <a:spcPts val="0"/>
              </a:spcAft>
              <a:buNone/>
            </a:pPr>
            <a:r>
              <a:rPr lang="en-US" sz="2600" b="1" dirty="0"/>
              <a:t>La osteoporosis </a:t>
            </a:r>
            <a:r>
              <a:rPr lang="en-US" sz="2600" dirty="0"/>
              <a:t>es cuatro veces más frecuente en mujeres que en hombres, pero algunas pruebas indican que los hombres tienden a tener más complicaciones relacionadas con la osteoporosis.</a:t>
            </a:r>
          </a:p>
          <a:p>
            <a:pPr marL="0" indent="0">
              <a:spcBef>
                <a:spcPts val="0"/>
              </a:spcBef>
              <a:spcAft>
                <a:spcPts val="0"/>
              </a:spcAft>
              <a:buNone/>
            </a:pPr>
            <a:endParaRPr lang="en-US" dirty="0"/>
          </a:p>
          <a:p>
            <a:pPr marL="0" indent="0">
              <a:spcBef>
                <a:spcPts val="0"/>
              </a:spcBef>
              <a:spcAft>
                <a:spcPts val="0"/>
              </a:spcAft>
              <a:buNone/>
            </a:pPr>
            <a:r>
              <a:rPr lang="en-US" sz="2600" b="1" dirty="0"/>
              <a:t>El envejecimiento </a:t>
            </a:r>
            <a:r>
              <a:rPr lang="en-US" sz="2600" dirty="0"/>
              <a:t>es un factor de riesgo conocido en el desarrollo de </a:t>
            </a:r>
            <a:r>
              <a:rPr lang="en-US" sz="2600" b="1" dirty="0"/>
              <a:t>cánceres </a:t>
            </a:r>
            <a:r>
              <a:rPr lang="en-US" sz="2600" dirty="0"/>
              <a:t>y existe un claro aumento de la incidencia del cáncer con la edad. El cáncer se diagnostica con mayor frecuencia en las mujeres de 30 a 50 años que en los hombres, puesto que el cáncer de mama ya es relativamente frecuente en este grupo de edad.</a:t>
            </a:r>
          </a:p>
          <a:p>
            <a:pPr marL="0" indent="0" algn="just">
              <a:spcBef>
                <a:spcPts val="0"/>
              </a:spcBef>
              <a:spcAft>
                <a:spcPts val="0"/>
              </a:spcAft>
              <a:buNone/>
            </a:pP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Detección y prevención </a:t>
            </a:r>
            <a:endParaRPr lang="en-US" dirty="0">
              <a:solidFill>
                <a:schemeClr val="bg1"/>
              </a:solidFill>
            </a:endParaRPr>
          </a:p>
        </p:txBody>
      </p:sp>
      <p:pic>
        <p:nvPicPr>
          <p:cNvPr id="4" name="Immagine 3">
            <a:extLst>
              <a:ext uri="{FF2B5EF4-FFF2-40B4-BE49-F238E27FC236}">
                <a16:creationId xmlns:a16="http://schemas.microsoft.com/office/drawing/2014/main" id="{74051C02-71AF-4F2B-A5F2-918F6B59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9" y="1591286"/>
            <a:ext cx="2552699" cy="3675427"/>
          </a:xfrm>
          <a:prstGeom prst="rect">
            <a:avLst/>
          </a:prstGeom>
        </p:spPr>
      </p:pic>
      <p:pic>
        <p:nvPicPr>
          <p:cNvPr id="8" name="Immagine 7">
            <a:extLst>
              <a:ext uri="{FF2B5EF4-FFF2-40B4-BE49-F238E27FC236}">
                <a16:creationId xmlns:a16="http://schemas.microsoft.com/office/drawing/2014/main" id="{AA0AD6B8-41E2-49B8-A74E-DCD0C746C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973" y="1274036"/>
            <a:ext cx="2552700" cy="5052176"/>
          </a:xfrm>
          <a:prstGeom prst="rect">
            <a:avLst/>
          </a:prstGeom>
        </p:spPr>
      </p:pic>
      <p:sp>
        <p:nvSpPr>
          <p:cNvPr id="9" name="Ορθογώνιο 1">
            <a:extLst>
              <a:ext uri="{FF2B5EF4-FFF2-40B4-BE49-F238E27FC236}">
                <a16:creationId xmlns:a16="http://schemas.microsoft.com/office/drawing/2014/main" id="{A281B5B8-E6AB-461F-97E7-369E17BC5C5E}"/>
              </a:ext>
            </a:extLst>
          </p:cNvPr>
          <p:cNvSpPr/>
          <p:nvPr/>
        </p:nvSpPr>
        <p:spPr>
          <a:xfrm>
            <a:off x="9703280" y="6394647"/>
            <a:ext cx="2411718" cy="276999"/>
          </a:xfrm>
          <a:prstGeom prst="rect">
            <a:avLst/>
          </a:prstGeom>
        </p:spPr>
        <p:txBody>
          <a:bodyPr wrap="square">
            <a:spAutoFit/>
          </a:bodyPr>
          <a:lstStyle/>
          <a:p>
            <a:pPr algn="r"/>
            <a:r>
              <a:rPr lang="en-US" sz="1200" dirty="0">
                <a:hlinkClick r:id="rId5"/>
              </a:rPr>
              <a:t>Fuente</a:t>
            </a:r>
            <a:r>
              <a:rPr lang="en-US" sz="1200" dirty="0"/>
              <a:t> | </a:t>
            </a:r>
            <a:r>
              <a:rPr lang="en-US" sz="1200" dirty="0">
                <a:hlinkClick r:id="rId6"/>
              </a:rPr>
              <a:t>Fuente</a:t>
            </a:r>
            <a:r>
              <a:rPr lang="en-US" sz="1200" dirty="0"/>
              <a:t> | </a:t>
            </a:r>
            <a:r>
              <a:rPr lang="en-US" sz="1200" dirty="0">
                <a:hlinkClick r:id="rId7"/>
              </a:rPr>
              <a:t>Licencia Pixabay</a:t>
            </a:r>
            <a:endParaRPr lang="en-US" sz="1200" dirty="0"/>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Cánceres ginecológicos </a:t>
            </a:r>
            <a:r>
              <a:rPr lang="it-IT" dirty="0"/>
              <a:t>y de </a:t>
            </a:r>
            <a:r>
              <a:rPr lang="it-IT" dirty="0" err="1"/>
              <a:t>mama</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8843434" cy="5027945"/>
          </a:xfrm>
        </p:spPr>
        <p:txBody>
          <a:bodyPr>
            <a:normAutofit fontScale="85000" lnSpcReduction="20000"/>
          </a:bodyPr>
          <a:lstStyle/>
          <a:p>
            <a:pPr>
              <a:lnSpc>
                <a:spcPct val="110000"/>
              </a:lnSpc>
              <a:spcAft>
                <a:spcPts val="1200"/>
              </a:spcAft>
            </a:pPr>
            <a:r>
              <a:rPr lang="en-US" i="1" dirty="0"/>
              <a:t>El cáncer es </a:t>
            </a:r>
            <a:r>
              <a:rPr lang="en-US" dirty="0"/>
              <a:t>una enfermedad en la que las células del cuerpo crecen de forma descontrolada. Cuando el cáncer se origina en los órganos reproductores de la mujer, se denomina </a:t>
            </a:r>
            <a:r>
              <a:rPr lang="en-US" i="1" dirty="0"/>
              <a:t>cáncer ginecológico. Los </a:t>
            </a:r>
            <a:r>
              <a:rPr lang="en-US" dirty="0"/>
              <a:t>cinco tipos principales de cáncer ginecológico son: de </a:t>
            </a:r>
            <a:r>
              <a:rPr lang="en-US" u="sng" dirty="0">
                <a:hlinkClick r:id="rId3"/>
              </a:rPr>
              <a:t>cuello uterino, de </a:t>
            </a:r>
            <a:r>
              <a:rPr lang="en-US" u="sng" dirty="0">
                <a:hlinkClick r:id="rId4"/>
              </a:rPr>
              <a:t>ovario, de </a:t>
            </a:r>
            <a:r>
              <a:rPr lang="en-US" u="sng" dirty="0">
                <a:hlinkClick r:id="rId5"/>
              </a:rPr>
              <a:t>útero, de </a:t>
            </a:r>
            <a:r>
              <a:rPr lang="en-US" u="sng" dirty="0">
                <a:hlinkClick r:id="rId6"/>
              </a:rPr>
              <a:t>vagina y de vulva.</a:t>
            </a:r>
            <a:r>
              <a:rPr lang="en-US" dirty="0"/>
              <a:t> (Un sexto tipo de cáncer ginecológico es el cáncer de trompas de Falopio, muy poco frecuente).</a:t>
            </a:r>
            <a:endParaRPr lang="en-US" sz="2800" dirty="0"/>
          </a:p>
          <a:p>
            <a:pPr>
              <a:lnSpc>
                <a:spcPct val="110000"/>
              </a:lnSpc>
              <a:spcAft>
                <a:spcPts val="1200"/>
              </a:spcAft>
            </a:pPr>
            <a:r>
              <a:rPr lang="en-US" dirty="0"/>
              <a:t>De todos los </a:t>
            </a:r>
            <a:r>
              <a:rPr lang="en-US" b="1" dirty="0"/>
              <a:t>cánceres ginecológicos</a:t>
            </a:r>
            <a:r>
              <a:rPr lang="en-US" dirty="0"/>
              <a:t>, sólo el de cuello uterino dispone de </a:t>
            </a:r>
            <a:r>
              <a:rPr lang="en-US" u="sng" dirty="0">
                <a:hlinkClick r:id="rId7"/>
              </a:rPr>
              <a:t>pruebas de cribado </a:t>
            </a:r>
            <a:r>
              <a:rPr lang="en-US" dirty="0"/>
              <a:t>que permiten detectarlo precozmente, cuando el tratamiento puede ser más eficaz.</a:t>
            </a:r>
          </a:p>
          <a:p>
            <a:pPr>
              <a:lnSpc>
                <a:spcPct val="110000"/>
              </a:lnSpc>
              <a:spcAft>
                <a:spcPts val="1200"/>
              </a:spcAft>
            </a:pPr>
            <a:r>
              <a:rPr lang="en-US" dirty="0"/>
              <a:t>Aproximadamente a 1 de cada 7 mujeres se le diagnostica un </a:t>
            </a:r>
            <a:r>
              <a:rPr lang="en-US" b="1" dirty="0"/>
              <a:t>cáncer de mama a </a:t>
            </a:r>
            <a:r>
              <a:rPr lang="en-US" dirty="0"/>
              <a:t>lo largo de su vida. Hay muchas posibilidades de recuperarse si se detecta en una fase temprana. Por este motivo, es fundamental que las mujeres se revisen las mamas con regularidad para detectar cualquier cambio y que siempre las examine un médico de cabecera. En raras ocasiones, también puede diagnosticarse cáncer de mama a los hombres.</a:t>
            </a:r>
            <a:endParaRPr lang="en-US" sz="2800" dirty="0"/>
          </a:p>
          <a:p>
            <a:pPr marL="0" indent="0">
              <a:lnSpc>
                <a:spcPct val="110000"/>
              </a:lnSpc>
              <a:spcAft>
                <a:spcPts val="1200"/>
              </a:spcAft>
              <a:buNone/>
            </a:pP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Detección y prevención </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8"/>
              </a:rPr>
              <a:t>Fuente| </a:t>
            </a:r>
            <a:r>
              <a:rPr lang="en-US" sz="1200" dirty="0">
                <a:hlinkClick r:id="rId9"/>
              </a:rPr>
              <a:t>Licencia Pixabay</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401432" y="1495138"/>
            <a:ext cx="2582908" cy="3400254"/>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92886" y="5166116"/>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2269" y="5790252"/>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04351" y="757603"/>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42483" y="5220229"/>
            <a:ext cx="843593" cy="8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Cánceres ginecológicos </a:t>
            </a:r>
            <a:r>
              <a:rPr lang="it-IT" dirty="0"/>
              <a:t>y de </a:t>
            </a:r>
            <a:r>
              <a:rPr lang="it-IT" dirty="0" err="1"/>
              <a:t>mama</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6078" y="1727613"/>
            <a:ext cx="8291362" cy="2902401"/>
          </a:xfrm>
        </p:spPr>
        <p:txBody>
          <a:bodyPr>
            <a:normAutofit/>
          </a:bodyPr>
          <a:lstStyle/>
          <a:p>
            <a:pPr marL="0" indent="0">
              <a:spcBef>
                <a:spcPts val="0"/>
              </a:spcBef>
              <a:spcAft>
                <a:spcPts val="0"/>
              </a:spcAft>
              <a:buClrTx/>
              <a:buNone/>
              <a:defRPr/>
            </a:pPr>
            <a:r>
              <a:rPr lang="en-GB" b="1" dirty="0" err="1"/>
              <a:t>Vídeos</a:t>
            </a:r>
            <a:r>
              <a:rPr lang="en-GB" b="1" dirty="0" smtClean="0"/>
              <a:t>:</a:t>
            </a:r>
          </a:p>
          <a:p>
            <a:pPr marL="0" indent="0">
              <a:spcBef>
                <a:spcPts val="0"/>
              </a:spcBef>
              <a:spcAft>
                <a:spcPts val="0"/>
              </a:spcAft>
              <a:buClrTx/>
              <a:buNone/>
              <a:defRPr/>
            </a:pPr>
            <a:endParaRPr lang="en-GB" b="1" dirty="0"/>
          </a:p>
          <a:p>
            <a:pPr marL="0" indent="0">
              <a:spcBef>
                <a:spcPts val="0"/>
              </a:spcBef>
              <a:spcAft>
                <a:spcPts val="0"/>
              </a:spcAft>
              <a:buClrTx/>
              <a:buNone/>
              <a:defRPr/>
            </a:pPr>
            <a:r>
              <a:rPr lang="en-US" dirty="0" err="1"/>
              <a:t>Cómo</a:t>
            </a:r>
            <a:r>
              <a:rPr lang="en-US" dirty="0"/>
              <a:t> </a:t>
            </a:r>
            <a:r>
              <a:rPr lang="en-US" dirty="0" err="1"/>
              <a:t>autoexplorarse</a:t>
            </a:r>
            <a:r>
              <a:rPr lang="en-US" dirty="0"/>
              <a:t>: </a:t>
            </a:r>
            <a:r>
              <a:rPr lang="en-US" dirty="0" err="1"/>
              <a:t>vídeo</a:t>
            </a:r>
            <a:r>
              <a:rPr lang="en-US" dirty="0"/>
              <a:t> de </a:t>
            </a:r>
            <a:r>
              <a:rPr lang="en-US" dirty="0" err="1"/>
              <a:t>concienciación</a:t>
            </a:r>
            <a:r>
              <a:rPr lang="en-US" dirty="0"/>
              <a:t> </a:t>
            </a:r>
            <a:r>
              <a:rPr lang="en-US" dirty="0" err="1"/>
              <a:t>sobre</a:t>
            </a:r>
            <a:r>
              <a:rPr lang="en-US" dirty="0"/>
              <a:t> el </a:t>
            </a:r>
            <a:r>
              <a:rPr lang="en-US" dirty="0" err="1"/>
              <a:t>cáncer</a:t>
            </a:r>
            <a:r>
              <a:rPr lang="en-US" dirty="0"/>
              <a:t> de </a:t>
            </a:r>
            <a:r>
              <a:rPr lang="en-US" dirty="0" smtClean="0"/>
              <a:t>mama</a:t>
            </a:r>
            <a:endParaRPr lang="en-GB" b="1" dirty="0"/>
          </a:p>
          <a:p>
            <a:pPr marL="0" indent="0">
              <a:spcBef>
                <a:spcPts val="0"/>
              </a:spcBef>
              <a:spcAft>
                <a:spcPts val="0"/>
              </a:spcAft>
              <a:buClrTx/>
              <a:buNone/>
              <a:defRPr/>
            </a:pPr>
            <a:r>
              <a:rPr lang="en-US" dirty="0">
                <a:hlinkClick r:id="rId3"/>
              </a:rPr>
              <a:t>https://</a:t>
            </a:r>
            <a:r>
              <a:rPr lang="en-US" dirty="0" smtClean="0">
                <a:hlinkClick r:id="rId3"/>
              </a:rPr>
              <a:t>www.youtube.com/watch?v=gpPYy0psefE</a:t>
            </a:r>
            <a:endParaRPr lang="en-US" dirty="0" smtClean="0"/>
          </a:p>
          <a:p>
            <a:pPr marL="0" indent="0">
              <a:spcBef>
                <a:spcPts val="0"/>
              </a:spcBef>
              <a:spcAft>
                <a:spcPts val="0"/>
              </a:spcAft>
              <a:buClrTx/>
              <a:buNone/>
              <a:defRPr/>
            </a:pPr>
            <a:endParaRPr lang="fr-FR" dirty="0"/>
          </a:p>
          <a:p>
            <a:pPr marL="0" indent="0">
              <a:lnSpc>
                <a:spcPct val="120000"/>
              </a:lnSpc>
              <a:buNone/>
            </a:pP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Detección y prevención </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Fuente| </a:t>
            </a:r>
            <a:r>
              <a:rPr lang="en-US" sz="1200" dirty="0">
                <a:hlinkClick r:id="rId5"/>
              </a:rPr>
              <a:t>Licencia Pixabay</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6774" y="1020849"/>
            <a:ext cx="2689958" cy="4191231"/>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382" y="5834825"/>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495" y="583482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232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615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00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32122"/>
            <a:ext cx="11059692" cy="605096"/>
          </a:xfrm>
        </p:spPr>
        <p:txBody>
          <a:bodyPr>
            <a:noAutofit/>
          </a:bodyPr>
          <a:lstStyle/>
          <a:p>
            <a:r>
              <a:rPr lang="en-GB" dirty="0"/>
              <a:t>Prevención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86880" y="1137218"/>
            <a:ext cx="11067846" cy="5280327"/>
          </a:xfrm>
        </p:spPr>
        <p:txBody>
          <a:bodyPr>
            <a:normAutofit fontScale="92500" lnSpcReduction="20000"/>
          </a:bodyPr>
          <a:lstStyle/>
          <a:p>
            <a:pPr>
              <a:lnSpc>
                <a:spcPct val="110000"/>
              </a:lnSpc>
            </a:pPr>
            <a:r>
              <a:rPr lang="en-US" b="1" dirty="0"/>
              <a:t>La nutrición </a:t>
            </a:r>
            <a:r>
              <a:rPr lang="en-US" dirty="0"/>
              <a:t>es una cuestión fundamental para el bienestar y la salud y, cuando se adopta con criterios equilibrados, contribuye a la definición de una buena condición física y a la prevención de múltiples enfermedades, incluso a reducir la mortalidad.</a:t>
            </a:r>
          </a:p>
          <a:p>
            <a:pPr>
              <a:lnSpc>
                <a:spcPct val="110000"/>
              </a:lnSpc>
            </a:pPr>
            <a:r>
              <a:rPr lang="en-US" b="1" dirty="0"/>
              <a:t>La actividad física</a:t>
            </a:r>
            <a:r>
              <a:rPr lang="en-US" dirty="0"/>
              <a:t>, especialmente combinada con una dieta equilibrada, es esencial para gozar de buena salud: garantiza una buena relación con la comida y un estilo de vida saludable. La actividad deportiva ayuda a los sistemas cardiovascular y muscular y al bienestar psicológico, pero no está muy extendida entre la población.</a:t>
            </a:r>
          </a:p>
          <a:p>
            <a:pPr>
              <a:lnSpc>
                <a:spcPct val="110000"/>
              </a:lnSpc>
            </a:pPr>
            <a:r>
              <a:rPr lang="en-US" b="1" dirty="0"/>
              <a:t>El peso </a:t>
            </a:r>
            <a:r>
              <a:rPr lang="en-US" dirty="0"/>
              <a:t>es uno de los indicadores útiles para examinar el estado de salud y aporta cierta información sobre la salud general, aunque debe vincularse con otras dimensiones relacionadas con el bienestar mental y físico, como la relación con la comida. Este enfoque es especialmente importante a la hora de tratar el peso desde una perspectiva de género, un ámbito que muestra diferencias entre las tendencias de peso y los </a:t>
            </a:r>
            <a:r>
              <a:rPr lang="en-US" dirty="0" err="1"/>
              <a:t>comportamientos </a:t>
            </a:r>
            <a:r>
              <a:rPr lang="en-US" dirty="0"/>
              <a:t>alimentarios.</a:t>
            </a:r>
          </a:p>
          <a:p>
            <a:pPr>
              <a:lnSpc>
                <a:spcPct val="110000"/>
              </a:lnSpc>
            </a:pPr>
            <a:r>
              <a:rPr lang="en-US" dirty="0"/>
              <a:t>Algunas pruebas de </a:t>
            </a:r>
            <a:r>
              <a:rPr lang="en-US" b="1" dirty="0"/>
              <a:t>cribado </a:t>
            </a:r>
            <a:r>
              <a:rPr lang="en-US" dirty="0"/>
              <a:t>pueden ayudar a diagnosticar precozmente problemas de salud. Pregunte a su profesional sanitario qué pruebas son adecuadas para usted.</a:t>
            </a:r>
          </a:p>
          <a:p>
            <a:pPr marL="0" indent="0">
              <a:lnSpc>
                <a:spcPct val="110000"/>
              </a:lnSpc>
              <a:buNone/>
            </a:pPr>
            <a:endParaRPr lang="en-US" dirty="0"/>
          </a:p>
          <a:p>
            <a:pPr marL="0" indent="0">
              <a:lnSpc>
                <a:spcPct val="110000"/>
              </a:lnSpc>
              <a:buNone/>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Detección y prevención </a:t>
            </a:r>
            <a:endParaRPr lang="en-US" dirty="0">
              <a:solidFill>
                <a:schemeClr val="bg1"/>
              </a:solidFill>
            </a:endParaRPr>
          </a:p>
        </p:txBody>
      </p:sp>
    </p:spTree>
    <p:extLst>
      <p:ext uri="{BB962C8B-B14F-4D97-AF65-F5344CB8AC3E}">
        <p14:creationId xmlns:p14="http://schemas.microsoft.com/office/powerpoint/2010/main" val="2545829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1" y="427369"/>
            <a:ext cx="11059692" cy="605096"/>
          </a:xfrm>
        </p:spPr>
        <p:txBody>
          <a:bodyPr/>
          <a:lstStyle/>
          <a:p>
            <a:r>
              <a:rPr lang="en-GB" dirty="0"/>
              <a:t>Proyección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222296"/>
            <a:ext cx="11308879" cy="5485333"/>
          </a:xfrm>
        </p:spPr>
        <p:txBody>
          <a:bodyPr>
            <a:normAutofit/>
          </a:bodyPr>
          <a:lstStyle/>
          <a:p>
            <a:pPr>
              <a:lnSpc>
                <a:spcPct val="110000"/>
              </a:lnSpc>
            </a:pPr>
            <a:r>
              <a:rPr lang="en-US" dirty="0"/>
              <a:t>Aunque se sienta bien, debe acudir al médico para someterse a revisiones periódicas. </a:t>
            </a:r>
          </a:p>
          <a:p>
            <a:pPr>
              <a:lnSpc>
                <a:spcPct val="110000"/>
              </a:lnSpc>
            </a:pPr>
            <a:r>
              <a:rPr lang="en-US" dirty="0"/>
              <a:t>Estas visitas pueden ayudarle a evitar problemas en el futuro. Por ejemplo, la única forma de saber si tiene la </a:t>
            </a:r>
            <a:r>
              <a:rPr lang="en-US" u="sng" dirty="0">
                <a:hlinkClick r:id="rId3"/>
              </a:rPr>
              <a:t>tensión alta es haciéndose </a:t>
            </a:r>
            <a:r>
              <a:rPr lang="en-US" dirty="0"/>
              <a:t>revisiones periódicas. Los niveles altos de azúcar en sangre y </a:t>
            </a:r>
            <a:r>
              <a:rPr lang="en-US" u="sng" dirty="0">
                <a:hlinkClick r:id="rId4"/>
              </a:rPr>
              <a:t>colesterol </a:t>
            </a:r>
            <a:r>
              <a:rPr lang="en-US" dirty="0"/>
              <a:t>también pueden no presentar síntomas en las primeras fases. Un simple análisis de sangre puede detectar estas enfermedades.</a:t>
            </a:r>
          </a:p>
          <a:p>
            <a:pPr>
              <a:lnSpc>
                <a:spcPct val="110000"/>
              </a:lnSpc>
            </a:pPr>
            <a:r>
              <a:rPr lang="en-US" dirty="0"/>
              <a:t>Hay momentos concretos en los que debe acudir a su médico o someterse a exámenes médicos específicos.</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lvl="1">
              <a:lnSpc>
                <a:spcPct val="110000"/>
              </a:lnSpc>
            </a:pPr>
            <a:endParaRPr lang="el-GR" dirty="0"/>
          </a:p>
          <a:p>
            <a:pPr>
              <a:lnSpc>
                <a:spcPct val="110000"/>
              </a:lnSpc>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7.1.5 Detección y prevención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7.1.5 Detección y prevención </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326570" y="510690"/>
            <a:ext cx="11059692" cy="605096"/>
          </a:xfrm>
        </p:spPr>
        <p:txBody>
          <a:bodyPr>
            <a:normAutofit/>
          </a:bodyPr>
          <a:lstStyle/>
          <a:p>
            <a:pPr algn="ctr"/>
            <a:r>
              <a:rPr lang="it-IT" dirty="0"/>
              <a:t>Aplicaciones de detección y prevención</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3462753560"/>
              </p:ext>
            </p:extLst>
          </p:nvPr>
        </p:nvGraphicFramePr>
        <p:xfrm>
          <a:off x="326570" y="2184400"/>
          <a:ext cx="11538855" cy="2438400"/>
        </p:xfrm>
        <a:graphic>
          <a:graphicData uri="http://schemas.openxmlformats.org/drawingml/2006/table">
            <a:tbl>
              <a:tblPr firstRow="1" bandRow="1">
                <a:tableStyleId>{5C22544A-7EE6-4342-B048-85BDC9FD1C3A}</a:tableStyleId>
              </a:tblPr>
              <a:tblGrid>
                <a:gridCol w="1680787">
                  <a:extLst>
                    <a:ext uri="{9D8B030D-6E8A-4147-A177-3AD203B41FA5}">
                      <a16:colId xmlns:a16="http://schemas.microsoft.com/office/drawing/2014/main" val="662343082"/>
                    </a:ext>
                  </a:extLst>
                </a:gridCol>
                <a:gridCol w="949203">
                  <a:extLst>
                    <a:ext uri="{9D8B030D-6E8A-4147-A177-3AD203B41FA5}">
                      <a16:colId xmlns:a16="http://schemas.microsoft.com/office/drawing/2014/main" val="1987263671"/>
                    </a:ext>
                  </a:extLst>
                </a:gridCol>
                <a:gridCol w="1151903">
                  <a:extLst>
                    <a:ext uri="{9D8B030D-6E8A-4147-A177-3AD203B41FA5}">
                      <a16:colId xmlns:a16="http://schemas.microsoft.com/office/drawing/2014/main" val="2436129657"/>
                    </a:ext>
                  </a:extLst>
                </a:gridCol>
                <a:gridCol w="2475901">
                  <a:extLst>
                    <a:ext uri="{9D8B030D-6E8A-4147-A177-3AD203B41FA5}">
                      <a16:colId xmlns:a16="http://schemas.microsoft.com/office/drawing/2014/main" val="290924506"/>
                    </a:ext>
                  </a:extLst>
                </a:gridCol>
                <a:gridCol w="5281061">
                  <a:extLst>
                    <a:ext uri="{9D8B030D-6E8A-4147-A177-3AD203B41FA5}">
                      <a16:colId xmlns:a16="http://schemas.microsoft.com/office/drawing/2014/main" val="2740814280"/>
                    </a:ext>
                  </a:extLst>
                </a:gridCol>
              </a:tblGrid>
              <a:tr h="469840">
                <a:tc>
                  <a:txBody>
                    <a:bodyPr/>
                    <a:lstStyle/>
                    <a:p>
                      <a:r>
                        <a:rPr lang="it-IT" dirty="0"/>
                        <a:t>Nombre</a:t>
                      </a:r>
                    </a:p>
                  </a:txBody>
                  <a:tcPr/>
                </a:tc>
                <a:tc>
                  <a:txBody>
                    <a:bodyPr/>
                    <a:lstStyle/>
                    <a:p>
                      <a:r>
                        <a:rPr lang="it-IT" dirty="0"/>
                        <a:t>Coste</a:t>
                      </a:r>
                    </a:p>
                  </a:txBody>
                  <a:tcPr/>
                </a:tc>
                <a:tc>
                  <a:txBody>
                    <a:bodyPr/>
                    <a:lstStyle/>
                    <a:p>
                      <a:r>
                        <a:rPr lang="it-IT" dirty="0"/>
                        <a:t>Disponible en</a:t>
                      </a:r>
                    </a:p>
                  </a:txBody>
                  <a:tcPr/>
                </a:tc>
                <a:tc>
                  <a:txBody>
                    <a:bodyPr/>
                    <a:lstStyle/>
                    <a:p>
                      <a:r>
                        <a:rPr lang="it-IT" dirty="0"/>
                        <a:t>Enlace</a:t>
                      </a:r>
                    </a:p>
                  </a:txBody>
                  <a:tcPr/>
                </a:tc>
                <a:tc>
                  <a:txBody>
                    <a:bodyPr/>
                    <a:lstStyle/>
                    <a:p>
                      <a:r>
                        <a:rPr lang="it-IT" dirty="0"/>
                        <a:t>Descripción</a:t>
                      </a:r>
                    </a:p>
                  </a:txBody>
                  <a:tcPr/>
                </a:tc>
                <a:extLst>
                  <a:ext uri="{0D108BD9-81ED-4DB2-BD59-A6C34878D82A}">
                    <a16:rowId xmlns:a16="http://schemas.microsoft.com/office/drawing/2014/main" val="1425105461"/>
                  </a:ext>
                </a:extLst>
              </a:tr>
              <a:tr h="830353">
                <a:tc>
                  <a:txBody>
                    <a:bodyPr/>
                    <a:lstStyle/>
                    <a:p>
                      <a:r>
                        <a:rPr lang="en-US" sz="1800" b="0" i="0" u="none" strike="noStrike" kern="1200" dirty="0">
                          <a:solidFill>
                            <a:schemeClr val="dk1"/>
                          </a:solidFill>
                          <a:effectLst/>
                          <a:latin typeface="+mn-lt"/>
                          <a:ea typeface="+mn-ea"/>
                          <a:cs typeface="+mn-cs"/>
                        </a:rPr>
                        <a:t>Conozca sus limones Salud mamaria</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Gratis</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dirty="0" smtClean="0">
                          <a:hlinkClick r:id="rId3"/>
                        </a:rPr>
                        <a:t>https://play.google.com/store/apps/details?id=com.knowyourlemons.app&amp;pli=1</a:t>
                      </a:r>
                      <a:endParaRPr lang="it-IT" sz="1400" dirty="0" smtClean="0"/>
                    </a:p>
                    <a:p>
                      <a:endParaRPr lang="it-IT" sz="1400" dirty="0" smtClean="0"/>
                    </a:p>
                    <a:p>
                      <a:r>
                        <a:rPr lang="it-IT" sz="1400" dirty="0" smtClean="0">
                          <a:hlinkClick r:id="rId4"/>
                        </a:rPr>
                        <a:t>https://apps.apple.com/us/app/know-your-lemons-breast-check/id1420212829</a:t>
                      </a:r>
                      <a:endParaRPr lang="it-IT" sz="1400" dirty="0" smtClean="0"/>
                    </a:p>
                    <a:p>
                      <a:endParaRPr lang="it-IT" sz="1400" dirty="0"/>
                    </a:p>
                  </a:txBody>
                  <a:tcPr/>
                </a:tc>
                <a:tc>
                  <a:txBody>
                    <a:bodyPr/>
                    <a:lstStyle/>
                    <a:p>
                      <a:pPr algn="just"/>
                      <a:r>
                        <a:rPr lang="en-US" sz="1400" b="0" i="0" kern="1200" dirty="0">
                          <a:solidFill>
                            <a:schemeClr val="dk1"/>
                          </a:solidFill>
                          <a:effectLst/>
                          <a:latin typeface="+mn-lt"/>
                          <a:ea typeface="+mn-ea"/>
                          <a:cs typeface="+mn-cs"/>
                        </a:rPr>
                        <a:t>Tutorial de autocomprobación, función de programación basada en el ciclo menstrual, plan de detección personal, recursos e información sobre salud mamaria</a:t>
                      </a:r>
                      <a:endParaRPr lang="it-IT" sz="1400" dirty="0"/>
                    </a:p>
                  </a:txBody>
                  <a:tcPr/>
                </a:tc>
                <a:extLst>
                  <a:ext uri="{0D108BD9-81ED-4DB2-BD59-A6C34878D82A}">
                    <a16:rowId xmlns:a16="http://schemas.microsoft.com/office/drawing/2014/main" val="780917226"/>
                  </a:ext>
                </a:extLst>
              </a:tr>
            </a:tbl>
          </a:graphicData>
        </a:graphic>
      </p:graphicFrame>
      <p:pic>
        <p:nvPicPr>
          <p:cNvPr id="5"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6566" y="510690"/>
            <a:ext cx="1600714" cy="160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99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470399"/>
            <a:ext cx="10515600" cy="893179"/>
          </a:xfrm>
        </p:spPr>
        <p:txBody>
          <a:bodyPr>
            <a:normAutofit/>
          </a:bodyPr>
          <a:lstStyle/>
          <a:p>
            <a:r>
              <a:rPr lang="en-US" altLang="el-GR" sz="2000" dirty="0">
                <a:solidFill>
                  <a:srgbClr val="C01E24"/>
                </a:solidFill>
              </a:rPr>
              <a:t>7.1.6</a:t>
            </a:r>
            <a:r>
              <a:rPr lang="en-US" altLang="el-GR" dirty="0"/>
              <a:t/>
            </a:r>
            <a:br>
              <a:rPr lang="en-US" altLang="el-GR" dirty="0"/>
            </a:br>
            <a:r>
              <a:rPr lang="en-US" altLang="el-GR" dirty="0">
                <a:solidFill>
                  <a:srgbClr val="C01E24"/>
                </a:solidFill>
              </a:rPr>
              <a:t>Menopausia</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415760" y="1363578"/>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8" name="Segnaposto contenuto 7">
            <a:extLst>
              <a:ext uri="{FF2B5EF4-FFF2-40B4-BE49-F238E27FC236}">
                <a16:creationId xmlns:a16="http://schemas.microsoft.com/office/drawing/2014/main" id="{6F787F69-632E-4573-A4A6-5BB509724618}"/>
              </a:ext>
            </a:extLst>
          </p:cNvPr>
          <p:cNvSpPr>
            <a:spLocks noGrp="1"/>
          </p:cNvSpPr>
          <p:nvPr>
            <p:ph sz="half" idx="2"/>
          </p:nvPr>
        </p:nvSpPr>
        <p:spPr>
          <a:xfrm>
            <a:off x="558000" y="1939334"/>
            <a:ext cx="6330480" cy="3684588"/>
          </a:xfrm>
        </p:spPr>
        <p:txBody>
          <a:bodyPr/>
          <a:lstStyle/>
          <a:p>
            <a:pPr marL="0" lvl="0" indent="0">
              <a:buNone/>
            </a:pPr>
            <a:r>
              <a:rPr lang="en-GB" dirty="0"/>
              <a:t>Para saber más sobre</a:t>
            </a:r>
          </a:p>
          <a:p>
            <a:pPr lvl="0"/>
            <a:r>
              <a:rPr lang="en-GB" dirty="0"/>
              <a:t>Conceptos básicos sobre la menopausia.</a:t>
            </a:r>
          </a:p>
          <a:p>
            <a:pPr lvl="0"/>
            <a:r>
              <a:rPr lang="en-GB" dirty="0"/>
              <a:t>Los beneficios de las apps para la menopausia.</a:t>
            </a:r>
          </a:p>
          <a:p>
            <a:pPr lvl="0"/>
            <a:r>
              <a:rPr lang="en-GB" dirty="0"/>
              <a:t>Ejemplos de aplicaciones sanitarias en este ámbito. </a:t>
            </a:r>
            <a:endParaRPr lang="it-IT" dirty="0"/>
          </a:p>
          <a:p>
            <a:endParaRPr lang="it-IT" dirty="0"/>
          </a:p>
        </p:txBody>
      </p:sp>
      <p:pic>
        <p:nvPicPr>
          <p:cNvPr id="6" name="Picture 2" descr="Ambition abstract concept">
            <a:extLst>
              <a:ext uri="{FF2B5EF4-FFF2-40B4-BE49-F238E27FC236}">
                <a16:creationId xmlns:a16="http://schemas.microsoft.com/office/drawing/2014/main" id="{B45802B2-CE04-C048-B497-5012E209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610248"/>
            <a:ext cx="4633356" cy="4487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F52CA4-0564-0C88-3B23-7EF2BC082CD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C899E44A-D6BC-464B-A535-711DB1AB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498258"/>
            <a:ext cx="11368808" cy="61746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35048" y="370047"/>
            <a:ext cx="11396576" cy="599188"/>
          </a:xfrm>
        </p:spPr>
        <p:txBody>
          <a:bodyPr>
            <a:noAutofit/>
          </a:bodyPr>
          <a:lstStyle/>
          <a:p>
            <a:r>
              <a:rPr lang="it-IT" dirty="0">
                <a:solidFill>
                  <a:schemeClr val="bg1"/>
                </a:solidFill>
                <a:effectLst>
                  <a:outerShdw blurRad="38100" dist="38100" dir="2700000" algn="tl">
                    <a:srgbClr val="000000">
                      <a:alpha val="43137"/>
                    </a:srgbClr>
                  </a:outerShdw>
                </a:effectLst>
              </a:rPr>
              <a:t>Menopausia</a:t>
            </a:r>
            <a:endParaRPr lang="en-US" dirty="0">
              <a:solidFill>
                <a:schemeClr val="bg1"/>
              </a:solidFill>
              <a:effectLst>
                <a:outerShdw blurRad="38100" dist="38100" dir="2700000" algn="tl">
                  <a:srgbClr val="000000">
                    <a:alpha val="43137"/>
                  </a:srgbClr>
                </a:outerShdw>
              </a:effectLst>
            </a:endParaRPr>
          </a:p>
        </p:txBody>
      </p:sp>
      <p:sp>
        <p:nvSpPr>
          <p:cNvPr id="9" name="Rettangolo 8">
            <a:extLst>
              <a:ext uri="{FF2B5EF4-FFF2-40B4-BE49-F238E27FC236}">
                <a16:creationId xmlns:a16="http://schemas.microsoft.com/office/drawing/2014/main" id="{1B2DE52D-1B02-4463-93D9-CF5703D7B2ED}"/>
              </a:ext>
            </a:extLst>
          </p:cNvPr>
          <p:cNvSpPr/>
          <p:nvPr/>
        </p:nvSpPr>
        <p:spPr>
          <a:xfrm>
            <a:off x="558000" y="861396"/>
            <a:ext cx="4857048"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solidFill>
                  <a:srgbClr val="000000"/>
                </a:solidFill>
                <a:latin typeface="Calibri" panose="020F0502020204030204" pitchFamily="34" charset="0"/>
              </a:rPr>
              <a:t>La menopausia es el momento que marca el final de los ciclos menstruales de la mujer. La menopausia dura un año, ya que cuando una mujer pasa 12 meses consecutivos sin menstruar, entra en la posmenopausia. La menopausia puede producirse a los 40 o a los 50 años, pero la edad media es de 50 años en Europa.</a:t>
            </a:r>
            <a:endParaRPr lang="it-IT" sz="2000" dirty="0"/>
          </a:p>
        </p:txBody>
      </p:sp>
      <p:sp>
        <p:nvSpPr>
          <p:cNvPr id="11" name="Rettangolo 10">
            <a:extLst>
              <a:ext uri="{FF2B5EF4-FFF2-40B4-BE49-F238E27FC236}">
                <a16:creationId xmlns:a16="http://schemas.microsoft.com/office/drawing/2014/main" id="{079EB42F-7525-4047-AE1F-F1F657614025}"/>
              </a:ext>
            </a:extLst>
          </p:cNvPr>
          <p:cNvSpPr/>
          <p:nvPr/>
        </p:nvSpPr>
        <p:spPr>
          <a:xfrm>
            <a:off x="7011639" y="589497"/>
            <a:ext cx="470137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Calibri" panose="020F0502020204030204" pitchFamily="34" charset="0"/>
              </a:rPr>
              <a:t>La menopausia es un proceso biológico natural. Pero los síntomas físicos, como los sofocos, y emocionales de la menopausia pueden alterar el sueño, bajar los niveles de energía o afectar a la salud emocional.</a:t>
            </a:r>
            <a:endParaRPr lang="it-IT" dirty="0"/>
          </a:p>
        </p:txBody>
      </p:sp>
      <p:sp>
        <p:nvSpPr>
          <p:cNvPr id="12" name="Rettangolo 11">
            <a:extLst>
              <a:ext uri="{FF2B5EF4-FFF2-40B4-BE49-F238E27FC236}">
                <a16:creationId xmlns:a16="http://schemas.microsoft.com/office/drawing/2014/main" id="{F2686E93-9BF3-4351-8348-8B3C16044AF9}"/>
              </a:ext>
            </a:extLst>
          </p:cNvPr>
          <p:cNvSpPr/>
          <p:nvPr/>
        </p:nvSpPr>
        <p:spPr>
          <a:xfrm>
            <a:off x="5518919" y="2133705"/>
            <a:ext cx="6096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a:solidFill>
                  <a:srgbClr val="000000"/>
                </a:solidFill>
                <a:latin typeface="Calibri" panose="020F0502020204030204" pitchFamily="34" charset="0"/>
              </a:rPr>
              <a:t>La menopausia es una parte normal de la vida de una mujer. A veces se la llama "el cambio de vida". La menopausia no se produce de golpe. A medida que el cuerpo de una mujer realiza la transición a la menopausia a lo largo de varios años, puede tener síntomas de menopausia y periodos irregulares.</a:t>
            </a:r>
            <a:endParaRPr lang="it-IT" dirty="0"/>
          </a:p>
        </p:txBody>
      </p:sp>
      <p:sp>
        <p:nvSpPr>
          <p:cNvPr id="4" name="Rettangolo 3">
            <a:extLst>
              <a:ext uri="{FF2B5EF4-FFF2-40B4-BE49-F238E27FC236}">
                <a16:creationId xmlns:a16="http://schemas.microsoft.com/office/drawing/2014/main" id="{AC7DDC46-4EAD-4085-A40A-B15469426AB5}"/>
              </a:ext>
            </a:extLst>
          </p:cNvPr>
          <p:cNvSpPr/>
          <p:nvPr/>
        </p:nvSpPr>
        <p:spPr>
          <a:xfrm>
            <a:off x="690785" y="3959533"/>
            <a:ext cx="110222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La mayoría de los estudios realizados con mujeres inmigrantes revelaron que sus experiencias con la menopausia y sus estrategias de autocuidado se basaban en información cultural; que es poco probable que las mujeres inmigrantes busquen asistencia sanitaria relacionada con la menopausia o que inicien conversaciones sobre la menopausia con sus proveedores de asistencia sanitaria; y que la mayoría de las que buscan asistencia sanitaria relacionada con la menopausia están decepcionadas con la atención que reciben. Los estudios que evalúan los conocimientos relacionados con la menopausia revelan que muchas mujeres inmigrantes tienen conocimientos limitados sobre la menopausia y la salud posmenopáusica, y que la familia y los amigos son sus fuentes más habituales de información sobre la menopausia.</a:t>
            </a:r>
            <a:endParaRPr lang="it-IT" dirty="0"/>
          </a:p>
        </p:txBody>
      </p:sp>
      <p:sp>
        <p:nvSpPr>
          <p:cNvPr id="14" name="Ορθογώνιο 1">
            <a:extLst>
              <a:ext uri="{FF2B5EF4-FFF2-40B4-BE49-F238E27FC236}">
                <a16:creationId xmlns:a16="http://schemas.microsoft.com/office/drawing/2014/main" id="{FE2E6CBF-E592-4E6F-876B-7A9CDB0C3DEF}"/>
              </a:ext>
            </a:extLst>
          </p:cNvPr>
          <p:cNvSpPr/>
          <p:nvPr/>
        </p:nvSpPr>
        <p:spPr>
          <a:xfrm>
            <a:off x="9542858" y="6371479"/>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Pixabay</a:t>
            </a:r>
            <a:endParaRPr lang="en-US" sz="1200" dirty="0"/>
          </a:p>
        </p:txBody>
      </p:sp>
      <p:sp>
        <p:nvSpPr>
          <p:cNvPr id="2" name="Ορθογώνιο 7">
            <a:extLst>
              <a:ext uri="{FF2B5EF4-FFF2-40B4-BE49-F238E27FC236}">
                <a16:creationId xmlns:a16="http://schemas.microsoft.com/office/drawing/2014/main" id="{0FDE4990-D2DF-559D-8C50-F89365FDDF4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Menopausia</a:t>
            </a:r>
            <a:endParaRPr lang="en-US" dirty="0">
              <a:solidFill>
                <a:schemeClr val="bg1"/>
              </a:solidFill>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us.googleusercontent.com/qDTsIoTPgm-YtQE0FQncoc8swnM_oS_hBgKWo1z6kmvfUB9RUo-nlR9xSPkviU57tBqecbox5slvnLpMoOshTIDEMXWHGWyCoGUnpqDmFplIYxYxcL2ik2k2m3B8Ncpk5zdqDaTFhf6CekGq7ezUXg=s2048">
            <a:extLst>
              <a:ext uri="{FF2B5EF4-FFF2-40B4-BE49-F238E27FC236}">
                <a16:creationId xmlns:a16="http://schemas.microsoft.com/office/drawing/2014/main" id="{C469918D-73B6-4746-897F-AB2A91012F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8886" y="566677"/>
            <a:ext cx="7540971" cy="307737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364D520-EDBF-4914-8BBC-9346834669F7}"/>
              </a:ext>
            </a:extLst>
          </p:cNvPr>
          <p:cNvSpPr/>
          <p:nvPr/>
        </p:nvSpPr>
        <p:spPr>
          <a:xfrm>
            <a:off x="398343" y="3769370"/>
            <a:ext cx="7711514" cy="2862322"/>
          </a:xfrm>
          <a:prstGeom prst="rect">
            <a:avLst/>
          </a:prstGeom>
        </p:spPr>
        <p:txBody>
          <a:bodyPr wrap="square">
            <a:spAutoFit/>
          </a:bodyPr>
          <a:lstStyle/>
          <a:p>
            <a:r>
              <a:rPr lang="en-US" b="1" dirty="0">
                <a:solidFill>
                  <a:srgbClr val="000000"/>
                </a:solidFill>
                <a:latin typeface="Calibri" panose="020F0502020204030204" pitchFamily="34" charset="0"/>
              </a:rPr>
              <a:t>Perimenopausia </a:t>
            </a:r>
            <a:r>
              <a:rPr lang="en-US" dirty="0">
                <a:solidFill>
                  <a:srgbClr val="000000"/>
                </a:solidFill>
                <a:latin typeface="Calibri" panose="020F0502020204030204" pitchFamily="34" charset="0"/>
              </a:rPr>
              <a:t>-o premenopausia- es una palabra que significa "alrededor de la menopausia" y es cuando empiezan los síntomas que conducen a la menopausia. Esta etapa suele comenzar entre 4 y 8 años antes de la menopausia. La edad a la que comienza la perimenopausia varía: algunas mujeres la notan a los 40 años, pero otras pueden experimentarla ya a mediados de los 30 años.</a:t>
            </a:r>
            <a:endParaRPr lang="en-US" dirty="0"/>
          </a:p>
          <a:p>
            <a:r>
              <a:rPr lang="en-US" dirty="0">
                <a:solidFill>
                  <a:srgbClr val="000000"/>
                </a:solidFill>
                <a:latin typeface="Calibri" panose="020F0502020204030204" pitchFamily="34" charset="0"/>
              </a:rPr>
              <a:t>La perimenopausia ocurre cuando los ovarios empiezan a dejar de funcionar. Empiezan a producir menos óvulos y folículos (sacos llenos de líquido que contienen un óvulo) y de menor calidad. Algunos síntomas de la menopausia precoz, como cambios en la menstruación o en el estado de ánimo.</a:t>
            </a:r>
            <a:endParaRPr lang="en-US" dirty="0">
              <a:effectLst/>
            </a:endParaRPr>
          </a:p>
        </p:txBody>
      </p:sp>
      <p:sp>
        <p:nvSpPr>
          <p:cNvPr id="6" name="Rettangolo 5">
            <a:extLst>
              <a:ext uri="{FF2B5EF4-FFF2-40B4-BE49-F238E27FC236}">
                <a16:creationId xmlns:a16="http://schemas.microsoft.com/office/drawing/2014/main" id="{BC3297A4-1869-44BC-BC94-5C0716A71EDA}"/>
              </a:ext>
            </a:extLst>
          </p:cNvPr>
          <p:cNvSpPr/>
          <p:nvPr/>
        </p:nvSpPr>
        <p:spPr>
          <a:xfrm>
            <a:off x="8137530" y="566677"/>
            <a:ext cx="4054470" cy="5909310"/>
          </a:xfrm>
          <a:prstGeom prst="rect">
            <a:avLst/>
          </a:prstGeom>
        </p:spPr>
        <p:txBody>
          <a:bodyPr wrap="square">
            <a:spAutoFit/>
          </a:bodyPr>
          <a:lstStyle/>
          <a:p>
            <a:r>
              <a:rPr lang="en-US" b="1" dirty="0">
                <a:solidFill>
                  <a:srgbClr val="000000"/>
                </a:solidFill>
                <a:latin typeface="Calibri" panose="020F0502020204030204" pitchFamily="34" charset="0"/>
              </a:rPr>
              <a:t>Postmenopausia </a:t>
            </a:r>
            <a:r>
              <a:rPr lang="en-US" dirty="0">
                <a:solidFill>
                  <a:srgbClr val="000000"/>
                </a:solidFill>
                <a:latin typeface="Calibri" panose="020F0502020204030204" pitchFamily="34" charset="0"/>
              </a:rPr>
              <a:t>significa simplemente "después de la menopausia", y las mujeres llegan a este punto cuando han pasado 12 meses desde su último periodo. La posmenopausia señala el final de la edad reproductiva de la mujer, que permanecerá en esta fase el resto de su vida. Aunque los ovarios siguen produciendo niveles bajos de las hormonas estrógeno y progesterona, en la posmenopausia la mujer ya no ovula (libera óvulos), por lo que no puede quedarse embarazada.</a:t>
            </a:r>
            <a:endParaRPr lang="en-US" dirty="0"/>
          </a:p>
          <a:p>
            <a:r>
              <a:rPr lang="en-US" dirty="0"/>
              <a:t/>
            </a:r>
            <a:br>
              <a:rPr lang="en-US" dirty="0"/>
            </a:br>
            <a:r>
              <a:rPr lang="en-US" dirty="0">
                <a:solidFill>
                  <a:srgbClr val="000000"/>
                </a:solidFill>
                <a:latin typeface="Calibri" panose="020F0502020204030204" pitchFamily="34" charset="0"/>
              </a:rPr>
              <a:t>Los síntomas de la menopausia continúan durante unos 2-7 años después del último ciclo menstrual (puede ser más largo para algunas personas), pero después de ese tiempo, los síntomas a menudo se hacen más leves o desaparecen por completo.</a:t>
            </a:r>
            <a:endParaRPr lang="en-US" dirty="0">
              <a:effectLst/>
            </a:endParaRPr>
          </a:p>
        </p:txBody>
      </p:sp>
      <p:sp>
        <p:nvSpPr>
          <p:cNvPr id="7" name="Ορθογώνιο 2">
            <a:extLst>
              <a:ext uri="{FF2B5EF4-FFF2-40B4-BE49-F238E27FC236}">
                <a16:creationId xmlns:a16="http://schemas.microsoft.com/office/drawing/2014/main" id="{FB0B9C7C-304B-4EE1-B009-B849EDFCD66C}"/>
              </a:ext>
            </a:extLst>
          </p:cNvPr>
          <p:cNvSpPr/>
          <p:nvPr/>
        </p:nvSpPr>
        <p:spPr>
          <a:xfrm>
            <a:off x="9687656" y="6493193"/>
            <a:ext cx="2411718" cy="276999"/>
          </a:xfrm>
          <a:prstGeom prst="rect">
            <a:avLst/>
          </a:prstGeom>
        </p:spPr>
        <p:txBody>
          <a:bodyPr wrap="square">
            <a:spAutoFit/>
          </a:bodyPr>
          <a:lstStyle/>
          <a:p>
            <a:pPr algn="r"/>
            <a:r>
              <a:rPr lang="en-US" sz="1200" dirty="0"/>
              <a:t>Fuente|</a:t>
            </a:r>
          </a:p>
        </p:txBody>
      </p:sp>
      <p:sp>
        <p:nvSpPr>
          <p:cNvPr id="2" name="Ορθογώνιο 7">
            <a:extLst>
              <a:ext uri="{FF2B5EF4-FFF2-40B4-BE49-F238E27FC236}">
                <a16:creationId xmlns:a16="http://schemas.microsoft.com/office/drawing/2014/main" id="{775FF24D-6765-AEDC-BA98-4E028A09947D}"/>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Menopausia</a:t>
            </a:r>
            <a:endParaRPr lang="en-US" dirty="0">
              <a:solidFill>
                <a:schemeClr val="bg1"/>
              </a:solidFill>
            </a:endParaRPr>
          </a:p>
        </p:txBody>
      </p:sp>
    </p:spTree>
    <p:extLst>
      <p:ext uri="{BB962C8B-B14F-4D97-AF65-F5344CB8AC3E}">
        <p14:creationId xmlns:p14="http://schemas.microsoft.com/office/powerpoint/2010/main" val="336500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198651"/>
            <a:ext cx="10515600" cy="1325563"/>
          </a:xfrm>
        </p:spPr>
        <p:txBody>
          <a:bodyPr anchor="b">
            <a:normAutofit/>
          </a:bodyPr>
          <a:lstStyle/>
          <a:p>
            <a:r>
              <a:rPr lang="en-US" sz="5400" dirty="0"/>
              <a:t>Sesión didáctica:  Contenido</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1658341"/>
            <a:ext cx="5630474" cy="461665"/>
          </a:xfrm>
          <a:prstGeom prst="rect">
            <a:avLst/>
          </a:prstGeom>
          <a:solidFill>
            <a:srgbClr val="DDE0E5"/>
          </a:solidFill>
        </p:spPr>
        <p:txBody>
          <a:bodyPr wrap="square">
            <a:spAutoFit/>
          </a:bodyPr>
          <a:lstStyle/>
          <a:p>
            <a:pPr lvl="0"/>
            <a:r>
              <a:rPr lang="en-US" sz="2400" dirty="0"/>
              <a:t>1. </a:t>
            </a:r>
            <a:r>
              <a:rPr lang="en-US" sz="2400" u="sng" dirty="0" err="1" smtClean="0">
                <a:solidFill>
                  <a:srgbClr val="0070C0"/>
                </a:solidFill>
                <a:hlinkClick r:id="rId4" action="ppaction://hlinksldjump"/>
              </a:rPr>
              <a:t>Introducción</a:t>
            </a:r>
            <a:r>
              <a:rPr lang="en-US" sz="2400" u="sng" dirty="0" smtClean="0">
                <a:solidFill>
                  <a:srgbClr val="0070C0"/>
                </a:solidFill>
                <a:hlinkClick r:id="rId4" action="ppaction://hlinksldjump"/>
              </a:rPr>
              <a:t> </a:t>
            </a:r>
            <a:r>
              <a:rPr lang="en-US" sz="2400" u="sng" dirty="0">
                <a:solidFill>
                  <a:srgbClr val="0070C0"/>
                </a:solidFill>
                <a:hlinkClick r:id="rId4" action="ppaction://hlinksldjump"/>
              </a:rPr>
              <a:t>y presentación </a:t>
            </a:r>
            <a:endParaRPr lang="el-GR" sz="2400" u="sng" dirty="0">
              <a:solidFill>
                <a:srgbClr val="0070C0"/>
              </a:solidFill>
            </a:endParaRPr>
          </a:p>
        </p:txBody>
      </p:sp>
      <p:sp>
        <p:nvSpPr>
          <p:cNvPr id="9" name="TextBox 8">
            <a:extLst>
              <a:ext uri="{FF2B5EF4-FFF2-40B4-BE49-F238E27FC236}">
                <a16:creationId xmlns:a16="http://schemas.microsoft.com/office/drawing/2014/main" id="{B254F5AA-F28C-4567-C48D-9FB27EBEFD95}"/>
              </a:ext>
            </a:extLst>
          </p:cNvPr>
          <p:cNvSpPr txBox="1"/>
          <p:nvPr/>
        </p:nvSpPr>
        <p:spPr>
          <a:xfrm>
            <a:off x="1512006" y="2254133"/>
            <a:ext cx="6839514"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u="sng" dirty="0">
                <a:solidFill>
                  <a:srgbClr val="0070C0"/>
                </a:solidFill>
                <a:hlinkClick r:id="rId5" action="ppaction://hlinksldjump"/>
              </a:rPr>
              <a:t>Aplicaciones sanitarias para la </a:t>
            </a:r>
            <a:r>
              <a:rPr lang="en-US" sz="2400" dirty="0">
                <a:solidFill>
                  <a:srgbClr val="0070C0"/>
                </a:solidFill>
                <a:effectLst/>
                <a:hlinkClick r:id="rId5" action="ppaction://hlinksldjump"/>
              </a:rPr>
              <a:t>salud de </a:t>
            </a:r>
            <a:r>
              <a:rPr lang="en-US" sz="2400" u="sng" dirty="0">
                <a:solidFill>
                  <a:srgbClr val="0070C0"/>
                </a:solidFill>
                <a:hlinkClick r:id="rId5" action="ppaction://hlinksldjump"/>
              </a:rPr>
              <a:t>la mujer </a:t>
            </a:r>
            <a:endParaRPr lang="el-GR" sz="2400" dirty="0">
              <a:solidFill>
                <a:srgbClr val="0070C0"/>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512006" y="2843121"/>
            <a:ext cx="656519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u="sng" dirty="0">
                <a:solidFill>
                  <a:srgbClr val="0070C0"/>
                </a:solidFill>
                <a:effectLst/>
                <a:hlinkClick r:id="rId6" action="ppaction://hlinksldjump"/>
              </a:rPr>
              <a:t>Ciclo menstrual y métodos anticonceptivos</a:t>
            </a:r>
            <a:endParaRPr lang="el-GR" sz="2400" u="sng" dirty="0">
              <a:solidFill>
                <a:srgbClr val="0070C0"/>
              </a:solidFill>
            </a:endParaRPr>
          </a:p>
        </p:txBody>
      </p:sp>
      <p:sp>
        <p:nvSpPr>
          <p:cNvPr id="15" name="TextBox 14">
            <a:extLst>
              <a:ext uri="{FF2B5EF4-FFF2-40B4-BE49-F238E27FC236}">
                <a16:creationId xmlns:a16="http://schemas.microsoft.com/office/drawing/2014/main" id="{5ADAB96D-17EF-C387-76E1-75DCB4D858FE}"/>
              </a:ext>
            </a:extLst>
          </p:cNvPr>
          <p:cNvSpPr txBox="1"/>
          <p:nvPr/>
        </p:nvSpPr>
        <p:spPr>
          <a:xfrm>
            <a:off x="1514276" y="3435511"/>
            <a:ext cx="3881440"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u="sng" dirty="0">
                <a:solidFill>
                  <a:srgbClr val="0070C0"/>
                </a:solidFill>
                <a:effectLst/>
                <a:hlinkClick r:id="rId7" action="ppaction://hlinksldjump"/>
              </a:rPr>
              <a:t>Embarazo y posparto</a:t>
            </a:r>
            <a:endParaRPr lang="el-GR" sz="2400" u="sng" dirty="0">
              <a:solidFill>
                <a:srgbClr val="0070C0"/>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512007" y="4027901"/>
            <a:ext cx="3883710"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b="0" i="0" u="sng" dirty="0">
                <a:solidFill>
                  <a:srgbClr val="0070C0"/>
                </a:solidFill>
                <a:effectLst/>
                <a:hlinkClick r:id="rId8" action="ppaction://hlinksldjump"/>
              </a:rPr>
              <a:t>Detección y prevención</a:t>
            </a:r>
            <a:endParaRPr lang="el-GR" sz="2400" u="sng" dirty="0">
              <a:solidFill>
                <a:srgbClr val="0070C0"/>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12006" y="4620291"/>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u="sng" dirty="0">
                <a:solidFill>
                  <a:srgbClr val="0070C0"/>
                </a:solidFill>
                <a:hlinkClick r:id="rId9" action="ppaction://hlinksldjump"/>
              </a:rPr>
              <a:t>Menopausia</a:t>
            </a:r>
            <a:endParaRPr lang="el-GR" sz="2400" u="sng" dirty="0">
              <a:solidFill>
                <a:srgbClr val="0070C0"/>
              </a:solidFill>
            </a:endParaRPr>
          </a:p>
        </p:txBody>
      </p:sp>
      <p:sp>
        <p:nvSpPr>
          <p:cNvPr id="12" name="TextBox 20">
            <a:extLst>
              <a:ext uri="{FF2B5EF4-FFF2-40B4-BE49-F238E27FC236}">
                <a16:creationId xmlns:a16="http://schemas.microsoft.com/office/drawing/2014/main" id="{0184BFF2-F88E-4A43-958E-2056EB55D837}"/>
              </a:ext>
            </a:extLst>
          </p:cNvPr>
          <p:cNvSpPr txBox="1"/>
          <p:nvPr/>
        </p:nvSpPr>
        <p:spPr>
          <a:xfrm>
            <a:off x="1512005" y="5212681"/>
            <a:ext cx="3883711" cy="461665"/>
          </a:xfrm>
          <a:prstGeom prst="rect">
            <a:avLst/>
          </a:prstGeom>
          <a:solidFill>
            <a:srgbClr val="DDE0E5"/>
          </a:solidFill>
        </p:spPr>
        <p:txBody>
          <a:bodyPr wrap="square">
            <a:spAutoFit/>
          </a:bodyPr>
          <a:lstStyle/>
          <a:p>
            <a:pPr lvl="0"/>
            <a:r>
              <a:rPr lang="it-IT" sz="2400" dirty="0"/>
              <a:t>7</a:t>
            </a:r>
            <a:r>
              <a:rPr lang="el-GR" sz="2400" dirty="0">
                <a:solidFill>
                  <a:schemeClr val="tx1"/>
                </a:solidFill>
              </a:rPr>
              <a:t>. </a:t>
            </a:r>
            <a:r>
              <a:rPr lang="en-GB" sz="2400" u="sng" dirty="0" smtClean="0">
                <a:solidFill>
                  <a:srgbClr val="0070C0"/>
                </a:solidFill>
                <a:hlinkClick r:id="rId10" action="ppaction://hlinksldjump"/>
              </a:rPr>
              <a:t>Debate </a:t>
            </a:r>
            <a:r>
              <a:rPr lang="en-GB" sz="2400" u="sng" dirty="0">
                <a:solidFill>
                  <a:srgbClr val="0070C0"/>
                </a:solidFill>
                <a:hlinkClick r:id="rId10" action="ppaction://hlinksldjump"/>
              </a:rPr>
              <a:t>y evaluación</a:t>
            </a:r>
            <a:endParaRPr lang="el-GR" sz="2400" u="sng" dirty="0">
              <a:solidFill>
                <a:srgbClr val="0070C0"/>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76719" y="471879"/>
            <a:ext cx="11396576" cy="599188"/>
          </a:xfrm>
        </p:spPr>
        <p:txBody>
          <a:bodyPr>
            <a:noAutofit/>
          </a:bodyPr>
          <a:lstStyle/>
          <a:p>
            <a:r>
              <a:rPr lang="it-IT" dirty="0" err="1"/>
              <a:t>Síntomas de </a:t>
            </a:r>
            <a:r>
              <a:rPr lang="it-IT" dirty="0"/>
              <a:t>la menopausia</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476718" y="1148310"/>
            <a:ext cx="11491761" cy="5506490"/>
          </a:xfrm>
        </p:spPr>
        <p:txBody>
          <a:bodyPr>
            <a:normAutofit fontScale="55000" lnSpcReduction="20000"/>
          </a:bodyPr>
          <a:lstStyle/>
          <a:p>
            <a:pPr marL="0" indent="0">
              <a:lnSpc>
                <a:spcPct val="120000"/>
              </a:lnSpc>
              <a:buNone/>
            </a:pPr>
            <a:r>
              <a:rPr lang="en-US" sz="2900" dirty="0"/>
              <a:t>Los síntomas de la menopausia pueden empezar de repente y ser muy notorios, o pueden ser muy leves al principio. Los síntomas pueden aparecer la mayor parte del tiempo una vez que empiezan, o pueden aparecer sólo de vez en cuando. Algunas mujeres notan cambios en muchas áreas. Algunos síntomas de la menopausia, como el mal humor, son similares a los del síndrome premenstrual (SPM). Otros pueden ser nuevos:</a:t>
            </a:r>
          </a:p>
          <a:p>
            <a:pPr marL="0" indent="0" fontAlgn="base">
              <a:lnSpc>
                <a:spcPct val="120000"/>
              </a:lnSpc>
              <a:buNone/>
            </a:pPr>
            <a:r>
              <a:rPr lang="en-US" sz="2900" dirty="0"/>
              <a:t>Es posible que los periodos menstruales no sean tan regulares como antes. También pueden durar más o ser más cortos. La mujer puede saltarse algunos meses. Puede que la menstruación se interrumpa durante unos meses y luego vuelva a empezar.</a:t>
            </a:r>
          </a:p>
          <a:p>
            <a:pPr fontAlgn="base">
              <a:lnSpc>
                <a:spcPct val="120000"/>
              </a:lnSpc>
            </a:pPr>
            <a:r>
              <a:rPr lang="en-US" sz="2900" dirty="0"/>
              <a:t>Los periodos pueden ser más abundantes o más ligeros que antes.</a:t>
            </a:r>
          </a:p>
          <a:p>
            <a:pPr fontAlgn="base">
              <a:lnSpc>
                <a:spcPct val="120000"/>
              </a:lnSpc>
            </a:pPr>
            <a:r>
              <a:rPr lang="en-US" sz="2900" dirty="0"/>
              <a:t>Una mujer puede tener sofocos y problemas para dormir.</a:t>
            </a:r>
          </a:p>
          <a:p>
            <a:pPr fontAlgn="base">
              <a:lnSpc>
                <a:spcPct val="120000"/>
              </a:lnSpc>
            </a:pPr>
            <a:r>
              <a:rPr lang="en-US" sz="2900" dirty="0"/>
              <a:t>La mujer puede experimentar cambios de humor o estar irritable.</a:t>
            </a:r>
          </a:p>
          <a:p>
            <a:pPr fontAlgn="base">
              <a:lnSpc>
                <a:spcPct val="120000"/>
              </a:lnSpc>
            </a:pPr>
            <a:r>
              <a:rPr lang="en-US" sz="2900" dirty="0"/>
              <a:t>La mujer puede experimentar sequedad vaginal. Las relaciones sexuales pueden resultar incómodas o dolorosas.</a:t>
            </a:r>
          </a:p>
          <a:p>
            <a:pPr fontAlgn="base">
              <a:lnSpc>
                <a:spcPct val="120000"/>
              </a:lnSpc>
            </a:pPr>
            <a:r>
              <a:rPr lang="en-US" sz="2900" dirty="0"/>
              <a:t>Puede haber menos interés en el sexo y la mujer puede tardar más en excitarse.</a:t>
            </a:r>
          </a:p>
          <a:p>
            <a:pPr marL="0" indent="0">
              <a:lnSpc>
                <a:spcPct val="120000"/>
              </a:lnSpc>
              <a:buNone/>
            </a:pPr>
            <a:r>
              <a:rPr lang="en-US" sz="2900" dirty="0"/>
              <a:t>Otros posibles cambios no son tan perceptibles. Por ejemplo, puede empezar a perder densidad ósea porque tiene menos estrógenos. Esto puede provocar osteoporosis, una enfermedad que debilita los huesos y hace que se rompan con facilidad. Los cambios en los niveles de estrógeno también pueden elevar los niveles de colesterol y aumentar el riesgo de sufrir enfermedades cardiacas y derrames cerebrales.</a:t>
            </a:r>
          </a:p>
          <a:p>
            <a:pPr marL="0" indent="0">
              <a:lnSpc>
                <a:spcPct val="120000"/>
              </a:lnSpc>
              <a:buNone/>
            </a:pPr>
            <a:endParaRPr lang="el-GR" sz="2600" dirty="0"/>
          </a:p>
        </p:txBody>
      </p:sp>
      <p:sp>
        <p:nvSpPr>
          <p:cNvPr id="2" name="Ορθογώνιο 7">
            <a:extLst>
              <a:ext uri="{FF2B5EF4-FFF2-40B4-BE49-F238E27FC236}">
                <a16:creationId xmlns:a16="http://schemas.microsoft.com/office/drawing/2014/main" id="{1E0BDB97-B870-AC07-CFD2-15C5D79682E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Menopausia</a:t>
            </a:r>
            <a:endParaRPr lang="en-US" dirty="0">
              <a:solidFill>
                <a:schemeClr val="bg1"/>
              </a:solidFill>
            </a:endParaRPr>
          </a:p>
        </p:txBody>
      </p:sp>
    </p:spTree>
    <p:extLst>
      <p:ext uri="{BB962C8B-B14F-4D97-AF65-F5344CB8AC3E}">
        <p14:creationId xmlns:p14="http://schemas.microsoft.com/office/powerpoint/2010/main" val="3134639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182079" y="456598"/>
            <a:ext cx="11396576" cy="599188"/>
          </a:xfrm>
        </p:spPr>
        <p:txBody>
          <a:bodyPr>
            <a:noAutofit/>
          </a:bodyPr>
          <a:lstStyle/>
          <a:p>
            <a:r>
              <a:rPr lang="it-IT" dirty="0"/>
              <a:t>Beneficios de las aplicaciones para la menopausia</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227337" y="969475"/>
            <a:ext cx="7490166" cy="5519291"/>
          </a:xfrm>
        </p:spPr>
        <p:txBody>
          <a:bodyPr>
            <a:normAutofit fontScale="25000" lnSpcReduction="20000"/>
          </a:bodyPr>
          <a:lstStyle/>
          <a:p>
            <a:pPr marL="0" indent="0">
              <a:buNone/>
            </a:pPr>
            <a:r>
              <a:rPr lang="en-US" sz="7200" dirty="0"/>
              <a:t>Por supuesto, la menopausia de cada mujer es única, con síntomas y gravedad que varían de una persona a otra. Las investigaciones demuestran que algunas no experimentan ningún síntoma.</a:t>
            </a:r>
          </a:p>
          <a:p>
            <a:pPr marL="0" indent="0">
              <a:buNone/>
            </a:pPr>
            <a:r>
              <a:rPr lang="en-US" sz="7200" dirty="0"/>
              <a:t/>
            </a:r>
            <a:br>
              <a:rPr lang="en-US" sz="7200" dirty="0"/>
            </a:br>
            <a:r>
              <a:rPr lang="en-US" sz="7200" dirty="0"/>
              <a:t>Las aplicaciones pueden poner en contacto a las mujeres con profesionales médicos, ofrecer apoyo comunitario a través de salas de chat e incluso permitir que las usuarias se reúnan virtualmente con un médico o enfermera y reciban recetas de terapia hormonal sustitutiva.</a:t>
            </a:r>
          </a:p>
          <a:p>
            <a:pPr marL="0" indent="0">
              <a:buNone/>
            </a:pPr>
            <a:r>
              <a:rPr lang="en-US" sz="7200" dirty="0"/>
              <a:t/>
            </a:r>
            <a:br>
              <a:rPr lang="en-US" sz="7200" dirty="0"/>
            </a:br>
            <a:r>
              <a:rPr lang="en-US" sz="7200" dirty="0"/>
              <a:t>Una de las mejores características de una aplicación para la menopausia suele ser un rastreador que permite a los usuarios tomar nota de sus síntomas, la frecuencia con la que se producen y su gravedad. Si puedes decirle a tu médico exactamente con qué frecuencia has experimentado sudores nocturnos o cuándo notaste por primera vez dolor en las articulaciones o con qué frecuencia experimentas noches de insomnio, tu médico puede estar mejor equipado para averiguar cómo abordar tus síntomas específicos de la menopausia.</a:t>
            </a:r>
          </a:p>
          <a:p>
            <a:pPr marL="0" indent="0">
              <a:buNone/>
            </a:pPr>
            <a:r>
              <a:rPr lang="en-US" sz="7200" dirty="0"/>
              <a:t/>
            </a:r>
            <a:br>
              <a:rPr lang="en-US" sz="7200" dirty="0"/>
            </a:br>
            <a:r>
              <a:rPr lang="en-US" sz="8000" b="1" dirty="0"/>
              <a:t>Ninguna de estas apps debería sustituir al ginecólogo, pero hay mujeres que sólo acuden al médico una vez al año.</a:t>
            </a:r>
            <a:endParaRPr lang="en-US" sz="8000" dirty="0"/>
          </a:p>
          <a:p>
            <a:pPr marL="0" indent="0">
              <a:lnSpc>
                <a:spcPct val="120000"/>
              </a:lnSpc>
              <a:buNone/>
            </a:pPr>
            <a:r>
              <a:rPr lang="en-US" sz="2600" dirty="0"/>
              <a:t/>
            </a:r>
            <a:br>
              <a:rPr lang="en-US" sz="2600" dirty="0"/>
            </a:br>
            <a:endParaRPr lang="en-US" sz="2600" dirty="0"/>
          </a:p>
        </p:txBody>
      </p:sp>
      <p:pic>
        <p:nvPicPr>
          <p:cNvPr id="4100" name="Picture 4" descr="https://lh7-us.googleusercontent.com/VDjT4qchBbyTEBJqSt7qYAbWVJ7MtD3aV3qmZ-RRtQQVxUqCbWY-eTA0QBubqSUa7-dCy280KQHLYuK_GAbce74TR9Gj0gn8UPtVOWEHLmdp2ZNz0F65aHoQm7kSqgzLlCFBarbu9WKlwKQ=s2048">
            <a:extLst>
              <a:ext uri="{FF2B5EF4-FFF2-40B4-BE49-F238E27FC236}">
                <a16:creationId xmlns:a16="http://schemas.microsoft.com/office/drawing/2014/main" id="{639B546D-BFB5-4F9C-82E6-B295B499D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228" y="87756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7-us.googleusercontent.com/c5YyHNQC96TQHxeENsOJnBD5Q4dS1h4IjQNWojPY_m6KI9xYsPXw6t0iAVrSTfM6VzQpURFA_l8ojU2ApDoa-ATp0l4YogRToRGtO8vDZ0QwgZHySkkUfkJYA7F5UPdtURHdzQ-VcuZJD2c=s2048">
            <a:extLst>
              <a:ext uri="{FF2B5EF4-FFF2-40B4-BE49-F238E27FC236}">
                <a16:creationId xmlns:a16="http://schemas.microsoft.com/office/drawing/2014/main" id="{99D9F1E1-5EB8-4880-980A-87F39BDCE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165"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7-us.googleusercontent.com/0RnQ6pxznjOaAWzAPlDA-B-hJfUXp6Jp4RfF285UAJNBGj6qBCQ0G9OEpKodg4OtitJVWwTFlWQM2KduzkJyZ6KjbYIjQ4l_g_gtvnqBG_FHuTo5AiFrw5EztnrAb3pIZdXCxNtF8wx1IIo=s2048">
            <a:extLst>
              <a:ext uri="{FF2B5EF4-FFF2-40B4-BE49-F238E27FC236}">
                <a16:creationId xmlns:a16="http://schemas.microsoft.com/office/drawing/2014/main" id="{2B9085EB-CF06-459A-98CF-FE1BDEF58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8647"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7-us.googleusercontent.com/Z73stJldVAT5qTv9BsCKpTmjvC2eS9dqTod2tcDkUBVLCuaFGC_s4gwTPCDicg8KcaFial5caitisr_9jAK9BsLKYePqma8GK2Zp4Lq-mAD0EJTs466gLs1CnWalX7fzuAZesAW9q3s0hNw=s2048">
            <a:extLst>
              <a:ext uri="{FF2B5EF4-FFF2-40B4-BE49-F238E27FC236}">
                <a16:creationId xmlns:a16="http://schemas.microsoft.com/office/drawing/2014/main" id="{4CCC1EE4-A4F5-4486-9B87-D6BA20750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100" y="4820078"/>
            <a:ext cx="1328057" cy="13280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lh7-us.googleusercontent.com/Dx8UbznNSu1Qjj3-ynfFyt8JT_M3vecMg2fofuGvjtJvQKWWO6MMUvNElYTSx7FzUh6Ya1dxrilvUPOvJauSOdfgb6crjFB11euD-9Y82eIydtLtJDApKWuTqonVeA-qk67T9r9UQiUXx3o=s2048">
            <a:extLst>
              <a:ext uri="{FF2B5EF4-FFF2-40B4-BE49-F238E27FC236}">
                <a16:creationId xmlns:a16="http://schemas.microsoft.com/office/drawing/2014/main" id="{DACA3500-3D1C-4983-B616-A53C49E20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7600" y="4831385"/>
            <a:ext cx="1328057" cy="132805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71E15BC-B759-3DDB-FD23-A876833A556A}"/>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Menopausia</a:t>
            </a:r>
            <a:endParaRPr lang="en-US" dirty="0">
              <a:solidFill>
                <a:schemeClr val="bg1"/>
              </a:solidFill>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48" y="394636"/>
            <a:ext cx="11059692" cy="605096"/>
          </a:xfrm>
        </p:spPr>
        <p:txBody>
          <a:bodyPr>
            <a:normAutofit/>
          </a:bodyPr>
          <a:lstStyle/>
          <a:p>
            <a:pPr algn="ctr"/>
            <a:r>
              <a:rPr lang="it-IT" dirty="0"/>
              <a:t>Aplicaciones para la menopausia</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761925305"/>
              </p:ext>
            </p:extLst>
          </p:nvPr>
        </p:nvGraphicFramePr>
        <p:xfrm>
          <a:off x="454390" y="1161641"/>
          <a:ext cx="11059690" cy="4921362"/>
        </p:xfrm>
        <a:graphic>
          <a:graphicData uri="http://schemas.openxmlformats.org/drawingml/2006/table">
            <a:tbl>
              <a:tblPr firstRow="1" bandRow="1">
                <a:tableStyleId>{5C22544A-7EE6-4342-B048-85BDC9FD1C3A}</a:tableStyleId>
              </a:tblPr>
              <a:tblGrid>
                <a:gridCol w="1780810">
                  <a:extLst>
                    <a:ext uri="{9D8B030D-6E8A-4147-A177-3AD203B41FA5}">
                      <a16:colId xmlns:a16="http://schemas.microsoft.com/office/drawing/2014/main" val="662343082"/>
                    </a:ext>
                  </a:extLst>
                </a:gridCol>
                <a:gridCol w="1625600">
                  <a:extLst>
                    <a:ext uri="{9D8B030D-6E8A-4147-A177-3AD203B41FA5}">
                      <a16:colId xmlns:a16="http://schemas.microsoft.com/office/drawing/2014/main" val="2436129657"/>
                    </a:ext>
                  </a:extLst>
                </a:gridCol>
                <a:gridCol w="2794000">
                  <a:extLst>
                    <a:ext uri="{9D8B030D-6E8A-4147-A177-3AD203B41FA5}">
                      <a16:colId xmlns:a16="http://schemas.microsoft.com/office/drawing/2014/main" val="290924506"/>
                    </a:ext>
                  </a:extLst>
                </a:gridCol>
                <a:gridCol w="4859280">
                  <a:extLst>
                    <a:ext uri="{9D8B030D-6E8A-4147-A177-3AD203B41FA5}">
                      <a16:colId xmlns:a16="http://schemas.microsoft.com/office/drawing/2014/main" val="2740814280"/>
                    </a:ext>
                  </a:extLst>
                </a:gridCol>
              </a:tblGrid>
              <a:tr h="623682">
                <a:tc>
                  <a:txBody>
                    <a:bodyPr/>
                    <a:lstStyle/>
                    <a:p>
                      <a:r>
                        <a:rPr lang="it-IT" dirty="0" smtClean="0"/>
                        <a:t>Nombre</a:t>
                      </a:r>
                      <a:endParaRPr lang="it-IT" dirty="0"/>
                    </a:p>
                  </a:txBody>
                  <a:tcPr/>
                </a:tc>
                <a:tc>
                  <a:txBody>
                    <a:bodyPr/>
                    <a:lstStyle/>
                    <a:p>
                      <a:r>
                        <a:rPr lang="it-IT" dirty="0"/>
                        <a:t>Disponible en</a:t>
                      </a:r>
                    </a:p>
                  </a:txBody>
                  <a:tcPr/>
                </a:tc>
                <a:tc>
                  <a:txBody>
                    <a:bodyPr/>
                    <a:lstStyle/>
                    <a:p>
                      <a:r>
                        <a:rPr lang="it-IT" dirty="0"/>
                        <a:t>Enlace</a:t>
                      </a:r>
                    </a:p>
                  </a:txBody>
                  <a:tcPr/>
                </a:tc>
                <a:tc>
                  <a:txBody>
                    <a:bodyPr/>
                    <a:lstStyle/>
                    <a:p>
                      <a:r>
                        <a:rPr lang="it-IT" dirty="0"/>
                        <a:t>Descripción</a:t>
                      </a:r>
                    </a:p>
                  </a:txBody>
                  <a:tcPr/>
                </a:tc>
                <a:extLst>
                  <a:ext uri="{0D108BD9-81ED-4DB2-BD59-A6C34878D82A}">
                    <a16:rowId xmlns:a16="http://schemas.microsoft.com/office/drawing/2014/main" val="1425105461"/>
                  </a:ext>
                </a:extLst>
              </a:tr>
              <a:tr h="623682">
                <a:tc>
                  <a:txBody>
                    <a:bodyPr/>
                    <a:lstStyle/>
                    <a:p>
                      <a:r>
                        <a:rPr lang="it-IT" dirty="0" smtClean="0"/>
                        <a:t>Mi Menopausia</a:t>
                      </a:r>
                      <a:endParaRPr lang="it-IT" dirty="0"/>
                    </a:p>
                    <a:p>
                      <a:r>
                        <a:rPr lang="it-IT" sz="1800" b="0" i="0" u="none" strike="noStrike" kern="1200" dirty="0">
                          <a:solidFill>
                            <a:schemeClr val="dk1"/>
                          </a:solidFill>
                          <a:effectLst/>
                          <a:latin typeface="+mn-lt"/>
                          <a:ea typeface="+mn-ea"/>
                          <a:cs typeface="+mn-cs"/>
                        </a:rPr>
                        <a:t>Gratis</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dirty="0" smtClean="0">
                          <a:hlinkClick r:id="rId3"/>
                        </a:rPr>
                        <a:t>https://play.google.com/store/apps/details?id=es.laragon.mimenopausia&amp;hl=es_EC</a:t>
                      </a:r>
                      <a:endParaRPr lang="it-IT" sz="1400" dirty="0" smtClean="0"/>
                    </a:p>
                    <a:p>
                      <a:endParaRPr lang="it-IT" sz="1400" dirty="0" smtClean="0"/>
                    </a:p>
                    <a:p>
                      <a:r>
                        <a:rPr lang="it-IT" sz="1400" dirty="0" smtClean="0">
                          <a:hlinkClick r:id="rId4"/>
                        </a:rPr>
                        <a:t>https://apps.apple.com/es/app/mi-menopausia/id1564281262</a:t>
                      </a:r>
                      <a:endParaRPr lang="it-IT" sz="1400" dirty="0" smtClean="0"/>
                    </a:p>
                    <a:p>
                      <a:endParaRPr lang="it-IT" sz="1400" dirty="0"/>
                    </a:p>
                  </a:txBody>
                  <a:tcPr/>
                </a:tc>
                <a:tc>
                  <a:txBody>
                    <a:bodyPr/>
                    <a:lstStyle/>
                    <a:p>
                      <a:pPr algn="just"/>
                      <a:r>
                        <a:rPr lang="es-ES" sz="1800" b="0" i="0" kern="1200" dirty="0" smtClean="0">
                          <a:solidFill>
                            <a:schemeClr val="dk1"/>
                          </a:solidFill>
                          <a:effectLst/>
                          <a:latin typeface="+mn-lt"/>
                          <a:ea typeface="+mn-ea"/>
                          <a:cs typeface="+mn-cs"/>
                        </a:rPr>
                        <a:t>es una aplicación diseñada para calcular la calidad de vida de la mujer en la transición a la menopausia. De una forma sencilla usted puede aportar datos relacionados con su salud, síntomas relacionados con la menopausia y sus tratamientos. Además de calcular su calidad de vida relacionada con su salud durante la menopausia.</a:t>
                      </a:r>
                      <a:r>
                        <a:rPr lang="es-ES" sz="1800" b="0" i="0" kern="1200" baseline="0" dirty="0" smtClean="0">
                          <a:solidFill>
                            <a:schemeClr val="dk1"/>
                          </a:solidFill>
                          <a:effectLst/>
                          <a:latin typeface="+mn-lt"/>
                          <a:ea typeface="+mn-ea"/>
                          <a:cs typeface="+mn-cs"/>
                        </a:rPr>
                        <a:t> </a:t>
                      </a:r>
                      <a:endParaRPr lang="it-IT" dirty="0"/>
                    </a:p>
                  </a:txBody>
                  <a:tcPr/>
                </a:tc>
                <a:extLst>
                  <a:ext uri="{0D108BD9-81ED-4DB2-BD59-A6C34878D82A}">
                    <a16:rowId xmlns:a16="http://schemas.microsoft.com/office/drawing/2014/main" val="1789744796"/>
                  </a:ext>
                </a:extLst>
              </a:tr>
              <a:tr h="890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i="0" kern="1200" dirty="0" err="1" smtClean="0">
                          <a:solidFill>
                            <a:schemeClr val="dk1"/>
                          </a:solidFill>
                          <a:effectLst/>
                          <a:latin typeface="+mn-lt"/>
                          <a:ea typeface="+mn-ea"/>
                          <a:cs typeface="+mn-cs"/>
                        </a:rPr>
                        <a:t>Health</a:t>
                      </a:r>
                      <a:r>
                        <a:rPr lang="es-ES" sz="1800" b="0" i="0" kern="1200" dirty="0" smtClean="0">
                          <a:solidFill>
                            <a:schemeClr val="dk1"/>
                          </a:solidFill>
                          <a:effectLst/>
                          <a:latin typeface="+mn-lt"/>
                          <a:ea typeface="+mn-ea"/>
                          <a:cs typeface="+mn-cs"/>
                        </a:rPr>
                        <a:t> &amp; </a:t>
                      </a:r>
                      <a:r>
                        <a:rPr lang="es-ES" sz="1800" b="0" i="0" kern="1200" dirty="0" err="1" smtClean="0">
                          <a:solidFill>
                            <a:schemeClr val="dk1"/>
                          </a:solidFill>
                          <a:effectLst/>
                          <a:latin typeface="+mn-lt"/>
                          <a:ea typeface="+mn-ea"/>
                          <a:cs typeface="+mn-cs"/>
                        </a:rPr>
                        <a:t>Her</a:t>
                      </a:r>
                      <a:r>
                        <a:rPr lang="es-ES" sz="1800" b="0" i="0" kern="1200" dirty="0" smtClean="0">
                          <a:solidFill>
                            <a:schemeClr val="dk1"/>
                          </a:solidFill>
                          <a:effectLst/>
                          <a:latin typeface="+mn-lt"/>
                          <a:ea typeface="+mn-ea"/>
                          <a:cs typeface="+mn-cs"/>
                        </a:rPr>
                        <a:t> </a:t>
                      </a:r>
                      <a:r>
                        <a:rPr lang="es-ES" sz="1800" b="0" i="0" kern="1200" dirty="0" err="1" smtClean="0">
                          <a:solidFill>
                            <a:schemeClr val="dk1"/>
                          </a:solidFill>
                          <a:effectLst/>
                          <a:latin typeface="+mn-lt"/>
                          <a:ea typeface="+mn-ea"/>
                          <a:cs typeface="+mn-cs"/>
                        </a:rPr>
                        <a:t>Menopause</a:t>
                      </a:r>
                      <a:r>
                        <a:rPr lang="es-ES" sz="1800" b="0" i="0" kern="1200" dirty="0" smtClean="0">
                          <a:solidFill>
                            <a:schemeClr val="dk1"/>
                          </a:solidFill>
                          <a:effectLst/>
                          <a:latin typeface="+mn-lt"/>
                          <a:ea typeface="+mn-ea"/>
                          <a:cs typeface="+mn-cs"/>
                        </a:rPr>
                        <a:t> App</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dirty="0" smtClean="0">
                          <a:hlinkClick r:id="rId5"/>
                        </a:rPr>
                        <a:t>https://play.google.com/store/apps/details/Health_Her_Menopause_Tracker?id=com.healthandher&amp;hl=es_CO</a:t>
                      </a:r>
                      <a:endParaRPr lang="it-IT" sz="1400" dirty="0" smtClean="0"/>
                    </a:p>
                    <a:p>
                      <a:endParaRPr lang="it-IT" sz="1400" dirty="0" smtClean="0"/>
                    </a:p>
                    <a:p>
                      <a:r>
                        <a:rPr lang="it-IT" sz="1400" dirty="0" smtClean="0">
                          <a:hlinkClick r:id="rId6"/>
                        </a:rPr>
                        <a:t>https://apps.apple.com/es/app/health-her-menopause-app/id1519199698</a:t>
                      </a:r>
                      <a:endParaRPr lang="it-IT" sz="1400" dirty="0" smtClean="0"/>
                    </a:p>
                    <a:p>
                      <a:endParaRPr lang="it-IT" sz="1400" dirty="0"/>
                    </a:p>
                  </a:txBody>
                  <a:tcPr/>
                </a:tc>
                <a:tc>
                  <a:txBody>
                    <a:bodyPr/>
                    <a:lstStyle/>
                    <a:p>
                      <a:pPr algn="just"/>
                      <a:r>
                        <a:rPr lang="es-ES" sz="1800" b="0" i="0" kern="1200" dirty="0" smtClean="0">
                          <a:solidFill>
                            <a:schemeClr val="dk1"/>
                          </a:solidFill>
                          <a:effectLst/>
                          <a:latin typeface="+mn-lt"/>
                          <a:ea typeface="+mn-ea"/>
                          <a:cs typeface="+mn-cs"/>
                        </a:rPr>
                        <a:t>La aplicación </a:t>
                      </a:r>
                      <a:r>
                        <a:rPr lang="es-ES" sz="1800" b="0" i="0" kern="1200" dirty="0" err="1" smtClean="0">
                          <a:solidFill>
                            <a:schemeClr val="dk1"/>
                          </a:solidFill>
                          <a:effectLst/>
                          <a:latin typeface="+mn-lt"/>
                          <a:ea typeface="+mn-ea"/>
                          <a:cs typeface="+mn-cs"/>
                        </a:rPr>
                        <a:t>Health</a:t>
                      </a:r>
                      <a:r>
                        <a:rPr lang="es-ES" sz="1800" b="0" i="0" kern="1200" dirty="0" smtClean="0">
                          <a:solidFill>
                            <a:schemeClr val="dk1"/>
                          </a:solidFill>
                          <a:effectLst/>
                          <a:latin typeface="+mn-lt"/>
                          <a:ea typeface="+mn-ea"/>
                          <a:cs typeface="+mn-cs"/>
                        </a:rPr>
                        <a:t> &amp; </a:t>
                      </a:r>
                      <a:r>
                        <a:rPr lang="es-ES" sz="1800" b="0" i="0" kern="1200" dirty="0" err="1" smtClean="0">
                          <a:solidFill>
                            <a:schemeClr val="dk1"/>
                          </a:solidFill>
                          <a:effectLst/>
                          <a:latin typeface="+mn-lt"/>
                          <a:ea typeface="+mn-ea"/>
                          <a:cs typeface="+mn-cs"/>
                        </a:rPr>
                        <a:t>Her</a:t>
                      </a:r>
                      <a:r>
                        <a:rPr lang="es-ES" sz="1800" b="0" i="0" kern="1200" dirty="0" smtClean="0">
                          <a:solidFill>
                            <a:schemeClr val="dk1"/>
                          </a:solidFill>
                          <a:effectLst/>
                          <a:latin typeface="+mn-lt"/>
                          <a:ea typeface="+mn-ea"/>
                          <a:cs typeface="+mn-cs"/>
                        </a:rPr>
                        <a:t> </a:t>
                      </a:r>
                      <a:r>
                        <a:rPr lang="es-ES" sz="1800" b="0" i="0" kern="1200" dirty="0" err="1" smtClean="0">
                          <a:solidFill>
                            <a:schemeClr val="dk1"/>
                          </a:solidFill>
                          <a:effectLst/>
                          <a:latin typeface="+mn-lt"/>
                          <a:ea typeface="+mn-ea"/>
                          <a:cs typeface="+mn-cs"/>
                        </a:rPr>
                        <a:t>Menopause</a:t>
                      </a:r>
                      <a:r>
                        <a:rPr lang="es-ES" sz="1800" b="0" i="0" kern="1200" dirty="0" smtClean="0">
                          <a:solidFill>
                            <a:schemeClr val="dk1"/>
                          </a:solidFill>
                          <a:effectLst/>
                          <a:latin typeface="+mn-lt"/>
                          <a:ea typeface="+mn-ea"/>
                          <a:cs typeface="+mn-cs"/>
                        </a:rPr>
                        <a:t> la empodera a través de la </a:t>
                      </a:r>
                      <a:r>
                        <a:rPr lang="es-ES" sz="1800" b="0" i="0" kern="1200" dirty="0" err="1" smtClean="0">
                          <a:solidFill>
                            <a:schemeClr val="dk1"/>
                          </a:solidFill>
                          <a:effectLst/>
                          <a:latin typeface="+mn-lt"/>
                          <a:ea typeface="+mn-ea"/>
                          <a:cs typeface="+mn-cs"/>
                        </a:rPr>
                        <a:t>perimenopausia</a:t>
                      </a:r>
                      <a:r>
                        <a:rPr lang="es-ES" sz="1800" b="0" i="0" kern="1200" dirty="0" smtClean="0">
                          <a:solidFill>
                            <a:schemeClr val="dk1"/>
                          </a:solidFill>
                          <a:effectLst/>
                          <a:latin typeface="+mn-lt"/>
                          <a:ea typeface="+mn-ea"/>
                          <a:cs typeface="+mn-cs"/>
                        </a:rPr>
                        <a:t> y la menopausia ayudándola a desarrollar hábitos de estilo de vida positivos que le devuelven el control.</a:t>
                      </a:r>
                      <a:endParaRPr lang="it-IT" dirty="0"/>
                    </a:p>
                  </a:txBody>
                  <a:tcPr/>
                </a:tc>
                <a:extLst>
                  <a:ext uri="{0D108BD9-81ED-4DB2-BD59-A6C34878D82A}">
                    <a16:rowId xmlns:a16="http://schemas.microsoft.com/office/drawing/2014/main" val="780917226"/>
                  </a:ext>
                </a:extLst>
              </a:tr>
            </a:tbl>
          </a:graphicData>
        </a:graphic>
      </p:graphicFrame>
      <p:sp>
        <p:nvSpPr>
          <p:cNvPr id="2" name="Ορθογώνιο 7">
            <a:extLst>
              <a:ext uri="{FF2B5EF4-FFF2-40B4-BE49-F238E27FC236}">
                <a16:creationId xmlns:a16="http://schemas.microsoft.com/office/drawing/2014/main" id="{8D199245-C98F-94F9-D68A-F6D4E84AC137}"/>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Menopausia</a:t>
            </a:r>
            <a:endParaRPr lang="en-US" dirty="0">
              <a:solidFill>
                <a:schemeClr val="bg1"/>
              </a:solidFill>
            </a:endParaRPr>
          </a:p>
        </p:txBody>
      </p:sp>
    </p:spTree>
    <p:extLst>
      <p:ext uri="{BB962C8B-B14F-4D97-AF65-F5344CB8AC3E}">
        <p14:creationId xmlns:p14="http://schemas.microsoft.com/office/powerpoint/2010/main" val="2531987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457987" y="281746"/>
            <a:ext cx="10515600" cy="893179"/>
          </a:xfrm>
        </p:spPr>
        <p:txBody>
          <a:bodyPr>
            <a:normAutofit/>
          </a:bodyPr>
          <a:lstStyle/>
          <a:p>
            <a:pPr lvl="0"/>
            <a:r>
              <a:rPr lang="en-US" altLang="el-GR" sz="2000" dirty="0">
                <a:solidFill>
                  <a:srgbClr val="C01E24"/>
                </a:solidFill>
              </a:rPr>
              <a:t>7.1.7</a:t>
            </a:r>
            <a:r>
              <a:rPr lang="en-US" altLang="el-GR" dirty="0"/>
              <a:t/>
            </a:r>
            <a:br>
              <a:rPr lang="en-US" altLang="el-GR" dirty="0"/>
            </a:br>
            <a:r>
              <a:rPr lang="en-US" altLang="el-GR" dirty="0">
                <a:solidFill>
                  <a:srgbClr val="C01E24"/>
                </a:solidFill>
              </a:rPr>
              <a:t>Debate y evaluación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385280" y="1387840"/>
            <a:ext cx="5157787" cy="503020"/>
          </a:xfrm>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363329" y="2103775"/>
            <a:ext cx="5637260" cy="3731827"/>
          </a:xfrm>
        </p:spPr>
        <p:txBody>
          <a:bodyPr>
            <a:normAutofit/>
          </a:bodyPr>
          <a:lstStyle/>
          <a:p>
            <a:pPr lvl="0"/>
            <a:r>
              <a:rPr lang="en-US" sz="2000" dirty="0"/>
              <a:t>Resolver y aclarar los malentendidos surgidos de toda la información teórica anterior.</a:t>
            </a:r>
          </a:p>
          <a:p>
            <a:pPr lvl="0"/>
            <a:r>
              <a:rPr lang="en-GB" sz="2000" dirty="0"/>
              <a:t>Garantizar una comprensión profunda de los contenidos del módulo. </a:t>
            </a:r>
          </a:p>
          <a:p>
            <a:pPr lvl="0"/>
            <a:r>
              <a:rPr lang="en-GB" sz="2000" dirty="0"/>
              <a:t>Para evaluar el módulo. </a:t>
            </a:r>
            <a:endParaRPr lang="en-US" sz="2000" dirty="0"/>
          </a:p>
        </p:txBody>
      </p:sp>
      <p:pic>
        <p:nvPicPr>
          <p:cNvPr id="7" name="Picture 2" descr="Ambition abstract concept">
            <a:extLst>
              <a:ext uri="{FF2B5EF4-FFF2-40B4-BE49-F238E27FC236}">
                <a16:creationId xmlns:a16="http://schemas.microsoft.com/office/drawing/2014/main" id="{C5EAE1A7-C315-5C6D-9B5A-EC7E32E3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120" y="1639350"/>
            <a:ext cx="4446292" cy="4306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54F960-78D6-3BBB-BC97-1B27322C804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2821014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Debate</a:t>
            </a:r>
            <a:endParaRPr lang="en-US" sz="2800" dirty="0"/>
          </a:p>
        </p:txBody>
      </p:sp>
      <p:sp>
        <p:nvSpPr>
          <p:cNvPr id="3" name="Θέση περιεχομένου 2"/>
          <p:cNvSpPr>
            <a:spLocks noGrp="1"/>
          </p:cNvSpPr>
          <p:nvPr>
            <p:ph idx="1"/>
          </p:nvPr>
        </p:nvSpPr>
        <p:spPr/>
        <p:txBody>
          <a:bodyPr/>
          <a:lstStyle/>
          <a:p>
            <a:r>
              <a:rPr lang="en-GB" sz="3200" i="1" dirty="0"/>
              <a:t>¿Preguntas?</a:t>
            </a:r>
          </a:p>
          <a:p>
            <a:pPr marL="0" indent="0">
              <a:buNone/>
            </a:pPr>
            <a:endParaRPr lang="en-GB" sz="3200" i="1" dirty="0"/>
          </a:p>
          <a:p>
            <a:r>
              <a:rPr lang="en-GB" sz="3200" i="1" dirty="0"/>
              <a:t>¿Aclaraciones?</a:t>
            </a:r>
          </a:p>
          <a:p>
            <a:endParaRPr lang="en-GB" sz="3200" i="1" dirty="0"/>
          </a:p>
          <a:p>
            <a:r>
              <a:rPr lang="en-GB" sz="3200" i="1" dirty="0"/>
              <a:t>¿Comentarios?</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13371" y="0"/>
            <a:ext cx="3177369" cy="394636"/>
          </a:xfrm>
          <a:prstGeom prst="rect">
            <a:avLst/>
          </a:prstGeom>
          <a:solidFill>
            <a:srgbClr val="DDE0E5"/>
          </a:solidFill>
        </p:spPr>
        <p:txBody>
          <a:bodyPr vert="horz" lIns="91440" tIns="45720" rIns="91440" bIns="45720" rtlCol="0" anchor="ctr">
            <a:noAutofit/>
          </a:bodyPr>
          <a:lstStyle/>
          <a:p>
            <a:pPr algn="just">
              <a:lnSpc>
                <a:spcPct val="90000"/>
              </a:lnSpc>
              <a:spcBef>
                <a:spcPct val="0"/>
              </a:spcBef>
            </a:pPr>
            <a:r>
              <a:rPr lang="en-US" altLang="el-GR" dirty="0">
                <a:solidFill>
                  <a:schemeClr val="bg1"/>
                </a:solidFill>
              </a:rPr>
              <a:t>7.1.7 Debate y evaluación</a:t>
            </a:r>
            <a:endParaRPr lang="en-US" dirty="0">
              <a:solidFill>
                <a:schemeClr val="bg1"/>
              </a:solidFill>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Pixabay</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Cuestionario de evaluación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contenido del módulo </a:t>
                      </a:r>
                      <a:r>
                        <a:rPr lang="en-US" sz="2000" baseline="0" dirty="0"/>
                        <a:t>fue estimulante e interesante </a:t>
                      </a:r>
                      <a:r>
                        <a:rPr lang="en-US" sz="1800" i="1" baseline="0" dirty="0"/>
                        <a:t>(1 mínimo, 5 máximo)</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contenido del módulo </a:t>
                      </a:r>
                      <a:r>
                        <a:rPr lang="en-US" sz="2000" baseline="0" dirty="0"/>
                        <a:t>era claro, comprensible y fácil de seguir </a:t>
                      </a:r>
                      <a:r>
                        <a:rPr lang="en-US" sz="2000" i="1" baseline="0" dirty="0"/>
                        <a:t>(1 mínimo, 5 máximo)</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formador </a:t>
                      </a:r>
                      <a:r>
                        <a:rPr lang="en-US" sz="2000" baseline="0" dirty="0"/>
                        <a:t>estaba bien preparado </a:t>
                      </a:r>
                      <a:r>
                        <a:rPr lang="en-US" sz="1800" i="1" baseline="0" dirty="0"/>
                        <a:t>(1 mínimo, 5 máximo)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Cuestionario de evaluación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Estoy satisfecho con el módulo en general </a:t>
                      </a:r>
                      <a:r>
                        <a:rPr lang="en-US" sz="1800" i="1" baseline="0" dirty="0"/>
                        <a:t>(1 mínimo, 5 máximo)</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Recomendaría este módulo a otras personas </a:t>
                      </a:r>
                      <a:r>
                        <a:rPr lang="en-US" sz="2000" i="1" baseline="0" dirty="0"/>
                        <a:t>(1 mínimo, 5 máximo)</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El </a:t>
                      </a:r>
                      <a:r>
                        <a:rPr lang="en-US" sz="2000" baseline="0" dirty="0"/>
                        <a:t>módulo ha mejorado </a:t>
                      </a:r>
                      <a:r>
                        <a:rPr lang="en-GB" sz="2000" baseline="0" dirty="0"/>
                        <a:t>mis conocimientos de la materia </a:t>
                      </a:r>
                      <a:r>
                        <a:rPr lang="en-US" sz="1800" i="1" baseline="0" dirty="0"/>
                        <a:t>(1 mínimo, 5 máximo)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(1)</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Women’s health. 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https://www.who.int/health-topics/women-s-health</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Gender and health. Retrieved 29.11.23 from: </a:t>
            </a:r>
            <a:r>
              <a:rPr lang="en-US" sz="1400" u="sng" dirty="0">
                <a:solidFill>
                  <a:srgbClr val="0563C1"/>
                </a:solidFill>
                <a:ea typeface="MyriadPro-Regular"/>
                <a:cs typeface="Times New Roman" panose="02020603050405020304" pitchFamily="18" charset="0"/>
              </a:rPr>
              <a:t>https://www.who.int/health-topics/gender#tab=tab_1</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27 June 2022. </a:t>
            </a:r>
            <a:r>
              <a:rPr lang="en-US" sz="1400" dirty="0"/>
              <a:t>WHO guideline on self-care interventions for health and well-being, 2022 revision</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https://www.who.int/publications/i/item/9789240052192</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Self-care interventions for health. Retrieved 29.11.23 from: </a:t>
            </a:r>
            <a:r>
              <a:rPr lang="en-US" sz="1400" u="sng" dirty="0">
                <a:solidFill>
                  <a:srgbClr val="0563C1"/>
                </a:solidFill>
                <a:ea typeface="MyriadPro-Regular"/>
                <a:cs typeface="Times New Roman" panose="02020603050405020304" pitchFamily="18" charset="0"/>
              </a:rPr>
              <a:t>https://www.who.int/health-topics/self-care#tab=tab_1</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Medecins</a:t>
            </a:r>
            <a:r>
              <a:rPr lang="en-US" sz="1400" dirty="0">
                <a:ea typeface="MyriadPro-Regular"/>
                <a:cs typeface="Times New Roman" panose="02020603050405020304" pitchFamily="18" charset="0"/>
              </a:rPr>
              <a:t> Sans </a:t>
            </a:r>
            <a:r>
              <a:rPr lang="en-US" sz="1400" dirty="0" err="1">
                <a:ea typeface="MyriadPro-Regular"/>
                <a:cs typeface="Times New Roman" panose="02020603050405020304" pitchFamily="18" charset="0"/>
              </a:rPr>
              <a:t>Frontieres</a:t>
            </a:r>
            <a:r>
              <a:rPr lang="en-US" sz="1400" dirty="0">
                <a:ea typeface="MyriadPro-Regular"/>
                <a:cs typeface="Times New Roman" panose="02020603050405020304" pitchFamily="18" charset="0"/>
              </a:rPr>
              <a:t>/Doctors Without Borders. Self-care Tips for Managing Your Own Health. Retrieved 29.11.23 from: </a:t>
            </a:r>
            <a:r>
              <a:rPr lang="en-US" sz="1400" dirty="0">
                <a:ea typeface="MyriadPro-Regular"/>
                <a:cs typeface="Times New Roman" panose="02020603050405020304" pitchFamily="18" charset="0"/>
                <a:hlinkClick r:id="rId4"/>
              </a:rPr>
              <a:t>https://msf.org.au/self-care-tips-managing-your-own-health</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err="1">
                <a:cs typeface="Times New Roman" panose="02020603050405020304" pitchFamily="18" charset="0"/>
              </a:rPr>
              <a:t>Medecins</a:t>
            </a:r>
            <a:r>
              <a:rPr lang="en-US" sz="1400" dirty="0">
                <a:cs typeface="Times New Roman" panose="02020603050405020304" pitchFamily="18" charset="0"/>
              </a:rPr>
              <a:t> Sans </a:t>
            </a:r>
            <a:r>
              <a:rPr lang="en-US" sz="1400" dirty="0" err="1">
                <a:cs typeface="Times New Roman" panose="02020603050405020304" pitchFamily="18" charset="0"/>
              </a:rPr>
              <a:t>Frontieres</a:t>
            </a:r>
            <a:r>
              <a:rPr lang="en-US" sz="1400" dirty="0">
                <a:cs typeface="Times New Roman" panose="02020603050405020304" pitchFamily="18" charset="0"/>
              </a:rPr>
              <a:t>. 4 March 2021. </a:t>
            </a:r>
            <a:r>
              <a:rPr lang="en-US" sz="1400" dirty="0"/>
              <a:t>Practicing self-care: empowering women to manage their own health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https://www.msf.org/empowering-women-practice-self-care</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C. McClure. </a:t>
            </a:r>
            <a:r>
              <a:rPr lang="en-US" sz="1400" dirty="0"/>
              <a:t>12 </a:t>
            </a:r>
            <a:r>
              <a:rPr lang="en-US" sz="1400" dirty="0" err="1"/>
              <a:t>femtech</a:t>
            </a:r>
            <a:r>
              <a:rPr lang="en-US" sz="1400" dirty="0"/>
              <a:t> apps helping women take control of their health</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https://www.thriveagency.uk/insights/12-femtech-apps-helping-women-take-control-of-their-health/</a:t>
            </a:r>
            <a:r>
              <a:rPr lang="de-DE" sz="1400" dirty="0"/>
              <a:t> </a:t>
            </a:r>
          </a:p>
          <a:p>
            <a:pPr marL="342900" indent="-342900">
              <a:lnSpc>
                <a:spcPct val="130000"/>
              </a:lnSpc>
              <a:buFont typeface="Arial" panose="020B0604020202020204" pitchFamily="34" charset="0"/>
              <a:buChar char="•"/>
              <a:tabLst>
                <a:tab pos="457200" algn="l"/>
              </a:tabLst>
            </a:pPr>
            <a:r>
              <a:rPr lang="de-DE" sz="1400" dirty="0"/>
              <a:t>J. E. McLaughlin. September 2022. Menstrual Cycle. </a:t>
            </a:r>
            <a:r>
              <a:rPr lang="de-DE" sz="1400" dirty="0" err="1"/>
              <a:t>Retrieved</a:t>
            </a:r>
            <a:r>
              <a:rPr lang="de-DE" sz="1400" dirty="0"/>
              <a:t> 29.11.23 </a:t>
            </a:r>
            <a:r>
              <a:rPr lang="de-DE" sz="1400" dirty="0" err="1"/>
              <a:t>from</a:t>
            </a:r>
            <a:r>
              <a:rPr lang="de-DE" sz="1400" dirty="0"/>
              <a:t>: </a:t>
            </a:r>
            <a:r>
              <a:rPr lang="de-DE" sz="1400" dirty="0">
                <a:hlinkClick r:id="rId7"/>
              </a:rPr>
              <a:t>https://www.msdmanuals.com/home/women-s-health-issues/biology-of-the-female-reproductive-system/menstrual-cycle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2435106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(2)</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Women’sHealth</a:t>
            </a:r>
            <a:r>
              <a:rPr lang="en-US" sz="1400" dirty="0">
                <a:ea typeface="MyriadPro-Regular"/>
                <a:cs typeface="Times New Roman" panose="02020603050405020304" pitchFamily="18" charset="0"/>
              </a:rPr>
              <a:t>. 28 November 2023. </a:t>
            </a:r>
            <a:r>
              <a:rPr lang="en-US" sz="1400" dirty="0"/>
              <a:t>Best Period Tracker App: 11 Options To Get To Know Your Cycle, According To Ob-Gyns.</a:t>
            </a:r>
            <a:r>
              <a:rPr lang="en-US" sz="1400" b="1"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https://www.womenshealthmag.com/health/g26787041/best-period-tracking-apps/</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BBC. 17 January 2021. </a:t>
            </a:r>
            <a:r>
              <a:rPr lang="en-US" sz="1400" dirty="0"/>
              <a:t>Are women let down by period trackers?</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https://www.bbc.com/news/technology-55146149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Sexual health. Retrieved 29.11.23 from: </a:t>
            </a:r>
            <a:r>
              <a:rPr lang="en-US" sz="1400" dirty="0">
                <a:ea typeface="MyriadPro-Regular"/>
                <a:cs typeface="Times New Roman" panose="02020603050405020304" pitchFamily="18" charset="0"/>
                <a:hlinkClick r:id="rId3"/>
              </a:rPr>
              <a:t>https://www.who.int/health-topics/sexual-health#tab=tab_1</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Contraception. Retrieved 29.11.23 from: </a:t>
            </a:r>
            <a:r>
              <a:rPr lang="en-US" sz="1400" u="sng" dirty="0">
                <a:solidFill>
                  <a:srgbClr val="0563C1"/>
                </a:solidFill>
                <a:ea typeface="MyriadPro-Regular"/>
                <a:cs typeface="Times New Roman" panose="02020603050405020304" pitchFamily="18" charset="0"/>
              </a:rPr>
              <a:t>https://www.nhs.uk/contraception/ </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March of Dimes. September 2018. What is full-term?. Retrieved 29.11.23 from: </a:t>
            </a:r>
            <a:r>
              <a:rPr lang="en-US" sz="1400" dirty="0">
                <a:ea typeface="MyriadPro-Regular"/>
                <a:cs typeface="Times New Roman" panose="02020603050405020304" pitchFamily="18" charset="0"/>
                <a:hlinkClick r:id="rId4"/>
              </a:rPr>
              <a:t>https://www.marchofdimes.org/find-support/topics/pregnancy/what-full-term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World Health Organization. Maternal hea</a:t>
            </a:r>
            <a:r>
              <a:rPr lang="en-US" sz="1400" dirty="0"/>
              <a:t>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https://www.who.int/health-topics/maternal-health#tab=tab_1</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NHS. </a:t>
            </a:r>
            <a:r>
              <a:rPr lang="de-DE" sz="1400" dirty="0" err="1"/>
              <a:t>Antenatal</a:t>
            </a:r>
            <a:r>
              <a:rPr lang="de-DE" sz="1400" dirty="0"/>
              <a:t> Checks and </a:t>
            </a:r>
            <a:r>
              <a:rPr lang="de-DE" sz="1400" dirty="0" err="1"/>
              <a:t>tests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https://www.nhs.uk/pregnancy/your-pregnancy-care/antenatal-checks-and-tests/</a:t>
            </a:r>
            <a:r>
              <a:rPr lang="de-DE" sz="1400" dirty="0"/>
              <a:t> </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 </a:t>
            </a:r>
            <a:r>
              <a:rPr lang="en-US" sz="1400" dirty="0"/>
              <a:t>Urgent Maternal Warning Signs Educational Materials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7"/>
              </a:rPr>
              <a:t>https://www.cdc.gov/hearher/resources/download-share/warning-signs-poster.html#poster</a:t>
            </a:r>
            <a:r>
              <a:rPr lang="de-DE" sz="1400" dirty="0"/>
              <a:t> </a:t>
            </a:r>
          </a:p>
          <a:p>
            <a:pPr marL="342900" indent="-342900">
              <a:lnSpc>
                <a:spcPct val="130000"/>
              </a:lnSpc>
              <a:buFont typeface="Arial" panose="020B0604020202020204" pitchFamily="34" charset="0"/>
              <a:buChar char="•"/>
              <a:tabLst>
                <a:tab pos="457200" algn="l"/>
              </a:tabLst>
            </a:pPr>
            <a:r>
              <a:rPr lang="de-DE" sz="1400" dirty="0"/>
              <a:t>OASH. </a:t>
            </a:r>
            <a:r>
              <a:rPr lang="de-DE" sz="1400" dirty="0" err="1"/>
              <a:t>Prenatal</a:t>
            </a:r>
            <a:r>
              <a:rPr lang="de-DE" sz="1400" dirty="0"/>
              <a:t> care. </a:t>
            </a:r>
            <a:r>
              <a:rPr lang="de-DE" sz="1400" dirty="0" err="1"/>
              <a:t>Retrieved</a:t>
            </a:r>
            <a:r>
              <a:rPr lang="de-DE" sz="1400" dirty="0"/>
              <a:t> 29.11.23 </a:t>
            </a:r>
            <a:r>
              <a:rPr lang="de-DE" sz="1400" dirty="0" err="1"/>
              <a:t>from</a:t>
            </a:r>
            <a:r>
              <a:rPr lang="de-DE" sz="1400" dirty="0"/>
              <a:t>: </a:t>
            </a:r>
            <a:r>
              <a:rPr lang="de-DE" sz="1400" dirty="0">
                <a:hlinkClick r:id="rId8"/>
              </a:rPr>
              <a:t>https://www.womenshealth.gov/a-z-topics/prenatal-care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3811701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(3)</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Lindberg S. 13 September 2021. </a:t>
            </a:r>
            <a:r>
              <a:rPr lang="en-US" sz="1400" dirty="0"/>
              <a:t>Should You Try a Pregnancy App?.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https://www.verywellfamily.com/pregnancy-apps-4685312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npr</a:t>
            </a:r>
            <a:r>
              <a:rPr lang="en-US" sz="1400" dirty="0">
                <a:ea typeface="MyriadPro-Regular"/>
                <a:cs typeface="Times New Roman" panose="02020603050405020304" pitchFamily="18" charset="0"/>
              </a:rPr>
              <a:t>. 6 February 2022. </a:t>
            </a:r>
            <a:r>
              <a:rPr lang="en-US" sz="1400" dirty="0"/>
              <a:t>Disinformation is everywhere — including pregnancy apps</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https://www.npr.org/2022/02/06/1078634106/disinformation-is-everywhere-including-pregnancy-apps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*Privacy Not Included moz://a. </a:t>
            </a:r>
            <a:r>
              <a:rPr lang="en-US" sz="1400" dirty="0"/>
              <a:t>What to Expect Pregnancy Tracker &amp; Baby App</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https://foundation.mozilla.org/en/privacynotincluded/what-to-expect-pregnancy-tracker-baby-app/</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Nusselder</a:t>
            </a:r>
            <a:r>
              <a:rPr lang="en-US" sz="1400" dirty="0">
                <a:ea typeface="MyriadPro-Regular"/>
                <a:cs typeface="Times New Roman" panose="02020603050405020304" pitchFamily="18" charset="0"/>
              </a:rPr>
              <a:t> W.J., </a:t>
            </a:r>
            <a:r>
              <a:rPr lang="en-US" sz="1400" dirty="0" err="1">
                <a:ea typeface="MyriadPro-Regular"/>
                <a:cs typeface="Times New Roman" panose="02020603050405020304" pitchFamily="18" charset="0"/>
              </a:rPr>
              <a:t>Cambois</a:t>
            </a:r>
            <a:r>
              <a:rPr lang="en-US" sz="1400" dirty="0">
                <a:ea typeface="MyriadPro-Regular"/>
                <a:cs typeface="Times New Roman" panose="02020603050405020304" pitchFamily="18" charset="0"/>
              </a:rPr>
              <a:t> E.M., </a:t>
            </a:r>
            <a:r>
              <a:rPr lang="en-US" sz="1400" dirty="0" err="1">
                <a:ea typeface="MyriadPro-Regular"/>
                <a:cs typeface="Times New Roman" panose="02020603050405020304" pitchFamily="18" charset="0"/>
              </a:rPr>
              <a:t>Wapperom</a:t>
            </a:r>
            <a:r>
              <a:rPr lang="en-US" sz="1400" dirty="0">
                <a:ea typeface="MyriadPro-Regular"/>
                <a:cs typeface="Times New Roman" panose="02020603050405020304" pitchFamily="18" charset="0"/>
              </a:rPr>
              <a:t> D., </a:t>
            </a:r>
            <a:r>
              <a:rPr lang="en-US" sz="1400" dirty="0" err="1">
                <a:ea typeface="MyriadPro-Regular"/>
                <a:cs typeface="Times New Roman" panose="02020603050405020304" pitchFamily="18" charset="0"/>
              </a:rPr>
              <a:t>Meslé</a:t>
            </a:r>
            <a:r>
              <a:rPr lang="en-US" sz="1400" dirty="0">
                <a:ea typeface="MyriadPro-Regular"/>
                <a:cs typeface="Times New Roman" panose="02020603050405020304" pitchFamily="18" charset="0"/>
              </a:rPr>
              <a:t> F., </a:t>
            </a:r>
            <a:r>
              <a:rPr lang="en-US" sz="1400" dirty="0" err="1">
                <a:ea typeface="MyriadPro-Regular"/>
                <a:cs typeface="Times New Roman" panose="02020603050405020304" pitchFamily="18" charset="0"/>
              </a:rPr>
              <a:t>Looman</a:t>
            </a:r>
            <a:r>
              <a:rPr lang="en-US" sz="1400" dirty="0">
                <a:ea typeface="MyriadPro-Regular"/>
                <a:cs typeface="Times New Roman" panose="02020603050405020304" pitchFamily="18" charset="0"/>
              </a:rPr>
              <a:t> C.W.N, Yokota R.T.C., Van Oyen H.,  Jagger C., </a:t>
            </a:r>
            <a:r>
              <a:rPr lang="en-US" sz="1400" dirty="0" err="1">
                <a:ea typeface="MyriadPro-Regular"/>
                <a:cs typeface="Times New Roman" panose="02020603050405020304" pitchFamily="18" charset="0"/>
              </a:rPr>
              <a:t>Robine</a:t>
            </a:r>
            <a:r>
              <a:rPr lang="en-US" sz="1400" dirty="0">
                <a:ea typeface="MyriadPro-Regular"/>
                <a:cs typeface="Times New Roman" panose="02020603050405020304" pitchFamily="18" charset="0"/>
              </a:rPr>
              <a:t> J.M. 5 July 2019. </a:t>
            </a:r>
            <a:r>
              <a:rPr lang="en-US" sz="1400" dirty="0"/>
              <a:t>Women’s excess unhealthy life years: disentangling the unhealthy life years gap</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https://www.ncbi.nlm.nih.gov/pmc/articles/PMC6761840/</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Hearth Federation. Women &amp; CVD. Retrieved 29.11.23 from: </a:t>
            </a:r>
            <a:r>
              <a:rPr lang="en-US" sz="1400" dirty="0">
                <a:ea typeface="MyriadPro-Regular"/>
                <a:cs typeface="Times New Roman" panose="02020603050405020304" pitchFamily="18" charset="0"/>
                <a:hlinkClick r:id="rId4"/>
              </a:rPr>
              <a:t>https://world-heart-federation.org/what-we-do/women-cvd/</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NHS. Overview Osteoporosis. Retrieved 29.11.23 from: </a:t>
            </a:r>
            <a:r>
              <a:rPr lang="en-US" sz="1400" dirty="0">
                <a:cs typeface="Times New Roman" panose="02020603050405020304" pitchFamily="18" charset="0"/>
                <a:hlinkClick r:id="rId5"/>
              </a:rPr>
              <a:t>https://www.nhs.uk/conditions/osteoporosis/</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Berner L., Floris G., </a:t>
            </a:r>
            <a:r>
              <a:rPr lang="de-DE" sz="1400" dirty="0" err="1"/>
              <a:t>Wildiers</a:t>
            </a:r>
            <a:r>
              <a:rPr lang="de-DE" sz="1400" dirty="0"/>
              <a:t> H., </a:t>
            </a:r>
            <a:r>
              <a:rPr lang="de-DE" sz="1400" dirty="0" err="1"/>
              <a:t>Hatse</a:t>
            </a:r>
            <a:r>
              <a:rPr lang="de-DE" sz="1400" dirty="0"/>
              <a:t> S. 19 March 2021. </a:t>
            </a:r>
            <a:r>
              <a:rPr lang="en-US" sz="1400" dirty="0"/>
              <a:t>Cancer and Aging: Two Tightly Interconnected Biological Processes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https://www.ncbi.nlm.nih.gov/pmc/articles/PMC8003441/</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75563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Objetivos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Salud femenina y aplicaciones de salud pertinentes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7658153" cy="3332039"/>
          </a:xfrm>
        </p:spPr>
        <p:txBody>
          <a:bodyPr>
            <a:normAutofit/>
          </a:bodyPr>
          <a:lstStyle/>
          <a:p>
            <a:r>
              <a:rPr lang="en-GB" sz="2400" dirty="0">
                <a:solidFill>
                  <a:srgbClr val="000000"/>
                </a:solidFill>
                <a:latin typeface="Calibri" panose="020F0502020204030204" pitchFamily="34" charset="0"/>
                <a:ea typeface="Times New Roman" panose="02020603050405020304" pitchFamily="18" charset="0"/>
              </a:rPr>
              <a:t>Aumentar la concienciación sobre la salud de la mujer y el impacto que tiene en una comunidad.</a:t>
            </a:r>
          </a:p>
          <a:p>
            <a:pPr lvl="0"/>
            <a:r>
              <a:rPr lang="en-GB" sz="2400" dirty="0"/>
              <a:t>Aumentar la concienciación sobre los beneficios de la autogestión sanitaria para las mujeres inmigrantes.</a:t>
            </a:r>
          </a:p>
          <a:p>
            <a:r>
              <a:rPr lang="en-GB" sz="2400" dirty="0"/>
              <a:t>Familiarizarse con el uso de apps relacionadas con la salud de la mujer.</a:t>
            </a:r>
          </a:p>
          <a:p>
            <a:pPr lvl="0"/>
            <a:endParaRPr lang="en-GB" sz="2400" dirty="0"/>
          </a:p>
        </p:txBody>
      </p:sp>
      <p:sp>
        <p:nvSpPr>
          <p:cNvPr id="3" name="TextBox 2">
            <a:extLst>
              <a:ext uri="{FF2B5EF4-FFF2-40B4-BE49-F238E27FC236}">
                <a16:creationId xmlns:a16="http://schemas.microsoft.com/office/drawing/2014/main" id="{2DCDC390-4C71-6E87-4476-E0FEE43616B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Fuente: Imagen de </a:t>
            </a:r>
            <a:r>
              <a:rPr lang="en-US" sz="1200" dirty="0" err="1">
                <a:hlinkClick r:id="rId3"/>
              </a:rPr>
              <a:t>nuraghies </a:t>
            </a:r>
            <a:r>
              <a:rPr lang="en-US" sz="1200" dirty="0">
                <a:hlinkClick r:id="rId3"/>
              </a:rPr>
              <a:t>en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60898066-E9FC-5452-152A-ED202B094029}"/>
              </a:ext>
            </a:extLst>
          </p:cNvPr>
          <p:cNvPicPr preferRelativeResize="0"/>
          <p:nvPr/>
        </p:nvPicPr>
        <p:blipFill rotWithShape="1">
          <a:blip r:embed="rId4">
            <a:alphaModFix/>
          </a:blip>
          <a:srcRect/>
          <a:stretch/>
        </p:blipFill>
        <p:spPr>
          <a:xfrm>
            <a:off x="8727440" y="2205318"/>
            <a:ext cx="3478007" cy="3800347"/>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(4)</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a:t>
            </a:r>
            <a:r>
              <a:rPr lang="it-IT" sz="1400" b="1" dirty="0"/>
              <a:t> </a:t>
            </a:r>
            <a:r>
              <a:rPr lang="it-IT" sz="1400" dirty="0" err="1"/>
              <a:t>Gynecologic</a:t>
            </a:r>
            <a:r>
              <a:rPr lang="it-IT" sz="1400" dirty="0"/>
              <a:t> Cancer Awareness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https://www.cdc.gov/cancer/dcpc/resources/features/gynecologiccancers/index.htm</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Cervical cancer</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https://www.who.int/health-topics/cervical-cancer#tab=tab_1</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What is Breast Cancer?</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https://www.cdc.gov/cancer/breast/basic_info/what-is-breast-cancer.htm</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11 March 2024. Breast cancer. Retrieved 27.03.24 from: </a:t>
            </a:r>
            <a:r>
              <a:rPr lang="en-US" sz="1400" dirty="0">
                <a:ea typeface="MyriadPro-Regular"/>
                <a:cs typeface="Times New Roman" panose="02020603050405020304" pitchFamily="18" charset="0"/>
                <a:hlinkClick r:id="rId4"/>
              </a:rPr>
              <a:t>https://www.who.int/news-room/fact-sheets/detail/breast-cancer</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Foundation for Women’s Cancer. Maintaining Health. Retrieved 29.11.23 from: </a:t>
            </a:r>
            <a:r>
              <a:rPr lang="en-US" sz="1400" u="sng" dirty="0">
                <a:solidFill>
                  <a:srgbClr val="0563C1"/>
                </a:solidFill>
                <a:ea typeface="MyriadPro-Regular"/>
                <a:cs typeface="Times New Roman" panose="02020603050405020304" pitchFamily="18" charset="0"/>
                <a:hlinkClick r:id="rId5"/>
              </a:rPr>
              <a:t>https://foundationforwomenscancer.org/gynecological-cancers/gynecologic-cancer-risk-prevention/maintaining-health/</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a:t>
            </a:r>
            <a:r>
              <a:rPr lang="en-US" sz="1400" dirty="0"/>
              <a:t>What Can I Do to Reduce My Risk?</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6"/>
              </a:rPr>
              <a:t>https://www.cdc.gov/cancer/gynecologic/basic_info/prevention.htm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U.S. Food and Drug Administration. </a:t>
            </a:r>
            <a:r>
              <a:rPr lang="en-US" sz="1400" dirty="0"/>
              <a:t>5 Healthy Aging Tips for Women</a:t>
            </a:r>
            <a:r>
              <a:rPr lang="en-US" sz="1400" dirty="0">
                <a:cs typeface="Times New Roman" panose="02020603050405020304" pitchFamily="18" charset="0"/>
              </a:rPr>
              <a:t>. Retrieved 29.11.23 from </a:t>
            </a:r>
            <a:r>
              <a:rPr lang="en-US" sz="1400" dirty="0">
                <a:cs typeface="Times New Roman" panose="02020603050405020304" pitchFamily="18" charset="0"/>
                <a:hlinkClick r:id="rId7"/>
              </a:rPr>
              <a:t>https://www.fda.gov/consumers/womens-health-topics/5-healthy-aging-tips-women</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151795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References</a:t>
            </a:r>
            <a:r>
              <a:rPr lang="it-IT" dirty="0">
                <a:solidFill>
                  <a:srgbClr val="C01E24"/>
                </a:solidFill>
              </a:rPr>
              <a:t> and F</a:t>
            </a:r>
            <a:r>
              <a:rPr lang="hr-HR" dirty="0">
                <a:solidFill>
                  <a:srgbClr val="C01E24"/>
                </a:solidFill>
              </a:rPr>
              <a:t>urther </a:t>
            </a:r>
            <a:r>
              <a:rPr lang="en-GB" dirty="0">
                <a:solidFill>
                  <a:srgbClr val="C01E24"/>
                </a:solidFill>
              </a:rPr>
              <a:t>R</a:t>
            </a:r>
            <a:r>
              <a:rPr lang="hr-HR" dirty="0">
                <a:solidFill>
                  <a:srgbClr val="C01E24"/>
                </a:solidFill>
              </a:rPr>
              <a:t>eading</a:t>
            </a:r>
            <a:r>
              <a:rPr lang="en-GB" dirty="0">
                <a:solidFill>
                  <a:srgbClr val="C01E24"/>
                </a:solidFill>
              </a:rPr>
              <a:t>s (5)</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Johns Hopkins Medicine.</a:t>
            </a:r>
            <a:r>
              <a:rPr lang="en-US" sz="1400" b="1" dirty="0"/>
              <a:t> </a:t>
            </a:r>
            <a:r>
              <a:rPr lang="en-US" sz="1400" dirty="0"/>
              <a:t>Women’s Preventive Care Timeline: Infographic</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https://www.hopkinsmedicine.org/health/wellness-and-prevention/womens-preventive-care-infographic</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err="1"/>
              <a:t>Teach</a:t>
            </a:r>
            <a:r>
              <a:rPr lang="de-DE" sz="1400" dirty="0"/>
              <a:t> on Earth.</a:t>
            </a:r>
            <a:r>
              <a:rPr lang="it-IT" sz="1400" b="1" dirty="0"/>
              <a:t> </a:t>
            </a:r>
            <a:r>
              <a:rPr lang="fr-FR" sz="1400" dirty="0"/>
              <a:t>Je prends mon dépistage en main - CHALLENGES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4"/>
              </a:rPr>
              <a:t>https://teachonearth-webapp.teachonmars.com/training/je-prends-mon-depistage-en-main-bellebien-sept2023</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Stanzel</a:t>
            </a:r>
            <a:r>
              <a:rPr lang="en-US" sz="1400" dirty="0">
                <a:ea typeface="MyriadPro-Regular"/>
                <a:cs typeface="Times New Roman" panose="02020603050405020304" pitchFamily="18" charset="0"/>
              </a:rPr>
              <a:t> K.A., </a:t>
            </a:r>
            <a:r>
              <a:rPr lang="en-US" sz="1400" dirty="0" err="1">
                <a:ea typeface="MyriadPro-Regular"/>
                <a:cs typeface="Times New Roman" panose="02020603050405020304" pitchFamily="18" charset="0"/>
              </a:rPr>
              <a:t>Hammarberg</a:t>
            </a:r>
            <a:r>
              <a:rPr lang="en-US" sz="1400" dirty="0">
                <a:ea typeface="MyriadPro-Regular"/>
                <a:cs typeface="Times New Roman" panose="02020603050405020304" pitchFamily="18" charset="0"/>
              </a:rPr>
              <a:t> K., Fisher J. August 2021. </a:t>
            </a:r>
            <a:r>
              <a:rPr lang="en-US" sz="1400" dirty="0"/>
              <a:t>Challenges in menopausal care of immigrant women</a:t>
            </a:r>
            <a:r>
              <a:rPr lang="en-US" sz="1400" b="1" dirty="0"/>
              <a:t>.</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https://www.sciencedirect.com/science/article/abs/pii/S0378512221000785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livi</a:t>
            </a:r>
            <a:r>
              <a:rPr lang="en-US" sz="1400" dirty="0">
                <a:ea typeface="MyriadPro-Regular"/>
                <a:cs typeface="Times New Roman" panose="02020603050405020304" pitchFamily="18" charset="0"/>
              </a:rPr>
              <a:t>. 23 May 2022. </a:t>
            </a:r>
            <a:r>
              <a:rPr lang="en-US" sz="1400" dirty="0"/>
              <a:t>What age will I reach menopause? A doctor’s guide</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https://www.livi.co.uk/your-health/what-age-will-i-reach-menopause-a-doctors-guide/</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inform. Menopause. Retrieved 29.11.23 from: </a:t>
            </a:r>
            <a:r>
              <a:rPr lang="en-US" sz="1400" dirty="0">
                <a:ea typeface="MyriadPro-Regular"/>
                <a:cs typeface="Times New Roman" panose="02020603050405020304" pitchFamily="18" charset="0"/>
                <a:hlinkClick r:id="rId5"/>
              </a:rPr>
              <a:t>https://www.nhsinform.scot/healthy-living/womens-health/later-years-around-50-years-and-over/menopause-and-post-menopause-health/menopause</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OASH. Menopause basics. Retrieved 29.11.23 from </a:t>
            </a:r>
            <a:r>
              <a:rPr lang="en-US" sz="1400" dirty="0">
                <a:ea typeface="MyriadPro-Regular"/>
                <a:cs typeface="Times New Roman" panose="02020603050405020304" pitchFamily="18" charset="0"/>
                <a:hlinkClick r:id="rId6"/>
              </a:rPr>
              <a:t>https://www.womenshealth.gov/menopause/menopause-basics</a:t>
            </a:r>
            <a:r>
              <a:rPr lang="en-US" sz="1400" dirty="0">
                <a:ea typeface="MyriadPro-Regular"/>
                <a:cs typeface="Times New Roman" panose="02020603050405020304" pitchFamily="18" charset="0"/>
              </a:rPr>
              <a:t> </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Johns Hopkins Medicine</a:t>
            </a:r>
            <a:r>
              <a:rPr lang="en-US" sz="1400" dirty="0">
                <a:ea typeface="MyriadPro-Regular"/>
                <a:cs typeface="Times New Roman" panose="02020603050405020304" pitchFamily="18" charset="0"/>
              </a:rPr>
              <a:t>. Strategies for </a:t>
            </a:r>
            <a:r>
              <a:rPr lang="en-US" sz="1400" dirty="0" err="1">
                <a:ea typeface="MyriadPro-Regular"/>
                <a:cs typeface="Times New Roman" panose="02020603050405020304" pitchFamily="18" charset="0"/>
              </a:rPr>
              <a:t>Healty</a:t>
            </a:r>
            <a:r>
              <a:rPr lang="en-US" sz="1400" dirty="0">
                <a:ea typeface="MyriadPro-Regular"/>
                <a:cs typeface="Times New Roman" panose="02020603050405020304" pitchFamily="18" charset="0"/>
              </a:rPr>
              <a:t> Aging. Retrieved 29.11.23 from: </a:t>
            </a:r>
            <a:r>
              <a:rPr lang="en-US" sz="1400" dirty="0">
                <a:ea typeface="MyriadPro-Regular"/>
                <a:cs typeface="Times New Roman" panose="02020603050405020304" pitchFamily="18" charset="0"/>
                <a:hlinkClick r:id="rId7"/>
              </a:rPr>
              <a:t>https://www.hopkinsmedicine.org/womens-wellness-program/strategies</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Everyday Health. 14 April 2023. </a:t>
            </a:r>
            <a:r>
              <a:rPr lang="en-US" sz="1400" dirty="0"/>
              <a:t>Menopause Apps You Should Know About</a:t>
            </a:r>
            <a:r>
              <a:rPr lang="en-US" sz="1400" dirty="0">
                <a:cs typeface="Times New Roman" panose="02020603050405020304" pitchFamily="18" charset="0"/>
              </a:rPr>
              <a:t>. Retrieved 29.11.23 from </a:t>
            </a:r>
            <a:r>
              <a:rPr lang="en-US" sz="1400" dirty="0">
                <a:cs typeface="Times New Roman" panose="02020603050405020304" pitchFamily="18" charset="0"/>
                <a:hlinkClick r:id="rId8"/>
              </a:rPr>
              <a:t>https://www.everydayhealth.com/menopause/menopause-apps-you-should-know-about/</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93688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p14="http://schemas.microsoft.com/office/powerpoint/2010/main" xmlns:a14="http://schemas.microsoft.com/office/drawing/2010/main" xmlns:p16="http://schemas.microsoft.com/office/powerpoint/2015/main" xmlns:a16="http://schemas.microsoft.com/office/drawing/2014/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¡Enhorabuena!</a:t>
            </a:r>
            <a:br>
              <a:rPr lang="en-US" sz="2800" dirty="0">
                <a:solidFill>
                  <a:srgbClr val="C01E24"/>
                </a:solidFill>
                <a:latin typeface="+mj-lt"/>
              </a:rPr>
            </a:br>
            <a:r>
              <a:rPr lang="en-US" sz="2800" dirty="0">
                <a:solidFill>
                  <a:srgbClr val="C01E24"/>
                </a:solidFill>
                <a:latin typeface="+mj-lt"/>
              </a:rPr>
              <a:t>Ha </a:t>
            </a:r>
            <a:r>
              <a:rPr lang="en-US" sz="2800">
                <a:solidFill>
                  <a:srgbClr val="C01E24"/>
                </a:solidFill>
                <a:latin typeface="+mj-lt"/>
              </a:rPr>
              <a:t>completado la </a:t>
            </a:r>
            <a:r>
              <a:rPr lang="en-GB" sz="2800" dirty="0">
                <a:solidFill>
                  <a:srgbClr val="C01E24"/>
                </a:solidFill>
                <a:latin typeface="+mj-lt"/>
              </a:rPr>
              <a:t>sesión </a:t>
            </a:r>
            <a:r>
              <a:rPr lang="en-GB" sz="2800">
                <a:solidFill>
                  <a:srgbClr val="C01E24"/>
                </a:solidFill>
                <a:latin typeface="+mj-lt"/>
              </a:rPr>
              <a:t>didáctica </a:t>
            </a:r>
            <a:r>
              <a:rPr lang="en-GB" sz="2800" dirty="0">
                <a:solidFill>
                  <a:srgbClr val="C01E24"/>
                </a:solidFill>
                <a:latin typeface="+mj-lt"/>
              </a:rPr>
              <a:t>de este </a:t>
            </a:r>
            <a:r>
              <a:rPr lang="en-US" sz="2800" dirty="0">
                <a:solidFill>
                  <a:srgbClr val="C01E24"/>
                </a:solidFill>
                <a:latin typeface="+mj-lt"/>
              </a:rPr>
              <a:t>módulo.</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
        <p:nvSpPr>
          <p:cNvPr id="12" name="Ορθογώνιο 10">
            <a:extLst>
              <a:ext uri="{FF2B5EF4-FFF2-40B4-BE49-F238E27FC236}">
                <a16:creationId xmlns:a16="http://schemas.microsoft.com/office/drawing/2014/main" id="{E6A6A2C1-905C-CF21-28C1-3A5CBA4B3EAA}"/>
              </a:ext>
            </a:extLst>
          </p:cNvPr>
          <p:cNvSpPr/>
          <p:nvPr/>
        </p:nvSpPr>
        <p:spPr>
          <a:xfrm>
            <a:off x="3533960" y="6402414"/>
            <a:ext cx="8658040" cy="446357"/>
          </a:xfrm>
          <a:prstGeom prst="rect">
            <a:avLst/>
          </a:prstGeom>
        </p:spPr>
        <p:txBody>
          <a:bodyPr vert="horz" lIns="91440" tIns="45720" rIns="91440" bIns="45720" rtlCol="0" anchor="ctr">
            <a:normAutofit/>
          </a:bodyPr>
          <a:lstStyle/>
          <a:p>
            <a:pPr algn="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Competencias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Salud femenina y aplicaciones de salud pertinentes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441862"/>
            <a:ext cx="6314063" cy="3389344"/>
          </a:xfrm>
        </p:spPr>
        <p:txBody>
          <a:bodyPr>
            <a:normAutofit fontScale="92500" lnSpcReduction="10000"/>
          </a:bodyPr>
          <a:lstStyle/>
          <a:p>
            <a:pPr lvl="0"/>
            <a:r>
              <a:rPr lang="en-GB" dirty="0"/>
              <a:t>Los alumnos serán capaces de identificar qué aspectos de la salud de la mujer son más relevantes para ellos y para la comunidad a la que pertenecen.</a:t>
            </a:r>
            <a:endParaRPr lang="it-IT" dirty="0"/>
          </a:p>
          <a:p>
            <a:r>
              <a:rPr lang="en-GB" dirty="0"/>
              <a:t>Las mujeres inmigrantes podrán identificar las principales áreas en las que se puede mejorar su autogestión sanitaria.</a:t>
            </a:r>
          </a:p>
          <a:p>
            <a:r>
              <a:rPr lang="en-GB" dirty="0"/>
              <a:t>Los alumnos sabrán utilizar y podrán beneficiarse de un conjunto de aplicaciones de salud.</a:t>
            </a:r>
            <a:endParaRPr lang="it-IT" dirty="0"/>
          </a:p>
          <a:p>
            <a:r>
              <a:rPr lang="en-GB" dirty="0"/>
              <a:t>Los alumnos se beneficiarán más del acceso a los servicios sanitarios locales.</a:t>
            </a:r>
            <a:endParaRPr lang="it-IT" dirty="0"/>
          </a:p>
          <a:p>
            <a:endParaRPr lang="it-IT" dirty="0"/>
          </a:p>
        </p:txBody>
      </p:sp>
      <p:sp>
        <p:nvSpPr>
          <p:cNvPr id="4" name="Ορθογώνιο 1">
            <a:extLst>
              <a:ext uri="{FF2B5EF4-FFF2-40B4-BE49-F238E27FC236}">
                <a16:creationId xmlns:a16="http://schemas.microsoft.com/office/drawing/2014/main" id="{3DDBF1C3-FB80-CC7D-A678-362A5C0BA23E}"/>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Imagen de </a:t>
            </a:r>
            <a:r>
              <a:rPr lang="en-US" sz="1200" dirty="0" err="1">
                <a:hlinkClick r:id="rId3"/>
              </a:rPr>
              <a:t>vectorjuice </a:t>
            </a:r>
            <a:r>
              <a:rPr lang="en-US" sz="1200" dirty="0">
                <a:hlinkClick r:id="rId3"/>
              </a:rPr>
              <a:t>en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777CF64F-023C-835B-5596-E4070E984016}"/>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7.1.1</a:t>
            </a:r>
            <a:r>
              <a:rPr lang="en-US" altLang="el-GR" dirty="0"/>
              <a:t/>
            </a:r>
            <a:br>
              <a:rPr lang="en-US" altLang="el-GR" dirty="0"/>
            </a:br>
            <a:r>
              <a:rPr lang="en-US" altLang="el-GR" dirty="0">
                <a:solidFill>
                  <a:srgbClr val="C01E24"/>
                </a:solidFill>
              </a:rPr>
              <a:t>Introducción y presentación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en-US" sz="2400" dirty="0"/>
              <a:t>Presentar el proyecto Mig-Health Apps y la organización del curso de formación.</a:t>
            </a:r>
          </a:p>
          <a:p>
            <a:pPr lvl="0"/>
            <a:r>
              <a:rPr lang="en-GB" sz="2400" dirty="0"/>
              <a:t>Ayudar al formador a comprender las principales características de los alumnos (incluidas sus competencias digitales).</a:t>
            </a:r>
            <a:endParaRPr lang="el-GR" sz="20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11924F11-58A5-9325-08C0-442F0FE4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544A0-DA65-4E7B-3C06-CB39B99EC64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4522F97-B3FD-DB3C-4892-6AB0E9E2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7.1.2</a:t>
            </a:r>
            <a:r>
              <a:rPr lang="en-US" altLang="el-GR" dirty="0"/>
              <a:t/>
            </a:r>
            <a:br>
              <a:rPr lang="en-US" altLang="el-GR" dirty="0"/>
            </a:br>
            <a:r>
              <a:rPr lang="en-US" altLang="el-GR" dirty="0">
                <a:solidFill>
                  <a:srgbClr val="C01E24"/>
                </a:solidFill>
              </a:rPr>
              <a:t>Aplicaciones para la salud de la mujer</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Objetivos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lnSpc>
                <a:spcPct val="120000"/>
              </a:lnSpc>
            </a:pPr>
            <a:r>
              <a:rPr lang="it-IT" dirty="0"/>
              <a:t>Sensibilizar sobre la salud de la mujer y su repercusión en el conjunto de la comunidad.</a:t>
            </a:r>
          </a:p>
          <a:p>
            <a:pPr>
              <a:lnSpc>
                <a:spcPct val="120000"/>
              </a:lnSpc>
            </a:pPr>
            <a:r>
              <a:rPr lang="it-IT" dirty="0"/>
              <a:t>Fomentar la autogestión sanitaria.</a:t>
            </a:r>
          </a:p>
          <a:p>
            <a:pPr>
              <a:lnSpc>
                <a:spcPct val="120000"/>
              </a:lnSpc>
            </a:pPr>
            <a:r>
              <a:rPr lang="en-US" dirty="0"/>
              <a:t>Ayudar a los alumnos a familiarizarse con el uso de esta familia de aplicaciones sanitarias.</a:t>
            </a:r>
            <a:endParaRPr lang="el-GR" dirty="0"/>
          </a:p>
        </p:txBody>
      </p:sp>
      <p:sp>
        <p:nvSpPr>
          <p:cNvPr id="8" name="TextBox 7">
            <a:extLst>
              <a:ext uri="{FF2B5EF4-FFF2-40B4-BE49-F238E27FC236}">
                <a16:creationId xmlns:a16="http://schemas.microsoft.com/office/drawing/2014/main" id="{70B9107A-9972-88A2-FD19-02EEF6ADE11A}"/>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149192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44433" y="409920"/>
            <a:ext cx="11396576" cy="599188"/>
          </a:xfrm>
        </p:spPr>
        <p:txBody>
          <a:bodyPr/>
          <a:lstStyle/>
          <a:p>
            <a:r>
              <a:rPr lang="it-IT" dirty="0"/>
              <a:t>Salud de </a:t>
            </a:r>
            <a:r>
              <a:rPr lang="it-IT" dirty="0" err="1"/>
              <a:t>la mujer </a:t>
            </a:r>
            <a:r>
              <a:rPr lang="it-IT" dirty="0"/>
              <a:t>y </a:t>
            </a:r>
            <a:r>
              <a:rPr lang="it-IT" dirty="0" err="1"/>
              <a:t>prejuicios </a:t>
            </a:r>
            <a:r>
              <a:rPr lang="it-IT" dirty="0"/>
              <a:t>sexistas</a:t>
            </a:r>
            <a:endParaRPr lang="el-GR" dirty="0"/>
          </a:p>
        </p:txBody>
      </p:sp>
      <p:sp>
        <p:nvSpPr>
          <p:cNvPr id="10" name="Θέση περιεχομένου 5">
            <a:extLst>
              <a:ext uri="{FF2B5EF4-FFF2-40B4-BE49-F238E27FC236}">
                <a16:creationId xmlns:a16="http://schemas.microsoft.com/office/drawing/2014/main" id="{0C1D5052-E652-48A7-D550-94919F0621DA}"/>
              </a:ext>
            </a:extLst>
          </p:cNvPr>
          <p:cNvSpPr>
            <a:spLocks noGrp="1"/>
          </p:cNvSpPr>
          <p:nvPr>
            <p:ph sz="half" idx="1"/>
          </p:nvPr>
        </p:nvSpPr>
        <p:spPr>
          <a:xfrm>
            <a:off x="232485" y="1117598"/>
            <a:ext cx="9415630" cy="5204013"/>
          </a:xfrm>
        </p:spPr>
        <p:txBody>
          <a:bodyPr>
            <a:normAutofit lnSpcReduction="10000"/>
          </a:bodyPr>
          <a:lstStyle/>
          <a:p>
            <a:pPr marL="0" indent="0" algn="just">
              <a:buNone/>
            </a:pPr>
            <a:r>
              <a:rPr lang="en-US" sz="2400" dirty="0">
                <a:latin typeface="Calibri" panose="020F0502020204030204" pitchFamily="34" charset="0"/>
                <a:cs typeface="Calibri" panose="020F0502020204030204" pitchFamily="34" charset="0"/>
              </a:rPr>
              <a:t>La salud de las mujeres es, hasta la fecha, una cuestión de interés mundial, ya que, en muchas sociedades, representan un grupo desfavorecido, caracterizado por una discriminación que hunde sus raíces en factores socioculturales.</a:t>
            </a:r>
          </a:p>
          <a:p>
            <a:pPr marL="0" indent="0" algn="just">
              <a:buNone/>
            </a:pPr>
            <a:r>
              <a:rPr lang="en-US" sz="2400" dirty="0">
                <a:latin typeface="Calibri" panose="020F0502020204030204" pitchFamily="34" charset="0"/>
                <a:cs typeface="Calibri" panose="020F0502020204030204" pitchFamily="34" charset="0"/>
              </a:rPr>
              <a:t>Barreras que dificultan el acceso de las mujeres a la atención sanitaria:</a:t>
            </a:r>
          </a:p>
          <a:p>
            <a:pPr lvl="1" algn="just"/>
            <a:r>
              <a:rPr lang="en-US" sz="2400" dirty="0">
                <a:latin typeface="Calibri" panose="020F0502020204030204" pitchFamily="34" charset="0"/>
                <a:cs typeface="Calibri" panose="020F0502020204030204" pitchFamily="34" charset="0"/>
              </a:rPr>
              <a:t>Conocimientos limitados sobre la salud de la mujer;</a:t>
            </a:r>
          </a:p>
          <a:p>
            <a:pPr lvl="1" algn="just"/>
            <a:r>
              <a:rPr lang="en-US" sz="2400" dirty="0">
                <a:latin typeface="Calibri" panose="020F0502020204030204" pitchFamily="34" charset="0"/>
                <a:cs typeface="Calibri" panose="020F0502020204030204" pitchFamily="34" charset="0"/>
              </a:rPr>
              <a:t>Estigma social;</a:t>
            </a:r>
          </a:p>
          <a:p>
            <a:pPr lvl="1" algn="just"/>
            <a:r>
              <a:rPr lang="en-US" sz="2400" dirty="0">
                <a:latin typeface="Calibri" panose="020F0502020204030204" pitchFamily="34" charset="0"/>
                <a:cs typeface="Calibri" panose="020F0502020204030204" pitchFamily="34" charset="0"/>
              </a:rPr>
              <a:t>Falta de fondos;</a:t>
            </a:r>
          </a:p>
          <a:p>
            <a:pPr lvl="1" algn="just"/>
            <a:r>
              <a:rPr lang="en-US" sz="2400" dirty="0">
                <a:latin typeface="Calibri" panose="020F0502020204030204" pitchFamily="34" charset="0"/>
                <a:cs typeface="Calibri" panose="020F0502020204030204" pitchFamily="34" charset="0"/>
              </a:rPr>
              <a:t>Creencias tradicionales.</a:t>
            </a:r>
          </a:p>
          <a:p>
            <a:pPr marL="0" indent="0">
              <a:buNone/>
            </a:pPr>
            <a:r>
              <a:rPr lang="en-US" sz="2400" dirty="0"/>
              <a:t>Aunque el mundo se está adaptando lentamente para abordar los problemas de salud de las mujeres, persisten las desigualdades, especialmente en los países en desarrollo y entre las mujeres migrantes.</a:t>
            </a:r>
            <a:endParaRPr lang="en-US" sz="2400" dirty="0">
              <a:latin typeface="Calibri" panose="020F0502020204030204" pitchFamily="34" charset="0"/>
              <a:cs typeface="Calibri" panose="020F0502020204030204" pitchFamily="34" charset="0"/>
            </a:endParaRPr>
          </a:p>
          <a:p>
            <a:pPr marL="0" indent="0" algn="ctr">
              <a:buNone/>
            </a:pPr>
            <a:endParaRPr lang="en-US" sz="2400" b="1" u="sng" dirty="0">
              <a:latin typeface="Calibri" panose="020F0502020204030204" pitchFamily="34" charset="0"/>
              <a:cs typeface="Calibri" panose="020F0502020204030204" pitchFamily="34" charset="0"/>
            </a:endParaRPr>
          </a:p>
          <a:p>
            <a:pPr marL="0" indent="0">
              <a:buNone/>
            </a:pPr>
            <a:endParaRPr lang="en-US" sz="2400" b="1" u="sng" dirty="0">
              <a:latin typeface="Calibri" panose="020F0502020204030204" pitchFamily="34" charset="0"/>
              <a:cs typeface="Calibri" panose="020F0502020204030204" pitchFamily="34" charset="0"/>
            </a:endParaRPr>
          </a:p>
          <a:p>
            <a:pPr marL="0" indent="0" algn="r">
              <a:buNone/>
            </a:pPr>
            <a:endParaRPr lang="en-US" sz="2400" b="1" u="sng" dirty="0">
              <a:latin typeface="Calibri" panose="020F0502020204030204" pitchFamily="34" charset="0"/>
              <a:cs typeface="Calibri" panose="020F0502020204030204" pitchFamily="34" charset="0"/>
            </a:endParaRPr>
          </a:p>
          <a:p>
            <a:pPr marL="0" indent="0" algn="just">
              <a:buNone/>
            </a:pPr>
            <a:endParaRPr lang="en-US" sz="2400" dirty="0">
              <a:latin typeface="Calibri" panose="020F0502020204030204" pitchFamily="34" charset="0"/>
              <a:cs typeface="Calibri" panose="020F0502020204030204" pitchFamily="34" charset="0"/>
            </a:endParaRPr>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Aplicaciones sanitarias para la salud de la mujer</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pic>
        <p:nvPicPr>
          <p:cNvPr id="3" name="Immagine 2">
            <a:extLst>
              <a:ext uri="{FF2B5EF4-FFF2-40B4-BE49-F238E27FC236}">
                <a16:creationId xmlns:a16="http://schemas.microsoft.com/office/drawing/2014/main" id="{649A5A53-B90C-4526-91DD-4E9136592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24" y="2976191"/>
            <a:ext cx="3080285" cy="2367970"/>
          </a:xfrm>
          <a:prstGeom prst="rect">
            <a:avLst/>
          </a:prstGeom>
          <a:ln>
            <a:noFill/>
          </a:ln>
          <a:effectLst>
            <a:softEdge rad="112500"/>
          </a:effectLst>
        </p:spPr>
      </p:pic>
      <p:sp>
        <p:nvSpPr>
          <p:cNvPr id="8" name="Ορθογώνιο 7">
            <a:extLst>
              <a:ext uri="{FF2B5EF4-FFF2-40B4-BE49-F238E27FC236}">
                <a16:creationId xmlns:a16="http://schemas.microsoft.com/office/drawing/2014/main" id="{C8504BE3-A140-4591-BC92-5138CE181967}"/>
              </a:ext>
            </a:extLst>
          </p:cNvPr>
          <p:cNvSpPr/>
          <p:nvPr/>
        </p:nvSpPr>
        <p:spPr>
          <a:xfrm>
            <a:off x="9779022" y="646480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Fuente|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Licencia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055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1 Women's Health App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r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u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6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u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u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u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rrqhYFQaV5GsAAABvAAAAHAAAAHVuaXZlcnNhbC9sb2NhbF9zZXR0aW5ncy54bWwNyrEKwkAMANC9XxEySB3Uugn2rpujCK0fENogB7mk9ELRv/e2N7x++GaBnbeSTANezx0C62xL0k/A9/Q43RCKky4kphxQDWGITS82k4zsXmOBVejH28S5wvlJuc4XqbOkAu1B/B6PeInNH1BLAwQUAAIACAAs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K6oWOohDhNLAAAAbAAAABsAAAB1bml2ZXJzYWwvdW5pdmVyc2FsLnBuZy54bWyzsa/IzVEoSy0qzszPs1Uy1DNQsrfj5bIpKEoty0wtV6gAigEFIUBJoRLINUJwyzNTSjKAQiYmFgjBjNTM9IwSoKiBhRlcVB9oKABQSwECAAAUAAIACACpflBPNmFYAkcDAADhCQAAFAAAAAAAAAABAAAAAAAAAAAAdW5pdmVyc2FsL3BsYXllci54bWxQSwECAAAUAAIACAArrqhYtTf0qBwFAADhEwAAHQAAAAAAAAABAAAAAAB5AwAAdW5pdmVyc2FsL2NvbW1vbl9tZXNzYWdlcy5sbmdQSwECAAAUAAIACAArrqhYFR5gG6MAAAB/AQAALgAAAAAAAAABAAAAAADQCAAAdW5pdmVyc2FsL3BsYXliYWNrX2FuZF9uYXZpZ2F0aW9uX3NldHRpbmdzLnhtbFBLAQIAABQAAgAIACuuqFh0STUfPAQAAAwVAAAnAAAAAAAAAAEAAAAAAL8JAAB1bml2ZXJzYWwvZmxhc2hfcHVibGlzaGluZ19zZXR0aW5ncy54bWxQSwECAAAUAAIACAArrqhYN4uHansDAACsDAAAIQAAAAAAAAABAAAAAABADgAAdW5pdmVyc2FsL2ZsYXNoX3NraW5fc2V0dGluZ3MueG1sUEsBAgAAFAACAAgAK66oWKavViM2BAAAlhQAACYAAAAAAAAAAQAAAAAA+hEAAHVuaXZlcnNhbC9odG1sX3B1Ymxpc2hpbmdfc2V0dGluZ3MueG1sUEsBAgAAFAACAAgAK66oWCYPfuiwAQAAbwYAAB8AAAAAAAAAAQAAAAAAdBYAAHVuaXZlcnNhbC9odG1sX3NraW5fc2V0dGluZ3MuanNQSwECAAAUAAIACAArrqhYFQaV5GsAAABvAAAAHAAAAAAAAAABAAAAAABhGAAAdW5pdmVyc2FsL2xvY2FsX3NldHRpbmdzLnhtbFBLAQIAABQAAgAIACyuqFjCG66ZaBIAAPdNAAAXAAAAAAAAAAAAAAAAAAYZAAB1bml2ZXJzYWwvdW5pdmVyc2FsLnBuZ1BLAQIAABQAAgAIACyuqFjqIQ4TSwAAAGwAAAAbAAAAAAAAAAEAAAAAAKMrAAB1bml2ZXJzYWwvdW5pdmVyc2FsLnBuZy54bWxQSwUGAAAAAAoACgAGAwAAJywAAAAA"/>
  <p:tag name="ISPRING_LMS_API_VERSION" val="SCORM 1.2"/>
  <p:tag name="ISPRING_ULTRA_SCORM_COURSE_ID" val="1B98EF7D-97A7-4F35-9352-0CD13BA7DB58"/>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7 1 Women's Health Apps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Spanish\\ETA 7 translated&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23063</TotalTime>
  <Words>6143</Words>
  <Application>Microsoft Office PowerPoint</Application>
  <PresentationFormat>Ευρεία οθόνη</PresentationFormat>
  <Paragraphs>555</Paragraphs>
  <Slides>52</Slides>
  <Notes>52</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52</vt:i4>
      </vt:variant>
    </vt:vector>
  </HeadingPairs>
  <TitlesOfParts>
    <vt:vector size="65" baseType="lpstr">
      <vt:lpstr>Adobe Gothic Std B</vt:lpstr>
      <vt:lpstr>MS PGothic</vt:lpstr>
      <vt:lpstr>Abadi Extra Light</vt:lpstr>
      <vt:lpstr>Arial</vt:lpstr>
      <vt:lpstr>Calibri</vt:lpstr>
      <vt:lpstr>Calibri Light</vt:lpstr>
      <vt:lpstr>Gill Sans Nova</vt:lpstr>
      <vt:lpstr>Impact</vt:lpstr>
      <vt:lpstr>MyriadPro-Regular</vt:lpstr>
      <vt:lpstr>Roboto</vt:lpstr>
      <vt:lpstr>Times New Roman</vt:lpstr>
      <vt:lpstr>Wingdings</vt:lpstr>
      <vt:lpstr>Θέμα του Office</vt:lpstr>
      <vt:lpstr>Παρουσίαση του PowerPoint</vt:lpstr>
      <vt:lpstr>Παρουσίαση του PowerPoint</vt:lpstr>
      <vt:lpstr>Socios</vt:lpstr>
      <vt:lpstr>Sesión didáctica:  Contenido</vt:lpstr>
      <vt:lpstr>Objetivos</vt:lpstr>
      <vt:lpstr>Competencias</vt:lpstr>
      <vt:lpstr>7.1.1 Introducción y presentación</vt:lpstr>
      <vt:lpstr>7.1.2 Aplicaciones para la salud de la mujer</vt:lpstr>
      <vt:lpstr>Salud de la mujer y prejuicios sexistas</vt:lpstr>
      <vt:lpstr>Salud de la mujer y prejuicios sexistas</vt:lpstr>
      <vt:lpstr>Autocuidado</vt:lpstr>
      <vt:lpstr>Autocuidado significa empoderamiento</vt:lpstr>
      <vt:lpstr>Aplicaciones para la salud de la mujer</vt:lpstr>
      <vt:lpstr>La salud de la mujer y usted</vt:lpstr>
      <vt:lpstr>7.1.3 Ciclo menstrual y anticoncepción</vt:lpstr>
      <vt:lpstr>Ciclo menstrual</vt:lpstr>
      <vt:lpstr>Aplicaciones de seguimiento de la menstruación</vt:lpstr>
      <vt:lpstr>Razones para utilizar aplicaciones de seguimiento de la menstruación</vt:lpstr>
      <vt:lpstr>Anticoncepción</vt:lpstr>
      <vt:lpstr>Métodos anticonceptivos</vt:lpstr>
      <vt:lpstr>Aplicaciones de seguimiento del periodo</vt:lpstr>
      <vt:lpstr>Aplicaciones de seguimiento del periodo</vt:lpstr>
      <vt:lpstr>7.1.4 Embarazo y posparto</vt:lpstr>
      <vt:lpstr>Embarazo</vt:lpstr>
      <vt:lpstr>Embarazo</vt:lpstr>
      <vt:lpstr>Salud materna y atención al embarazo</vt:lpstr>
      <vt:lpstr>Aplicaciones de seguimiento del embarazo</vt:lpstr>
      <vt:lpstr>Aplicaciones de seguimiento del embarazo</vt:lpstr>
      <vt:lpstr>7.1.5 Detección y prevención</vt:lpstr>
      <vt:lpstr>Diferencias de género en la salud</vt:lpstr>
      <vt:lpstr>Diferencias de género en la salud</vt:lpstr>
      <vt:lpstr>Cánceres ginecológicos y de mama</vt:lpstr>
      <vt:lpstr>Cánceres ginecológicos y de mama</vt:lpstr>
      <vt:lpstr>Prevención</vt:lpstr>
      <vt:lpstr>Proyección</vt:lpstr>
      <vt:lpstr>Aplicaciones de detección y prevención</vt:lpstr>
      <vt:lpstr>7.1.6 Menopausia</vt:lpstr>
      <vt:lpstr>Menopausia</vt:lpstr>
      <vt:lpstr>Παρουσίαση του PowerPoint</vt:lpstr>
      <vt:lpstr>Síntomas de la menopausia</vt:lpstr>
      <vt:lpstr>Beneficios de las aplicaciones para la menopausia</vt:lpstr>
      <vt:lpstr>Aplicaciones para la menopausia</vt:lpstr>
      <vt:lpstr>7.1.7 Debate y evaluación</vt:lpstr>
      <vt:lpstr>Debate</vt:lpstr>
      <vt:lpstr>Cuestionario de evaluación </vt:lpstr>
      <vt:lpstr>Cuestionario de evaluación </vt:lpstr>
      <vt:lpstr>References and Further Readings (1)</vt:lpstr>
      <vt:lpstr>References and Further Readings (2)</vt:lpstr>
      <vt:lpstr>References and Further Readings (3)</vt:lpstr>
      <vt:lpstr>References and Further Readings (4)</vt:lpstr>
      <vt:lpstr>References and Further Readings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1 Women's Health Apps TEACHING SESSION</dc:title>
  <dc:creator>pantelis bbalaouras</dc:creator>
  <cp:keywords>, docId:8D4042C59C3218262064F1E7421FA831</cp:keywords>
  <cp:lastModifiedBy>pantelis</cp:lastModifiedBy>
  <cp:revision>1187</cp:revision>
  <dcterms:created xsi:type="dcterms:W3CDTF">2020-06-02T13:31:56Z</dcterms:created>
  <dcterms:modified xsi:type="dcterms:W3CDTF">2024-09-06T15:18:42Z</dcterms:modified>
</cp:coreProperties>
</file>