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4"/>
  </p:notesMasterIdLst>
  <p:sldIdLst>
    <p:sldId id="256" r:id="rId2"/>
    <p:sldId id="257" r:id="rId3"/>
    <p:sldId id="258" r:id="rId4"/>
    <p:sldId id="280" r:id="rId5"/>
    <p:sldId id="277" r:id="rId6"/>
    <p:sldId id="278" r:id="rId7"/>
    <p:sldId id="279" r:id="rId8"/>
    <p:sldId id="281" r:id="rId9"/>
    <p:sldId id="282" r:id="rId10"/>
    <p:sldId id="284" r:id="rId11"/>
    <p:sldId id="283" r:id="rId12"/>
    <p:sldId id="267" r:id="rId13"/>
  </p:sldIdLst>
  <p:sldSz cx="12192000" cy="6858000"/>
  <p:notesSz cx="6858000" cy="9144000"/>
  <p:embeddedFontLst>
    <p:embeddedFont>
      <p:font typeface="Impact" panose="020B0806030902050204" pitchFamily="34" charset="0"/>
      <p:regular r:id="rId15"/>
    </p:embeddedFont>
    <p:embeddedFont>
      <p:font typeface="Gill Sans" panose="020B0604020202020204" charset="0"/>
      <p:regular r:id="rId16"/>
      <p:bold r:id="rId17"/>
    </p:embeddedFont>
    <p:embeddedFont>
      <p:font typeface="Abadi Extra Light" panose="020B0604020202020204" charset="0"/>
      <p:regular r:id="rId18"/>
    </p:embeddedFont>
    <p:embeddedFont>
      <p:font typeface="Roboto" panose="02000000000000000000" pitchFamily="2"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Lst>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WLMcLu6HYVreJOFuzPl4dCDcy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66"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em Part López" userId="39f5615f-54c3-4dde-9b55-95608137fd0d" providerId="ADAL" clId="{2B4B3A01-31DC-49F3-9B55-D4B1B388F1F7}"/>
    <pc:docChg chg="undo custSel modSld">
      <pc:chgData name="Guillem Part López" userId="39f5615f-54c3-4dde-9b55-95608137fd0d" providerId="ADAL" clId="{2B4B3A01-31DC-49F3-9B55-D4B1B388F1F7}" dt="2024-03-26T09:54:14.324" v="80" actId="20577"/>
      <pc:docMkLst>
        <pc:docMk/>
      </pc:docMkLst>
      <pc:sldChg chg="modSp mod">
        <pc:chgData name="Guillem Part López" userId="39f5615f-54c3-4dde-9b55-95608137fd0d" providerId="ADAL" clId="{2B4B3A01-31DC-49F3-9B55-D4B1B388F1F7}" dt="2024-03-26T09:52:32.980" v="22" actId="20577"/>
        <pc:sldMkLst>
          <pc:docMk/>
          <pc:sldMk cId="0" sldId="259"/>
        </pc:sldMkLst>
        <pc:spChg chg="mod">
          <ac:chgData name="Guillem Part López" userId="39f5615f-54c3-4dde-9b55-95608137fd0d" providerId="ADAL" clId="{2B4B3A01-31DC-49F3-9B55-D4B1B388F1F7}" dt="2024-03-26T09:52:32.980" v="22" actId="20577"/>
          <ac:spMkLst>
            <pc:docMk/>
            <pc:sldMk cId="0" sldId="259"/>
            <ac:spMk id="176" creationId="{00000000-0000-0000-0000-000000000000}"/>
          </ac:spMkLst>
        </pc:spChg>
      </pc:sldChg>
      <pc:sldChg chg="modSp mod">
        <pc:chgData name="Guillem Part López" userId="39f5615f-54c3-4dde-9b55-95608137fd0d" providerId="ADAL" clId="{2B4B3A01-31DC-49F3-9B55-D4B1B388F1F7}" dt="2024-03-26T09:52:51.674" v="29" actId="20577"/>
        <pc:sldMkLst>
          <pc:docMk/>
          <pc:sldMk cId="0" sldId="260"/>
        </pc:sldMkLst>
        <pc:spChg chg="mod">
          <ac:chgData name="Guillem Part López" userId="39f5615f-54c3-4dde-9b55-95608137fd0d" providerId="ADAL" clId="{2B4B3A01-31DC-49F3-9B55-D4B1B388F1F7}" dt="2024-03-26T09:52:51.674" v="29" actId="20577"/>
          <ac:spMkLst>
            <pc:docMk/>
            <pc:sldMk cId="0" sldId="260"/>
            <ac:spMk id="192" creationId="{00000000-0000-0000-0000-000000000000}"/>
          </ac:spMkLst>
        </pc:spChg>
      </pc:sldChg>
      <pc:sldChg chg="modSp mod">
        <pc:chgData name="Guillem Part López" userId="39f5615f-54c3-4dde-9b55-95608137fd0d" providerId="ADAL" clId="{2B4B3A01-31DC-49F3-9B55-D4B1B388F1F7}" dt="2024-03-26T09:53:11.316" v="45" actId="20577"/>
        <pc:sldMkLst>
          <pc:docMk/>
          <pc:sldMk cId="0" sldId="261"/>
        </pc:sldMkLst>
        <pc:spChg chg="mod">
          <ac:chgData name="Guillem Part López" userId="39f5615f-54c3-4dde-9b55-95608137fd0d" providerId="ADAL" clId="{2B4B3A01-31DC-49F3-9B55-D4B1B388F1F7}" dt="2024-03-26T09:53:11.316" v="45" actId="20577"/>
          <ac:spMkLst>
            <pc:docMk/>
            <pc:sldMk cId="0" sldId="261"/>
            <ac:spMk id="205" creationId="{00000000-0000-0000-0000-000000000000}"/>
          </ac:spMkLst>
        </pc:spChg>
      </pc:sldChg>
      <pc:sldChg chg="modSp mod">
        <pc:chgData name="Guillem Part López" userId="39f5615f-54c3-4dde-9b55-95608137fd0d" providerId="ADAL" clId="{2B4B3A01-31DC-49F3-9B55-D4B1B388F1F7}" dt="2024-03-26T09:53:40.758" v="71" actId="20577"/>
        <pc:sldMkLst>
          <pc:docMk/>
          <pc:sldMk cId="0" sldId="262"/>
        </pc:sldMkLst>
        <pc:spChg chg="mod">
          <ac:chgData name="Guillem Part López" userId="39f5615f-54c3-4dde-9b55-95608137fd0d" providerId="ADAL" clId="{2B4B3A01-31DC-49F3-9B55-D4B1B388F1F7}" dt="2024-03-26T09:53:40.758" v="71" actId="20577"/>
          <ac:spMkLst>
            <pc:docMk/>
            <pc:sldMk cId="0" sldId="262"/>
            <ac:spMk id="218" creationId="{00000000-0000-0000-0000-000000000000}"/>
          </ac:spMkLst>
        </pc:spChg>
        <pc:spChg chg="mod">
          <ac:chgData name="Guillem Part López" userId="39f5615f-54c3-4dde-9b55-95608137fd0d" providerId="ADAL" clId="{2B4B3A01-31DC-49F3-9B55-D4B1B388F1F7}" dt="2024-03-26T09:53:23.533" v="50" actId="20577"/>
          <ac:spMkLst>
            <pc:docMk/>
            <pc:sldMk cId="0" sldId="262"/>
            <ac:spMk id="219" creationId="{00000000-0000-0000-0000-000000000000}"/>
          </ac:spMkLst>
        </pc:spChg>
        <pc:spChg chg="mod">
          <ac:chgData name="Guillem Part López" userId="39f5615f-54c3-4dde-9b55-95608137fd0d" providerId="ADAL" clId="{2B4B3A01-31DC-49F3-9B55-D4B1B388F1F7}" dt="2024-03-26T09:53:25.711" v="55" actId="20577"/>
          <ac:spMkLst>
            <pc:docMk/>
            <pc:sldMk cId="0" sldId="262"/>
            <ac:spMk id="220" creationId="{00000000-0000-0000-0000-000000000000}"/>
          </ac:spMkLst>
        </pc:spChg>
        <pc:spChg chg="mod">
          <ac:chgData name="Guillem Part López" userId="39f5615f-54c3-4dde-9b55-95608137fd0d" providerId="ADAL" clId="{2B4B3A01-31DC-49F3-9B55-D4B1B388F1F7}" dt="2024-03-26T09:53:30.237" v="65" actId="20577"/>
          <ac:spMkLst>
            <pc:docMk/>
            <pc:sldMk cId="0" sldId="262"/>
            <ac:spMk id="221" creationId="{00000000-0000-0000-0000-000000000000}"/>
          </ac:spMkLst>
        </pc:spChg>
        <pc:spChg chg="mod">
          <ac:chgData name="Guillem Part López" userId="39f5615f-54c3-4dde-9b55-95608137fd0d" providerId="ADAL" clId="{2B4B3A01-31DC-49F3-9B55-D4B1B388F1F7}" dt="2024-03-26T09:53:27.938" v="60" actId="20577"/>
          <ac:spMkLst>
            <pc:docMk/>
            <pc:sldMk cId="0" sldId="262"/>
            <ac:spMk id="222" creationId="{00000000-0000-0000-0000-000000000000}"/>
          </ac:spMkLst>
        </pc:spChg>
      </pc:sldChg>
      <pc:sldChg chg="modSp mod">
        <pc:chgData name="Guillem Part López" userId="39f5615f-54c3-4dde-9b55-95608137fd0d" providerId="ADAL" clId="{2B4B3A01-31DC-49F3-9B55-D4B1B388F1F7}" dt="2024-03-26T09:54:14.324" v="80" actId="20577"/>
        <pc:sldMkLst>
          <pc:docMk/>
          <pc:sldMk cId="0" sldId="267"/>
        </pc:sldMkLst>
        <pc:spChg chg="mod">
          <ac:chgData name="Guillem Part López" userId="39f5615f-54c3-4dde-9b55-95608137fd0d" providerId="ADAL" clId="{2B4B3A01-31DC-49F3-9B55-D4B1B388F1F7}" dt="2024-03-26T09:54:14.324" v="80" actId="20577"/>
          <ac:spMkLst>
            <pc:docMk/>
            <pc:sldMk cId="0" sldId="267"/>
            <ac:spMk id="285" creationId="{00000000-0000-0000-0000-000000000000}"/>
          </ac:spMkLst>
        </pc:spChg>
      </pc:sldChg>
    </pc:docChg>
  </pc:docChgLst>
  <pc:docChgLst>
    <pc:chgData name="pantelis balaouras" userId="25e8755020fc1734" providerId="LiveId" clId="{84AF7B4D-2D4F-4F98-9942-05E3844A8D0E}"/>
    <pc:docChg chg="modSld">
      <pc:chgData name="pantelis balaouras" userId="25e8755020fc1734" providerId="LiveId" clId="{84AF7B4D-2D4F-4F98-9942-05E3844A8D0E}" dt="2024-05-02T09:33:19.408" v="0" actId="2711"/>
      <pc:docMkLst>
        <pc:docMk/>
      </pc:docMkLst>
      <pc:sldChg chg="modSp mod">
        <pc:chgData name="pantelis balaouras" userId="25e8755020fc1734" providerId="LiveId" clId="{84AF7B4D-2D4F-4F98-9942-05E3844A8D0E}" dt="2024-05-02T09:33:19.408" v="0" actId="2711"/>
        <pc:sldMkLst>
          <pc:docMk/>
          <pc:sldMk cId="0" sldId="256"/>
        </pc:sldMkLst>
        <pc:spChg chg="mod">
          <ac:chgData name="pantelis balaouras" userId="25e8755020fc1734" providerId="LiveId" clId="{84AF7B4D-2D4F-4F98-9942-05E3844A8D0E}" dt="2024-05-02T09:33:19.408" v="0" actId="2711"/>
          <ac:spMkLst>
            <pc:docMk/>
            <pc:sldMk cId="0" sldId="256"/>
            <ac:spMk id="113" creationId="{00000000-0000-0000-0000-000000000000}"/>
          </ac:spMkLst>
        </pc:spChg>
      </pc:sldChg>
    </pc:docChg>
  </pc:docChgLst>
  <pc:docChgLst>
    <pc:chgData name="pantelis balaouras" userId="25e8755020fc1734" providerId="LiveId" clId="{9E4E9457-4720-425A-979D-33278500D89D}"/>
    <pc:docChg chg="undo custSel modSld modMainMaster">
      <pc:chgData name="pantelis balaouras" userId="25e8755020fc1734" providerId="LiveId" clId="{9E4E9457-4720-425A-979D-33278500D89D}" dt="2024-04-29T12:30:49.785" v="168"/>
      <pc:docMkLst>
        <pc:docMk/>
      </pc:docMkLst>
      <pc:sldChg chg="addSp delSp modSp mod">
        <pc:chgData name="pantelis balaouras" userId="25e8755020fc1734" providerId="LiveId" clId="{9E4E9457-4720-425A-979D-33278500D89D}" dt="2024-04-29T12:28:48.228" v="145" actId="404"/>
        <pc:sldMkLst>
          <pc:docMk/>
          <pc:sldMk cId="0" sldId="256"/>
        </pc:sldMkLst>
        <pc:spChg chg="add mod">
          <ac:chgData name="pantelis balaouras" userId="25e8755020fc1734" providerId="LiveId" clId="{9E4E9457-4720-425A-979D-33278500D89D}" dt="2024-04-28T21:49:45.695" v="7"/>
          <ac:spMkLst>
            <pc:docMk/>
            <pc:sldMk cId="0" sldId="256"/>
            <ac:spMk id="3" creationId="{3D875D6F-CD8D-490E-7D9C-CF87951921A5}"/>
          </ac:spMkLst>
        </pc:spChg>
        <pc:spChg chg="mod">
          <ac:chgData name="pantelis balaouras" userId="25e8755020fc1734" providerId="LiveId" clId="{9E4E9457-4720-425A-979D-33278500D89D}" dt="2024-04-29T12:28:48.228" v="145" actId="404"/>
          <ac:spMkLst>
            <pc:docMk/>
            <pc:sldMk cId="0" sldId="256"/>
            <ac:spMk id="113" creationId="{00000000-0000-0000-0000-000000000000}"/>
          </ac:spMkLst>
        </pc:spChg>
        <pc:spChg chg="mod">
          <ac:chgData name="pantelis balaouras" userId="25e8755020fc1734" providerId="LiveId" clId="{9E4E9457-4720-425A-979D-33278500D89D}" dt="2024-04-28T21:34:26.253" v="2" actId="108"/>
          <ac:spMkLst>
            <pc:docMk/>
            <pc:sldMk cId="0" sldId="256"/>
            <ac:spMk id="114" creationId="{00000000-0000-0000-0000-000000000000}"/>
          </ac:spMkLst>
        </pc:spChg>
        <pc:spChg chg="mod">
          <ac:chgData name="pantelis balaouras" userId="25e8755020fc1734" providerId="LiveId" clId="{9E4E9457-4720-425A-979D-33278500D89D}" dt="2024-04-28T21:34:22.782" v="1" actId="108"/>
          <ac:spMkLst>
            <pc:docMk/>
            <pc:sldMk cId="0" sldId="256"/>
            <ac:spMk id="131" creationId="{00000000-0000-0000-0000-000000000000}"/>
          </ac:spMkLst>
        </pc:spChg>
        <pc:picChg chg="add mod">
          <ac:chgData name="pantelis balaouras" userId="25e8755020fc1734" providerId="LiveId" clId="{9E4E9457-4720-425A-979D-33278500D89D}" dt="2024-04-28T21:49:45.695" v="7"/>
          <ac:picMkLst>
            <pc:docMk/>
            <pc:sldMk cId="0" sldId="256"/>
            <ac:picMk id="2" creationId="{912BAB24-D97C-6E41-1E49-39236F393DB0}"/>
          </ac:picMkLst>
        </pc:picChg>
        <pc:picChg chg="add mod">
          <ac:chgData name="pantelis balaouras" userId="25e8755020fc1734" providerId="LiveId" clId="{9E4E9457-4720-425A-979D-33278500D89D}" dt="2024-04-28T21:49:45.695" v="7"/>
          <ac:picMkLst>
            <pc:docMk/>
            <pc:sldMk cId="0" sldId="256"/>
            <ac:picMk id="4" creationId="{01A243E8-DF3A-C562-C70D-74101A5DC328}"/>
          </ac:picMkLst>
        </pc:picChg>
        <pc:picChg chg="del">
          <ac:chgData name="pantelis balaouras" userId="25e8755020fc1734" providerId="LiveId" clId="{9E4E9457-4720-425A-979D-33278500D89D}" dt="2024-04-28T21:49:44.458" v="6" actId="478"/>
          <ac:picMkLst>
            <pc:docMk/>
            <pc:sldMk cId="0" sldId="256"/>
            <ac:picMk id="122" creationId="{00000000-0000-0000-0000-000000000000}"/>
          </ac:picMkLst>
        </pc:picChg>
        <pc:picChg chg="del">
          <ac:chgData name="pantelis balaouras" userId="25e8755020fc1734" providerId="LiveId" clId="{9E4E9457-4720-425A-979D-33278500D89D}" dt="2024-04-28T21:49:43.464" v="5" actId="478"/>
          <ac:picMkLst>
            <pc:docMk/>
            <pc:sldMk cId="0" sldId="256"/>
            <ac:picMk id="123" creationId="{00000000-0000-0000-0000-000000000000}"/>
          </ac:picMkLst>
        </pc:picChg>
        <pc:picChg chg="mod">
          <ac:chgData name="pantelis balaouras" userId="25e8755020fc1734" providerId="LiveId" clId="{9E4E9457-4720-425A-979D-33278500D89D}" dt="2024-04-28T21:34:16.903" v="0" actId="108"/>
          <ac:picMkLst>
            <pc:docMk/>
            <pc:sldMk cId="0" sldId="256"/>
            <ac:picMk id="124" creationId="{00000000-0000-0000-0000-000000000000}"/>
          </ac:picMkLst>
        </pc:picChg>
      </pc:sldChg>
      <pc:sldChg chg="modSp">
        <pc:chgData name="pantelis balaouras" userId="25e8755020fc1734" providerId="LiveId" clId="{9E4E9457-4720-425A-979D-33278500D89D}" dt="2024-04-29T12:30:49.785" v="168"/>
        <pc:sldMkLst>
          <pc:docMk/>
          <pc:sldMk cId="0" sldId="257"/>
        </pc:sldMkLst>
        <pc:spChg chg="mod">
          <ac:chgData name="pantelis balaouras" userId="25e8755020fc1734" providerId="LiveId" clId="{9E4E9457-4720-425A-979D-33278500D89D}" dt="2024-04-29T12:30:49.785" v="168"/>
          <ac:spMkLst>
            <pc:docMk/>
            <pc:sldMk cId="0" sldId="257"/>
            <ac:spMk id="137" creationId="{00000000-0000-0000-0000-000000000000}"/>
          </ac:spMkLst>
        </pc:spChg>
      </pc:sldChg>
      <pc:sldChg chg="modSp">
        <pc:chgData name="pantelis balaouras" userId="25e8755020fc1734" providerId="LiveId" clId="{9E4E9457-4720-425A-979D-33278500D89D}" dt="2024-04-29T12:30:49.785" v="168"/>
        <pc:sldMkLst>
          <pc:docMk/>
          <pc:sldMk cId="0" sldId="258"/>
        </pc:sldMkLst>
        <pc:spChg chg="mod">
          <ac:chgData name="pantelis balaouras" userId="25e8755020fc1734" providerId="LiveId" clId="{9E4E9457-4720-425A-979D-33278500D89D}" dt="2024-04-29T12:30:49.785" v="168"/>
          <ac:spMkLst>
            <pc:docMk/>
            <pc:sldMk cId="0" sldId="258"/>
            <ac:spMk id="169" creationId="{00000000-0000-0000-0000-000000000000}"/>
          </ac:spMkLst>
        </pc:spChg>
      </pc:sldChg>
      <pc:sldChg chg="addSp delSp modSp mod">
        <pc:chgData name="pantelis balaouras" userId="25e8755020fc1734" providerId="LiveId" clId="{9E4E9457-4720-425A-979D-33278500D89D}" dt="2024-04-28T21:35:29.438" v="4"/>
        <pc:sldMkLst>
          <pc:docMk/>
          <pc:sldMk cId="0" sldId="267"/>
        </pc:sldMkLst>
        <pc:picChg chg="add mod">
          <ac:chgData name="pantelis balaouras" userId="25e8755020fc1734" providerId="LiveId" clId="{9E4E9457-4720-425A-979D-33278500D89D}" dt="2024-04-28T21:35:29.438" v="4"/>
          <ac:picMkLst>
            <pc:docMk/>
            <pc:sldMk cId="0" sldId="267"/>
            <ac:picMk id="2" creationId="{4A6D6D89-342B-312B-DD46-8FAD4FE222DD}"/>
          </ac:picMkLst>
        </pc:picChg>
        <pc:picChg chg="del">
          <ac:chgData name="pantelis balaouras" userId="25e8755020fc1734" providerId="LiveId" clId="{9E4E9457-4720-425A-979D-33278500D89D}" dt="2024-04-28T21:34:53.162" v="3" actId="478"/>
          <ac:picMkLst>
            <pc:docMk/>
            <pc:sldMk cId="0" sldId="267"/>
            <ac:picMk id="287" creationId="{00000000-0000-0000-0000-000000000000}"/>
          </ac:picMkLst>
        </pc:picChg>
      </pc:sldChg>
      <pc:sldChg chg="addSp delSp modSp mod modAnim">
        <pc:chgData name="pantelis balaouras" userId="25e8755020fc1734" providerId="LiveId" clId="{9E4E9457-4720-425A-979D-33278500D89D}" dt="2024-04-29T12:29:00.103" v="147" actId="478"/>
        <pc:sldMkLst>
          <pc:docMk/>
          <pc:sldMk cId="3024114515" sldId="277"/>
        </pc:sldMkLst>
        <pc:spChg chg="add mod">
          <ac:chgData name="pantelis balaouras" userId="25e8755020fc1734" providerId="LiveId" clId="{9E4E9457-4720-425A-979D-33278500D89D}" dt="2024-04-28T21:55:01.980" v="45" actId="1076"/>
          <ac:spMkLst>
            <pc:docMk/>
            <pc:sldMk cId="3024114515" sldId="277"/>
            <ac:spMk id="2" creationId="{715D2736-D580-7E74-6CF1-59D40709BD68}"/>
          </ac:spMkLst>
        </pc:spChg>
        <pc:spChg chg="add mod">
          <ac:chgData name="pantelis balaouras" userId="25e8755020fc1734" providerId="LiveId" clId="{9E4E9457-4720-425A-979D-33278500D89D}" dt="2024-04-28T21:55:06.276" v="46" actId="1076"/>
          <ac:spMkLst>
            <pc:docMk/>
            <pc:sldMk cId="3024114515" sldId="277"/>
            <ac:spMk id="3" creationId="{67837842-AC72-0B2F-5C71-9DD9E418A682}"/>
          </ac:spMkLst>
        </pc:spChg>
        <pc:spChg chg="add mod">
          <ac:chgData name="pantelis balaouras" userId="25e8755020fc1734" providerId="LiveId" clId="{9E4E9457-4720-425A-979D-33278500D89D}" dt="2024-04-28T21:54:58.209" v="44" actId="1076"/>
          <ac:spMkLst>
            <pc:docMk/>
            <pc:sldMk cId="3024114515" sldId="277"/>
            <ac:spMk id="4" creationId="{0032C639-3CAF-9BBD-17F5-5CFFD319D557}"/>
          </ac:spMkLst>
        </pc:spChg>
        <pc:spChg chg="add mod">
          <ac:chgData name="pantelis balaouras" userId="25e8755020fc1734" providerId="LiveId" clId="{9E4E9457-4720-425A-979D-33278500D89D}" dt="2024-04-28T21:54:54.626" v="43" actId="1076"/>
          <ac:spMkLst>
            <pc:docMk/>
            <pc:sldMk cId="3024114515" sldId="277"/>
            <ac:spMk id="5" creationId="{CA9CFC32-84B4-5364-6176-6164C987426F}"/>
          </ac:spMkLst>
        </pc:spChg>
        <pc:spChg chg="del mod">
          <ac:chgData name="pantelis balaouras" userId="25e8755020fc1734" providerId="LiveId" clId="{9E4E9457-4720-425A-979D-33278500D89D}" dt="2024-04-28T21:54:40.301" v="39" actId="478"/>
          <ac:spMkLst>
            <pc:docMk/>
            <pc:sldMk cId="3024114515" sldId="277"/>
            <ac:spMk id="20" creationId="{00000000-0000-0000-0000-000000000000}"/>
          </ac:spMkLst>
        </pc:spChg>
        <pc:spChg chg="del">
          <ac:chgData name="pantelis balaouras" userId="25e8755020fc1734" providerId="LiveId" clId="{9E4E9457-4720-425A-979D-33278500D89D}" dt="2024-04-28T21:54:43.180" v="41" actId="478"/>
          <ac:spMkLst>
            <pc:docMk/>
            <pc:sldMk cId="3024114515" sldId="277"/>
            <ac:spMk id="21" creationId="{00000000-0000-0000-0000-000000000000}"/>
          </ac:spMkLst>
        </pc:spChg>
        <pc:spChg chg="del">
          <ac:chgData name="pantelis balaouras" userId="25e8755020fc1734" providerId="LiveId" clId="{9E4E9457-4720-425A-979D-33278500D89D}" dt="2024-04-28T21:54:41.980" v="40" actId="478"/>
          <ac:spMkLst>
            <pc:docMk/>
            <pc:sldMk cId="3024114515" sldId="277"/>
            <ac:spMk id="22" creationId="{00000000-0000-0000-0000-000000000000}"/>
          </ac:spMkLst>
        </pc:spChg>
        <pc:spChg chg="del">
          <ac:chgData name="pantelis balaouras" userId="25e8755020fc1734" providerId="LiveId" clId="{9E4E9457-4720-425A-979D-33278500D89D}" dt="2024-04-28T21:54:44.349" v="42" actId="478"/>
          <ac:spMkLst>
            <pc:docMk/>
            <pc:sldMk cId="3024114515" sldId="277"/>
            <ac:spMk id="23" creationId="{00000000-0000-0000-0000-000000000000}"/>
          </ac:spMkLst>
        </pc:spChg>
        <pc:grpChg chg="del">
          <ac:chgData name="pantelis balaouras" userId="25e8755020fc1734" providerId="LiveId" clId="{9E4E9457-4720-425A-979D-33278500D89D}" dt="2024-04-29T12:29:00.103" v="147" actId="478"/>
          <ac:grpSpMkLst>
            <pc:docMk/>
            <pc:sldMk cId="3024114515" sldId="277"/>
            <ac:grpSpMk id="231" creationId="{00000000-0000-0000-0000-000000000000}"/>
          </ac:grpSpMkLst>
        </pc:grpChg>
      </pc:sldChg>
      <pc:sldChg chg="addSp delSp modSp mod modAnim">
        <pc:chgData name="pantelis balaouras" userId="25e8755020fc1734" providerId="LiveId" clId="{9E4E9457-4720-425A-979D-33278500D89D}" dt="2024-04-29T12:29:03.820" v="148" actId="478"/>
        <pc:sldMkLst>
          <pc:docMk/>
          <pc:sldMk cId="3436242366" sldId="278"/>
        </pc:sldMkLst>
        <pc:spChg chg="add mod">
          <ac:chgData name="pantelis balaouras" userId="25e8755020fc1734" providerId="LiveId" clId="{9E4E9457-4720-425A-979D-33278500D89D}" dt="2024-04-28T22:02:25.477" v="62" actId="1037"/>
          <ac:spMkLst>
            <pc:docMk/>
            <pc:sldMk cId="3436242366" sldId="278"/>
            <ac:spMk id="2" creationId="{536902E4-3B48-4B17-88CC-E3855BF942E6}"/>
          </ac:spMkLst>
        </pc:spChg>
        <pc:spChg chg="add mod">
          <ac:chgData name="pantelis balaouras" userId="25e8755020fc1734" providerId="LiveId" clId="{9E4E9457-4720-425A-979D-33278500D89D}" dt="2024-04-28T22:02:21.544" v="60" actId="1076"/>
          <ac:spMkLst>
            <pc:docMk/>
            <pc:sldMk cId="3436242366" sldId="278"/>
            <ac:spMk id="3" creationId="{D4816567-E50B-D8FB-0800-7FB728CC4C18}"/>
          </ac:spMkLst>
        </pc:spChg>
        <pc:spChg chg="add mod">
          <ac:chgData name="pantelis balaouras" userId="25e8755020fc1734" providerId="LiveId" clId="{9E4E9457-4720-425A-979D-33278500D89D}" dt="2024-04-28T22:02:21.544" v="60" actId="1076"/>
          <ac:spMkLst>
            <pc:docMk/>
            <pc:sldMk cId="3436242366" sldId="278"/>
            <ac:spMk id="4" creationId="{7D6AFCBB-CA18-6C25-6C3C-9D687081AFC6}"/>
          </ac:spMkLst>
        </pc:spChg>
        <pc:spChg chg="del">
          <ac:chgData name="pantelis balaouras" userId="25e8755020fc1734" providerId="LiveId" clId="{9E4E9457-4720-425A-979D-33278500D89D}" dt="2024-04-28T22:02:04.742" v="56" actId="478"/>
          <ac:spMkLst>
            <pc:docMk/>
            <pc:sldMk cId="3436242366" sldId="278"/>
            <ac:spMk id="6" creationId="{00000000-0000-0000-0000-000000000000}"/>
          </ac:spMkLst>
        </pc:spChg>
        <pc:spChg chg="del">
          <ac:chgData name="pantelis balaouras" userId="25e8755020fc1734" providerId="LiveId" clId="{9E4E9457-4720-425A-979D-33278500D89D}" dt="2024-04-28T22:02:08.516" v="58" actId="478"/>
          <ac:spMkLst>
            <pc:docMk/>
            <pc:sldMk cId="3436242366" sldId="278"/>
            <ac:spMk id="7" creationId="{00000000-0000-0000-0000-000000000000}"/>
          </ac:spMkLst>
        </pc:spChg>
        <pc:spChg chg="del">
          <ac:chgData name="pantelis balaouras" userId="25e8755020fc1734" providerId="LiveId" clId="{9E4E9457-4720-425A-979D-33278500D89D}" dt="2024-04-28T22:02:06.226" v="57" actId="478"/>
          <ac:spMkLst>
            <pc:docMk/>
            <pc:sldMk cId="3436242366" sldId="278"/>
            <ac:spMk id="8" creationId="{00000000-0000-0000-0000-000000000000}"/>
          </ac:spMkLst>
        </pc:spChg>
        <pc:spChg chg="del">
          <ac:chgData name="pantelis balaouras" userId="25e8755020fc1734" providerId="LiveId" clId="{9E4E9457-4720-425A-979D-33278500D89D}" dt="2024-04-28T22:02:10.006" v="59" actId="478"/>
          <ac:spMkLst>
            <pc:docMk/>
            <pc:sldMk cId="3436242366" sldId="278"/>
            <ac:spMk id="9" creationId="{00000000-0000-0000-0000-000000000000}"/>
          </ac:spMkLst>
        </pc:spChg>
        <pc:spChg chg="add mod">
          <ac:chgData name="pantelis balaouras" userId="25e8755020fc1734" providerId="LiveId" clId="{9E4E9457-4720-425A-979D-33278500D89D}" dt="2024-04-28T22:02:21.544" v="60" actId="1076"/>
          <ac:spMkLst>
            <pc:docMk/>
            <pc:sldMk cId="3436242366" sldId="278"/>
            <ac:spMk id="11" creationId="{3DBAB077-F44D-3BAE-11F4-32D395A92421}"/>
          </ac:spMkLst>
        </pc:spChg>
        <pc:grpChg chg="del">
          <ac:chgData name="pantelis balaouras" userId="25e8755020fc1734" providerId="LiveId" clId="{9E4E9457-4720-425A-979D-33278500D89D}" dt="2024-04-29T12:29:03.820" v="148" actId="478"/>
          <ac:grpSpMkLst>
            <pc:docMk/>
            <pc:sldMk cId="3436242366" sldId="278"/>
            <ac:grpSpMk id="231" creationId="{00000000-0000-0000-0000-000000000000}"/>
          </ac:grpSpMkLst>
        </pc:grpChg>
      </pc:sldChg>
      <pc:sldChg chg="addSp delSp modSp mod modAnim">
        <pc:chgData name="pantelis balaouras" userId="25e8755020fc1734" providerId="LiveId" clId="{9E4E9457-4720-425A-979D-33278500D89D}" dt="2024-04-29T12:29:08.619" v="149" actId="478"/>
        <pc:sldMkLst>
          <pc:docMk/>
          <pc:sldMk cId="2062528495" sldId="279"/>
        </pc:sldMkLst>
        <pc:spChg chg="add mod">
          <ac:chgData name="pantelis balaouras" userId="25e8755020fc1734" providerId="LiveId" clId="{9E4E9457-4720-425A-979D-33278500D89D}" dt="2024-04-28T22:10:03.672" v="78" actId="1076"/>
          <ac:spMkLst>
            <pc:docMk/>
            <pc:sldMk cId="2062528495" sldId="279"/>
            <ac:spMk id="2" creationId="{5F029EA3-56A7-7BF2-C590-05EAFCB77C57}"/>
          </ac:spMkLst>
        </pc:spChg>
        <pc:spChg chg="add mod">
          <ac:chgData name="pantelis balaouras" userId="25e8755020fc1734" providerId="LiveId" clId="{9E4E9457-4720-425A-979D-33278500D89D}" dt="2024-04-28T22:09:59.090" v="77" actId="1076"/>
          <ac:spMkLst>
            <pc:docMk/>
            <pc:sldMk cId="2062528495" sldId="279"/>
            <ac:spMk id="3" creationId="{CB97A795-A132-0A59-4AB6-603F2F57AAF7}"/>
          </ac:spMkLst>
        </pc:spChg>
        <pc:spChg chg="add mod">
          <ac:chgData name="pantelis balaouras" userId="25e8755020fc1734" providerId="LiveId" clId="{9E4E9457-4720-425A-979D-33278500D89D}" dt="2024-04-28T22:09:59.090" v="77" actId="1076"/>
          <ac:spMkLst>
            <pc:docMk/>
            <pc:sldMk cId="2062528495" sldId="279"/>
            <ac:spMk id="4" creationId="{58F6113B-F723-B0DD-AE95-5AE703C4FDDC}"/>
          </ac:spMkLst>
        </pc:spChg>
        <pc:spChg chg="del">
          <ac:chgData name="pantelis balaouras" userId="25e8755020fc1734" providerId="LiveId" clId="{9E4E9457-4720-425A-979D-33278500D89D}" dt="2024-04-28T22:09:51.210" v="76" actId="478"/>
          <ac:spMkLst>
            <pc:docMk/>
            <pc:sldMk cId="2062528495" sldId="279"/>
            <ac:spMk id="6" creationId="{00000000-0000-0000-0000-000000000000}"/>
          </ac:spMkLst>
        </pc:spChg>
        <pc:spChg chg="del">
          <ac:chgData name="pantelis balaouras" userId="25e8755020fc1734" providerId="LiveId" clId="{9E4E9457-4720-425A-979D-33278500D89D}" dt="2024-04-28T22:09:47.984" v="74" actId="478"/>
          <ac:spMkLst>
            <pc:docMk/>
            <pc:sldMk cId="2062528495" sldId="279"/>
            <ac:spMk id="7" creationId="{00000000-0000-0000-0000-000000000000}"/>
          </ac:spMkLst>
        </pc:spChg>
        <pc:spChg chg="del">
          <ac:chgData name="pantelis balaouras" userId="25e8755020fc1734" providerId="LiveId" clId="{9E4E9457-4720-425A-979D-33278500D89D}" dt="2024-04-28T22:09:49.899" v="75" actId="478"/>
          <ac:spMkLst>
            <pc:docMk/>
            <pc:sldMk cId="2062528495" sldId="279"/>
            <ac:spMk id="8" creationId="{00000000-0000-0000-0000-000000000000}"/>
          </ac:spMkLst>
        </pc:spChg>
        <pc:spChg chg="del">
          <ac:chgData name="pantelis balaouras" userId="25e8755020fc1734" providerId="LiveId" clId="{9E4E9457-4720-425A-979D-33278500D89D}" dt="2024-04-28T22:09:44.715" v="73" actId="478"/>
          <ac:spMkLst>
            <pc:docMk/>
            <pc:sldMk cId="2062528495" sldId="279"/>
            <ac:spMk id="9" creationId="{00000000-0000-0000-0000-000000000000}"/>
          </ac:spMkLst>
        </pc:spChg>
        <pc:spChg chg="add mod">
          <ac:chgData name="pantelis balaouras" userId="25e8755020fc1734" providerId="LiveId" clId="{9E4E9457-4720-425A-979D-33278500D89D}" dt="2024-04-28T22:09:59.090" v="77" actId="1076"/>
          <ac:spMkLst>
            <pc:docMk/>
            <pc:sldMk cId="2062528495" sldId="279"/>
            <ac:spMk id="11" creationId="{460A6338-6D81-FA8B-B907-BAA8A3517C0B}"/>
          </ac:spMkLst>
        </pc:spChg>
        <pc:grpChg chg="del">
          <ac:chgData name="pantelis balaouras" userId="25e8755020fc1734" providerId="LiveId" clId="{9E4E9457-4720-425A-979D-33278500D89D}" dt="2024-04-29T12:29:08.619" v="149" actId="478"/>
          <ac:grpSpMkLst>
            <pc:docMk/>
            <pc:sldMk cId="2062528495" sldId="279"/>
            <ac:grpSpMk id="231" creationId="{00000000-0000-0000-0000-000000000000}"/>
          </ac:grpSpMkLst>
        </pc:grpChg>
      </pc:sldChg>
      <pc:sldChg chg="addSp delSp modSp mod modAnim">
        <pc:chgData name="pantelis balaouras" userId="25e8755020fc1734" providerId="LiveId" clId="{9E4E9457-4720-425A-979D-33278500D89D}" dt="2024-04-29T12:28:57.459" v="146" actId="478"/>
        <pc:sldMkLst>
          <pc:docMk/>
          <pc:sldMk cId="234825345" sldId="280"/>
        </pc:sldMkLst>
        <pc:spChg chg="add mod">
          <ac:chgData name="pantelis balaouras" userId="25e8755020fc1734" providerId="LiveId" clId="{9E4E9457-4720-425A-979D-33278500D89D}" dt="2024-04-28T21:52:39.532" v="28" actId="255"/>
          <ac:spMkLst>
            <pc:docMk/>
            <pc:sldMk cId="234825345" sldId="280"/>
            <ac:spMk id="2" creationId="{48F0DBF6-9B67-61EA-C637-650480B308A2}"/>
          </ac:spMkLst>
        </pc:spChg>
        <pc:spChg chg="add mod">
          <ac:chgData name="pantelis balaouras" userId="25e8755020fc1734" providerId="LiveId" clId="{9E4E9457-4720-425A-979D-33278500D89D}" dt="2024-04-28T21:52:39.532" v="28" actId="255"/>
          <ac:spMkLst>
            <pc:docMk/>
            <pc:sldMk cId="234825345" sldId="280"/>
            <ac:spMk id="3" creationId="{1EEE7859-BE62-14D5-9CD5-3A2E506A7038}"/>
          </ac:spMkLst>
        </pc:spChg>
        <pc:spChg chg="add mod">
          <ac:chgData name="pantelis balaouras" userId="25e8755020fc1734" providerId="LiveId" clId="{9E4E9457-4720-425A-979D-33278500D89D}" dt="2024-04-28T21:52:39.532" v="28" actId="255"/>
          <ac:spMkLst>
            <pc:docMk/>
            <pc:sldMk cId="234825345" sldId="280"/>
            <ac:spMk id="4" creationId="{F14B5D1A-3664-A872-B36F-F97B44FB2EE0}"/>
          </ac:spMkLst>
        </pc:spChg>
        <pc:spChg chg="del">
          <ac:chgData name="pantelis balaouras" userId="25e8755020fc1734" providerId="LiveId" clId="{9E4E9457-4720-425A-979D-33278500D89D}" dt="2024-04-28T21:52:27.840" v="25" actId="478"/>
          <ac:spMkLst>
            <pc:docMk/>
            <pc:sldMk cId="234825345" sldId="280"/>
            <ac:spMk id="6" creationId="{00000000-0000-0000-0000-000000000000}"/>
          </ac:spMkLst>
        </pc:spChg>
        <pc:spChg chg="del">
          <ac:chgData name="pantelis balaouras" userId="25e8755020fc1734" providerId="LiveId" clId="{9E4E9457-4720-425A-979D-33278500D89D}" dt="2024-04-28T21:52:26.511" v="24" actId="478"/>
          <ac:spMkLst>
            <pc:docMk/>
            <pc:sldMk cId="234825345" sldId="280"/>
            <ac:spMk id="7" creationId="{00000000-0000-0000-0000-000000000000}"/>
          </ac:spMkLst>
        </pc:spChg>
        <pc:spChg chg="del">
          <ac:chgData name="pantelis balaouras" userId="25e8755020fc1734" providerId="LiveId" clId="{9E4E9457-4720-425A-979D-33278500D89D}" dt="2024-04-28T21:52:28.889" v="26" actId="478"/>
          <ac:spMkLst>
            <pc:docMk/>
            <pc:sldMk cId="234825345" sldId="280"/>
            <ac:spMk id="8" creationId="{00000000-0000-0000-0000-000000000000}"/>
          </ac:spMkLst>
        </pc:spChg>
        <pc:spChg chg="del">
          <ac:chgData name="pantelis balaouras" userId="25e8755020fc1734" providerId="LiveId" clId="{9E4E9457-4720-425A-979D-33278500D89D}" dt="2024-04-28T21:52:24.832" v="23" actId="478"/>
          <ac:spMkLst>
            <pc:docMk/>
            <pc:sldMk cId="234825345" sldId="280"/>
            <ac:spMk id="9" creationId="{00000000-0000-0000-0000-000000000000}"/>
          </ac:spMkLst>
        </pc:spChg>
        <pc:spChg chg="add mod">
          <ac:chgData name="pantelis balaouras" userId="25e8755020fc1734" providerId="LiveId" clId="{9E4E9457-4720-425A-979D-33278500D89D}" dt="2024-04-28T21:52:39.532" v="28" actId="255"/>
          <ac:spMkLst>
            <pc:docMk/>
            <pc:sldMk cId="234825345" sldId="280"/>
            <ac:spMk id="11" creationId="{579A0402-4272-DC51-0C59-72D8E2C4034E}"/>
          </ac:spMkLst>
        </pc:spChg>
        <pc:grpChg chg="del">
          <ac:chgData name="pantelis balaouras" userId="25e8755020fc1734" providerId="LiveId" clId="{9E4E9457-4720-425A-979D-33278500D89D}" dt="2024-04-29T12:28:57.459" v="146" actId="478"/>
          <ac:grpSpMkLst>
            <pc:docMk/>
            <pc:sldMk cId="234825345" sldId="280"/>
            <ac:grpSpMk id="231" creationId="{00000000-0000-0000-0000-000000000000}"/>
          </ac:grpSpMkLst>
        </pc:grpChg>
      </pc:sldChg>
      <pc:sldChg chg="addSp delSp modSp mod modAnim">
        <pc:chgData name="pantelis balaouras" userId="25e8755020fc1734" providerId="LiveId" clId="{9E4E9457-4720-425A-979D-33278500D89D}" dt="2024-04-29T12:29:11.014" v="150" actId="478"/>
        <pc:sldMkLst>
          <pc:docMk/>
          <pc:sldMk cId="1665687085" sldId="281"/>
        </pc:sldMkLst>
        <pc:spChg chg="add mod">
          <ac:chgData name="pantelis balaouras" userId="25e8755020fc1734" providerId="LiveId" clId="{9E4E9457-4720-425A-979D-33278500D89D}" dt="2024-04-28T22:11:22.312" v="88" actId="1076"/>
          <ac:spMkLst>
            <pc:docMk/>
            <pc:sldMk cId="1665687085" sldId="281"/>
            <ac:spMk id="2" creationId="{4AFAEA3F-3F54-E48E-27A2-D96A1169AC08}"/>
          </ac:spMkLst>
        </pc:spChg>
        <pc:spChg chg="add mod">
          <ac:chgData name="pantelis balaouras" userId="25e8755020fc1734" providerId="LiveId" clId="{9E4E9457-4720-425A-979D-33278500D89D}" dt="2024-04-28T22:11:22.312" v="88" actId="1076"/>
          <ac:spMkLst>
            <pc:docMk/>
            <pc:sldMk cId="1665687085" sldId="281"/>
            <ac:spMk id="3" creationId="{1C0BEF08-8786-670D-CEF6-23EB723A5CFA}"/>
          </ac:spMkLst>
        </pc:spChg>
        <pc:spChg chg="add mod">
          <ac:chgData name="pantelis balaouras" userId="25e8755020fc1734" providerId="LiveId" clId="{9E4E9457-4720-425A-979D-33278500D89D}" dt="2024-04-28T22:11:22.312" v="88" actId="1076"/>
          <ac:spMkLst>
            <pc:docMk/>
            <pc:sldMk cId="1665687085" sldId="281"/>
            <ac:spMk id="4" creationId="{03B7E420-017C-591B-7AED-76BA0D95A306}"/>
          </ac:spMkLst>
        </pc:spChg>
        <pc:spChg chg="del">
          <ac:chgData name="pantelis balaouras" userId="25e8755020fc1734" providerId="LiveId" clId="{9E4E9457-4720-425A-979D-33278500D89D}" dt="2024-04-28T22:11:13.953" v="87" actId="478"/>
          <ac:spMkLst>
            <pc:docMk/>
            <pc:sldMk cId="1665687085" sldId="281"/>
            <ac:spMk id="6" creationId="{00000000-0000-0000-0000-000000000000}"/>
          </ac:spMkLst>
        </pc:spChg>
        <pc:spChg chg="del">
          <ac:chgData name="pantelis balaouras" userId="25e8755020fc1734" providerId="LiveId" clId="{9E4E9457-4720-425A-979D-33278500D89D}" dt="2024-04-28T22:11:13.953" v="87" actId="478"/>
          <ac:spMkLst>
            <pc:docMk/>
            <pc:sldMk cId="1665687085" sldId="281"/>
            <ac:spMk id="7" creationId="{00000000-0000-0000-0000-000000000000}"/>
          </ac:spMkLst>
        </pc:spChg>
        <pc:spChg chg="del">
          <ac:chgData name="pantelis balaouras" userId="25e8755020fc1734" providerId="LiveId" clId="{9E4E9457-4720-425A-979D-33278500D89D}" dt="2024-04-28T22:11:13.953" v="87" actId="478"/>
          <ac:spMkLst>
            <pc:docMk/>
            <pc:sldMk cId="1665687085" sldId="281"/>
            <ac:spMk id="8" creationId="{00000000-0000-0000-0000-000000000000}"/>
          </ac:spMkLst>
        </pc:spChg>
        <pc:spChg chg="del">
          <ac:chgData name="pantelis balaouras" userId="25e8755020fc1734" providerId="LiveId" clId="{9E4E9457-4720-425A-979D-33278500D89D}" dt="2024-04-28T22:11:13.953" v="87" actId="478"/>
          <ac:spMkLst>
            <pc:docMk/>
            <pc:sldMk cId="1665687085" sldId="281"/>
            <ac:spMk id="9" creationId="{00000000-0000-0000-0000-000000000000}"/>
          </ac:spMkLst>
        </pc:spChg>
        <pc:spChg chg="add mod">
          <ac:chgData name="pantelis balaouras" userId="25e8755020fc1734" providerId="LiveId" clId="{9E4E9457-4720-425A-979D-33278500D89D}" dt="2024-04-28T22:11:22.312" v="88" actId="1076"/>
          <ac:spMkLst>
            <pc:docMk/>
            <pc:sldMk cId="1665687085" sldId="281"/>
            <ac:spMk id="11" creationId="{B9B9ADC8-B174-46F6-A550-E697E8E82F12}"/>
          </ac:spMkLst>
        </pc:spChg>
        <pc:grpChg chg="del">
          <ac:chgData name="pantelis balaouras" userId="25e8755020fc1734" providerId="LiveId" clId="{9E4E9457-4720-425A-979D-33278500D89D}" dt="2024-04-29T12:29:11.014" v="150" actId="478"/>
          <ac:grpSpMkLst>
            <pc:docMk/>
            <pc:sldMk cId="1665687085" sldId="281"/>
            <ac:grpSpMk id="231" creationId="{00000000-0000-0000-0000-000000000000}"/>
          </ac:grpSpMkLst>
        </pc:grpChg>
      </pc:sldChg>
      <pc:sldChg chg="addSp delSp modSp mod modAnim">
        <pc:chgData name="pantelis balaouras" userId="25e8755020fc1734" providerId="LiveId" clId="{9E4E9457-4720-425A-979D-33278500D89D}" dt="2024-04-29T12:29:13.089" v="151" actId="478"/>
        <pc:sldMkLst>
          <pc:docMk/>
          <pc:sldMk cId="379860862" sldId="282"/>
        </pc:sldMkLst>
        <pc:spChg chg="add mod">
          <ac:chgData name="pantelis balaouras" userId="25e8755020fc1734" providerId="LiveId" clId="{9E4E9457-4720-425A-979D-33278500D89D}" dt="2024-04-28T22:12:50.435" v="103" actId="1076"/>
          <ac:spMkLst>
            <pc:docMk/>
            <pc:sldMk cId="379860862" sldId="282"/>
            <ac:spMk id="2" creationId="{D07AF3B9-9068-48DC-5292-72869CF47D23}"/>
          </ac:spMkLst>
        </pc:spChg>
        <pc:spChg chg="add mod">
          <ac:chgData name="pantelis balaouras" userId="25e8755020fc1734" providerId="LiveId" clId="{9E4E9457-4720-425A-979D-33278500D89D}" dt="2024-04-28T22:12:46.695" v="102" actId="1076"/>
          <ac:spMkLst>
            <pc:docMk/>
            <pc:sldMk cId="379860862" sldId="282"/>
            <ac:spMk id="3" creationId="{CDCC977B-2B3D-BCED-7425-3E332AEE2A94}"/>
          </ac:spMkLst>
        </pc:spChg>
        <pc:spChg chg="add mod">
          <ac:chgData name="pantelis balaouras" userId="25e8755020fc1734" providerId="LiveId" clId="{9E4E9457-4720-425A-979D-33278500D89D}" dt="2024-04-28T22:12:46.695" v="102" actId="1076"/>
          <ac:spMkLst>
            <pc:docMk/>
            <pc:sldMk cId="379860862" sldId="282"/>
            <ac:spMk id="4" creationId="{D3286B6F-CF5A-8818-3058-44264A59AF21}"/>
          </ac:spMkLst>
        </pc:spChg>
        <pc:spChg chg="del">
          <ac:chgData name="pantelis balaouras" userId="25e8755020fc1734" providerId="LiveId" clId="{9E4E9457-4720-425A-979D-33278500D89D}" dt="2024-04-28T22:12:36.548" v="101" actId="478"/>
          <ac:spMkLst>
            <pc:docMk/>
            <pc:sldMk cId="379860862" sldId="282"/>
            <ac:spMk id="6" creationId="{00000000-0000-0000-0000-000000000000}"/>
          </ac:spMkLst>
        </pc:spChg>
        <pc:spChg chg="del">
          <ac:chgData name="pantelis balaouras" userId="25e8755020fc1734" providerId="LiveId" clId="{9E4E9457-4720-425A-979D-33278500D89D}" dt="2024-04-28T22:12:33.700" v="99" actId="478"/>
          <ac:spMkLst>
            <pc:docMk/>
            <pc:sldMk cId="379860862" sldId="282"/>
            <ac:spMk id="7" creationId="{00000000-0000-0000-0000-000000000000}"/>
          </ac:spMkLst>
        </pc:spChg>
        <pc:spChg chg="del">
          <ac:chgData name="pantelis balaouras" userId="25e8755020fc1734" providerId="LiveId" clId="{9E4E9457-4720-425A-979D-33278500D89D}" dt="2024-04-28T22:12:34.781" v="100" actId="478"/>
          <ac:spMkLst>
            <pc:docMk/>
            <pc:sldMk cId="379860862" sldId="282"/>
            <ac:spMk id="8" creationId="{00000000-0000-0000-0000-000000000000}"/>
          </ac:spMkLst>
        </pc:spChg>
        <pc:spChg chg="del">
          <ac:chgData name="pantelis balaouras" userId="25e8755020fc1734" providerId="LiveId" clId="{9E4E9457-4720-425A-979D-33278500D89D}" dt="2024-04-28T22:12:31.780" v="98" actId="478"/>
          <ac:spMkLst>
            <pc:docMk/>
            <pc:sldMk cId="379860862" sldId="282"/>
            <ac:spMk id="9" creationId="{00000000-0000-0000-0000-000000000000}"/>
          </ac:spMkLst>
        </pc:spChg>
        <pc:spChg chg="add mod">
          <ac:chgData name="pantelis balaouras" userId="25e8755020fc1734" providerId="LiveId" clId="{9E4E9457-4720-425A-979D-33278500D89D}" dt="2024-04-28T22:12:46.695" v="102" actId="1076"/>
          <ac:spMkLst>
            <pc:docMk/>
            <pc:sldMk cId="379860862" sldId="282"/>
            <ac:spMk id="11" creationId="{CB23E24E-F4BD-0D44-BB79-C732122E53C9}"/>
          </ac:spMkLst>
        </pc:spChg>
        <pc:grpChg chg="del">
          <ac:chgData name="pantelis balaouras" userId="25e8755020fc1734" providerId="LiveId" clId="{9E4E9457-4720-425A-979D-33278500D89D}" dt="2024-04-29T12:29:13.089" v="151" actId="478"/>
          <ac:grpSpMkLst>
            <pc:docMk/>
            <pc:sldMk cId="379860862" sldId="282"/>
            <ac:grpSpMk id="231" creationId="{00000000-0000-0000-0000-000000000000}"/>
          </ac:grpSpMkLst>
        </pc:grpChg>
      </pc:sldChg>
      <pc:sldChg chg="addSp delSp modSp mod modAnim">
        <pc:chgData name="pantelis balaouras" userId="25e8755020fc1734" providerId="LiveId" clId="{9E4E9457-4720-425A-979D-33278500D89D}" dt="2024-04-29T12:29:17.375" v="153" actId="478"/>
        <pc:sldMkLst>
          <pc:docMk/>
          <pc:sldMk cId="1135205207" sldId="283"/>
        </pc:sldMkLst>
        <pc:spChg chg="add del">
          <ac:chgData name="pantelis balaouras" userId="25e8755020fc1734" providerId="LiveId" clId="{9E4E9457-4720-425A-979D-33278500D89D}" dt="2024-04-28T22:14:24.481" v="119" actId="22"/>
          <ac:spMkLst>
            <pc:docMk/>
            <pc:sldMk cId="1135205207" sldId="283"/>
            <ac:spMk id="3" creationId="{2EF4F14C-CAC7-7845-7B5B-347115DCD3C1}"/>
          </ac:spMkLst>
        </pc:spChg>
        <pc:spChg chg="add mod">
          <ac:chgData name="pantelis balaouras" userId="25e8755020fc1734" providerId="LiveId" clId="{9E4E9457-4720-425A-979D-33278500D89D}" dt="2024-04-28T22:15:35.313" v="132" actId="1076"/>
          <ac:spMkLst>
            <pc:docMk/>
            <pc:sldMk cId="1135205207" sldId="283"/>
            <ac:spMk id="4" creationId="{A6C8E072-62BE-D94C-B59C-9D859DF5EDAD}"/>
          </ac:spMkLst>
        </pc:spChg>
        <pc:spChg chg="del">
          <ac:chgData name="pantelis balaouras" userId="25e8755020fc1734" providerId="LiveId" clId="{9E4E9457-4720-425A-979D-33278500D89D}" dt="2024-04-28T22:15:29.213" v="131" actId="478"/>
          <ac:spMkLst>
            <pc:docMk/>
            <pc:sldMk cId="1135205207" sldId="283"/>
            <ac:spMk id="6" creationId="{00000000-0000-0000-0000-000000000000}"/>
          </ac:spMkLst>
        </pc:spChg>
        <pc:spChg chg="del">
          <ac:chgData name="pantelis balaouras" userId="25e8755020fc1734" providerId="LiveId" clId="{9E4E9457-4720-425A-979D-33278500D89D}" dt="2024-04-28T22:15:26.862" v="129" actId="478"/>
          <ac:spMkLst>
            <pc:docMk/>
            <pc:sldMk cId="1135205207" sldId="283"/>
            <ac:spMk id="7" creationId="{00000000-0000-0000-0000-000000000000}"/>
          </ac:spMkLst>
        </pc:spChg>
        <pc:spChg chg="del">
          <ac:chgData name="pantelis balaouras" userId="25e8755020fc1734" providerId="LiveId" clId="{9E4E9457-4720-425A-979D-33278500D89D}" dt="2024-04-28T22:15:27.938" v="130" actId="478"/>
          <ac:spMkLst>
            <pc:docMk/>
            <pc:sldMk cId="1135205207" sldId="283"/>
            <ac:spMk id="8" creationId="{00000000-0000-0000-0000-000000000000}"/>
          </ac:spMkLst>
        </pc:spChg>
        <pc:spChg chg="del">
          <ac:chgData name="pantelis balaouras" userId="25e8755020fc1734" providerId="LiveId" clId="{9E4E9457-4720-425A-979D-33278500D89D}" dt="2024-04-28T22:15:25.358" v="128" actId="478"/>
          <ac:spMkLst>
            <pc:docMk/>
            <pc:sldMk cId="1135205207" sldId="283"/>
            <ac:spMk id="9" creationId="{00000000-0000-0000-0000-000000000000}"/>
          </ac:spMkLst>
        </pc:spChg>
        <pc:spChg chg="add mod">
          <ac:chgData name="pantelis balaouras" userId="25e8755020fc1734" providerId="LiveId" clId="{9E4E9457-4720-425A-979D-33278500D89D}" dt="2024-04-28T22:15:35.313" v="132" actId="1076"/>
          <ac:spMkLst>
            <pc:docMk/>
            <pc:sldMk cId="1135205207" sldId="283"/>
            <ac:spMk id="11" creationId="{221EE23A-9A35-4A8D-53BA-DCB145402402}"/>
          </ac:spMkLst>
        </pc:spChg>
        <pc:spChg chg="add mod">
          <ac:chgData name="pantelis balaouras" userId="25e8755020fc1734" providerId="LiveId" clId="{9E4E9457-4720-425A-979D-33278500D89D}" dt="2024-04-28T22:15:44.645" v="133" actId="1076"/>
          <ac:spMkLst>
            <pc:docMk/>
            <pc:sldMk cId="1135205207" sldId="283"/>
            <ac:spMk id="12" creationId="{2BD4B24F-79E6-DE34-5C40-212111DC150F}"/>
          </ac:spMkLst>
        </pc:spChg>
        <pc:spChg chg="add mod">
          <ac:chgData name="pantelis balaouras" userId="25e8755020fc1734" providerId="LiveId" clId="{9E4E9457-4720-425A-979D-33278500D89D}" dt="2024-04-28T22:15:54.753" v="136" actId="1037"/>
          <ac:spMkLst>
            <pc:docMk/>
            <pc:sldMk cId="1135205207" sldId="283"/>
            <ac:spMk id="13" creationId="{5BF5412B-B15F-A33C-F305-9B82BC8B3C2B}"/>
          </ac:spMkLst>
        </pc:spChg>
        <pc:grpChg chg="del">
          <ac:chgData name="pantelis balaouras" userId="25e8755020fc1734" providerId="LiveId" clId="{9E4E9457-4720-425A-979D-33278500D89D}" dt="2024-04-29T12:29:17.375" v="153" actId="478"/>
          <ac:grpSpMkLst>
            <pc:docMk/>
            <pc:sldMk cId="1135205207" sldId="283"/>
            <ac:grpSpMk id="231" creationId="{00000000-0000-0000-0000-000000000000}"/>
          </ac:grpSpMkLst>
        </pc:grpChg>
      </pc:sldChg>
      <pc:sldChg chg="addSp delSp modSp mod modAnim">
        <pc:chgData name="pantelis balaouras" userId="25e8755020fc1734" providerId="LiveId" clId="{9E4E9457-4720-425A-979D-33278500D89D}" dt="2024-04-29T12:29:15.218" v="152" actId="478"/>
        <pc:sldMkLst>
          <pc:docMk/>
          <pc:sldMk cId="4136715532" sldId="284"/>
        </pc:sldMkLst>
        <pc:spChg chg="add mod">
          <ac:chgData name="pantelis balaouras" userId="25e8755020fc1734" providerId="LiveId" clId="{9E4E9457-4720-425A-979D-33278500D89D}" dt="2024-04-28T22:14:13.708" v="117" actId="1076"/>
          <ac:spMkLst>
            <pc:docMk/>
            <pc:sldMk cId="4136715532" sldId="284"/>
            <ac:spMk id="2" creationId="{D3F0CB67-251E-3B75-73C3-27AFAF47762F}"/>
          </ac:spMkLst>
        </pc:spChg>
        <pc:spChg chg="add mod">
          <ac:chgData name="pantelis balaouras" userId="25e8755020fc1734" providerId="LiveId" clId="{9E4E9457-4720-425A-979D-33278500D89D}" dt="2024-04-28T22:14:13.708" v="117" actId="1076"/>
          <ac:spMkLst>
            <pc:docMk/>
            <pc:sldMk cId="4136715532" sldId="284"/>
            <ac:spMk id="3" creationId="{7823B9DD-0113-BDB0-E144-3C07851FC5A4}"/>
          </ac:spMkLst>
        </pc:spChg>
        <pc:spChg chg="add mod">
          <ac:chgData name="pantelis balaouras" userId="25e8755020fc1734" providerId="LiveId" clId="{9E4E9457-4720-425A-979D-33278500D89D}" dt="2024-04-28T22:14:13.708" v="117" actId="1076"/>
          <ac:spMkLst>
            <pc:docMk/>
            <pc:sldMk cId="4136715532" sldId="284"/>
            <ac:spMk id="4" creationId="{3CF4EAAF-E19C-E748-E18A-9ADDC2DF67DF}"/>
          </ac:spMkLst>
        </pc:spChg>
        <pc:spChg chg="del">
          <ac:chgData name="pantelis balaouras" userId="25e8755020fc1734" providerId="LiveId" clId="{9E4E9457-4720-425A-979D-33278500D89D}" dt="2024-04-28T22:14:03.098" v="113" actId="478"/>
          <ac:spMkLst>
            <pc:docMk/>
            <pc:sldMk cId="4136715532" sldId="284"/>
            <ac:spMk id="6" creationId="{00000000-0000-0000-0000-000000000000}"/>
          </ac:spMkLst>
        </pc:spChg>
        <pc:spChg chg="del">
          <ac:chgData name="pantelis balaouras" userId="25e8755020fc1734" providerId="LiveId" clId="{9E4E9457-4720-425A-979D-33278500D89D}" dt="2024-04-28T22:14:06.590" v="116" actId="478"/>
          <ac:spMkLst>
            <pc:docMk/>
            <pc:sldMk cId="4136715532" sldId="284"/>
            <ac:spMk id="7" creationId="{00000000-0000-0000-0000-000000000000}"/>
          </ac:spMkLst>
        </pc:spChg>
        <pc:spChg chg="del">
          <ac:chgData name="pantelis balaouras" userId="25e8755020fc1734" providerId="LiveId" clId="{9E4E9457-4720-425A-979D-33278500D89D}" dt="2024-04-28T22:14:04.539" v="114" actId="478"/>
          <ac:spMkLst>
            <pc:docMk/>
            <pc:sldMk cId="4136715532" sldId="284"/>
            <ac:spMk id="8" creationId="{00000000-0000-0000-0000-000000000000}"/>
          </ac:spMkLst>
        </pc:spChg>
        <pc:spChg chg="del">
          <ac:chgData name="pantelis balaouras" userId="25e8755020fc1734" providerId="LiveId" clId="{9E4E9457-4720-425A-979D-33278500D89D}" dt="2024-04-28T22:14:05.503" v="115" actId="478"/>
          <ac:spMkLst>
            <pc:docMk/>
            <pc:sldMk cId="4136715532" sldId="284"/>
            <ac:spMk id="9" creationId="{00000000-0000-0000-0000-000000000000}"/>
          </ac:spMkLst>
        </pc:spChg>
        <pc:spChg chg="add mod">
          <ac:chgData name="pantelis balaouras" userId="25e8755020fc1734" providerId="LiveId" clId="{9E4E9457-4720-425A-979D-33278500D89D}" dt="2024-04-28T22:14:13.708" v="117" actId="1076"/>
          <ac:spMkLst>
            <pc:docMk/>
            <pc:sldMk cId="4136715532" sldId="284"/>
            <ac:spMk id="11" creationId="{A7DEC478-81BB-4252-2758-49E353717D5A}"/>
          </ac:spMkLst>
        </pc:spChg>
        <pc:grpChg chg="del">
          <ac:chgData name="pantelis balaouras" userId="25e8755020fc1734" providerId="LiveId" clId="{9E4E9457-4720-425A-979D-33278500D89D}" dt="2024-04-29T12:29:15.218" v="152" actId="478"/>
          <ac:grpSpMkLst>
            <pc:docMk/>
            <pc:sldMk cId="4136715532" sldId="284"/>
            <ac:grpSpMk id="231" creationId="{00000000-0000-0000-0000-000000000000}"/>
          </ac:grpSpMkLst>
        </pc:grpChg>
      </pc:sldChg>
      <pc:sldMasterChg chg="delSldLayout">
        <pc:chgData name="pantelis balaouras" userId="25e8755020fc1734" providerId="LiveId" clId="{9E4E9457-4720-425A-979D-33278500D89D}" dt="2024-04-29T12:30:40.058" v="166" actId="2696"/>
        <pc:sldMasterMkLst>
          <pc:docMk/>
          <pc:sldMasterMk cId="0" sldId="2147483656"/>
        </pc:sldMasterMkLst>
        <pc:sldLayoutChg chg="del">
          <pc:chgData name="pantelis balaouras" userId="25e8755020fc1734" providerId="LiveId" clId="{9E4E9457-4720-425A-979D-33278500D89D}" dt="2024-04-29T12:30:40.058" v="166" actId="2696"/>
          <pc:sldLayoutMkLst>
            <pc:docMk/>
            <pc:sldMasterMk cId="0" sldId="2147483656"/>
            <pc:sldLayoutMk cId="0" sldId="2147483659"/>
          </pc:sldLayoutMkLst>
        </pc:sldLayoutChg>
        <pc:sldLayoutChg chg="del">
          <pc:chgData name="pantelis balaouras" userId="25e8755020fc1734" providerId="LiveId" clId="{9E4E9457-4720-425A-979D-33278500D89D}" dt="2024-04-29T12:30:34.336" v="165" actId="2696"/>
          <pc:sldLayoutMkLst>
            <pc:docMk/>
            <pc:sldMasterMk cId="0" sldId="2147483656"/>
            <pc:sldLayoutMk cId="0" sldId="2147483661"/>
          </pc:sldLayoutMkLst>
        </pc:sldLayoutChg>
        <pc:sldLayoutChg chg="del">
          <pc:chgData name="pantelis balaouras" userId="25e8755020fc1734" providerId="LiveId" clId="{9E4E9457-4720-425A-979D-33278500D89D}" dt="2024-04-29T12:30:31.923" v="164" actId="2696"/>
          <pc:sldLayoutMkLst>
            <pc:docMk/>
            <pc:sldMasterMk cId="0" sldId="2147483656"/>
            <pc:sldLayoutMk cId="0" sldId="2147483662"/>
          </pc:sldLayoutMkLst>
        </pc:sldLayoutChg>
        <pc:sldLayoutChg chg="del">
          <pc:chgData name="pantelis balaouras" userId="25e8755020fc1734" providerId="LiveId" clId="{9E4E9457-4720-425A-979D-33278500D89D}" dt="2024-04-29T12:30:29.978" v="163" actId="2696"/>
          <pc:sldLayoutMkLst>
            <pc:docMk/>
            <pc:sldMasterMk cId="0" sldId="2147483656"/>
            <pc:sldLayoutMk cId="0" sldId="2147483663"/>
          </pc:sldLayoutMkLst>
        </pc:sldLayoutChg>
      </pc:sldMasterChg>
      <pc:sldMasterChg chg="modSldLayout">
        <pc:chgData name="pantelis balaouras" userId="25e8755020fc1734" providerId="LiveId" clId="{9E4E9457-4720-425A-979D-33278500D89D}" dt="2024-04-29T12:30:26.005" v="162"/>
        <pc:sldMasterMkLst>
          <pc:docMk/>
          <pc:sldMasterMk cId="2658709096" sldId="2147483666"/>
        </pc:sldMasterMkLst>
        <pc:sldLayoutChg chg="addSp delSp modSp mod">
          <pc:chgData name="pantelis balaouras" userId="25e8755020fc1734" providerId="LiveId" clId="{9E4E9457-4720-425A-979D-33278500D89D}" dt="2024-04-29T12:30:26.005" v="162"/>
          <pc:sldLayoutMkLst>
            <pc:docMk/>
            <pc:sldMasterMk cId="2658709096" sldId="2147483666"/>
            <pc:sldLayoutMk cId="927030356" sldId="2147483669"/>
          </pc:sldLayoutMkLst>
          <pc:spChg chg="add mod">
            <ac:chgData name="pantelis balaouras" userId="25e8755020fc1734" providerId="LiveId" clId="{9E4E9457-4720-425A-979D-33278500D89D}" dt="2024-04-29T12:30:26.005" v="162"/>
            <ac:spMkLst>
              <pc:docMk/>
              <pc:sldMasterMk cId="2658709096" sldId="2147483666"/>
              <pc:sldLayoutMk cId="927030356" sldId="2147483669"/>
              <ac:spMk id="2" creationId="{5BC93468-9A79-4B52-C343-F1DE3D1DA0C8}"/>
            </ac:spMkLst>
          </pc:spChg>
          <pc:spChg chg="del">
            <ac:chgData name="pantelis balaouras" userId="25e8755020fc1734" providerId="LiveId" clId="{9E4E9457-4720-425A-979D-33278500D89D}" dt="2024-04-29T12:30:24.940" v="161" actId="478"/>
            <ac:spMkLst>
              <pc:docMk/>
              <pc:sldMasterMk cId="2658709096" sldId="2147483666"/>
              <pc:sldLayoutMk cId="927030356" sldId="2147483669"/>
              <ac:spMk id="90" creationId="{00000000-0000-0000-0000-000000000000}"/>
            </ac:spMkLst>
          </pc:spChg>
        </pc:sldLayoutChg>
        <pc:sldLayoutChg chg="addSp delSp modSp mod">
          <pc:chgData name="pantelis balaouras" userId="25e8755020fc1734" providerId="LiveId" clId="{9E4E9457-4720-425A-979D-33278500D89D}" dt="2024-04-29T12:29:54.370" v="160"/>
          <pc:sldLayoutMkLst>
            <pc:docMk/>
            <pc:sldMasterMk cId="2658709096" sldId="2147483666"/>
            <pc:sldLayoutMk cId="880147698" sldId="2147483672"/>
          </pc:sldLayoutMkLst>
          <pc:spChg chg="add mod">
            <ac:chgData name="pantelis balaouras" userId="25e8755020fc1734" providerId="LiveId" clId="{9E4E9457-4720-425A-979D-33278500D89D}" dt="2024-04-29T12:29:54.370" v="160"/>
            <ac:spMkLst>
              <pc:docMk/>
              <pc:sldMasterMk cId="2658709096" sldId="2147483666"/>
              <pc:sldLayoutMk cId="880147698" sldId="2147483672"/>
              <ac:spMk id="2" creationId="{880B5D54-078B-7C1A-8050-A5DBB8422B80}"/>
            </ac:spMkLst>
          </pc:spChg>
          <pc:spChg chg="del">
            <ac:chgData name="pantelis balaouras" userId="25e8755020fc1734" providerId="LiveId" clId="{9E4E9457-4720-425A-979D-33278500D89D}" dt="2024-04-29T12:29:53.775" v="159" actId="478"/>
            <ac:spMkLst>
              <pc:docMk/>
              <pc:sldMasterMk cId="2658709096" sldId="2147483666"/>
              <pc:sldLayoutMk cId="880147698" sldId="2147483672"/>
              <ac:spMk id="108" creationId="{00000000-0000-0000-0000-000000000000}"/>
            </ac:spMkLst>
          </pc:spChg>
        </pc:sldLayoutChg>
        <pc:sldLayoutChg chg="addSp delSp modSp mod">
          <pc:chgData name="pantelis balaouras" userId="25e8755020fc1734" providerId="LiveId" clId="{9E4E9457-4720-425A-979D-33278500D89D}" dt="2024-04-29T12:29:46.656" v="158" actId="20577"/>
          <pc:sldLayoutMkLst>
            <pc:docMk/>
            <pc:sldMasterMk cId="2658709096" sldId="2147483666"/>
            <pc:sldLayoutMk cId="3779509811" sldId="2147483673"/>
          </pc:sldLayoutMkLst>
          <pc:spChg chg="add mod">
            <ac:chgData name="pantelis balaouras" userId="25e8755020fc1734" providerId="LiveId" clId="{9E4E9457-4720-425A-979D-33278500D89D}" dt="2024-04-29T12:29:46.656" v="158" actId="20577"/>
            <ac:spMkLst>
              <pc:docMk/>
              <pc:sldMasterMk cId="2658709096" sldId="2147483666"/>
              <pc:sldLayoutMk cId="3779509811" sldId="2147483673"/>
              <ac:spMk id="2" creationId="{43790A6D-F2D3-4259-9144-E79C66893D79}"/>
            </ac:spMkLst>
          </pc:spChg>
          <pc:spChg chg="del mod">
            <ac:chgData name="pantelis balaouras" userId="25e8755020fc1734" providerId="LiveId" clId="{9E4E9457-4720-425A-979D-33278500D89D}" dt="2024-04-29T12:29:41.139" v="155" actId="478"/>
            <ac:spMkLst>
              <pc:docMk/>
              <pc:sldMasterMk cId="2658709096" sldId="2147483666"/>
              <pc:sldLayoutMk cId="3779509811" sldId="2147483673"/>
              <ac:spMk id="11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bb2c4a953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2bb2c4a953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Correct Answer: D</a:t>
            </a:r>
          </a:p>
          <a:p>
            <a:pPr marL="0" lvl="0" indent="0" algn="l" rtl="0">
              <a:spcBef>
                <a:spcPts val="0"/>
              </a:spcBef>
              <a:spcAft>
                <a:spcPts val="0"/>
              </a:spcAft>
              <a:buNone/>
            </a:pP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1715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Correct Answer: A</a:t>
            </a:r>
          </a:p>
          <a:p>
            <a:pPr marL="0" lvl="0" indent="0" algn="l" rtl="0">
              <a:spcBef>
                <a:spcPts val="0"/>
              </a:spcBef>
              <a:spcAft>
                <a:spcPts val="0"/>
              </a:spcAft>
              <a:buNone/>
            </a:pP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713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bb2c4a953a_0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bb2c4a953a_0_2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bb2c4a953a_0_2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bb2c4a953a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bb2c4a953a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2bb2c4a953a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b2c4a953a_0_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bb2c4a953a_0_1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2bb2c4a953a_0_1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Correct Answer: A</a:t>
            </a:r>
          </a:p>
          <a:p>
            <a:pPr marL="0" lvl="0" indent="0" algn="l" rtl="0">
              <a:spcBef>
                <a:spcPts val="0"/>
              </a:spcBef>
              <a:spcAft>
                <a:spcPts val="0"/>
              </a:spcAft>
              <a:buNone/>
            </a:pP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534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D</a:t>
            </a:r>
            <a:r>
              <a:rPr lang="es-ES" baseline="0" dirty="0"/>
              <a:t> IS CORRECT</a:t>
            </a: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0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Correct Answer: B</a:t>
            </a:r>
          </a:p>
          <a:p>
            <a:pPr marL="0" lvl="0" indent="0" algn="l" rtl="0">
              <a:spcBef>
                <a:spcPts val="0"/>
              </a:spcBef>
              <a:spcAft>
                <a:spcPts val="0"/>
              </a:spcAft>
              <a:buNone/>
            </a:pP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513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Correct Answer: C</a:t>
            </a:r>
          </a:p>
          <a:p>
            <a:pPr marL="0" lvl="0" indent="0" algn="l" rtl="0">
              <a:spcBef>
                <a:spcPts val="0"/>
              </a:spcBef>
              <a:spcAft>
                <a:spcPts val="0"/>
              </a:spcAft>
              <a:buNone/>
            </a:pP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553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Correct Answer: B</a:t>
            </a:r>
          </a:p>
          <a:p>
            <a:pPr marL="0" lvl="0" indent="0" algn="l" rtl="0">
              <a:spcBef>
                <a:spcPts val="0"/>
              </a:spcBef>
              <a:spcAft>
                <a:spcPts val="0"/>
              </a:spcAft>
              <a:buNone/>
            </a:pP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81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Correct Answer: C</a:t>
            </a:r>
          </a:p>
          <a:p>
            <a:pPr marL="0" lvl="0" indent="0" algn="l" rtl="0">
              <a:spcBef>
                <a:spcPts val="0"/>
              </a:spcBef>
              <a:spcAft>
                <a:spcPts val="0"/>
              </a:spcAft>
              <a:buNone/>
            </a:pP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422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2bab904ce24_0_20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13851476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ab904ce24_0_20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2bab904ce24_0_205"/>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2. Empower</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g2bab904ce24_0_205"/>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3. Participate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g2bab904ce24_0_205"/>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FFFFF"/>
                </a:solidFill>
                <a:effectLst/>
                <a:uLnTx/>
                <a:uFillTx/>
                <a:latin typeface="Impact"/>
                <a:ea typeface="Impact"/>
                <a:cs typeface="Impact"/>
                <a:sym typeface="Impact"/>
              </a:rPr>
              <a:t>1. Prevent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83" name="Google Shape;83;g2bab904ce24_0_20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ab904ce24_0_205"/>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2bab904ce24_0_20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86" name="Google Shape;86;g2bab904ce24_0_205"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8473269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Submodule other slide 1 column">
    <p:spTree>
      <p:nvGrpSpPr>
        <p:cNvPr id="1" name="Shape 87"/>
        <p:cNvGrpSpPr/>
        <p:nvPr/>
      </p:nvGrpSpPr>
      <p:grpSpPr>
        <a:xfrm>
          <a:off x="0" y="0"/>
          <a:ext cx="0" cy="0"/>
          <a:chOff x="0" y="0"/>
          <a:chExt cx="0" cy="0"/>
        </a:xfrm>
      </p:grpSpPr>
      <p:sp>
        <p:nvSpPr>
          <p:cNvPr id="88" name="Google Shape;88;g2bab904ce24_0_214"/>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g2bab904ce24_0_214"/>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35;g2bb2862943f_0_667">
            <a:extLst>
              <a:ext uri="{FF2B5EF4-FFF2-40B4-BE49-F238E27FC236}">
                <a16:creationId xmlns:a16="http://schemas.microsoft.com/office/drawing/2014/main" id="{5BC93468-9A79-4B52-C343-F1DE3D1DA0C8}"/>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8.3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9270303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91"/>
        <p:cNvGrpSpPr/>
        <p:nvPr/>
      </p:nvGrpSpPr>
      <p:grpSpPr>
        <a:xfrm>
          <a:off x="0" y="0"/>
          <a:ext cx="0" cy="0"/>
          <a:chOff x="0" y="0"/>
          <a:chExt cx="0" cy="0"/>
        </a:xfrm>
      </p:grpSpPr>
      <p:sp>
        <p:nvSpPr>
          <p:cNvPr id="92" name="Google Shape;92;g2bab904ce24_0_218"/>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g2bab904ce24_0_218"/>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g2bab904ce24_0_218"/>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5" name="Google Shape;95;g2bab904ce24_0_218"/>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6" name="Google Shape;96;g2bab904ce24_0_21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97" name="Google Shape;97;g2bab904ce24_0_218"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258606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8"/>
        <p:cNvGrpSpPr/>
        <p:nvPr/>
      </p:nvGrpSpPr>
      <p:grpSpPr>
        <a:xfrm>
          <a:off x="0" y="0"/>
          <a:ext cx="0" cy="0"/>
          <a:chOff x="0" y="0"/>
          <a:chExt cx="0" cy="0"/>
        </a:xfrm>
      </p:grpSpPr>
      <p:sp>
        <p:nvSpPr>
          <p:cNvPr id="99" name="Google Shape;99;g2bab904ce24_0_225"/>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g2bab904ce24_0_225"/>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1" name="Google Shape;101;g2bab904ce24_0_225"/>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2" name="Google Shape;102;g2bab904ce24_0_22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03" name="Google Shape;103;g2bab904ce24_0_22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04" name="Google Shape;104;g2bab904ce24_0_225"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302538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5"/>
        <p:cNvGrpSpPr/>
        <p:nvPr/>
      </p:nvGrpSpPr>
      <p:grpSpPr>
        <a:xfrm>
          <a:off x="0" y="0"/>
          <a:ext cx="0" cy="0"/>
          <a:chOff x="0" y="0"/>
          <a:chExt cx="0" cy="0"/>
        </a:xfrm>
      </p:grpSpPr>
      <p:sp>
        <p:nvSpPr>
          <p:cNvPr id="106" name="Google Shape;106;g2bab904ce24_0_232"/>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g2bab904ce24_0_232"/>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9" name="Google Shape;109;g2bab904ce24_0_23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880B5D54-078B-7C1A-8050-A5DBB8422B80}"/>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8.3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8014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110"/>
        <p:cNvGrpSpPr/>
        <p:nvPr/>
      </p:nvGrpSpPr>
      <p:grpSpPr>
        <a:xfrm>
          <a:off x="0" y="0"/>
          <a:ext cx="0" cy="0"/>
          <a:chOff x="0" y="0"/>
          <a:chExt cx="0" cy="0"/>
        </a:xfrm>
      </p:grpSpPr>
      <p:sp>
        <p:nvSpPr>
          <p:cNvPr id="111" name="Google Shape;111;g2bab904ce24_0_237"/>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g2bab904ce24_0_237"/>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 name="Google Shape;113;g2bab904ce24_0_237"/>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4" name="Google Shape;114;g2bab904ce24_0_23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43790A6D-F2D3-4259-9144-E79C66893D79}"/>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8.3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77950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ab904ce24_0_1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2bab904ce24_0_197"/>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ab904ce24_0_1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4" name="Google Shape;74;g2bab904ce24_0_1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5" name="Google Shape;75;g2bab904ce24_0_1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58709096"/>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bb2c4a953a_0_0"/>
          <p:cNvSpPr txBox="1"/>
          <p:nvPr/>
        </p:nvSpPr>
        <p:spPr>
          <a:xfrm>
            <a:off x="3645160" y="3211606"/>
            <a:ext cx="9026400"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Module 8  - Self-learning session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(8.3)</a:t>
            </a:r>
            <a:r>
              <a:rPr lang="en-US" sz="2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2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a:solidFill>
                  <a:schemeClr val="dk1"/>
                </a:solidFill>
                <a:latin typeface="Calibri Light" panose="020F0302020204030204" pitchFamily="34" charset="0"/>
                <a:ea typeface="Calibri"/>
                <a:cs typeface="Calibri Light" panose="020F0302020204030204" pitchFamily="34" charset="0"/>
                <a:sym typeface="Calibri"/>
              </a:rPr>
              <a:t>Newborn’s care </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4" name="Google Shape;114;g2bb2c4a953a_0_0"/>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1</a:t>
            </a:r>
            <a:endParaRPr sz="2400">
              <a:solidFill>
                <a:srgbClr val="F2F2F2"/>
              </a:solidFill>
              <a:latin typeface="Calibri"/>
              <a:cs typeface="Calibri"/>
              <a:sym typeface="Calibri"/>
            </a:endParaRPr>
          </a:p>
        </p:txBody>
      </p:sp>
      <p:sp>
        <p:nvSpPr>
          <p:cNvPr id="115" name="Google Shape;115;g2bb2c4a953a_0_0"/>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16" name="Google Shape;116;g2bb2c4a953a_0_0"/>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17" name="Google Shape;117;g2bb2c4a953a_0_0"/>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18" name="Google Shape;118;g2bb2c4a953a_0_0"/>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19" name="Google Shape;119;g2bb2c4a953a_0_0"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120" name="Google Shape;120;g2bb2c4a953a_0_0"/>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21" name="Google Shape;121;g2bb2c4a953a_0_0"/>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124" name="Google Shape;124;g2bb2c4a953a_0_0"/>
          <p:cNvPicPr preferRelativeResize="0"/>
          <p:nvPr/>
        </p:nvPicPr>
        <p:blipFill rotWithShape="1">
          <a:blip r:embed="rId4"/>
          <a:srcRect b="59834"/>
          <a:stretch/>
        </p:blipFill>
        <p:spPr>
          <a:xfrm rot="10800000">
            <a:off x="-8250" y="-4107"/>
            <a:ext cx="12191695" cy="349261"/>
          </a:xfrm>
          <a:prstGeom prst="rect">
            <a:avLst/>
          </a:prstGeom>
          <a:solidFill>
            <a:srgbClr val="DDE0E5"/>
          </a:solidFill>
          <a:ln w="12700" cap="flat" cmpd="sng">
            <a:solidFill>
              <a:srgbClr val="FFFFFF"/>
            </a:solidFill>
            <a:prstDash val="solid"/>
            <a:miter lim="800000"/>
            <a:headEnd type="none" w="sm" len="sm"/>
            <a:tailEnd type="none" w="sm" len="sm"/>
          </a:ln>
        </p:spPr>
      </p:pic>
      <p:pic>
        <p:nvPicPr>
          <p:cNvPr id="125" name="Google Shape;125;g2bb2c4a953a_0_0" descr="Εικόνα που περιέχει clipart, σύμβολο, καρτούν, λογότυπο&#10;&#10;Περιγραφή που δημιουργήθηκε αυτόματα"/>
          <p:cNvPicPr preferRelativeResize="0"/>
          <p:nvPr/>
        </p:nvPicPr>
        <p:blipFill rotWithShape="1">
          <a:blip r:embed="rId5">
            <a:alphaModFix/>
          </a:blip>
          <a:srcRect/>
          <a:stretch/>
        </p:blipFill>
        <p:spPr>
          <a:xfrm>
            <a:off x="1888851" y="1620324"/>
            <a:ext cx="1612800" cy="2886434"/>
          </a:xfrm>
          <a:prstGeom prst="rect">
            <a:avLst/>
          </a:prstGeom>
          <a:noFill/>
          <a:ln>
            <a:noFill/>
          </a:ln>
        </p:spPr>
      </p:pic>
      <p:sp>
        <p:nvSpPr>
          <p:cNvPr id="126" name="Google Shape;126;g2bb2c4a953a_0_0"/>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27" name="Google Shape;127;g2bb2c4a953a_0_0"/>
          <p:cNvSpPr/>
          <p:nvPr/>
        </p:nvSpPr>
        <p:spPr>
          <a:xfrm>
            <a:off x="721550" y="178595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28" name="Google Shape;128;g2bb2c4a953a_0_0"/>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29" name="Google Shape;129;g2bb2c4a953a_0_0"/>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130" name="Google Shape;130;g2bb2c4a953a_0_0"/>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131" name="Google Shape;131;g2bb2c4a953a_0_0"/>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2" name="Picture 2">
            <a:extLst>
              <a:ext uri="{FF2B5EF4-FFF2-40B4-BE49-F238E27FC236}">
                <a16:creationId xmlns:a16="http://schemas.microsoft.com/office/drawing/2014/main" id="{912BAB24-D97C-6E41-1E49-39236F393D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10">
            <a:extLst>
              <a:ext uri="{FF2B5EF4-FFF2-40B4-BE49-F238E27FC236}">
                <a16:creationId xmlns:a16="http://schemas.microsoft.com/office/drawing/2014/main" id="{3D875D6F-CD8D-490E-7D9C-CF87951921A5}"/>
              </a:ext>
            </a:extLst>
          </p:cNvPr>
          <p:cNvSpPr/>
          <p:nvPr/>
        </p:nvSpPr>
        <p:spPr>
          <a:xfrm>
            <a:off x="1888851" y="6338016"/>
            <a:ext cx="8829381"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4" name="Picture 27" descr="A black background with white text&#10;&#10;Description automatically generated">
            <a:extLst>
              <a:ext uri="{FF2B5EF4-FFF2-40B4-BE49-F238E27FC236}">
                <a16:creationId xmlns:a16="http://schemas.microsoft.com/office/drawing/2014/main" id="{01A243E8-DF3A-C562-C70D-74101A5DC3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257;p80"/>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Which application is related to feeding?</a:t>
            </a:r>
            <a:endParaRPr sz="2000" b="1" i="0" u="none" strike="noStrike" cap="none">
              <a:solidFill>
                <a:srgbClr val="203864"/>
              </a:solidFill>
              <a:latin typeface="Calibri"/>
              <a:ea typeface="Calibri"/>
              <a:cs typeface="Calibri"/>
              <a:sym typeface="Calibri"/>
            </a:endParaRPr>
          </a:p>
        </p:txBody>
      </p:sp>
      <p:sp>
        <p:nvSpPr>
          <p:cNvPr id="10" name="Google Shape;262;p80"/>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D3F0CB67-251E-3B75-73C3-27AFAF47762F}"/>
              </a:ext>
            </a:extLst>
          </p:cNvPr>
          <p:cNvSpPr/>
          <p:nvPr/>
        </p:nvSpPr>
        <p:spPr>
          <a:xfrm>
            <a:off x="2112607" y="399864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pl-PL" sz="1800" dirty="0">
                <a:latin typeface="Calibri"/>
                <a:ea typeface="Calibri"/>
                <a:cs typeface="Calibri"/>
                <a:sym typeface="Calibri"/>
              </a:rPr>
              <a:t>C. My Baby - Baby Diary</a:t>
            </a:r>
          </a:p>
        </p:txBody>
      </p:sp>
      <p:sp>
        <p:nvSpPr>
          <p:cNvPr id="3" name="Ορθογώνιο 2">
            <a:extLst>
              <a:ext uri="{FF2B5EF4-FFF2-40B4-BE49-F238E27FC236}">
                <a16:creationId xmlns:a16="http://schemas.microsoft.com/office/drawing/2014/main" id="{7823B9DD-0113-BDB0-E144-3C07851FC5A4}"/>
              </a:ext>
            </a:extLst>
          </p:cNvPr>
          <p:cNvSpPr/>
          <p:nvPr/>
        </p:nvSpPr>
        <p:spPr>
          <a:xfrm>
            <a:off x="5979553" y="399388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D. BLW Meals</a:t>
            </a:r>
          </a:p>
        </p:txBody>
      </p:sp>
      <p:sp>
        <p:nvSpPr>
          <p:cNvPr id="4" name="Ορθογώνιο 3">
            <a:extLst>
              <a:ext uri="{FF2B5EF4-FFF2-40B4-BE49-F238E27FC236}">
                <a16:creationId xmlns:a16="http://schemas.microsoft.com/office/drawing/2014/main" id="{3CF4EAAF-E19C-E748-E18A-9ADDC2DF67DF}"/>
              </a:ext>
            </a:extLst>
          </p:cNvPr>
          <p:cNvSpPr/>
          <p:nvPr/>
        </p:nvSpPr>
        <p:spPr>
          <a:xfrm>
            <a:off x="5979553" y="274610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a:t>
            </a:r>
            <a:r>
              <a:rPr lang="en-US" sz="1800" dirty="0" err="1">
                <a:latin typeface="Calibri"/>
                <a:ea typeface="Calibri"/>
                <a:cs typeface="Calibri"/>
                <a:sym typeface="Calibri"/>
              </a:rPr>
              <a:t>Pediamécum</a:t>
            </a:r>
            <a:r>
              <a:rPr lang="en-US" sz="1800" dirty="0">
                <a:latin typeface="Calibri"/>
                <a:ea typeface="Calibri"/>
                <a:cs typeface="Calibri"/>
                <a:sym typeface="Calibri"/>
              </a:rPr>
              <a:t> AEP</a:t>
            </a:r>
          </a:p>
        </p:txBody>
      </p:sp>
      <p:sp>
        <p:nvSpPr>
          <p:cNvPr id="11" name="Ορθογώνιο 10">
            <a:extLst>
              <a:ext uri="{FF2B5EF4-FFF2-40B4-BE49-F238E27FC236}">
                <a16:creationId xmlns:a16="http://schemas.microsoft.com/office/drawing/2014/main" id="{A7DEC478-81BB-4252-2758-49E353717D5A}"/>
              </a:ext>
            </a:extLst>
          </p:cNvPr>
          <p:cNvSpPr/>
          <p:nvPr/>
        </p:nvSpPr>
        <p:spPr>
          <a:xfrm>
            <a:off x="2112607" y="275086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Milk time - Timer for nursing</a:t>
            </a:r>
          </a:p>
        </p:txBody>
      </p:sp>
    </p:spTree>
    <p:extLst>
      <p:ext uri="{BB962C8B-B14F-4D97-AF65-F5344CB8AC3E}">
        <p14:creationId xmlns:p14="http://schemas.microsoft.com/office/powerpoint/2010/main" val="4136715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C01E24"/>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270;p82"/>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Which application is related to breastfeeding?</a:t>
            </a:r>
            <a:endParaRPr sz="2000" b="1" i="0" u="none" strike="noStrike" cap="none">
              <a:solidFill>
                <a:srgbClr val="203864"/>
              </a:solidFill>
              <a:latin typeface="Calibri"/>
              <a:ea typeface="Calibri"/>
              <a:cs typeface="Calibri"/>
              <a:sym typeface="Calibri"/>
            </a:endParaRPr>
          </a:p>
        </p:txBody>
      </p:sp>
      <p:sp>
        <p:nvSpPr>
          <p:cNvPr id="10" name="Google Shape;275;p82"/>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4" name="Ορθογώνιο 3">
            <a:extLst>
              <a:ext uri="{FF2B5EF4-FFF2-40B4-BE49-F238E27FC236}">
                <a16:creationId xmlns:a16="http://schemas.microsoft.com/office/drawing/2014/main" id="{A6C8E072-62BE-D94C-B59C-9D859DF5EDAD}"/>
              </a:ext>
            </a:extLst>
          </p:cNvPr>
          <p:cNvSpPr/>
          <p:nvPr/>
        </p:nvSpPr>
        <p:spPr>
          <a:xfrm>
            <a:off x="2164048" y="422909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pl-PL" sz="1800" dirty="0">
                <a:latin typeface="Calibri"/>
                <a:ea typeface="Calibri"/>
                <a:cs typeface="Calibri"/>
                <a:sym typeface="Calibri"/>
              </a:rPr>
              <a:t>C. My Baby - Baby Diary</a:t>
            </a:r>
          </a:p>
        </p:txBody>
      </p:sp>
      <p:sp>
        <p:nvSpPr>
          <p:cNvPr id="11" name="Ορθογώνιο 10">
            <a:extLst>
              <a:ext uri="{FF2B5EF4-FFF2-40B4-BE49-F238E27FC236}">
                <a16:creationId xmlns:a16="http://schemas.microsoft.com/office/drawing/2014/main" id="{221EE23A-9A35-4A8D-53BA-DCB145402402}"/>
              </a:ext>
            </a:extLst>
          </p:cNvPr>
          <p:cNvSpPr/>
          <p:nvPr/>
        </p:nvSpPr>
        <p:spPr>
          <a:xfrm>
            <a:off x="2164048" y="295891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Milk time - Timer for nursing</a:t>
            </a:r>
          </a:p>
        </p:txBody>
      </p:sp>
      <p:sp>
        <p:nvSpPr>
          <p:cNvPr id="12" name="Ορθογώνιο 11">
            <a:extLst>
              <a:ext uri="{FF2B5EF4-FFF2-40B4-BE49-F238E27FC236}">
                <a16:creationId xmlns:a16="http://schemas.microsoft.com/office/drawing/2014/main" id="{2BD4B24F-79E6-DE34-5C40-212111DC150F}"/>
              </a:ext>
            </a:extLst>
          </p:cNvPr>
          <p:cNvSpPr/>
          <p:nvPr/>
        </p:nvSpPr>
        <p:spPr>
          <a:xfrm>
            <a:off x="6096000" y="29765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a:t>
            </a:r>
            <a:r>
              <a:rPr lang="en-US" sz="1800" dirty="0" err="1">
                <a:latin typeface="Calibri"/>
                <a:ea typeface="Calibri"/>
                <a:cs typeface="Calibri"/>
                <a:sym typeface="Calibri"/>
              </a:rPr>
              <a:t>Pediamécum</a:t>
            </a:r>
            <a:r>
              <a:rPr lang="en-US" sz="1800" dirty="0">
                <a:latin typeface="Calibri"/>
                <a:ea typeface="Calibri"/>
                <a:cs typeface="Calibri"/>
                <a:sym typeface="Calibri"/>
              </a:rPr>
              <a:t> AEP</a:t>
            </a:r>
          </a:p>
        </p:txBody>
      </p:sp>
      <p:sp>
        <p:nvSpPr>
          <p:cNvPr id="13" name="Ορθογώνιο 12">
            <a:extLst>
              <a:ext uri="{FF2B5EF4-FFF2-40B4-BE49-F238E27FC236}">
                <a16:creationId xmlns:a16="http://schemas.microsoft.com/office/drawing/2014/main" id="{5BF5412B-B15F-A33C-F305-9B82BC8B3C2B}"/>
              </a:ext>
            </a:extLst>
          </p:cNvPr>
          <p:cNvSpPr/>
          <p:nvPr/>
        </p:nvSpPr>
        <p:spPr>
          <a:xfrm>
            <a:off x="6108267" y="423885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BLW Meals</a:t>
            </a:r>
          </a:p>
        </p:txBody>
      </p:sp>
    </p:spTree>
    <p:extLst>
      <p:ext uri="{BB962C8B-B14F-4D97-AF65-F5344CB8AC3E}">
        <p14:creationId xmlns:p14="http://schemas.microsoft.com/office/powerpoint/2010/main" val="11352052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C0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538135"/>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C00000"/>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3"/>
                                        </p:tgtEl>
                                        <p:attrNameLst>
                                          <p:attrName>fillcolor</p:attrName>
                                        </p:attrNameLst>
                                      </p:cBhvr>
                                      <p:to>
                                        <a:srgbClr val="C01E24"/>
                                      </p:to>
                                    </p:animClr>
                                    <p:set>
                                      <p:cBhvr>
                                        <p:cTn id="28" dur="2000" fill="hold"/>
                                        <p:tgtEl>
                                          <p:spTgt spid="13"/>
                                        </p:tgtEl>
                                        <p:attrNameLst>
                                          <p:attrName>fill.type</p:attrName>
                                        </p:attrNameLst>
                                      </p:cBhvr>
                                      <p:to>
                                        <p:strVal val="solid"/>
                                      </p:to>
                                    </p:set>
                                    <p:set>
                                      <p:cBhvr>
                                        <p:cTn id="29"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280"/>
        <p:cNvGrpSpPr/>
        <p:nvPr/>
      </p:nvGrpSpPr>
      <p:grpSpPr>
        <a:xfrm>
          <a:off x="0" y="0"/>
          <a:ext cx="0" cy="0"/>
          <a:chOff x="0" y="0"/>
          <a:chExt cx="0" cy="0"/>
        </a:xfrm>
      </p:grpSpPr>
      <p:sp>
        <p:nvSpPr>
          <p:cNvPr id="281" name="Google Shape;281;g2bb2c4a953a_0_291"/>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2" name="Google Shape;282;g2bb2c4a953a_0_291"/>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83" name="Google Shape;283;g2bb2c4a953a_0_291"/>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284" name="Google Shape;284;g2bb2c4a953a_0_291"/>
          <p:cNvPicPr preferRelativeResize="0"/>
          <p:nvPr/>
        </p:nvPicPr>
        <p:blipFill rotWithShape="1">
          <a:blip r:embed="rId3">
            <a:alphaModFix/>
          </a:blip>
          <a:srcRect/>
          <a:stretch/>
        </p:blipFill>
        <p:spPr>
          <a:xfrm>
            <a:off x="7476818" y="1708146"/>
            <a:ext cx="3265070" cy="3265070"/>
          </a:xfrm>
          <a:prstGeom prst="rect">
            <a:avLst/>
          </a:prstGeom>
          <a:solidFill>
            <a:srgbClr val="203864"/>
          </a:solidFill>
          <a:ln>
            <a:noFill/>
          </a:ln>
        </p:spPr>
      </p:pic>
      <p:sp>
        <p:nvSpPr>
          <p:cNvPr id="285" name="Google Shape;285;g2bb2c4a953a_0_291"/>
          <p:cNvSpPr txBox="1"/>
          <p:nvPr/>
        </p:nvSpPr>
        <p:spPr>
          <a:xfrm>
            <a:off x="340474" y="2922021"/>
            <a:ext cx="5034900" cy="2283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dirty="0">
                <a:solidFill>
                  <a:srgbClr val="C01E24"/>
                </a:solidFill>
                <a:latin typeface="Calibri"/>
                <a:ea typeface="Calibri"/>
                <a:cs typeface="Calibri"/>
                <a:sym typeface="Calibri"/>
              </a:rPr>
              <a:t>Congratulations!</a:t>
            </a:r>
            <a:br>
              <a:rPr lang="en-US" sz="2800" dirty="0">
                <a:solidFill>
                  <a:srgbClr val="C01E24"/>
                </a:solidFill>
                <a:latin typeface="Calibri"/>
                <a:ea typeface="Calibri"/>
                <a:cs typeface="Calibri"/>
                <a:sym typeface="Calibri"/>
              </a:rPr>
            </a:br>
            <a:r>
              <a:rPr lang="en-US" sz="2800" dirty="0">
                <a:solidFill>
                  <a:srgbClr val="C01E24"/>
                </a:solidFill>
                <a:latin typeface="Calibri"/>
                <a:ea typeface="Calibri"/>
                <a:cs typeface="Calibri"/>
                <a:sym typeface="Calibri"/>
              </a:rPr>
              <a:t/>
            </a:r>
            <a:br>
              <a:rPr lang="en-US" sz="2800" dirty="0">
                <a:solidFill>
                  <a:srgbClr val="C01E24"/>
                </a:solidFill>
                <a:latin typeface="Calibri"/>
                <a:ea typeface="Calibri"/>
                <a:cs typeface="Calibri"/>
                <a:sym typeface="Calibri"/>
              </a:rPr>
            </a:br>
            <a:r>
              <a:rPr lang="en-US" sz="2800" dirty="0">
                <a:solidFill>
                  <a:srgbClr val="C01E24"/>
                </a:solidFill>
                <a:latin typeface="Calibri"/>
                <a:ea typeface="Calibri"/>
                <a:cs typeface="Calibri"/>
                <a:sym typeface="Calibri"/>
              </a:rPr>
              <a:t>You have completed the self-learning session of this </a:t>
            </a:r>
          </a:p>
          <a:p>
            <a:pPr marL="0" marR="0" lvl="0" indent="0" algn="l" rtl="0">
              <a:lnSpc>
                <a:spcPct val="90000"/>
              </a:lnSpc>
              <a:spcBef>
                <a:spcPts val="0"/>
              </a:spcBef>
              <a:spcAft>
                <a:spcPts val="0"/>
              </a:spcAft>
              <a:buClr>
                <a:srgbClr val="C01E24"/>
              </a:buClr>
              <a:buSzPts val="2800"/>
              <a:buFont typeface="Calibri"/>
              <a:buNone/>
            </a:pPr>
            <a:r>
              <a:rPr lang="en-US" sz="2800" dirty="0">
                <a:solidFill>
                  <a:srgbClr val="C01E24"/>
                </a:solidFill>
                <a:latin typeface="Calibri"/>
                <a:ea typeface="Calibri"/>
                <a:cs typeface="Calibri"/>
                <a:sym typeface="Calibri"/>
              </a:rPr>
              <a:t>module!</a:t>
            </a:r>
            <a:endParaRPr sz="2800" dirty="0">
              <a:solidFill>
                <a:srgbClr val="C01E24"/>
              </a:solidFill>
              <a:latin typeface="Calibri"/>
              <a:ea typeface="Calibri"/>
              <a:cs typeface="Calibri"/>
              <a:sym typeface="Calibri"/>
            </a:endParaRPr>
          </a:p>
        </p:txBody>
      </p:sp>
      <p:pic>
        <p:nvPicPr>
          <p:cNvPr id="286" name="Google Shape;286;g2bb2c4a953a_0_291"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0" cy="1438154"/>
          </a:xfrm>
          <a:prstGeom prst="rect">
            <a:avLst/>
          </a:prstGeom>
          <a:noFill/>
          <a:ln>
            <a:noFill/>
          </a:ln>
        </p:spPr>
      </p:pic>
      <p:sp>
        <p:nvSpPr>
          <p:cNvPr id="288" name="Google Shape;288;g2bb2c4a953a_0_291"/>
          <p:cNvSpPr/>
          <p:nvPr/>
        </p:nvSpPr>
        <p:spPr>
          <a:xfrm>
            <a:off x="3987250" y="6328066"/>
            <a:ext cx="8293200" cy="632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1000" b="0" i="0">
                <a:solidFill>
                  <a:srgbClr val="DDEAF6"/>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000">
              <a:solidFill>
                <a:srgbClr val="DDEAF6"/>
              </a:solidFill>
              <a:latin typeface="Calibri"/>
              <a:ea typeface="Calibri"/>
              <a:cs typeface="Calibri"/>
              <a:sym typeface="Calibri"/>
            </a:endParaRPr>
          </a:p>
        </p:txBody>
      </p:sp>
      <p:pic>
        <p:nvPicPr>
          <p:cNvPr id="2" name="Picture 8" descr="Blue text on a black background&#10;&#10;Description automatically generated">
            <a:extLst>
              <a:ext uri="{FF2B5EF4-FFF2-40B4-BE49-F238E27FC236}">
                <a16:creationId xmlns:a16="http://schemas.microsoft.com/office/drawing/2014/main" id="{4A6D6D89-342B-312B-DD46-8FAD4FE222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bb2c4a953a_0_6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138" name="Google Shape;138;g2bb2c4a953a_0_68"/>
          <p:cNvGrpSpPr/>
          <p:nvPr/>
        </p:nvGrpSpPr>
        <p:grpSpPr>
          <a:xfrm>
            <a:off x="6606686" y="1812884"/>
            <a:ext cx="6096000" cy="1677873"/>
            <a:chOff x="-1066801" y="1523553"/>
            <a:chExt cx="6096000" cy="1677873"/>
          </a:xfrm>
        </p:grpSpPr>
        <p:pic>
          <p:nvPicPr>
            <p:cNvPr id="139" name="Google Shape;139;g2bb2c4a953a_0_68"/>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40" name="Google Shape;140;g2bb2c4a953a_0_68"/>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a:t>
              </a:r>
              <a:r>
                <a:rPr lang="en-US" sz="1050" b="0" i="0">
                  <a:solidFill>
                    <a:srgbClr val="203864"/>
                  </a:solidFill>
                  <a:latin typeface="Roboto"/>
                  <a:ea typeface="Roboto"/>
                  <a:cs typeface="Roboto"/>
                  <a:sym typeface="Roboto"/>
                </a:rPr>
                <a:t> 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GERMANY</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a:solidFill>
                  <a:srgbClr val="414042"/>
                </a:solidFill>
                <a:latin typeface="Roboto"/>
                <a:ea typeface="Roboto"/>
                <a:cs typeface="Roboto"/>
                <a:sym typeface="Roboto"/>
              </a:endParaRPr>
            </a:p>
          </p:txBody>
        </p:sp>
      </p:grpSp>
      <p:grpSp>
        <p:nvGrpSpPr>
          <p:cNvPr id="141" name="Google Shape;141;g2bb2c4a953a_0_68"/>
          <p:cNvGrpSpPr/>
          <p:nvPr/>
        </p:nvGrpSpPr>
        <p:grpSpPr>
          <a:xfrm>
            <a:off x="3483817" y="4504058"/>
            <a:ext cx="6629400" cy="1738528"/>
            <a:chOff x="2579204" y="1882706"/>
            <a:chExt cx="6629400" cy="1738528"/>
          </a:xfrm>
        </p:grpSpPr>
        <p:pic>
          <p:nvPicPr>
            <p:cNvPr id="142" name="Google Shape;142;g2bb2c4a953a_0_68"/>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43" name="Google Shape;143;g2bb2c4a953a_0_68"/>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a:solidFill>
                  <a:srgbClr val="414042"/>
                </a:solidFill>
                <a:latin typeface="Roboto"/>
                <a:ea typeface="Roboto"/>
                <a:cs typeface="Roboto"/>
                <a:sym typeface="Roboto"/>
              </a:endParaRPr>
            </a:p>
          </p:txBody>
        </p:sp>
      </p:grpSp>
      <p:grpSp>
        <p:nvGrpSpPr>
          <p:cNvPr id="144" name="Google Shape;144;g2bb2c4a953a_0_68"/>
          <p:cNvGrpSpPr/>
          <p:nvPr/>
        </p:nvGrpSpPr>
        <p:grpSpPr>
          <a:xfrm>
            <a:off x="3020318" y="1776505"/>
            <a:ext cx="6634500" cy="1584350"/>
            <a:chOff x="6639106" y="2919412"/>
            <a:chExt cx="6634500" cy="1584350"/>
          </a:xfrm>
        </p:grpSpPr>
        <p:pic>
          <p:nvPicPr>
            <p:cNvPr id="145" name="Google Shape;145;g2bb2c4a953a_0_68"/>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46" name="Google Shape;146;g2bb2c4a953a_0_68"/>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ATHENS, GREECE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a:solidFill>
                  <a:srgbClr val="666666"/>
                </a:solidFill>
                <a:latin typeface="Roboto"/>
                <a:ea typeface="Roboto"/>
                <a:cs typeface="Roboto"/>
                <a:sym typeface="Roboto"/>
              </a:endParaRPr>
            </a:p>
          </p:txBody>
        </p:sp>
      </p:grpSp>
      <p:grpSp>
        <p:nvGrpSpPr>
          <p:cNvPr id="147" name="Google Shape;147;g2bb2c4a953a_0_68"/>
          <p:cNvGrpSpPr/>
          <p:nvPr/>
        </p:nvGrpSpPr>
        <p:grpSpPr>
          <a:xfrm>
            <a:off x="-1974174" y="1729933"/>
            <a:ext cx="6952500" cy="1601717"/>
            <a:chOff x="-1240501" y="3160643"/>
            <a:chExt cx="6952500" cy="1601717"/>
          </a:xfrm>
        </p:grpSpPr>
        <p:pic>
          <p:nvPicPr>
            <p:cNvPr id="148" name="Google Shape;148;g2bb2c4a953a_0_68"/>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49" name="Google Shape;149;g2bb2c4a953a_0_68"/>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a:solidFill>
                  <a:srgbClr val="414042"/>
                </a:solidFill>
                <a:latin typeface="Roboto"/>
                <a:ea typeface="Roboto"/>
                <a:cs typeface="Roboto"/>
                <a:sym typeface="Roboto"/>
              </a:endParaRPr>
            </a:p>
          </p:txBody>
        </p:sp>
      </p:grpSp>
      <p:grpSp>
        <p:nvGrpSpPr>
          <p:cNvPr id="150" name="Google Shape;150;g2bb2c4a953a_0_68"/>
          <p:cNvGrpSpPr/>
          <p:nvPr/>
        </p:nvGrpSpPr>
        <p:grpSpPr>
          <a:xfrm>
            <a:off x="2776075" y="4478327"/>
            <a:ext cx="2543175" cy="1593063"/>
            <a:chOff x="4517932" y="3531206"/>
            <a:chExt cx="2543175" cy="1593063"/>
          </a:xfrm>
        </p:grpSpPr>
        <p:pic>
          <p:nvPicPr>
            <p:cNvPr id="151" name="Google Shape;151;g2bb2c4a953a_0_68"/>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52" name="Google Shape;152;g2bb2c4a953a_0_68"/>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GERMANY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a:solidFill>
                  <a:srgbClr val="414042"/>
                </a:solidFill>
                <a:latin typeface="Roboto"/>
                <a:ea typeface="Roboto"/>
                <a:cs typeface="Roboto"/>
                <a:sym typeface="Roboto"/>
              </a:endParaRPr>
            </a:p>
          </p:txBody>
        </p:sp>
      </p:grpSp>
      <p:grpSp>
        <p:nvGrpSpPr>
          <p:cNvPr id="153" name="Google Shape;153;g2bb2c4a953a_0_68"/>
          <p:cNvGrpSpPr/>
          <p:nvPr/>
        </p:nvGrpSpPr>
        <p:grpSpPr>
          <a:xfrm>
            <a:off x="2859813" y="1422238"/>
            <a:ext cx="1973300" cy="2726550"/>
            <a:chOff x="9320178" y="2976204"/>
            <a:chExt cx="1973300" cy="2726550"/>
          </a:xfrm>
        </p:grpSpPr>
        <p:pic>
          <p:nvPicPr>
            <p:cNvPr id="154" name="Google Shape;154;g2bb2c4a953a_0_68"/>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55" name="Google Shape;155;g2bb2c4a953a_0_68"/>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a:solidFill>
                  <a:srgbClr val="414042"/>
                </a:solidFill>
                <a:latin typeface="Roboto"/>
                <a:ea typeface="Roboto"/>
                <a:cs typeface="Roboto"/>
                <a:sym typeface="Roboto"/>
              </a:endParaRPr>
            </a:p>
          </p:txBody>
        </p:sp>
      </p:grpSp>
      <p:sp>
        <p:nvSpPr>
          <p:cNvPr id="156" name="Google Shape;156;g2bb2c4a953a_0_68"/>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ATHENS, GREECE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157" name="Google Shape;157;g2bb2c4a953a_0_68"/>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58" name="Google Shape;158;g2bb2c4a953a_0_68"/>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59" name="Google Shape;159;g2bb2c4a953a_0_68"/>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sp>
        <p:nvSpPr>
          <p:cNvPr id="160" name="Google Shape;160;g2bb2c4a953a_0_68"/>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CYPRUS</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161" name="Google Shape;161;g2bb2c4a953a_0_68"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62" name="Google Shape;162;g2bb2c4a953a_0_68"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63" name="Google Shape;163;g2bb2c4a953a_0_68"/>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bb2c4a953a_0_19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a:t>Self-learning Session:  Content</a:t>
            </a:r>
            <a:endParaRPr sz="5400"/>
          </a:p>
        </p:txBody>
      </p:sp>
      <p:pic>
        <p:nvPicPr>
          <p:cNvPr id="170" name="Google Shape;170;g2bb2c4a953a_0_198"/>
          <p:cNvPicPr preferRelativeResize="0"/>
          <p:nvPr/>
        </p:nvPicPr>
        <p:blipFill rotWithShape="1">
          <a:blip r:embed="rId3">
            <a:alphaModFix/>
          </a:blip>
          <a:srcRect b="59834"/>
          <a:stretch/>
        </p:blipFill>
        <p:spPr>
          <a:xfrm rot="10800000">
            <a:off x="-8250" y="-4107"/>
            <a:ext cx="12191695" cy="349261"/>
          </a:xfrm>
          <a:prstGeom prst="rect">
            <a:avLst/>
          </a:prstGeom>
          <a:noFill/>
          <a:ln>
            <a:noFill/>
          </a:ln>
        </p:spPr>
      </p:pic>
      <p:sp>
        <p:nvSpPr>
          <p:cNvPr id="171" name="Google Shape;171;g2bb2c4a953a_0_198"/>
          <p:cNvSpPr txBox="1"/>
          <p:nvPr/>
        </p:nvSpPr>
        <p:spPr>
          <a:xfrm>
            <a:off x="1512006" y="2196661"/>
            <a:ext cx="44316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 Quiz and Self-assessment</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192;p30"/>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203864"/>
                </a:solidFill>
                <a:latin typeface="Calibri"/>
                <a:ea typeface="Calibri"/>
                <a:cs typeface="Calibri"/>
                <a:sym typeface="Calibri"/>
              </a:rPr>
              <a:t>What is the amount of sleep hours recommended</a:t>
            </a: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203864"/>
                </a:solidFill>
                <a:latin typeface="Calibri"/>
                <a:ea typeface="Calibri"/>
                <a:cs typeface="Calibri"/>
                <a:sym typeface="Calibri"/>
              </a:rPr>
              <a:t>for a 1-to-2-years-old child?</a:t>
            </a:r>
          </a:p>
        </p:txBody>
      </p:sp>
      <p:sp>
        <p:nvSpPr>
          <p:cNvPr id="10" name="Google Shape;197;p30"/>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48F0DBF6-9B67-61EA-C637-650480B308A2}"/>
              </a:ext>
            </a:extLst>
          </p:cNvPr>
          <p:cNvSpPr/>
          <p:nvPr/>
        </p:nvSpPr>
        <p:spPr>
          <a:xfrm>
            <a:off x="6134025" y="29392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B. 12 - 16 hours</a:t>
            </a:r>
          </a:p>
        </p:txBody>
      </p:sp>
      <p:sp>
        <p:nvSpPr>
          <p:cNvPr id="3" name="Ορθογώνιο 2">
            <a:extLst>
              <a:ext uri="{FF2B5EF4-FFF2-40B4-BE49-F238E27FC236}">
                <a16:creationId xmlns:a16="http://schemas.microsoft.com/office/drawing/2014/main" id="{1EEE7859-BE62-14D5-9CD5-3A2E506A7038}"/>
              </a:ext>
            </a:extLst>
          </p:cNvPr>
          <p:cNvSpPr/>
          <p:nvPr/>
        </p:nvSpPr>
        <p:spPr>
          <a:xfrm>
            <a:off x="2104950" y="29392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11 - 14 hours</a:t>
            </a:r>
          </a:p>
        </p:txBody>
      </p:sp>
      <p:sp>
        <p:nvSpPr>
          <p:cNvPr id="4" name="Ορθογώνιο 3">
            <a:extLst>
              <a:ext uri="{FF2B5EF4-FFF2-40B4-BE49-F238E27FC236}">
                <a16:creationId xmlns:a16="http://schemas.microsoft.com/office/drawing/2014/main" id="{F14B5D1A-3664-A872-B36F-F97B44FB2EE0}"/>
              </a:ext>
            </a:extLst>
          </p:cNvPr>
          <p:cNvSpPr/>
          <p:nvPr/>
        </p:nvSpPr>
        <p:spPr>
          <a:xfrm>
            <a:off x="2104950" y="401962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C. 9 - 12 hours</a:t>
            </a:r>
          </a:p>
        </p:txBody>
      </p:sp>
      <p:sp>
        <p:nvSpPr>
          <p:cNvPr id="11" name="Ορθογώνιο 10">
            <a:extLst>
              <a:ext uri="{FF2B5EF4-FFF2-40B4-BE49-F238E27FC236}">
                <a16:creationId xmlns:a16="http://schemas.microsoft.com/office/drawing/2014/main" id="{579A0402-4272-DC51-0C59-72D8E2C4034E}"/>
              </a:ext>
            </a:extLst>
          </p:cNvPr>
          <p:cNvSpPr/>
          <p:nvPr/>
        </p:nvSpPr>
        <p:spPr>
          <a:xfrm>
            <a:off x="6134025" y="40196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10 - 13 hours</a:t>
            </a:r>
          </a:p>
        </p:txBody>
      </p:sp>
    </p:spTree>
    <p:extLst>
      <p:ext uri="{BB962C8B-B14F-4D97-AF65-F5344CB8AC3E}">
        <p14:creationId xmlns:p14="http://schemas.microsoft.com/office/powerpoint/2010/main" val="234825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C01E24"/>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19" name="Google Shape;176;p28"/>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203864"/>
                </a:solidFill>
                <a:latin typeface="Calibri"/>
                <a:ea typeface="Calibri"/>
                <a:cs typeface="Calibri"/>
                <a:sym typeface="Calibri"/>
              </a:rPr>
              <a:t>What is the amount of sleep hours recommended</a:t>
            </a:r>
            <a:endParaRPr sz="2000" b="1" i="0" u="none" strike="noStrike" cap="none" dirty="0">
              <a:solidFill>
                <a:srgbClr val="20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203864"/>
                </a:solidFill>
                <a:latin typeface="Calibri"/>
                <a:ea typeface="Calibri"/>
                <a:cs typeface="Calibri"/>
                <a:sym typeface="Calibri"/>
              </a:rPr>
              <a:t>for a 3-to-5-years-old child?</a:t>
            </a:r>
            <a:endParaRPr sz="2000" b="1" i="0" u="none" strike="noStrike" cap="none" dirty="0">
              <a:solidFill>
                <a:srgbClr val="203864"/>
              </a:solidFill>
              <a:latin typeface="Calibri"/>
              <a:ea typeface="Calibri"/>
              <a:cs typeface="Calibri"/>
              <a:sym typeface="Calibri"/>
            </a:endParaRPr>
          </a:p>
        </p:txBody>
      </p:sp>
      <p:sp>
        <p:nvSpPr>
          <p:cNvPr id="24" name="Google Shape;181;p28"/>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715D2736-D580-7E74-6CF1-59D40709BD68}"/>
              </a:ext>
            </a:extLst>
          </p:cNvPr>
          <p:cNvSpPr/>
          <p:nvPr/>
        </p:nvSpPr>
        <p:spPr>
          <a:xfrm>
            <a:off x="5872162" y="283844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B. 12 - 16 hours</a:t>
            </a:r>
          </a:p>
        </p:txBody>
      </p:sp>
      <p:sp>
        <p:nvSpPr>
          <p:cNvPr id="3" name="Ορθογώνιο 2">
            <a:extLst>
              <a:ext uri="{FF2B5EF4-FFF2-40B4-BE49-F238E27FC236}">
                <a16:creationId xmlns:a16="http://schemas.microsoft.com/office/drawing/2014/main" id="{67837842-AC72-0B2F-5C71-9DD9E418A682}"/>
              </a:ext>
            </a:extLst>
          </p:cNvPr>
          <p:cNvSpPr/>
          <p:nvPr/>
        </p:nvSpPr>
        <p:spPr>
          <a:xfrm>
            <a:off x="5872162" y="396937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10 - 13 hours</a:t>
            </a:r>
          </a:p>
        </p:txBody>
      </p:sp>
      <p:sp>
        <p:nvSpPr>
          <p:cNvPr id="4" name="Ορθογώνιο 3">
            <a:extLst>
              <a:ext uri="{FF2B5EF4-FFF2-40B4-BE49-F238E27FC236}">
                <a16:creationId xmlns:a16="http://schemas.microsoft.com/office/drawing/2014/main" id="{0032C639-3CAF-9BBD-17F5-5CFFD319D557}"/>
              </a:ext>
            </a:extLst>
          </p:cNvPr>
          <p:cNvSpPr/>
          <p:nvPr/>
        </p:nvSpPr>
        <p:spPr>
          <a:xfrm>
            <a:off x="2105025" y="396037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C. 9 - 12 hours</a:t>
            </a:r>
          </a:p>
        </p:txBody>
      </p:sp>
      <p:sp>
        <p:nvSpPr>
          <p:cNvPr id="5" name="Ορθογώνιο 4">
            <a:extLst>
              <a:ext uri="{FF2B5EF4-FFF2-40B4-BE49-F238E27FC236}">
                <a16:creationId xmlns:a16="http://schemas.microsoft.com/office/drawing/2014/main" id="{CA9CFC32-84B4-5364-6176-6164C987426F}"/>
              </a:ext>
            </a:extLst>
          </p:cNvPr>
          <p:cNvSpPr/>
          <p:nvPr/>
        </p:nvSpPr>
        <p:spPr>
          <a:xfrm>
            <a:off x="2112607" y="281093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11 - 14 hours</a:t>
            </a:r>
          </a:p>
        </p:txBody>
      </p:sp>
    </p:spTree>
    <p:extLst>
      <p:ext uri="{BB962C8B-B14F-4D97-AF65-F5344CB8AC3E}">
        <p14:creationId xmlns:p14="http://schemas.microsoft.com/office/powerpoint/2010/main" val="3024114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205;p32"/>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203864"/>
                </a:solidFill>
                <a:latin typeface="Calibri"/>
                <a:ea typeface="Calibri"/>
                <a:cs typeface="Calibri"/>
                <a:sym typeface="Calibri"/>
              </a:rPr>
              <a:t>What is the amount of sleep hours recommended</a:t>
            </a: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203864"/>
                </a:solidFill>
                <a:latin typeface="Calibri"/>
                <a:ea typeface="Calibri"/>
                <a:cs typeface="Calibri"/>
                <a:sym typeface="Calibri"/>
              </a:rPr>
              <a:t>for a 4-to-12-months-old child?</a:t>
            </a:r>
          </a:p>
        </p:txBody>
      </p:sp>
      <p:sp>
        <p:nvSpPr>
          <p:cNvPr id="10" name="Google Shape;210;p32"/>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536902E4-3B48-4B17-88CC-E3855BF942E6}"/>
              </a:ext>
            </a:extLst>
          </p:cNvPr>
          <p:cNvSpPr/>
          <p:nvPr/>
        </p:nvSpPr>
        <p:spPr>
          <a:xfrm>
            <a:off x="6108267" y="40196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10 - 13 hours</a:t>
            </a:r>
          </a:p>
        </p:txBody>
      </p:sp>
      <p:sp>
        <p:nvSpPr>
          <p:cNvPr id="3" name="Ορθογώνιο 2">
            <a:extLst>
              <a:ext uri="{FF2B5EF4-FFF2-40B4-BE49-F238E27FC236}">
                <a16:creationId xmlns:a16="http://schemas.microsoft.com/office/drawing/2014/main" id="{D4816567-E50B-D8FB-0800-7FB728CC4C18}"/>
              </a:ext>
            </a:extLst>
          </p:cNvPr>
          <p:cNvSpPr/>
          <p:nvPr/>
        </p:nvSpPr>
        <p:spPr>
          <a:xfrm>
            <a:off x="6095925" y="287018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B. 12 - 16 hours</a:t>
            </a:r>
          </a:p>
        </p:txBody>
      </p:sp>
      <p:sp>
        <p:nvSpPr>
          <p:cNvPr id="4" name="Ορθογώνιο 3">
            <a:extLst>
              <a:ext uri="{FF2B5EF4-FFF2-40B4-BE49-F238E27FC236}">
                <a16:creationId xmlns:a16="http://schemas.microsoft.com/office/drawing/2014/main" id="{7D6AFCBB-CA18-6C25-6C3C-9D687081AFC6}"/>
              </a:ext>
            </a:extLst>
          </p:cNvPr>
          <p:cNvSpPr/>
          <p:nvPr/>
        </p:nvSpPr>
        <p:spPr>
          <a:xfrm>
            <a:off x="2233739" y="401962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C. 9 - 12 hours</a:t>
            </a:r>
          </a:p>
        </p:txBody>
      </p:sp>
      <p:sp>
        <p:nvSpPr>
          <p:cNvPr id="11" name="Ορθογώνιο 10">
            <a:extLst>
              <a:ext uri="{FF2B5EF4-FFF2-40B4-BE49-F238E27FC236}">
                <a16:creationId xmlns:a16="http://schemas.microsoft.com/office/drawing/2014/main" id="{3DBAB077-F44D-3BAE-11F4-32D395A92421}"/>
              </a:ext>
            </a:extLst>
          </p:cNvPr>
          <p:cNvSpPr/>
          <p:nvPr/>
        </p:nvSpPr>
        <p:spPr>
          <a:xfrm>
            <a:off x="2241321" y="287018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11 - 14 hours</a:t>
            </a:r>
          </a:p>
        </p:txBody>
      </p:sp>
    </p:spTree>
    <p:extLst>
      <p:ext uri="{BB962C8B-B14F-4D97-AF65-F5344CB8AC3E}">
        <p14:creationId xmlns:p14="http://schemas.microsoft.com/office/powerpoint/2010/main" val="3436242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C01E24"/>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218;p45"/>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203864"/>
                </a:solidFill>
                <a:latin typeface="Calibri"/>
                <a:ea typeface="Calibri"/>
                <a:cs typeface="Calibri"/>
                <a:sym typeface="Calibri"/>
              </a:rPr>
              <a:t>What is the amount of sleep hours recommended</a:t>
            </a: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203864"/>
                </a:solidFill>
                <a:latin typeface="Calibri"/>
                <a:ea typeface="Calibri"/>
                <a:cs typeface="Calibri"/>
                <a:sym typeface="Calibri"/>
              </a:rPr>
              <a:t>for a 6-to-12-years-old child?</a:t>
            </a:r>
          </a:p>
        </p:txBody>
      </p:sp>
      <p:sp>
        <p:nvSpPr>
          <p:cNvPr id="10" name="Google Shape;223;p45"/>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5F029EA3-56A7-7BF2-C590-05EAFCB77C57}"/>
              </a:ext>
            </a:extLst>
          </p:cNvPr>
          <p:cNvSpPr/>
          <p:nvPr/>
        </p:nvSpPr>
        <p:spPr>
          <a:xfrm>
            <a:off x="5941528" y="385214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10 - 13 hours</a:t>
            </a:r>
          </a:p>
        </p:txBody>
      </p:sp>
      <p:sp>
        <p:nvSpPr>
          <p:cNvPr id="3" name="Ορθογώνιο 2">
            <a:extLst>
              <a:ext uri="{FF2B5EF4-FFF2-40B4-BE49-F238E27FC236}">
                <a16:creationId xmlns:a16="http://schemas.microsoft.com/office/drawing/2014/main" id="{CB97A795-A132-0A59-4AB6-603F2F57AAF7}"/>
              </a:ext>
            </a:extLst>
          </p:cNvPr>
          <p:cNvSpPr/>
          <p:nvPr/>
        </p:nvSpPr>
        <p:spPr>
          <a:xfrm>
            <a:off x="2112607" y="385214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C. 9 - 12 hours</a:t>
            </a:r>
          </a:p>
        </p:txBody>
      </p:sp>
      <p:sp>
        <p:nvSpPr>
          <p:cNvPr id="4" name="Ορθογώνιο 3">
            <a:extLst>
              <a:ext uri="{FF2B5EF4-FFF2-40B4-BE49-F238E27FC236}">
                <a16:creationId xmlns:a16="http://schemas.microsoft.com/office/drawing/2014/main" id="{58F6113B-F723-B0DD-AE95-5AE703C4FDDC}"/>
              </a:ext>
            </a:extLst>
          </p:cNvPr>
          <p:cNvSpPr/>
          <p:nvPr/>
        </p:nvSpPr>
        <p:spPr>
          <a:xfrm>
            <a:off x="5941528" y="268987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B. 12 - 16 hours</a:t>
            </a:r>
          </a:p>
        </p:txBody>
      </p:sp>
      <p:sp>
        <p:nvSpPr>
          <p:cNvPr id="11" name="Ορθογώνιο 10">
            <a:extLst>
              <a:ext uri="{FF2B5EF4-FFF2-40B4-BE49-F238E27FC236}">
                <a16:creationId xmlns:a16="http://schemas.microsoft.com/office/drawing/2014/main" id="{460A6338-6D81-FA8B-B907-BAA8A3517C0B}"/>
              </a:ext>
            </a:extLst>
          </p:cNvPr>
          <p:cNvSpPr/>
          <p:nvPr/>
        </p:nvSpPr>
        <p:spPr>
          <a:xfrm>
            <a:off x="2112607" y="268987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11 - 14 hours</a:t>
            </a:r>
          </a:p>
        </p:txBody>
      </p:sp>
    </p:spTree>
    <p:extLst>
      <p:ext uri="{BB962C8B-B14F-4D97-AF65-F5344CB8AC3E}">
        <p14:creationId xmlns:p14="http://schemas.microsoft.com/office/powerpoint/2010/main" val="20625284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C01E24"/>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231;p76"/>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Which application provides pediatric advice and information?</a:t>
            </a:r>
            <a:endParaRPr sz="2000" b="1" i="0" u="none" strike="noStrike" cap="none">
              <a:solidFill>
                <a:srgbClr val="203864"/>
              </a:solidFill>
              <a:latin typeface="Calibri"/>
              <a:ea typeface="Calibri"/>
              <a:cs typeface="Calibri"/>
              <a:sym typeface="Calibri"/>
            </a:endParaRPr>
          </a:p>
        </p:txBody>
      </p:sp>
      <p:sp>
        <p:nvSpPr>
          <p:cNvPr id="10" name="Google Shape;236;p76"/>
          <p:cNvSpPr txBox="1"/>
          <p:nvPr/>
        </p:nvSpPr>
        <p:spPr>
          <a:xfrm>
            <a:off x="2112607" y="1987414"/>
            <a:ext cx="2154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4AFAEA3F-3F54-E48E-27A2-D96A1169AC08}"/>
              </a:ext>
            </a:extLst>
          </p:cNvPr>
          <p:cNvSpPr/>
          <p:nvPr/>
        </p:nvSpPr>
        <p:spPr>
          <a:xfrm>
            <a:off x="5979553" y="412600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BLW Meals</a:t>
            </a:r>
          </a:p>
        </p:txBody>
      </p:sp>
      <p:sp>
        <p:nvSpPr>
          <p:cNvPr id="3" name="Ορθογώνιο 2">
            <a:extLst>
              <a:ext uri="{FF2B5EF4-FFF2-40B4-BE49-F238E27FC236}">
                <a16:creationId xmlns:a16="http://schemas.microsoft.com/office/drawing/2014/main" id="{1C0BEF08-8786-670D-CEF6-23EB723A5CFA}"/>
              </a:ext>
            </a:extLst>
          </p:cNvPr>
          <p:cNvSpPr/>
          <p:nvPr/>
        </p:nvSpPr>
        <p:spPr>
          <a:xfrm>
            <a:off x="5967211" y="29765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B. </a:t>
            </a:r>
            <a:r>
              <a:rPr lang="en-US" sz="1800" dirty="0" err="1">
                <a:latin typeface="Calibri"/>
                <a:ea typeface="Calibri"/>
                <a:cs typeface="Calibri"/>
                <a:sym typeface="Calibri"/>
              </a:rPr>
              <a:t>Pediamécum</a:t>
            </a:r>
            <a:r>
              <a:rPr lang="en-US" sz="1800" dirty="0">
                <a:latin typeface="Calibri"/>
                <a:ea typeface="Calibri"/>
                <a:cs typeface="Calibri"/>
                <a:sym typeface="Calibri"/>
              </a:rPr>
              <a:t> AEP</a:t>
            </a:r>
          </a:p>
        </p:txBody>
      </p:sp>
      <p:sp>
        <p:nvSpPr>
          <p:cNvPr id="4" name="Ορθογώνιο 3">
            <a:extLst>
              <a:ext uri="{FF2B5EF4-FFF2-40B4-BE49-F238E27FC236}">
                <a16:creationId xmlns:a16="http://schemas.microsoft.com/office/drawing/2014/main" id="{03B7E420-017C-591B-7AED-76BA0D95A306}"/>
              </a:ext>
            </a:extLst>
          </p:cNvPr>
          <p:cNvSpPr/>
          <p:nvPr/>
        </p:nvSpPr>
        <p:spPr>
          <a:xfrm>
            <a:off x="2105025" y="412600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pl-PL" sz="1800" dirty="0">
                <a:latin typeface="Calibri"/>
                <a:ea typeface="Calibri"/>
                <a:cs typeface="Calibri"/>
                <a:sym typeface="Calibri"/>
              </a:rPr>
              <a:t>C. My Baby - Baby Diary</a:t>
            </a:r>
          </a:p>
        </p:txBody>
      </p:sp>
      <p:sp>
        <p:nvSpPr>
          <p:cNvPr id="11" name="Ορθογώνιο 10">
            <a:extLst>
              <a:ext uri="{FF2B5EF4-FFF2-40B4-BE49-F238E27FC236}">
                <a16:creationId xmlns:a16="http://schemas.microsoft.com/office/drawing/2014/main" id="{B9B9ADC8-B174-46F6-A550-E697E8E82F12}"/>
              </a:ext>
            </a:extLst>
          </p:cNvPr>
          <p:cNvSpPr/>
          <p:nvPr/>
        </p:nvSpPr>
        <p:spPr>
          <a:xfrm>
            <a:off x="2112607" y="297656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Milk time - Timer for nursing</a:t>
            </a:r>
          </a:p>
        </p:txBody>
      </p:sp>
    </p:spTree>
    <p:extLst>
      <p:ext uri="{BB962C8B-B14F-4D97-AF65-F5344CB8AC3E}">
        <p14:creationId xmlns:p14="http://schemas.microsoft.com/office/powerpoint/2010/main" val="16656870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C01E24"/>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244;p78"/>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Which application is related to daily records?</a:t>
            </a:r>
            <a:endParaRPr sz="2000" b="1" i="0" u="none" strike="noStrike" cap="none">
              <a:solidFill>
                <a:srgbClr val="203864"/>
              </a:solidFill>
              <a:latin typeface="Calibri"/>
              <a:ea typeface="Calibri"/>
              <a:cs typeface="Calibri"/>
              <a:sym typeface="Calibri"/>
            </a:endParaRPr>
          </a:p>
        </p:txBody>
      </p:sp>
      <p:sp>
        <p:nvSpPr>
          <p:cNvPr id="10" name="Google Shape;249;p78"/>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D07AF3B9-9068-48DC-5292-72869CF47D23}"/>
              </a:ext>
            </a:extLst>
          </p:cNvPr>
          <p:cNvSpPr/>
          <p:nvPr/>
        </p:nvSpPr>
        <p:spPr>
          <a:xfrm>
            <a:off x="6096000" y="422909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BLW Meals</a:t>
            </a:r>
          </a:p>
        </p:txBody>
      </p:sp>
      <p:sp>
        <p:nvSpPr>
          <p:cNvPr id="3" name="Ορθογώνιο 2">
            <a:extLst>
              <a:ext uri="{FF2B5EF4-FFF2-40B4-BE49-F238E27FC236}">
                <a16:creationId xmlns:a16="http://schemas.microsoft.com/office/drawing/2014/main" id="{CDCC977B-2B3D-BCED-7425-3E332AEE2A94}"/>
              </a:ext>
            </a:extLst>
          </p:cNvPr>
          <p:cNvSpPr/>
          <p:nvPr/>
        </p:nvSpPr>
        <p:spPr>
          <a:xfrm>
            <a:off x="2221472" y="422909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pl-PL" sz="1800" dirty="0">
                <a:latin typeface="Calibri"/>
                <a:ea typeface="Calibri"/>
                <a:cs typeface="Calibri"/>
                <a:sym typeface="Calibri"/>
              </a:rPr>
              <a:t>C. My Baby - Baby Diary</a:t>
            </a:r>
          </a:p>
        </p:txBody>
      </p:sp>
      <p:sp>
        <p:nvSpPr>
          <p:cNvPr id="4" name="Ορθογώνιο 3">
            <a:extLst>
              <a:ext uri="{FF2B5EF4-FFF2-40B4-BE49-F238E27FC236}">
                <a16:creationId xmlns:a16="http://schemas.microsoft.com/office/drawing/2014/main" id="{D3286B6F-CF5A-8818-3058-44264A59AF21}"/>
              </a:ext>
            </a:extLst>
          </p:cNvPr>
          <p:cNvSpPr/>
          <p:nvPr/>
        </p:nvSpPr>
        <p:spPr>
          <a:xfrm>
            <a:off x="6096000" y="29765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a:t>
            </a:r>
            <a:r>
              <a:rPr lang="en-US" sz="1800" dirty="0" err="1">
                <a:latin typeface="Calibri"/>
                <a:ea typeface="Calibri"/>
                <a:cs typeface="Calibri"/>
                <a:sym typeface="Calibri"/>
              </a:rPr>
              <a:t>Pediamécum</a:t>
            </a:r>
            <a:r>
              <a:rPr lang="en-US" sz="1800" dirty="0">
                <a:latin typeface="Calibri"/>
                <a:ea typeface="Calibri"/>
                <a:cs typeface="Calibri"/>
                <a:sym typeface="Calibri"/>
              </a:rPr>
              <a:t> AEP</a:t>
            </a:r>
          </a:p>
        </p:txBody>
      </p:sp>
      <p:sp>
        <p:nvSpPr>
          <p:cNvPr id="11" name="Ορθογώνιο 10">
            <a:extLst>
              <a:ext uri="{FF2B5EF4-FFF2-40B4-BE49-F238E27FC236}">
                <a16:creationId xmlns:a16="http://schemas.microsoft.com/office/drawing/2014/main" id="{CB23E24E-F4BD-0D44-BB79-C732122E53C9}"/>
              </a:ext>
            </a:extLst>
          </p:cNvPr>
          <p:cNvSpPr/>
          <p:nvPr/>
        </p:nvSpPr>
        <p:spPr>
          <a:xfrm>
            <a:off x="2229054" y="298132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Milk time - Timer for nursing</a:t>
            </a:r>
          </a:p>
        </p:txBody>
      </p:sp>
    </p:spTree>
    <p:extLst>
      <p:ext uri="{BB962C8B-B14F-4D97-AF65-F5344CB8AC3E}">
        <p14:creationId xmlns:p14="http://schemas.microsoft.com/office/powerpoint/2010/main" val="3798608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C01E24"/>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8 3 Self-learn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srq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Kyu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rK6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Kyu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Kyu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Kyu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srqhYFQaV5GsAAABvAAAAHAAAAHVuaXZlcnNhbC9sb2NhbF9zZXR0aW5ncy54bWwNyrEKwkAMANC9XxEySB3Uugn2rpujCK0fENogB7mk9ELRv/e2N7x++GaBnbeSTANezx0C62xL0k/A9/Q43RCKky4kphxQDWGITS82k4zsXmOBVejH28S5wvlJuc4XqbOkAu1B/B6PeInNH1BLAwQUAAIACACtrq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ra6oWOohDhNLAAAAbAAAABsAAAB1bml2ZXJzYWwvdW5pdmVyc2FsLnBuZy54bWyzsa/IzVEoSy0qzszPs1Uy1DNQsrfj5bIpKEoty0wtV6gAigEFIUBJoRLINUJwyzNTSjKAQiYmFgjBjNTM9IwSoKiBhRlcVB9oKABQSwECAAAUAAIACACpflBPNmFYAkcDAADhCQAAFAAAAAAAAAABAAAAAAAAAAAAdW5pdmVyc2FsL3BsYXllci54bWxQSwECAAAUAAIACACsrqhYtTf0qBwFAADhEwAAHQAAAAAAAAABAAAAAAB5AwAAdW5pdmVyc2FsL2NvbW1vbl9tZXNzYWdlcy5sbmdQSwECAAAUAAIACACsrqhYFR5gG6MAAAB/AQAALgAAAAAAAAABAAAAAADQCAAAdW5pdmVyc2FsL3BsYXliYWNrX2FuZF9uYXZpZ2F0aW9uX3NldHRpbmdzLnhtbFBLAQIAABQAAgAIAKyuqFh0STUfPAQAAAwVAAAnAAAAAAAAAAEAAAAAAL8JAAB1bml2ZXJzYWwvZmxhc2hfcHVibGlzaGluZ19zZXR0aW5ncy54bWxQSwECAAAUAAIACACsrqhYN4uHansDAACsDAAAIQAAAAAAAAABAAAAAABADgAAdW5pdmVyc2FsL2ZsYXNoX3NraW5fc2V0dGluZ3MueG1sUEsBAgAAFAACAAgArK6oWKavViM2BAAAlhQAACYAAAAAAAAAAQAAAAAA+hEAAHVuaXZlcnNhbC9odG1sX3B1Ymxpc2hpbmdfc2V0dGluZ3MueG1sUEsBAgAAFAACAAgArK6oWCYPfuiwAQAAbwYAAB8AAAAAAAAAAQAAAAAAdBYAAHVuaXZlcnNhbC9odG1sX3NraW5fc2V0dGluZ3MuanNQSwECAAAUAAIACACsrqhYFQaV5GsAAABvAAAAHAAAAAAAAAABAAAAAABhGAAAdW5pdmVyc2FsL2xvY2FsX3NldHRpbmdzLnhtbFBLAQIAABQAAgAIAK2uqFjCG66ZaBIAAPdNAAAXAAAAAAAAAAAAAAAAAAYZAAB1bml2ZXJzYWwvdW5pdmVyc2FsLnBuZ1BLAQIAABQAAgAIAK2uqFjqIQ4TSwAAAGwAAAAbAAAAAAAAAAEAAAAAAKMrAAB1bml2ZXJzYWwvdW5pdmVyc2FsLnBuZy54bWxQSwUGAAAAAAoACgAGAwAAJywAAAAA"/>
  <p:tag name="ISPRING_LMS_API_VERSION" val="SCORM 1.2"/>
  <p:tag name="ISPRING_ULTRA_SCORM_COURSE_ID" val="77956F42-E49F-4CCD-B0C5-BC7FBEB7563F"/>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8 3 Self-learning session"/>
  <p:tag name="ISPRING_FIRST_PUBLISH" val="1"/>
</p:tagLst>
</file>

<file path=ppt/theme/theme1.xml><?xml version="1.0" encoding="utf-8"?>
<a:theme xmlns:a="http://schemas.openxmlformats.org/drawingml/2006/main" name="1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TotalTime>
  <Words>575</Words>
  <Application>Microsoft Office PowerPoint</Application>
  <PresentationFormat>Ευρεία οθόνη</PresentationFormat>
  <Paragraphs>109</Paragraphs>
  <Slides>12</Slides>
  <Notes>12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12</vt:i4>
      </vt:variant>
    </vt:vector>
  </HeadingPairs>
  <TitlesOfParts>
    <vt:vector size="21" baseType="lpstr">
      <vt:lpstr>Arial</vt:lpstr>
      <vt:lpstr>Impact</vt:lpstr>
      <vt:lpstr>Gill Sans</vt:lpstr>
      <vt:lpstr>Abadi Extra Light</vt:lpstr>
      <vt:lpstr>Roboto</vt:lpstr>
      <vt:lpstr>Calibri</vt:lpstr>
      <vt:lpstr>Noto Sans Symbols</vt:lpstr>
      <vt:lpstr>Calibri Light</vt:lpstr>
      <vt:lpstr>1_Θέμα του Office</vt:lpstr>
      <vt:lpstr>Παρουσίαση του PowerPoint</vt:lpstr>
      <vt:lpstr>Partners</vt:lpstr>
      <vt:lpstr>Self-learning Session:  Content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8 3 Self-learning session</dc:title>
  <dc:creator>pantelis bbalaouras</dc:creator>
  <cp:lastModifiedBy>pantelis</cp:lastModifiedBy>
  <cp:revision>5</cp:revision>
  <dcterms:created xsi:type="dcterms:W3CDTF">2020-06-02T13:31:56Z</dcterms:created>
  <dcterms:modified xsi:type="dcterms:W3CDTF">2024-05-08T18:54:19Z</dcterms:modified>
</cp:coreProperties>
</file>