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457" r:id="rId2"/>
    <p:sldId id="458" r:id="rId3"/>
    <p:sldId id="437" r:id="rId4"/>
    <p:sldId id="404" r:id="rId5"/>
  </p:sldIdLst>
  <p:sldSz cx="12192000" cy="6858000"/>
  <p:notesSz cx="6858000" cy="9144000"/>
  <p:custDataLst>
    <p:tags r:id="rId8"/>
  </p:custData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eksandra Stevanović" initials="AS" lastIdx="9" clrIdx="0"/>
  <p:cmAuthor id="2" name="user" initials="u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E0E5"/>
    <a:srgbClr val="F8F8F8"/>
    <a:srgbClr val="203864"/>
    <a:srgbClr val="ABC7F1"/>
    <a:srgbClr val="ED7D31"/>
    <a:srgbClr val="CFD5EA"/>
    <a:srgbClr val="404040"/>
    <a:srgbClr val="C01E24"/>
    <a:srgbClr val="3F3F3F"/>
    <a:srgbClr val="E3E9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E9C5E1C-C585-416D-87D1-FA9E1294C429}" v="4" dt="2024-05-02T08:20:36.82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81" autoAdjust="0"/>
    <p:restoredTop sz="93497" autoAdjust="0"/>
  </p:normalViewPr>
  <p:slideViewPr>
    <p:cSldViewPr snapToGrid="0">
      <p:cViewPr varScale="1">
        <p:scale>
          <a:sx n="75" d="100"/>
          <a:sy n="75" d="100"/>
        </p:scale>
        <p:origin x="66" y="5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ntelis balaouras" userId="25e8755020fc1734" providerId="LiveId" clId="{07CF2FE2-7C88-4306-9C84-3767F05A5BD2}"/>
    <pc:docChg chg="modSld modMainMaster">
      <pc:chgData name="pantelis balaouras" userId="25e8755020fc1734" providerId="LiveId" clId="{07CF2FE2-7C88-4306-9C84-3767F05A5BD2}" dt="2024-04-29T14:58:29.227" v="18" actId="255"/>
      <pc:docMkLst>
        <pc:docMk/>
      </pc:docMkLst>
      <pc:sldChg chg="addSp delSp modSp">
        <pc:chgData name="pantelis balaouras" userId="25e8755020fc1734" providerId="LiveId" clId="{07CF2FE2-7C88-4306-9C84-3767F05A5BD2}" dt="2024-04-29T14:01:16.479" v="1"/>
        <pc:sldMkLst>
          <pc:docMk/>
          <pc:sldMk cId="1915799683" sldId="404"/>
        </pc:sldMkLst>
        <pc:picChg chg="add mod">
          <ac:chgData name="pantelis balaouras" userId="25e8755020fc1734" providerId="LiveId" clId="{07CF2FE2-7C88-4306-9C84-3767F05A5BD2}" dt="2024-04-29T14:01:16.479" v="1"/>
          <ac:picMkLst>
            <pc:docMk/>
            <pc:sldMk cId="1915799683" sldId="404"/>
            <ac:picMk id="4" creationId="{37B88FF1-7027-62C1-E483-5411E9338B2F}"/>
          </ac:picMkLst>
        </pc:picChg>
        <pc:picChg chg="del">
          <ac:chgData name="pantelis balaouras" userId="25e8755020fc1734" providerId="LiveId" clId="{07CF2FE2-7C88-4306-9C84-3767F05A5BD2}" dt="2024-04-29T14:01:15.940" v="0" actId="478"/>
          <ac:picMkLst>
            <pc:docMk/>
            <pc:sldMk cId="1915799683" sldId="404"/>
            <ac:picMk id="2050" creationId="{2AB980B0-03D2-2E64-6760-C23D435A121F}"/>
          </ac:picMkLst>
        </pc:picChg>
      </pc:sldChg>
      <pc:sldChg chg="modSp mod">
        <pc:chgData name="pantelis balaouras" userId="25e8755020fc1734" providerId="LiveId" clId="{07CF2FE2-7C88-4306-9C84-3767F05A5BD2}" dt="2024-04-29T14:58:29.227" v="18" actId="255"/>
        <pc:sldMkLst>
          <pc:docMk/>
          <pc:sldMk cId="2775606300" sldId="457"/>
        </pc:sldMkLst>
        <pc:spChg chg="mod">
          <ac:chgData name="pantelis balaouras" userId="25e8755020fc1734" providerId="LiveId" clId="{07CF2FE2-7C88-4306-9C84-3767F05A5BD2}" dt="2024-04-29T14:58:29.227" v="18" actId="255"/>
          <ac:spMkLst>
            <pc:docMk/>
            <pc:sldMk cId="2775606300" sldId="457"/>
            <ac:spMk id="4" creationId="{122BC770-408C-50C8-126F-18790E99F2CB}"/>
          </ac:spMkLst>
        </pc:spChg>
      </pc:sldChg>
      <pc:sldMasterChg chg="modSldLayout">
        <pc:chgData name="pantelis balaouras" userId="25e8755020fc1734" providerId="LiveId" clId="{07CF2FE2-7C88-4306-9C84-3767F05A5BD2}" dt="2024-04-29T14:58:03.218" v="11"/>
        <pc:sldMasterMkLst>
          <pc:docMk/>
          <pc:sldMasterMk cId="1468923052" sldId="2147483648"/>
        </pc:sldMasterMkLst>
        <pc:sldLayoutChg chg="addSp delSp modSp">
          <pc:chgData name="pantelis balaouras" userId="25e8755020fc1734" providerId="LiveId" clId="{07CF2FE2-7C88-4306-9C84-3767F05A5BD2}" dt="2024-04-29T14:58:03.218" v="11"/>
          <pc:sldLayoutMkLst>
            <pc:docMk/>
            <pc:sldMasterMk cId="1468923052" sldId="2147483648"/>
            <pc:sldLayoutMk cId="2577986437" sldId="2147483661"/>
          </pc:sldLayoutMkLst>
          <pc:spChg chg="add mod">
            <ac:chgData name="pantelis balaouras" userId="25e8755020fc1734" providerId="LiveId" clId="{07CF2FE2-7C88-4306-9C84-3767F05A5BD2}" dt="2024-04-29T14:58:03.218" v="11"/>
            <ac:spMkLst>
              <pc:docMk/>
              <pc:sldMasterMk cId="1468923052" sldId="2147483648"/>
              <pc:sldLayoutMk cId="2577986437" sldId="2147483661"/>
              <ac:spMk id="5" creationId="{0871076D-6AD6-79C2-C324-485A7994F325}"/>
            </ac:spMkLst>
          </pc:spChg>
          <pc:spChg chg="del mod">
            <ac:chgData name="pantelis balaouras" userId="25e8755020fc1734" providerId="LiveId" clId="{07CF2FE2-7C88-4306-9C84-3767F05A5BD2}" dt="2024-04-29T14:58:02.615" v="10" actId="478"/>
            <ac:spMkLst>
              <pc:docMk/>
              <pc:sldMasterMk cId="1468923052" sldId="2147483648"/>
              <pc:sldLayoutMk cId="2577986437" sldId="2147483661"/>
              <ac:spMk id="11" creationId="{2B11A1E7-A92D-4ADD-A414-173299287A7B}"/>
            </ac:spMkLst>
          </pc:spChg>
        </pc:sldLayoutChg>
        <pc:sldLayoutChg chg="addSp delSp modSp">
          <pc:chgData name="pantelis balaouras" userId="25e8755020fc1734" providerId="LiveId" clId="{07CF2FE2-7C88-4306-9C84-3767F05A5BD2}" dt="2024-04-29T14:57:57.638" v="8"/>
          <pc:sldLayoutMkLst>
            <pc:docMk/>
            <pc:sldMasterMk cId="1468923052" sldId="2147483648"/>
            <pc:sldLayoutMk cId="2515741970" sldId="2147483665"/>
          </pc:sldLayoutMkLst>
          <pc:spChg chg="del">
            <ac:chgData name="pantelis balaouras" userId="25e8755020fc1734" providerId="LiveId" clId="{07CF2FE2-7C88-4306-9C84-3767F05A5BD2}" dt="2024-04-29T14:57:57.100" v="7" actId="478"/>
            <ac:spMkLst>
              <pc:docMk/>
              <pc:sldMasterMk cId="1468923052" sldId="2147483648"/>
              <pc:sldLayoutMk cId="2515741970" sldId="2147483665"/>
              <ac:spMk id="6" creationId="{CA3CB49D-6037-D654-139D-27D28DCF05C0}"/>
            </ac:spMkLst>
          </pc:spChg>
          <pc:spChg chg="add mod">
            <ac:chgData name="pantelis balaouras" userId="25e8755020fc1734" providerId="LiveId" clId="{07CF2FE2-7C88-4306-9C84-3767F05A5BD2}" dt="2024-04-29T14:57:57.638" v="8"/>
            <ac:spMkLst>
              <pc:docMk/>
              <pc:sldMasterMk cId="1468923052" sldId="2147483648"/>
              <pc:sldLayoutMk cId="2515741970" sldId="2147483665"/>
              <ac:spMk id="7" creationId="{1801B3BA-5600-F230-78D7-981E4FC47723}"/>
            </ac:spMkLst>
          </pc:spChg>
        </pc:sldLayoutChg>
        <pc:sldLayoutChg chg="modSp mod">
          <pc:chgData name="pantelis balaouras" userId="25e8755020fc1734" providerId="LiveId" clId="{07CF2FE2-7C88-4306-9C84-3767F05A5BD2}" dt="2024-04-29T14:57:46.539" v="6" actId="6549"/>
          <pc:sldLayoutMkLst>
            <pc:docMk/>
            <pc:sldMasterMk cId="1468923052" sldId="2147483648"/>
            <pc:sldLayoutMk cId="2336866591" sldId="2147483666"/>
          </pc:sldLayoutMkLst>
          <pc:spChg chg="mod">
            <ac:chgData name="pantelis balaouras" userId="25e8755020fc1734" providerId="LiveId" clId="{07CF2FE2-7C88-4306-9C84-3767F05A5BD2}" dt="2024-04-29T14:57:46.539" v="6" actId="6549"/>
            <ac:spMkLst>
              <pc:docMk/>
              <pc:sldMasterMk cId="1468923052" sldId="2147483648"/>
              <pc:sldLayoutMk cId="2336866591" sldId="2147483666"/>
              <ac:spMk id="4" creationId="{28198CF2-91B3-6C1C-0A93-DC5CB01069DA}"/>
            </ac:spMkLst>
          </pc:spChg>
        </pc:sldLayoutChg>
      </pc:sldMasterChg>
    </pc:docChg>
  </pc:docChgLst>
  <pc:docChgLst>
    <pc:chgData name="pantelis balaouras" userId="25e8755020fc1734" providerId="LiveId" clId="{0E9C5E1C-C585-416D-87D1-FA9E1294C429}"/>
    <pc:docChg chg="modSld">
      <pc:chgData name="pantelis balaouras" userId="25e8755020fc1734" providerId="LiveId" clId="{0E9C5E1C-C585-416D-87D1-FA9E1294C429}" dt="2024-05-02T08:20:36.825" v="4" actId="1076"/>
      <pc:docMkLst>
        <pc:docMk/>
      </pc:docMkLst>
      <pc:sldChg chg="addSp modSp mod">
        <pc:chgData name="pantelis balaouras" userId="25e8755020fc1734" providerId="LiveId" clId="{0E9C5E1C-C585-416D-87D1-FA9E1294C429}" dt="2024-05-02T08:20:36.825" v="4" actId="1076"/>
        <pc:sldMkLst>
          <pc:docMk/>
          <pc:sldMk cId="694210016" sldId="437"/>
        </pc:sldMkLst>
        <pc:spChg chg="mod">
          <ac:chgData name="pantelis balaouras" userId="25e8755020fc1734" providerId="LiveId" clId="{0E9C5E1C-C585-416D-87D1-FA9E1294C429}" dt="2024-05-02T08:20:19.423" v="1" actId="114"/>
          <ac:spMkLst>
            <pc:docMk/>
            <pc:sldMk cId="694210016" sldId="437"/>
            <ac:spMk id="4" creationId="{E0308CCA-7979-6DB8-C0FD-349C24519D98}"/>
          </ac:spMkLst>
        </pc:spChg>
        <pc:spChg chg="add mod">
          <ac:chgData name="pantelis balaouras" userId="25e8755020fc1734" providerId="LiveId" clId="{0E9C5E1C-C585-416D-87D1-FA9E1294C429}" dt="2024-05-02T08:20:12.814" v="0"/>
          <ac:spMkLst>
            <pc:docMk/>
            <pc:sldMk cId="694210016" sldId="437"/>
            <ac:spMk id="5" creationId="{0041C82B-8BE7-D94F-A73E-D1C530A75D69}"/>
          </ac:spMkLst>
        </pc:spChg>
        <pc:picChg chg="add mod">
          <ac:chgData name="pantelis balaouras" userId="25e8755020fc1734" providerId="LiveId" clId="{0E9C5E1C-C585-416D-87D1-FA9E1294C429}" dt="2024-05-02T08:20:36.825" v="4" actId="1076"/>
          <ac:picMkLst>
            <pc:docMk/>
            <pc:sldMk cId="694210016" sldId="437"/>
            <ac:picMk id="3" creationId="{E2BF14F1-4D35-43D1-BD67-A3F6067597FE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>
            <a:extLst>
              <a:ext uri="{FF2B5EF4-FFF2-40B4-BE49-F238E27FC236}">
                <a16:creationId xmlns:a16="http://schemas.microsoft.com/office/drawing/2014/main" id="{AE6F319F-557A-4033-9A7E-7B30C1709D8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FED24FFA-E381-4D15-9323-2E7F167B5D6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70361F-8793-4678-8399-75402180233D}" type="datetimeFigureOut">
              <a:rPr lang="el-GR" smtClean="0"/>
              <a:t>6/9/2024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F7A14582-B00E-403A-B9F6-8137B447B5D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29BBD3CB-00AE-4B41-B6C8-39534586D0B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D2EE3A-1E6C-47AF-A0C5-588F1B9CC39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830680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C42A8D-6A8A-4D0C-BE99-5FB2E4FC1A13}" type="datetimeFigureOut">
              <a:rPr lang="el-GR" smtClean="0"/>
              <a:t>6/9/2024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890C62-02BA-4B64-96F1-99D7E3BEEE5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46302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355853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593247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463049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852362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07970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ubmodule In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">
            <a:extLst>
              <a:ext uri="{FF2B5EF4-FFF2-40B4-BE49-F238E27FC236}">
                <a16:creationId xmlns:a16="http://schemas.microsoft.com/office/drawing/2014/main" id="{85AC0203-B144-4B95-B9C1-17443F665396}"/>
              </a:ext>
            </a:extLst>
          </p:cNvPr>
          <p:cNvSpPr/>
          <p:nvPr userDrawn="1"/>
        </p:nvSpPr>
        <p:spPr>
          <a:xfrm>
            <a:off x="0" y="2218305"/>
            <a:ext cx="12192001" cy="3787362"/>
          </a:xfrm>
          <a:custGeom>
            <a:avLst/>
            <a:gdLst>
              <a:gd name="connsiteX0" fmla="*/ 0 w 12192001"/>
              <a:gd name="connsiteY0" fmla="*/ 0 h 3787362"/>
              <a:gd name="connsiteX1" fmla="*/ 12192001 w 12192001"/>
              <a:gd name="connsiteY1" fmla="*/ 0 h 3787362"/>
              <a:gd name="connsiteX2" fmla="*/ 12192001 w 12192001"/>
              <a:gd name="connsiteY2" fmla="*/ 3787362 h 3787362"/>
              <a:gd name="connsiteX3" fmla="*/ 0 w 12192001"/>
              <a:gd name="connsiteY3" fmla="*/ 3787362 h 3787362"/>
              <a:gd name="connsiteX4" fmla="*/ 0 w 12192001"/>
              <a:gd name="connsiteY4" fmla="*/ 0 h 37873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1" h="3787362" fill="none" extrusionOk="0">
                <a:moveTo>
                  <a:pt x="0" y="0"/>
                </a:moveTo>
                <a:cubicBezTo>
                  <a:pt x="5267857" y="115912"/>
                  <a:pt x="10534044" y="115906"/>
                  <a:pt x="12192001" y="0"/>
                </a:cubicBezTo>
                <a:cubicBezTo>
                  <a:pt x="12023287" y="884214"/>
                  <a:pt x="12337058" y="2861203"/>
                  <a:pt x="12192001" y="3787362"/>
                </a:cubicBezTo>
                <a:cubicBezTo>
                  <a:pt x="6856763" y="3858406"/>
                  <a:pt x="3552369" y="3797966"/>
                  <a:pt x="0" y="3787362"/>
                </a:cubicBezTo>
                <a:cubicBezTo>
                  <a:pt x="-168955" y="3245399"/>
                  <a:pt x="-23238" y="1332813"/>
                  <a:pt x="0" y="0"/>
                </a:cubicBezTo>
                <a:close/>
              </a:path>
              <a:path w="12192001" h="3787362" stroke="0" extrusionOk="0">
                <a:moveTo>
                  <a:pt x="0" y="0"/>
                </a:moveTo>
                <a:cubicBezTo>
                  <a:pt x="4883943" y="25039"/>
                  <a:pt x="6582665" y="-133"/>
                  <a:pt x="12192001" y="0"/>
                </a:cubicBezTo>
                <a:cubicBezTo>
                  <a:pt x="12322435" y="1274441"/>
                  <a:pt x="12072005" y="3367144"/>
                  <a:pt x="12192001" y="3787362"/>
                </a:cubicBezTo>
                <a:cubicBezTo>
                  <a:pt x="10180307" y="3658891"/>
                  <a:pt x="3276446" y="3637757"/>
                  <a:pt x="0" y="3787362"/>
                </a:cubicBezTo>
                <a:cubicBezTo>
                  <a:pt x="-18279" y="2559161"/>
                  <a:pt x="166913" y="1839966"/>
                  <a:pt x="0" y="0"/>
                </a:cubicBezTo>
                <a:close/>
              </a:path>
            </a:pathLst>
          </a:custGeom>
          <a:solidFill>
            <a:srgbClr val="DDE0E5"/>
          </a:solidFill>
          <a:ln w="9525">
            <a:noFill/>
            <a:miter lim="800000"/>
            <a:headEnd/>
            <a:tailEnd/>
            <a:extLst>
              <a:ext uri="{C807C97D-BFC1-408E-A445-0C87EB9F89A2}">
                <ask:lineSketchStyleProps xmlns="" xmlns:ask="http://schemas.microsoft.com/office/drawing/2018/sketchyshapes" sd="943183522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marL="285750" lvl="0" indent="-285750" algn="ctr">
              <a:buFont typeface="Wingdings" panose="05000000000000000000" pitchFamily="2" charset="2"/>
              <a:buChar char="§"/>
            </a:pPr>
            <a:endParaRPr lang="el-GR">
              <a:solidFill>
                <a:schemeClr val="tx1"/>
              </a:solidFill>
            </a:endParaRPr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92E2F149-5B82-4AC0-9047-B6440DBA3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000" y="1080000"/>
            <a:ext cx="10515600" cy="618346"/>
          </a:xfrm>
        </p:spPr>
        <p:txBody>
          <a:bodyPr>
            <a:noAutofit/>
          </a:bodyPr>
          <a:lstStyle>
            <a:lvl1pPr>
              <a:defRPr lang="el-GR" sz="2200" kern="1200" dirty="0">
                <a:solidFill>
                  <a:srgbClr val="C01E24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4A2ACF4-3ABE-4CDD-AD36-30AD91F1B0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8000" y="2218304"/>
            <a:ext cx="7872768" cy="3787361"/>
          </a:xfrm>
        </p:spPr>
        <p:txBody>
          <a:bodyPr/>
          <a:lstStyle>
            <a:lvl1pPr marL="2286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1pPr>
            <a:lvl2pPr marL="6858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2pPr>
            <a:lvl3pPr marL="11430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3pPr>
            <a:lvl4pPr marL="16002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4pPr>
            <a:lvl5pPr marL="20574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5pPr>
          </a:lstStyle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315B9CD0-664A-1A57-5482-64081E3C877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>
            <a:off x="4903" y="6508739"/>
            <a:ext cx="12191695" cy="349261"/>
          </a:xfrm>
          <a:prstGeom prst="rect">
            <a:avLst/>
          </a:prstGeom>
        </p:spPr>
      </p:pic>
      <p:pic>
        <p:nvPicPr>
          <p:cNvPr id="6" name="Εικόνα 5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8AD8DA09-CA51-90FC-C37F-AA4EB941D2E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1652422" y="61782"/>
            <a:ext cx="473524" cy="827819"/>
          </a:xfrm>
          <a:prstGeom prst="rect">
            <a:avLst/>
          </a:prstGeom>
        </p:spPr>
      </p:pic>
      <p:pic>
        <p:nvPicPr>
          <p:cNvPr id="8" name="Εικόνα 7"/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368468"/>
            <a:ext cx="2011680" cy="486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06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all out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4">
            <a:extLst>
              <a:ext uri="{FF2B5EF4-FFF2-40B4-BE49-F238E27FC236}">
                <a16:creationId xmlns:a16="http://schemas.microsoft.com/office/drawing/2014/main" id="{FC282D51-334C-492B-9A39-B63B0DF2D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>
              <a:defRPr lang="el-GR" sz="4000" b="0" kern="1200" dirty="0" smtClean="0">
                <a:solidFill>
                  <a:schemeClr val="tx1"/>
                </a:solidFill>
                <a:latin typeface="Gill Sans Nova" panose="020B0602020104020203" pitchFamily="34" charset="0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10" name="TextBox 80">
            <a:extLst>
              <a:ext uri="{FF2B5EF4-FFF2-40B4-BE49-F238E27FC236}">
                <a16:creationId xmlns:a16="http://schemas.microsoft.com/office/drawing/2014/main" id="{79C9303C-96F0-47F7-8FD2-205DF32B61F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1999" y="5260932"/>
            <a:ext cx="256243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l-GR">
                <a:solidFill>
                  <a:srgbClr val="FFFFFF"/>
                </a:solidFill>
                <a:latin typeface="Impact" panose="020B0806030902050204" pitchFamily="34" charset="0"/>
              </a:rPr>
              <a:t>2. Empower</a:t>
            </a:r>
          </a:p>
        </p:txBody>
      </p:sp>
      <p:sp>
        <p:nvSpPr>
          <p:cNvPr id="11" name="TextBox 81">
            <a:extLst>
              <a:ext uri="{FF2B5EF4-FFF2-40B4-BE49-F238E27FC236}">
                <a16:creationId xmlns:a16="http://schemas.microsoft.com/office/drawing/2014/main" id="{DA09FF50-0927-454B-AFBE-BC816B37A0E3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12132" y="5231422"/>
            <a:ext cx="24658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l-GR">
                <a:solidFill>
                  <a:srgbClr val="FFFFFF"/>
                </a:solidFill>
                <a:latin typeface="Impact" panose="020B0806030902050204" pitchFamily="34" charset="0"/>
              </a:rPr>
              <a:t>3. Participate</a:t>
            </a:r>
          </a:p>
        </p:txBody>
      </p:sp>
      <p:sp>
        <p:nvSpPr>
          <p:cNvPr id="13" name="TextBox 80">
            <a:extLst>
              <a:ext uri="{FF2B5EF4-FFF2-40B4-BE49-F238E27FC236}">
                <a16:creationId xmlns:a16="http://schemas.microsoft.com/office/drawing/2014/main" id="{D64053F3-B864-46DB-814C-6742DA12C85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81260" y="2409476"/>
            <a:ext cx="250962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l-GR" sz="2800">
                <a:solidFill>
                  <a:srgbClr val="FFFFFF"/>
                </a:solidFill>
                <a:latin typeface="Impact" panose="020B0806030902050204" pitchFamily="34" charset="0"/>
              </a:rPr>
              <a:t>1. Prevent</a:t>
            </a:r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2422E4BA-8C61-60DE-25F8-335B91431FA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>
            <a:off x="4903" y="6508739"/>
            <a:ext cx="12191695" cy="349261"/>
          </a:xfrm>
          <a:prstGeom prst="rect">
            <a:avLst/>
          </a:prstGeom>
        </p:spPr>
      </p:pic>
      <p:pic>
        <p:nvPicPr>
          <p:cNvPr id="7" name="Εικόνα 6">
            <a:extLst>
              <a:ext uri="{FF2B5EF4-FFF2-40B4-BE49-F238E27FC236}">
                <a16:creationId xmlns:a16="http://schemas.microsoft.com/office/drawing/2014/main" id="{79E7C37E-A457-1396-C30F-E6C37DEB496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 rot="10800000">
            <a:off x="-8250" y="-4107"/>
            <a:ext cx="12191695" cy="349261"/>
          </a:xfrm>
          <a:prstGeom prst="rect">
            <a:avLst/>
          </a:prstGeom>
        </p:spPr>
      </p:pic>
      <p:pic>
        <p:nvPicPr>
          <p:cNvPr id="2" name="Εικόνα 1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0974A85F-3A88-CEEA-7639-BFA4470EC4C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31635" y="365125"/>
            <a:ext cx="591924" cy="1059378"/>
          </a:xfrm>
          <a:prstGeom prst="rect">
            <a:avLst/>
          </a:prstGeom>
        </p:spPr>
      </p:pic>
      <p:pic>
        <p:nvPicPr>
          <p:cNvPr id="12" name="Εικόνα 11"/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368468"/>
            <a:ext cx="2011680" cy="486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6992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 Un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12B5C26-F28B-4AA9-BD2D-9793B5ACAA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8000" y="1079999"/>
            <a:ext cx="10515600" cy="893179"/>
          </a:xfrm>
        </p:spPr>
        <p:txBody>
          <a:bodyPr>
            <a:normAutofit/>
          </a:bodyPr>
          <a:lstStyle>
            <a:lvl1pPr>
              <a:defRPr lang="el-GR" sz="3600" b="1" kern="1200" dirty="0">
                <a:solidFill>
                  <a:srgbClr val="203864"/>
                </a:solidFill>
                <a:effectLst/>
                <a:latin typeface="+mn-lt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n-US"/>
              <a:t>Unit 1</a:t>
            </a:r>
            <a:br>
              <a:rPr lang="en-US"/>
            </a:br>
            <a:r>
              <a:rPr lang="el-GR"/>
              <a:t>Στυλ κύριου τίτλου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C2867843-C85E-4F95-822E-2E2E06813F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8000" y="2160000"/>
            <a:ext cx="5157787" cy="503020"/>
          </a:xfrm>
        </p:spPr>
        <p:txBody>
          <a:bodyPr anchor="b">
            <a:normAutofit/>
          </a:bodyPr>
          <a:lstStyle>
            <a:lvl1pPr marL="0" indent="0">
              <a:buNone/>
              <a:defRPr lang="el-GR" sz="1800" b="1" kern="1200" dirty="0" smtClean="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A8468A7D-D857-4528-93D4-75CB428F46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8000" y="2687950"/>
            <a:ext cx="10515600" cy="3684588"/>
          </a:xfrm>
        </p:spPr>
        <p:txBody>
          <a:bodyPr/>
          <a:lstStyle>
            <a:lvl1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1pPr>
            <a:lvl2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2pPr>
            <a:lvl3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3pPr>
            <a:lvl4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4pPr>
            <a:lvl5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5pPr>
          </a:lstStyle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id="{32D2C6E2-DA3C-03C5-4B1D-9DB2EFCDEC7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>
            <a:off x="4903" y="6508739"/>
            <a:ext cx="12191695" cy="349261"/>
          </a:xfrm>
          <a:prstGeom prst="rect">
            <a:avLst/>
          </a:prstGeom>
        </p:spPr>
      </p:pic>
      <p:pic>
        <p:nvPicPr>
          <p:cNvPr id="5" name="Εικόνα 4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B601D7AC-22F9-68D2-2485-EF228EEDE29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1652422" y="61782"/>
            <a:ext cx="473524" cy="827819"/>
          </a:xfrm>
          <a:prstGeom prst="rect">
            <a:avLst/>
          </a:prstGeom>
        </p:spPr>
      </p:pic>
      <p:pic>
        <p:nvPicPr>
          <p:cNvPr id="8" name="Εικόνα 7"/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368468"/>
            <a:ext cx="2011680" cy="486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5485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Unit slide singl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2E2F149-5B82-4AC0-9047-B6440DBA3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000" y="1080000"/>
            <a:ext cx="11059692" cy="605096"/>
          </a:xfrm>
        </p:spPr>
        <p:txBody>
          <a:bodyPr>
            <a:normAutofit/>
          </a:bodyPr>
          <a:lstStyle>
            <a:lvl1pPr>
              <a:defRPr lang="el-GR" sz="2800" b="1" kern="1200" dirty="0">
                <a:solidFill>
                  <a:srgbClr val="203864"/>
                </a:solidFill>
                <a:effectLst/>
                <a:latin typeface="+mn-lt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l-GR" dirty="0"/>
              <a:t>Στυλ κύριου τίτλου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4A2ACF4-3ABE-4CDD-AD36-30AD91F1B0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999" y="1799999"/>
            <a:ext cx="5852132" cy="4865977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pic>
        <p:nvPicPr>
          <p:cNvPr id="4" name="Εικόνα 3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A36E9AEE-CF4B-71A4-5EBB-574F1E021CE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5131" y="6258144"/>
            <a:ext cx="311004" cy="556610"/>
          </a:xfrm>
          <a:prstGeom prst="rect">
            <a:avLst/>
          </a:prstGeom>
        </p:spPr>
      </p:pic>
      <p:sp>
        <p:nvSpPr>
          <p:cNvPr id="5" name="TextBox 12">
            <a:extLst>
              <a:ext uri="{FF2B5EF4-FFF2-40B4-BE49-F238E27FC236}">
                <a16:creationId xmlns:a16="http://schemas.microsoft.com/office/drawing/2014/main" id="{0871076D-6AD6-79C2-C324-485A7994F32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98623"/>
            <a:ext cx="8709225" cy="3221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1pPr>
            <a:lvl2pPr marL="742950" indent="-28575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2pPr>
            <a:lvl3pPr marL="11430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3pPr>
            <a:lvl4pPr marL="16002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4pPr>
            <a:lvl5pPr marL="20574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9pPr>
          </a:lstStyle>
          <a:p>
            <a:pPr algn="l" eaLnBrk="1" hangingPunct="1">
              <a:lnSpc>
                <a:spcPct val="80000"/>
              </a:lnSpc>
              <a:buClr>
                <a:schemeClr val="bg1"/>
              </a:buClr>
              <a:buSzPct val="140000"/>
            </a:pP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7.4 </a:t>
            </a:r>
            <a:r>
              <a:rPr lang="en-US" altLang="el-GR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 </a:t>
            </a:r>
            <a:r>
              <a:rPr lang="es-ES" altLang="el-GR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Salud de la mujer y aplicaciones pertinentes</a:t>
            </a:r>
            <a:endParaRPr lang="en-US" altLang="el-GR" sz="18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77986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Unit slide with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A508F4D-74CD-4DC9-8CC6-A32508E7E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000" y="1080000"/>
            <a:ext cx="11396576" cy="599188"/>
          </a:xfrm>
        </p:spPr>
        <p:txBody>
          <a:bodyPr>
            <a:normAutofit/>
          </a:bodyPr>
          <a:lstStyle>
            <a:lvl1pPr>
              <a:defRPr lang="el-GR" sz="2800" b="1" kern="1200" dirty="0">
                <a:solidFill>
                  <a:srgbClr val="203864"/>
                </a:solidFill>
                <a:effectLst/>
                <a:latin typeface="+mn-lt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l-GR" dirty="0"/>
              <a:t>Στυλ κύριου τίτλου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983499B-D787-4204-9DCD-5D794F92BB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7999" y="1800000"/>
            <a:ext cx="5409663" cy="4893408"/>
          </a:xfrm>
        </p:spPr>
        <p:txBody>
          <a:bodyPr/>
          <a:lstStyle/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CCB6C04F-453F-4B55-9704-E13D0B2BC9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1800000"/>
            <a:ext cx="5782377" cy="489340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pic>
        <p:nvPicPr>
          <p:cNvPr id="5" name="Εικόνα 4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22E2C5BC-041B-E0DB-5C32-C01D4FD312A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5131" y="6258144"/>
            <a:ext cx="311004" cy="556610"/>
          </a:xfrm>
          <a:prstGeom prst="rect">
            <a:avLst/>
          </a:prstGeom>
        </p:spPr>
      </p:pic>
      <p:sp>
        <p:nvSpPr>
          <p:cNvPr id="7" name="TextBox 12">
            <a:extLst>
              <a:ext uri="{FF2B5EF4-FFF2-40B4-BE49-F238E27FC236}">
                <a16:creationId xmlns:a16="http://schemas.microsoft.com/office/drawing/2014/main" id="{1801B3BA-5600-F230-78D7-981E4FC47723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98623"/>
            <a:ext cx="8709225" cy="3221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1pPr>
            <a:lvl2pPr marL="742950" indent="-28575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2pPr>
            <a:lvl3pPr marL="11430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3pPr>
            <a:lvl4pPr marL="16002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4pPr>
            <a:lvl5pPr marL="20574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9pPr>
          </a:lstStyle>
          <a:p>
            <a:pPr algn="l" eaLnBrk="1" hangingPunct="1">
              <a:lnSpc>
                <a:spcPct val="80000"/>
              </a:lnSpc>
              <a:buClr>
                <a:schemeClr val="bg1"/>
              </a:buClr>
              <a:buSzPct val="140000"/>
            </a:pP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7.4 </a:t>
            </a:r>
            <a:r>
              <a:rPr lang="en-US" altLang="el-GR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 </a:t>
            </a:r>
            <a:r>
              <a:rPr lang="es-ES" altLang="el-GR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Salud de la mujer y aplicaciones pertinentes</a:t>
            </a:r>
            <a:endParaRPr lang="en-US" altLang="el-GR" sz="18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15741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ubmodule other slide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2E2F149-5B82-4AC0-9047-B6440DBA3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000" y="1080000"/>
            <a:ext cx="11059692" cy="728162"/>
          </a:xfrm>
        </p:spPr>
        <p:txBody>
          <a:bodyPr>
            <a:normAutofit/>
          </a:bodyPr>
          <a:lstStyle>
            <a:lvl1pPr>
              <a:defRPr lang="el-GR" sz="2400" b="1" kern="1200" dirty="0">
                <a:solidFill>
                  <a:srgbClr val="203864"/>
                </a:solidFill>
                <a:effectLst/>
                <a:latin typeface="+mn-lt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l-GR" dirty="0"/>
              <a:t>Στυλ κύριου τίτλου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4A2ACF4-3ABE-4CDD-AD36-30AD91F1B0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999" y="2459736"/>
            <a:ext cx="11059693" cy="3941326"/>
          </a:xfrm>
        </p:spPr>
        <p:txBody>
          <a:bodyPr/>
          <a:lstStyle/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4" name="TextBox 12">
            <a:extLst>
              <a:ext uri="{FF2B5EF4-FFF2-40B4-BE49-F238E27FC236}">
                <a16:creationId xmlns:a16="http://schemas.microsoft.com/office/drawing/2014/main" id="{28198CF2-91B3-6C1C-0A93-DC5CB01069D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98623"/>
            <a:ext cx="8709225" cy="3221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1pPr>
            <a:lvl2pPr marL="742950" indent="-28575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2pPr>
            <a:lvl3pPr marL="11430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3pPr>
            <a:lvl4pPr marL="16002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4pPr>
            <a:lvl5pPr marL="20574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9pPr>
          </a:lstStyle>
          <a:p>
            <a:pPr algn="l" eaLnBrk="1" hangingPunct="1">
              <a:lnSpc>
                <a:spcPct val="80000"/>
              </a:lnSpc>
              <a:buClr>
                <a:schemeClr val="bg1"/>
              </a:buClr>
              <a:buSzPct val="140000"/>
            </a:pP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7.4 </a:t>
            </a:r>
            <a:r>
              <a:rPr lang="en-US" altLang="el-GR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 </a:t>
            </a:r>
            <a:r>
              <a:rPr lang="es-ES" altLang="el-GR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Salud de la mujer y aplicaciones pertinentes</a:t>
            </a:r>
            <a:endParaRPr lang="en-US" altLang="el-GR" sz="18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368665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B46BB58A-A75B-4A0C-BE6F-D0731393F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25648635-3CA0-4F1E-817C-A6E98ACC25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4"/>
            <a:ext cx="10515600" cy="4530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95B5D2D-F1A2-4F99-B9AD-6FD2B8D1E7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F040FA-9906-4CC1-BC45-485E7EF45242}" type="datetimeFigureOut">
              <a:rPr lang="el-GR" smtClean="0"/>
              <a:t>6/9/2024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903A71A-FD73-44B7-9409-E37DDE72B6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06CDE5E-65B0-4D9D-8085-7599318DCE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1572DE-A66B-47C0-8B9C-780E58F2F0B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68923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62" r:id="rId4"/>
    <p:sldLayoutId id="2147483661" r:id="rId5"/>
    <p:sldLayoutId id="2147483665" r:id="rId6"/>
    <p:sldLayoutId id="2147483666" r:id="rId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203864"/>
          </a:solidFill>
          <a:effectLst/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Font typeface="Wingdings" panose="05000000000000000000" pitchFamily="2" charset="2"/>
        <a:buChar char="§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SzPct val="120000"/>
        <a:buFont typeface="Wingdings" panose="05000000000000000000" pitchFamily="2" charset="2"/>
        <a:buChar char="§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g"/><Relationship Id="rId5" Type="http://schemas.openxmlformats.org/officeDocument/2006/relationships/image" Target="../media/image7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prolepsis.gr/" TargetMode="External"/><Relationship Id="rId13" Type="http://schemas.openxmlformats.org/officeDocument/2006/relationships/image" Target="../media/image15.jpeg"/><Relationship Id="rId18" Type="http://schemas.openxmlformats.org/officeDocument/2006/relationships/hyperlink" Target="http://www.amsed.fr/" TargetMode="External"/><Relationship Id="rId3" Type="http://schemas.openxmlformats.org/officeDocument/2006/relationships/image" Target="../media/image10.jpeg"/><Relationship Id="rId21" Type="http://schemas.openxmlformats.org/officeDocument/2006/relationships/image" Target="../media/image19.jpg"/><Relationship Id="rId7" Type="http://schemas.openxmlformats.org/officeDocument/2006/relationships/image" Target="../media/image12.jpeg"/><Relationship Id="rId12" Type="http://schemas.openxmlformats.org/officeDocument/2006/relationships/hyperlink" Target="https://www.media-k.eu/" TargetMode="External"/><Relationship Id="rId17" Type="http://schemas.openxmlformats.org/officeDocument/2006/relationships/image" Target="../media/image17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6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3.xml"/><Relationship Id="rId6" Type="http://schemas.openxmlformats.org/officeDocument/2006/relationships/hyperlink" Target="http://www.coordina-oerh.com/" TargetMode="External"/><Relationship Id="rId11" Type="http://schemas.openxmlformats.org/officeDocument/2006/relationships/image" Target="../media/image14.jpeg"/><Relationship Id="rId5" Type="http://schemas.openxmlformats.org/officeDocument/2006/relationships/image" Target="../media/image11.jpeg"/><Relationship Id="rId15" Type="http://schemas.openxmlformats.org/officeDocument/2006/relationships/hyperlink" Target="http://www.connexions.gr/" TargetMode="External"/><Relationship Id="rId10" Type="http://schemas.openxmlformats.org/officeDocument/2006/relationships/hyperlink" Target="http://www.uv.es/" TargetMode="External"/><Relationship Id="rId19" Type="http://schemas.openxmlformats.org/officeDocument/2006/relationships/hyperlink" Target="http://www.resetcy.com/" TargetMode="External"/><Relationship Id="rId4" Type="http://schemas.openxmlformats.org/officeDocument/2006/relationships/hyperlink" Target="https://www.w-hs.de/" TargetMode="External"/><Relationship Id="rId9" Type="http://schemas.openxmlformats.org/officeDocument/2006/relationships/image" Target="../media/image13.jpeg"/><Relationship Id="rId14" Type="http://schemas.openxmlformats.org/officeDocument/2006/relationships/hyperlink" Target="https://www.oxfamitalia.org/" TargetMode="External"/><Relationship Id="rId22" Type="http://schemas.openxmlformats.org/officeDocument/2006/relationships/image" Target="../media/image2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freepik.com/free-vector/illustration-speech-bubbles_2945500.htm#fromView=search&amp;page=3&amp;position=37&amp;uuid=1e961146-892f-475a-8cdf-236551e73b3c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>
            <a:extLst>
              <a:ext uri="{FF2B5EF4-FFF2-40B4-BE49-F238E27FC236}">
                <a16:creationId xmlns:a16="http://schemas.microsoft.com/office/drawing/2014/main" id="{122BC770-408C-50C8-126F-18790E99F2CB}"/>
              </a:ext>
            </a:extLst>
          </p:cNvPr>
          <p:cNvSpPr txBox="1">
            <a:spLocks/>
          </p:cNvSpPr>
          <p:nvPr/>
        </p:nvSpPr>
        <p:spPr>
          <a:xfrm>
            <a:off x="4310344" y="3513902"/>
            <a:ext cx="7307007" cy="20157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E3E98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sz="3400" b="1" kern="1200" dirty="0">
                <a:solidFill>
                  <a:srgbClr val="C00000"/>
                </a:solidFill>
                <a:effectLst/>
                <a:latin typeface="+mj-lt"/>
                <a:ea typeface="+mj-ea"/>
                <a:cs typeface="+mj-cs"/>
              </a:rPr>
              <a:t>Módulo 7 - Sesión de </a:t>
            </a:r>
            <a:r>
              <a:rPr lang="en-US" sz="3400" b="1" dirty="0">
                <a:solidFill>
                  <a:srgbClr val="C00000"/>
                </a:solidFill>
                <a:effectLst/>
                <a:latin typeface="+mj-lt"/>
              </a:rPr>
              <a:t>clausura </a:t>
            </a:r>
            <a:r>
              <a:rPr lang="en-US" sz="2400" b="1" kern="1200" dirty="0">
                <a:solidFill>
                  <a:srgbClr val="C00000"/>
                </a:solidFill>
                <a:effectLst/>
                <a:latin typeface="+mj-lt"/>
                <a:ea typeface="+mj-ea"/>
                <a:cs typeface="+mj-cs"/>
              </a:rPr>
              <a:t>(7.4)</a:t>
            </a:r>
            <a:r>
              <a:rPr lang="en-US" sz="3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/>
            </a:r>
            <a:br>
              <a:rPr lang="en-US" sz="3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4000" b="1" dirty="0">
                <a:solidFill>
                  <a:schemeClr val="tx1"/>
                </a:solidFill>
                <a:effectLst/>
                <a:latin typeface="+mj-lt"/>
              </a:rPr>
              <a:t>Salud de la mujer y aplicaciones pertinentes</a:t>
            </a:r>
            <a:endParaRPr lang="en-US" sz="3400" b="1" dirty="0"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6" name="Ορθογώνιο 5">
            <a:extLst>
              <a:ext uri="{FF2B5EF4-FFF2-40B4-BE49-F238E27FC236}">
                <a16:creationId xmlns:a16="http://schemas.microsoft.com/office/drawing/2014/main" id="{C7AD4A93-931E-A31D-52A4-60E47B032034}"/>
              </a:ext>
            </a:extLst>
          </p:cNvPr>
          <p:cNvSpPr/>
          <p:nvPr/>
        </p:nvSpPr>
        <p:spPr>
          <a:xfrm>
            <a:off x="-2" y="671930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1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7" name="Ορθογώνιο 6">
            <a:extLst>
              <a:ext uri="{FF2B5EF4-FFF2-40B4-BE49-F238E27FC236}">
                <a16:creationId xmlns:a16="http://schemas.microsoft.com/office/drawing/2014/main" id="{B08F5D6B-3FD6-2800-C5A1-3C9A7908BC37}"/>
              </a:ext>
            </a:extLst>
          </p:cNvPr>
          <p:cNvSpPr/>
          <p:nvPr/>
        </p:nvSpPr>
        <p:spPr>
          <a:xfrm>
            <a:off x="2609" y="1507751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2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8" name="Ορθογώνιο 7">
            <a:extLst>
              <a:ext uri="{FF2B5EF4-FFF2-40B4-BE49-F238E27FC236}">
                <a16:creationId xmlns:a16="http://schemas.microsoft.com/office/drawing/2014/main" id="{B63E7FEB-73DF-67ED-3B6B-EFAC8BBCBDE5}"/>
              </a:ext>
            </a:extLst>
          </p:cNvPr>
          <p:cNvSpPr/>
          <p:nvPr/>
        </p:nvSpPr>
        <p:spPr>
          <a:xfrm>
            <a:off x="-56" y="2302518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3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9" name="Ορθογώνιο 8">
            <a:extLst>
              <a:ext uri="{FF2B5EF4-FFF2-40B4-BE49-F238E27FC236}">
                <a16:creationId xmlns:a16="http://schemas.microsoft.com/office/drawing/2014/main" id="{9296058F-B1EF-E3C5-E1C3-C7D0F3D64C9C}"/>
              </a:ext>
            </a:extLst>
          </p:cNvPr>
          <p:cNvSpPr/>
          <p:nvPr/>
        </p:nvSpPr>
        <p:spPr>
          <a:xfrm>
            <a:off x="-2" y="3170974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4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8D1A44D9-A0E1-CEEC-8556-1AF31A36C35E}"/>
              </a:ext>
            </a:extLst>
          </p:cNvPr>
          <p:cNvSpPr/>
          <p:nvPr/>
        </p:nvSpPr>
        <p:spPr>
          <a:xfrm>
            <a:off x="1655" y="4036937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5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11" name="Εικόνα 10" descr="Εικόνα που περιέχει κείμενο, γραμματοσειρά, λογότυπο, γραφικά&#10;&#10;Περιγραφή που δημιουργήθηκε αυτόματα">
            <a:extLst>
              <a:ext uri="{FF2B5EF4-FFF2-40B4-BE49-F238E27FC236}">
                <a16:creationId xmlns:a16="http://schemas.microsoft.com/office/drawing/2014/main" id="{300ED21F-BA4A-76D4-938D-43CD49C5376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07"/>
          <a:stretch/>
        </p:blipFill>
        <p:spPr>
          <a:xfrm>
            <a:off x="4310344" y="1134849"/>
            <a:ext cx="6563496" cy="2084244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FA472B88-FA84-AD45-BFBA-453D2E042006}"/>
              </a:ext>
            </a:extLst>
          </p:cNvPr>
          <p:cNvSpPr txBox="1"/>
          <p:nvPr/>
        </p:nvSpPr>
        <p:spPr>
          <a:xfrm>
            <a:off x="4863323" y="2899483"/>
            <a:ext cx="60949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l-GR" dirty="0">
                <a:solidFill>
                  <a:srgbClr val="ABC7F1"/>
                </a:solidFill>
              </a:rPr>
              <a:t>https://apps4health.eu/</a:t>
            </a:r>
          </a:p>
        </p:txBody>
      </p:sp>
      <p:pic>
        <p:nvPicPr>
          <p:cNvPr id="13" name="Εικόνα 12">
            <a:extLst>
              <a:ext uri="{FF2B5EF4-FFF2-40B4-BE49-F238E27FC236}">
                <a16:creationId xmlns:a16="http://schemas.microsoft.com/office/drawing/2014/main" id="{7C86EE4D-CAC2-9380-C65D-7DA71C9CBC3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5" y="6020267"/>
            <a:ext cx="12191695" cy="869554"/>
          </a:xfrm>
          <a:prstGeom prst="rect">
            <a:avLst/>
          </a:prstGeom>
        </p:spPr>
      </p:pic>
      <p:pic>
        <p:nvPicPr>
          <p:cNvPr id="14" name="Picture 2">
            <a:extLst>
              <a:ext uri="{FF2B5EF4-FFF2-40B4-BE49-F238E27FC236}">
                <a16:creationId xmlns:a16="http://schemas.microsoft.com/office/drawing/2014/main" id="{C54C3464-3C1E-988B-5CEF-752563404F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8048" y="6336215"/>
            <a:ext cx="1406013" cy="492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Ορθογώνιο 15">
            <a:extLst>
              <a:ext uri="{FF2B5EF4-FFF2-40B4-BE49-F238E27FC236}">
                <a16:creationId xmlns:a16="http://schemas.microsoft.com/office/drawing/2014/main" id="{DFF0B65B-CBA5-9B67-090E-F3AF9A6A1A47}"/>
              </a:ext>
            </a:extLst>
          </p:cNvPr>
          <p:cNvSpPr/>
          <p:nvPr/>
        </p:nvSpPr>
        <p:spPr>
          <a:xfrm>
            <a:off x="510" y="4903744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6</a:t>
            </a:r>
            <a:endParaRPr lang="el-GR" sz="2400" dirty="0"/>
          </a:p>
        </p:txBody>
      </p:sp>
      <p:pic>
        <p:nvPicPr>
          <p:cNvPr id="17" name="Εικόνα 16">
            <a:extLst>
              <a:ext uri="{FF2B5EF4-FFF2-40B4-BE49-F238E27FC236}">
                <a16:creationId xmlns:a16="http://schemas.microsoft.com/office/drawing/2014/main" id="{776D3A79-A4EA-011B-EE3F-2B5EC1352C1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59835"/>
          <a:stretch/>
        </p:blipFill>
        <p:spPr>
          <a:xfrm rot="10800000">
            <a:off x="-8250" y="-4107"/>
            <a:ext cx="12191695" cy="349261"/>
          </a:xfrm>
          <a:prstGeom prst="rect">
            <a:avLst/>
          </a:prstGeom>
        </p:spPr>
      </p:pic>
      <p:pic>
        <p:nvPicPr>
          <p:cNvPr id="18" name="Εικόνα 17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29A217B1-02FB-0D22-229B-F635B22A400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6896" y="1576370"/>
            <a:ext cx="1880187" cy="3365007"/>
          </a:xfrm>
          <a:prstGeom prst="rect">
            <a:avLst/>
          </a:prstGeom>
        </p:spPr>
      </p:pic>
      <p:sp>
        <p:nvSpPr>
          <p:cNvPr id="3" name="Ορθογώνιο 5">
            <a:extLst>
              <a:ext uri="{FF2B5EF4-FFF2-40B4-BE49-F238E27FC236}">
                <a16:creationId xmlns:a16="http://schemas.microsoft.com/office/drawing/2014/main" id="{A1482017-CE48-BD3A-636F-4833CBAAF02A}"/>
              </a:ext>
            </a:extLst>
          </p:cNvPr>
          <p:cNvSpPr/>
          <p:nvPr/>
        </p:nvSpPr>
        <p:spPr>
          <a:xfrm>
            <a:off x="728869" y="1172199"/>
            <a:ext cx="722376" cy="868136"/>
          </a:xfrm>
          <a:prstGeom prst="rect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</a:t>
            </a:r>
            <a:endParaRPr lang="el-GR" sz="2400" b="1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Ορθογώνιο 6">
            <a:extLst>
              <a:ext uri="{FF2B5EF4-FFF2-40B4-BE49-F238E27FC236}">
                <a16:creationId xmlns:a16="http://schemas.microsoft.com/office/drawing/2014/main" id="{CAD63FE0-D81D-FCE9-CCA7-3575A1CD6940}"/>
              </a:ext>
            </a:extLst>
          </p:cNvPr>
          <p:cNvSpPr/>
          <p:nvPr/>
        </p:nvSpPr>
        <p:spPr>
          <a:xfrm>
            <a:off x="721541" y="2008020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8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0" name="Ορθογώνιο 7">
            <a:extLst>
              <a:ext uri="{FF2B5EF4-FFF2-40B4-BE49-F238E27FC236}">
                <a16:creationId xmlns:a16="http://schemas.microsoft.com/office/drawing/2014/main" id="{6C932FDB-0CEA-CF4D-38E2-9F9CD825E408}"/>
              </a:ext>
            </a:extLst>
          </p:cNvPr>
          <p:cNvSpPr/>
          <p:nvPr/>
        </p:nvSpPr>
        <p:spPr>
          <a:xfrm>
            <a:off x="728815" y="2802787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9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1" name="Ορθογώνιο 8">
            <a:extLst>
              <a:ext uri="{FF2B5EF4-FFF2-40B4-BE49-F238E27FC236}">
                <a16:creationId xmlns:a16="http://schemas.microsoft.com/office/drawing/2014/main" id="{EF7D337B-3CF9-B720-8142-510959218B2D}"/>
              </a:ext>
            </a:extLst>
          </p:cNvPr>
          <p:cNvSpPr/>
          <p:nvPr/>
        </p:nvSpPr>
        <p:spPr>
          <a:xfrm>
            <a:off x="728869" y="3671243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10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2" name="Ορθογώνιο 9">
            <a:extLst>
              <a:ext uri="{FF2B5EF4-FFF2-40B4-BE49-F238E27FC236}">
                <a16:creationId xmlns:a16="http://schemas.microsoft.com/office/drawing/2014/main" id="{CC1E6879-142D-AECE-94E7-214111DCC508}"/>
              </a:ext>
            </a:extLst>
          </p:cNvPr>
          <p:cNvSpPr/>
          <p:nvPr/>
        </p:nvSpPr>
        <p:spPr>
          <a:xfrm>
            <a:off x="730526" y="4537206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11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5" name="Ορθογώνιο 10">
            <a:extLst>
              <a:ext uri="{FF2B5EF4-FFF2-40B4-BE49-F238E27FC236}">
                <a16:creationId xmlns:a16="http://schemas.microsoft.com/office/drawing/2014/main" id="{E6A6A2C1-905C-CF21-28C1-3A5CBA4B3EAA}"/>
              </a:ext>
            </a:extLst>
          </p:cNvPr>
          <p:cNvSpPr/>
          <p:nvPr/>
        </p:nvSpPr>
        <p:spPr>
          <a:xfrm>
            <a:off x="1853746" y="6440725"/>
            <a:ext cx="8658040" cy="4463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s-ES" sz="10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Financiado por la Unión Europea. Las opiniones y puntos de vista expresados solo comprometen a su(s) autor(es) y no reflejan necesariamente los de la Unión Europea o los de la Agencia Ejecutiva Europea de Educación y Cultura (EACEA). Ni la Unión Europea ni la EACEA pueden ser considerados responsables de ellos.</a:t>
            </a:r>
            <a:endParaRPr lang="en-US" sz="1000" dirty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</p:txBody>
      </p:sp>
      <p:pic>
        <p:nvPicPr>
          <p:cNvPr id="26" name="Εικόνα 25"/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377" y="6432830"/>
            <a:ext cx="1862122" cy="450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5606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>
            <a:extLst>
              <a:ext uri="{FF2B5EF4-FFF2-40B4-BE49-F238E27FC236}">
                <a16:creationId xmlns:a16="http://schemas.microsoft.com/office/drawing/2014/main" id="{9A6A0DFE-6EE7-43A9-9127-F286DC144B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>
                <a:solidFill>
                  <a:srgbClr val="203864"/>
                </a:solidFill>
                <a:latin typeface="+mn-lt"/>
              </a:rPr>
              <a:t>Socios</a:t>
            </a:r>
            <a:endParaRPr lang="el-GR" sz="4800" b="1" dirty="0">
              <a:solidFill>
                <a:srgbClr val="203864"/>
              </a:solidFill>
              <a:latin typeface="+mn-lt"/>
            </a:endParaRPr>
          </a:p>
        </p:txBody>
      </p:sp>
      <p:grpSp>
        <p:nvGrpSpPr>
          <p:cNvPr id="12" name="Ομάδα 11">
            <a:extLst>
              <a:ext uri="{FF2B5EF4-FFF2-40B4-BE49-F238E27FC236}">
                <a16:creationId xmlns:a16="http://schemas.microsoft.com/office/drawing/2014/main" id="{BF7993EA-D762-4081-AD93-A4C0BC4F2344}"/>
              </a:ext>
            </a:extLst>
          </p:cNvPr>
          <p:cNvGrpSpPr/>
          <p:nvPr/>
        </p:nvGrpSpPr>
        <p:grpSpPr>
          <a:xfrm>
            <a:off x="6606686" y="1812884"/>
            <a:ext cx="6096000" cy="1677637"/>
            <a:chOff x="-1066801" y="1523553"/>
            <a:chExt cx="6096000" cy="1677637"/>
          </a:xfrm>
        </p:grpSpPr>
        <p:pic>
          <p:nvPicPr>
            <p:cNvPr id="2050" name="Picture 2">
              <a:extLst>
                <a:ext uri="{FF2B5EF4-FFF2-40B4-BE49-F238E27FC236}">
                  <a16:creationId xmlns:a16="http://schemas.microsoft.com/office/drawing/2014/main" id="{8EBF0675-ED45-44CD-A77E-61912329753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56678" y="1523553"/>
              <a:ext cx="1449043" cy="9971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DA3FCD0E-FFB9-47FE-8DCC-7998946716D8}"/>
                </a:ext>
              </a:extLst>
            </p:cNvPr>
            <p:cNvSpPr txBox="1"/>
            <p:nvPr/>
          </p:nvSpPr>
          <p:spPr>
            <a:xfrm>
              <a:off x="-1066801" y="2462526"/>
              <a:ext cx="6096000" cy="73866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WESTFALISCHE </a:t>
              </a:r>
              <a:r>
                <a:rPr lang="de-DE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HOCHSCHULE </a:t>
              </a:r>
              <a: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GELSENKIRCHEN,</a:t>
              </a:r>
              <a:b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</a:br>
              <a: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BOCHOLT, RECKLINGHAUSEN</a:t>
              </a:r>
            </a:p>
            <a:p>
              <a:pPr algn="ctr" fontAlgn="base"/>
              <a:r>
                <a:rPr lang="de-DE" sz="1050" b="0" i="0" dirty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GELSENKIRCHEN, ALEMANIA</a:t>
              </a:r>
            </a:p>
            <a:p>
              <a:pPr algn="ctr" fontAlgn="base"/>
              <a:r>
                <a:rPr lang="de-DE" sz="105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4"/>
                </a:rPr>
                <a:t>www.w-hs.de</a:t>
              </a:r>
              <a:endParaRPr lang="de-DE" sz="105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11" name="Ομάδα 10">
            <a:extLst>
              <a:ext uri="{FF2B5EF4-FFF2-40B4-BE49-F238E27FC236}">
                <a16:creationId xmlns:a16="http://schemas.microsoft.com/office/drawing/2014/main" id="{96D5137D-F25F-44D3-BFBD-6010E023BCA2}"/>
              </a:ext>
            </a:extLst>
          </p:cNvPr>
          <p:cNvGrpSpPr/>
          <p:nvPr/>
        </p:nvGrpSpPr>
        <p:grpSpPr>
          <a:xfrm>
            <a:off x="3483817" y="4504058"/>
            <a:ext cx="6629400" cy="1738414"/>
            <a:chOff x="2579204" y="1882706"/>
            <a:chExt cx="6629400" cy="1738414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F7B51B5F-7CC8-4F47-AF41-48413E15C67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27079" y="1882706"/>
              <a:ext cx="2533650" cy="1047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4203AE03-98BA-484B-983A-314B79666527}"/>
                </a:ext>
              </a:extLst>
            </p:cNvPr>
            <p:cNvSpPr txBox="1"/>
            <p:nvPr/>
          </p:nvSpPr>
          <p:spPr>
            <a:xfrm>
              <a:off x="2579204" y="2913234"/>
              <a:ext cx="6629400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es-ES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COORDINA ORGANIZACIÓN DE EMPRESAS Y</a:t>
              </a:r>
              <a:br>
                <a:rPr lang="es-ES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</a:br>
              <a:r>
                <a:rPr lang="es-ES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RECURSOS HUMANOS, S.L.</a:t>
              </a:r>
            </a:p>
            <a:p>
              <a:pPr algn="ctr" fontAlgn="base"/>
              <a:r>
                <a:rPr lang="es-ES" sz="1000" b="0" i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VALENCIA, ESPAÑA</a:t>
              </a:r>
            </a:p>
            <a:p>
              <a:pPr algn="ctr" fontAlgn="base"/>
              <a:r>
                <a:rPr lang="es-ES" sz="1000" b="0" i="0" u="none" strike="noStrike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6"/>
                </a:rPr>
                <a:t>coordina-oerh.com</a:t>
              </a:r>
              <a:endParaRPr lang="es-ES" sz="1000" b="0" i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15" name="Ομάδα 14">
            <a:extLst>
              <a:ext uri="{FF2B5EF4-FFF2-40B4-BE49-F238E27FC236}">
                <a16:creationId xmlns:a16="http://schemas.microsoft.com/office/drawing/2014/main" id="{ADA3E3C0-7761-48E5-B929-2F7D24AC3893}"/>
              </a:ext>
            </a:extLst>
          </p:cNvPr>
          <p:cNvGrpSpPr/>
          <p:nvPr/>
        </p:nvGrpSpPr>
        <p:grpSpPr>
          <a:xfrm>
            <a:off x="3020318" y="1776505"/>
            <a:ext cx="6634368" cy="1584248"/>
            <a:chOff x="6639106" y="2919412"/>
            <a:chExt cx="6634368" cy="1584248"/>
          </a:xfrm>
        </p:grpSpPr>
        <p:pic>
          <p:nvPicPr>
            <p:cNvPr id="2052" name="Picture 4">
              <a:extLst>
                <a:ext uri="{FF2B5EF4-FFF2-40B4-BE49-F238E27FC236}">
                  <a16:creationId xmlns:a16="http://schemas.microsoft.com/office/drawing/2014/main" id="{71DD90C8-6291-4D9B-8637-04AA834BD82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84703" y="2919412"/>
              <a:ext cx="2543175" cy="1047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53E35F80-D7C4-4C20-8069-672536C8B9F7}"/>
                </a:ext>
              </a:extLst>
            </p:cNvPr>
            <p:cNvSpPr txBox="1"/>
            <p:nvPr/>
          </p:nvSpPr>
          <p:spPr>
            <a:xfrm>
              <a:off x="6639106" y="3949662"/>
              <a:ext cx="6634368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nb-NO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PROLEPSIS</a:t>
              </a:r>
            </a:p>
            <a:p>
              <a:pPr algn="ctr" fontAlgn="base"/>
              <a:r>
                <a:rPr lang="nb-NO" sz="1000" b="0" i="0" dirty="0">
                  <a:solidFill>
                    <a:srgbClr val="666666"/>
                  </a:solidFill>
                  <a:effectLst/>
                  <a:latin typeface="Roboto" panose="02000000000000000000" pitchFamily="2" charset="0"/>
                </a:rPr>
                <a:t>ATENAS, GRECIA</a:t>
              </a:r>
              <a:br>
                <a:rPr lang="nb-NO" sz="1000" b="0" i="0" dirty="0">
                  <a:solidFill>
                    <a:srgbClr val="666666"/>
                  </a:solidFill>
                  <a:effectLst/>
                  <a:latin typeface="Roboto" panose="02000000000000000000" pitchFamily="2" charset="0"/>
                </a:rPr>
              </a:br>
              <a:r>
                <a:rPr lang="nb-NO" sz="100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8"/>
                </a:rPr>
                <a:t>www.prolepsis.gr</a:t>
              </a:r>
              <a:endParaRPr lang="nb-NO" sz="1000" b="0" i="0" dirty="0">
                <a:solidFill>
                  <a:srgbClr val="666666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18" name="Ομάδα 17">
            <a:extLst>
              <a:ext uri="{FF2B5EF4-FFF2-40B4-BE49-F238E27FC236}">
                <a16:creationId xmlns:a16="http://schemas.microsoft.com/office/drawing/2014/main" id="{A4EB7248-55A7-4CAC-ABDD-957EF148A710}"/>
              </a:ext>
            </a:extLst>
          </p:cNvPr>
          <p:cNvGrpSpPr/>
          <p:nvPr/>
        </p:nvGrpSpPr>
        <p:grpSpPr>
          <a:xfrm>
            <a:off x="-1974174" y="1729933"/>
            <a:ext cx="6952420" cy="1601615"/>
            <a:chOff x="-1240501" y="3160643"/>
            <a:chExt cx="6952420" cy="1601615"/>
          </a:xfrm>
        </p:grpSpPr>
        <p:pic>
          <p:nvPicPr>
            <p:cNvPr id="6" name="Picture 6">
              <a:extLst>
                <a:ext uri="{FF2B5EF4-FFF2-40B4-BE49-F238E27FC236}">
                  <a16:creationId xmlns:a16="http://schemas.microsoft.com/office/drawing/2014/main" id="{0073D6C2-F7D2-40B0-B531-A2775F3CCD6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4123" y="3160643"/>
              <a:ext cx="2543175" cy="10382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E20635EB-D97A-43D7-8FC1-83506650286B}"/>
                </a:ext>
              </a:extLst>
            </p:cNvPr>
            <p:cNvSpPr txBox="1"/>
            <p:nvPr/>
          </p:nvSpPr>
          <p:spPr>
            <a:xfrm>
              <a:off x="-1240501" y="4208260"/>
              <a:ext cx="6952420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es-ES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UNIVERSIDAD DE VALENCIA</a:t>
              </a:r>
            </a:p>
            <a:p>
              <a:pPr algn="ctr" fontAlgn="base"/>
              <a:r>
                <a:rPr lang="es-ES" sz="1000" b="0" i="0" dirty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VALENCIA, ESPAÑA</a:t>
              </a:r>
            </a:p>
            <a:p>
              <a:pPr algn="ctr" fontAlgn="base"/>
              <a:r>
                <a:rPr lang="es-ES" sz="100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10"/>
                </a:rPr>
                <a:t>www.uv.es</a:t>
              </a:r>
              <a:endParaRPr lang="es-ES" sz="10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21" name="Ομάδα 20">
            <a:extLst>
              <a:ext uri="{FF2B5EF4-FFF2-40B4-BE49-F238E27FC236}">
                <a16:creationId xmlns:a16="http://schemas.microsoft.com/office/drawing/2014/main" id="{7876E123-A23E-4A02-9006-CDB2AF14482D}"/>
              </a:ext>
            </a:extLst>
          </p:cNvPr>
          <p:cNvGrpSpPr/>
          <p:nvPr/>
        </p:nvGrpSpPr>
        <p:grpSpPr>
          <a:xfrm>
            <a:off x="2776075" y="4478327"/>
            <a:ext cx="2543175" cy="1592961"/>
            <a:chOff x="4517932" y="3531206"/>
            <a:chExt cx="2543175" cy="1592961"/>
          </a:xfrm>
        </p:grpSpPr>
        <p:pic>
          <p:nvPicPr>
            <p:cNvPr id="7" name="Picture 8">
              <a:extLst>
                <a:ext uri="{FF2B5EF4-FFF2-40B4-BE49-F238E27FC236}">
                  <a16:creationId xmlns:a16="http://schemas.microsoft.com/office/drawing/2014/main" id="{C6D6E4FC-B9EE-4D42-A9D4-9682872560E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7932" y="3531206"/>
              <a:ext cx="2543175" cy="10209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62707390-D163-4215-8EC2-A0556358021F}"/>
                </a:ext>
              </a:extLst>
            </p:cNvPr>
            <p:cNvSpPr txBox="1"/>
            <p:nvPr/>
          </p:nvSpPr>
          <p:spPr>
            <a:xfrm>
              <a:off x="4824413" y="4570169"/>
              <a:ext cx="2037497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nn-NO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media k GmbH</a:t>
              </a:r>
            </a:p>
            <a:p>
              <a:pPr algn="ctr" fontAlgn="base"/>
              <a:r>
                <a:rPr lang="nn-NO" sz="1000" b="0" i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Bad Mergentheim, ALEMANIA</a:t>
              </a:r>
            </a:p>
            <a:p>
              <a:pPr algn="ctr" fontAlgn="base"/>
              <a:r>
                <a:rPr lang="nn-NO" sz="1000" b="0" i="0" u="none" strike="noStrike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12"/>
                </a:rPr>
                <a:t>www.media-k.eu</a:t>
              </a:r>
              <a:endParaRPr lang="nn-NO" sz="1000" b="0" i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24" name="Ομάδα 23">
            <a:extLst>
              <a:ext uri="{FF2B5EF4-FFF2-40B4-BE49-F238E27FC236}">
                <a16:creationId xmlns:a16="http://schemas.microsoft.com/office/drawing/2014/main" id="{035DA438-FD53-44DC-8C2E-0859E5BA3DDC}"/>
              </a:ext>
            </a:extLst>
          </p:cNvPr>
          <p:cNvGrpSpPr/>
          <p:nvPr/>
        </p:nvGrpSpPr>
        <p:grpSpPr>
          <a:xfrm>
            <a:off x="2859813" y="1422238"/>
            <a:ext cx="1973150" cy="2726448"/>
            <a:chOff x="9320178" y="2976204"/>
            <a:chExt cx="1973150" cy="2726448"/>
          </a:xfrm>
        </p:grpSpPr>
        <p:pic>
          <p:nvPicPr>
            <p:cNvPr id="2054" name="Picture 6">
              <a:extLst>
                <a:ext uri="{FF2B5EF4-FFF2-40B4-BE49-F238E27FC236}">
                  <a16:creationId xmlns:a16="http://schemas.microsoft.com/office/drawing/2014/main" id="{A196C504-2EAF-4F15-B589-4ED26D1458B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20178" y="2976204"/>
              <a:ext cx="1962150" cy="21526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79DD61BF-B07B-4EDE-A244-E2458C80016E}"/>
                </a:ext>
              </a:extLst>
            </p:cNvPr>
            <p:cNvSpPr txBox="1"/>
            <p:nvPr/>
          </p:nvSpPr>
          <p:spPr>
            <a:xfrm>
              <a:off x="9331178" y="5148654"/>
              <a:ext cx="1962150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en-US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OXFAM ITALIA INTERCULTURA</a:t>
              </a:r>
            </a:p>
            <a:p>
              <a:pPr algn="ctr" fontAlgn="base"/>
              <a:r>
                <a:rPr lang="en-US" sz="1000" b="0" i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AREZZO, ITALIA</a:t>
              </a:r>
            </a:p>
            <a:p>
              <a:pPr algn="ctr" fontAlgn="base"/>
              <a:r>
                <a:rPr lang="en-US" sz="1000" b="0" i="0" u="none" strike="noStrike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14"/>
                </a:rPr>
                <a:t>www.oxfamitalia.org/</a:t>
              </a:r>
              <a:endParaRPr lang="en-US" sz="1000" b="0" i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AE606473-841C-6846-8375-A32E5D94D2BE}"/>
              </a:ext>
            </a:extLst>
          </p:cNvPr>
          <p:cNvSpPr txBox="1"/>
          <p:nvPr/>
        </p:nvSpPr>
        <p:spPr>
          <a:xfrm>
            <a:off x="5662539" y="3702651"/>
            <a:ext cx="8558520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s-ES" sz="1100" b="0" i="0" dirty="0">
                <a:solidFill>
                  <a:srgbClr val="203864"/>
                </a:solidFill>
                <a:effectLst/>
                <a:latin typeface="Roboto" panose="02000000000000000000" pitchFamily="2" charset="0"/>
              </a:rPr>
              <a:t>CONEXIONES</a:t>
            </a:r>
          </a:p>
          <a:p>
            <a:pPr algn="ctr" fontAlgn="base"/>
            <a:r>
              <a:rPr lang="es-ES" sz="11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rPr>
              <a:t>ATENAS, GRECIA</a:t>
            </a:r>
          </a:p>
          <a:p>
            <a:pPr algn="ctr" fontAlgn="base"/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  <a:hlinkClick r:id="rId15"/>
              </a:rPr>
              <a:t>www.connexions.gr </a:t>
            </a:r>
            <a:endParaRPr lang="es-ES" sz="1100" b="0" i="0" dirty="0">
              <a:solidFill>
                <a:srgbClr val="414042"/>
              </a:solidFill>
              <a:effectLst/>
              <a:latin typeface="Roboto" panose="02000000000000000000" pitchFamily="2" charset="0"/>
            </a:endParaRPr>
          </a:p>
        </p:txBody>
      </p:sp>
      <p:pic>
        <p:nvPicPr>
          <p:cNvPr id="9" name="Εικόνα 8">
            <a:extLst>
              <a:ext uri="{FF2B5EF4-FFF2-40B4-BE49-F238E27FC236}">
                <a16:creationId xmlns:a16="http://schemas.microsoft.com/office/drawing/2014/main" id="{BC328D1D-57E9-1ABD-8D34-33836EEE8C3C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588861" y="4109931"/>
            <a:ext cx="2083037" cy="1322563"/>
          </a:xfrm>
          <a:prstGeom prst="rect">
            <a:avLst/>
          </a:prstGeom>
        </p:spPr>
      </p:pic>
      <p:pic>
        <p:nvPicPr>
          <p:cNvPr id="13" name="Εικόνα 12">
            <a:extLst>
              <a:ext uri="{FF2B5EF4-FFF2-40B4-BE49-F238E27FC236}">
                <a16:creationId xmlns:a16="http://schemas.microsoft.com/office/drawing/2014/main" id="{5247138B-334B-E841-E5BA-9682B4E5D6CF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8766354" y="4519731"/>
            <a:ext cx="2158782" cy="886067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031B2B33-5CAB-703B-C0A4-A981582EB252}"/>
              </a:ext>
            </a:extLst>
          </p:cNvPr>
          <p:cNvSpPr txBox="1"/>
          <p:nvPr/>
        </p:nvSpPr>
        <p:spPr>
          <a:xfrm>
            <a:off x="5662539" y="5551538"/>
            <a:ext cx="8558520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s-ES" sz="1100" dirty="0">
                <a:solidFill>
                  <a:srgbClr val="203864"/>
                </a:solidFill>
                <a:latin typeface="Roboto" panose="02000000000000000000" pitchFamily="2" charset="0"/>
              </a:rPr>
              <a:t>AMSED</a:t>
            </a:r>
          </a:p>
          <a:p>
            <a:pPr algn="ctr" fontAlgn="base"/>
            <a:r>
              <a:rPr lang="es-ES" sz="11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rPr>
              <a:t>ESTRASBURGO, FRANCIA</a:t>
            </a:r>
          </a:p>
          <a:p>
            <a:pPr algn="ctr" fontAlgn="base"/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  <a:hlinkClick r:id="rId18"/>
              </a:rPr>
              <a:t>www.amsed.fr </a:t>
            </a:r>
            <a:endParaRPr lang="es-ES" sz="1100" b="0" i="0" dirty="0">
              <a:solidFill>
                <a:srgbClr val="414042"/>
              </a:solidFill>
              <a:effectLst/>
              <a:latin typeface="Roboto" panose="02000000000000000000" pitchFamily="2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41F4687-D587-65C7-AC09-7F96E55492C1}"/>
              </a:ext>
            </a:extLst>
          </p:cNvPr>
          <p:cNvSpPr txBox="1"/>
          <p:nvPr/>
        </p:nvSpPr>
        <p:spPr>
          <a:xfrm>
            <a:off x="-2994706" y="5494738"/>
            <a:ext cx="8558520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s-ES" sz="1100" b="0" i="0" dirty="0">
                <a:solidFill>
                  <a:srgbClr val="203864"/>
                </a:solidFill>
                <a:effectLst/>
                <a:latin typeface="Roboto" panose="02000000000000000000" pitchFamily="2" charset="0"/>
              </a:rPr>
              <a:t>RESET</a:t>
            </a:r>
          </a:p>
          <a:p>
            <a:pPr algn="ctr" fontAlgn="base"/>
            <a:r>
              <a:rPr lang="es-ES" sz="11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rPr>
              <a:t>CHIPRE</a:t>
            </a:r>
          </a:p>
          <a:p>
            <a:pPr algn="ctr" fontAlgn="base"/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  <a:hlinkClick r:id="rId19"/>
              </a:rPr>
              <a:t>www.resetcy.com  </a:t>
            </a:r>
            <a:endParaRPr lang="es-ES" sz="1100" b="0" i="0" dirty="0">
              <a:solidFill>
                <a:srgbClr val="414042"/>
              </a:solidFill>
              <a:effectLst/>
              <a:latin typeface="Roboto" panose="02000000000000000000" pitchFamily="2" charset="0"/>
            </a:endParaRPr>
          </a:p>
        </p:txBody>
      </p:sp>
      <p:pic>
        <p:nvPicPr>
          <p:cNvPr id="28" name="Εικόνα 27" descr="Εικόνα που περιέχει γραφικά, κείμενο, γραφιστική, γραμματοσειρά&#10;&#10;Περιγραφή που δημιουργήθηκε αυτόματα">
            <a:extLst>
              <a:ext uri="{FF2B5EF4-FFF2-40B4-BE49-F238E27FC236}">
                <a16:creationId xmlns:a16="http://schemas.microsoft.com/office/drawing/2014/main" id="{B81FDD7D-F391-A994-0CA6-E7E75329E94C}"/>
              </a:ext>
            </a:extLst>
          </p:cNvPr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7502" y="3609276"/>
            <a:ext cx="2687298" cy="812537"/>
          </a:xfrm>
          <a:prstGeom prst="rect">
            <a:avLst/>
          </a:prstGeom>
        </p:spPr>
      </p:pic>
      <p:pic>
        <p:nvPicPr>
          <p:cNvPr id="22" name="Picture 21" descr="A close up of a logo&#10;&#10;Description automatically generated">
            <a:extLst>
              <a:ext uri="{FF2B5EF4-FFF2-40B4-BE49-F238E27FC236}">
                <a16:creationId xmlns:a16="http://schemas.microsoft.com/office/drawing/2014/main" id="{62B15278-B3B1-4441-49D1-1E5070FDB056}"/>
              </a:ext>
            </a:extLst>
          </p:cNvPr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150" y="1608940"/>
            <a:ext cx="2543175" cy="1038225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C8487AA3-D374-17D8-7600-1C465748AD49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2949707" y="1129701"/>
            <a:ext cx="1971950" cy="2238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3992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llustration of speech bubbles">
            <a:extLst>
              <a:ext uri="{FF2B5EF4-FFF2-40B4-BE49-F238E27FC236}">
                <a16:creationId xmlns:a16="http://schemas.microsoft.com/office/drawing/2014/main" id="{E2BF14F1-4D35-43D1-BD67-A3F6067597F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51" t="22662" r="15336" b="22972"/>
          <a:stretch/>
        </p:blipFill>
        <p:spPr bwMode="auto">
          <a:xfrm>
            <a:off x="7874258" y="377257"/>
            <a:ext cx="4216400" cy="32416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Τίτλος 1">
            <a:extLst>
              <a:ext uri="{FF2B5EF4-FFF2-40B4-BE49-F238E27FC236}">
                <a16:creationId xmlns:a16="http://schemas.microsoft.com/office/drawing/2014/main" id="{15C23247-9771-0759-F97C-1C14560E52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Aportar comentarios y debatir </a:t>
            </a:r>
            <a:endParaRPr lang="el-GR" sz="3200" dirty="0"/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E0308CCA-7979-6DB8-C0FD-349C24519D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999" y="2188029"/>
            <a:ext cx="11059693" cy="4213033"/>
          </a:xfrm>
        </p:spPr>
        <p:txBody>
          <a:bodyPr>
            <a:normAutofit lnSpcReduction="10000"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400" i="1" dirty="0"/>
              <a:t>¿Cuál ha sido la aplicación más </a:t>
            </a:r>
            <a:r>
              <a:rPr lang="en-US" sz="2400" b="1" i="1" dirty="0"/>
              <a:t>interesante</a:t>
            </a:r>
            <a:r>
              <a:rPr lang="en-US" sz="2400" i="1" dirty="0"/>
              <a:t>?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400" i="1" dirty="0"/>
              <a:t>¿Cuál es la aplicación más </a:t>
            </a:r>
            <a:r>
              <a:rPr lang="en-US" sz="2400" b="1" i="1" dirty="0"/>
              <a:t>difícil </a:t>
            </a:r>
            <a:r>
              <a:rPr lang="en-US" sz="2400" i="1" dirty="0"/>
              <a:t>de usar?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400" i="1" dirty="0"/>
              <a:t>¿Qué </a:t>
            </a:r>
            <a:r>
              <a:rPr lang="en-US" sz="2400" b="1" i="1" dirty="0"/>
              <a:t>obstáculos </a:t>
            </a:r>
            <a:r>
              <a:rPr lang="en-US" sz="2400" i="1" dirty="0"/>
              <a:t>ha encontrado, si es que ha encontrado alguno, durante su navegación por la aplicación?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400" i="1" dirty="0"/>
              <a:t>¿Qué funciones de la aplicación </a:t>
            </a:r>
            <a:r>
              <a:rPr lang="en-US" sz="2400" b="1" i="1" dirty="0"/>
              <a:t>facilitaron </a:t>
            </a:r>
            <a:r>
              <a:rPr lang="en-US" sz="2400" i="1" dirty="0"/>
              <a:t>y cuáles </a:t>
            </a:r>
            <a:r>
              <a:rPr lang="en-US" sz="2400" b="1" i="1" dirty="0"/>
              <a:t>complicaron </a:t>
            </a:r>
            <a:r>
              <a:rPr lang="en-US" sz="2400" i="1" dirty="0"/>
              <a:t>la navegación y la experiencia en general?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400" i="1" dirty="0"/>
              <a:t>¿En qué aplicación se sintió más seguro respecto a </a:t>
            </a:r>
            <a:r>
              <a:rPr lang="en-US" sz="2400" b="1" i="1" dirty="0"/>
              <a:t>la privacidad de sus datos personales</a:t>
            </a:r>
            <a:r>
              <a:rPr lang="en-US" sz="2400" i="1" dirty="0"/>
              <a:t>?</a:t>
            </a:r>
            <a:endParaRPr lang="el-GR" sz="2400" i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041C82B-8BE7-D94F-A73E-D1C530A75D69}"/>
              </a:ext>
            </a:extLst>
          </p:cNvPr>
          <p:cNvSpPr txBox="1"/>
          <p:nvPr/>
        </p:nvSpPr>
        <p:spPr>
          <a:xfrm>
            <a:off x="6032864" y="6503930"/>
            <a:ext cx="615913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1200" dirty="0">
                <a:hlinkClick r:id="rId4"/>
              </a:rPr>
              <a:t>Diseñado por </a:t>
            </a:r>
            <a:r>
              <a:rPr lang="en-US" sz="1200" dirty="0" err="1">
                <a:hlinkClick r:id="rId4"/>
              </a:rPr>
              <a:t>Freepik</a:t>
            </a:r>
            <a:endParaRPr lang="el-GR" sz="1200" dirty="0"/>
          </a:p>
        </p:txBody>
      </p:sp>
    </p:spTree>
    <p:extLst>
      <p:ext uri="{BB962C8B-B14F-4D97-AF65-F5344CB8AC3E}">
        <p14:creationId xmlns:p14="http://schemas.microsoft.com/office/powerpoint/2010/main" val="694210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0386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Freeform: Shape 28">
            <a:extLst>
              <a:ext uri="{FF2B5EF4-FFF2-40B4-BE49-F238E27FC236}">
                <a16:creationId xmlns:a16="http://schemas.microsoft.com/office/drawing/2014/main" id="{DCFD1A13-2B88-47B7-AAE9-AD6F3296EE2F}"/>
              </a:ext>
              <a:ext uri="{C183D7F6-B498-43B3-948B-1728B52AA6E4}">
                <adec:decorative xmlns:adec="http://schemas.microsoft.com/office/drawing/2017/decorative" xmlns:p14="http://schemas.microsoft.com/office/powerpoint/2010/main" xmlns:a14="http://schemas.microsoft.com/office/drawing/2010/main" xmlns:p16="http://schemas.microsoft.com/office/powerpoint/2015/main" xmlns:a16="http://schemas.microsoft.com/office/drawing/2014/main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Freeform: Shape 30">
            <a:extLst>
              <a:ext uri="{FF2B5EF4-FFF2-40B4-BE49-F238E27FC236}">
                <a16:creationId xmlns:a16="http://schemas.microsoft.com/office/drawing/2014/main" id="{F5CE4102-C93A-420A-98A7-5A7DD0C5C5B1}"/>
              </a:ext>
              <a:ext uri="{C183D7F6-B498-43B3-948B-1728B52AA6E4}">
                <adec:decorative xmlns:adec="http://schemas.microsoft.com/office/drawing/2017/decorative" xmlns:p14="http://schemas.microsoft.com/office/powerpoint/2010/main" xmlns:a14="http://schemas.microsoft.com/office/drawing/2010/main" xmlns:p16="http://schemas.microsoft.com/office/powerpoint/2015/main" xmlns:a16="http://schemas.microsoft.com/office/drawing/2014/main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024154" cy="6858000"/>
          </a:xfrm>
          <a:custGeom>
            <a:avLst/>
            <a:gdLst>
              <a:gd name="connsiteX0" fmla="*/ 70374 w 6024154"/>
              <a:gd name="connsiteY0" fmla="*/ 0 h 6858000"/>
              <a:gd name="connsiteX1" fmla="*/ 6024154 w 6024154"/>
              <a:gd name="connsiteY1" fmla="*/ 0 h 6858000"/>
              <a:gd name="connsiteX2" fmla="*/ 6024154 w 6024154"/>
              <a:gd name="connsiteY2" fmla="*/ 6858000 h 6858000"/>
              <a:gd name="connsiteX3" fmla="*/ 3587167 w 6024154"/>
              <a:gd name="connsiteY3" fmla="*/ 6858000 h 6858000"/>
              <a:gd name="connsiteX4" fmla="*/ 3474220 w 6024154"/>
              <a:gd name="connsiteY4" fmla="*/ 6800152 h 6858000"/>
              <a:gd name="connsiteX5" fmla="*/ 0 w 6024154"/>
              <a:gd name="connsiteY5" fmla="*/ 962844 h 6858000"/>
              <a:gd name="connsiteX6" fmla="*/ 34274 w 6024154"/>
              <a:gd name="connsiteY6" fmla="*/ 28409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70374" y="0"/>
                </a:moveTo>
                <a:lnTo>
                  <a:pt x="6024154" y="0"/>
                </a:lnTo>
                <a:lnTo>
                  <a:pt x="6024154" y="6858000"/>
                </a:lnTo>
                <a:lnTo>
                  <a:pt x="3587167" y="6858000"/>
                </a:lnTo>
                <a:lnTo>
                  <a:pt x="3474220" y="6800152"/>
                </a:lnTo>
                <a:cubicBezTo>
                  <a:pt x="1404818" y="5675986"/>
                  <a:pt x="0" y="3483472"/>
                  <a:pt x="0" y="962844"/>
                </a:cubicBezTo>
                <a:cubicBezTo>
                  <a:pt x="0" y="733696"/>
                  <a:pt x="11610" y="507260"/>
                  <a:pt x="34274" y="28409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2" name="Picture 5">
            <a:extLst>
              <a:ext uri="{FF2B5EF4-FFF2-40B4-BE49-F238E27FC236}">
                <a16:creationId xmlns:a16="http://schemas.microsoft.com/office/drawing/2014/main" id="{807C98D1-01AE-4DFA-9C42-DDBEB533C1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9768" y="3471531"/>
            <a:ext cx="2323213" cy="2323213"/>
          </a:xfrm>
          <a:prstGeom prst="rect">
            <a:avLst/>
          </a:prstGeom>
        </p:spPr>
      </p:pic>
      <p:pic>
        <p:nvPicPr>
          <p:cNvPr id="20" name="Picture 5">
            <a:extLst>
              <a:ext uri="{FF2B5EF4-FFF2-40B4-BE49-F238E27FC236}">
                <a16:creationId xmlns:a16="http://schemas.microsoft.com/office/drawing/2014/main" id="{2B4EC7FF-7919-4EE7-8992-C34F2E5481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76818" y="1708146"/>
            <a:ext cx="3265071" cy="3265071"/>
          </a:xfrm>
          <a:prstGeom prst="rect">
            <a:avLst/>
          </a:prstGeom>
          <a:solidFill>
            <a:srgbClr val="203864"/>
          </a:solidFill>
        </p:spPr>
      </p:pic>
      <p:sp>
        <p:nvSpPr>
          <p:cNvPr id="24" name="Τίτλος 6">
            <a:extLst>
              <a:ext uri="{FF2B5EF4-FFF2-40B4-BE49-F238E27FC236}">
                <a16:creationId xmlns:a16="http://schemas.microsoft.com/office/drawing/2014/main" id="{88F39797-8ECA-4CC0-ADFC-28793E1CA72E}"/>
              </a:ext>
            </a:extLst>
          </p:cNvPr>
          <p:cNvSpPr txBox="1">
            <a:spLocks/>
          </p:cNvSpPr>
          <p:nvPr/>
        </p:nvSpPr>
        <p:spPr>
          <a:xfrm>
            <a:off x="340474" y="2922021"/>
            <a:ext cx="503478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l-GR" sz="2000" kern="1200" dirty="0">
                <a:solidFill>
                  <a:srgbClr val="7030A0"/>
                </a:solidFill>
                <a:latin typeface="Gill Sans Ultra Bold" panose="020B0A02020104020203" pitchFamily="34" charset="0"/>
                <a:ea typeface="+mj-ea"/>
                <a:cs typeface="+mj-cs"/>
              </a:defRPr>
            </a:lvl1pPr>
          </a:lstStyle>
          <a:p>
            <a:pPr algn="l">
              <a:spcAft>
                <a:spcPts val="600"/>
              </a:spcAft>
            </a:pPr>
            <a:r>
              <a:rPr lang="en-US" sz="2800" dirty="0">
                <a:solidFill>
                  <a:srgbClr val="C01E24"/>
                </a:solidFill>
                <a:latin typeface="+mj-lt"/>
              </a:rPr>
              <a:t>¡Enhorabuena!</a:t>
            </a:r>
            <a:br>
              <a:rPr lang="en-US" sz="2800" dirty="0">
                <a:solidFill>
                  <a:srgbClr val="C01E24"/>
                </a:solidFill>
                <a:latin typeface="+mj-lt"/>
              </a:rPr>
            </a:br>
            <a:r>
              <a:rPr lang="en-US" sz="2800" dirty="0">
                <a:solidFill>
                  <a:srgbClr val="C01E24"/>
                </a:solidFill>
                <a:latin typeface="+mj-lt"/>
              </a:rPr>
              <a:t>Ha </a:t>
            </a:r>
            <a:r>
              <a:rPr lang="en-US" sz="2800">
                <a:solidFill>
                  <a:srgbClr val="C01E24"/>
                </a:solidFill>
                <a:latin typeface="+mj-lt"/>
              </a:rPr>
              <a:t>completado este </a:t>
            </a:r>
            <a:r>
              <a:rPr lang="en-US" sz="2800" dirty="0">
                <a:solidFill>
                  <a:srgbClr val="C01E24"/>
                </a:solidFill>
                <a:latin typeface="+mj-lt"/>
              </a:rPr>
              <a:t>módulo.</a:t>
            </a:r>
          </a:p>
        </p:txBody>
      </p:sp>
      <p:pic>
        <p:nvPicPr>
          <p:cNvPr id="2" name="Εικόνα 1" descr="Εικόνα που περιέχει κείμενο, γραμματοσειρά, λογότυπο, γραφικά&#10;&#10;Περιγραφή που δημιουργήθηκε αυτόματα">
            <a:extLst>
              <a:ext uri="{FF2B5EF4-FFF2-40B4-BE49-F238E27FC236}">
                <a16:creationId xmlns:a16="http://schemas.microsoft.com/office/drawing/2014/main" id="{25F65A2C-3150-4B5A-D0EF-1CEBF92DC4E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847" y="934357"/>
            <a:ext cx="5598661" cy="1438154"/>
          </a:xfrm>
          <a:prstGeom prst="rect">
            <a:avLst/>
          </a:prstGeom>
        </p:spPr>
      </p:pic>
      <p:pic>
        <p:nvPicPr>
          <p:cNvPr id="11" name="Εικόνα 10"/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368468"/>
            <a:ext cx="2011680" cy="486509"/>
          </a:xfrm>
          <a:prstGeom prst="rect">
            <a:avLst/>
          </a:prstGeom>
        </p:spPr>
      </p:pic>
      <p:sp>
        <p:nvSpPr>
          <p:cNvPr id="12" name="Ορθογώνιο 10">
            <a:extLst>
              <a:ext uri="{FF2B5EF4-FFF2-40B4-BE49-F238E27FC236}">
                <a16:creationId xmlns:a16="http://schemas.microsoft.com/office/drawing/2014/main" id="{E6A6A2C1-905C-CF21-28C1-3A5CBA4B3EAA}"/>
              </a:ext>
            </a:extLst>
          </p:cNvPr>
          <p:cNvSpPr/>
          <p:nvPr/>
        </p:nvSpPr>
        <p:spPr>
          <a:xfrm>
            <a:off x="3533960" y="6402414"/>
            <a:ext cx="8658040" cy="4463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es-ES" sz="10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Financiado por la Unión Europea. Las opiniones y puntos de vista expresados solo comprometen a su(s) autor(es) y no reflejan necesariamente los de la Unión Europea o los de la Agencia Ejecutiva Europea de Educación y Cultura (EACEA). Ni la Unión Europea ni la EACEA pueden ser considerados responsables de ellos.</a:t>
            </a:r>
            <a:endParaRPr lang="en-US" sz="1000" dirty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157996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COURSE_TITLE" val="ETA7 4 Women's Health Apps CLOSURE SESSION es"/>
  <p:tag name="ISPRING_PLAYERS_CUSTOMIZATION_2" val="UEsDBBQAAgAIAKl+UE82YVgCRwMAAOEJAAAUAAAAdW5pdmVyc2FsL3BsYXllci54bWytVl1P2zAUfS4S/yHyO3FLxwYoATEktIcxIXVse6vc5DbxmtiZ7RC6X78b5zukbEir1Cq5vuf4fhxf17t+ThPnCZTmUvhk4c6JAyKQIReRTx6/3p2ck+ur4yMvS9gelMNDn+SClwCWECcEHSieGQQ/MBP7pGdwkZk4meJScbP3yXKO3O1Oyzk5Ppqhi9A+iY3JLiktisLlGhEi0jLJSxLtBjKlmQINwoCiVRjEabCX5u9o/KZSULPPQPeQmXn7xjVJy/Gs+YCkWLpSRfR0Pl/QH/efV0EMKTvhQhsmAiAOVnJmS7lhwe5ehnkCurTNvCrIFRhTBmFtM89c8sW5cLQKfFI5rFPQmkWg3UREhLZ+DWdDUGEa65qJcC3YE49Ymdta1162RR2JjqUyQW5q9A72G8lUuG7tPX+PTkTsbROm45pPD3Kx/DteJ2P91uX7ZCw2o3yTcB3jUh/SWaeToMNdvdTW2Mr2sZHtXclEHAW/cq4gtK/f2hMwX5Bqw1bmNk5XFwEu4NMdC4xU+1uEoXRr2bitUtxKKa4FtRxuu/uqoyBNtltgJlfQlGrmPfEQ5BemlO3XlVE5eHRkrLF0CPZolXLdpK4hXmzS5OwfelP6jVrzU7/WGQv4H435hERtTbgI4fmOo4+BFGtqAItd2lyTJW65ZxeTzjdp7zANTN1JwKZgIo5hKgI8+yEzjHZ2eggKiml0CXI1wvYWDoJjHsUJfs0kw3j1IE3K1G6SobdwEJzIYDcBbc0HgRslC8xQ51mGA+Bl8V6utx2h45aMdNmK0aMT49ALcm1kyn9bpQ/mpLm0kn7l9B4fOYc+Degm4y3kw/w1xGgSDOJq5sL2NQKcC08citWA56S2uhkO8YlZXz6NBnxpeihnTDOdS8M6qyzjOQ4mzyqv5hzn2cgnhC3LE3PbT2h4eVjoKOHpe2OK6zueVVms+G9wCh6Wfw0WSyy1E0Opd5+8P1/2GFCLOBkH21vToR23UjR1cF1q36pf247mhqq1UsnskKS8uhcVppoHH1GOkZK5CEcCsA2r6XWC8/hGAXMS2GJGi1M8HjLzyTt8qHO+OLvoUv6wuGiwNq6HauMqljdcR3XAnfxofZDaRLx6ruHjH1BLAwQUAAIACABjkiZZtTf0qBwFAADhEwAAHQAAAHVuaXZlcnNhbC9jb21tb25fbWVzc2FnZXMubG5nrVj/bts2EP6/QN+BEFBgA7q0HdBgGBIXtMTEQmTJleik2TAIjMTYRCjR1Q8n3l97mj3YnmRHSnbttoGkpIANmJLvuyP5fXdHnnx4yCRa86IUKj+13h29tRDPE5WKfHFqzenZL79ZqKxYnjKpcn5q5cpCH0YvX5xIli9qtuDw++ULhE4yXpYwLEd69GWMRHpqzcbxGNsXMQ1iPJvF4zmlgR97eEw8azRmyd3Jm/bvj1jbwXSG/evYC86DeOyeWyNbZSuWb5CnFuqnX4+PH969P/55EEw0xZ53CIQM0vu3PYB8GgZeDGjEi33yiVqjYTbBnHquT6xR+2OY9Swklz08zsOQ+DSOPNchsRvFfkDNGniEEscaXasaLdmao0qhteD3qFpy2P1KFByVUqTmRaLgQV7zLmdOMMWuH4ckoqFrUzfwrVGkimLz2sCyulqqAtyVKBUlu5E8NT6BZ+b9quAluGYV8BDBp1oK+KfKmMiPul1f+V6AHUOuKYkifA4LS3eTAqQD+HtRLeFdytVrcHGfS8VSdFtwAAwixFYrKZLmnyJaFTrCmWSbzihCfOX650DywIti4jvbJ9aI5ClyCqYnOxAlxBEJAaBgJS+eYBsbjhtzhKUchjBxzycefKkOYSIWSwnfamgcMwJMmPG8ywqYSkLgdxRdBaGjFw1cIYZWrCzvVZEesHR/P7uAXd8OQAg23QOnGmMLDPwQkPOKgidVNxhEiQ2/W13BVIGAMTVJQEsqq8sKZJOtJK+4iVboqbDEUOqG3yrQl+Rs3XAfvBuxddLcw3PfnsRjukudHqvzZNnTDsT5XX3sq6EGmuxzvjOmFi0eB58gu1gjPxhiEVxA/rsYYnFNIlhkEnXZ+PjSPcdmlyDvbZPSNuklTOcYuUEsScBOs2ktVF3CE70kkJrMjpRHw9xE5OMcWOxi75Hc2qACHcxoIdYc4ihSXnQ6goRvE0eL6uPc/SM+w65HnO9Qj21QrirE0jXLEw5kS5je0w28S0Vq3mnaG/+fa/E3YlWb6l+1VcJ3yKdXQ+M5KCyPKIJVFc9WVZdrvWBt+E+JQkv80RD6TP1p/iOb+Dh0gx+zM6XIatlUoGfvzy6yoXvUGcQzV6r/bv3oSKKm1BBoWHRxhB5D9reaaLdjN9AVMeX97Vz/DGxmTd2Cwubmt6q/tR+0AL5CT8WIJrDGJvIIWp0MqlB/20uY9UH4l7pg9Le/IuPIpVB1rvhNKapOz0bPveurkfPTC+tez3pQbKhLPQjZB8BF2w+WSIoM4k97YM6nZLsCTYk4mMmVqmVq5C/FnSkTsLZ1xr/thm8LlZmnkpVb+jdl6sNzomgmFzZOZwP6qZ2Ce+/PnoCfvksRwSG0MTb2bd372FrtsqcRyEcvhUejbesEOspYlSyhHN+qOk97AjXHL4ecYQBr59zT9KsAmqeoffr7IBDdy0H6JDuwP31V8fKvwSB6AjuMqDny8YeqE4ji8WEAZtDHqj3ubu06TVyg7w85U7KmqmUqg0dH3X5BHe1uY0qxPZmCgCKjF1UX0DUOQdjyxQ7mIZzJWunZAAQdABWV5Ig8MC2YIahTHF5AajWnLGs0ZcUd5GWqlBwUm9k5rYdq2Jy+XGDUlRT5oMifVxX1hKk7i7HjmJscWEk4sN81TUAKJ8akvdKRatEbzJ5gH9L+V3g8FdVQwJCQ3W2NvpUwNwCeYvpK7b9//u2yN5V2m1QhbzXjL1lr/W3h3Y1Kcxl38mbvbu5/UEsDBBQAAgAIAGOSJlkVHmAbowAAAH8BAAAuAAAAdW5pdmVyc2FsL3BsYXliYWNrX2FuZF9uYXZpZ2F0aW9uX3NldHRpbmdzLnhtbHWQQQqDMBBF957CGwhdh0DXpUWoFxhxlECSCZlR8PZNRG1p02Xe+z/DjGIUMX5iXdW1glnoKRBFS5xRNe93tgwLXr1xIIZ8woK850omNyxRaCMyetmUHsFyyv/wY3hrYT0/4iNeMOVCZxzqS6mwmVzysJhpY90aUI8R04AvmHPoobd4w7UniMPjDOwb/9W5mzabHd5pQB0iuSCq+UBVutdx9BdQSwMEFAACAAgAY5ImWXRJNR88BAAADBUAACcAAAB1bml2ZXJzYWwvZmxhc2hfcHVibGlzaGluZ19zZXR0aW5ncy54bWztWN1y2jgUvucpNN7pZTFpkk3KGDJZMBOmBFLs7jbT6WSELbA2suRaMpRe9Wn6YH2SPbLAgUBakw3T7WwvMsRH53zn6Ds/0sg5+xgzNCWppII3rINqzUKEByKkfNKw3vid56cWkgrzEDPBScPiwkJnzYqTZCNGZeQRpUBVIoDhsp6ohhUpldRtezabValMUr0qWKYAX1YDEdtJSiThiqR2wvAcftQ8IdJaIJQAgL9Y8IVZs1JByDFIlyLMGEE0hMg51ZvCrMOwjCzbqI1wcDtJRcbDlmAiRelk1LB+a7ntg/bhUsdAtWlMuOZENkGoxaqOw5DqKDDz6CeCIkInEYR7cmShGQ1V1LAOay80DKjbmzA5uNk71jAtASRwtcCPicIhVth8GoeKfFRyKTCicM5xTAMfVpAmoGG1/Ruv1227N/2B73o3F/5lz8Swg5HvvvV3MPK7fs/dRb8s/MX1lTvsdfuvbvzBoOd3r+6sgNE1Qhx7nTEHmBVZGpCCMEdFWTzimDIo0ns0SqKgzBlOJ8QXHQpZHGMmiYX+TsjkdYYZVXPohhp0wy0hyblMSKCGOm0NS6UZse7gDCAEBrksauL4ZVETJ6drW7eN97ttbY3SwUrhIILiAVkemmOvipZqVPcRDhSdQmWSe5scZ4x5WZKIVDV10LnvVWERwwMwzljwNeb0NxoJFhZ8kXhEwj6OyUrLebeUd0DzwEJjyDEDJgcJ4cjDHNqcKmA3KABkNpKKqry9Owvt85RihgAP5hBBl94G20GEU7mW1CKxureC5ru+UES+N2wb0YOqHqPgRZdWKf2/RMZCNBcZYvQW7ASCysti+C8iaLW/0TgVcS6FEaSQzN1MKZmR8KyMo2twEWdgCfMuYUQZDx8y+gmNyFikgEvwFKYjyKk0+NWdgBMs5R0oXsb4zHRtt9923z7TG8ThFPNgR3AoVxInai/4eI64UEs7oCPAmSR5UkIa5mtl9lZ9fBqKjoE8P1E21vAljTOGnxK+IGQFeo8p34+XXRL/3QhKu43wNG903bw5NLQ4hZQYTFgIYNpRvpiwJQADzJHgbI5wAAeW1GNjSkUmQWIGhIGWj4/Q2EOZ5l8TmMzgMQ1JWgqydvDi8Oj495PTl/Wq/fXzl+ffNFoc5VcMa3fmLG89eFcoZ3XvxvAdo2/cGzZsOyKNdaGGG06334VKmHf7vjs8b/ndP7v+9RaAnL3NM8ux9Xm6/XjNLxn/1dPVc8+HrQs0dL03Pd+rl6movoDmVUEENTnW9+9SNjofpTqgnFp/UEZr8KqM1tCc+Vcr532pEGCGT8xMginOaEyhkn6KjizVHI9q5p+jIf/1fdd09H4a8lHV8f8YhL9o/zHlvtcD6MmIX2fOcy+7fwx67V8T40cxaL6KJ561Nx3H3vp6pldiymkMtOpLb/Hk1jw+qjn29qVKBdDWXzCblX8AUEsDBBQAAgAIAGOSJlk3i4dqewMAAKwMAAAhAAAAdW5pdmVyc2FsL2ZsYXNoX3NraW5fc2V0dGluZ3MueG1slVdtb9s2EP6eX2F4wLB+iVcnnRtMEeDYHlA0a4MlyHfaOttEKFIgT07973cUKYm0pcqNECC8ex7yXh4ekcS8cTk6gDZcyfvxdJxejUbJptQaJL5AXgiGMJIsh/vxE5MIgpvRH78L/Dv9MJ44sBJKPwMilztjLbVtxLP78bpEVPJ6o4gr8VoqnTMxTn/7p/pJJhVyiKUowEs5W7aB9phP088Py4so/ozbh9lycddH2Ki8YPL4qHbqes02bzutSpnZ0G7s10fbHwvQgsu3wYiovPgFIY9iWn1cTVfTyyiFBmPAhnS3nE/nfw2yBFuDaLKf3X6+nV/IaY/6eWNOaAduOFa02XR2M7vtoxVsB3GRF6vlx+VNP17S7nFXfhqXIyD8wMHM6RocQf/S5qooi1/RSKHVzhb0hDOz3yBHKJbR9SPC8s5+gwSbkD1oUJBG8IzaoHTmpPin/frAfbX0f4ZDIrF3WyvxZJtwMj2sQtYCUtQlJJN65Xxmr96/l0iXCdItE4YAoakFPVGGT6w0Eaw1tsD/4J3LLER5Swt5VaLMYeEiDpGxoyUsFg/VaAmxjS2IUcPBG12uJ8YW+Y0qe4YMjC3y2TbsuxTHM/ipx3FqSTww38+gAT76qAPkBslomfmt61XttUc92ptugrO9ocbkKoO0ktYLz8F2LplUNhfT5CyoRLID3zGkV+pfi1sfq2xMMjlxeLV1aytBjgK6JLdRpTYUDLlf4+Q7PI7iHg8zx0fYYo2OjW1X7IsRiqFaXw0Wuz6kKZxbj5AelPtxzvQb6BelhBmPPI8uIRXdPc3nDDuy6UEF/UVuVcCpzu4jSYVgLgUrdxEvhTNEttnnFFNfCk1NXWu7O5j4Y7taK8t8DXpFiuBQSzK2Odye7/aCfvGVwztkMaHH6Zi4p+0k443iA4OXADC92df3wS2cJy8FcgEHEN4bGKqE+zJLDOm/K18rr1iUgeUiRfop1ColGqGRo4PwSnF1M5xneMYjW5sqs2im1CO+HSrR0K8HpRVreLozeClFO5O/q4TUrKierET1jEyjP7ld++TZAeaS59UMIgc2ounyOI5QqvBlqZx1wGf2NgT7dDWbNRl2ePoodtKm0y5K5Tkdsy90P9OtBghHbGW8Ch6Br3BcK6azbw0kehU63I5NOdLDWU1smvV5gckkMLnmNG2gv+m/lPR/UEsDBBQAAgAIAGOSJlmmr1YjNgQAAJYUAAAmAAAAdW5pdmVyc2FsL2h0bWxfcHVibGlzaGluZ19zZXR0aW5ncy54bWztWN1u2kgUvucpRl71sjhp2k2KDFEWjIJKgGJ3t9FqFY3tAc9mPOP1jKH0ap+mD7ZPsmc84EAgqYlCV5H2IiI+Puc7Z77zN7Jz/iVhaEYySQVvWsf1IwsRHoqI8mnT+uR3X59ZSCrMI8wEJ02LCwudt2pOmgeMytgjSoGqRADDZSNVTStWKm3Y9nw+r1OZZvqtYLkCfFkPRWKnGZGEK5LZKcML+FGLlEhriVABAP4SwZdmrVoNIccgXYkoZwTRCCLnVB8Ks0uVMMs2WgEOb6eZyHnUFkxkKJsGTeuntts57pysdAxShyaEa0pkC4RarBo4iqgOAjOPfiUoJnQaQ7Snby00p5GKm9bJ0RsNA+r2NkwBbo6ONUxbAAdcLfETonCEFTaPxqEiX5RcCYwoWnCc0NCHN0ifv2l1/Buv3+u4N4Oh73o3l/5V38Swh5Hvfvb3MPJ7ft/dR78q/OX1yB33e4MPN/5w2Pd7ozsrYHSDEMfeZMwBZkWehaQkzFFxngQcUwY1eo9GSRRUOcPZlPiiSyGLE8wksdCfKZl+zDGjagHNcATNcEtIeiFTEqqxTlvTUllOrDs4AwiBQS7Lmnj3vqyJ07ONo9vG+92xdkbpYKVwGEPxgKwIzbHXRSs1qtsIh4rOoDLJvUNOcsa8PE1Fplo66ML3urCM4QEYZyL4BnP6GQWCRSVfJAlINMAJ5G/U5RaaQFIZUDdMCUce5tDWVAGdYWkh80Aqqop27i61LzKKGYKWhblD0JW3RW8Y40xuZLHMpG6msPX7QCgi/zD0GtGDqh6j4EXXUiX930TOIrQQOWL0FuwEglLLE/gvJmi9odEkE0khZVgqJAs3M0rmJDqv4ugaXCQ5WMJ8SxlRxsNfOf2KAjIRGeASPINpCHIqDX59L+AUS3kHilcxvjJt2ht03M+v9AFxNMM83BMc6pMkqToIPl4gLtTKDugIcS5JkZSIRsW7KmerPz0NZYtAnp8pGxv4kiY5w88JXxKyBn3AlB/Gyz6J/24Eld3GeFY0um7eAhpanEJKDCa8CGEQUr4cqRUAQ8yR4GyBcAgbSuqxMaMilyAxA8JAy6dHaOyhTIunKVx+wGMWkawS5NHxm5O3734+PXvfqNv//P3t9aNGy909Yli7M8u7/eDloJrVvSvCd4weuShs2XZFluhCjbac7r78VDDvDXx3fNH2e7/2/OsdAAV72zvLsfUC3b1Pi1vFvXUa/Hf71HMvxu1LNHa9T33fa1SpoYGAdlVhDFU40VfsSjY6A5VqvpraYFhFa/ihitbYbPnR2oavFAJM7amZQjC3GU0o1M6L6MFK7fCk9n0ZLbjzSksf7UHTtYdpwSfVwwsedv8z/aNqWu5aLMgjCdVGP2jDPBvpm6x57lXvl2G/c1D6aDX+XkTNPi995qn8RrPxUcaxd37+qoF881tiq/YvUEsDBBQAAgAIAGOSJlkmD37osAEAAG8GAAAfAAAAdW5pdmVyc2FsL2h0bWxfc2tpbl9zZXR0aW5ncy5qc42UwU/CMBTG7/wVZF4NkYEOvIHDxMSDidyMh248xkLX17QFRcP/7joUuu4NWS/0y4/v9b2t33enWz5BGnTvu9/V72r/Ut9XGljNqA1c13XeohdWDzTPFzDPC+C5gMBDthZZMq7hqO9PCOUciMo12b1aX+0YBng0c0RJiYrw1RS4JcAPCvykxK+/f3ecxg5NOaNONsag6KUoDAjTE6gKVjHB1WP1uD16MG5B/YMuWQo109twNI1byZPjcBrFD2OXS7GQTOyeMcNewtJ1pnAjFr/1B3a59GonQZUvfd1WlufaPBko/MKz/iyche2kVKA1/NYdx5NwckfCnCXA3Yai4Wg4OYPWjJsD9ehtrnPzR0dhNIiGLi1ZBo0pPczifjyoY6L0akyzUfzAGfg0bc1IznagLrFCuZEXvECpMLMTaaKRXSTKkS1ykR24eGwXydnDWtu2b6NKjV6CanH8Km7scpnGMGrXDL1rtiKuctGWL1Q2eJohL7f2qj5TucApUVAiEoXl2aCqncb4UWP3b2XfTK1BzRF5GaDdgBnD0lVRBkp5/Hc3GMiTphf35MX7vrP/AVBLAwQUAAIACABjkiZZFQaV5GsAAABvAAAAHAAAAHVuaXZlcnNhbC9sb2NhbF9zZXR0aW5ncy54bWwNyrEKwkAMANC9XxEySB3Uugn2rpujCK0fENogB7mk9ELRv/e2N7x++GaBnbeSTANezx0C62xL0k/A9/Q43RCKky4kphxQDWGITS82k4zsXmOBVejH28S5wvlJuc4XqbOkAu1B/B6PeInNH1BLAwQUAAIACABjkiZZwhuumWgSAAD3TQAAFwAAAHVuaXZlcnNhbC91bml2ZXJzYWwucG5n7Zx7WFNXtsBxbHV81TrO1KKVtNXqtbXGikghkLQWsegoU20FH0nEF9W0oMYkQB6n33QKVq2paMUHIXdERQskWI0B8qpSjUpNqjwigeSoKRwgnESIJJycJGcOIViwnf/m3u+7t4cPPrJ39m/ttddae+21+Q758m8rl04YO3VsWFjYhKT3E1aFhY1qDAt75rM/jsJ7WIbsI/ivEexVSxeHyQwvdeCNZ9LfXfFuWNgF8Thf2rN4e8zO99eyw8Keq+n/GaHPPLclLGzFgaSEdz/MYnRZwFIYebcNQZzV2x8tnqTuOHvlpEP7KHHqoX9+Gh7e5Rg36RP1X8ft2vanT1+SjN2xZ1bsC5EvJtxaWc/9+stzk0pOHe57I2Hkwwja6DUXvmtbf/P8bPE3sxUMcha7kWFXmZpKvqVyLpC0qC+aHBb8+t60JXVk8NVnpo3/C68eFeUqQMwPFsxMyu//7ph2l9+rBFAlGfCbAH/PGbKwo1Ue6JTPjM+GsGchbAyETTjviSsbEdQWhTUiwOsMOJwMbd81MkPEpt9l8wLgzgDp0PyBMfOd+BAzfUe+dh2ETRpTMzU4s8tq95TItYfmJXleG88Kdv0YWZa0o2CQMlbMOk+/WjEqOE1czYnT3CfoeFa++fcDyePLhA62lI/Ul1B7exrXZ2rUSNvJfOrLkkihwR1jS0nHtP9ImxB0ZzacBh+W+n4u9fjqaP66AjKA1P77kS1Nu3tXZCeRDhjCdbHoMD/kkMMbg42sdblRSc7XQmom11bM6tCEIvT+9vDGmZqCEBX3Jr4eT35IfMnW1MNFJWTBg3FkWu9qWm+PBkQ1zscjaY9GkklYn54s190K2aFuQVmS8U46DW0qcPYddGYhRzORo7Vau0pr73FFRA5Y4dGl8ay7o3XsEnO4wfCZ20YL2ORUrYY7Ssk2mbPhPFF7nvahS7Zg2OjIs0LFgy5RFt9erpwnr9r6i9qnJ4pARAIinfp3rOB5973wegYkixpcZGl8WdKqQTep3RVcx17k4RTdf20/R/PV0ARI/+y1JgdfYn/KcKyJLCnaAs3ThZM7ppmcPoNTLehcLc1B9uv69teakqGuIpYBmyxj6Dgy1VMg8HgpsAe5nZUEVoo8PMDTmiJqTWGI7EqRvaeXhrloAKJgoooUk++m1HezNUr567khv/bxGXLSVPtkad8PtUbfj0b1VKNBwlJCoAiFC8SAzyZnUCR2BxPoKuwuvQgwhy3yQJV3m/p05ieQ7BLTd40pQC6Q0AvypmTscbKuOtAp/PWEOn+zTtiv8zRJpPeOWPRYInKnA+7WaJEtmiHCF/S4NQ/oywM7akiBR7VSf5OULgo0NOnIaQOu2Mjgp6LBsI4GXNH52pvez2l9nxeQfFdIAiTgxAIpEj1Upf8NM+sCdl0AQxNxfQ+KnB6Rs5WvhfgMTgSTzjb0PT1FA9PfUKDzoUzQW1/CFD2YrPP11JHQqgKsezaw7G50GuQrYgsMrhhTeiol3dfZBQ7bfQ8LRB2tNSTESCZ5H2EzO0bWx5ik2NUpDKvAdbt2uBndhzGXcYNoNeNuNKDztWHbQ0GXrchTkFASdTcyITsJ9ElUjYP7phy3fS9uQ1Lhb++kXtEEFugCRVLqfbqfbxotV1pz7D1DVHT6X2qkYojRPtI8LVO9C3HSSWqqp8pIL/Kjf8qNCspsC2+sv1HhjqNLUD3RR/T9nvra1+YqSNgNQIR0iP0trSyxv4vsyywwKmOZeiRHxkDzujpbaEd/OaTPJnZUuCfTenVqX4AkcCv034JeOWaqJWG0TGAJhLhYC7ZIQKwT4dl9EUrQFej+SN/gYpbr5VAgPoK5HPuRmZkCBS48OWtzo6KW5Soix/p1eNqoZQb8QLSc8rym+dgRq4aTqCmFwHL0LZhl0XA3xGMNOb4cB1YmlodO4PvCbamri7ekokwASWH4vYxRp3gqd8tN7rQqgy0yR9PLpPoNL3IYFJI0Q4qpME86I9BWyxT1FkHsDCfH3sk2yJVpsFqEZet6AF8nxSTV62FFs4lt71xZVSqH3HyL1SkQ8B2+HMz4MAWATWA2VgoklssM/s1DCpQdj3t901nikXdS7BaZBgjEaYWC6/LItyUUm0Ff4uqucsRRTRadsdyEFKL69LcpxffCxxld4hpzeJ8hlcuXl4KegD/DotP7bXVVboEhW2B1+SIgWx2yLp/SxygpZWOpQ6qjqRopjqoN8hKUospw7ooAHbkUySG7wADb1kNeNmxzlQxMdS+WV2hh8guZRst2sc4IK1CZtgi1O0hSg0JJc4XftcIK7tMeWafaDHefaJ7+MSSTNYvT4kyFLKdc5WQJDX5bs3ijWujoqKTz0EliDy5a5ehGmvlxVKqEZYRaGCrAWQcv3XxZFesRDymbzt/xVnDtcUCiLDIWP7nMpXYHX2msAgSJCr2uBMbFcTzNm1OYRjg+giR1YIV6Wr1YJPhV+N3Ga7PpXNGfbf4oZYRckxPoPhH5tiWxxGXvj50SqLfOJv6bureBCqmx7ECgGzlhjFIaafLpSrGRpaTcMKB0ywpub2+LTr9LxXbswaA4Wm5PSxqPD7t9tISnLeHNyVWwS0z+n/ZEzbfkqN2diJ6Fh9ZiSzWm+slgc7XYLNuc7hgIaVZ4xMmQk6OiY1mjm6vcbr4kAtCtFzON2QI+PD4d14EkZRnQIn16mQrAUCOLx3GQlr84EMjH0vE4lqen1kWnPK3BgrL4ZKKP6CP6fqPPCVWcnZgBekC/pwCz9l6xD00X/fVp3wxadvDm4JO4hEM3nCmikdqt02WHas5fvWkVoWzHusPUzyRsocHTUAXMHVI1U/wP0rH21q+k6Be1mYbl3jZ7IcSWyQ3oR0/OhMAr+OXQ+J+8BlvlaTAEBKDeEc5OUFV0cagR3IgRYJB+smbZvqoFnDmG4ef+WZRo/99ttx/PUyjxW2prnTRwu9YkyyGbgJ7DUrVApBm6N3LkeEVQIPp5KX4Bx+/IOlGDDtECaM9xo6Ctx4waftqDFtZli0vtVmMGs66BlWJhYgqqh+S3AbsRX87QYubIeBbmALE8nsMaKzZWcjlweaRaaFcK0drZ1O7l8lHno61990qZcpmQhuIHpJzjOZEG00O7py9xPn7am9Dil5nphbEmXx3gNpKZFMkV+D2SN1keW9wMI5E3hD8X07o7kUir5Xqlywd762Ckrmqy4wDDI5eKM+Wg1dmoEsLpC1V0Nh9DafZsf0CmcnFAGU3szFPg5STH8QhN/GZoacB0VnATT8s5enP4UcN0Vnp9jgAe/yH2kBkoTXGyc0tdfYu2SCZ1tkziUamWUd9FZkgM7PQjFKcQM/uhQrxMMyN97oDSJMtVuDhWJg+tNtqaez3iTECLUnoceQqXETqwU+mp9sanLHvq4KbwGJJD7eMTU+Qg73pJ5BbJiM7x25SvdC36u0WmsjRwIqSsTCMY+x5eL2RC8Rk2E5Jj+J7Dh0VhlJGmcI2MoXJuYOcq9JBTrgMEImdzFs++qMwSCKdrLg8r/M7gXj5geMSh7dOshFyGP3KmyQzteyKkzEzLdXnpiM4d41Ukm4HlYdb5e5mwQp/BK5e85XAXTwsKxlCwWghD1S5jxwY+6FcsH1qhfbCgTKK6jUsDPCZ+hyDwaVbsjDr/9G0eCSuDd9kSO8Nks2yB9HOt4AV3hq3J5uRgZhVn2nWDZLfHBNKoxWY/qORWkxojdNbWYRGseY6l/AAevzZ9YTWniFZsarjHLaLV1MM29m1YH1Ok9wBLm6sci85KKM0Rzmco+AVi0dd4Ncm3OF6nbMZNlWEq0itHdHV7Yp3CqDKJRy2coPTo/DFy3FN8EMu65TL7LVxI0SzF1KCftl/x9Ox4IH5+d7OSUi0LMC7pjTG2Rn/lnsRq1ORcei5SZimiOdlFNDnIBIAp5ip2V0BjtKGqmwYbauSr67oe9wWUOhoc0ESAHrUJ9uop9wwKD3CwFGSfGXaRwQ5GCecPrelm1Jxw/E+2i69XuGfQekj4PacDVAsGdlh1zgr+U3714yUnSfvQ1r9va9OpruO8iP4cIoCiaszRKcMuMow8BTvdrBQ1K4FrG7nTGleCfgvmbXjExW9RtOdYUFWkWpKxuZA7bAfgV7ClWJ9UHXlQAhmOcafdClzT+VLIJKQ9We3tg5VgYF8aLPAlY000ID2LIv6KtX6Yhj3FLxsruFj3p6l8gQCPIAN4zf1lsu8uRS7Bk8H24mGJjobvRHNVMezLieWVhTdeHqaJh5+qAp5af2yZREeG3d22Cvf1aSQ+pEDTcFjks8FR8LAMcrPCnal1glrXjOlGvafGvJTqnSwX/WDLdvTnXvmLjYYXeVSPmuttzES5vIqvnoLxUmSoKbek1gmJNtH+zbbVmLaC1BL8K+mwgk3DxIs+aM5gsVmUtmKVakj0J8FDUttMxZBccLh+HgEREAEREAEREAEREAEREAEREAEREAEREAEREAEREAEREAEREAEREAEREAEREAEREAEREAEREAEREAEREAH9f4HuYyznQfqZSmXYQUwsv6xMziSrHdwXFt9qXhtXESn5+lUJfeznh17ev+HxoXN7GYuQbN7NiTFtt2PQk9mRPBqp7+Hkbdclb7ZdiWmih60xblpxt/31uQNTpsbvj0oqLq0Izdk7t3HmV7KrmwY0bbiYenhh9dj9A6r+jsC7OJA/8LExRx2dnZ3zzxfNmnpq+Srmkh0Xgv/LEbb++Ql3XjsvH5Syfnbw7S+uDTwerFy5MKHgtHZQaobk473zkoR/eWHgofaW2DvP0/O9g+pVck69Uj2z96PUgYfRfa3iiSY0L1nm9sxjCjuYWGArZzpzPV8C964prBUmvrcnqXNwLQary6L3S/ZPeZCfXq4wNTN416ta0icPVe1tvocEXz1jMLPkFNsGx8Uvc9vz61PSBpZRqPn4+MVvFpxyKVetGarx/a4l+wvLj0yS6L75bkC501NYcN6rZKkW6ak5xCOpx5N2HjdHmRXmqFLa4jH9zM59H3OrhsraV7/pU4+7roz2SZPMEhiw02tLXLeGy32BNUXMzJt46ZACGHBP0p2y3W9sTYAyz5QNWO38NXOhdA2l8YmIi7eWGUX+nZUPA7XYwYPh9MQ9gb1HK51Phq97PP/kjNBY9q1PJko3TJddBrHuBzmA50rto8o7uHTxOQtLBRW7GQl6yaC+h6ewwN23TIl/6GfnzjmxepvXgYLPpVTvwu7Mi8s4iK9taYOjymQ93F65Y+2AD7etLZN4138SdOTyfW1Hjhc5qRGySyDW51I9OlZ1a6+BtFblKXYXJeg/rN0XtP1bggtc5PGKrA2znuh4XnG8/QM09gfKFPJVW9vrM2KBLbAVlf/jpbfI1KN/CbpzU9+m8viFyf69wU9T+j7/VEzrEQddG7vhQSLK39NS2L+mDJln5hvBQLxWcc080RgQjSgJpIQ/UW61FxA9+/OFA+2+mBO2N165OOCC8WvLpgOry/3Z9RFHG1qn/iI+glqFi28bObrf3+KTF3HujsLz31jsDXfEEv3W0HJ29WyCKz+kNGpHfYfrhyx7/5dV3e7uKPtr+B2k+KR9tSBksJWMsiWKL8xzdBeDEVhx+uOVMQr3bbp/9qV5Uu0Y8clSfJpDCj5th/PmHFr4Y84vhl6ylfqHCYPQ8Y5AseXBsuiVyP13L+PIBwq+Q+GZGStbF/LmkhdYtDg03rfjRqZfOm5wVVsvLxodv4OZ93ZP3Trsw/7IMWvczBFN1v3tlatvhRyEboKtraU1TdEkf/y8OrMUdjJJYDAqUlctLPmx8ehylVL6XEqLE3PVATW2xIJJEtoprnwpHH9s8/ljIX8dSi6jx4mElVdv7y73a/xNCfqRg3GVcQZXuPxIaOAFMNVewNK0pz4x3LAdMvdyKotOFbIr74KnbEFXHv3z7TnKVbjua0IKX7i3Ce47uYO5/+Czg0q2LMPtvn5OKBpe3a/IfLPhRHvWv5nC+9HXq4Papd61jCbXrG0dni0OrSuzVGVNotYnPtmE+NKmG94wMfiWcGi3dMWTDf9lXkbriFA+sDQn7xdUbNwC9142SXbN8zQlBHPX+282tona15C+Di6mJEeLVup4yOuFdFm5O7bZXv52AXpgcNoodvye5Ox3grZ/hzyQgnNCKZg1ZXgKhvyo58HL9Px1cPgHofz2fbkLcUE7j81LKncfOBdKmvfXVGu1Vh3fM++lb5fHGs2R/4yf9m0oF4dt/EMoZ4cd+35AcFjYrIrBzxQb8x8dhm3XYZMfzG4Y2xGzE+zvSVqyMkG2eOPf/wVQSwMEFAACAAgAZJImWeohDhNLAAAAbAAAABsAAAB1bml2ZXJzYWwvdW5pdmVyc2FsLnBuZy54bWyzsa/IzVEoSy0qzszPs1Uy1DNQsrfj5bIpKEoty0wtV6gAigEFIUBJoRLINUJwyzNTSjKAQiYmFgjBjNTM9IwSoKiBhRlcVB9oKABQSwECAAAUAAIACACpflBPNmFYAkcDAADhCQAAFAAAAAAAAAABAAAAAAAAAAAAdW5pdmVyc2FsL3BsYXllci54bWxQSwECAAAUAAIACABjkiZZtTf0qBwFAADhEwAAHQAAAAAAAAABAAAAAAB5AwAAdW5pdmVyc2FsL2NvbW1vbl9tZXNzYWdlcy5sbmdQSwECAAAUAAIACABjkiZZFR5gG6MAAAB/AQAALgAAAAAAAAABAAAAAADQCAAAdW5pdmVyc2FsL3BsYXliYWNrX2FuZF9uYXZpZ2F0aW9uX3NldHRpbmdzLnhtbFBLAQIAABQAAgAIAGOSJll0STUfPAQAAAwVAAAnAAAAAAAAAAEAAAAAAL8JAAB1bml2ZXJzYWwvZmxhc2hfcHVibGlzaGluZ19zZXR0aW5ncy54bWxQSwECAAAUAAIACABjkiZZN4uHansDAACsDAAAIQAAAAAAAAABAAAAAABADgAAdW5pdmVyc2FsL2ZsYXNoX3NraW5fc2V0dGluZ3MueG1sUEsBAgAAFAACAAgAY5ImWaavViM2BAAAlhQAACYAAAAAAAAAAQAAAAAA+hEAAHVuaXZlcnNhbC9odG1sX3B1Ymxpc2hpbmdfc2V0dGluZ3MueG1sUEsBAgAAFAACAAgAY5ImWSYPfuiwAQAAbwYAAB8AAAAAAAAAAQAAAAAAdBYAAHVuaXZlcnNhbC9odG1sX3NraW5fc2V0dGluZ3MuanNQSwECAAAUAAIACABjkiZZFQaV5GsAAABvAAAAHAAAAAAAAAABAAAAAABhGAAAdW5pdmVyc2FsL2xvY2FsX3NldHRpbmdzLnhtbFBLAQIAABQAAgAIAGOSJlnCG66ZaBIAAPdNAAAXAAAAAAAAAAAAAAAAAAYZAAB1bml2ZXJzYWwvdW5pdmVyc2FsLnBuZ1BLAQIAABQAAgAIAGSSJlnqIQ4TSwAAAGwAAAAbAAAAAAAAAAEAAAAAAKMrAAB1bml2ZXJzYWwvdW5pdmVyc2FsLnBuZy54bWxQSwUGAAAAAAoACgAGAwAAJywAAAAA"/>
  <p:tag name="ISPRING_LMS_API_VERSION" val="SCORM 1.2"/>
  <p:tag name="ISPRING_ULTRA_SCORM_COURSE_ID" val="C58D6C51-49B9-4BD8-93E6-36A90C7287D4"/>
  <p:tag name="ISPRING_CMI5_LAUNCH_METHOD" val="any window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CLOUDFOLDERID" val="1"/>
  <p:tag name="ISPRINGONLINEFOLDERID" val="1"/>
  <p:tag name="ISPRING_OUTPUT_FOLDER" val="[[&quot;\u007F\uFFFD\uFFFD{A396230D-9A3A-426D-B380-67D82CDE4863}&quot;,&quot;C:\\Users\\pantelis\\Documents\\MHAPPS\\Spanish\\ETA 7 translated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&quot;},&quot;advancedSettings&quot;:{&quot;enableTextAllocation&quot;:&quot;T_TRUE&quot;,&quot;viewingFromLocalDrive&quot;:&quot;T_TRUE&quot;,&quot;contentScale&quot;:75,&quot;contentScaleMode&quot;:&quot;FIT_TO_WINDOW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}"/>
  <p:tag name="ISPRING_SCORM_RATE_SLIDES" val="0"/>
  <p:tag name="ISPRING_SCORM_RATE_QUIZZES" val="0"/>
  <p:tag name="ISPRING_SCORM_PASSING_SCORE" val="0.000000"/>
  <p:tag name="ISPRING_CURRENT_PLAYER_ID" val="universal"/>
  <p:tag name="ISPRING_PRESENTATION_TITLE" val="ETA7 4 Women's Health Apps CLOSURE SESSION es"/>
  <p:tag name="ISPRING_FIRST_PUBLISH" val="1"/>
</p:tagLst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wrap="square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5925</TotalTime>
  <Words>310</Words>
  <Application>Microsoft Office PowerPoint</Application>
  <PresentationFormat>Ευρεία οθόνη</PresentationFormat>
  <Paragraphs>54</Paragraphs>
  <Slides>4</Slides>
  <Notes>4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10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15" baseType="lpstr">
      <vt:lpstr>Adobe Gothic Std B</vt:lpstr>
      <vt:lpstr>MS PGothic</vt:lpstr>
      <vt:lpstr>Abadi Extra Light</vt:lpstr>
      <vt:lpstr>Arial</vt:lpstr>
      <vt:lpstr>Calibri</vt:lpstr>
      <vt:lpstr>Calibri Light</vt:lpstr>
      <vt:lpstr>Gill Sans Nova</vt:lpstr>
      <vt:lpstr>Impact</vt:lpstr>
      <vt:lpstr>Roboto</vt:lpstr>
      <vt:lpstr>Wingdings</vt:lpstr>
      <vt:lpstr>Θέμα του Office</vt:lpstr>
      <vt:lpstr>Παρουσίαση του PowerPoint</vt:lpstr>
      <vt:lpstr>Socios</vt:lpstr>
      <vt:lpstr>Aportar comentarios y debatir 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ETA7 4 Women's Health Apps CLOSURE SESSION es</dc:title>
  <dc:creator>pantelis bbalaouras</dc:creator>
  <cp:keywords>, docId:2B60B49174C3B964108F2FB604A70DB0</cp:keywords>
  <cp:lastModifiedBy>pantelis</cp:lastModifiedBy>
  <cp:revision>877</cp:revision>
  <dcterms:created xsi:type="dcterms:W3CDTF">2020-06-02T13:31:56Z</dcterms:created>
  <dcterms:modified xsi:type="dcterms:W3CDTF">2024-09-06T15:19:45Z</dcterms:modified>
</cp:coreProperties>
</file>