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617" r:id="rId3"/>
    <p:sldId id="257" r:id="rId4"/>
    <p:sldId id="288" r:id="rId5"/>
    <p:sldId id="296" r:id="rId6"/>
    <p:sldId id="297" r:id="rId7"/>
    <p:sldId id="298" r:id="rId8"/>
    <p:sldId id="299" r:id="rId9"/>
    <p:sldId id="258" r:id="rId10"/>
    <p:sldId id="261" r:id="rId11"/>
    <p:sldId id="264" r:id="rId12"/>
    <p:sldId id="601" r:id="rId13"/>
    <p:sldId id="602" r:id="rId14"/>
    <p:sldId id="603" r:id="rId15"/>
    <p:sldId id="604" r:id="rId16"/>
    <p:sldId id="605" r:id="rId17"/>
    <p:sldId id="606" r:id="rId18"/>
    <p:sldId id="607" r:id="rId19"/>
    <p:sldId id="608" r:id="rId20"/>
    <p:sldId id="609" r:id="rId21"/>
    <p:sldId id="610" r:id="rId22"/>
    <p:sldId id="612" r:id="rId23"/>
    <p:sldId id="613" r:id="rId24"/>
    <p:sldId id="614" r:id="rId25"/>
    <p:sldId id="615" r:id="rId26"/>
    <p:sldId id="616" r:id="rId27"/>
    <p:sldId id="286" r:id="rId28"/>
    <p:sldId id="276" r:id="rId29"/>
    <p:sldId id="277"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Roboto" panose="02000000000000000000" pitchFamily="2" charset="0"/>
      <p:regular r:id="rId38"/>
      <p:bold r:id="rId39"/>
      <p:italic r:id="rId40"/>
      <p:boldItalic r:id="rId41"/>
    </p:embeddedFont>
    <p:embeddedFont>
      <p:font typeface="Impact" panose="020B0806030902050204" pitchFamily="34" charset="0"/>
      <p:regular r:id="rId42"/>
    </p:embeddedFont>
    <p:embeddedFont>
      <p:font typeface="MS PGothic" panose="020B0600070205080204" pitchFamily="34" charset="-128"/>
      <p:regular r:id="rId43"/>
    </p:embeddedFont>
    <p:embeddedFont>
      <p:font typeface="Gill Sans" panose="020B0604020202020204" charset="0"/>
      <p:regular r:id="rId44"/>
      <p:bold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052">
          <p15:clr>
            <a:srgbClr val="747775"/>
          </p15:clr>
        </p15:guide>
        <p15:guide id="4" orient="horz" pos="21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tRPLe73dVM08+mX98HWBUqRhW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B6970-CA31-44A1-A16B-5BD941FA7084}" v="71" dt="2024-05-01T14:08:36.996"/>
    <p1510:client id="{B6A13ADE-C89B-441E-8D2B-17347C2E4CBA}" v="2" dt="2024-05-01T17:14:3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2" d="100"/>
          <a:sy n="92" d="100"/>
        </p:scale>
        <p:origin x="102" y="222"/>
      </p:cViewPr>
      <p:guideLst>
        <p:guide orient="horz" pos="2160"/>
        <p:guide pos="3840"/>
        <p:guide orient="horz" pos="2052"/>
        <p:guide orient="horz" pos="21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B6A13ADE-C89B-441E-8D2B-17347C2E4CBA}"/>
    <pc:docChg chg="custSel modSld sldOrd">
      <pc:chgData name="pantelis balaouras" userId="25e8755020fc1734" providerId="LiveId" clId="{B6A13ADE-C89B-441E-8D2B-17347C2E4CBA}" dt="2024-05-01T17:14:31.037" v="17" actId="1076"/>
      <pc:docMkLst>
        <pc:docMk/>
      </pc:docMkLst>
      <pc:sldChg chg="modSp mod">
        <pc:chgData name="pantelis balaouras" userId="25e8755020fc1734" providerId="LiveId" clId="{B6A13ADE-C89B-441E-8D2B-17347C2E4CBA}" dt="2024-05-01T15:41:39.057" v="11" actId="14100"/>
        <pc:sldMkLst>
          <pc:docMk/>
          <pc:sldMk cId="0" sldId="256"/>
        </pc:sldMkLst>
        <pc:spChg chg="mod">
          <ac:chgData name="pantelis balaouras" userId="25e8755020fc1734" providerId="LiveId" clId="{B6A13ADE-C89B-441E-8D2B-17347C2E4CBA}" dt="2024-05-01T15:41:39.057" v="11" actId="14100"/>
          <ac:spMkLst>
            <pc:docMk/>
            <pc:sldMk cId="0" sldId="256"/>
            <ac:spMk id="120" creationId="{00000000-0000-0000-0000-000000000000}"/>
          </ac:spMkLst>
        </pc:spChg>
        <pc:spChg chg="mod">
          <ac:chgData name="pantelis balaouras" userId="25e8755020fc1734" providerId="LiveId" clId="{B6A13ADE-C89B-441E-8D2B-17347C2E4CBA}" dt="2024-05-01T14:12:12.005" v="10" actId="108"/>
          <ac:spMkLst>
            <pc:docMk/>
            <pc:sldMk cId="0" sldId="256"/>
            <ac:spMk id="138" creationId="{00000000-0000-0000-0000-000000000000}"/>
          </ac:spMkLst>
        </pc:spChg>
      </pc:sldChg>
      <pc:sldChg chg="modSp mod">
        <pc:chgData name="pantelis balaouras" userId="25e8755020fc1734" providerId="LiveId" clId="{B6A13ADE-C89B-441E-8D2B-17347C2E4CBA}" dt="2024-05-01T16:26:10.006" v="16" actId="27636"/>
        <pc:sldMkLst>
          <pc:docMk/>
          <pc:sldMk cId="0" sldId="277"/>
        </pc:sldMkLst>
        <pc:spChg chg="mod">
          <ac:chgData name="pantelis balaouras" userId="25e8755020fc1734" providerId="LiveId" clId="{B6A13ADE-C89B-441E-8D2B-17347C2E4CBA}" dt="2024-05-01T16:26:10.006" v="16" actId="27636"/>
          <ac:spMkLst>
            <pc:docMk/>
            <pc:sldMk cId="0" sldId="277"/>
            <ac:spMk id="403" creationId="{00000000-0000-0000-0000-000000000000}"/>
          </ac:spMkLst>
        </pc:spChg>
      </pc:sldChg>
      <pc:sldChg chg="modSp ord">
        <pc:chgData name="pantelis balaouras" userId="25e8755020fc1734" providerId="LiveId" clId="{B6A13ADE-C89B-441E-8D2B-17347C2E4CBA}" dt="2024-05-01T16:12:37.534" v="14"/>
        <pc:sldMkLst>
          <pc:docMk/>
          <pc:sldMk cId="434783448" sldId="601"/>
        </pc:sldMkLst>
        <pc:picChg chg="mod">
          <ac:chgData name="pantelis balaouras" userId="25e8755020fc1734" providerId="LiveId" clId="{B6A13ADE-C89B-441E-8D2B-17347C2E4CBA}" dt="2024-05-01T15:42:33.173" v="12" actId="167"/>
          <ac:picMkLst>
            <pc:docMk/>
            <pc:sldMk cId="434783448" sldId="601"/>
            <ac:picMk id="2" creationId="{6A8B8681-EEFD-39A7-7953-B61CD9ADBC62}"/>
          </ac:picMkLst>
        </pc:picChg>
      </pc:sldChg>
      <pc:sldChg chg="modSp">
        <pc:chgData name="pantelis balaouras" userId="25e8755020fc1734" providerId="LiveId" clId="{B6A13ADE-C89B-441E-8D2B-17347C2E4CBA}" dt="2024-05-01T17:14:31.037" v="17" actId="1076"/>
        <pc:sldMkLst>
          <pc:docMk/>
          <pc:sldMk cId="1445281691" sldId="616"/>
        </pc:sldMkLst>
        <pc:picChg chg="mod">
          <ac:chgData name="pantelis balaouras" userId="25e8755020fc1734" providerId="LiveId" clId="{B6A13ADE-C89B-441E-8D2B-17347C2E4CBA}" dt="2024-05-01T17:14:31.037" v="17" actId="1076"/>
          <ac:picMkLst>
            <pc:docMk/>
            <pc:sldMk cId="1445281691" sldId="616"/>
            <ac:picMk id="9" creationId="{8E4FEEF3-91E8-580A-8470-A194F6F1D10B}"/>
          </ac:picMkLst>
        </pc:picChg>
      </pc:sldChg>
    </pc:docChg>
  </pc:docChgLst>
  <pc:docChgLst>
    <pc:chgData name="pantelis balaouras" userId="25e8755020fc1734" providerId="LiveId" clId="{9C9B6970-CA31-44A1-A16B-5BD941FA7084}"/>
    <pc:docChg chg="undo custSel addSld delSld modSld sldOrd modMainMaster">
      <pc:chgData name="pantelis balaouras" userId="25e8755020fc1734" providerId="LiveId" clId="{9C9B6970-CA31-44A1-A16B-5BD941FA7084}" dt="2024-05-01T14:06:46.499" v="523" actId="478"/>
      <pc:docMkLst>
        <pc:docMk/>
      </pc:docMkLst>
      <pc:sldChg chg="modSp">
        <pc:chgData name="pantelis balaouras" userId="25e8755020fc1734" providerId="LiveId" clId="{9C9B6970-CA31-44A1-A16B-5BD941FA7084}" dt="2024-05-01T12:15:47.005" v="56"/>
        <pc:sldMkLst>
          <pc:docMk/>
          <pc:sldMk cId="0" sldId="257"/>
        </pc:sldMkLst>
        <pc:spChg chg="mod">
          <ac:chgData name="pantelis balaouras" userId="25e8755020fc1734" providerId="LiveId" clId="{9C9B6970-CA31-44A1-A16B-5BD941FA7084}" dt="2024-05-01T12:15:47.005" v="56"/>
          <ac:spMkLst>
            <pc:docMk/>
            <pc:sldMk cId="0" sldId="257"/>
            <ac:spMk id="144" creationId="{00000000-0000-0000-0000-000000000000}"/>
          </ac:spMkLst>
        </pc:spChg>
      </pc:sldChg>
      <pc:sldChg chg="delSp mod">
        <pc:chgData name="pantelis balaouras" userId="25e8755020fc1734" providerId="LiveId" clId="{9C9B6970-CA31-44A1-A16B-5BD941FA7084}" dt="2024-05-01T14:06:46.499" v="523" actId="478"/>
        <pc:sldMkLst>
          <pc:docMk/>
          <pc:sldMk cId="0" sldId="258"/>
        </pc:sldMkLst>
        <pc:spChg chg="del">
          <ac:chgData name="pantelis balaouras" userId="25e8755020fc1734" providerId="LiveId" clId="{9C9B6970-CA31-44A1-A16B-5BD941FA7084}" dt="2024-05-01T14:06:46.499" v="523" actId="478"/>
          <ac:spMkLst>
            <pc:docMk/>
            <pc:sldMk cId="0" sldId="258"/>
            <ac:spMk id="180" creationId="{00000000-0000-0000-0000-000000000000}"/>
          </ac:spMkLst>
        </pc:spChg>
      </pc:sldChg>
      <pc:sldChg chg="addSp delSp modSp mod">
        <pc:chgData name="pantelis balaouras" userId="25e8755020fc1734" providerId="LiveId" clId="{9C9B6970-CA31-44A1-A16B-5BD941FA7084}" dt="2024-05-01T14:06:06.885" v="519" actId="255"/>
        <pc:sldMkLst>
          <pc:docMk/>
          <pc:sldMk cId="0" sldId="261"/>
        </pc:sldMkLst>
        <pc:spChg chg="add mod">
          <ac:chgData name="pantelis balaouras" userId="25e8755020fc1734" providerId="LiveId" clId="{9C9B6970-CA31-44A1-A16B-5BD941FA7084}" dt="2024-05-01T12:14:15.460" v="51"/>
          <ac:spMkLst>
            <pc:docMk/>
            <pc:sldMk cId="0" sldId="261"/>
            <ac:spMk id="2" creationId="{E6F64D00-6ABA-FC7A-62D3-176ED8D0A9FC}"/>
          </ac:spMkLst>
        </pc:spChg>
        <pc:spChg chg="add mod">
          <ac:chgData name="pantelis balaouras" userId="25e8755020fc1734" providerId="LiveId" clId="{9C9B6970-CA31-44A1-A16B-5BD941FA7084}" dt="2024-05-01T12:14:15.460" v="51"/>
          <ac:spMkLst>
            <pc:docMk/>
            <pc:sldMk cId="0" sldId="261"/>
            <ac:spMk id="3" creationId="{8E594218-D942-2DAB-CC13-EA2951A0BFC4}"/>
          </ac:spMkLst>
        </pc:spChg>
        <pc:spChg chg="add mod">
          <ac:chgData name="pantelis balaouras" userId="25e8755020fc1734" providerId="LiveId" clId="{9C9B6970-CA31-44A1-A16B-5BD941FA7084}" dt="2024-05-01T12:14:15.460" v="51"/>
          <ac:spMkLst>
            <pc:docMk/>
            <pc:sldMk cId="0" sldId="261"/>
            <ac:spMk id="4" creationId="{6EB0B061-6E5C-F3CB-F65A-B8DFF26806BB}"/>
          </ac:spMkLst>
        </pc:spChg>
        <pc:spChg chg="add mod">
          <ac:chgData name="pantelis balaouras" userId="25e8755020fc1734" providerId="LiveId" clId="{9C9B6970-CA31-44A1-A16B-5BD941FA7084}" dt="2024-05-01T12:14:15.460" v="51"/>
          <ac:spMkLst>
            <pc:docMk/>
            <pc:sldMk cId="0" sldId="261"/>
            <ac:spMk id="5" creationId="{D68CB372-FCDD-137E-9511-20676725B252}"/>
          </ac:spMkLst>
        </pc:spChg>
        <pc:spChg chg="add mod">
          <ac:chgData name="pantelis balaouras" userId="25e8755020fc1734" providerId="LiveId" clId="{9C9B6970-CA31-44A1-A16B-5BD941FA7084}" dt="2024-05-01T12:14:15.460" v="51"/>
          <ac:spMkLst>
            <pc:docMk/>
            <pc:sldMk cId="0" sldId="261"/>
            <ac:spMk id="6" creationId="{CFD56CAF-8AF3-9521-6C4A-86521502A435}"/>
          </ac:spMkLst>
        </pc:spChg>
        <pc:spChg chg="add mod">
          <ac:chgData name="pantelis balaouras" userId="25e8755020fc1734" providerId="LiveId" clId="{9C9B6970-CA31-44A1-A16B-5BD941FA7084}" dt="2024-05-01T14:06:06.885" v="519" actId="255"/>
          <ac:spMkLst>
            <pc:docMk/>
            <pc:sldMk cId="0" sldId="261"/>
            <ac:spMk id="7" creationId="{A5BD561B-30C4-6CB9-374F-6DE868672E99}"/>
          </ac:spMkLst>
        </pc:spChg>
        <pc:spChg chg="del">
          <ac:chgData name="pantelis balaouras" userId="25e8755020fc1734" providerId="LiveId" clId="{9C9B6970-CA31-44A1-A16B-5BD941FA7084}" dt="2024-05-01T12:13:17.873" v="31" actId="478"/>
          <ac:spMkLst>
            <pc:docMk/>
            <pc:sldMk cId="0" sldId="261"/>
            <ac:spMk id="10" creationId="{00000000-0000-0000-0000-000000000000}"/>
          </ac:spMkLst>
        </pc:spChg>
        <pc:spChg chg="del">
          <ac:chgData name="pantelis balaouras" userId="25e8755020fc1734" providerId="LiveId" clId="{9C9B6970-CA31-44A1-A16B-5BD941FA7084}" dt="2024-05-01T12:13:19.030" v="32" actId="478"/>
          <ac:spMkLst>
            <pc:docMk/>
            <pc:sldMk cId="0" sldId="261"/>
            <ac:spMk id="11" creationId="{00000000-0000-0000-0000-000000000000}"/>
          </ac:spMkLst>
        </pc:spChg>
        <pc:spChg chg="del mod">
          <ac:chgData name="pantelis balaouras" userId="25e8755020fc1734" providerId="LiveId" clId="{9C9B6970-CA31-44A1-A16B-5BD941FA7084}" dt="2024-05-01T12:13:15.671" v="30" actId="478"/>
          <ac:spMkLst>
            <pc:docMk/>
            <pc:sldMk cId="0" sldId="261"/>
            <ac:spMk id="217" creationId="{00000000-0000-0000-0000-000000000000}"/>
          </ac:spMkLst>
        </pc:spChg>
        <pc:picChg chg="add mod">
          <ac:chgData name="pantelis balaouras" userId="25e8755020fc1734" providerId="LiveId" clId="{9C9B6970-CA31-44A1-A16B-5BD941FA7084}" dt="2024-05-01T14:05:51.974" v="516"/>
          <ac:picMkLst>
            <pc:docMk/>
            <pc:sldMk cId="0" sldId="261"/>
            <ac:picMk id="8" creationId="{D07B3055-8DBC-8F3F-0E1A-925361AAF3BE}"/>
          </ac:picMkLst>
        </pc:picChg>
        <pc:picChg chg="del">
          <ac:chgData name="pantelis balaouras" userId="25e8755020fc1734" providerId="LiveId" clId="{9C9B6970-CA31-44A1-A16B-5BD941FA7084}" dt="2024-05-01T14:05:51.346" v="515" actId="478"/>
          <ac:picMkLst>
            <pc:docMk/>
            <pc:sldMk cId="0" sldId="261"/>
            <ac:picMk id="212" creationId="{00000000-0000-0000-0000-000000000000}"/>
          </ac:picMkLst>
        </pc:picChg>
      </pc:sldChg>
      <pc:sldChg chg="delSp del mod">
        <pc:chgData name="pantelis balaouras" userId="25e8755020fc1734" providerId="LiveId" clId="{9C9B6970-CA31-44A1-A16B-5BD941FA7084}" dt="2024-05-01T12:39:11.963" v="153" actId="47"/>
        <pc:sldMkLst>
          <pc:docMk/>
          <pc:sldMk cId="0" sldId="262"/>
        </pc:sldMkLst>
        <pc:spChg chg="del">
          <ac:chgData name="pantelis balaouras" userId="25e8755020fc1734" providerId="LiveId" clId="{9C9B6970-CA31-44A1-A16B-5BD941FA7084}" dt="2024-05-01T12:13:02.576" v="25" actId="478"/>
          <ac:spMkLst>
            <pc:docMk/>
            <pc:sldMk cId="0" sldId="262"/>
            <ac:spMk id="11" creationId="{00000000-0000-0000-0000-000000000000}"/>
          </ac:spMkLst>
        </pc:spChg>
        <pc:spChg chg="del">
          <ac:chgData name="pantelis balaouras" userId="25e8755020fc1734" providerId="LiveId" clId="{9C9B6970-CA31-44A1-A16B-5BD941FA7084}" dt="2024-05-01T12:12:59.028" v="24" actId="478"/>
          <ac:spMkLst>
            <pc:docMk/>
            <pc:sldMk cId="0" sldId="262"/>
            <ac:spMk id="12" creationId="{00000000-0000-0000-0000-000000000000}"/>
          </ac:spMkLst>
        </pc:spChg>
      </pc:sldChg>
      <pc:sldChg chg="delSp del mod">
        <pc:chgData name="pantelis balaouras" userId="25e8755020fc1734" providerId="LiveId" clId="{9C9B6970-CA31-44A1-A16B-5BD941FA7084}" dt="2024-05-01T12:39:35.596" v="156" actId="47"/>
        <pc:sldMkLst>
          <pc:docMk/>
          <pc:sldMk cId="0" sldId="263"/>
        </pc:sldMkLst>
        <pc:spChg chg="del">
          <ac:chgData name="pantelis balaouras" userId="25e8755020fc1734" providerId="LiveId" clId="{9C9B6970-CA31-44A1-A16B-5BD941FA7084}" dt="2024-05-01T12:12:56.972" v="23" actId="478"/>
          <ac:spMkLst>
            <pc:docMk/>
            <pc:sldMk cId="0" sldId="263"/>
            <ac:spMk id="11" creationId="{00000000-0000-0000-0000-000000000000}"/>
          </ac:spMkLst>
        </pc:spChg>
        <pc:spChg chg="del">
          <ac:chgData name="pantelis balaouras" userId="25e8755020fc1734" providerId="LiveId" clId="{9C9B6970-CA31-44A1-A16B-5BD941FA7084}" dt="2024-05-01T12:12:55.497" v="22" actId="478"/>
          <ac:spMkLst>
            <pc:docMk/>
            <pc:sldMk cId="0" sldId="263"/>
            <ac:spMk id="12" creationId="{00000000-0000-0000-0000-000000000000}"/>
          </ac:spMkLst>
        </pc:spChg>
      </pc:sldChg>
      <pc:sldChg chg="addSp delSp modSp mod">
        <pc:chgData name="pantelis balaouras" userId="25e8755020fc1734" providerId="LiveId" clId="{9C9B6970-CA31-44A1-A16B-5BD941FA7084}" dt="2024-05-01T14:06:27.601" v="522"/>
        <pc:sldMkLst>
          <pc:docMk/>
          <pc:sldMk cId="0" sldId="264"/>
        </pc:sldMkLst>
        <pc:spChg chg="add mod">
          <ac:chgData name="pantelis balaouras" userId="25e8755020fc1734" providerId="LiveId" clId="{9C9B6970-CA31-44A1-A16B-5BD941FA7084}" dt="2024-05-01T12:14:19.062" v="52"/>
          <ac:spMkLst>
            <pc:docMk/>
            <pc:sldMk cId="0" sldId="264"/>
            <ac:spMk id="2" creationId="{68ECD5AB-A618-FEC0-4E44-03D65FA89DF9}"/>
          </ac:spMkLst>
        </pc:spChg>
        <pc:spChg chg="add mod">
          <ac:chgData name="pantelis balaouras" userId="25e8755020fc1734" providerId="LiveId" clId="{9C9B6970-CA31-44A1-A16B-5BD941FA7084}" dt="2024-05-01T12:14:19.062" v="52"/>
          <ac:spMkLst>
            <pc:docMk/>
            <pc:sldMk cId="0" sldId="264"/>
            <ac:spMk id="3" creationId="{DFE85310-824B-6F29-AF57-491CDDD54061}"/>
          </ac:spMkLst>
        </pc:spChg>
        <pc:spChg chg="add mod">
          <ac:chgData name="pantelis balaouras" userId="25e8755020fc1734" providerId="LiveId" clId="{9C9B6970-CA31-44A1-A16B-5BD941FA7084}" dt="2024-05-01T12:14:19.062" v="52"/>
          <ac:spMkLst>
            <pc:docMk/>
            <pc:sldMk cId="0" sldId="264"/>
            <ac:spMk id="4" creationId="{060073A5-6FB7-3697-36D9-016952729BBA}"/>
          </ac:spMkLst>
        </pc:spChg>
        <pc:spChg chg="add mod">
          <ac:chgData name="pantelis balaouras" userId="25e8755020fc1734" providerId="LiveId" clId="{9C9B6970-CA31-44A1-A16B-5BD941FA7084}" dt="2024-05-01T12:14:19.062" v="52"/>
          <ac:spMkLst>
            <pc:docMk/>
            <pc:sldMk cId="0" sldId="264"/>
            <ac:spMk id="5" creationId="{8E3AD61A-CD75-3E53-15A2-E087179C0D9A}"/>
          </ac:spMkLst>
        </pc:spChg>
        <pc:spChg chg="add mod">
          <ac:chgData name="pantelis balaouras" userId="25e8755020fc1734" providerId="LiveId" clId="{9C9B6970-CA31-44A1-A16B-5BD941FA7084}" dt="2024-05-01T12:14:19.062" v="52"/>
          <ac:spMkLst>
            <pc:docMk/>
            <pc:sldMk cId="0" sldId="264"/>
            <ac:spMk id="6" creationId="{8B99E2D9-33C4-B92D-E48B-84AEF23BB836}"/>
          </ac:spMkLst>
        </pc:spChg>
        <pc:spChg chg="add mod">
          <ac:chgData name="pantelis balaouras" userId="25e8755020fc1734" providerId="LiveId" clId="{9C9B6970-CA31-44A1-A16B-5BD941FA7084}" dt="2024-05-01T14:06:27.601" v="522"/>
          <ac:spMkLst>
            <pc:docMk/>
            <pc:sldMk cId="0" sldId="264"/>
            <ac:spMk id="7" creationId="{16530CAF-093D-EA96-C1C5-A8A1F539E593}"/>
          </ac:spMkLst>
        </pc:spChg>
        <pc:spChg chg="del">
          <ac:chgData name="pantelis balaouras" userId="25e8755020fc1734" providerId="LiveId" clId="{9C9B6970-CA31-44A1-A16B-5BD941FA7084}" dt="2024-05-01T12:13:10.432" v="28" actId="478"/>
          <ac:spMkLst>
            <pc:docMk/>
            <pc:sldMk cId="0" sldId="264"/>
            <ac:spMk id="11" creationId="{00000000-0000-0000-0000-000000000000}"/>
          </ac:spMkLst>
        </pc:spChg>
        <pc:spChg chg="del">
          <ac:chgData name="pantelis balaouras" userId="25e8755020fc1734" providerId="LiveId" clId="{9C9B6970-CA31-44A1-A16B-5BD941FA7084}" dt="2024-05-01T12:13:07.737" v="27" actId="478"/>
          <ac:spMkLst>
            <pc:docMk/>
            <pc:sldMk cId="0" sldId="264"/>
            <ac:spMk id="12" creationId="{00000000-0000-0000-0000-000000000000}"/>
          </ac:spMkLst>
        </pc:spChg>
        <pc:spChg chg="del">
          <ac:chgData name="pantelis balaouras" userId="25e8755020fc1734" providerId="LiveId" clId="{9C9B6970-CA31-44A1-A16B-5BD941FA7084}" dt="2024-05-01T14:06:26.459" v="521" actId="478"/>
          <ac:spMkLst>
            <pc:docMk/>
            <pc:sldMk cId="0" sldId="264"/>
            <ac:spMk id="253" creationId="{00000000-0000-0000-0000-000000000000}"/>
          </ac:spMkLst>
        </pc:spChg>
        <pc:picChg chg="add mod">
          <ac:chgData name="pantelis balaouras" userId="25e8755020fc1734" providerId="LiveId" clId="{9C9B6970-CA31-44A1-A16B-5BD941FA7084}" dt="2024-05-01T14:06:27.601" v="522"/>
          <ac:picMkLst>
            <pc:docMk/>
            <pc:sldMk cId="0" sldId="264"/>
            <ac:picMk id="8" creationId="{F551C69B-348C-9E5C-58D1-984CBA328D9E}"/>
          </ac:picMkLst>
        </pc:picChg>
        <pc:picChg chg="del">
          <ac:chgData name="pantelis balaouras" userId="25e8755020fc1734" providerId="LiveId" clId="{9C9B6970-CA31-44A1-A16B-5BD941FA7084}" dt="2024-05-01T14:06:20.023" v="520" actId="478"/>
          <ac:picMkLst>
            <pc:docMk/>
            <pc:sldMk cId="0" sldId="264"/>
            <ac:picMk id="252" creationId="{00000000-0000-0000-0000-000000000000}"/>
          </ac:picMkLst>
        </pc:picChg>
      </pc:sldChg>
      <pc:sldChg chg="delSp modSp del mod">
        <pc:chgData name="pantelis balaouras" userId="25e8755020fc1734" providerId="LiveId" clId="{9C9B6970-CA31-44A1-A16B-5BD941FA7084}" dt="2024-05-01T13:22:15.305" v="224" actId="47"/>
        <pc:sldMkLst>
          <pc:docMk/>
          <pc:sldMk cId="0" sldId="266"/>
        </pc:sldMkLst>
        <pc:spChg chg="mod">
          <ac:chgData name="pantelis balaouras" userId="25e8755020fc1734" providerId="LiveId" clId="{9C9B6970-CA31-44A1-A16B-5BD941FA7084}" dt="2024-05-01T13:22:04.677" v="222" actId="20577"/>
          <ac:spMkLst>
            <pc:docMk/>
            <pc:sldMk cId="0" sldId="266"/>
            <ac:spMk id="276" creationId="{00000000-0000-0000-0000-000000000000}"/>
          </ac:spMkLst>
        </pc:spChg>
        <pc:grpChg chg="del">
          <ac:chgData name="pantelis balaouras" userId="25e8755020fc1734" providerId="LiveId" clId="{9C9B6970-CA31-44A1-A16B-5BD941FA7084}" dt="2024-05-01T12:12:53.458" v="21" actId="478"/>
          <ac:grpSpMkLst>
            <pc:docMk/>
            <pc:sldMk cId="0" sldId="266"/>
            <ac:grpSpMk id="278" creationId="{00000000-0000-0000-0000-000000000000}"/>
          </ac:grpSpMkLst>
        </pc:grpChg>
      </pc:sldChg>
      <pc:sldChg chg="delSp del mod">
        <pc:chgData name="pantelis balaouras" userId="25e8755020fc1734" providerId="LiveId" clId="{9C9B6970-CA31-44A1-A16B-5BD941FA7084}" dt="2024-05-01T13:26:12.666" v="272" actId="47"/>
        <pc:sldMkLst>
          <pc:docMk/>
          <pc:sldMk cId="0" sldId="267"/>
        </pc:sldMkLst>
        <pc:grpChg chg="del">
          <ac:chgData name="pantelis balaouras" userId="25e8755020fc1734" providerId="LiveId" clId="{9C9B6970-CA31-44A1-A16B-5BD941FA7084}" dt="2024-05-01T12:12:49.257" v="19" actId="478"/>
          <ac:grpSpMkLst>
            <pc:docMk/>
            <pc:sldMk cId="0" sldId="267"/>
            <ac:grpSpMk id="290" creationId="{00000000-0000-0000-0000-000000000000}"/>
          </ac:grpSpMkLst>
        </pc:grpChg>
      </pc:sldChg>
      <pc:sldChg chg="delSp modSp del mod">
        <pc:chgData name="pantelis balaouras" userId="25e8755020fc1734" providerId="LiveId" clId="{9C9B6970-CA31-44A1-A16B-5BD941FA7084}" dt="2024-05-01T13:28:00.185" v="296" actId="47"/>
        <pc:sldMkLst>
          <pc:docMk/>
          <pc:sldMk cId="0" sldId="268"/>
        </pc:sldMkLst>
        <pc:grpChg chg="del">
          <ac:chgData name="pantelis balaouras" userId="25e8755020fc1734" providerId="LiveId" clId="{9C9B6970-CA31-44A1-A16B-5BD941FA7084}" dt="2024-05-01T12:12:47.464" v="18" actId="478"/>
          <ac:grpSpMkLst>
            <pc:docMk/>
            <pc:sldMk cId="0" sldId="268"/>
            <ac:grpSpMk id="302" creationId="{00000000-0000-0000-0000-000000000000}"/>
          </ac:grpSpMkLst>
        </pc:grpChg>
        <pc:picChg chg="mod">
          <ac:chgData name="pantelis balaouras" userId="25e8755020fc1734" providerId="LiveId" clId="{9C9B6970-CA31-44A1-A16B-5BD941FA7084}" dt="2024-05-01T13:27:42.225" v="292" actId="1076"/>
          <ac:picMkLst>
            <pc:docMk/>
            <pc:sldMk cId="0" sldId="268"/>
            <ac:picMk id="8" creationId="{4A715AF3-6FEB-5767-7981-FEE0767A565B}"/>
          </ac:picMkLst>
        </pc:picChg>
      </pc:sldChg>
      <pc:sldChg chg="delSp del mod">
        <pc:chgData name="pantelis balaouras" userId="25e8755020fc1734" providerId="LiveId" clId="{9C9B6970-CA31-44A1-A16B-5BD941FA7084}" dt="2024-05-01T13:29:19.186" v="315" actId="47"/>
        <pc:sldMkLst>
          <pc:docMk/>
          <pc:sldMk cId="0" sldId="269"/>
        </pc:sldMkLst>
        <pc:grpChg chg="del">
          <ac:chgData name="pantelis balaouras" userId="25e8755020fc1734" providerId="LiveId" clId="{9C9B6970-CA31-44A1-A16B-5BD941FA7084}" dt="2024-05-01T12:12:45.471" v="17" actId="478"/>
          <ac:grpSpMkLst>
            <pc:docMk/>
            <pc:sldMk cId="0" sldId="269"/>
            <ac:grpSpMk id="314" creationId="{00000000-0000-0000-0000-000000000000}"/>
          </ac:grpSpMkLst>
        </pc:grpChg>
      </pc:sldChg>
      <pc:sldChg chg="delSp del mod">
        <pc:chgData name="pantelis balaouras" userId="25e8755020fc1734" providerId="LiveId" clId="{9C9B6970-CA31-44A1-A16B-5BD941FA7084}" dt="2024-05-01T13:29:29.627" v="317" actId="47"/>
        <pc:sldMkLst>
          <pc:docMk/>
          <pc:sldMk cId="0" sldId="270"/>
        </pc:sldMkLst>
        <pc:grpChg chg="del">
          <ac:chgData name="pantelis balaouras" userId="25e8755020fc1734" providerId="LiveId" clId="{9C9B6970-CA31-44A1-A16B-5BD941FA7084}" dt="2024-05-01T12:12:43.548" v="16" actId="478"/>
          <ac:grpSpMkLst>
            <pc:docMk/>
            <pc:sldMk cId="0" sldId="270"/>
            <ac:grpSpMk id="326" creationId="{00000000-0000-0000-0000-000000000000}"/>
          </ac:grpSpMkLst>
        </pc:grpChg>
      </pc:sldChg>
      <pc:sldChg chg="delSp mod">
        <pc:chgData name="pantelis balaouras" userId="25e8755020fc1734" providerId="LiveId" clId="{9C9B6970-CA31-44A1-A16B-5BD941FA7084}" dt="2024-05-01T13:44:12.177" v="499" actId="478"/>
        <pc:sldMkLst>
          <pc:docMk/>
          <pc:sldMk cId="0" sldId="276"/>
        </pc:sldMkLst>
        <pc:spChg chg="del topLvl">
          <ac:chgData name="pantelis balaouras" userId="25e8755020fc1734" providerId="LiveId" clId="{9C9B6970-CA31-44A1-A16B-5BD941FA7084}" dt="2024-05-01T13:44:10.260" v="498" actId="478"/>
          <ac:spMkLst>
            <pc:docMk/>
            <pc:sldMk cId="0" sldId="276"/>
            <ac:spMk id="390" creationId="{00000000-0000-0000-0000-000000000000}"/>
          </ac:spMkLst>
        </pc:spChg>
        <pc:spChg chg="del topLvl">
          <ac:chgData name="pantelis balaouras" userId="25e8755020fc1734" providerId="LiveId" clId="{9C9B6970-CA31-44A1-A16B-5BD941FA7084}" dt="2024-05-01T13:44:12.177" v="499" actId="478"/>
          <ac:spMkLst>
            <pc:docMk/>
            <pc:sldMk cId="0" sldId="276"/>
            <ac:spMk id="391" creationId="{00000000-0000-0000-0000-000000000000}"/>
          </ac:spMkLst>
        </pc:spChg>
        <pc:grpChg chg="del">
          <ac:chgData name="pantelis balaouras" userId="25e8755020fc1734" providerId="LiveId" clId="{9C9B6970-CA31-44A1-A16B-5BD941FA7084}" dt="2024-05-01T13:44:10.260" v="498" actId="478"/>
          <ac:grpSpMkLst>
            <pc:docMk/>
            <pc:sldMk cId="0" sldId="276"/>
            <ac:grpSpMk id="389" creationId="{00000000-0000-0000-0000-000000000000}"/>
          </ac:grpSpMkLst>
        </pc:grpChg>
      </pc:sldChg>
      <pc:sldChg chg="addSp delSp modSp mod">
        <pc:chgData name="pantelis balaouras" userId="25e8755020fc1734" providerId="LiveId" clId="{9C9B6970-CA31-44A1-A16B-5BD941FA7084}" dt="2024-05-01T13:41:43.328" v="488"/>
        <pc:sldMkLst>
          <pc:docMk/>
          <pc:sldMk cId="0" sldId="277"/>
        </pc:sldMkLst>
        <pc:picChg chg="add mod">
          <ac:chgData name="pantelis balaouras" userId="25e8755020fc1734" providerId="LiveId" clId="{9C9B6970-CA31-44A1-A16B-5BD941FA7084}" dt="2024-05-01T13:41:43.328" v="488"/>
          <ac:picMkLst>
            <pc:docMk/>
            <pc:sldMk cId="0" sldId="277"/>
            <ac:picMk id="2" creationId="{66A03CB0-FD74-C631-58D0-94022CD42949}"/>
          </ac:picMkLst>
        </pc:picChg>
        <pc:picChg chg="del">
          <ac:chgData name="pantelis balaouras" userId="25e8755020fc1734" providerId="LiveId" clId="{9C9B6970-CA31-44A1-A16B-5BD941FA7084}" dt="2024-05-01T13:39:03.898" v="479" actId="478"/>
          <ac:picMkLst>
            <pc:docMk/>
            <pc:sldMk cId="0" sldId="277"/>
            <ac:picMk id="406" creationId="{00000000-0000-0000-0000-000000000000}"/>
          </ac:picMkLst>
        </pc:picChg>
      </pc:sldChg>
      <pc:sldChg chg="delSp modSp del mod chgLayout">
        <pc:chgData name="pantelis balaouras" userId="25e8755020fc1734" providerId="LiveId" clId="{9C9B6970-CA31-44A1-A16B-5BD941FA7084}" dt="2024-05-01T12:38:29.348" v="146" actId="47"/>
        <pc:sldMkLst>
          <pc:docMk/>
          <pc:sldMk cId="444584166" sldId="278"/>
        </pc:sldMkLst>
        <pc:spChg chg="mod ord">
          <ac:chgData name="pantelis balaouras" userId="25e8755020fc1734" providerId="LiveId" clId="{9C9B6970-CA31-44A1-A16B-5BD941FA7084}" dt="2024-05-01T12:37:08.858" v="136" actId="700"/>
          <ac:spMkLst>
            <pc:docMk/>
            <pc:sldMk cId="444584166" sldId="278"/>
            <ac:spMk id="274" creationId="{00000000-0000-0000-0000-000000000000}"/>
          </ac:spMkLst>
        </pc:spChg>
        <pc:spChg chg="mod ord">
          <ac:chgData name="pantelis balaouras" userId="25e8755020fc1734" providerId="LiveId" clId="{9C9B6970-CA31-44A1-A16B-5BD941FA7084}" dt="2024-05-01T12:37:08.894" v="137" actId="27636"/>
          <ac:spMkLst>
            <pc:docMk/>
            <pc:sldMk cId="444584166" sldId="278"/>
            <ac:spMk id="275" creationId="{00000000-0000-0000-0000-000000000000}"/>
          </ac:spMkLst>
        </pc:spChg>
        <pc:grpChg chg="del">
          <ac:chgData name="pantelis balaouras" userId="25e8755020fc1734" providerId="LiveId" clId="{9C9B6970-CA31-44A1-A16B-5BD941FA7084}" dt="2024-05-01T12:13:05.096" v="26" actId="478"/>
          <ac:grpSpMkLst>
            <pc:docMk/>
            <pc:sldMk cId="444584166" sldId="278"/>
            <ac:grpSpMk id="278" creationId="{00000000-0000-0000-0000-000000000000}"/>
          </ac:grpSpMkLst>
        </pc:grpChg>
      </pc:sldChg>
      <pc:sldChg chg="addSp delSp modSp del mod">
        <pc:chgData name="pantelis balaouras" userId="25e8755020fc1734" providerId="LiveId" clId="{9C9B6970-CA31-44A1-A16B-5BD941FA7084}" dt="2024-05-01T13:24:10.680" v="249" actId="47"/>
        <pc:sldMkLst>
          <pc:docMk/>
          <pc:sldMk cId="1190022409" sldId="281"/>
        </pc:sldMkLst>
        <pc:spChg chg="add mod">
          <ac:chgData name="pantelis balaouras" userId="25e8755020fc1734" providerId="LiveId" clId="{9C9B6970-CA31-44A1-A16B-5BD941FA7084}" dt="2024-05-01T13:22:39.124" v="226"/>
          <ac:spMkLst>
            <pc:docMk/>
            <pc:sldMk cId="1190022409" sldId="281"/>
            <ac:spMk id="2" creationId="{C149C6E1-AE93-FD08-A5BB-A1186AA50E07}"/>
          </ac:spMkLst>
        </pc:spChg>
        <pc:spChg chg="mod">
          <ac:chgData name="pantelis balaouras" userId="25e8755020fc1734" providerId="LiveId" clId="{9C9B6970-CA31-44A1-A16B-5BD941FA7084}" dt="2024-05-01T13:22:45.075" v="227" actId="120"/>
          <ac:spMkLst>
            <pc:docMk/>
            <pc:sldMk cId="1190022409" sldId="281"/>
            <ac:spMk id="275" creationId="{00000000-0000-0000-0000-000000000000}"/>
          </ac:spMkLst>
        </pc:spChg>
        <pc:spChg chg="del">
          <ac:chgData name="pantelis balaouras" userId="25e8755020fc1734" providerId="LiveId" clId="{9C9B6970-CA31-44A1-A16B-5BD941FA7084}" dt="2024-05-01T13:22:30.420" v="225" actId="478"/>
          <ac:spMkLst>
            <pc:docMk/>
            <pc:sldMk cId="1190022409" sldId="281"/>
            <ac:spMk id="276" creationId="{00000000-0000-0000-0000-000000000000}"/>
          </ac:spMkLst>
        </pc:spChg>
        <pc:grpChg chg="del">
          <ac:chgData name="pantelis balaouras" userId="25e8755020fc1734" providerId="LiveId" clId="{9C9B6970-CA31-44A1-A16B-5BD941FA7084}" dt="2024-05-01T12:12:51.296" v="20" actId="478"/>
          <ac:grpSpMkLst>
            <pc:docMk/>
            <pc:sldMk cId="1190022409" sldId="281"/>
            <ac:grpSpMk id="278" creationId="{00000000-0000-0000-0000-000000000000}"/>
          </ac:grpSpMkLst>
        </pc:grpChg>
        <pc:picChg chg="mod">
          <ac:chgData name="pantelis balaouras" userId="25e8755020fc1734" providerId="LiveId" clId="{9C9B6970-CA31-44A1-A16B-5BD941FA7084}" dt="2024-05-01T13:22:49.951" v="228" actId="1076"/>
          <ac:picMkLst>
            <pc:docMk/>
            <pc:sldMk cId="1190022409" sldId="281"/>
            <ac:picMk id="8" creationId="{C8605396-06DB-5F85-1C13-3127709138F6}"/>
          </ac:picMkLst>
        </pc:picChg>
      </pc:sldChg>
      <pc:sldChg chg="delSp del mod">
        <pc:chgData name="pantelis balaouras" userId="25e8755020fc1734" providerId="LiveId" clId="{9C9B6970-CA31-44A1-A16B-5BD941FA7084}" dt="2024-05-01T13:31:09.079" v="373" actId="47"/>
        <pc:sldMkLst>
          <pc:docMk/>
          <pc:sldMk cId="3236999893" sldId="283"/>
        </pc:sldMkLst>
        <pc:spChg chg="del topLvl">
          <ac:chgData name="pantelis balaouras" userId="25e8755020fc1734" providerId="LiveId" clId="{9C9B6970-CA31-44A1-A16B-5BD941FA7084}" dt="2024-05-01T12:11:25.499" v="0" actId="478"/>
          <ac:spMkLst>
            <pc:docMk/>
            <pc:sldMk cId="3236999893" sldId="283"/>
            <ac:spMk id="327" creationId="{00000000-0000-0000-0000-000000000000}"/>
          </ac:spMkLst>
        </pc:spChg>
        <pc:spChg chg="del topLvl">
          <ac:chgData name="pantelis balaouras" userId="25e8755020fc1734" providerId="LiveId" clId="{9C9B6970-CA31-44A1-A16B-5BD941FA7084}" dt="2024-05-01T12:11:28.138" v="1" actId="478"/>
          <ac:spMkLst>
            <pc:docMk/>
            <pc:sldMk cId="3236999893" sldId="283"/>
            <ac:spMk id="328" creationId="{00000000-0000-0000-0000-000000000000}"/>
          </ac:spMkLst>
        </pc:spChg>
        <pc:grpChg chg="del">
          <ac:chgData name="pantelis balaouras" userId="25e8755020fc1734" providerId="LiveId" clId="{9C9B6970-CA31-44A1-A16B-5BD941FA7084}" dt="2024-05-01T12:11:25.499" v="0" actId="478"/>
          <ac:grpSpMkLst>
            <pc:docMk/>
            <pc:sldMk cId="3236999893" sldId="283"/>
            <ac:grpSpMk id="326" creationId="{00000000-0000-0000-0000-000000000000}"/>
          </ac:grpSpMkLst>
        </pc:grpChg>
      </pc:sldChg>
      <pc:sldChg chg="delSp modSp del mod">
        <pc:chgData name="pantelis balaouras" userId="25e8755020fc1734" providerId="LiveId" clId="{9C9B6970-CA31-44A1-A16B-5BD941FA7084}" dt="2024-05-01T13:35:21.710" v="436" actId="47"/>
        <pc:sldMkLst>
          <pc:docMk/>
          <pc:sldMk cId="2532931752" sldId="284"/>
        </pc:sldMkLst>
        <pc:spChg chg="mod">
          <ac:chgData name="pantelis balaouras" userId="25e8755020fc1734" providerId="LiveId" clId="{9C9B6970-CA31-44A1-A16B-5BD941FA7084}" dt="2024-05-01T13:32:57.540" v="411" actId="6549"/>
          <ac:spMkLst>
            <pc:docMk/>
            <pc:sldMk cId="2532931752" sldId="284"/>
            <ac:spMk id="12" creationId="{00000000-0000-0000-0000-000000000000}"/>
          </ac:spMkLst>
        </pc:spChg>
        <pc:spChg chg="mod">
          <ac:chgData name="pantelis balaouras" userId="25e8755020fc1734" providerId="LiveId" clId="{9C9B6970-CA31-44A1-A16B-5BD941FA7084}" dt="2024-05-01T13:33:18.216" v="414" actId="1076"/>
          <ac:spMkLst>
            <pc:docMk/>
            <pc:sldMk cId="2532931752" sldId="284"/>
            <ac:spMk id="13" creationId="{00000000-0000-0000-0000-000000000000}"/>
          </ac:spMkLst>
        </pc:spChg>
        <pc:spChg chg="mod">
          <ac:chgData name="pantelis balaouras" userId="25e8755020fc1734" providerId="LiveId" clId="{9C9B6970-CA31-44A1-A16B-5BD941FA7084}" dt="2024-05-01T13:33:18.216" v="414" actId="1076"/>
          <ac:spMkLst>
            <pc:docMk/>
            <pc:sldMk cId="2532931752" sldId="284"/>
            <ac:spMk id="14" creationId="{00000000-0000-0000-0000-000000000000}"/>
          </ac:spMkLst>
        </pc:spChg>
        <pc:grpChg chg="del">
          <ac:chgData name="pantelis balaouras" userId="25e8755020fc1734" providerId="LiveId" clId="{9C9B6970-CA31-44A1-A16B-5BD941FA7084}" dt="2024-05-01T12:12:39.658" v="15" actId="478"/>
          <ac:grpSpMkLst>
            <pc:docMk/>
            <pc:sldMk cId="2532931752" sldId="284"/>
            <ac:grpSpMk id="326" creationId="{00000000-0000-0000-0000-000000000000}"/>
          </ac:grpSpMkLst>
        </pc:grpChg>
      </pc:sldChg>
      <pc:sldChg chg="delSp del mod">
        <pc:chgData name="pantelis balaouras" userId="25e8755020fc1734" providerId="LiveId" clId="{9C9B6970-CA31-44A1-A16B-5BD941FA7084}" dt="2024-05-01T13:38:56.829" v="478" actId="47"/>
        <pc:sldMkLst>
          <pc:docMk/>
          <pc:sldMk cId="3332097358" sldId="285"/>
        </pc:sldMkLst>
        <pc:spChg chg="del topLvl">
          <ac:chgData name="pantelis balaouras" userId="25e8755020fc1734" providerId="LiveId" clId="{9C9B6970-CA31-44A1-A16B-5BD941FA7084}" dt="2024-05-01T12:12:34.857" v="13" actId="478"/>
          <ac:spMkLst>
            <pc:docMk/>
            <pc:sldMk cId="3332097358" sldId="285"/>
            <ac:spMk id="327" creationId="{00000000-0000-0000-0000-000000000000}"/>
          </ac:spMkLst>
        </pc:spChg>
        <pc:spChg chg="del topLvl">
          <ac:chgData name="pantelis balaouras" userId="25e8755020fc1734" providerId="LiveId" clId="{9C9B6970-CA31-44A1-A16B-5BD941FA7084}" dt="2024-05-01T12:12:37.504" v="14" actId="478"/>
          <ac:spMkLst>
            <pc:docMk/>
            <pc:sldMk cId="3332097358" sldId="285"/>
            <ac:spMk id="328" creationId="{00000000-0000-0000-0000-000000000000}"/>
          </ac:spMkLst>
        </pc:spChg>
        <pc:grpChg chg="del">
          <ac:chgData name="pantelis balaouras" userId="25e8755020fc1734" providerId="LiveId" clId="{9C9B6970-CA31-44A1-A16B-5BD941FA7084}" dt="2024-05-01T12:12:34.857" v="13" actId="478"/>
          <ac:grpSpMkLst>
            <pc:docMk/>
            <pc:sldMk cId="3332097358" sldId="285"/>
            <ac:grpSpMk id="326" creationId="{00000000-0000-0000-0000-000000000000}"/>
          </ac:grpSpMkLst>
        </pc:grpChg>
      </pc:sldChg>
      <pc:sldChg chg="addSp delSp modSp mod">
        <pc:chgData name="pantelis balaouras" userId="25e8755020fc1734" providerId="LiveId" clId="{9C9B6970-CA31-44A1-A16B-5BD941FA7084}" dt="2024-05-01T13:44:05.942" v="497" actId="478"/>
        <pc:sldMkLst>
          <pc:docMk/>
          <pc:sldMk cId="3329318563" sldId="286"/>
        </pc:sldMkLst>
        <pc:spChg chg="add mod">
          <ac:chgData name="pantelis balaouras" userId="25e8755020fc1734" providerId="LiveId" clId="{9C9B6970-CA31-44A1-A16B-5BD941FA7084}" dt="2024-05-01T13:44:00.319" v="496"/>
          <ac:spMkLst>
            <pc:docMk/>
            <pc:sldMk cId="3329318563" sldId="286"/>
            <ac:spMk id="2" creationId="{6F540DD3-8DF4-236C-81C6-A657B4AA0569}"/>
          </ac:spMkLst>
        </pc:spChg>
        <pc:spChg chg="del">
          <ac:chgData name="pantelis balaouras" userId="25e8755020fc1734" providerId="LiveId" clId="{9C9B6970-CA31-44A1-A16B-5BD941FA7084}" dt="2024-05-01T13:43:59.338" v="495" actId="478"/>
          <ac:spMkLst>
            <pc:docMk/>
            <pc:sldMk cId="3329318563" sldId="286"/>
            <ac:spMk id="324" creationId="{00000000-0000-0000-0000-000000000000}"/>
          </ac:spMkLst>
        </pc:spChg>
        <pc:grpChg chg="del">
          <ac:chgData name="pantelis balaouras" userId="25e8755020fc1734" providerId="LiveId" clId="{9C9B6970-CA31-44A1-A16B-5BD941FA7084}" dt="2024-05-01T13:44:05.942" v="497" actId="478"/>
          <ac:grpSpMkLst>
            <pc:docMk/>
            <pc:sldMk cId="3329318563" sldId="286"/>
            <ac:grpSpMk id="326" creationId="{00000000-0000-0000-0000-000000000000}"/>
          </ac:grpSpMkLst>
        </pc:grpChg>
      </pc:sldChg>
      <pc:sldChg chg="modSp mod">
        <pc:chgData name="pantelis balaouras" userId="25e8755020fc1734" providerId="LiveId" clId="{9C9B6970-CA31-44A1-A16B-5BD941FA7084}" dt="2024-05-01T12:14:05.817" v="50" actId="1035"/>
        <pc:sldMkLst>
          <pc:docMk/>
          <pc:sldMk cId="3295444630" sldId="288"/>
        </pc:sldMkLst>
        <pc:spChg chg="mod">
          <ac:chgData name="pantelis balaouras" userId="25e8755020fc1734" providerId="LiveId" clId="{9C9B6970-CA31-44A1-A16B-5BD941FA7084}" dt="2024-05-01T12:14:05.817" v="50" actId="1035"/>
          <ac:spMkLst>
            <pc:docMk/>
            <pc:sldMk cId="3295444630" sldId="288"/>
            <ac:spMk id="191" creationId="{00000000-0000-0000-0000-000000000000}"/>
          </ac:spMkLst>
        </pc:spChg>
        <pc:spChg chg="mod">
          <ac:chgData name="pantelis balaouras" userId="25e8755020fc1734" providerId="LiveId" clId="{9C9B6970-CA31-44A1-A16B-5BD941FA7084}" dt="2024-05-01T12:13:59.622" v="49" actId="1038"/>
          <ac:spMkLst>
            <pc:docMk/>
            <pc:sldMk cId="3295444630" sldId="288"/>
            <ac:spMk id="192" creationId="{00000000-0000-0000-0000-000000000000}"/>
          </ac:spMkLst>
        </pc:spChg>
      </pc:sldChg>
      <pc:sldChg chg="addSp delSp modSp del mod modClrScheme chgLayout">
        <pc:chgData name="pantelis balaouras" userId="25e8755020fc1734" providerId="LiveId" clId="{9C9B6970-CA31-44A1-A16B-5BD941FA7084}" dt="2024-05-01T12:17:16.393" v="74" actId="47"/>
        <pc:sldMkLst>
          <pc:docMk/>
          <pc:sldMk cId="200375749" sldId="289"/>
        </pc:sldMkLst>
        <pc:spChg chg="add mod ord">
          <ac:chgData name="pantelis balaouras" userId="25e8755020fc1734" providerId="LiveId" clId="{9C9B6970-CA31-44A1-A16B-5BD941FA7084}" dt="2024-05-01T12:15:47.005" v="56"/>
          <ac:spMkLst>
            <pc:docMk/>
            <pc:sldMk cId="200375749" sldId="289"/>
            <ac:spMk id="2" creationId="{7A70C6C1-1087-E603-FAC8-E2CC02FC1F99}"/>
          </ac:spMkLst>
        </pc:spChg>
        <pc:spChg chg="add del mod ord">
          <ac:chgData name="pantelis balaouras" userId="25e8755020fc1734" providerId="LiveId" clId="{9C9B6970-CA31-44A1-A16B-5BD941FA7084}" dt="2024-05-01T12:16:07.500" v="58" actId="478"/>
          <ac:spMkLst>
            <pc:docMk/>
            <pc:sldMk cId="200375749" sldId="289"/>
            <ac:spMk id="3" creationId="{71BBAEDE-C886-1AA5-975D-B967E4728B66}"/>
          </ac:spMkLst>
        </pc:spChg>
        <pc:spChg chg="add del mod ord">
          <ac:chgData name="pantelis balaouras" userId="25e8755020fc1734" providerId="LiveId" clId="{9C9B6970-CA31-44A1-A16B-5BD941FA7084}" dt="2024-05-01T12:16:38.959" v="65" actId="478"/>
          <ac:spMkLst>
            <pc:docMk/>
            <pc:sldMk cId="200375749" sldId="289"/>
            <ac:spMk id="5" creationId="{E6D5D998-C05A-1B91-5494-834AA52E353A}"/>
          </ac:spMkLst>
        </pc:spChg>
        <pc:spChg chg="mod">
          <ac:chgData name="pantelis balaouras" userId="25e8755020fc1734" providerId="LiveId" clId="{9C9B6970-CA31-44A1-A16B-5BD941FA7084}" dt="2024-05-01T12:16:41.461" v="67" actId="1076"/>
          <ac:spMkLst>
            <pc:docMk/>
            <pc:sldMk cId="200375749" sldId="289"/>
            <ac:spMk id="9" creationId="{745F50B6-E9CC-AE78-9C4E-00C0E355DDE0}"/>
          </ac:spMkLst>
        </pc:spChg>
        <pc:picChg chg="mod">
          <ac:chgData name="pantelis balaouras" userId="25e8755020fc1734" providerId="LiveId" clId="{9C9B6970-CA31-44A1-A16B-5BD941FA7084}" dt="2024-05-01T12:16:41.461" v="67" actId="1076"/>
          <ac:picMkLst>
            <pc:docMk/>
            <pc:sldMk cId="200375749" sldId="289"/>
            <ac:picMk id="8" creationId="{EF09337D-BFFC-4312-A5CB-E3EF58FA9B75}"/>
          </ac:picMkLst>
        </pc:picChg>
      </pc:sldChg>
      <pc:sldChg chg="addSp modSp del mod modClrScheme chgLayout">
        <pc:chgData name="pantelis balaouras" userId="25e8755020fc1734" providerId="LiveId" clId="{9C9B6970-CA31-44A1-A16B-5BD941FA7084}" dt="2024-05-01T12:19:05.707" v="92" actId="47"/>
        <pc:sldMkLst>
          <pc:docMk/>
          <pc:sldMk cId="3890931532" sldId="291"/>
        </pc:sldMkLst>
        <pc:spChg chg="add mod ord">
          <ac:chgData name="pantelis balaouras" userId="25e8755020fc1734" providerId="LiveId" clId="{9C9B6970-CA31-44A1-A16B-5BD941FA7084}" dt="2024-05-01T12:15:47.005" v="56"/>
          <ac:spMkLst>
            <pc:docMk/>
            <pc:sldMk cId="3890931532" sldId="291"/>
            <ac:spMk id="2" creationId="{C1D52C45-E435-4870-BE06-4AC86319CE46}"/>
          </ac:spMkLst>
        </pc:spChg>
        <pc:spChg chg="add mod ord">
          <ac:chgData name="pantelis balaouras" userId="25e8755020fc1734" providerId="LiveId" clId="{9C9B6970-CA31-44A1-A16B-5BD941FA7084}" dt="2024-05-01T12:15:47.005" v="56"/>
          <ac:spMkLst>
            <pc:docMk/>
            <pc:sldMk cId="3890931532" sldId="291"/>
            <ac:spMk id="3" creationId="{E1A0FCB3-440C-07C7-1578-9D7F7BE9AEA4}"/>
          </ac:spMkLst>
        </pc:spChg>
        <pc:spChg chg="mod ord">
          <ac:chgData name="pantelis balaouras" userId="25e8755020fc1734" providerId="LiveId" clId="{9C9B6970-CA31-44A1-A16B-5BD941FA7084}" dt="2024-05-01T12:15:47.005" v="56"/>
          <ac:spMkLst>
            <pc:docMk/>
            <pc:sldMk cId="3890931532" sldId="291"/>
            <ac:spMk id="198" creationId="{00000000-0000-0000-0000-000000000000}"/>
          </ac:spMkLst>
        </pc:spChg>
      </pc:sldChg>
      <pc:sldChg chg="addSp delSp modSp del mod modClrScheme chgLayout">
        <pc:chgData name="pantelis balaouras" userId="25e8755020fc1734" providerId="LiveId" clId="{9C9B6970-CA31-44A1-A16B-5BD941FA7084}" dt="2024-05-01T12:18:34.264" v="83" actId="47"/>
        <pc:sldMkLst>
          <pc:docMk/>
          <pc:sldMk cId="2774582886" sldId="293"/>
        </pc:sldMkLst>
        <pc:spChg chg="mod ord">
          <ac:chgData name="pantelis balaouras" userId="25e8755020fc1734" providerId="LiveId" clId="{9C9B6970-CA31-44A1-A16B-5BD941FA7084}" dt="2024-05-01T12:15:47.005" v="56"/>
          <ac:spMkLst>
            <pc:docMk/>
            <pc:sldMk cId="2774582886" sldId="293"/>
            <ac:spMk id="2" creationId="{00000000-0000-0000-0000-000000000000}"/>
          </ac:spMkLst>
        </pc:spChg>
        <pc:spChg chg="add mod ord">
          <ac:chgData name="pantelis balaouras" userId="25e8755020fc1734" providerId="LiveId" clId="{9C9B6970-CA31-44A1-A16B-5BD941FA7084}" dt="2024-05-01T12:15:47.005" v="56"/>
          <ac:spMkLst>
            <pc:docMk/>
            <pc:sldMk cId="2774582886" sldId="293"/>
            <ac:spMk id="3" creationId="{BA1CB3A6-B761-6FAD-005B-C756501165A0}"/>
          </ac:spMkLst>
        </pc:spChg>
        <pc:spChg chg="add del mod ord">
          <ac:chgData name="pantelis balaouras" userId="25e8755020fc1734" providerId="LiveId" clId="{9C9B6970-CA31-44A1-A16B-5BD941FA7084}" dt="2024-05-01T12:18:14.028" v="81" actId="478"/>
          <ac:spMkLst>
            <pc:docMk/>
            <pc:sldMk cId="2774582886" sldId="293"/>
            <ac:spMk id="4" creationId="{89EB64C4-C6C8-59C9-7B2B-C5A304EEA8DE}"/>
          </ac:spMkLst>
        </pc:spChg>
      </pc:sldChg>
      <pc:sldChg chg="addSp delSp modSp del mod modClrScheme chgLayout">
        <pc:chgData name="pantelis balaouras" userId="25e8755020fc1734" providerId="LiveId" clId="{9C9B6970-CA31-44A1-A16B-5BD941FA7084}" dt="2024-05-01T12:19:57.583" v="101" actId="47"/>
        <pc:sldMkLst>
          <pc:docMk/>
          <pc:sldMk cId="692012069" sldId="295"/>
        </pc:sldMkLst>
        <pc:spChg chg="mod ord">
          <ac:chgData name="pantelis balaouras" userId="25e8755020fc1734" providerId="LiveId" clId="{9C9B6970-CA31-44A1-A16B-5BD941FA7084}" dt="2024-05-01T12:15:47.005" v="56"/>
          <ac:spMkLst>
            <pc:docMk/>
            <pc:sldMk cId="692012069" sldId="295"/>
            <ac:spMk id="2" creationId="{00000000-0000-0000-0000-000000000000}"/>
          </ac:spMkLst>
        </pc:spChg>
        <pc:spChg chg="add mod ord">
          <ac:chgData name="pantelis balaouras" userId="25e8755020fc1734" providerId="LiveId" clId="{9C9B6970-CA31-44A1-A16B-5BD941FA7084}" dt="2024-05-01T12:15:47.005" v="56"/>
          <ac:spMkLst>
            <pc:docMk/>
            <pc:sldMk cId="692012069" sldId="295"/>
            <ac:spMk id="3" creationId="{12A4ADB9-4714-AADF-532D-168712A5B04A}"/>
          </ac:spMkLst>
        </pc:spChg>
        <pc:spChg chg="add del mod ord">
          <ac:chgData name="pantelis balaouras" userId="25e8755020fc1734" providerId="LiveId" clId="{9C9B6970-CA31-44A1-A16B-5BD941FA7084}" dt="2024-05-01T12:19:10.556" v="93" actId="478"/>
          <ac:spMkLst>
            <pc:docMk/>
            <pc:sldMk cId="692012069" sldId="295"/>
            <ac:spMk id="4" creationId="{17EE93A3-988D-65E2-C692-3926FF16B8C4}"/>
          </ac:spMkLst>
        </pc:spChg>
      </pc:sldChg>
      <pc:sldChg chg="addSp delSp modSp new mod">
        <pc:chgData name="pantelis balaouras" userId="25e8755020fc1734" providerId="LiveId" clId="{9C9B6970-CA31-44A1-A16B-5BD941FA7084}" dt="2024-05-01T12:17:12.121" v="73" actId="120"/>
        <pc:sldMkLst>
          <pc:docMk/>
          <pc:sldMk cId="2709952628" sldId="296"/>
        </pc:sldMkLst>
        <pc:spChg chg="mod">
          <ac:chgData name="pantelis balaouras" userId="25e8755020fc1734" providerId="LiveId" clId="{9C9B6970-CA31-44A1-A16B-5BD941FA7084}" dt="2024-05-01T12:16:33.855" v="64" actId="27636"/>
          <ac:spMkLst>
            <pc:docMk/>
            <pc:sldMk cId="2709952628" sldId="296"/>
            <ac:spMk id="2" creationId="{EC2FF6A7-0922-2038-CD84-D47A356445D7}"/>
          </ac:spMkLst>
        </pc:spChg>
        <pc:spChg chg="mod">
          <ac:chgData name="pantelis balaouras" userId="25e8755020fc1734" providerId="LiveId" clId="{9C9B6970-CA31-44A1-A16B-5BD941FA7084}" dt="2024-05-01T12:17:12.121" v="73" actId="120"/>
          <ac:spMkLst>
            <pc:docMk/>
            <pc:sldMk cId="2709952628" sldId="296"/>
            <ac:spMk id="3" creationId="{4A312530-2253-41DE-0D9B-19250A9F93FC}"/>
          </ac:spMkLst>
        </pc:spChg>
        <pc:spChg chg="del">
          <ac:chgData name="pantelis balaouras" userId="25e8755020fc1734" providerId="LiveId" clId="{9C9B6970-CA31-44A1-A16B-5BD941FA7084}" dt="2024-05-01T12:16:48.242" v="68" actId="478"/>
          <ac:spMkLst>
            <pc:docMk/>
            <pc:sldMk cId="2709952628" sldId="296"/>
            <ac:spMk id="4" creationId="{FE41F5AC-AE63-2F3F-A40D-0236205D0230}"/>
          </ac:spMkLst>
        </pc:spChg>
        <pc:spChg chg="add mod">
          <ac:chgData name="pantelis balaouras" userId="25e8755020fc1734" providerId="LiveId" clId="{9C9B6970-CA31-44A1-A16B-5BD941FA7084}" dt="2024-05-01T12:16:48.886" v="69"/>
          <ac:spMkLst>
            <pc:docMk/>
            <pc:sldMk cId="2709952628" sldId="296"/>
            <ac:spMk id="6" creationId="{95984061-3F3B-D717-3B85-59008B6287D8}"/>
          </ac:spMkLst>
        </pc:spChg>
        <pc:picChg chg="add mod">
          <ac:chgData name="pantelis balaouras" userId="25e8755020fc1734" providerId="LiveId" clId="{9C9B6970-CA31-44A1-A16B-5BD941FA7084}" dt="2024-05-01T12:16:48.886" v="69"/>
          <ac:picMkLst>
            <pc:docMk/>
            <pc:sldMk cId="2709952628" sldId="296"/>
            <ac:picMk id="5" creationId="{C3B43F1C-2DB6-CA3B-54E9-95AF91BFAAAB}"/>
          </ac:picMkLst>
        </pc:picChg>
      </pc:sldChg>
      <pc:sldChg chg="addSp delSp modSp new mod">
        <pc:chgData name="pantelis balaouras" userId="25e8755020fc1734" providerId="LiveId" clId="{9C9B6970-CA31-44A1-A16B-5BD941FA7084}" dt="2024-05-01T12:18:27.512" v="82"/>
        <pc:sldMkLst>
          <pc:docMk/>
          <pc:sldMk cId="3914555750" sldId="297"/>
        </pc:sldMkLst>
        <pc:spChg chg="mod">
          <ac:chgData name="pantelis balaouras" userId="25e8755020fc1734" providerId="LiveId" clId="{9C9B6970-CA31-44A1-A16B-5BD941FA7084}" dt="2024-05-01T12:17:37.369" v="78" actId="27636"/>
          <ac:spMkLst>
            <pc:docMk/>
            <pc:sldMk cId="3914555750" sldId="297"/>
            <ac:spMk id="2" creationId="{E67A2EBD-B581-EEE1-4DA7-56058A32255C}"/>
          </ac:spMkLst>
        </pc:spChg>
        <pc:spChg chg="mod">
          <ac:chgData name="pantelis balaouras" userId="25e8755020fc1734" providerId="LiveId" clId="{9C9B6970-CA31-44A1-A16B-5BD941FA7084}" dt="2024-05-01T12:17:55.108" v="80" actId="12"/>
          <ac:spMkLst>
            <pc:docMk/>
            <pc:sldMk cId="3914555750" sldId="297"/>
            <ac:spMk id="3" creationId="{13782FF8-EDDB-BDB2-FE4F-3A02A7AD90D2}"/>
          </ac:spMkLst>
        </pc:spChg>
        <pc:spChg chg="del">
          <ac:chgData name="pantelis balaouras" userId="25e8755020fc1734" providerId="LiveId" clId="{9C9B6970-CA31-44A1-A16B-5BD941FA7084}" dt="2024-05-01T12:17:27.788" v="76" actId="478"/>
          <ac:spMkLst>
            <pc:docMk/>
            <pc:sldMk cId="3914555750" sldId="297"/>
            <ac:spMk id="4" creationId="{C1704C0F-91D4-F59C-1876-B0A32B3F6327}"/>
          </ac:spMkLst>
        </pc:spChg>
        <pc:picChg chg="add mod">
          <ac:chgData name="pantelis balaouras" userId="25e8755020fc1734" providerId="LiveId" clId="{9C9B6970-CA31-44A1-A16B-5BD941FA7084}" dt="2024-05-01T12:18:27.512" v="82"/>
          <ac:picMkLst>
            <pc:docMk/>
            <pc:sldMk cId="3914555750" sldId="297"/>
            <ac:picMk id="5" creationId="{774ED4EE-D799-2951-D8E8-B96673531964}"/>
          </ac:picMkLst>
        </pc:picChg>
      </pc:sldChg>
      <pc:sldChg chg="new del">
        <pc:chgData name="pantelis balaouras" userId="25e8755020fc1734" providerId="LiveId" clId="{9C9B6970-CA31-44A1-A16B-5BD941FA7084}" dt="2024-05-01T12:18:44.583" v="85" actId="680"/>
        <pc:sldMkLst>
          <pc:docMk/>
          <pc:sldMk cId="1552134789" sldId="298"/>
        </pc:sldMkLst>
      </pc:sldChg>
      <pc:sldChg chg="add del">
        <pc:chgData name="pantelis balaouras" userId="25e8755020fc1734" providerId="LiveId" clId="{9C9B6970-CA31-44A1-A16B-5BD941FA7084}" dt="2024-05-01T12:18:50.164" v="87"/>
        <pc:sldMkLst>
          <pc:docMk/>
          <pc:sldMk cId="2549551825" sldId="298"/>
        </pc:sldMkLst>
      </pc:sldChg>
      <pc:sldChg chg="modSp add mod ord">
        <pc:chgData name="pantelis balaouras" userId="25e8755020fc1734" providerId="LiveId" clId="{9C9B6970-CA31-44A1-A16B-5BD941FA7084}" dt="2024-05-01T12:19:03.010" v="91"/>
        <pc:sldMkLst>
          <pc:docMk/>
          <pc:sldMk cId="3030557715" sldId="298"/>
        </pc:sldMkLst>
        <pc:spChg chg="mod">
          <ac:chgData name="pantelis balaouras" userId="25e8755020fc1734" providerId="LiveId" clId="{9C9B6970-CA31-44A1-A16B-5BD941FA7084}" dt="2024-05-01T12:19:03.010" v="91"/>
          <ac:spMkLst>
            <pc:docMk/>
            <pc:sldMk cId="3030557715" sldId="298"/>
            <ac:spMk id="3" creationId="{4A312530-2253-41DE-0D9B-19250A9F93FC}"/>
          </ac:spMkLst>
        </pc:spChg>
      </pc:sldChg>
      <pc:sldChg chg="addSp delSp modSp add mod">
        <pc:chgData name="pantelis balaouras" userId="25e8755020fc1734" providerId="LiveId" clId="{9C9B6970-CA31-44A1-A16B-5BD941FA7084}" dt="2024-05-01T12:19:54.951" v="100"/>
        <pc:sldMkLst>
          <pc:docMk/>
          <pc:sldMk cId="1155151291" sldId="299"/>
        </pc:sldMkLst>
        <pc:spChg chg="mod">
          <ac:chgData name="pantelis balaouras" userId="25e8755020fc1734" providerId="LiveId" clId="{9C9B6970-CA31-44A1-A16B-5BD941FA7084}" dt="2024-05-01T12:19:26.165" v="95"/>
          <ac:spMkLst>
            <pc:docMk/>
            <pc:sldMk cId="1155151291" sldId="299"/>
            <ac:spMk id="2" creationId="{EC2FF6A7-0922-2038-CD84-D47A356445D7}"/>
          </ac:spMkLst>
        </pc:spChg>
        <pc:spChg chg="mod">
          <ac:chgData name="pantelis balaouras" userId="25e8755020fc1734" providerId="LiveId" clId="{9C9B6970-CA31-44A1-A16B-5BD941FA7084}" dt="2024-05-01T12:19:44.244" v="97" actId="12"/>
          <ac:spMkLst>
            <pc:docMk/>
            <pc:sldMk cId="1155151291" sldId="299"/>
            <ac:spMk id="3" creationId="{4A312530-2253-41DE-0D9B-19250A9F93FC}"/>
          </ac:spMkLst>
        </pc:spChg>
        <pc:spChg chg="del">
          <ac:chgData name="pantelis balaouras" userId="25e8755020fc1734" providerId="LiveId" clId="{9C9B6970-CA31-44A1-A16B-5BD941FA7084}" dt="2024-05-01T12:19:48.825" v="99" actId="478"/>
          <ac:spMkLst>
            <pc:docMk/>
            <pc:sldMk cId="1155151291" sldId="299"/>
            <ac:spMk id="6" creationId="{95984061-3F3B-D717-3B85-59008B6287D8}"/>
          </ac:spMkLst>
        </pc:spChg>
        <pc:spChg chg="add mod">
          <ac:chgData name="pantelis balaouras" userId="25e8755020fc1734" providerId="LiveId" clId="{9C9B6970-CA31-44A1-A16B-5BD941FA7084}" dt="2024-05-01T12:19:54.951" v="100"/>
          <ac:spMkLst>
            <pc:docMk/>
            <pc:sldMk cId="1155151291" sldId="299"/>
            <ac:spMk id="7" creationId="{69A248F5-542B-EBC2-C99C-ECE5E7DE902A}"/>
          </ac:spMkLst>
        </pc:spChg>
        <pc:picChg chg="add mod">
          <ac:chgData name="pantelis balaouras" userId="25e8755020fc1734" providerId="LiveId" clId="{9C9B6970-CA31-44A1-A16B-5BD941FA7084}" dt="2024-05-01T12:19:54.951" v="100"/>
          <ac:picMkLst>
            <pc:docMk/>
            <pc:sldMk cId="1155151291" sldId="299"/>
            <ac:picMk id="4" creationId="{E2FFC760-893B-5ED2-8EF7-BB487FD544E5}"/>
          </ac:picMkLst>
        </pc:picChg>
        <pc:picChg chg="del">
          <ac:chgData name="pantelis balaouras" userId="25e8755020fc1734" providerId="LiveId" clId="{9C9B6970-CA31-44A1-A16B-5BD941FA7084}" dt="2024-05-01T12:19:46.543" v="98" actId="478"/>
          <ac:picMkLst>
            <pc:docMk/>
            <pc:sldMk cId="1155151291" sldId="299"/>
            <ac:picMk id="5" creationId="{C3B43F1C-2DB6-CA3B-54E9-95AF91BFAAAB}"/>
          </ac:picMkLst>
        </pc:picChg>
      </pc:sldChg>
      <pc:sldChg chg="addSp delSp modSp add mod">
        <pc:chgData name="pantelis balaouras" userId="25e8755020fc1734" providerId="LiveId" clId="{9C9B6970-CA31-44A1-A16B-5BD941FA7084}" dt="2024-05-01T13:45:52.914" v="514"/>
        <pc:sldMkLst>
          <pc:docMk/>
          <pc:sldMk cId="434783448" sldId="601"/>
        </pc:sldMkLst>
        <pc:spChg chg="add mod">
          <ac:chgData name="pantelis balaouras" userId="25e8755020fc1734" providerId="LiveId" clId="{9C9B6970-CA31-44A1-A16B-5BD941FA7084}" dt="2024-05-01T13:45:52.914" v="514"/>
          <ac:spMkLst>
            <pc:docMk/>
            <pc:sldMk cId="434783448" sldId="601"/>
            <ac:spMk id="3" creationId="{0D82B5C7-E9AD-18B3-C069-8F0A31CE6051}"/>
          </ac:spMkLst>
        </pc:spChg>
        <pc:spChg chg="mod">
          <ac:chgData name="pantelis balaouras" userId="25e8755020fc1734" providerId="LiveId" clId="{9C9B6970-CA31-44A1-A16B-5BD941FA7084}" dt="2024-05-01T12:35:15.780" v="106" actId="6549"/>
          <ac:spMkLst>
            <pc:docMk/>
            <pc:sldMk cId="434783448" sldId="601"/>
            <ac:spMk id="4" creationId="{E47D0821-8573-4002-9B33-F43C68A1D403}"/>
          </ac:spMkLst>
        </pc:spChg>
        <pc:spChg chg="mod">
          <ac:chgData name="pantelis balaouras" userId="25e8755020fc1734" providerId="LiveId" clId="{9C9B6970-CA31-44A1-A16B-5BD941FA7084}" dt="2024-05-01T12:38:25.829" v="145" actId="12"/>
          <ac:spMkLst>
            <pc:docMk/>
            <pc:sldMk cId="434783448" sldId="601"/>
            <ac:spMk id="6" creationId="{AA5AE911-E515-48E3-AB8B-121C68B77A58}"/>
          </ac:spMkLst>
        </pc:spChg>
        <pc:spChg chg="del">
          <ac:chgData name="pantelis balaouras" userId="25e8755020fc1734" providerId="LiveId" clId="{9C9B6970-CA31-44A1-A16B-5BD941FA7084}" dt="2024-05-01T13:45:51.807" v="513" actId="478"/>
          <ac:spMkLst>
            <pc:docMk/>
            <pc:sldMk cId="434783448" sldId="601"/>
            <ac:spMk id="10" creationId="{BDF66EFB-3B31-AC89-0995-3EEB2537F03E}"/>
          </ac:spMkLst>
        </pc:spChg>
        <pc:picChg chg="add mod">
          <ac:chgData name="pantelis balaouras" userId="25e8755020fc1734" providerId="LiveId" clId="{9C9B6970-CA31-44A1-A16B-5BD941FA7084}" dt="2024-05-01T13:45:52.914" v="514"/>
          <ac:picMkLst>
            <pc:docMk/>
            <pc:sldMk cId="434783448" sldId="601"/>
            <ac:picMk id="2" creationId="{6A8B8681-EEFD-39A7-7953-B61CD9ADBC62}"/>
          </ac:picMkLst>
        </pc:picChg>
        <pc:picChg chg="del">
          <ac:chgData name="pantelis balaouras" userId="25e8755020fc1734" providerId="LiveId" clId="{9C9B6970-CA31-44A1-A16B-5BD941FA7084}" dt="2024-05-01T13:45:50.216" v="512" actId="478"/>
          <ac:picMkLst>
            <pc:docMk/>
            <pc:sldMk cId="434783448" sldId="601"/>
            <ac:picMk id="1026" creationId="{469B1319-6ADB-FDA2-4F02-2F6F11CCF6D6}"/>
          </ac:picMkLst>
        </pc:picChg>
      </pc:sldChg>
      <pc:sldChg chg="addSp modSp new mod">
        <pc:chgData name="pantelis balaouras" userId="25e8755020fc1734" providerId="LiveId" clId="{9C9B6970-CA31-44A1-A16B-5BD941FA7084}" dt="2024-05-01T12:38:05.846" v="144" actId="12"/>
        <pc:sldMkLst>
          <pc:docMk/>
          <pc:sldMk cId="1302951853" sldId="602"/>
        </pc:sldMkLst>
        <pc:spChg chg="mod">
          <ac:chgData name="pantelis balaouras" userId="25e8755020fc1734" providerId="LiveId" clId="{9C9B6970-CA31-44A1-A16B-5BD941FA7084}" dt="2024-05-01T12:37:39.537" v="141" actId="6549"/>
          <ac:spMkLst>
            <pc:docMk/>
            <pc:sldMk cId="1302951853" sldId="602"/>
            <ac:spMk id="2" creationId="{C49AF60B-6727-E32A-67DF-DB6907C68D12}"/>
          </ac:spMkLst>
        </pc:spChg>
        <pc:spChg chg="mod">
          <ac:chgData name="pantelis balaouras" userId="25e8755020fc1734" providerId="LiveId" clId="{9C9B6970-CA31-44A1-A16B-5BD941FA7084}" dt="2024-05-01T12:38:05.846" v="144" actId="12"/>
          <ac:spMkLst>
            <pc:docMk/>
            <pc:sldMk cId="1302951853" sldId="602"/>
            <ac:spMk id="3" creationId="{91874252-F7D6-08BA-F6EE-C308BF568686}"/>
          </ac:spMkLst>
        </pc:spChg>
        <pc:spChg chg="add mod">
          <ac:chgData name="pantelis balaouras" userId="25e8755020fc1734" providerId="LiveId" clId="{9C9B6970-CA31-44A1-A16B-5BD941FA7084}" dt="2024-05-01T12:37:58.603" v="143"/>
          <ac:spMkLst>
            <pc:docMk/>
            <pc:sldMk cId="1302951853" sldId="602"/>
            <ac:spMk id="5" creationId="{B94A55E9-EE48-CB6F-A4CE-57893DF0D42F}"/>
          </ac:spMkLst>
        </pc:spChg>
        <pc:picChg chg="add mod">
          <ac:chgData name="pantelis balaouras" userId="25e8755020fc1734" providerId="LiveId" clId="{9C9B6970-CA31-44A1-A16B-5BD941FA7084}" dt="2024-05-01T12:37:58.603" v="143"/>
          <ac:picMkLst>
            <pc:docMk/>
            <pc:sldMk cId="1302951853" sldId="602"/>
            <ac:picMk id="4" creationId="{30DF6C39-6965-3777-AF17-366D5B730837}"/>
          </ac:picMkLst>
        </pc:picChg>
      </pc:sldChg>
      <pc:sldChg chg="modSp new mod">
        <pc:chgData name="pantelis balaouras" userId="25e8755020fc1734" providerId="LiveId" clId="{9C9B6970-CA31-44A1-A16B-5BD941FA7084}" dt="2024-05-01T12:40:03.597" v="160" actId="20577"/>
        <pc:sldMkLst>
          <pc:docMk/>
          <pc:sldMk cId="992759902" sldId="603"/>
        </pc:sldMkLst>
        <pc:spChg chg="mod">
          <ac:chgData name="pantelis balaouras" userId="25e8755020fc1734" providerId="LiveId" clId="{9C9B6970-CA31-44A1-A16B-5BD941FA7084}" dt="2024-05-01T12:40:03.597" v="160" actId="20577"/>
          <ac:spMkLst>
            <pc:docMk/>
            <pc:sldMk cId="992759902" sldId="603"/>
            <ac:spMk id="2" creationId="{744781FC-543D-D005-EAC9-568B6BCC4D83}"/>
          </ac:spMkLst>
        </pc:spChg>
        <pc:spChg chg="mod">
          <ac:chgData name="pantelis balaouras" userId="25e8755020fc1734" providerId="LiveId" clId="{9C9B6970-CA31-44A1-A16B-5BD941FA7084}" dt="2024-05-01T12:39:06.890" v="152"/>
          <ac:spMkLst>
            <pc:docMk/>
            <pc:sldMk cId="992759902" sldId="603"/>
            <ac:spMk id="3" creationId="{0F773A40-4290-DF65-A5E0-734ECE854F6F}"/>
          </ac:spMkLst>
        </pc:spChg>
      </pc:sldChg>
      <pc:sldChg chg="modSp add mod">
        <pc:chgData name="pantelis balaouras" userId="25e8755020fc1734" providerId="LiveId" clId="{9C9B6970-CA31-44A1-A16B-5BD941FA7084}" dt="2024-05-01T12:40:48.907" v="178" actId="15"/>
        <pc:sldMkLst>
          <pc:docMk/>
          <pc:sldMk cId="808610822" sldId="604"/>
        </pc:sldMkLst>
        <pc:spChg chg="mod">
          <ac:chgData name="pantelis balaouras" userId="25e8755020fc1734" providerId="LiveId" clId="{9C9B6970-CA31-44A1-A16B-5BD941FA7084}" dt="2024-05-01T12:40:11.824" v="164" actId="20577"/>
          <ac:spMkLst>
            <pc:docMk/>
            <pc:sldMk cId="808610822" sldId="604"/>
            <ac:spMk id="2" creationId="{744781FC-543D-D005-EAC9-568B6BCC4D83}"/>
          </ac:spMkLst>
        </pc:spChg>
        <pc:spChg chg="mod">
          <ac:chgData name="pantelis balaouras" userId="25e8755020fc1734" providerId="LiveId" clId="{9C9B6970-CA31-44A1-A16B-5BD941FA7084}" dt="2024-05-01T12:40:48.907" v="178" actId="15"/>
          <ac:spMkLst>
            <pc:docMk/>
            <pc:sldMk cId="808610822" sldId="604"/>
            <ac:spMk id="3" creationId="{0F773A40-4290-DF65-A5E0-734ECE854F6F}"/>
          </ac:spMkLst>
        </pc:spChg>
      </pc:sldChg>
      <pc:sldChg chg="addSp delSp modSp add mod">
        <pc:chgData name="pantelis balaouras" userId="25e8755020fc1734" providerId="LiveId" clId="{9C9B6970-CA31-44A1-A16B-5BD941FA7084}" dt="2024-05-01T13:45:43.803" v="511"/>
        <pc:sldMkLst>
          <pc:docMk/>
          <pc:sldMk cId="1513757713" sldId="605"/>
        </pc:sldMkLst>
        <pc:spChg chg="add mod">
          <ac:chgData name="pantelis balaouras" userId="25e8755020fc1734" providerId="LiveId" clId="{9C9B6970-CA31-44A1-A16B-5BD941FA7084}" dt="2024-05-01T13:45:43.803" v="511"/>
          <ac:spMkLst>
            <pc:docMk/>
            <pc:sldMk cId="1513757713" sldId="605"/>
            <ac:spMk id="3" creationId="{B629C017-56D8-F576-BDBE-E668544AC0DF}"/>
          </ac:spMkLst>
        </pc:spChg>
        <pc:spChg chg="mod">
          <ac:chgData name="pantelis balaouras" userId="25e8755020fc1734" providerId="LiveId" clId="{9C9B6970-CA31-44A1-A16B-5BD941FA7084}" dt="2024-05-01T12:45:16.583" v="183" actId="27636"/>
          <ac:spMkLst>
            <pc:docMk/>
            <pc:sldMk cId="1513757713" sldId="605"/>
            <ac:spMk id="4" creationId="{E47D0821-8573-4002-9B33-F43C68A1D403}"/>
          </ac:spMkLst>
        </pc:spChg>
        <pc:spChg chg="mod">
          <ac:chgData name="pantelis balaouras" userId="25e8755020fc1734" providerId="LiveId" clId="{9C9B6970-CA31-44A1-A16B-5BD941FA7084}" dt="2024-05-01T12:46:12.660" v="202" actId="6549"/>
          <ac:spMkLst>
            <pc:docMk/>
            <pc:sldMk cId="1513757713" sldId="605"/>
            <ac:spMk id="6" creationId="{AA5AE911-E515-48E3-AB8B-121C68B77A58}"/>
          </ac:spMkLst>
        </pc:spChg>
        <pc:spChg chg="del mod">
          <ac:chgData name="pantelis balaouras" userId="25e8755020fc1734" providerId="LiveId" clId="{9C9B6970-CA31-44A1-A16B-5BD941FA7084}" dt="2024-05-01T13:45:42.658" v="510" actId="478"/>
          <ac:spMkLst>
            <pc:docMk/>
            <pc:sldMk cId="1513757713" sldId="605"/>
            <ac:spMk id="10" creationId="{BDF66EFB-3B31-AC89-0995-3EEB2537F03E}"/>
          </ac:spMkLst>
        </pc:spChg>
        <pc:picChg chg="add mod">
          <ac:chgData name="pantelis balaouras" userId="25e8755020fc1734" providerId="LiveId" clId="{9C9B6970-CA31-44A1-A16B-5BD941FA7084}" dt="2024-05-01T13:45:43.803" v="511"/>
          <ac:picMkLst>
            <pc:docMk/>
            <pc:sldMk cId="1513757713" sldId="605"/>
            <ac:picMk id="2" creationId="{9F0762FC-E51C-44B5-1228-9500912B4E22}"/>
          </ac:picMkLst>
        </pc:picChg>
        <pc:picChg chg="del mod">
          <ac:chgData name="pantelis balaouras" userId="25e8755020fc1734" providerId="LiveId" clId="{9C9B6970-CA31-44A1-A16B-5BD941FA7084}" dt="2024-05-01T13:45:39.541" v="509" actId="478"/>
          <ac:picMkLst>
            <pc:docMk/>
            <pc:sldMk cId="1513757713" sldId="605"/>
            <ac:picMk id="1026" creationId="{469B1319-6ADB-FDA2-4F02-2F6F11CCF6D6}"/>
          </ac:picMkLst>
        </pc:picChg>
      </pc:sldChg>
      <pc:sldChg chg="addSp delSp modSp new mod modClrScheme chgLayout">
        <pc:chgData name="pantelis balaouras" userId="25e8755020fc1734" providerId="LiveId" clId="{9C9B6970-CA31-44A1-A16B-5BD941FA7084}" dt="2024-05-01T13:23:05.982" v="232" actId="20577"/>
        <pc:sldMkLst>
          <pc:docMk/>
          <pc:sldMk cId="1196921963" sldId="606"/>
        </pc:sldMkLst>
        <pc:spChg chg="del mod ord">
          <ac:chgData name="pantelis balaouras" userId="25e8755020fc1734" providerId="LiveId" clId="{9C9B6970-CA31-44A1-A16B-5BD941FA7084}" dt="2024-05-01T12:46:37.829" v="204" actId="700"/>
          <ac:spMkLst>
            <pc:docMk/>
            <pc:sldMk cId="1196921963" sldId="606"/>
            <ac:spMk id="2" creationId="{E349A5AB-0F66-E050-B2A9-C1BC1EA32F3F}"/>
          </ac:spMkLst>
        </pc:spChg>
        <pc:spChg chg="del mod ord">
          <ac:chgData name="pantelis balaouras" userId="25e8755020fc1734" providerId="LiveId" clId="{9C9B6970-CA31-44A1-A16B-5BD941FA7084}" dt="2024-05-01T12:46:37.829" v="204" actId="700"/>
          <ac:spMkLst>
            <pc:docMk/>
            <pc:sldMk cId="1196921963" sldId="606"/>
            <ac:spMk id="3" creationId="{214FE525-BDE1-76DE-9F97-18F3AC01E9F9}"/>
          </ac:spMkLst>
        </pc:spChg>
        <pc:spChg chg="del">
          <ac:chgData name="pantelis balaouras" userId="25e8755020fc1734" providerId="LiveId" clId="{9C9B6970-CA31-44A1-A16B-5BD941FA7084}" dt="2024-05-01T12:46:37.829" v="204" actId="700"/>
          <ac:spMkLst>
            <pc:docMk/>
            <pc:sldMk cId="1196921963" sldId="606"/>
            <ac:spMk id="4" creationId="{721828E2-5794-A444-0555-EA619A2FFAE7}"/>
          </ac:spMkLst>
        </pc:spChg>
        <pc:spChg chg="add del mod ord">
          <ac:chgData name="pantelis balaouras" userId="25e8755020fc1734" providerId="LiveId" clId="{9C9B6970-CA31-44A1-A16B-5BD941FA7084}" dt="2024-05-01T13:23:05.982" v="232" actId="20577"/>
          <ac:spMkLst>
            <pc:docMk/>
            <pc:sldMk cId="1196921963" sldId="606"/>
            <ac:spMk id="5" creationId="{15A3F2C5-54E7-C855-BD4E-9F00B1328BC3}"/>
          </ac:spMkLst>
        </pc:spChg>
        <pc:spChg chg="add del mod ord">
          <ac:chgData name="pantelis balaouras" userId="25e8755020fc1734" providerId="LiveId" clId="{9C9B6970-CA31-44A1-A16B-5BD941FA7084}" dt="2024-05-01T12:47:28.698" v="211" actId="12"/>
          <ac:spMkLst>
            <pc:docMk/>
            <pc:sldMk cId="1196921963" sldId="606"/>
            <ac:spMk id="6" creationId="{0FCA685F-3318-245F-A2D6-387618BF7C82}"/>
          </ac:spMkLst>
        </pc:spChg>
        <pc:spChg chg="add del mod ord">
          <ac:chgData name="pantelis balaouras" userId="25e8755020fc1734" providerId="LiveId" clId="{9C9B6970-CA31-44A1-A16B-5BD941FA7084}" dt="2024-05-01T12:46:51.199" v="206" actId="700"/>
          <ac:spMkLst>
            <pc:docMk/>
            <pc:sldMk cId="1196921963" sldId="606"/>
            <ac:spMk id="7" creationId="{176A69BE-D0A9-13F9-4C62-4CF5AF52FCA9}"/>
          </ac:spMkLst>
        </pc:spChg>
        <pc:spChg chg="add del mod ord">
          <ac:chgData name="pantelis balaouras" userId="25e8755020fc1734" providerId="LiveId" clId="{9C9B6970-CA31-44A1-A16B-5BD941FA7084}" dt="2024-05-01T12:46:51.199" v="206" actId="700"/>
          <ac:spMkLst>
            <pc:docMk/>
            <pc:sldMk cId="1196921963" sldId="606"/>
            <ac:spMk id="8" creationId="{59DD7514-CF05-F2AA-00E4-3032E5FB2C32}"/>
          </ac:spMkLst>
        </pc:spChg>
        <pc:spChg chg="add del mod ord">
          <ac:chgData name="pantelis balaouras" userId="25e8755020fc1734" providerId="LiveId" clId="{9C9B6970-CA31-44A1-A16B-5BD941FA7084}" dt="2024-05-01T12:46:51.199" v="206" actId="700"/>
          <ac:spMkLst>
            <pc:docMk/>
            <pc:sldMk cId="1196921963" sldId="606"/>
            <ac:spMk id="9" creationId="{356F5D71-A8FC-59BE-073A-75FDCDFD8C7A}"/>
          </ac:spMkLst>
        </pc:spChg>
        <pc:spChg chg="add mod">
          <ac:chgData name="pantelis balaouras" userId="25e8755020fc1734" providerId="LiveId" clId="{9C9B6970-CA31-44A1-A16B-5BD941FA7084}" dt="2024-05-01T13:21:22.453" v="214" actId="20577"/>
          <ac:spMkLst>
            <pc:docMk/>
            <pc:sldMk cId="1196921963" sldId="606"/>
            <ac:spMk id="11" creationId="{EA016DB9-7EAC-1E68-558D-C38A2DEBFF52}"/>
          </ac:spMkLst>
        </pc:spChg>
        <pc:spChg chg="add mod">
          <ac:chgData name="pantelis balaouras" userId="25e8755020fc1734" providerId="LiveId" clId="{9C9B6970-CA31-44A1-A16B-5BD941FA7084}" dt="2024-05-01T13:22:10.204" v="223"/>
          <ac:spMkLst>
            <pc:docMk/>
            <pc:sldMk cId="1196921963" sldId="606"/>
            <ac:spMk id="12" creationId="{1AB1E632-BA41-F1EE-2A0F-AD6D8318CDF7}"/>
          </ac:spMkLst>
        </pc:spChg>
        <pc:picChg chg="add mod">
          <ac:chgData name="pantelis balaouras" userId="25e8755020fc1734" providerId="LiveId" clId="{9C9B6970-CA31-44A1-A16B-5BD941FA7084}" dt="2024-05-01T13:21:40.494" v="216" actId="14100"/>
          <ac:picMkLst>
            <pc:docMk/>
            <pc:sldMk cId="1196921963" sldId="606"/>
            <ac:picMk id="10" creationId="{72E5F83D-23E5-63FD-868D-3F7207791844}"/>
          </ac:picMkLst>
        </pc:picChg>
      </pc:sldChg>
      <pc:sldChg chg="addSp delSp modSp add mod">
        <pc:chgData name="pantelis balaouras" userId="25e8755020fc1734" providerId="LiveId" clId="{9C9B6970-CA31-44A1-A16B-5BD941FA7084}" dt="2024-05-01T13:24:07.549" v="248" actId="27636"/>
        <pc:sldMkLst>
          <pc:docMk/>
          <pc:sldMk cId="4075195166" sldId="607"/>
        </pc:sldMkLst>
        <pc:spChg chg="add mod">
          <ac:chgData name="pantelis balaouras" userId="25e8755020fc1734" providerId="LiveId" clId="{9C9B6970-CA31-44A1-A16B-5BD941FA7084}" dt="2024-05-01T13:23:55.086" v="244" actId="1076"/>
          <ac:spMkLst>
            <pc:docMk/>
            <pc:sldMk cId="4075195166" sldId="607"/>
            <ac:spMk id="3" creationId="{8A468CA2-C137-DA81-25B9-B22AC8437701}"/>
          </ac:spMkLst>
        </pc:spChg>
        <pc:spChg chg="mod">
          <ac:chgData name="pantelis balaouras" userId="25e8755020fc1734" providerId="LiveId" clId="{9C9B6970-CA31-44A1-A16B-5BD941FA7084}" dt="2024-05-01T13:23:18.581" v="235" actId="20577"/>
          <ac:spMkLst>
            <pc:docMk/>
            <pc:sldMk cId="4075195166" sldId="607"/>
            <ac:spMk id="5" creationId="{15A3F2C5-54E7-C855-BD4E-9F00B1328BC3}"/>
          </ac:spMkLst>
        </pc:spChg>
        <pc:spChg chg="mod">
          <ac:chgData name="pantelis balaouras" userId="25e8755020fc1734" providerId="LiveId" clId="{9C9B6970-CA31-44A1-A16B-5BD941FA7084}" dt="2024-05-01T13:24:07.549" v="248" actId="27636"/>
          <ac:spMkLst>
            <pc:docMk/>
            <pc:sldMk cId="4075195166" sldId="607"/>
            <ac:spMk id="6" creationId="{0FCA685F-3318-245F-A2D6-387618BF7C82}"/>
          </ac:spMkLst>
        </pc:spChg>
        <pc:spChg chg="del">
          <ac:chgData name="pantelis balaouras" userId="25e8755020fc1734" providerId="LiveId" clId="{9C9B6970-CA31-44A1-A16B-5BD941FA7084}" dt="2024-05-01T13:23:45.704" v="241" actId="478"/>
          <ac:spMkLst>
            <pc:docMk/>
            <pc:sldMk cId="4075195166" sldId="607"/>
            <ac:spMk id="11" creationId="{EA016DB9-7EAC-1E68-558D-C38A2DEBFF52}"/>
          </ac:spMkLst>
        </pc:spChg>
        <pc:picChg chg="add mod">
          <ac:chgData name="pantelis balaouras" userId="25e8755020fc1734" providerId="LiveId" clId="{9C9B6970-CA31-44A1-A16B-5BD941FA7084}" dt="2024-05-01T13:23:55.086" v="244" actId="1076"/>
          <ac:picMkLst>
            <pc:docMk/>
            <pc:sldMk cId="4075195166" sldId="607"/>
            <ac:picMk id="2" creationId="{930FA721-7363-9694-2FAA-D611CD4B741D}"/>
          </ac:picMkLst>
        </pc:picChg>
        <pc:picChg chg="del">
          <ac:chgData name="pantelis balaouras" userId="25e8755020fc1734" providerId="LiveId" clId="{9C9B6970-CA31-44A1-A16B-5BD941FA7084}" dt="2024-05-01T13:23:44.247" v="240" actId="478"/>
          <ac:picMkLst>
            <pc:docMk/>
            <pc:sldMk cId="4075195166" sldId="607"/>
            <ac:picMk id="10" creationId="{72E5F83D-23E5-63FD-868D-3F7207791844}"/>
          </ac:picMkLst>
        </pc:picChg>
      </pc:sldChg>
      <pc:sldChg chg="addSp modSp new mod">
        <pc:chgData name="pantelis balaouras" userId="25e8755020fc1734" providerId="LiveId" clId="{9C9B6970-CA31-44A1-A16B-5BD941FA7084}" dt="2024-05-01T13:26:48.914" v="280"/>
        <pc:sldMkLst>
          <pc:docMk/>
          <pc:sldMk cId="1074900889" sldId="608"/>
        </pc:sldMkLst>
        <pc:spChg chg="mod">
          <ac:chgData name="pantelis balaouras" userId="25e8755020fc1734" providerId="LiveId" clId="{9C9B6970-CA31-44A1-A16B-5BD941FA7084}" dt="2024-05-01T13:26:32.586" v="276" actId="20577"/>
          <ac:spMkLst>
            <pc:docMk/>
            <pc:sldMk cId="1074900889" sldId="608"/>
            <ac:spMk id="2" creationId="{BC1B7C57-4189-7FEA-8C50-556DA1AE479D}"/>
          </ac:spMkLst>
        </pc:spChg>
        <pc:spChg chg="mod">
          <ac:chgData name="pantelis balaouras" userId="25e8755020fc1734" providerId="LiveId" clId="{9C9B6970-CA31-44A1-A16B-5BD941FA7084}" dt="2024-05-01T13:25:58.541" v="269" actId="255"/>
          <ac:spMkLst>
            <pc:docMk/>
            <pc:sldMk cId="1074900889" sldId="608"/>
            <ac:spMk id="3" creationId="{F0615DE7-673F-2313-5498-A7A0AC43BA4A}"/>
          </ac:spMkLst>
        </pc:spChg>
        <pc:spChg chg="add mod">
          <ac:chgData name="pantelis balaouras" userId="25e8755020fc1734" providerId="LiveId" clId="{9C9B6970-CA31-44A1-A16B-5BD941FA7084}" dt="2024-05-01T13:26:06.625" v="271" actId="1076"/>
          <ac:spMkLst>
            <pc:docMk/>
            <pc:sldMk cId="1074900889" sldId="608"/>
            <ac:spMk id="5" creationId="{0E5DADD5-761F-4A8B-83C8-0621519E9E9B}"/>
          </ac:spMkLst>
        </pc:spChg>
        <pc:spChg chg="add mod">
          <ac:chgData name="pantelis balaouras" userId="25e8755020fc1734" providerId="LiveId" clId="{9C9B6970-CA31-44A1-A16B-5BD941FA7084}" dt="2024-05-01T13:26:48.914" v="280"/>
          <ac:spMkLst>
            <pc:docMk/>
            <pc:sldMk cId="1074900889" sldId="608"/>
            <ac:spMk id="6" creationId="{A55FAA22-1B59-0501-D4DE-F85FAA88BAFC}"/>
          </ac:spMkLst>
        </pc:spChg>
        <pc:picChg chg="add mod">
          <ac:chgData name="pantelis balaouras" userId="25e8755020fc1734" providerId="LiveId" clId="{9C9B6970-CA31-44A1-A16B-5BD941FA7084}" dt="2024-05-01T13:26:03.035" v="270" actId="1076"/>
          <ac:picMkLst>
            <pc:docMk/>
            <pc:sldMk cId="1074900889" sldId="608"/>
            <ac:picMk id="4" creationId="{B783BF3A-BF2C-F46B-1165-9762F9611332}"/>
          </ac:picMkLst>
        </pc:picChg>
      </pc:sldChg>
      <pc:sldChg chg="addSp delSp modSp add mod">
        <pc:chgData name="pantelis balaouras" userId="25e8755020fc1734" providerId="LiveId" clId="{9C9B6970-CA31-44A1-A16B-5BD941FA7084}" dt="2024-05-01T13:28:12.540" v="302" actId="20577"/>
        <pc:sldMkLst>
          <pc:docMk/>
          <pc:sldMk cId="4036571784" sldId="609"/>
        </pc:sldMkLst>
        <pc:spChg chg="mod">
          <ac:chgData name="pantelis balaouras" userId="25e8755020fc1734" providerId="LiveId" clId="{9C9B6970-CA31-44A1-A16B-5BD941FA7084}" dt="2024-05-01T13:26:40.500" v="279" actId="20577"/>
          <ac:spMkLst>
            <pc:docMk/>
            <pc:sldMk cId="4036571784" sldId="609"/>
            <ac:spMk id="2" creationId="{BC1B7C57-4189-7FEA-8C50-556DA1AE479D}"/>
          </ac:spMkLst>
        </pc:spChg>
        <pc:spChg chg="mod">
          <ac:chgData name="pantelis balaouras" userId="25e8755020fc1734" providerId="LiveId" clId="{9C9B6970-CA31-44A1-A16B-5BD941FA7084}" dt="2024-05-01T13:28:12.540" v="302" actId="20577"/>
          <ac:spMkLst>
            <pc:docMk/>
            <pc:sldMk cId="4036571784" sldId="609"/>
            <ac:spMk id="3" creationId="{F0615DE7-673F-2313-5498-A7A0AC43BA4A}"/>
          </ac:spMkLst>
        </pc:spChg>
        <pc:spChg chg="del">
          <ac:chgData name="pantelis balaouras" userId="25e8755020fc1734" providerId="LiveId" clId="{9C9B6970-CA31-44A1-A16B-5BD941FA7084}" dt="2024-05-01T13:27:52.384" v="295" actId="478"/>
          <ac:spMkLst>
            <pc:docMk/>
            <pc:sldMk cId="4036571784" sldId="609"/>
            <ac:spMk id="5" creationId="{0E5DADD5-761F-4A8B-83C8-0621519E9E9B}"/>
          </ac:spMkLst>
        </pc:spChg>
        <pc:spChg chg="add mod">
          <ac:chgData name="pantelis balaouras" userId="25e8755020fc1734" providerId="LiveId" clId="{9C9B6970-CA31-44A1-A16B-5BD941FA7084}" dt="2024-05-01T13:26:50.899" v="281"/>
          <ac:spMkLst>
            <pc:docMk/>
            <pc:sldMk cId="4036571784" sldId="609"/>
            <ac:spMk id="6" creationId="{7D97C0BA-71EC-2786-6D5F-1CD82CF994EC}"/>
          </ac:spMkLst>
        </pc:spChg>
        <pc:picChg chg="del">
          <ac:chgData name="pantelis balaouras" userId="25e8755020fc1734" providerId="LiveId" clId="{9C9B6970-CA31-44A1-A16B-5BD941FA7084}" dt="2024-05-01T13:27:46.421" v="293" actId="478"/>
          <ac:picMkLst>
            <pc:docMk/>
            <pc:sldMk cId="4036571784" sldId="609"/>
            <ac:picMk id="4" creationId="{B783BF3A-BF2C-F46B-1165-9762F9611332}"/>
          </ac:picMkLst>
        </pc:picChg>
        <pc:picChg chg="add mod">
          <ac:chgData name="pantelis balaouras" userId="25e8755020fc1734" providerId="LiveId" clId="{9C9B6970-CA31-44A1-A16B-5BD941FA7084}" dt="2024-05-01T13:27:47.058" v="294"/>
          <ac:picMkLst>
            <pc:docMk/>
            <pc:sldMk cId="4036571784" sldId="609"/>
            <ac:picMk id="7" creationId="{2CF4CE49-CA27-2655-8141-DD13CD283AE7}"/>
          </ac:picMkLst>
        </pc:picChg>
      </pc:sldChg>
      <pc:sldChg chg="modSp add mod">
        <pc:chgData name="pantelis balaouras" userId="25e8755020fc1734" providerId="LiveId" clId="{9C9B6970-CA31-44A1-A16B-5BD941FA7084}" dt="2024-05-01T13:29:14.876" v="314" actId="20577"/>
        <pc:sldMkLst>
          <pc:docMk/>
          <pc:sldMk cId="3505330615" sldId="610"/>
        </pc:sldMkLst>
        <pc:spChg chg="mod">
          <ac:chgData name="pantelis balaouras" userId="25e8755020fc1734" providerId="LiveId" clId="{9C9B6970-CA31-44A1-A16B-5BD941FA7084}" dt="2024-05-01T13:29:14.876" v="314" actId="20577"/>
          <ac:spMkLst>
            <pc:docMk/>
            <pc:sldMk cId="3505330615" sldId="610"/>
            <ac:spMk id="2" creationId="{BC1B7C57-4189-7FEA-8C50-556DA1AE479D}"/>
          </ac:spMkLst>
        </pc:spChg>
        <pc:spChg chg="mod">
          <ac:chgData name="pantelis balaouras" userId="25e8755020fc1734" providerId="LiveId" clId="{9C9B6970-CA31-44A1-A16B-5BD941FA7084}" dt="2024-05-01T13:28:59.304" v="312" actId="120"/>
          <ac:spMkLst>
            <pc:docMk/>
            <pc:sldMk cId="3505330615" sldId="610"/>
            <ac:spMk id="3" creationId="{F0615DE7-673F-2313-5498-A7A0AC43BA4A}"/>
          </ac:spMkLst>
        </pc:spChg>
      </pc:sldChg>
      <pc:sldChg chg="add del">
        <pc:chgData name="pantelis balaouras" userId="25e8755020fc1734" providerId="LiveId" clId="{9C9B6970-CA31-44A1-A16B-5BD941FA7084}" dt="2024-05-01T13:30:24.311" v="337" actId="47"/>
        <pc:sldMkLst>
          <pc:docMk/>
          <pc:sldMk cId="673968974" sldId="611"/>
        </pc:sldMkLst>
      </pc:sldChg>
      <pc:sldChg chg="modSp add mod">
        <pc:chgData name="pantelis balaouras" userId="25e8755020fc1734" providerId="LiveId" clId="{9C9B6970-CA31-44A1-A16B-5BD941FA7084}" dt="2024-05-01T13:30:19.878" v="336"/>
        <pc:sldMkLst>
          <pc:docMk/>
          <pc:sldMk cId="4142812231" sldId="612"/>
        </pc:sldMkLst>
        <pc:spChg chg="mod">
          <ac:chgData name="pantelis balaouras" userId="25e8755020fc1734" providerId="LiveId" clId="{9C9B6970-CA31-44A1-A16B-5BD941FA7084}" dt="2024-05-01T13:30:01.693" v="335" actId="20577"/>
          <ac:spMkLst>
            <pc:docMk/>
            <pc:sldMk cId="4142812231" sldId="612"/>
            <ac:spMk id="2" creationId="{BC1B7C57-4189-7FEA-8C50-556DA1AE479D}"/>
          </ac:spMkLst>
        </pc:spChg>
        <pc:spChg chg="mod">
          <ac:chgData name="pantelis balaouras" userId="25e8755020fc1734" providerId="LiveId" clId="{9C9B6970-CA31-44A1-A16B-5BD941FA7084}" dt="2024-05-01T13:30:19.878" v="336"/>
          <ac:spMkLst>
            <pc:docMk/>
            <pc:sldMk cId="4142812231" sldId="612"/>
            <ac:spMk id="3" creationId="{F0615DE7-673F-2313-5498-A7A0AC43BA4A}"/>
          </ac:spMkLst>
        </pc:spChg>
      </pc:sldChg>
      <pc:sldChg chg="modSp add mod">
        <pc:chgData name="pantelis balaouras" userId="25e8755020fc1734" providerId="LiveId" clId="{9C9B6970-CA31-44A1-A16B-5BD941FA7084}" dt="2024-05-01T13:31:04.732" v="372" actId="20577"/>
        <pc:sldMkLst>
          <pc:docMk/>
          <pc:sldMk cId="1747603283" sldId="613"/>
        </pc:sldMkLst>
        <pc:spChg chg="mod">
          <ac:chgData name="pantelis balaouras" userId="25e8755020fc1734" providerId="LiveId" clId="{9C9B6970-CA31-44A1-A16B-5BD941FA7084}" dt="2024-05-01T13:31:04.732" v="372" actId="20577"/>
          <ac:spMkLst>
            <pc:docMk/>
            <pc:sldMk cId="1747603283" sldId="613"/>
            <ac:spMk id="2" creationId="{BC1B7C57-4189-7FEA-8C50-556DA1AE479D}"/>
          </ac:spMkLst>
        </pc:spChg>
        <pc:spChg chg="mod">
          <ac:chgData name="pantelis balaouras" userId="25e8755020fc1734" providerId="LiveId" clId="{9C9B6970-CA31-44A1-A16B-5BD941FA7084}" dt="2024-05-01T13:31:00.419" v="370" actId="6549"/>
          <ac:spMkLst>
            <pc:docMk/>
            <pc:sldMk cId="1747603283" sldId="613"/>
            <ac:spMk id="3" creationId="{F0615DE7-673F-2313-5498-A7A0AC43BA4A}"/>
          </ac:spMkLst>
        </pc:spChg>
      </pc:sldChg>
      <pc:sldChg chg="addSp modSp new mod">
        <pc:chgData name="pantelis balaouras" userId="25e8755020fc1734" providerId="LiveId" clId="{9C9B6970-CA31-44A1-A16B-5BD941FA7084}" dt="2024-05-01T13:35:35.594" v="437"/>
        <pc:sldMkLst>
          <pc:docMk/>
          <pc:sldMk cId="789977733" sldId="614"/>
        </pc:sldMkLst>
        <pc:spChg chg="mod">
          <ac:chgData name="pantelis balaouras" userId="25e8755020fc1734" providerId="LiveId" clId="{9C9B6970-CA31-44A1-A16B-5BD941FA7084}" dt="2024-05-01T13:33:40.615" v="416"/>
          <ac:spMkLst>
            <pc:docMk/>
            <pc:sldMk cId="789977733" sldId="614"/>
            <ac:spMk id="2" creationId="{1223BEAD-A8A6-83F6-63A6-3C8090CF2C6E}"/>
          </ac:spMkLst>
        </pc:spChg>
        <pc:spChg chg="mod">
          <ac:chgData name="pantelis balaouras" userId="25e8755020fc1734" providerId="LiveId" clId="{9C9B6970-CA31-44A1-A16B-5BD941FA7084}" dt="2024-05-01T13:34:39.024" v="428" actId="12"/>
          <ac:spMkLst>
            <pc:docMk/>
            <pc:sldMk cId="789977733" sldId="614"/>
            <ac:spMk id="3" creationId="{B68D029E-1CE9-6D20-AE8A-B85E15400294}"/>
          </ac:spMkLst>
        </pc:spChg>
        <pc:spChg chg="add mod">
          <ac:chgData name="pantelis balaouras" userId="25e8755020fc1734" providerId="LiveId" clId="{9C9B6970-CA31-44A1-A16B-5BD941FA7084}" dt="2024-05-01T13:35:17.424" v="435" actId="20577"/>
          <ac:spMkLst>
            <pc:docMk/>
            <pc:sldMk cId="789977733" sldId="614"/>
            <ac:spMk id="4" creationId="{C96B36BC-08CB-CD12-EFCF-25C8C0A98BEF}"/>
          </ac:spMkLst>
        </pc:spChg>
        <pc:spChg chg="add mod">
          <ac:chgData name="pantelis balaouras" userId="25e8755020fc1734" providerId="LiveId" clId="{9C9B6970-CA31-44A1-A16B-5BD941FA7084}" dt="2024-05-01T13:35:35.594" v="437"/>
          <ac:spMkLst>
            <pc:docMk/>
            <pc:sldMk cId="789977733" sldId="614"/>
            <ac:spMk id="5" creationId="{A03A77A3-158C-0E87-CD73-7E7794380712}"/>
          </ac:spMkLst>
        </pc:spChg>
      </pc:sldChg>
      <pc:sldChg chg="addSp delSp modSp add mod ord">
        <pc:chgData name="pantelis balaouras" userId="25e8755020fc1734" providerId="LiveId" clId="{9C9B6970-CA31-44A1-A16B-5BD941FA7084}" dt="2024-05-01T13:45:30.547" v="508"/>
        <pc:sldMkLst>
          <pc:docMk/>
          <pc:sldMk cId="2679892724" sldId="615"/>
        </pc:sldMkLst>
        <pc:spChg chg="add mod">
          <ac:chgData name="pantelis balaouras" userId="25e8755020fc1734" providerId="LiveId" clId="{9C9B6970-CA31-44A1-A16B-5BD941FA7084}" dt="2024-05-01T13:45:30.547" v="508"/>
          <ac:spMkLst>
            <pc:docMk/>
            <pc:sldMk cId="2679892724" sldId="615"/>
            <ac:spMk id="3" creationId="{BAB83797-6DB2-EDC3-6CE5-9FFB9A809A34}"/>
          </ac:spMkLst>
        </pc:spChg>
        <pc:spChg chg="mod">
          <ac:chgData name="pantelis balaouras" userId="25e8755020fc1734" providerId="LiveId" clId="{9C9B6970-CA31-44A1-A16B-5BD941FA7084}" dt="2024-05-01T13:37:19.540" v="443"/>
          <ac:spMkLst>
            <pc:docMk/>
            <pc:sldMk cId="2679892724" sldId="615"/>
            <ac:spMk id="4" creationId="{E47D0821-8573-4002-9B33-F43C68A1D403}"/>
          </ac:spMkLst>
        </pc:spChg>
        <pc:spChg chg="mod">
          <ac:chgData name="pantelis balaouras" userId="25e8755020fc1734" providerId="LiveId" clId="{9C9B6970-CA31-44A1-A16B-5BD941FA7084}" dt="2024-05-01T13:37:48.595" v="461" actId="20577"/>
          <ac:spMkLst>
            <pc:docMk/>
            <pc:sldMk cId="2679892724" sldId="615"/>
            <ac:spMk id="6" creationId="{AA5AE911-E515-48E3-AB8B-121C68B77A58}"/>
          </ac:spMkLst>
        </pc:spChg>
        <pc:spChg chg="del">
          <ac:chgData name="pantelis balaouras" userId="25e8755020fc1734" providerId="LiveId" clId="{9C9B6970-CA31-44A1-A16B-5BD941FA7084}" dt="2024-05-01T13:45:28.981" v="507" actId="478"/>
          <ac:spMkLst>
            <pc:docMk/>
            <pc:sldMk cId="2679892724" sldId="615"/>
            <ac:spMk id="10" creationId="{BDF66EFB-3B31-AC89-0995-3EEB2537F03E}"/>
          </ac:spMkLst>
        </pc:spChg>
        <pc:picChg chg="add mod">
          <ac:chgData name="pantelis balaouras" userId="25e8755020fc1734" providerId="LiveId" clId="{9C9B6970-CA31-44A1-A16B-5BD941FA7084}" dt="2024-05-01T13:45:30.547" v="508"/>
          <ac:picMkLst>
            <pc:docMk/>
            <pc:sldMk cId="2679892724" sldId="615"/>
            <ac:picMk id="2" creationId="{6BEB23C8-016C-D7CF-D936-92E065E1B1F8}"/>
          </ac:picMkLst>
        </pc:picChg>
        <pc:picChg chg="del">
          <ac:chgData name="pantelis balaouras" userId="25e8755020fc1734" providerId="LiveId" clId="{9C9B6970-CA31-44A1-A16B-5BD941FA7084}" dt="2024-05-01T13:45:26.739" v="506" actId="478"/>
          <ac:picMkLst>
            <pc:docMk/>
            <pc:sldMk cId="2679892724" sldId="615"/>
            <ac:picMk id="1026" creationId="{469B1319-6ADB-FDA2-4F02-2F6F11CCF6D6}"/>
          </ac:picMkLst>
        </pc:picChg>
      </pc:sldChg>
      <pc:sldChg chg="addSp delSp modSp new mod modClrScheme chgLayout">
        <pc:chgData name="pantelis balaouras" userId="25e8755020fc1734" providerId="LiveId" clId="{9C9B6970-CA31-44A1-A16B-5BD941FA7084}" dt="2024-05-01T13:43:48.739" v="494"/>
        <pc:sldMkLst>
          <pc:docMk/>
          <pc:sldMk cId="1445281691" sldId="616"/>
        </pc:sldMkLst>
        <pc:spChg chg="del mod ord">
          <ac:chgData name="pantelis balaouras" userId="25e8755020fc1734" providerId="LiveId" clId="{9C9B6970-CA31-44A1-A16B-5BD941FA7084}" dt="2024-05-01T13:38:05.621" v="463" actId="700"/>
          <ac:spMkLst>
            <pc:docMk/>
            <pc:sldMk cId="1445281691" sldId="616"/>
            <ac:spMk id="2" creationId="{173F01FF-42D7-B82F-AA1B-5043D822B0FA}"/>
          </ac:spMkLst>
        </pc:spChg>
        <pc:spChg chg="del mod ord">
          <ac:chgData name="pantelis balaouras" userId="25e8755020fc1734" providerId="LiveId" clId="{9C9B6970-CA31-44A1-A16B-5BD941FA7084}" dt="2024-05-01T13:38:05.621" v="463" actId="700"/>
          <ac:spMkLst>
            <pc:docMk/>
            <pc:sldMk cId="1445281691" sldId="616"/>
            <ac:spMk id="3" creationId="{CD6B46BE-5B7F-9752-723F-DC44BE6445BE}"/>
          </ac:spMkLst>
        </pc:spChg>
        <pc:spChg chg="del">
          <ac:chgData name="pantelis balaouras" userId="25e8755020fc1734" providerId="LiveId" clId="{9C9B6970-CA31-44A1-A16B-5BD941FA7084}" dt="2024-05-01T13:38:05.621" v="463" actId="700"/>
          <ac:spMkLst>
            <pc:docMk/>
            <pc:sldMk cId="1445281691" sldId="616"/>
            <ac:spMk id="4" creationId="{13C8C530-1ECC-8EC9-8B4E-C61C105A3BAC}"/>
          </ac:spMkLst>
        </pc:spChg>
        <pc:spChg chg="add mod ord">
          <ac:chgData name="pantelis balaouras" userId="25e8755020fc1734" providerId="LiveId" clId="{9C9B6970-CA31-44A1-A16B-5BD941FA7084}" dt="2024-05-01T13:42:59.010" v="490" actId="255"/>
          <ac:spMkLst>
            <pc:docMk/>
            <pc:sldMk cId="1445281691" sldId="616"/>
            <ac:spMk id="5" creationId="{62C55730-F666-3F33-3704-1E246C77396B}"/>
          </ac:spMkLst>
        </pc:spChg>
        <pc:spChg chg="add mod ord">
          <ac:chgData name="pantelis balaouras" userId="25e8755020fc1734" providerId="LiveId" clId="{9C9B6970-CA31-44A1-A16B-5BD941FA7084}" dt="2024-05-01T13:38:13.994" v="464"/>
          <ac:spMkLst>
            <pc:docMk/>
            <pc:sldMk cId="1445281691" sldId="616"/>
            <ac:spMk id="6" creationId="{33F3E11F-C2DF-5B77-20CD-5A4AA3511ACD}"/>
          </ac:spMkLst>
        </pc:spChg>
        <pc:spChg chg="add mod">
          <ac:chgData name="pantelis balaouras" userId="25e8755020fc1734" providerId="LiveId" clId="{9C9B6970-CA31-44A1-A16B-5BD941FA7084}" dt="2024-05-01T13:38:52.590" v="477" actId="1076"/>
          <ac:spMkLst>
            <pc:docMk/>
            <pc:sldMk cId="1445281691" sldId="616"/>
            <ac:spMk id="8" creationId="{9FEF0738-0CBB-8FD8-B02C-A65A887049D4}"/>
          </ac:spMkLst>
        </pc:spChg>
        <pc:spChg chg="add mod">
          <ac:chgData name="pantelis balaouras" userId="25e8755020fc1734" providerId="LiveId" clId="{9C9B6970-CA31-44A1-A16B-5BD941FA7084}" dt="2024-05-01T13:41:11.924" v="484" actId="255"/>
          <ac:spMkLst>
            <pc:docMk/>
            <pc:sldMk cId="1445281691" sldId="616"/>
            <ac:spMk id="10" creationId="{6593805E-CC55-AE6A-0688-DBC36F197D99}"/>
          </ac:spMkLst>
        </pc:spChg>
        <pc:spChg chg="add mod">
          <ac:chgData name="pantelis balaouras" userId="25e8755020fc1734" providerId="LiveId" clId="{9C9B6970-CA31-44A1-A16B-5BD941FA7084}" dt="2024-05-01T13:43:48.739" v="494"/>
          <ac:spMkLst>
            <pc:docMk/>
            <pc:sldMk cId="1445281691" sldId="616"/>
            <ac:spMk id="11" creationId="{092C37EB-6F50-EB8C-421D-EB95F771A991}"/>
          </ac:spMkLst>
        </pc:spChg>
        <pc:picChg chg="add mod">
          <ac:chgData name="pantelis balaouras" userId="25e8755020fc1734" providerId="LiveId" clId="{9C9B6970-CA31-44A1-A16B-5BD941FA7084}" dt="2024-05-01T13:38:39.932" v="475" actId="1076"/>
          <ac:picMkLst>
            <pc:docMk/>
            <pc:sldMk cId="1445281691" sldId="616"/>
            <ac:picMk id="7" creationId="{985BF482-2142-0A49-5A3C-5297E1328FA0}"/>
          </ac:picMkLst>
        </pc:picChg>
        <pc:picChg chg="add mod">
          <ac:chgData name="pantelis balaouras" userId="25e8755020fc1734" providerId="LiveId" clId="{9C9B6970-CA31-44A1-A16B-5BD941FA7084}" dt="2024-05-01T13:41:26.118" v="487" actId="1076"/>
          <ac:picMkLst>
            <pc:docMk/>
            <pc:sldMk cId="1445281691" sldId="616"/>
            <ac:picMk id="9" creationId="{8E4FEEF3-91E8-580A-8470-A194F6F1D10B}"/>
          </ac:picMkLst>
        </pc:picChg>
      </pc:sldChg>
      <pc:sldMasterChg chg="delSldLayout modSldLayout">
        <pc:chgData name="pantelis balaouras" userId="25e8755020fc1734" providerId="LiveId" clId="{9C9B6970-CA31-44A1-A16B-5BD941FA7084}" dt="2024-05-01T12:39:35.596" v="156" actId="47"/>
        <pc:sldMasterMkLst>
          <pc:docMk/>
          <pc:sldMasterMk cId="0" sldId="2147483659"/>
        </pc:sldMasterMkLst>
        <pc:sldLayoutChg chg="modSp mod">
          <pc:chgData name="pantelis balaouras" userId="25e8755020fc1734" providerId="LiveId" clId="{9C9B6970-CA31-44A1-A16B-5BD941FA7084}" dt="2024-05-01T12:12:06.343" v="8" actId="6549"/>
          <pc:sldLayoutMkLst>
            <pc:docMk/>
            <pc:sldMasterMk cId="0" sldId="2147483659"/>
            <pc:sldLayoutMk cId="0" sldId="2147483664"/>
          </pc:sldLayoutMkLst>
          <pc:spChg chg="mod">
            <ac:chgData name="pantelis balaouras" userId="25e8755020fc1734" providerId="LiveId" clId="{9C9B6970-CA31-44A1-A16B-5BD941FA7084}" dt="2024-05-01T12:12:06.343" v="8" actId="6549"/>
            <ac:spMkLst>
              <pc:docMk/>
              <pc:sldMasterMk cId="0" sldId="2147483659"/>
              <pc:sldLayoutMk cId="0" sldId="2147483664"/>
              <ac:spMk id="104" creationId="{00000000-0000-0000-0000-000000000000}"/>
            </ac:spMkLst>
          </pc:spChg>
        </pc:sldLayoutChg>
        <pc:sldLayoutChg chg="addSp delSp modSp mod">
          <pc:chgData name="pantelis balaouras" userId="25e8755020fc1734" providerId="LiveId" clId="{9C9B6970-CA31-44A1-A16B-5BD941FA7084}" dt="2024-05-01T12:12:20.166" v="10"/>
          <pc:sldLayoutMkLst>
            <pc:docMk/>
            <pc:sldMasterMk cId="0" sldId="2147483659"/>
            <pc:sldLayoutMk cId="0" sldId="2147483665"/>
          </pc:sldLayoutMkLst>
          <pc:spChg chg="add mod">
            <ac:chgData name="pantelis balaouras" userId="25e8755020fc1734" providerId="LiveId" clId="{9C9B6970-CA31-44A1-A16B-5BD941FA7084}" dt="2024-05-01T12:12:20.166" v="10"/>
            <ac:spMkLst>
              <pc:docMk/>
              <pc:sldMasterMk cId="0" sldId="2147483659"/>
              <pc:sldLayoutMk cId="0" sldId="2147483665"/>
              <ac:spMk id="2" creationId="{68C075D2-0E5B-C454-8465-78DAE4610B45}"/>
            </ac:spMkLst>
          </pc:spChg>
          <pc:spChg chg="del">
            <ac:chgData name="pantelis balaouras" userId="25e8755020fc1734" providerId="LiveId" clId="{9C9B6970-CA31-44A1-A16B-5BD941FA7084}" dt="2024-05-01T12:12:19.510" v="9" actId="478"/>
            <ac:spMkLst>
              <pc:docMk/>
              <pc:sldMasterMk cId="0" sldId="2147483659"/>
              <pc:sldLayoutMk cId="0" sldId="2147483665"/>
              <ac:spMk id="111" creationId="{00000000-0000-0000-0000-000000000000}"/>
            </ac:spMkLst>
          </pc:spChg>
        </pc:sldLayoutChg>
        <pc:sldLayoutChg chg="addSp delSp modSp mod">
          <pc:chgData name="pantelis balaouras" userId="25e8755020fc1734" providerId="LiveId" clId="{9C9B6970-CA31-44A1-A16B-5BD941FA7084}" dt="2024-05-01T12:12:25.866" v="12"/>
          <pc:sldLayoutMkLst>
            <pc:docMk/>
            <pc:sldMasterMk cId="0" sldId="2147483659"/>
            <pc:sldLayoutMk cId="0" sldId="2147483666"/>
          </pc:sldLayoutMkLst>
          <pc:spChg chg="add mod">
            <ac:chgData name="pantelis balaouras" userId="25e8755020fc1734" providerId="LiveId" clId="{9C9B6970-CA31-44A1-A16B-5BD941FA7084}" dt="2024-05-01T12:12:25.866" v="12"/>
            <ac:spMkLst>
              <pc:docMk/>
              <pc:sldMasterMk cId="0" sldId="2147483659"/>
              <pc:sldLayoutMk cId="0" sldId="2147483666"/>
              <ac:spMk id="2" creationId="{CAA012D2-B8EE-7783-C0D0-9D25C7417CEE}"/>
            </ac:spMkLst>
          </pc:spChg>
          <pc:spChg chg="del">
            <ac:chgData name="pantelis balaouras" userId="25e8755020fc1734" providerId="LiveId" clId="{9C9B6970-CA31-44A1-A16B-5BD941FA7084}" dt="2024-05-01T12:12:25.296" v="11" actId="478"/>
            <ac:spMkLst>
              <pc:docMk/>
              <pc:sldMasterMk cId="0" sldId="2147483659"/>
              <pc:sldLayoutMk cId="0" sldId="2147483666"/>
              <ac:spMk id="115" creationId="{00000000-0000-0000-0000-000000000000}"/>
            </ac:spMkLst>
          </pc:spChg>
        </pc:sldLayoutChg>
        <pc:sldLayoutChg chg="delSp del">
          <pc:chgData name="pantelis balaouras" userId="25e8755020fc1734" providerId="LiveId" clId="{9C9B6970-CA31-44A1-A16B-5BD941FA7084}" dt="2024-05-01T12:39:35.596" v="156" actId="47"/>
          <pc:sldLayoutMkLst>
            <pc:docMk/>
            <pc:sldMasterMk cId="0" sldId="2147483659"/>
            <pc:sldLayoutMk cId="3747407386" sldId="2147483667"/>
          </pc:sldLayoutMkLst>
          <pc:picChg chg="del">
            <ac:chgData name="pantelis balaouras" userId="25e8755020fc1734" providerId="LiveId" clId="{9C9B6970-CA31-44A1-A16B-5BD941FA7084}" dt="2024-05-01T12:15:47.005" v="56"/>
            <ac:picMkLst>
              <pc:docMk/>
              <pc:sldMasterMk cId="0" sldId="2147483659"/>
              <pc:sldLayoutMk cId="3747407386" sldId="2147483667"/>
              <ac:picMk id="42" creationId="{00000000-0000-0000-0000-000000000000}"/>
            </ac:picMkLst>
          </pc:picChg>
          <pc:picChg chg="del">
            <ac:chgData name="pantelis balaouras" userId="25e8755020fc1734" providerId="LiveId" clId="{9C9B6970-CA31-44A1-A16B-5BD941FA7084}" dt="2024-05-01T12:15:47.005" v="56"/>
            <ac:picMkLst>
              <pc:docMk/>
              <pc:sldMasterMk cId="0" sldId="2147483659"/>
              <pc:sldLayoutMk cId="3747407386" sldId="2147483667"/>
              <ac:picMk id="43" creationId="{00000000-0000-0000-0000-000000000000}"/>
            </ac:picMkLst>
          </pc:picChg>
          <pc:picChg chg="del">
            <ac:chgData name="pantelis balaouras" userId="25e8755020fc1734" providerId="LiveId" clId="{9C9B6970-CA31-44A1-A16B-5BD941FA7084}" dt="2024-05-01T12:15:47.005" v="56"/>
            <ac:picMkLst>
              <pc:docMk/>
              <pc:sldMasterMk cId="0" sldId="2147483659"/>
              <pc:sldLayoutMk cId="3747407386" sldId="2147483667"/>
              <ac:picMk id="44" creationId="{00000000-0000-0000-0000-000000000000}"/>
            </ac:picMkLst>
          </pc:picChg>
        </pc:sldLayoutChg>
      </pc:sldMasterChg>
    </pc:docChg>
  </pc:docChgLst>
  <pc:docChgLst>
    <pc:chgData name="Guillem Part López" userId="39f5615f-54c3-4dde-9b55-95608137fd0d" providerId="ADAL" clId="{4E93FA4D-91DF-447F-BA74-C7A878FFD9BF}"/>
    <pc:docChg chg="undo redo custSel modSld">
      <pc:chgData name="Guillem Part López" userId="39f5615f-54c3-4dde-9b55-95608137fd0d" providerId="ADAL" clId="{4E93FA4D-91DF-447F-BA74-C7A878FFD9BF}" dt="2024-03-26T08:49:55.986" v="660" actId="20577"/>
      <pc:docMkLst>
        <pc:docMk/>
      </pc:docMkLst>
      <pc:sldChg chg="delSp mod">
        <pc:chgData name="Guillem Part López" userId="39f5615f-54c3-4dde-9b55-95608137fd0d" providerId="ADAL" clId="{4E93FA4D-91DF-447F-BA74-C7A878FFD9BF}" dt="2024-03-25T13:14:37.659" v="521" actId="478"/>
        <pc:sldMkLst>
          <pc:docMk/>
          <pc:sldMk cId="0" sldId="259"/>
        </pc:sldMkLst>
        <pc:spChg chg="del">
          <ac:chgData name="Guillem Part López" userId="39f5615f-54c3-4dde-9b55-95608137fd0d" providerId="ADAL" clId="{4E93FA4D-91DF-447F-BA74-C7A878FFD9BF}" dt="2024-03-25T13:14:37.659" v="521" actId="478"/>
          <ac:spMkLst>
            <pc:docMk/>
            <pc:sldMk cId="0" sldId="259"/>
            <ac:spMk id="186" creationId="{00000000-0000-0000-0000-000000000000}"/>
          </ac:spMkLst>
        </pc:spChg>
      </pc:sldChg>
      <pc:sldChg chg="delSp modSp mod">
        <pc:chgData name="Guillem Part López" userId="39f5615f-54c3-4dde-9b55-95608137fd0d" providerId="ADAL" clId="{4E93FA4D-91DF-447F-BA74-C7A878FFD9BF}" dt="2024-03-25T13:14:46.329" v="522" actId="478"/>
        <pc:sldMkLst>
          <pc:docMk/>
          <pc:sldMk cId="0" sldId="260"/>
        </pc:sldMkLst>
        <pc:spChg chg="mod">
          <ac:chgData name="Guillem Part López" userId="39f5615f-54c3-4dde-9b55-95608137fd0d" providerId="ADAL" clId="{4E93FA4D-91DF-447F-BA74-C7A878FFD9BF}" dt="2024-03-25T12:43:57.504" v="0" actId="20577"/>
          <ac:spMkLst>
            <pc:docMk/>
            <pc:sldMk cId="0" sldId="260"/>
            <ac:spMk id="198" creationId="{00000000-0000-0000-0000-000000000000}"/>
          </ac:spMkLst>
        </pc:spChg>
        <pc:spChg chg="del">
          <ac:chgData name="Guillem Part López" userId="39f5615f-54c3-4dde-9b55-95608137fd0d" providerId="ADAL" clId="{4E93FA4D-91DF-447F-BA74-C7A878FFD9BF}" dt="2024-03-25T13:14:46.329" v="522" actId="478"/>
          <ac:spMkLst>
            <pc:docMk/>
            <pc:sldMk cId="0" sldId="260"/>
            <ac:spMk id="199" creationId="{00000000-0000-0000-0000-000000000000}"/>
          </ac:spMkLst>
        </pc:spChg>
      </pc:sldChg>
      <pc:sldChg chg="modSp mod">
        <pc:chgData name="Guillem Part López" userId="39f5615f-54c3-4dde-9b55-95608137fd0d" providerId="ADAL" clId="{4E93FA4D-91DF-447F-BA74-C7A878FFD9BF}" dt="2024-03-26T08:23:57.096" v="569" actId="20577"/>
        <pc:sldMkLst>
          <pc:docMk/>
          <pc:sldMk cId="0" sldId="262"/>
        </pc:sldMkLst>
        <pc:spChg chg="mod">
          <ac:chgData name="Guillem Part López" userId="39f5615f-54c3-4dde-9b55-95608137fd0d" providerId="ADAL" clId="{4E93FA4D-91DF-447F-BA74-C7A878FFD9BF}" dt="2024-03-26T08:23:57.096" v="569" actId="20577"/>
          <ac:spMkLst>
            <pc:docMk/>
            <pc:sldMk cId="0" sldId="262"/>
            <ac:spMk id="224" creationId="{00000000-0000-0000-0000-000000000000}"/>
          </ac:spMkLst>
        </pc:spChg>
      </pc:sldChg>
      <pc:sldChg chg="modSp mod">
        <pc:chgData name="Guillem Part López" userId="39f5615f-54c3-4dde-9b55-95608137fd0d" providerId="ADAL" clId="{4E93FA4D-91DF-447F-BA74-C7A878FFD9BF}" dt="2024-03-26T08:24:38.562" v="583" actId="20577"/>
        <pc:sldMkLst>
          <pc:docMk/>
          <pc:sldMk cId="0" sldId="263"/>
        </pc:sldMkLst>
        <pc:spChg chg="mod">
          <ac:chgData name="Guillem Part López" userId="39f5615f-54c3-4dde-9b55-95608137fd0d" providerId="ADAL" clId="{4E93FA4D-91DF-447F-BA74-C7A878FFD9BF}" dt="2024-03-26T08:24:38.562" v="583" actId="20577"/>
          <ac:spMkLst>
            <pc:docMk/>
            <pc:sldMk cId="0" sldId="263"/>
            <ac:spMk id="245" creationId="{00000000-0000-0000-0000-000000000000}"/>
          </ac:spMkLst>
        </pc:spChg>
      </pc:sldChg>
      <pc:sldChg chg="modSp mod">
        <pc:chgData name="Guillem Part López" userId="39f5615f-54c3-4dde-9b55-95608137fd0d" providerId="ADAL" clId="{4E93FA4D-91DF-447F-BA74-C7A878FFD9BF}" dt="2024-03-26T08:25:54.634" v="633" actId="20577"/>
        <pc:sldMkLst>
          <pc:docMk/>
          <pc:sldMk cId="0" sldId="264"/>
        </pc:sldMkLst>
        <pc:spChg chg="mod">
          <ac:chgData name="Guillem Part López" userId="39f5615f-54c3-4dde-9b55-95608137fd0d" providerId="ADAL" clId="{4E93FA4D-91DF-447F-BA74-C7A878FFD9BF}" dt="2024-03-26T08:25:54.634" v="633" actId="20577"/>
          <ac:spMkLst>
            <pc:docMk/>
            <pc:sldMk cId="0" sldId="264"/>
            <ac:spMk id="251" creationId="{00000000-0000-0000-0000-000000000000}"/>
          </ac:spMkLst>
        </pc:spChg>
      </pc:sldChg>
      <pc:sldChg chg="delSp modSp mod">
        <pc:chgData name="Guillem Part López" userId="39f5615f-54c3-4dde-9b55-95608137fd0d" providerId="ADAL" clId="{4E93FA4D-91DF-447F-BA74-C7A878FFD9BF}" dt="2024-03-25T12:50:49.962" v="48" actId="20577"/>
        <pc:sldMkLst>
          <pc:docMk/>
          <pc:sldMk cId="0" sldId="265"/>
        </pc:sldMkLst>
        <pc:spChg chg="mod">
          <ac:chgData name="Guillem Part López" userId="39f5615f-54c3-4dde-9b55-95608137fd0d" providerId="ADAL" clId="{4E93FA4D-91DF-447F-BA74-C7A878FFD9BF}" dt="2024-03-25T12:50:49.962" v="48" actId="20577"/>
          <ac:spMkLst>
            <pc:docMk/>
            <pc:sldMk cId="0" sldId="265"/>
            <ac:spMk id="267" creationId="{00000000-0000-0000-0000-000000000000}"/>
          </ac:spMkLst>
        </pc:spChg>
        <pc:spChg chg="del">
          <ac:chgData name="Guillem Part López" userId="39f5615f-54c3-4dde-9b55-95608137fd0d" providerId="ADAL" clId="{4E93FA4D-91DF-447F-BA74-C7A878FFD9BF}" dt="2024-03-25T12:50:30.063" v="40" actId="478"/>
          <ac:spMkLst>
            <pc:docMk/>
            <pc:sldMk cId="0" sldId="265"/>
            <ac:spMk id="268" creationId="{00000000-0000-0000-0000-000000000000}"/>
          </ac:spMkLst>
        </pc:spChg>
      </pc:sldChg>
      <pc:sldChg chg="delSp modSp mod">
        <pc:chgData name="Guillem Part López" userId="39f5615f-54c3-4dde-9b55-95608137fd0d" providerId="ADAL" clId="{4E93FA4D-91DF-447F-BA74-C7A878FFD9BF}" dt="2024-03-25T12:51:43.272" v="77" actId="20577"/>
        <pc:sldMkLst>
          <pc:docMk/>
          <pc:sldMk cId="0" sldId="266"/>
        </pc:sldMkLst>
        <pc:spChg chg="mod">
          <ac:chgData name="Guillem Part López" userId="39f5615f-54c3-4dde-9b55-95608137fd0d" providerId="ADAL" clId="{4E93FA4D-91DF-447F-BA74-C7A878FFD9BF}" dt="2024-03-25T12:51:43.272" v="77" actId="20577"/>
          <ac:spMkLst>
            <pc:docMk/>
            <pc:sldMk cId="0" sldId="266"/>
            <ac:spMk id="275" creationId="{00000000-0000-0000-0000-000000000000}"/>
          </ac:spMkLst>
        </pc:spChg>
        <pc:spChg chg="del">
          <ac:chgData name="Guillem Part López" userId="39f5615f-54c3-4dde-9b55-95608137fd0d" providerId="ADAL" clId="{4E93FA4D-91DF-447F-BA74-C7A878FFD9BF}" dt="2024-03-25T12:50:36.915" v="41" actId="478"/>
          <ac:spMkLst>
            <pc:docMk/>
            <pc:sldMk cId="0" sldId="266"/>
            <ac:spMk id="277" creationId="{00000000-0000-0000-0000-000000000000}"/>
          </ac:spMkLst>
        </pc:spChg>
      </pc:sldChg>
      <pc:sldChg chg="delSp modSp mod">
        <pc:chgData name="Guillem Part López" userId="39f5615f-54c3-4dde-9b55-95608137fd0d" providerId="ADAL" clId="{4E93FA4D-91DF-447F-BA74-C7A878FFD9BF}" dt="2024-03-25T12:54:22.983" v="117" actId="478"/>
        <pc:sldMkLst>
          <pc:docMk/>
          <pc:sldMk cId="0" sldId="267"/>
        </pc:sldMkLst>
        <pc:spChg chg="mod">
          <ac:chgData name="Guillem Part López" userId="39f5615f-54c3-4dde-9b55-95608137fd0d" providerId="ADAL" clId="{4E93FA4D-91DF-447F-BA74-C7A878FFD9BF}" dt="2024-03-25T12:54:16.483" v="115" actId="20577"/>
          <ac:spMkLst>
            <pc:docMk/>
            <pc:sldMk cId="0" sldId="267"/>
            <ac:spMk id="287" creationId="{00000000-0000-0000-0000-000000000000}"/>
          </ac:spMkLst>
        </pc:spChg>
        <pc:spChg chg="del mod">
          <ac:chgData name="Guillem Part López" userId="39f5615f-54c3-4dde-9b55-95608137fd0d" providerId="ADAL" clId="{4E93FA4D-91DF-447F-BA74-C7A878FFD9BF}" dt="2024-03-25T12:54:22.983" v="117" actId="478"/>
          <ac:spMkLst>
            <pc:docMk/>
            <pc:sldMk cId="0" sldId="267"/>
            <ac:spMk id="289" creationId="{00000000-0000-0000-0000-000000000000}"/>
          </ac:spMkLst>
        </pc:spChg>
      </pc:sldChg>
      <pc:sldChg chg="delSp modSp mod">
        <pc:chgData name="Guillem Part López" userId="39f5615f-54c3-4dde-9b55-95608137fd0d" providerId="ADAL" clId="{4E93FA4D-91DF-447F-BA74-C7A878FFD9BF}" dt="2024-03-26T08:28:19.030" v="640" actId="27636"/>
        <pc:sldMkLst>
          <pc:docMk/>
          <pc:sldMk cId="0" sldId="268"/>
        </pc:sldMkLst>
        <pc:spChg chg="mod">
          <ac:chgData name="Guillem Part López" userId="39f5615f-54c3-4dde-9b55-95608137fd0d" providerId="ADAL" clId="{4E93FA4D-91DF-447F-BA74-C7A878FFD9BF}" dt="2024-03-26T08:28:19.030" v="640" actId="27636"/>
          <ac:spMkLst>
            <pc:docMk/>
            <pc:sldMk cId="0" sldId="268"/>
            <ac:spMk id="299" creationId="{00000000-0000-0000-0000-000000000000}"/>
          </ac:spMkLst>
        </pc:spChg>
        <pc:spChg chg="del">
          <ac:chgData name="Guillem Part López" userId="39f5615f-54c3-4dde-9b55-95608137fd0d" providerId="ADAL" clId="{4E93FA4D-91DF-447F-BA74-C7A878FFD9BF}" dt="2024-03-25T12:59:12.206" v="357" actId="478"/>
          <ac:spMkLst>
            <pc:docMk/>
            <pc:sldMk cId="0" sldId="268"/>
            <ac:spMk id="301" creationId="{00000000-0000-0000-0000-000000000000}"/>
          </ac:spMkLst>
        </pc:spChg>
      </pc:sldChg>
      <pc:sldChg chg="delSp modSp mod">
        <pc:chgData name="Guillem Part López" userId="39f5615f-54c3-4dde-9b55-95608137fd0d" providerId="ADAL" clId="{4E93FA4D-91DF-447F-BA74-C7A878FFD9BF}" dt="2024-03-25T12:59:25.705" v="368" actId="20577"/>
        <pc:sldMkLst>
          <pc:docMk/>
          <pc:sldMk cId="0" sldId="269"/>
        </pc:sldMkLst>
        <pc:spChg chg="mod">
          <ac:chgData name="Guillem Part López" userId="39f5615f-54c3-4dde-9b55-95608137fd0d" providerId="ADAL" clId="{4E93FA4D-91DF-447F-BA74-C7A878FFD9BF}" dt="2024-03-25T12:59:25.705" v="368" actId="20577"/>
          <ac:spMkLst>
            <pc:docMk/>
            <pc:sldMk cId="0" sldId="269"/>
            <ac:spMk id="311" creationId="{00000000-0000-0000-0000-000000000000}"/>
          </ac:spMkLst>
        </pc:spChg>
        <pc:spChg chg="del">
          <ac:chgData name="Guillem Part López" userId="39f5615f-54c3-4dde-9b55-95608137fd0d" providerId="ADAL" clId="{4E93FA4D-91DF-447F-BA74-C7A878FFD9BF}" dt="2024-03-25T12:59:17.354" v="358" actId="478"/>
          <ac:spMkLst>
            <pc:docMk/>
            <pc:sldMk cId="0" sldId="269"/>
            <ac:spMk id="313" creationId="{00000000-0000-0000-0000-000000000000}"/>
          </ac:spMkLst>
        </pc:spChg>
      </pc:sldChg>
      <pc:sldChg chg="delSp modSp mod">
        <pc:chgData name="Guillem Part López" userId="39f5615f-54c3-4dde-9b55-95608137fd0d" providerId="ADAL" clId="{4E93FA4D-91DF-447F-BA74-C7A878FFD9BF}" dt="2024-03-26T08:29:01.378" v="648" actId="20577"/>
        <pc:sldMkLst>
          <pc:docMk/>
          <pc:sldMk cId="0" sldId="270"/>
        </pc:sldMkLst>
        <pc:spChg chg="mod">
          <ac:chgData name="Guillem Part López" userId="39f5615f-54c3-4dde-9b55-95608137fd0d" providerId="ADAL" clId="{4E93FA4D-91DF-447F-BA74-C7A878FFD9BF}" dt="2024-03-26T08:29:01.378" v="648" actId="20577"/>
          <ac:spMkLst>
            <pc:docMk/>
            <pc:sldMk cId="0" sldId="270"/>
            <ac:spMk id="323" creationId="{00000000-0000-0000-0000-000000000000}"/>
          </ac:spMkLst>
        </pc:spChg>
        <pc:spChg chg="del mod">
          <ac:chgData name="Guillem Part López" userId="39f5615f-54c3-4dde-9b55-95608137fd0d" providerId="ADAL" clId="{4E93FA4D-91DF-447F-BA74-C7A878FFD9BF}" dt="2024-03-25T13:02:08.190" v="442" actId="478"/>
          <ac:spMkLst>
            <pc:docMk/>
            <pc:sldMk cId="0" sldId="270"/>
            <ac:spMk id="325" creationId="{00000000-0000-0000-0000-000000000000}"/>
          </ac:spMkLst>
        </pc:spChg>
      </pc:sldChg>
      <pc:sldChg chg="delSp modSp mod">
        <pc:chgData name="Guillem Part López" userId="39f5615f-54c3-4dde-9b55-95608137fd0d" providerId="ADAL" clId="{4E93FA4D-91DF-447F-BA74-C7A878FFD9BF}" dt="2024-03-25T13:02:57.867" v="482" actId="478"/>
        <pc:sldMkLst>
          <pc:docMk/>
          <pc:sldMk cId="0" sldId="271"/>
        </pc:sldMkLst>
        <pc:spChg chg="mod">
          <ac:chgData name="Guillem Part López" userId="39f5615f-54c3-4dde-9b55-95608137fd0d" providerId="ADAL" clId="{4E93FA4D-91DF-447F-BA74-C7A878FFD9BF}" dt="2024-03-25T13:02:52.240" v="481" actId="20577"/>
          <ac:spMkLst>
            <pc:docMk/>
            <pc:sldMk cId="0" sldId="271"/>
            <ac:spMk id="335" creationId="{00000000-0000-0000-0000-000000000000}"/>
          </ac:spMkLst>
        </pc:spChg>
        <pc:spChg chg="del">
          <ac:chgData name="Guillem Part López" userId="39f5615f-54c3-4dde-9b55-95608137fd0d" providerId="ADAL" clId="{4E93FA4D-91DF-447F-BA74-C7A878FFD9BF}" dt="2024-03-25T13:02:57.867" v="482" actId="478"/>
          <ac:spMkLst>
            <pc:docMk/>
            <pc:sldMk cId="0" sldId="271"/>
            <ac:spMk id="337" creationId="{00000000-0000-0000-0000-000000000000}"/>
          </ac:spMkLst>
        </pc:spChg>
      </pc:sldChg>
      <pc:sldChg chg="delSp modSp mod">
        <pc:chgData name="Guillem Part López" userId="39f5615f-54c3-4dde-9b55-95608137fd0d" providerId="ADAL" clId="{4E93FA4D-91DF-447F-BA74-C7A878FFD9BF}" dt="2024-03-26T08:49:55.986" v="660" actId="20577"/>
        <pc:sldMkLst>
          <pc:docMk/>
          <pc:sldMk cId="0" sldId="273"/>
        </pc:sldMkLst>
        <pc:spChg chg="mod">
          <ac:chgData name="Guillem Part López" userId="39f5615f-54c3-4dde-9b55-95608137fd0d" providerId="ADAL" clId="{4E93FA4D-91DF-447F-BA74-C7A878FFD9BF}" dt="2024-03-25T13:03:16.159" v="493" actId="20577"/>
          <ac:spMkLst>
            <pc:docMk/>
            <pc:sldMk cId="0" sldId="273"/>
            <ac:spMk id="358" creationId="{00000000-0000-0000-0000-000000000000}"/>
          </ac:spMkLst>
        </pc:spChg>
        <pc:spChg chg="del mod">
          <ac:chgData name="Guillem Part López" userId="39f5615f-54c3-4dde-9b55-95608137fd0d" providerId="ADAL" clId="{4E93FA4D-91DF-447F-BA74-C7A878FFD9BF}" dt="2024-03-25T13:15:50.130" v="524" actId="478"/>
          <ac:spMkLst>
            <pc:docMk/>
            <pc:sldMk cId="0" sldId="273"/>
            <ac:spMk id="360" creationId="{00000000-0000-0000-0000-000000000000}"/>
          </ac:spMkLst>
        </pc:spChg>
        <pc:spChg chg="mod">
          <ac:chgData name="Guillem Part López" userId="39f5615f-54c3-4dde-9b55-95608137fd0d" providerId="ADAL" clId="{4E93FA4D-91DF-447F-BA74-C7A878FFD9BF}" dt="2024-03-26T08:49:55.986" v="660" actId="20577"/>
          <ac:spMkLst>
            <pc:docMk/>
            <pc:sldMk cId="0" sldId="273"/>
            <ac:spMk id="365" creationId="{00000000-0000-0000-0000-000000000000}"/>
          </ac:spMkLst>
        </pc:spChg>
      </pc:sldChg>
      <pc:sldChg chg="addSp delSp modSp mod">
        <pc:chgData name="Guillem Part López" userId="39f5615f-54c3-4dde-9b55-95608137fd0d" providerId="ADAL" clId="{4E93FA4D-91DF-447F-BA74-C7A878FFD9BF}" dt="2024-03-25T13:16:01.202" v="526" actId="1076"/>
        <pc:sldMkLst>
          <pc:docMk/>
          <pc:sldMk cId="0" sldId="274"/>
        </pc:sldMkLst>
        <pc:picChg chg="del">
          <ac:chgData name="Guillem Part López" userId="39f5615f-54c3-4dde-9b55-95608137fd0d" providerId="ADAL" clId="{4E93FA4D-91DF-447F-BA74-C7A878FFD9BF}" dt="2024-03-25T13:13:05.116" v="515" actId="478"/>
          <ac:picMkLst>
            <pc:docMk/>
            <pc:sldMk cId="0" sldId="274"/>
            <ac:picMk id="374" creationId="{00000000-0000-0000-0000-000000000000}"/>
          </ac:picMkLst>
        </pc:picChg>
        <pc:picChg chg="add mod">
          <ac:chgData name="Guillem Part López" userId="39f5615f-54c3-4dde-9b55-95608137fd0d" providerId="ADAL" clId="{4E93FA4D-91DF-447F-BA74-C7A878FFD9BF}" dt="2024-03-25T13:16:01.202" v="526" actId="1076"/>
          <ac:picMkLst>
            <pc:docMk/>
            <pc:sldMk cId="0" sldId="274"/>
            <ac:picMk id="1026" creationId="{715B2322-E264-2F40-99BC-5FB4F2E598A7}"/>
          </ac:picMkLst>
        </pc:picChg>
      </pc:sldChg>
      <pc:sldChg chg="delSp modSp mod">
        <pc:chgData name="Guillem Part López" userId="39f5615f-54c3-4dde-9b55-95608137fd0d" providerId="ADAL" clId="{4E93FA4D-91DF-447F-BA74-C7A878FFD9BF}" dt="2024-03-25T13:11:12.023" v="514" actId="478"/>
        <pc:sldMkLst>
          <pc:docMk/>
          <pc:sldMk cId="0" sldId="275"/>
        </pc:sldMkLst>
        <pc:spChg chg="del mod">
          <ac:chgData name="Guillem Part López" userId="39f5615f-54c3-4dde-9b55-95608137fd0d" providerId="ADAL" clId="{4E93FA4D-91DF-447F-BA74-C7A878FFD9BF}" dt="2024-03-25T13:11:12.023" v="514" actId="478"/>
          <ac:spMkLst>
            <pc:docMk/>
            <pc:sldMk cId="0" sldId="275"/>
            <ac:spMk id="382" creationId="{00000000-0000-0000-0000-000000000000}"/>
          </ac:spMkLst>
        </pc:spChg>
      </pc:sldChg>
      <pc:sldChg chg="delSp mod">
        <pc:chgData name="Guillem Part López" userId="39f5615f-54c3-4dde-9b55-95608137fd0d" providerId="ADAL" clId="{4E93FA4D-91DF-447F-BA74-C7A878FFD9BF}" dt="2024-03-25T13:14:03.167" v="520" actId="478"/>
        <pc:sldMkLst>
          <pc:docMk/>
          <pc:sldMk cId="0" sldId="276"/>
        </pc:sldMkLst>
        <pc:spChg chg="del">
          <ac:chgData name="Guillem Part López" userId="39f5615f-54c3-4dde-9b55-95608137fd0d" providerId="ADAL" clId="{4E93FA4D-91DF-447F-BA74-C7A878FFD9BF}" dt="2024-03-25T13:14:03.167" v="520" actId="478"/>
          <ac:spMkLst>
            <pc:docMk/>
            <pc:sldMk cId="0" sldId="276"/>
            <ac:spMk id="388" creationId="{00000000-0000-0000-0000-000000000000}"/>
          </ac:spMkLst>
        </pc:spChg>
      </pc:sldChg>
      <pc:sldChg chg="modSp mod">
        <pc:chgData name="Guillem Part López" userId="39f5615f-54c3-4dde-9b55-95608137fd0d" providerId="ADAL" clId="{4E93FA4D-91DF-447F-BA74-C7A878FFD9BF}" dt="2024-03-25T12:58:13.601" v="339" actId="20577"/>
        <pc:sldMkLst>
          <pc:docMk/>
          <pc:sldMk cId="444584166" sldId="278"/>
        </pc:sldMkLst>
        <pc:spChg chg="mod">
          <ac:chgData name="Guillem Part López" userId="39f5615f-54c3-4dde-9b55-95608137fd0d" providerId="ADAL" clId="{4E93FA4D-91DF-447F-BA74-C7A878FFD9BF}" dt="2024-03-25T12:58:13.601" v="339" actId="20577"/>
          <ac:spMkLst>
            <pc:docMk/>
            <pc:sldMk cId="444584166" sldId="278"/>
            <ac:spMk id="2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632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769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1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44001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247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59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2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41944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3896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27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938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8019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418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440761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160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f204218ebb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f204218ebb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f204218ebb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841244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f204218ebb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f204218ebb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1f204218ebb_0_6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ea73e90a18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ea73e90a18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ea73e90a18_0_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8848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00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4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6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47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f204218ebb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f204218ebb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f204218ebb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1f204218ebb_0_331"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81" name="Google Shape;81;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82" name="Google Shape;82;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83" name="Google Shape;83;g1f204218ebb_0_33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1f204218ebb_0_333"/>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1f204218ebb_0_33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87"/>
        <p:cNvGrpSpPr/>
        <p:nvPr/>
      </p:nvGrpSpPr>
      <p:grpSpPr>
        <a:xfrm>
          <a:off x="0" y="0"/>
          <a:ext cx="0" cy="0"/>
          <a:chOff x="0" y="0"/>
          <a:chExt cx="0" cy="0"/>
        </a:xfrm>
      </p:grpSpPr>
      <p:sp>
        <p:nvSpPr>
          <p:cNvPr id="88" name="Google Shape;88;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89" name="Google Shape;89;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1f204218ebb_0_3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3" name="Google Shape;93;g1f204218ebb_0_34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1"/>
        <p:cNvGrpSpPr/>
        <p:nvPr/>
      </p:nvGrpSpPr>
      <p:grpSpPr>
        <a:xfrm>
          <a:off x="0" y="0"/>
          <a:ext cx="0" cy="0"/>
          <a:chOff x="0" y="0"/>
          <a:chExt cx="0" cy="0"/>
        </a:xfrm>
      </p:grpSpPr>
      <p:sp>
        <p:nvSpPr>
          <p:cNvPr id="102" name="Google Shape;102;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g1f204218ebb_0_356"/>
          <p:cNvSpPr txBox="1"/>
          <p:nvPr/>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1.1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p>
        </p:txBody>
      </p:sp>
      <p:pic>
        <p:nvPicPr>
          <p:cNvPr id="105" name="Google Shape;105;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06"/>
        <p:cNvGrpSpPr/>
        <p:nvPr/>
      </p:nvGrpSpPr>
      <p:grpSpPr>
        <a:xfrm>
          <a:off x="0" y="0"/>
          <a:ext cx="0" cy="0"/>
          <a:chOff x="0" y="0"/>
          <a:chExt cx="0" cy="0"/>
        </a:xfrm>
      </p:grpSpPr>
      <p:sp>
        <p:nvSpPr>
          <p:cNvPr id="107" name="Google Shape;107;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1f204218ebb_0_356">
            <a:extLst>
              <a:ext uri="{FF2B5EF4-FFF2-40B4-BE49-F238E27FC236}">
                <a16:creationId xmlns:a16="http://schemas.microsoft.com/office/drawing/2014/main" id="{68C075D2-0E5B-C454-8465-78DAE4610B45}"/>
              </a:ext>
            </a:extLst>
          </p:cNvPr>
          <p:cNvSpPr txBox="1"/>
          <p:nvPr userDrawn="1"/>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1.1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12"/>
        <p:cNvGrpSpPr/>
        <p:nvPr/>
      </p:nvGrpSpPr>
      <p:grpSpPr>
        <a:xfrm>
          <a:off x="0" y="0"/>
          <a:ext cx="0" cy="0"/>
          <a:chOff x="0" y="0"/>
          <a:chExt cx="0" cy="0"/>
        </a:xfrm>
      </p:grpSpPr>
      <p:sp>
        <p:nvSpPr>
          <p:cNvPr id="113" name="Google Shape;113;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4;g1f204218ebb_0_356">
            <a:extLst>
              <a:ext uri="{FF2B5EF4-FFF2-40B4-BE49-F238E27FC236}">
                <a16:creationId xmlns:a16="http://schemas.microsoft.com/office/drawing/2014/main" id="{CAA012D2-B8EE-7783-C0D0-9D25C7417CEE}"/>
              </a:ext>
            </a:extLst>
          </p:cNvPr>
          <p:cNvSpPr txBox="1"/>
          <p:nvPr userDrawn="1"/>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1.1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121258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68"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pexels.com/de-de/lizenz/" TargetMode="External"/><Relationship Id="rId4" Type="http://schemas.openxmlformats.org/officeDocument/2006/relationships/hyperlink" Target="https://www.pexels.com/de-de/foto/person-halt-silber-android-smartphone-506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pexels.com/de-de/lizenz/" TargetMode="External"/><Relationship Id="rId5" Type="http://schemas.openxmlformats.org/officeDocument/2006/relationships/hyperlink" Target="https://www.pexels.com/de-de/foto/person-halt-silber-android-smartphone-50614/" TargetMode="Externa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9.jpg"/><Relationship Id="rId18" Type="http://schemas.openxmlformats.org/officeDocument/2006/relationships/hyperlink" Target="http://www.amsed.fr/" TargetMode="External"/><Relationship Id="rId3" Type="http://schemas.openxmlformats.org/officeDocument/2006/relationships/image" Target="../media/image14.jpg"/><Relationship Id="rId21" Type="http://schemas.openxmlformats.org/officeDocument/2006/relationships/image" Target="../media/image23.jpg"/><Relationship Id="rId7" Type="http://schemas.openxmlformats.org/officeDocument/2006/relationships/image" Target="../media/image16.jpg"/><Relationship Id="rId12" Type="http://schemas.openxmlformats.org/officeDocument/2006/relationships/hyperlink" Target="https://www.oxfamitalia.org/" TargetMode="External"/><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8.jpg"/><Relationship Id="rId5" Type="http://schemas.openxmlformats.org/officeDocument/2006/relationships/image" Target="../media/image15.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7.jpg"/><Relationship Id="rId14" Type="http://schemas.openxmlformats.org/officeDocument/2006/relationships/hyperlink" Target="http://www.u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photos/mare-nave-ghiaccio-nave-a-vapore-13939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photos/mare-nave-ghiaccio-nave-a-vapore-1393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de/service/license-summary/"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de/photos/nat%C3%BCrliche-medizin-14266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6.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1  - Teaching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pic>
        <p:nvPicPr>
          <p:cNvPr id="21"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
        <p:nvSpPr>
          <p:cNvPr id="22" name="Ορθογώνιο 10">
            <a:extLst>
              <a:ext uri="{FF2B5EF4-FFF2-40B4-BE49-F238E27FC236}">
                <a16:creationId xmlns:a16="http://schemas.microsoft.com/office/drawing/2014/main" id="{E6A6A2C1-905C-CF21-28C1-3A5CBA4B3EAA}"/>
              </a:ext>
            </a:extLst>
          </p:cNvPr>
          <p:cNvSpPr/>
          <p:nvPr/>
        </p:nvSpPr>
        <p:spPr>
          <a:xfrm>
            <a:off x="2020928" y="6414599"/>
            <a:ext cx="8490857" cy="446357"/>
          </a:xfrm>
          <a:prstGeom prst="rect">
            <a:avLst/>
          </a:prstGeom>
        </p:spPr>
        <p:txBody>
          <a:bodyPr vert="horz" lIns="91440" tIns="45720" rIns="91440" bIns="45720" rtlCol="0" anchor="ctr">
            <a:normAutofit fontScale="92500"/>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None/>
            </a:pPr>
            <a:r>
              <a:rPr lang="en-US" sz="3200">
                <a:solidFill>
                  <a:srgbClr val="203864"/>
                </a:solidFill>
              </a:rPr>
              <a:t>What we are going to talk about…</a:t>
            </a:r>
            <a:endParaRPr sz="3200">
              <a:solidFill>
                <a:srgbClr val="203864"/>
              </a:solidFill>
            </a:endParaRPr>
          </a:p>
        </p:txBody>
      </p:sp>
      <p:sp>
        <p:nvSpPr>
          <p:cNvPr id="213" name="Google Shape;213;p4"/>
          <p:cNvSpPr txBox="1">
            <a:spLocks noGrp="1"/>
          </p:cNvSpPr>
          <p:nvPr>
            <p:ph type="body" idx="1"/>
          </p:nvPr>
        </p:nvSpPr>
        <p:spPr>
          <a:xfrm>
            <a:off x="558000" y="2523104"/>
            <a:ext cx="7872900" cy="3787500"/>
          </a:xfrm>
          <a:prstGeom prst="rect">
            <a:avLst/>
          </a:prstGeom>
          <a:noFill/>
          <a:ln>
            <a:noFill/>
          </a:ln>
        </p:spPr>
        <p:txBody>
          <a:bodyPr spcFirstLastPara="1" wrap="square" lIns="91425" tIns="45700" rIns="91425" bIns="45700" anchor="t" anchorCtr="0">
            <a:normAutofit/>
          </a:bodyPr>
          <a:lstStyle/>
          <a:p>
            <a:pPr marL="228600" indent="-228600">
              <a:lnSpc>
                <a:spcPct val="150000"/>
              </a:lnSpc>
              <a:spcBef>
                <a:spcPts val="0"/>
              </a:spcBef>
            </a:pPr>
            <a:r>
              <a:rPr lang="en-US" sz="2800" dirty="0"/>
              <a:t>Introduction to health-self management </a:t>
            </a:r>
          </a:p>
          <a:p>
            <a:pPr marL="228600" lvl="0" indent="-228600" algn="l" rtl="0">
              <a:lnSpc>
                <a:spcPct val="150000"/>
              </a:lnSpc>
              <a:spcBef>
                <a:spcPts val="0"/>
              </a:spcBef>
              <a:spcAft>
                <a:spcPts val="0"/>
              </a:spcAft>
              <a:buSzPts val="2200"/>
              <a:buChar char="✔"/>
            </a:pPr>
            <a:r>
              <a:rPr lang="en-US" sz="2800" dirty="0"/>
              <a:t>What is the </a:t>
            </a:r>
            <a:r>
              <a:rPr lang="en-US" sz="2800" dirty="0" err="1"/>
              <a:t>Mig</a:t>
            </a:r>
            <a:r>
              <a:rPr lang="en-US" sz="2800" dirty="0"/>
              <a:t> Health Apps project?</a:t>
            </a:r>
            <a:endParaRPr dirty="0"/>
          </a:p>
          <a:p>
            <a:pPr marL="228600" lvl="0" indent="-228600" algn="l" rtl="0">
              <a:lnSpc>
                <a:spcPct val="150000"/>
              </a:lnSpc>
              <a:spcBef>
                <a:spcPts val="0"/>
              </a:spcBef>
              <a:spcAft>
                <a:spcPts val="0"/>
              </a:spcAft>
              <a:buSzPts val="2200"/>
              <a:buChar char="✔"/>
            </a:pPr>
            <a:r>
              <a:rPr lang="en-US" sz="2800" dirty="0"/>
              <a:t>Main concepts on Health Apps and </a:t>
            </a:r>
            <a:r>
              <a:rPr lang="en-US" sz="2800" dirty="0" err="1"/>
              <a:t>Mig</a:t>
            </a:r>
            <a:r>
              <a:rPr lang="en-US" sz="2800" dirty="0"/>
              <a:t>-Health Apps </a:t>
            </a:r>
            <a:r>
              <a:rPr lang="en-US" sz="2800" dirty="0" err="1"/>
              <a:t>programme</a:t>
            </a:r>
            <a:endParaRPr dirty="0"/>
          </a:p>
          <a:p>
            <a:pPr marL="228600" lvl="0" indent="-228600" algn="l" rtl="0">
              <a:lnSpc>
                <a:spcPct val="150000"/>
              </a:lnSpc>
              <a:spcBef>
                <a:spcPts val="0"/>
              </a:spcBef>
              <a:spcAft>
                <a:spcPts val="0"/>
              </a:spcAft>
              <a:buSzPts val="2200"/>
              <a:buChar char="✔"/>
            </a:pPr>
            <a:r>
              <a:rPr lang="en-US" sz="2800" dirty="0"/>
              <a:t>Navigating Health Apps </a:t>
            </a:r>
            <a:endParaRPr dirty="0"/>
          </a:p>
        </p:txBody>
      </p:sp>
      <p:sp>
        <p:nvSpPr>
          <p:cNvPr id="211" name="Google Shape;211;p4"/>
          <p:cNvSpPr/>
          <p:nvPr/>
        </p:nvSpPr>
        <p:spPr>
          <a:xfrm>
            <a:off x="411107" y="4388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14" name="Google Shape;214;p4"/>
          <p:cNvSpPr/>
          <p:nvPr/>
        </p:nvSpPr>
        <p:spPr>
          <a:xfrm>
            <a:off x="563507" y="5912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 name="Google Shape;188;g1ea73e90a18_0_215">
            <a:extLst>
              <a:ext uri="{FF2B5EF4-FFF2-40B4-BE49-F238E27FC236}">
                <a16:creationId xmlns:a16="http://schemas.microsoft.com/office/drawing/2014/main" id="{E6F64D00-6ABA-FC7A-62D3-176ED8D0A9FC}"/>
              </a:ext>
            </a:extLst>
          </p:cNvPr>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3" name="Google Shape;189;g1ea73e90a18_0_215">
            <a:extLst>
              <a:ext uri="{FF2B5EF4-FFF2-40B4-BE49-F238E27FC236}">
                <a16:creationId xmlns:a16="http://schemas.microsoft.com/office/drawing/2014/main" id="{8E594218-D942-2DAB-CC13-EA2951A0BFC4}"/>
              </a:ext>
            </a:extLst>
          </p:cNvPr>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General awareness on the relevance of self-management and Health apps</a:t>
            </a:r>
            <a:r>
              <a:rPr lang="en-US"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p:txBody>
      </p:sp>
      <p:sp>
        <p:nvSpPr>
          <p:cNvPr id="4" name="Google Shape;190;g1ea73e90a18_0_215">
            <a:extLst>
              <a:ext uri="{FF2B5EF4-FFF2-40B4-BE49-F238E27FC236}">
                <a16:creationId xmlns:a16="http://schemas.microsoft.com/office/drawing/2014/main" id="{6EB0B061-6E5C-F3CB-F65A-B8DFF26806BB}"/>
              </a:ext>
            </a:extLst>
          </p:cNvPr>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5" name="Google Shape;191;g1ea73e90a18_0_215">
            <a:extLst>
              <a:ext uri="{FF2B5EF4-FFF2-40B4-BE49-F238E27FC236}">
                <a16:creationId xmlns:a16="http://schemas.microsoft.com/office/drawing/2014/main" id="{D68CB372-FCDD-137E-9511-20676725B252}"/>
              </a:ext>
            </a:extLst>
          </p:cNvPr>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192;g1ea73e90a18_0_215">
            <a:extLst>
              <a:ext uri="{FF2B5EF4-FFF2-40B4-BE49-F238E27FC236}">
                <a16:creationId xmlns:a16="http://schemas.microsoft.com/office/drawing/2014/main" id="{CFD56CAF-8AF3-9521-6C4A-86521502A435}"/>
              </a:ext>
            </a:extLst>
          </p:cNvPr>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7" name="TextBox 6">
            <a:extLst>
              <a:ext uri="{FF2B5EF4-FFF2-40B4-BE49-F238E27FC236}">
                <a16:creationId xmlns:a16="http://schemas.microsoft.com/office/drawing/2014/main" id="{A5BD561B-30C4-6CB9-374F-6DE868672E99}"/>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8" name="Google Shape;479;g2c319d66040_0_178">
            <a:extLst>
              <a:ext uri="{FF2B5EF4-FFF2-40B4-BE49-F238E27FC236}">
                <a16:creationId xmlns:a16="http://schemas.microsoft.com/office/drawing/2014/main" id="{D07B3055-8DBC-8F3F-0E1A-925361AAF3BE}"/>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4" name="Google Shape;254;p5"/>
          <p:cNvSpPr txBox="1">
            <a:spLocks noGrp="1"/>
          </p:cNvSpPr>
          <p:nvPr>
            <p:ph type="title"/>
          </p:nvPr>
        </p:nvSpPr>
        <p:spPr>
          <a:xfrm>
            <a:off x="536509"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b="1" dirty="0">
                <a:solidFill>
                  <a:srgbClr val="203864"/>
                </a:solidFill>
              </a:rPr>
              <a:t>Competences</a:t>
            </a:r>
            <a:endParaRPr sz="2800" dirty="0">
              <a:solidFill>
                <a:srgbClr val="203864"/>
              </a:solidFill>
            </a:endParaRPr>
          </a:p>
        </p:txBody>
      </p:sp>
      <p:sp>
        <p:nvSpPr>
          <p:cNvPr id="251" name="Google Shape;251;p5"/>
          <p:cNvSpPr txBox="1">
            <a:spLocks noGrp="1"/>
          </p:cNvSpPr>
          <p:nvPr>
            <p:ph type="body" idx="1"/>
          </p:nvPr>
        </p:nvSpPr>
        <p:spPr>
          <a:xfrm>
            <a:off x="321875" y="2504425"/>
            <a:ext cx="6684900" cy="36327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C01E24"/>
              </a:buClr>
              <a:buSzPts val="2200"/>
              <a:buChar char="✔"/>
            </a:pPr>
            <a:r>
              <a:rPr lang="en-US" sz="2800" dirty="0"/>
              <a:t> Identify the health areas more relevant</a:t>
            </a:r>
            <a:endParaRPr dirty="0"/>
          </a:p>
          <a:p>
            <a:pPr marL="228600" lvl="0" indent="-228600" algn="l" rtl="0">
              <a:lnSpc>
                <a:spcPct val="150000"/>
              </a:lnSpc>
              <a:spcBef>
                <a:spcPts val="0"/>
              </a:spcBef>
              <a:spcAft>
                <a:spcPts val="0"/>
              </a:spcAft>
              <a:buClr>
                <a:srgbClr val="C01E24"/>
              </a:buClr>
              <a:buSzPts val="2200"/>
              <a:buChar char="✔"/>
            </a:pPr>
            <a:r>
              <a:rPr lang="en-US" sz="2800" dirty="0"/>
              <a:t> Identify the main areas where learners’ health self-management can be reinforced</a:t>
            </a:r>
            <a:endParaRPr dirty="0"/>
          </a:p>
          <a:p>
            <a:pPr marL="228600" lvl="0" indent="-228600" algn="l" rtl="0">
              <a:lnSpc>
                <a:spcPct val="150000"/>
              </a:lnSpc>
              <a:spcBef>
                <a:spcPts val="0"/>
              </a:spcBef>
              <a:spcAft>
                <a:spcPts val="0"/>
              </a:spcAft>
              <a:buClr>
                <a:srgbClr val="C01E24"/>
              </a:buClr>
              <a:buSzPts val="2200"/>
              <a:buChar char="✔"/>
            </a:pPr>
            <a:r>
              <a:rPr lang="en-US" sz="2800" dirty="0"/>
              <a:t> Acknowledge how health apps can be useful for individuals</a:t>
            </a:r>
            <a:endParaRPr sz="2800" dirty="0"/>
          </a:p>
        </p:txBody>
      </p:sp>
      <p:sp>
        <p:nvSpPr>
          <p:cNvPr id="255" name="Google Shape;255;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56" name="Google Shape;256;p5"/>
          <p:cNvSpPr/>
          <p:nvPr/>
        </p:nvSpPr>
        <p:spPr>
          <a:xfrm>
            <a:off x="269732" y="5912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59" name="Google Shape;259;p5"/>
          <p:cNvSpPr/>
          <p:nvPr/>
        </p:nvSpPr>
        <p:spPr>
          <a:xfrm>
            <a:off x="589670" y="382695"/>
            <a:ext cx="66060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 name="Google Shape;188;g1ea73e90a18_0_215">
            <a:extLst>
              <a:ext uri="{FF2B5EF4-FFF2-40B4-BE49-F238E27FC236}">
                <a16:creationId xmlns:a16="http://schemas.microsoft.com/office/drawing/2014/main" id="{68ECD5AB-A618-FEC0-4E44-03D65FA89DF9}"/>
              </a:ext>
            </a:extLst>
          </p:cNvPr>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3" name="Google Shape;189;g1ea73e90a18_0_215">
            <a:extLst>
              <a:ext uri="{FF2B5EF4-FFF2-40B4-BE49-F238E27FC236}">
                <a16:creationId xmlns:a16="http://schemas.microsoft.com/office/drawing/2014/main" id="{DFE85310-824B-6F29-AF57-491CDDD54061}"/>
              </a:ext>
            </a:extLst>
          </p:cNvPr>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General awareness on the relevance of self-management and Health apps</a:t>
            </a:r>
            <a:r>
              <a:rPr lang="en-US"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p:txBody>
      </p:sp>
      <p:sp>
        <p:nvSpPr>
          <p:cNvPr id="4" name="Google Shape;190;g1ea73e90a18_0_215">
            <a:extLst>
              <a:ext uri="{FF2B5EF4-FFF2-40B4-BE49-F238E27FC236}">
                <a16:creationId xmlns:a16="http://schemas.microsoft.com/office/drawing/2014/main" id="{060073A5-6FB7-3697-36D9-016952729BBA}"/>
              </a:ext>
            </a:extLst>
          </p:cNvPr>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5" name="Google Shape;191;g1ea73e90a18_0_215">
            <a:extLst>
              <a:ext uri="{FF2B5EF4-FFF2-40B4-BE49-F238E27FC236}">
                <a16:creationId xmlns:a16="http://schemas.microsoft.com/office/drawing/2014/main" id="{8E3AD61A-CD75-3E53-15A2-E087179C0D9A}"/>
              </a:ext>
            </a:extLst>
          </p:cNvPr>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192;g1ea73e90a18_0_215">
            <a:extLst>
              <a:ext uri="{FF2B5EF4-FFF2-40B4-BE49-F238E27FC236}">
                <a16:creationId xmlns:a16="http://schemas.microsoft.com/office/drawing/2014/main" id="{8B99E2D9-33C4-B92D-E48B-84AEF23BB836}"/>
              </a:ext>
            </a:extLst>
          </p:cNvPr>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7" name="Ορθογώνιο 1">
            <a:extLst>
              <a:ext uri="{FF2B5EF4-FFF2-40B4-BE49-F238E27FC236}">
                <a16:creationId xmlns:a16="http://schemas.microsoft.com/office/drawing/2014/main" id="{16530CAF-093D-EA96-C1C5-A8A1F539E593}"/>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F551C69B-348C-9E5C-58D1-984CBA328D9E}"/>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1.1.1</a:t>
            </a:r>
            <a:r>
              <a:rPr lang="en-US" altLang="el-GR" dirty="0"/>
              <a:t/>
            </a:r>
            <a:br>
              <a:rPr lang="en-US" altLang="el-GR" dirty="0"/>
            </a:br>
            <a:r>
              <a:rPr lang="en-US" altLang="el-GR" dirty="0">
                <a:solidFill>
                  <a:srgbClr val="C01E24"/>
                </a:solidFill>
              </a:rPr>
              <a:t>Introduction to health-self management for migrants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learn about the importance of health-self management and how it can help prevent or manage some health problems</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AF60B-6727-E32A-67DF-DB6907C68D12}"/>
              </a:ext>
            </a:extLst>
          </p:cNvPr>
          <p:cNvSpPr>
            <a:spLocks noGrp="1"/>
          </p:cNvSpPr>
          <p:nvPr>
            <p:ph type="title"/>
          </p:nvPr>
        </p:nvSpPr>
        <p:spPr/>
        <p:txBody>
          <a:bodyPr/>
          <a:lstStyle/>
          <a:p>
            <a:r>
              <a:rPr lang="en-US" dirty="0"/>
              <a:t>Health-self management for migrants</a:t>
            </a:r>
            <a:endParaRPr lang="el-GR" dirty="0"/>
          </a:p>
        </p:txBody>
      </p:sp>
      <p:sp>
        <p:nvSpPr>
          <p:cNvPr id="3" name="Θέση κειμένου 2">
            <a:extLst>
              <a:ext uri="{FF2B5EF4-FFF2-40B4-BE49-F238E27FC236}">
                <a16:creationId xmlns:a16="http://schemas.microsoft.com/office/drawing/2014/main" id="{91874252-F7D6-08BA-F6EE-C308BF568686}"/>
              </a:ext>
            </a:extLst>
          </p:cNvPr>
          <p:cNvSpPr>
            <a:spLocks noGrp="1"/>
          </p:cNvSpPr>
          <p:nvPr>
            <p:ph type="body" idx="1"/>
          </p:nvPr>
        </p:nvSpPr>
        <p:spPr/>
        <p:txBody>
          <a:bodyPr/>
          <a:lstStyle/>
          <a:p>
            <a:pPr>
              <a:buFont typeface="Wingdings" panose="05000000000000000000" pitchFamily="2" charset="2"/>
              <a:buChar char="§"/>
            </a:pPr>
            <a:r>
              <a:rPr lang="en-US" dirty="0"/>
              <a:t>Citizens can monitor their health, adapt their lifestyle and even interact with their doctors, careers or supports by receiving and providing feedback. </a:t>
            </a:r>
          </a:p>
          <a:p>
            <a:pPr>
              <a:buFont typeface="Wingdings" panose="05000000000000000000" pitchFamily="2" charset="2"/>
              <a:buChar char="§"/>
            </a:pPr>
            <a:r>
              <a:rPr lang="en-US" dirty="0"/>
              <a:t>Health Apps support migrants’ well-being, empowerment and self-affirmation, and can specifically improve their health status and integration in the host country.</a:t>
            </a:r>
          </a:p>
          <a:p>
            <a:endParaRPr lang="el-GR" dirty="0"/>
          </a:p>
        </p:txBody>
      </p:sp>
      <p:pic>
        <p:nvPicPr>
          <p:cNvPr id="4" name="Picture 2" descr="Kacheln, Herz, Kurve, Verlauf, Anzeige">
            <a:extLst>
              <a:ext uri="{FF2B5EF4-FFF2-40B4-BE49-F238E27FC236}">
                <a16:creationId xmlns:a16="http://schemas.microsoft.com/office/drawing/2014/main" id="{30DF6C39-6965-3777-AF17-366D5B73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075" y="1790992"/>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B94A55E9-EE48-CB6F-A4CE-57893DF0D42F}"/>
              </a:ext>
            </a:extLst>
          </p:cNvPr>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Palabay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95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4781FC-543D-D005-EAC9-568B6BCC4D83}"/>
              </a:ext>
            </a:extLst>
          </p:cNvPr>
          <p:cNvSpPr>
            <a:spLocks noGrp="1"/>
          </p:cNvSpPr>
          <p:nvPr>
            <p:ph type="title"/>
          </p:nvPr>
        </p:nvSpPr>
        <p:spPr/>
        <p:txBody>
          <a:bodyPr>
            <a:normAutofit/>
          </a:bodyPr>
          <a:lstStyle/>
          <a:p>
            <a:r>
              <a:rPr lang="en-US" sz="2800" dirty="0">
                <a:solidFill>
                  <a:srgbClr val="203864"/>
                </a:solidFill>
              </a:rPr>
              <a:t>What is the Mig Health Apps project? (1)</a:t>
            </a:r>
            <a:endParaRPr lang="el-GR" dirty="0"/>
          </a:p>
        </p:txBody>
      </p:sp>
      <p:sp>
        <p:nvSpPr>
          <p:cNvPr id="3" name="Θέση κειμένου 2">
            <a:extLst>
              <a:ext uri="{FF2B5EF4-FFF2-40B4-BE49-F238E27FC236}">
                <a16:creationId xmlns:a16="http://schemas.microsoft.com/office/drawing/2014/main" id="{0F773A40-4290-DF65-A5E0-734ECE854F6F}"/>
              </a:ext>
            </a:extLst>
          </p:cNvPr>
          <p:cNvSpPr>
            <a:spLocks noGrp="1"/>
          </p:cNvSpPr>
          <p:nvPr>
            <p:ph type="body" idx="1"/>
          </p:nvPr>
        </p:nvSpPr>
        <p:spPr/>
        <p:txBody>
          <a:bodyPr/>
          <a:lstStyle/>
          <a:p>
            <a:r>
              <a:rPr lang="en-US" dirty="0"/>
              <a:t>The aim of </a:t>
            </a:r>
            <a:r>
              <a:rPr lang="en-US" b="1" dirty="0"/>
              <a:t>MIG-HEALTH APPS </a:t>
            </a:r>
            <a:r>
              <a:rPr lang="en-US" dirty="0"/>
              <a:t>is to increase the competences of migrants in using </a:t>
            </a:r>
            <a:r>
              <a:rPr lang="en-US" b="1" dirty="0"/>
              <a:t>health apps</a:t>
            </a:r>
            <a:r>
              <a:rPr lang="en-US" dirty="0"/>
              <a:t>. For this purpose, a partnership of nine European institutions developed an </a:t>
            </a:r>
            <a:r>
              <a:rPr lang="en-US" b="1" dirty="0"/>
              <a:t>Experiential Training Methodology</a:t>
            </a:r>
            <a:r>
              <a:rPr lang="en-US" dirty="0"/>
              <a:t> based on a “learning by doing” approach, where learners are involved in self-management situations.  They apply real health apps to their own conditions to get familiar with processes and technologies in a supported training environment.</a:t>
            </a:r>
          </a:p>
          <a:p>
            <a:endParaRPr lang="el-GR" dirty="0"/>
          </a:p>
        </p:txBody>
      </p:sp>
    </p:spTree>
    <p:extLst>
      <p:ext uri="{BB962C8B-B14F-4D97-AF65-F5344CB8AC3E}">
        <p14:creationId xmlns:p14="http://schemas.microsoft.com/office/powerpoint/2010/main" val="99275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4781FC-543D-D005-EAC9-568B6BCC4D83}"/>
              </a:ext>
            </a:extLst>
          </p:cNvPr>
          <p:cNvSpPr>
            <a:spLocks noGrp="1"/>
          </p:cNvSpPr>
          <p:nvPr>
            <p:ph type="title"/>
          </p:nvPr>
        </p:nvSpPr>
        <p:spPr/>
        <p:txBody>
          <a:bodyPr>
            <a:normAutofit/>
          </a:bodyPr>
          <a:lstStyle/>
          <a:p>
            <a:r>
              <a:rPr lang="en-US" sz="2800" dirty="0">
                <a:solidFill>
                  <a:srgbClr val="203864"/>
                </a:solidFill>
              </a:rPr>
              <a:t>What is the Mig Health Apps project? (2)</a:t>
            </a:r>
            <a:endParaRPr lang="el-GR" dirty="0"/>
          </a:p>
        </p:txBody>
      </p:sp>
      <p:sp>
        <p:nvSpPr>
          <p:cNvPr id="3" name="Θέση κειμένου 2">
            <a:extLst>
              <a:ext uri="{FF2B5EF4-FFF2-40B4-BE49-F238E27FC236}">
                <a16:creationId xmlns:a16="http://schemas.microsoft.com/office/drawing/2014/main" id="{0F773A40-4290-DF65-A5E0-734ECE854F6F}"/>
              </a:ext>
            </a:extLst>
          </p:cNvPr>
          <p:cNvSpPr>
            <a:spLocks noGrp="1"/>
          </p:cNvSpPr>
          <p:nvPr>
            <p:ph type="body" idx="1"/>
          </p:nvPr>
        </p:nvSpPr>
        <p:spPr/>
        <p:txBody>
          <a:bodyPr/>
          <a:lstStyle/>
          <a:p>
            <a:pPr marL="0" lvl="0" indent="0" algn="just" rtl="0">
              <a:lnSpc>
                <a:spcPct val="150000"/>
              </a:lnSpc>
              <a:spcBef>
                <a:spcPts val="600"/>
              </a:spcBef>
              <a:spcAft>
                <a:spcPts val="0"/>
              </a:spcAft>
              <a:buNone/>
            </a:pPr>
            <a:r>
              <a:rPr lang="en-US" sz="2400" dirty="0"/>
              <a:t>A set of </a:t>
            </a:r>
            <a:r>
              <a:rPr lang="en-US" sz="2400" b="1" dirty="0"/>
              <a:t>training resources </a:t>
            </a:r>
            <a:r>
              <a:rPr lang="en-US" sz="2400" dirty="0"/>
              <a:t>which promotes the adoption of health apps by migrants: </a:t>
            </a:r>
          </a:p>
          <a:p>
            <a:pPr marL="800100" lvl="1" indent="-342900" algn="just">
              <a:lnSpc>
                <a:spcPct val="150000"/>
              </a:lnSpc>
              <a:buFont typeface="Wingdings" panose="05000000000000000000" pitchFamily="2" charset="2"/>
              <a:buChar char="ü"/>
            </a:pPr>
            <a:r>
              <a:rPr lang="en-US" dirty="0"/>
              <a:t>an </a:t>
            </a:r>
            <a:r>
              <a:rPr lang="en-US" b="1" dirty="0"/>
              <a:t>e-training platform </a:t>
            </a:r>
            <a:r>
              <a:rPr lang="en-US" dirty="0"/>
              <a:t>and </a:t>
            </a:r>
          </a:p>
          <a:p>
            <a:pPr marL="800100" lvl="1" indent="-342900" algn="just">
              <a:lnSpc>
                <a:spcPct val="150000"/>
              </a:lnSpc>
              <a:buFont typeface="Wingdings" panose="05000000000000000000" pitchFamily="2" charset="2"/>
              <a:buChar char="ü"/>
            </a:pPr>
            <a:r>
              <a:rPr lang="en-US" dirty="0"/>
              <a:t>an </a:t>
            </a:r>
            <a:r>
              <a:rPr lang="en-US" b="1" dirty="0"/>
              <a:t>app training tool </a:t>
            </a:r>
          </a:p>
          <a:p>
            <a:pPr marL="0" lvl="0" indent="0" algn="just" rtl="0">
              <a:lnSpc>
                <a:spcPct val="150000"/>
              </a:lnSpc>
              <a:spcBef>
                <a:spcPts val="600"/>
              </a:spcBef>
              <a:spcAft>
                <a:spcPts val="0"/>
              </a:spcAft>
              <a:buNone/>
            </a:pPr>
            <a:r>
              <a:rPr lang="en-US" sz="2400" dirty="0"/>
              <a:t>support the implementation of the training.</a:t>
            </a:r>
          </a:p>
          <a:p>
            <a:endParaRPr lang="el-GR" dirty="0"/>
          </a:p>
        </p:txBody>
      </p:sp>
    </p:spTree>
    <p:extLst>
      <p:ext uri="{BB962C8B-B14F-4D97-AF65-F5344CB8AC3E}">
        <p14:creationId xmlns:p14="http://schemas.microsoft.com/office/powerpoint/2010/main" val="80861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1.1.2</a:t>
            </a:r>
            <a:r>
              <a:rPr lang="en-US" altLang="el-GR" dirty="0"/>
              <a:t/>
            </a:r>
            <a:br>
              <a:rPr lang="en-US" altLang="el-GR" dirty="0"/>
            </a:br>
            <a:r>
              <a:rPr lang="en-US" dirty="0">
                <a:solidFill>
                  <a:srgbClr val="C01E24"/>
                </a:solidFill>
              </a:rPr>
              <a:t>Main concepts on Health 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identify and </a:t>
            </a:r>
            <a:r>
              <a:rPr lang="en-US" sz="2400" dirty="0" err="1">
                <a:latin typeface="Calibri" panose="020F0502020204030204" pitchFamily="34" charset="0"/>
                <a:cs typeface="Calibri" panose="020F0502020204030204" pitchFamily="34" charset="0"/>
              </a:rPr>
              <a:t>categorise</a:t>
            </a:r>
            <a:r>
              <a:rPr lang="en-US" sz="2400" dirty="0">
                <a:latin typeface="Calibri" panose="020F0502020204030204" pitchFamily="34" charset="0"/>
                <a:cs typeface="Calibri" panose="020F0502020204030204" pitchFamily="34" charset="0"/>
              </a:rPr>
              <a:t> health apps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identifying health apps that can be useful</a:t>
            </a:r>
          </a:p>
        </p:txBody>
      </p:sp>
      <p:pic>
        <p:nvPicPr>
          <p:cNvPr id="2" name="Picture 2" descr="Ambition abstract concept">
            <a:extLst>
              <a:ext uri="{FF2B5EF4-FFF2-40B4-BE49-F238E27FC236}">
                <a16:creationId xmlns:a16="http://schemas.microsoft.com/office/drawing/2014/main" id="{9F0762FC-E51C-44B5-1228-9500912B4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29C017-56D8-F576-BDBE-E668544AC0DF}"/>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1513757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5A3F2C5-54E7-C855-BD4E-9F00B1328BC3}"/>
              </a:ext>
            </a:extLst>
          </p:cNvPr>
          <p:cNvSpPr>
            <a:spLocks noGrp="1"/>
          </p:cNvSpPr>
          <p:nvPr>
            <p:ph type="title"/>
          </p:nvPr>
        </p:nvSpPr>
        <p:spPr/>
        <p:txBody>
          <a:bodyPr/>
          <a:lstStyle/>
          <a:p>
            <a:r>
              <a:rPr lang="en-US" sz="2800" dirty="0">
                <a:latin typeface="Arial"/>
                <a:ea typeface="Arial"/>
                <a:cs typeface="Arial"/>
                <a:sym typeface="Arial"/>
              </a:rPr>
              <a:t>What is a Health App? (1)</a:t>
            </a:r>
            <a:endParaRPr lang="el-GR" dirty="0"/>
          </a:p>
        </p:txBody>
      </p:sp>
      <p:sp>
        <p:nvSpPr>
          <p:cNvPr id="6" name="Θέση κειμένου 5">
            <a:extLst>
              <a:ext uri="{FF2B5EF4-FFF2-40B4-BE49-F238E27FC236}">
                <a16:creationId xmlns:a16="http://schemas.microsoft.com/office/drawing/2014/main" id="{0FCA685F-3318-245F-A2D6-387618BF7C82}"/>
              </a:ext>
            </a:extLst>
          </p:cNvPr>
          <p:cNvSpPr>
            <a:spLocks noGrp="1"/>
          </p:cNvSpPr>
          <p:nvPr>
            <p:ph type="body" idx="1"/>
          </p:nvPr>
        </p:nvSpPr>
        <p:spPr/>
        <p:txBody>
          <a:bodyPr/>
          <a:lstStyle/>
          <a:p>
            <a:pPr>
              <a:buFont typeface="Wingdings" panose="05000000000000000000" pitchFamily="2" charset="2"/>
              <a:buChar char="§"/>
            </a:pPr>
            <a:r>
              <a:rPr lang="en-US" dirty="0"/>
              <a:t>The use of health applications has been increasing in recent years and can be a useful resource to enhance the well-being of migrants. </a:t>
            </a:r>
          </a:p>
          <a:p>
            <a:pPr>
              <a:buFont typeface="Wingdings" panose="05000000000000000000" pitchFamily="2" charset="2"/>
              <a:buChar char="§"/>
            </a:pPr>
            <a:r>
              <a:rPr lang="en-US" dirty="0"/>
              <a:t>There are more than 160,000 mobile health apps available in commercial app shops, most of which are targeted at people seeking to manage or prevent chronic diseases. </a:t>
            </a:r>
          </a:p>
          <a:p>
            <a:pPr>
              <a:buFont typeface="Wingdings" panose="05000000000000000000" pitchFamily="2" charset="2"/>
              <a:buChar char="§"/>
            </a:pPr>
            <a:r>
              <a:rPr lang="en-US" dirty="0"/>
              <a:t>Apps are poised to become a major source of health guidance.</a:t>
            </a:r>
          </a:p>
        </p:txBody>
      </p:sp>
      <p:pic>
        <p:nvPicPr>
          <p:cNvPr id="10" name="Picture 2" descr="Medizinisch, Krankenschwester, Arzt">
            <a:extLst>
              <a:ext uri="{FF2B5EF4-FFF2-40B4-BE49-F238E27FC236}">
                <a16:creationId xmlns:a16="http://schemas.microsoft.com/office/drawing/2014/main" id="{72E5F83D-23E5-63FD-868D-3F7207791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258" y="2086752"/>
            <a:ext cx="3304874" cy="32941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0;p5">
            <a:extLst>
              <a:ext uri="{FF2B5EF4-FFF2-40B4-BE49-F238E27FC236}">
                <a16:creationId xmlns:a16="http://schemas.microsoft.com/office/drawing/2014/main" id="{EA016DB9-7EAC-1E68-558D-C38A2DEBFF52}"/>
              </a:ext>
            </a:extLst>
          </p:cNvPr>
          <p:cNvSpPr/>
          <p:nvPr/>
        </p:nvSpPr>
        <p:spPr>
          <a:xfrm>
            <a:off x="3419912"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license</a:t>
            </a:r>
            <a:r>
              <a:rPr lang="en-US" sz="1200" u="sng"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
        <p:nvSpPr>
          <p:cNvPr id="12" name="Google Shape;276;g1f204218ebb_0_373">
            <a:extLst>
              <a:ext uri="{FF2B5EF4-FFF2-40B4-BE49-F238E27FC236}">
                <a16:creationId xmlns:a16="http://schemas.microsoft.com/office/drawing/2014/main" id="{1AB1E632-BA41-F1EE-2A0F-AD6D8318CDF7}"/>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9692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5A3F2C5-54E7-C855-BD4E-9F00B1328BC3}"/>
              </a:ext>
            </a:extLst>
          </p:cNvPr>
          <p:cNvSpPr>
            <a:spLocks noGrp="1"/>
          </p:cNvSpPr>
          <p:nvPr>
            <p:ph type="title"/>
          </p:nvPr>
        </p:nvSpPr>
        <p:spPr/>
        <p:txBody>
          <a:bodyPr/>
          <a:lstStyle/>
          <a:p>
            <a:r>
              <a:rPr lang="en-US" sz="2800" dirty="0">
                <a:latin typeface="Arial"/>
                <a:ea typeface="Arial"/>
                <a:cs typeface="Arial"/>
                <a:sym typeface="Arial"/>
              </a:rPr>
              <a:t>What is a Health App? (2)</a:t>
            </a:r>
            <a:endParaRPr lang="el-GR" dirty="0"/>
          </a:p>
        </p:txBody>
      </p:sp>
      <p:sp>
        <p:nvSpPr>
          <p:cNvPr id="6" name="Θέση κειμένου 5">
            <a:extLst>
              <a:ext uri="{FF2B5EF4-FFF2-40B4-BE49-F238E27FC236}">
                <a16:creationId xmlns:a16="http://schemas.microsoft.com/office/drawing/2014/main" id="{0FCA685F-3318-245F-A2D6-387618BF7C82}"/>
              </a:ext>
            </a:extLst>
          </p:cNvPr>
          <p:cNvSpPr>
            <a:spLocks noGrp="1"/>
          </p:cNvSpPr>
          <p:nvPr>
            <p:ph type="body" idx="1"/>
          </p:nvPr>
        </p:nvSpPr>
        <p:spPr>
          <a:xfrm>
            <a:off x="557999" y="1799999"/>
            <a:ext cx="7867544" cy="4866000"/>
          </a:xfrm>
        </p:spPr>
        <p:txBody>
          <a:bodyPr>
            <a:normAutofit lnSpcReduction="10000"/>
          </a:bodyPr>
          <a:lstStyle/>
          <a:p>
            <a:pPr marL="228600" lvl="0" indent="-215900" rtl="0">
              <a:lnSpc>
                <a:spcPct val="150000"/>
              </a:lnSpc>
              <a:spcBef>
                <a:spcPts val="600"/>
              </a:spcBef>
              <a:spcAft>
                <a:spcPts val="0"/>
              </a:spcAft>
              <a:buSzPts val="2200"/>
              <a:buChar char="▪"/>
            </a:pPr>
            <a:r>
              <a:rPr lang="en-US" dirty="0"/>
              <a:t>Health apps can promote health and primary disease prevention and help people with chronic diseases to manage their medical </a:t>
            </a:r>
            <a:r>
              <a:rPr lang="en-US" dirty="0" err="1"/>
              <a:t>conditionsor</a:t>
            </a:r>
            <a:r>
              <a:rPr lang="en-US" dirty="0"/>
              <a:t> improve treatment adherence. In addition, apps offer the opportunity to increase patients' autonomy. </a:t>
            </a:r>
          </a:p>
          <a:p>
            <a:pPr marL="228600" lvl="0" indent="-215900" rtl="0">
              <a:lnSpc>
                <a:spcPct val="150000"/>
              </a:lnSpc>
              <a:spcBef>
                <a:spcPts val="600"/>
              </a:spcBef>
              <a:spcAft>
                <a:spcPts val="0"/>
              </a:spcAft>
              <a:buSzPts val="2200"/>
              <a:buChar char="▪"/>
            </a:pPr>
            <a:r>
              <a:rPr lang="en-US" dirty="0"/>
              <a:t>Apps can not only help improve or monitor health, but can also play an important role in health economics, as they can help save costs and increase the utility of healthcare systems.</a:t>
            </a:r>
          </a:p>
          <a:p>
            <a:pPr>
              <a:buFont typeface="Wingdings" panose="05000000000000000000" pitchFamily="2" charset="2"/>
              <a:buChar char="§"/>
            </a:pPr>
            <a:endParaRPr lang="en-US" dirty="0"/>
          </a:p>
        </p:txBody>
      </p:sp>
      <p:sp>
        <p:nvSpPr>
          <p:cNvPr id="12" name="Google Shape;276;g1f204218ebb_0_373">
            <a:extLst>
              <a:ext uri="{FF2B5EF4-FFF2-40B4-BE49-F238E27FC236}">
                <a16:creationId xmlns:a16="http://schemas.microsoft.com/office/drawing/2014/main" id="{1AB1E632-BA41-F1EE-2A0F-AD6D8318CDF7}"/>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pic>
        <p:nvPicPr>
          <p:cNvPr id="2" name="Picture 2" descr="Medizinisch, Die Gesundheit, Arzt">
            <a:extLst>
              <a:ext uri="{FF2B5EF4-FFF2-40B4-BE49-F238E27FC236}">
                <a16:creationId xmlns:a16="http://schemas.microsoft.com/office/drawing/2014/main" id="{930FA721-7363-9694-2FAA-D611CD4B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856" y="2102895"/>
            <a:ext cx="2905017" cy="298428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0;p5">
            <a:extLst>
              <a:ext uri="{FF2B5EF4-FFF2-40B4-BE49-F238E27FC236}">
                <a16:creationId xmlns:a16="http://schemas.microsoft.com/office/drawing/2014/main" id="{8A468CA2-C137-DA81-25B9-B22AC8437701}"/>
              </a:ext>
            </a:extLst>
          </p:cNvPr>
          <p:cNvSpPr/>
          <p:nvPr/>
        </p:nvSpPr>
        <p:spPr>
          <a:xfrm>
            <a:off x="3418577"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Palabay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5195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en-US" sz="2800" dirty="0">
                <a:latin typeface="Arial"/>
                <a:ea typeface="Arial"/>
                <a:cs typeface="Arial"/>
                <a:sym typeface="Arial"/>
              </a:rPr>
              <a:t>What the Mig-Health App </a:t>
            </a:r>
            <a:r>
              <a:rPr lang="en-US" sz="2800" dirty="0" err="1">
                <a:latin typeface="Arial"/>
                <a:ea typeface="Arial"/>
                <a:cs typeface="Arial"/>
                <a:sym typeface="Arial"/>
              </a:rPr>
              <a:t>programme</a:t>
            </a:r>
            <a:r>
              <a:rPr lang="en-US" sz="2800" dirty="0">
                <a:latin typeface="Arial"/>
                <a:ea typeface="Arial"/>
                <a:cs typeface="Arial"/>
                <a:sym typeface="Arial"/>
              </a:rPr>
              <a:t> offers (1)</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lstStyle/>
          <a:p>
            <a:pPr marL="76200" indent="0">
              <a:buNone/>
            </a:pPr>
            <a:r>
              <a:rPr lang="en-US" dirty="0"/>
              <a:t>The Training Program is structured into a set of “Experiential Training Activities”, which are divided into the following sessions:</a:t>
            </a:r>
          </a:p>
          <a:p>
            <a:pPr marL="990600" lvl="1" indent="-457200">
              <a:buFont typeface="+mj-lt"/>
              <a:buAutoNum type="arabicPeriod"/>
            </a:pPr>
            <a:r>
              <a:rPr lang="en-US" sz="2400" dirty="0"/>
              <a:t>Teaching session</a:t>
            </a:r>
          </a:p>
          <a:p>
            <a:pPr marL="990600" lvl="1" indent="-457200">
              <a:buFont typeface="+mj-lt"/>
              <a:buAutoNum type="arabicPeriod"/>
            </a:pPr>
            <a:r>
              <a:rPr lang="en-US" sz="2400" dirty="0"/>
              <a:t>Experiential training session</a:t>
            </a:r>
          </a:p>
          <a:p>
            <a:pPr marL="990600" lvl="1" indent="-457200">
              <a:buFont typeface="+mj-lt"/>
              <a:buAutoNum type="arabicPeriod"/>
            </a:pPr>
            <a:r>
              <a:rPr lang="en-US" sz="2400" dirty="0"/>
              <a:t>Self-learning supported by online training tools</a:t>
            </a:r>
          </a:p>
          <a:p>
            <a:pPr marL="990600" lvl="1" indent="-457200">
              <a:buFont typeface="+mj-lt"/>
              <a:buAutoNum type="arabicPeriod"/>
            </a:pPr>
            <a:r>
              <a:rPr lang="en-US" sz="2400" dirty="0"/>
              <a:t>Closure session</a:t>
            </a:r>
          </a:p>
          <a:p>
            <a:endParaRPr lang="el-GR" dirty="0"/>
          </a:p>
        </p:txBody>
      </p:sp>
      <p:pic>
        <p:nvPicPr>
          <p:cNvPr id="4" name="Picture 2" descr="Kostenlos Person Hält Silber Android Smartphone Stock-Foto">
            <a:extLst>
              <a:ext uri="{FF2B5EF4-FFF2-40B4-BE49-F238E27FC236}">
                <a16:creationId xmlns:a16="http://schemas.microsoft.com/office/drawing/2014/main" id="{B783BF3A-BF2C-F46B-1165-9762F9611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927" y="1905109"/>
            <a:ext cx="3990161" cy="265744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0E5DADD5-761F-4A8B-83C8-0621519E9E9B}"/>
              </a:ext>
            </a:extLst>
          </p:cNvPr>
          <p:cNvSpPr/>
          <p:nvPr/>
        </p:nvSpPr>
        <p:spPr>
          <a:xfrm>
            <a:off x="3122000"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Pexels</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6" name="Google Shape;276;g1f204218ebb_0_373">
            <a:extLst>
              <a:ext uri="{FF2B5EF4-FFF2-40B4-BE49-F238E27FC236}">
                <a16:creationId xmlns:a16="http://schemas.microsoft.com/office/drawing/2014/main" id="{A55FAA22-1B59-0501-D4DE-F85FAA88BAF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7490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l="10556" t="10000" r="9444" b="9814"/>
          <a:stretch/>
        </p:blipFill>
        <p:spPr>
          <a:xfrm>
            <a:off x="7694368" y="1791344"/>
            <a:ext cx="4257664" cy="426752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C00000"/>
              </a:buClr>
              <a:buSzPts val="3400"/>
              <a:buFont typeface="Calibri"/>
              <a:buNone/>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80342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en-US" sz="2800" dirty="0">
                <a:latin typeface="Arial"/>
                <a:ea typeface="Arial"/>
                <a:cs typeface="Arial"/>
                <a:sym typeface="Arial"/>
              </a:rPr>
              <a:t>What the Mig-Health App </a:t>
            </a:r>
            <a:r>
              <a:rPr lang="en-US" sz="2800" dirty="0" err="1">
                <a:latin typeface="Arial"/>
                <a:ea typeface="Arial"/>
                <a:cs typeface="Arial"/>
                <a:sym typeface="Arial"/>
              </a:rPr>
              <a:t>programme</a:t>
            </a:r>
            <a:r>
              <a:rPr lang="en-US" sz="2800" dirty="0">
                <a:latin typeface="Arial"/>
                <a:ea typeface="Arial"/>
                <a:cs typeface="Arial"/>
                <a:sym typeface="Arial"/>
              </a:rPr>
              <a:t> offers (2)</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fontScale="85000" lnSpcReduction="10000"/>
          </a:bodyPr>
          <a:lstStyle/>
          <a:p>
            <a:pPr marL="76200" lvl="0" indent="0" algn="just" rtl="0">
              <a:lnSpc>
                <a:spcPct val="150000"/>
              </a:lnSpc>
              <a:spcBef>
                <a:spcPts val="0"/>
              </a:spcBef>
              <a:spcAft>
                <a:spcPts val="0"/>
              </a:spcAft>
              <a:buClr>
                <a:schemeClr val="dk1"/>
              </a:buClr>
              <a:buSzPts val="2400"/>
              <a:buNone/>
            </a:pPr>
            <a:r>
              <a:rPr lang="en-US" sz="3300" b="1" dirty="0"/>
              <a:t>1. Teaching session</a:t>
            </a:r>
            <a:endParaRPr lang="en-US" sz="3300" dirty="0">
              <a:latin typeface="Arial"/>
              <a:ea typeface="Arial"/>
              <a:cs typeface="Arial"/>
              <a:sym typeface="Arial"/>
            </a:endParaRPr>
          </a:p>
          <a:p>
            <a:pPr marL="0" lvl="0" indent="0" algn="just" rtl="0">
              <a:lnSpc>
                <a:spcPct val="150000"/>
              </a:lnSpc>
              <a:spcBef>
                <a:spcPts val="1200"/>
              </a:spcBef>
              <a:spcAft>
                <a:spcPts val="0"/>
              </a:spcAft>
              <a:buNone/>
            </a:pPr>
            <a:r>
              <a:rPr lang="en-US" dirty="0"/>
              <a:t>Session in which the trainer introduces the trainees to the main content related to the topic of the experiential activity. This can be done "face-to-face" or with the support of e-learning tools. The session includes the following group dynamics:</a:t>
            </a:r>
          </a:p>
          <a:p>
            <a:pPr marL="342900" lvl="0" indent="-342900" algn="just" rtl="0">
              <a:lnSpc>
                <a:spcPct val="150000"/>
              </a:lnSpc>
              <a:spcBef>
                <a:spcPts val="1200"/>
              </a:spcBef>
              <a:spcAft>
                <a:spcPts val="0"/>
              </a:spcAft>
              <a:buFont typeface="Wingdings" panose="05000000000000000000" pitchFamily="2" charset="2"/>
              <a:buChar char="§"/>
            </a:pPr>
            <a:r>
              <a:rPr lang="en-US" dirty="0"/>
              <a:t>Group dynamics; Why this health field is relevant as well as best practices</a:t>
            </a:r>
          </a:p>
          <a:p>
            <a:pPr marL="342900" lvl="0" indent="-342900" algn="just" rtl="0">
              <a:lnSpc>
                <a:spcPct val="150000"/>
              </a:lnSpc>
              <a:spcBef>
                <a:spcPts val="1200"/>
              </a:spcBef>
              <a:spcAft>
                <a:spcPts val="0"/>
              </a:spcAft>
              <a:buFont typeface="Wingdings" panose="05000000000000000000" pitchFamily="2" charset="2"/>
              <a:buChar char="§"/>
            </a:pPr>
            <a:r>
              <a:rPr lang="en-US" dirty="0"/>
              <a:t>Group dynamics; How health Apps can support self-management within this area of healthcare.</a:t>
            </a:r>
          </a:p>
          <a:p>
            <a:endParaRPr lang="el-GR" dirty="0"/>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403657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en-US" sz="2800" dirty="0">
                <a:latin typeface="Arial"/>
                <a:ea typeface="Arial"/>
                <a:cs typeface="Arial"/>
                <a:sym typeface="Arial"/>
              </a:rPr>
              <a:t>What the Mig-Health App </a:t>
            </a:r>
            <a:r>
              <a:rPr lang="en-US" sz="2800" dirty="0" err="1">
                <a:latin typeface="Arial"/>
                <a:ea typeface="Arial"/>
                <a:cs typeface="Arial"/>
                <a:sym typeface="Arial"/>
              </a:rPr>
              <a:t>programme</a:t>
            </a:r>
            <a:r>
              <a:rPr lang="en-US" sz="2800" dirty="0">
                <a:latin typeface="Arial"/>
                <a:ea typeface="Arial"/>
                <a:cs typeface="Arial"/>
                <a:sym typeface="Arial"/>
              </a:rPr>
              <a:t> offers (3)</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a:bodyPr>
          <a:lstStyle/>
          <a:p>
            <a:pPr marL="76200" lvl="0" indent="0" algn="just" rtl="0">
              <a:lnSpc>
                <a:spcPct val="150000"/>
              </a:lnSpc>
              <a:spcBef>
                <a:spcPts val="0"/>
              </a:spcBef>
              <a:spcAft>
                <a:spcPts val="0"/>
              </a:spcAft>
              <a:buClr>
                <a:schemeClr val="dk1"/>
              </a:buClr>
              <a:buSzPts val="2400"/>
              <a:buNone/>
            </a:pPr>
            <a:r>
              <a:rPr lang="en-US" sz="3300" b="1" dirty="0"/>
              <a:t>2. </a:t>
            </a:r>
            <a:r>
              <a:rPr lang="en-US" sz="2800" b="1" dirty="0"/>
              <a:t>Experiential training session</a:t>
            </a:r>
            <a:endParaRPr lang="en-US" sz="2800" dirty="0">
              <a:latin typeface="Arial"/>
              <a:ea typeface="Arial"/>
              <a:cs typeface="Arial"/>
              <a:sym typeface="Arial"/>
            </a:endParaRPr>
          </a:p>
          <a:p>
            <a:pPr marL="0" lvl="0" indent="0" rtl="0">
              <a:lnSpc>
                <a:spcPct val="150000"/>
              </a:lnSpc>
              <a:spcBef>
                <a:spcPts val="1200"/>
              </a:spcBef>
              <a:spcAft>
                <a:spcPts val="0"/>
              </a:spcAft>
              <a:buNone/>
            </a:pPr>
            <a:r>
              <a:rPr lang="en-US" dirty="0"/>
              <a:t>Learners will be invited to select, at least, one Health App in the related health area. They will then be supported by the trainer in the process of testing and applying the Health App to their own health/life situation.</a:t>
            </a:r>
            <a:endParaRPr lang="en-US" b="1" dirty="0"/>
          </a:p>
          <a:p>
            <a:endParaRPr lang="el-GR" dirty="0"/>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3505330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en-US" sz="2800" dirty="0">
                <a:latin typeface="Arial"/>
                <a:ea typeface="Arial"/>
                <a:cs typeface="Arial"/>
                <a:sym typeface="Arial"/>
              </a:rPr>
              <a:t>What the Mig-Health App </a:t>
            </a:r>
            <a:r>
              <a:rPr lang="en-US" sz="2800" dirty="0" err="1">
                <a:latin typeface="Arial"/>
                <a:ea typeface="Arial"/>
                <a:cs typeface="Arial"/>
                <a:sym typeface="Arial"/>
              </a:rPr>
              <a:t>programme</a:t>
            </a:r>
            <a:r>
              <a:rPr lang="en-US" sz="2800" dirty="0">
                <a:latin typeface="Arial"/>
                <a:ea typeface="Arial"/>
                <a:cs typeface="Arial"/>
                <a:sym typeface="Arial"/>
              </a:rPr>
              <a:t> offers (4)</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a:bodyPr>
          <a:lstStyle/>
          <a:p>
            <a:pPr marL="76200" lvl="0" indent="0" rtl="0">
              <a:lnSpc>
                <a:spcPct val="150000"/>
              </a:lnSpc>
              <a:spcBef>
                <a:spcPts val="0"/>
              </a:spcBef>
              <a:spcAft>
                <a:spcPts val="0"/>
              </a:spcAft>
              <a:buClr>
                <a:schemeClr val="dk1"/>
              </a:buClr>
              <a:buSzPts val="2400"/>
              <a:buNone/>
            </a:pPr>
            <a:r>
              <a:rPr lang="en-US" sz="3300" b="1" dirty="0"/>
              <a:t>3. </a:t>
            </a:r>
            <a:r>
              <a:rPr lang="en-US" sz="2800" b="1" dirty="0"/>
              <a:t>Self-learning session supported by online training tools</a:t>
            </a:r>
          </a:p>
          <a:p>
            <a:pPr marL="0" lvl="0" indent="0" algn="just" rtl="0">
              <a:lnSpc>
                <a:spcPct val="150000"/>
              </a:lnSpc>
              <a:spcBef>
                <a:spcPts val="1200"/>
              </a:spcBef>
              <a:spcAft>
                <a:spcPts val="0"/>
              </a:spcAft>
              <a:buNone/>
            </a:pPr>
            <a:r>
              <a:rPr lang="en-US" dirty="0"/>
              <a:t>The learners will be invited to complete and assess their knowledge through complementary readings and practical activities. These exercises are to be implemented with the support of e-learning tools and the trainer.</a:t>
            </a:r>
            <a:endParaRPr lang="en-US" b="1" dirty="0"/>
          </a:p>
          <a:p>
            <a:endParaRPr lang="el-GR" dirty="0"/>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4142812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en-US" sz="2800" dirty="0">
                <a:latin typeface="Arial"/>
                <a:ea typeface="Arial"/>
                <a:cs typeface="Arial"/>
                <a:sym typeface="Arial"/>
              </a:rPr>
              <a:t>What the Mig-Health App </a:t>
            </a:r>
            <a:r>
              <a:rPr lang="en-US" sz="2800" dirty="0" err="1">
                <a:latin typeface="Arial"/>
                <a:ea typeface="Arial"/>
                <a:cs typeface="Arial"/>
                <a:sym typeface="Arial"/>
              </a:rPr>
              <a:t>programme</a:t>
            </a:r>
            <a:r>
              <a:rPr lang="en-US" sz="2800" dirty="0">
                <a:latin typeface="Arial"/>
                <a:ea typeface="Arial"/>
                <a:cs typeface="Arial"/>
                <a:sym typeface="Arial"/>
              </a:rPr>
              <a:t> offers (5)</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a:bodyPr>
          <a:lstStyle/>
          <a:p>
            <a:pPr marL="76200" lvl="0" indent="0" rtl="0">
              <a:lnSpc>
                <a:spcPct val="150000"/>
              </a:lnSpc>
              <a:spcBef>
                <a:spcPts val="0"/>
              </a:spcBef>
              <a:spcAft>
                <a:spcPts val="0"/>
              </a:spcAft>
              <a:buClr>
                <a:schemeClr val="dk1"/>
              </a:buClr>
              <a:buSzPts val="2400"/>
              <a:buNone/>
            </a:pPr>
            <a:r>
              <a:rPr lang="en-US" sz="3300" b="1" dirty="0"/>
              <a:t>4. </a:t>
            </a:r>
            <a:r>
              <a:rPr lang="en-US" sz="2800" b="1" dirty="0"/>
              <a:t>Closure</a:t>
            </a:r>
            <a:endParaRPr lang="en-US" sz="2400" dirty="0">
              <a:latin typeface="Arial"/>
              <a:ea typeface="Arial"/>
              <a:cs typeface="Arial"/>
              <a:sym typeface="Arial"/>
            </a:endParaRPr>
          </a:p>
          <a:p>
            <a:pPr marL="0" indent="0" algn="just">
              <a:lnSpc>
                <a:spcPct val="150000"/>
              </a:lnSpc>
              <a:spcBef>
                <a:spcPts val="1200"/>
              </a:spcBef>
              <a:buFont typeface="Noto Sans Symbols"/>
              <a:buNone/>
            </a:pPr>
            <a:r>
              <a:rPr lang="en-US" dirty="0"/>
              <a:t>In this session, learners will be invited to share their experiences with the use of Health Apps. </a:t>
            </a:r>
            <a:endParaRPr lang="en-US" b="1" dirty="0"/>
          </a:p>
          <a:p>
            <a:endParaRPr lang="el-GR" dirty="0"/>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1747603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3BEAD-A8A6-83F6-63A6-3C8090CF2C6E}"/>
              </a:ext>
            </a:extLst>
          </p:cNvPr>
          <p:cNvSpPr>
            <a:spLocks noGrp="1"/>
          </p:cNvSpPr>
          <p:nvPr>
            <p:ph type="title"/>
          </p:nvPr>
        </p:nvSpPr>
        <p:spPr/>
        <p:txBody>
          <a:bodyPr/>
          <a:lstStyle/>
          <a:p>
            <a:r>
              <a:rPr lang="en-US" sz="2800" dirty="0">
                <a:latin typeface="Arial"/>
                <a:ea typeface="Arial"/>
                <a:cs typeface="Arial"/>
                <a:sym typeface="Arial"/>
              </a:rPr>
              <a:t>What the Mig-Health App </a:t>
            </a:r>
            <a:r>
              <a:rPr lang="en-US" sz="2800" dirty="0" err="1">
                <a:latin typeface="Arial"/>
                <a:ea typeface="Arial"/>
                <a:cs typeface="Arial"/>
                <a:sym typeface="Arial"/>
              </a:rPr>
              <a:t>programme</a:t>
            </a:r>
            <a:r>
              <a:rPr lang="en-US" sz="2800" dirty="0">
                <a:latin typeface="Arial"/>
                <a:ea typeface="Arial"/>
                <a:cs typeface="Arial"/>
                <a:sym typeface="Arial"/>
              </a:rPr>
              <a:t> offers</a:t>
            </a:r>
            <a:endParaRPr lang="el-GR" dirty="0"/>
          </a:p>
        </p:txBody>
      </p:sp>
      <p:sp>
        <p:nvSpPr>
          <p:cNvPr id="3" name="Θέση κειμένου 2">
            <a:extLst>
              <a:ext uri="{FF2B5EF4-FFF2-40B4-BE49-F238E27FC236}">
                <a16:creationId xmlns:a16="http://schemas.microsoft.com/office/drawing/2014/main" id="{B68D029E-1CE9-6D20-AE8A-B85E15400294}"/>
              </a:ext>
            </a:extLst>
          </p:cNvPr>
          <p:cNvSpPr>
            <a:spLocks noGrp="1"/>
          </p:cNvSpPr>
          <p:nvPr>
            <p:ph type="body" idx="1"/>
          </p:nvPr>
        </p:nvSpPr>
        <p:spPr>
          <a:xfrm>
            <a:off x="557999" y="1799999"/>
            <a:ext cx="3905144" cy="4866000"/>
          </a:xfrm>
        </p:spPr>
        <p:txBody>
          <a:bodyPr/>
          <a:lstStyle/>
          <a:p>
            <a:pPr>
              <a:buFont typeface="Wingdings" panose="05000000000000000000" pitchFamily="2" charset="2"/>
              <a:buChar char="§"/>
            </a:pPr>
            <a:r>
              <a:rPr lang="en-US" dirty="0"/>
              <a:t>The contents of the </a:t>
            </a:r>
            <a:r>
              <a:rPr lang="en-US" dirty="0" err="1"/>
              <a:t>programme</a:t>
            </a:r>
            <a:r>
              <a:rPr lang="en-US" dirty="0"/>
              <a:t> are structured around 11 different topics organized in </a:t>
            </a:r>
            <a:r>
              <a:rPr lang="en-US" b="1" dirty="0"/>
              <a:t>Experiential Training Activities </a:t>
            </a:r>
            <a:r>
              <a:rPr lang="en-US" dirty="0"/>
              <a:t>(</a:t>
            </a:r>
            <a:r>
              <a:rPr lang="en-US" b="1" dirty="0"/>
              <a:t>ETA</a:t>
            </a:r>
            <a:r>
              <a:rPr lang="en-US" dirty="0"/>
              <a:t>s).</a:t>
            </a:r>
          </a:p>
          <a:p>
            <a:pPr>
              <a:buFont typeface="Wingdings" panose="05000000000000000000" pitchFamily="2" charset="2"/>
              <a:buChar char="§"/>
            </a:pPr>
            <a:r>
              <a:rPr lang="en-US" dirty="0"/>
              <a:t>Users can navigate through one or all of them, depending on their interest.</a:t>
            </a:r>
            <a:endParaRPr lang="en-US" sz="1400" dirty="0">
              <a:latin typeface="Arial"/>
              <a:ea typeface="Arial"/>
              <a:cs typeface="Arial"/>
              <a:sym typeface="Arial"/>
            </a:endParaRPr>
          </a:p>
          <a:p>
            <a:endParaRPr lang="el-GR" dirty="0"/>
          </a:p>
        </p:txBody>
      </p:sp>
      <p:sp>
        <p:nvSpPr>
          <p:cNvPr id="4" name="Google Shape;364;g1f204218ebb_0_505">
            <a:extLst>
              <a:ext uri="{FF2B5EF4-FFF2-40B4-BE49-F238E27FC236}">
                <a16:creationId xmlns:a16="http://schemas.microsoft.com/office/drawing/2014/main" id="{C96B36BC-08CB-CD12-EFCF-25C8C0A98BEF}"/>
              </a:ext>
            </a:extLst>
          </p:cNvPr>
          <p:cNvSpPr txBox="1"/>
          <p:nvPr/>
        </p:nvSpPr>
        <p:spPr>
          <a:xfrm>
            <a:off x="4463143" y="1890941"/>
            <a:ext cx="7347857" cy="4524275"/>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 </a:t>
            </a:r>
            <a:r>
              <a:rPr lang="en-US" sz="2400" b="0" i="0" u="none" strike="noStrike" cap="none" dirty="0">
                <a:solidFill>
                  <a:schemeClr val="dk1"/>
                </a:solidFill>
                <a:latin typeface="Calibri"/>
                <a:ea typeface="Calibri"/>
                <a:cs typeface="Calibri"/>
                <a:sym typeface="Calibri"/>
              </a:rPr>
              <a:t>General awareness on the relevance of self-management and Health Apps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ETA2. </a:t>
            </a:r>
            <a:r>
              <a:rPr lang="en-US" sz="2400" b="0" i="0" u="none" strike="noStrike" cap="none" dirty="0">
                <a:solidFill>
                  <a:schemeClr val="dk1"/>
                </a:solidFill>
                <a:latin typeface="Calibri"/>
                <a:ea typeface="Calibri"/>
                <a:cs typeface="Calibri"/>
                <a:sym typeface="Calibri"/>
              </a:rPr>
              <a:t>How to search and select Health Apps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ETA3. </a:t>
            </a:r>
            <a:r>
              <a:rPr lang="en-US" sz="2400" b="0" i="0" u="none" strike="noStrike" cap="none" dirty="0">
                <a:solidFill>
                  <a:schemeClr val="dk1"/>
                </a:solidFill>
                <a:latin typeface="Calibri"/>
                <a:ea typeface="Calibri"/>
                <a:cs typeface="Calibri"/>
                <a:sym typeface="Calibri"/>
              </a:rPr>
              <a:t>Health Apps for Physical Activity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ETA4. </a:t>
            </a:r>
            <a:r>
              <a:rPr lang="en-US" sz="2400" b="0" i="0" u="none" strike="noStrike" cap="none" dirty="0">
                <a:solidFill>
                  <a:schemeClr val="dk1"/>
                </a:solidFill>
                <a:latin typeface="Calibri"/>
                <a:ea typeface="Calibri"/>
                <a:cs typeface="Calibri"/>
                <a:sym typeface="Calibri"/>
              </a:rPr>
              <a:t>Health Apps for Rest Routines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ETA5. </a:t>
            </a:r>
            <a:r>
              <a:rPr lang="en-US" sz="2400" b="0" i="0" u="none" strike="noStrike" cap="none" dirty="0">
                <a:solidFill>
                  <a:schemeClr val="dk1"/>
                </a:solidFill>
                <a:latin typeface="Calibri"/>
                <a:ea typeface="Calibri"/>
                <a:cs typeface="Calibri"/>
                <a:sym typeface="Calibri"/>
              </a:rPr>
              <a:t>Health Apps for Substances Use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dirty="0">
                <a:solidFill>
                  <a:schemeClr val="dk1"/>
                </a:solidFill>
                <a:latin typeface="Calibri"/>
                <a:cs typeface="Calibri"/>
                <a:sym typeface="Calibri"/>
              </a:rPr>
              <a:t>ETA6. </a:t>
            </a:r>
            <a:r>
              <a:rPr lang="en-US" sz="2400" dirty="0">
                <a:solidFill>
                  <a:schemeClr val="dk1"/>
                </a:solidFill>
                <a:latin typeface="Calibri"/>
                <a:cs typeface="Calibri"/>
                <a:sym typeface="Calibri"/>
              </a:rPr>
              <a:t>Health Apps for Nutrition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ETA7. </a:t>
            </a:r>
            <a:r>
              <a:rPr lang="en-US" sz="2400" b="0" i="0" u="none" strike="noStrike" cap="none" dirty="0">
                <a:solidFill>
                  <a:schemeClr val="dk1"/>
                </a:solidFill>
                <a:latin typeface="Calibri"/>
                <a:ea typeface="Calibri"/>
                <a:cs typeface="Calibri"/>
                <a:sym typeface="Calibri"/>
              </a:rPr>
              <a:t>Health Apps Women's Health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ETA8. </a:t>
            </a:r>
            <a:r>
              <a:rPr lang="en-US" sz="2400" b="0" i="0" u="none" strike="noStrike" cap="none" dirty="0">
                <a:solidFill>
                  <a:schemeClr val="dk1"/>
                </a:solidFill>
                <a:latin typeface="Calibri"/>
                <a:ea typeface="Calibri"/>
                <a:cs typeface="Calibri"/>
                <a:sym typeface="Calibri"/>
              </a:rPr>
              <a:t>Health Apps for Children's Care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ETA9. </a:t>
            </a:r>
            <a:r>
              <a:rPr lang="en-US" sz="2400" b="0" i="0" u="none" strike="noStrike" cap="none" dirty="0">
                <a:solidFill>
                  <a:schemeClr val="dk1"/>
                </a:solidFill>
                <a:latin typeface="Calibri"/>
                <a:ea typeface="Calibri"/>
                <a:cs typeface="Calibri"/>
                <a:sym typeface="Calibri"/>
              </a:rPr>
              <a:t>Health Apps for the Elderly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ETA10. </a:t>
            </a:r>
            <a:r>
              <a:rPr lang="en-US" sz="2400" b="0" i="0" u="none" strike="noStrike" cap="none" dirty="0">
                <a:solidFill>
                  <a:schemeClr val="dk1"/>
                </a:solidFill>
                <a:latin typeface="Calibri"/>
                <a:ea typeface="Calibri"/>
                <a:cs typeface="Calibri"/>
                <a:sym typeface="Calibri"/>
              </a:rPr>
              <a:t>Health Apps for Mental Health Problems</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ETA11. </a:t>
            </a:r>
            <a:r>
              <a:rPr lang="en-US" sz="2400" b="0" i="0" u="none" strike="noStrike" cap="none" dirty="0">
                <a:solidFill>
                  <a:schemeClr val="dk1"/>
                </a:solidFill>
                <a:latin typeface="Calibri"/>
                <a:ea typeface="Calibri"/>
                <a:cs typeface="Calibri"/>
                <a:sym typeface="Calibri"/>
              </a:rPr>
              <a:t>Health Apps for Healthcare Services </a:t>
            </a:r>
            <a:endParaRPr sz="1400" b="0" i="0" u="none" strike="noStrike" cap="none" dirty="0">
              <a:solidFill>
                <a:srgbClr val="000000"/>
              </a:solidFill>
              <a:latin typeface="Arial"/>
              <a:ea typeface="Arial"/>
              <a:cs typeface="Arial"/>
              <a:sym typeface="Arial"/>
            </a:endParaRPr>
          </a:p>
        </p:txBody>
      </p:sp>
      <p:sp>
        <p:nvSpPr>
          <p:cNvPr id="5" name="Google Shape;276;g1f204218ebb_0_373">
            <a:extLst>
              <a:ext uri="{FF2B5EF4-FFF2-40B4-BE49-F238E27FC236}">
                <a16:creationId xmlns:a16="http://schemas.microsoft.com/office/drawing/2014/main" id="{A03A77A3-158C-0E87-CD73-7E7794380712}"/>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1.1.2 Main concepts on Health Apps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9977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1.1.3</a:t>
            </a:r>
            <a:r>
              <a:rPr lang="en-US" altLang="el-GR" dirty="0"/>
              <a:t/>
            </a:r>
            <a:br>
              <a:rPr lang="en-US" altLang="el-GR" dirty="0"/>
            </a:br>
            <a:r>
              <a:rPr lang="en-US" dirty="0">
                <a:solidFill>
                  <a:srgbClr val="C01E24"/>
                </a:solidFill>
              </a:rPr>
              <a:t>Navigating Health 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go through different health apps.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To navigate through app interfaces, exploring core features and settings.</a:t>
            </a:r>
          </a:p>
        </p:txBody>
      </p:sp>
      <p:pic>
        <p:nvPicPr>
          <p:cNvPr id="2" name="Picture 2" descr="Ambition abstract concept">
            <a:extLst>
              <a:ext uri="{FF2B5EF4-FFF2-40B4-BE49-F238E27FC236}">
                <a16:creationId xmlns:a16="http://schemas.microsoft.com/office/drawing/2014/main" id="{6BEB23C8-016C-D7CF-D936-92E065E1B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B83797-6DB2-EDC3-6CE5-9FFB9A809A34}"/>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679892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E4FEEF3-91E8-580A-8470-A194F6F1D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233" y="761126"/>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62C55730-F666-3F33-3704-1E246C77396B}"/>
              </a:ext>
            </a:extLst>
          </p:cNvPr>
          <p:cNvSpPr>
            <a:spLocks noGrp="1"/>
          </p:cNvSpPr>
          <p:nvPr>
            <p:ph type="title"/>
          </p:nvPr>
        </p:nvSpPr>
        <p:spPr/>
        <p:txBody>
          <a:bodyPr>
            <a:noAutofit/>
          </a:bodyPr>
          <a:lstStyle/>
          <a:p>
            <a:r>
              <a:rPr lang="en-US" sz="4800" dirty="0">
                <a:solidFill>
                  <a:srgbClr val="4B4CF8"/>
                </a:solidFill>
              </a:rPr>
              <a:t>Activity</a:t>
            </a:r>
            <a:endParaRPr lang="el-GR" sz="4800" dirty="0">
              <a:solidFill>
                <a:srgbClr val="4B4CF8"/>
              </a:solidFill>
            </a:endParaRPr>
          </a:p>
        </p:txBody>
      </p:sp>
      <p:sp>
        <p:nvSpPr>
          <p:cNvPr id="6" name="Θέση κειμένου 5">
            <a:extLst>
              <a:ext uri="{FF2B5EF4-FFF2-40B4-BE49-F238E27FC236}">
                <a16:creationId xmlns:a16="http://schemas.microsoft.com/office/drawing/2014/main" id="{33F3E11F-C2DF-5B77-20CD-5A4AA3511ACD}"/>
              </a:ext>
            </a:extLst>
          </p:cNvPr>
          <p:cNvSpPr>
            <a:spLocks noGrp="1"/>
          </p:cNvSpPr>
          <p:nvPr>
            <p:ph type="body" idx="1"/>
          </p:nvPr>
        </p:nvSpPr>
        <p:spPr/>
        <p:txBody>
          <a:bodyPr/>
          <a:lstStyle/>
          <a:p>
            <a:r>
              <a:rPr lang="en-US" sz="2400" dirty="0"/>
              <a:t>Participants will be separated into small groups and will access the Mig-Health Apps platform, browse through the ETAs and decide if any of the offered apps can be useful for them. </a:t>
            </a:r>
            <a:endParaRPr lang="en-US" sz="1400" dirty="0">
              <a:latin typeface="Arial"/>
              <a:ea typeface="Arial"/>
              <a:cs typeface="Arial"/>
              <a:sym typeface="Arial"/>
            </a:endParaRPr>
          </a:p>
          <a:p>
            <a:endParaRPr lang="el-GR" dirty="0"/>
          </a:p>
        </p:txBody>
      </p:sp>
      <p:pic>
        <p:nvPicPr>
          <p:cNvPr id="7" name="Picture 2" descr="Kostenlos Person Hält Silber Android Smartphone Stock-Foto">
            <a:extLst>
              <a:ext uri="{FF2B5EF4-FFF2-40B4-BE49-F238E27FC236}">
                <a16:creationId xmlns:a16="http://schemas.microsoft.com/office/drawing/2014/main" id="{985BF482-2142-0A49-5A3C-5297E1328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473" y="4008552"/>
            <a:ext cx="3990161" cy="26574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0;p5">
            <a:extLst>
              <a:ext uri="{FF2B5EF4-FFF2-40B4-BE49-F238E27FC236}">
                <a16:creationId xmlns:a16="http://schemas.microsoft.com/office/drawing/2014/main" id="{9FEF0738-0CBB-8FD8-B02C-A65A887049D4}"/>
              </a:ext>
            </a:extLst>
          </p:cNvPr>
          <p:cNvSpPr/>
          <p:nvPr/>
        </p:nvSpPr>
        <p:spPr>
          <a:xfrm>
            <a:off x="5429590" y="6389040"/>
            <a:ext cx="1643742"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Pexels</a:t>
            </a:r>
            <a:r>
              <a:rPr lang="en-US" sz="1200" u="sng" dirty="0">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6593805E-CC55-AE6A-0688-DBC36F197D99}"/>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7"/>
              </a:rPr>
              <a:t>Image</a:t>
            </a:r>
            <a:r>
              <a:rPr lang="el-GR" sz="1200" dirty="0">
                <a:hlinkClick r:id="rId7"/>
              </a:rPr>
              <a:t> </a:t>
            </a:r>
            <a:r>
              <a:rPr lang="el-GR" sz="1200" dirty="0" err="1">
                <a:hlinkClick r:id="rId7"/>
              </a:rPr>
              <a:t>by</a:t>
            </a:r>
            <a:r>
              <a:rPr lang="el-GR" sz="1200" dirty="0">
                <a:hlinkClick r:id="rId7"/>
              </a:rPr>
              <a:t> </a:t>
            </a:r>
            <a:r>
              <a:rPr lang="el-GR" sz="1200" dirty="0" err="1">
                <a:hlinkClick r:id="rId7"/>
              </a:rPr>
              <a:t>vectorjuice</a:t>
            </a:r>
            <a:r>
              <a:rPr lang="en-US" sz="1200" dirty="0">
                <a:hlinkClick r:id="rId7"/>
              </a:rPr>
              <a:t> </a:t>
            </a:r>
            <a:r>
              <a:rPr lang="el-GR" sz="1200" dirty="0">
                <a:hlinkClick r:id="rId7"/>
              </a:rPr>
              <a:t>on </a:t>
            </a:r>
            <a:r>
              <a:rPr lang="el-GR" sz="1200" dirty="0" err="1">
                <a:hlinkClick r:id="rId7"/>
              </a:rPr>
              <a:t>Freepik</a:t>
            </a:r>
            <a:endParaRPr lang="el-GR" sz="1200" dirty="0"/>
          </a:p>
        </p:txBody>
      </p:sp>
      <p:sp>
        <p:nvSpPr>
          <p:cNvPr id="11" name="Google Shape;276;g1f204218ebb_0_373">
            <a:extLst>
              <a:ext uri="{FF2B5EF4-FFF2-40B4-BE49-F238E27FC236}">
                <a16:creationId xmlns:a16="http://schemas.microsoft.com/office/drawing/2014/main" id="{092C37EB-6F50-EB8C-421D-EB95F771A991}"/>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a:t>
            </a:r>
            <a:r>
              <a:rPr lang="el-GR" sz="1800" dirty="0">
                <a:solidFill>
                  <a:schemeClr val="lt1"/>
                </a:solidFill>
                <a:latin typeface="Calibri"/>
                <a:ea typeface="Calibri"/>
                <a:cs typeface="Calibri"/>
                <a:sym typeface="Calibri"/>
              </a:rPr>
              <a:t>3</a:t>
            </a:r>
            <a:r>
              <a:rPr lang="en-US" sz="1800" dirty="0">
                <a:solidFill>
                  <a:schemeClr val="lt1"/>
                </a:solidFill>
                <a:latin typeface="Calibri"/>
                <a:ea typeface="Calibri"/>
                <a:cs typeface="Calibri"/>
                <a:sym typeface="Calibri"/>
              </a:rPr>
              <a:t> Navigating Health Apps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45281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6" name="Google Shape;371;g1f204218ebb_0_553"/>
          <p:cNvSpPr txBox="1">
            <a:spLocks noGrp="1"/>
          </p:cNvSpPr>
          <p:nvPr>
            <p:ph type="title"/>
          </p:nvPr>
        </p:nvSpPr>
        <p:spPr>
          <a:xfrm>
            <a:off x="390049" y="789852"/>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dirty="0"/>
              <a:t/>
            </a:r>
            <a:br>
              <a:rPr lang="en-US" dirty="0"/>
            </a:br>
            <a:r>
              <a:rPr lang="en-US" dirty="0"/>
              <a:t>DISCUSSION</a:t>
            </a:r>
            <a:endParaRPr dirty="0">
              <a:solidFill>
                <a:srgbClr val="C01E24"/>
              </a:solidFill>
            </a:endParaRPr>
          </a:p>
        </p:txBody>
      </p:sp>
      <p:sp>
        <p:nvSpPr>
          <p:cNvPr id="7" name="Θέση περιεχομένου 2"/>
          <p:cNvSpPr txBox="1">
            <a:spLocks/>
          </p:cNvSpPr>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65760" algn="l" rtl="0">
              <a:lnSpc>
                <a:spcPct val="100000"/>
              </a:lnSpc>
              <a:spcBef>
                <a:spcPts val="600"/>
              </a:spcBef>
              <a:spcAft>
                <a:spcPts val="0"/>
              </a:spcAft>
              <a:buClr>
                <a:srgbClr val="C01E24"/>
              </a:buClr>
              <a:buSzPts val="216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3200" i="1" dirty="0"/>
              <a:t>Questions?</a:t>
            </a:r>
          </a:p>
          <a:p>
            <a:pPr marL="0" indent="0">
              <a:buFont typeface="Noto Sans Symbols"/>
              <a:buNone/>
            </a:pPr>
            <a:endParaRPr lang="en-GB" sz="3200" i="1" dirty="0"/>
          </a:p>
          <a:p>
            <a:r>
              <a:rPr lang="en-GB" sz="3200" i="1" dirty="0"/>
              <a:t>Clarifications?</a:t>
            </a:r>
          </a:p>
          <a:p>
            <a:endParaRPr lang="en-GB" sz="3200" i="1" dirty="0"/>
          </a:p>
          <a:p>
            <a:r>
              <a:rPr lang="en-GB" sz="3200" i="1" dirty="0"/>
              <a:t>Comments?</a:t>
            </a:r>
          </a:p>
          <a:p>
            <a:endParaRPr lang="el-GR" dirty="0"/>
          </a:p>
        </p:txBody>
      </p:sp>
      <p:pic>
        <p:nvPicPr>
          <p:cNvPr id="8"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431" y="1592312"/>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1">
            <a:extLst>
              <a:ext uri="{FF2B5EF4-FFF2-40B4-BE49-F238E27FC236}">
                <a16:creationId xmlns:a16="http://schemas.microsoft.com/office/drawing/2014/main" id="{ED2F4DDC-EDFB-2077-F4D4-7EFCA890F8B7}"/>
              </a:ext>
            </a:extLst>
          </p:cNvPr>
          <p:cNvSpPr/>
          <p:nvPr/>
        </p:nvSpPr>
        <p:spPr>
          <a:xfrm>
            <a:off x="9205974" y="6262562"/>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2" name="Google Shape;276;g1f204218ebb_0_373">
            <a:extLst>
              <a:ext uri="{FF2B5EF4-FFF2-40B4-BE49-F238E27FC236}">
                <a16:creationId xmlns:a16="http://schemas.microsoft.com/office/drawing/2014/main" id="{6F540DD3-8DF4-236C-81C6-A657B4AA0569}"/>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a:t>
            </a:r>
            <a:r>
              <a:rPr lang="el-GR" sz="1800" dirty="0">
                <a:solidFill>
                  <a:schemeClr val="lt1"/>
                </a:solidFill>
                <a:latin typeface="Calibri"/>
                <a:ea typeface="Calibri"/>
                <a:cs typeface="Calibri"/>
                <a:sym typeface="Calibri"/>
              </a:rPr>
              <a:t>3</a:t>
            </a:r>
            <a:r>
              <a:rPr lang="en-US" sz="1800" dirty="0">
                <a:solidFill>
                  <a:schemeClr val="lt1"/>
                </a:solidFill>
                <a:latin typeface="Calibri"/>
                <a:ea typeface="Calibri"/>
                <a:cs typeface="Calibri"/>
                <a:sym typeface="Calibri"/>
              </a:rPr>
              <a:t> Navigating Health Apps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29318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2" name="Google Shape;392;g1f204218ebb_0_619"/>
          <p:cNvSpPr txBox="1"/>
          <p:nvPr/>
        </p:nvSpPr>
        <p:spPr>
          <a:xfrm>
            <a:off x="326571" y="2387827"/>
            <a:ext cx="11625943" cy="3042589"/>
          </a:xfrm>
          <a:prstGeom prst="rect">
            <a:avLst/>
          </a:prstGeom>
          <a:noFill/>
          <a:ln>
            <a:noFill/>
          </a:ln>
        </p:spPr>
        <p:txBody>
          <a:bodyPr spcFirstLastPara="1" wrap="square" lIns="91425" tIns="45700" rIns="91425" bIns="45700" anchor="t" anchorCtr="0">
            <a:normAutofit/>
          </a:bodyPr>
          <a:lstStyle/>
          <a:p>
            <a:pPr marL="228600" lvl="0" indent="-190500">
              <a:spcBef>
                <a:spcPts val="1200"/>
              </a:spcBef>
              <a:buClr>
                <a:srgbClr val="C01E24"/>
              </a:buClr>
              <a:buSzPts val="1800"/>
              <a:buFont typeface="Noto Sans Symbols"/>
              <a:buChar char="▪"/>
            </a:pPr>
            <a:r>
              <a:rPr lang="en-US" sz="1800" dirty="0" err="1">
                <a:latin typeface="Calibri" panose="020F0502020204030204" pitchFamily="34" charset="0"/>
                <a:ea typeface="Calibri" panose="020F0502020204030204" pitchFamily="34" charset="0"/>
                <a:cs typeface="Calibri" panose="020F0502020204030204" pitchFamily="34" charset="0"/>
              </a:rPr>
              <a:t>Kampmeijer</a:t>
            </a:r>
            <a:r>
              <a:rPr lang="en-US" sz="1800" dirty="0">
                <a:latin typeface="Calibri" panose="020F0502020204030204" pitchFamily="34" charset="0"/>
                <a:ea typeface="Calibri" panose="020F0502020204030204" pitchFamily="34" charset="0"/>
                <a:cs typeface="Calibri" panose="020F0502020204030204" pitchFamily="34" charset="0"/>
              </a:rPr>
              <a:t>, R., Pavlova, M., </a:t>
            </a:r>
            <a:r>
              <a:rPr lang="en-US" sz="1800" dirty="0" err="1">
                <a:latin typeface="Calibri" panose="020F0502020204030204" pitchFamily="34" charset="0"/>
                <a:ea typeface="Calibri" panose="020F0502020204030204" pitchFamily="34" charset="0"/>
                <a:cs typeface="Calibri" panose="020F0502020204030204" pitchFamily="34" charset="0"/>
              </a:rPr>
              <a:t>Tambor</a:t>
            </a:r>
            <a:r>
              <a:rPr lang="en-US" sz="1800" dirty="0">
                <a:latin typeface="Calibri" panose="020F0502020204030204" pitchFamily="34" charset="0"/>
                <a:ea typeface="Calibri" panose="020F0502020204030204" pitchFamily="34" charset="0"/>
                <a:cs typeface="Calibri" panose="020F0502020204030204" pitchFamily="34" charset="0"/>
              </a:rPr>
              <a:t>, M., </a:t>
            </a:r>
            <a:r>
              <a:rPr lang="en-US" sz="1800" dirty="0" err="1">
                <a:latin typeface="Calibri" panose="020F0502020204030204" pitchFamily="34" charset="0"/>
                <a:ea typeface="Calibri" panose="020F0502020204030204" pitchFamily="34" charset="0"/>
                <a:cs typeface="Calibri" panose="020F0502020204030204" pitchFamily="34" charset="0"/>
              </a:rPr>
              <a:t>Golinowska</a:t>
            </a:r>
            <a:r>
              <a:rPr lang="en-US" sz="1800" dirty="0">
                <a:latin typeface="Calibri" panose="020F0502020204030204" pitchFamily="34" charset="0"/>
                <a:ea typeface="Calibri" panose="020F0502020204030204" pitchFamily="34" charset="0"/>
                <a:cs typeface="Calibri" panose="020F0502020204030204" pitchFamily="34" charset="0"/>
              </a:rPr>
              <a:t>, S., &amp; Groot, W. (2016). The use of e-health and m-health tools in health promotion and primary prevention among older adults: a systematic literature review. </a:t>
            </a:r>
            <a:r>
              <a:rPr lang="en-US" sz="1800" i="1" dirty="0">
                <a:latin typeface="Calibri" panose="020F0502020204030204" pitchFamily="34" charset="0"/>
                <a:ea typeface="Calibri" panose="020F0502020204030204" pitchFamily="34" charset="0"/>
                <a:cs typeface="Calibri" panose="020F0502020204030204" pitchFamily="34" charset="0"/>
              </a:rPr>
              <a:t>BMC health services research</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16</a:t>
            </a:r>
            <a:r>
              <a:rPr lang="en-US" sz="1800" dirty="0">
                <a:latin typeface="Calibri" panose="020F0502020204030204" pitchFamily="34" charset="0"/>
                <a:ea typeface="Calibri" panose="020F0502020204030204" pitchFamily="34" charset="0"/>
                <a:cs typeface="Calibri" panose="020F0502020204030204" pitchFamily="34" charset="0"/>
              </a:rPr>
              <a:t>, 467-479.</a:t>
            </a:r>
          </a:p>
          <a:p>
            <a:pPr marL="228600" lvl="0" indent="-190500">
              <a:spcBef>
                <a:spcPts val="1200"/>
              </a:spcBef>
              <a:buClr>
                <a:srgbClr val="C01E24"/>
              </a:buClr>
              <a:buSzPts val="1800"/>
              <a:buFont typeface="Noto Sans Symbols"/>
              <a:buChar char="▪"/>
            </a:pPr>
            <a:r>
              <a:rPr lang="en-US" sz="1800" dirty="0">
                <a:latin typeface="Calibri" panose="020F0502020204030204" pitchFamily="34" charset="0"/>
                <a:ea typeface="Calibri" panose="020F0502020204030204" pitchFamily="34" charset="0"/>
                <a:cs typeface="Calibri" panose="020F0502020204030204" pitchFamily="34" charset="0"/>
              </a:rPr>
              <a:t>Biswas, M., Tania, M. H., Kaiser, M. S., </a:t>
            </a:r>
            <a:r>
              <a:rPr lang="en-US" sz="1800" dirty="0" err="1">
                <a:latin typeface="Calibri" panose="020F0502020204030204" pitchFamily="34" charset="0"/>
                <a:ea typeface="Calibri" panose="020F0502020204030204" pitchFamily="34" charset="0"/>
                <a:cs typeface="Calibri" panose="020F0502020204030204" pitchFamily="34" charset="0"/>
              </a:rPr>
              <a:t>Kabir</a:t>
            </a:r>
            <a:r>
              <a:rPr lang="en-US" sz="1800" dirty="0">
                <a:latin typeface="Calibri" panose="020F0502020204030204" pitchFamily="34" charset="0"/>
                <a:ea typeface="Calibri" panose="020F0502020204030204" pitchFamily="34" charset="0"/>
                <a:cs typeface="Calibri" panose="020F0502020204030204" pitchFamily="34" charset="0"/>
              </a:rPr>
              <a:t>, R., Mahmud, M., &amp; Kemal, A. A. (2021). ACCU3RATE: A mobile health application rating scale based on user reviews. </a:t>
            </a:r>
            <a:r>
              <a:rPr lang="en-US" sz="1800" i="1" dirty="0" err="1">
                <a:latin typeface="Calibri" panose="020F0502020204030204" pitchFamily="34" charset="0"/>
                <a:ea typeface="Calibri" panose="020F0502020204030204" pitchFamily="34" charset="0"/>
                <a:cs typeface="Calibri" panose="020F0502020204030204" pitchFamily="34" charset="0"/>
              </a:rPr>
              <a:t>PloS</a:t>
            </a:r>
            <a:r>
              <a:rPr lang="en-US" sz="1800" i="1" dirty="0">
                <a:latin typeface="Calibri" panose="020F0502020204030204" pitchFamily="34" charset="0"/>
                <a:ea typeface="Calibri" panose="020F0502020204030204" pitchFamily="34" charset="0"/>
                <a:cs typeface="Calibri" panose="020F0502020204030204" pitchFamily="34" charset="0"/>
              </a:rPr>
              <a:t> one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16</a:t>
            </a:r>
            <a:r>
              <a:rPr lang="en-US" sz="1800" dirty="0">
                <a:latin typeface="Calibri" panose="020F0502020204030204" pitchFamily="34" charset="0"/>
                <a:ea typeface="Calibri" panose="020F0502020204030204" pitchFamily="34" charset="0"/>
                <a:cs typeface="Calibri" panose="020F0502020204030204" pitchFamily="34" charset="0"/>
              </a:rPr>
              <a:t>(12), e0258050.</a:t>
            </a:r>
          </a:p>
          <a:p>
            <a:pPr marL="228600" lvl="0" indent="-190500">
              <a:spcBef>
                <a:spcPts val="1200"/>
              </a:spcBef>
              <a:buClr>
                <a:srgbClr val="C01E24"/>
              </a:buClr>
              <a:buSzPts val="1800"/>
              <a:buFont typeface="Noto Sans Symbols"/>
              <a:buChar char="▪"/>
            </a:pPr>
            <a:r>
              <a:rPr lang="en-US" sz="1800" dirty="0">
                <a:latin typeface="Calibri" panose="020F0502020204030204" pitchFamily="34" charset="0"/>
                <a:ea typeface="Calibri" panose="020F0502020204030204" pitchFamily="34" charset="0"/>
                <a:cs typeface="Calibri" panose="020F0502020204030204" pitchFamily="34" charset="0"/>
              </a:rPr>
              <a:t>Ahmed, I., Ahmad, N. S., Ali, S., Ali, S., George, A., Danish, H. S., &amp; </a:t>
            </a:r>
            <a:r>
              <a:rPr lang="en-US" sz="1800" dirty="0" err="1">
                <a:latin typeface="Calibri" panose="020F0502020204030204" pitchFamily="34" charset="0"/>
                <a:ea typeface="Calibri" panose="020F0502020204030204" pitchFamily="34" charset="0"/>
                <a:cs typeface="Calibri" panose="020F0502020204030204" pitchFamily="34" charset="0"/>
              </a:rPr>
              <a:t>Darzi</a:t>
            </a:r>
            <a:r>
              <a:rPr lang="en-US" sz="1800" dirty="0">
                <a:latin typeface="Calibri" panose="020F0502020204030204" pitchFamily="34" charset="0"/>
                <a:ea typeface="Calibri" panose="020F0502020204030204" pitchFamily="34" charset="0"/>
                <a:cs typeface="Calibri" panose="020F0502020204030204" pitchFamily="34" charset="0"/>
              </a:rPr>
              <a:t>, A. (2018). Medication adherence apps: review and content analysis. </a:t>
            </a:r>
            <a:r>
              <a:rPr lang="en-US" sz="1800" i="1" dirty="0">
                <a:latin typeface="Calibri" panose="020F0502020204030204" pitchFamily="34" charset="0"/>
                <a:ea typeface="Calibri" panose="020F0502020204030204" pitchFamily="34" charset="0"/>
                <a:cs typeface="Calibri" panose="020F0502020204030204" pitchFamily="34" charset="0"/>
              </a:rPr>
              <a:t>JMIR </a:t>
            </a:r>
            <a:r>
              <a:rPr lang="en-US" sz="1800" i="1" dirty="0" err="1">
                <a:latin typeface="Calibri" panose="020F0502020204030204" pitchFamily="34" charset="0"/>
                <a:ea typeface="Calibri" panose="020F0502020204030204" pitchFamily="34" charset="0"/>
                <a:cs typeface="Calibri" panose="020F0502020204030204" pitchFamily="34" charset="0"/>
              </a:rPr>
              <a:t>mHealth</a:t>
            </a:r>
            <a:r>
              <a:rPr lang="en-US" sz="1800" i="1" dirty="0">
                <a:latin typeface="Calibri" panose="020F0502020204030204" pitchFamily="34" charset="0"/>
                <a:ea typeface="Calibri" panose="020F0502020204030204" pitchFamily="34" charset="0"/>
                <a:cs typeface="Calibri" panose="020F0502020204030204" pitchFamily="34" charset="0"/>
              </a:rPr>
              <a:t> and </a:t>
            </a:r>
            <a:r>
              <a:rPr lang="en-US" sz="1800" i="1" dirty="0" err="1">
                <a:latin typeface="Calibri" panose="020F0502020204030204" pitchFamily="34" charset="0"/>
                <a:ea typeface="Calibri" panose="020F0502020204030204" pitchFamily="34" charset="0"/>
                <a:cs typeface="Calibri" panose="020F0502020204030204" pitchFamily="34" charset="0"/>
              </a:rPr>
              <a:t>uHealth</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6</a:t>
            </a:r>
            <a:r>
              <a:rPr lang="en-US" sz="1800" dirty="0">
                <a:latin typeface="Calibri" panose="020F0502020204030204" pitchFamily="34" charset="0"/>
                <a:ea typeface="Calibri" panose="020F0502020204030204" pitchFamily="34" charset="0"/>
                <a:cs typeface="Calibri" panose="020F0502020204030204" pitchFamily="34" charset="0"/>
              </a:rPr>
              <a:t>(3), e6432.</a:t>
            </a:r>
            <a:endParaRPr lang="es-ES" sz="1800" dirty="0">
              <a:latin typeface="Calibri" panose="020F0502020204030204" pitchFamily="34" charset="0"/>
              <a:ea typeface="Calibri" panose="020F0502020204030204" pitchFamily="34" charset="0"/>
              <a:cs typeface="Calibri" panose="020F0502020204030204" pitchFamily="34" charset="0"/>
            </a:endParaRPr>
          </a:p>
        </p:txBody>
      </p:sp>
      <p:sp>
        <p:nvSpPr>
          <p:cNvPr id="393" name="Google Shape;393;g1f204218ebb_0_619"/>
          <p:cNvSpPr txBox="1"/>
          <p:nvPr/>
        </p:nvSpPr>
        <p:spPr>
          <a:xfrm>
            <a:off x="436161" y="1071626"/>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dirty="0">
                <a:solidFill>
                  <a:srgbClr val="C01E24"/>
                </a:solidFill>
                <a:latin typeface="Calibri"/>
                <a:ea typeface="Calibri"/>
                <a:cs typeface="Calibri"/>
                <a:sym typeface="Calibri"/>
              </a:rPr>
              <a:t>References and further Readings</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98"/>
        <p:cNvGrpSpPr/>
        <p:nvPr/>
      </p:nvGrpSpPr>
      <p:grpSpPr>
        <a:xfrm>
          <a:off x="0" y="0"/>
          <a:ext cx="0" cy="0"/>
          <a:chOff x="0" y="0"/>
          <a:chExt cx="0" cy="0"/>
        </a:xfrm>
      </p:grpSpPr>
      <p:sp>
        <p:nvSpPr>
          <p:cNvPr id="399" name="Google Shape;399;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0" name="Google Shape;400;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01" name="Google Shape;401;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402" name="Google Shape;402;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403" name="Google Shape;403;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Congratulations!</a:t>
            </a: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dirty="0">
                <a:solidFill>
                  <a:srgbClr val="C01E24"/>
                </a:solidFill>
                <a:latin typeface="Calibri"/>
                <a:ea typeface="Calibri"/>
                <a:cs typeface="Calibri"/>
                <a:sym typeface="Calibri"/>
              </a:rPr>
              <a:t>You have completed the</a:t>
            </a:r>
            <a:r>
              <a:rPr lang="en-US" sz="2800" dirty="0">
                <a:solidFill>
                  <a:srgbClr val="C01E24"/>
                </a:solidFill>
                <a:latin typeface="Calibri"/>
                <a:ea typeface="Calibri"/>
                <a:cs typeface="Calibri"/>
                <a:sym typeface="Calibri"/>
              </a:rPr>
              <a:t> teaching</a:t>
            </a:r>
            <a:r>
              <a:rPr lang="en-US" sz="2800" b="0" i="0" u="none" strike="noStrike" cap="none" dirty="0">
                <a:solidFill>
                  <a:srgbClr val="C01E24"/>
                </a:solidFill>
                <a:latin typeface="Calibri"/>
                <a:ea typeface="Calibri"/>
                <a:cs typeface="Calibri"/>
                <a:sym typeface="Calibri"/>
              </a:rPr>
              <a:t> session of this module!</a:t>
            </a:r>
            <a:endParaRPr sz="1400" b="0" i="0" u="none" strike="noStrike" cap="none" dirty="0">
              <a:solidFill>
                <a:srgbClr val="000000"/>
              </a:solidFill>
              <a:latin typeface="Arial"/>
              <a:ea typeface="Arial"/>
              <a:cs typeface="Arial"/>
              <a:sym typeface="Arial"/>
            </a:endParaRPr>
          </a:p>
        </p:txBody>
      </p:sp>
      <p:sp>
        <p:nvSpPr>
          <p:cNvPr id="404" name="Google Shape;404;p26"/>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Arial"/>
              <a:buNone/>
            </a:pPr>
            <a:r>
              <a:rPr lang="en-US" sz="900" b="0" i="0" u="none" strike="noStrike" cap="none">
                <a:solidFill>
                  <a:srgbClr val="DDEAF6"/>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900" b="0" i="0" u="none" strike="noStrike" cap="none">
              <a:solidFill>
                <a:srgbClr val="DDEAF6"/>
              </a:solidFill>
              <a:latin typeface="Calibri"/>
              <a:ea typeface="Calibri"/>
              <a:cs typeface="Calibri"/>
              <a:sym typeface="Calibri"/>
            </a:endParaRPr>
          </a:p>
        </p:txBody>
      </p:sp>
      <p:pic>
        <p:nvPicPr>
          <p:cNvPr id="405" name="Google Shape;405;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2" name="Picture 8" descr="Blue text on a black background&#10;&#10;Description automatically generated">
            <a:extLst>
              <a:ext uri="{FF2B5EF4-FFF2-40B4-BE49-F238E27FC236}">
                <a16:creationId xmlns:a16="http://schemas.microsoft.com/office/drawing/2014/main" id="{66A03CB0-FD74-C631-58D0-94022CD42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45" name="Google Shape;145;p2"/>
          <p:cNvGrpSpPr/>
          <p:nvPr/>
        </p:nvGrpSpPr>
        <p:grpSpPr>
          <a:xfrm>
            <a:off x="6606686" y="1812884"/>
            <a:ext cx="6096000" cy="1677637"/>
            <a:chOff x="-1066801" y="1523553"/>
            <a:chExt cx="6096000" cy="1677637"/>
          </a:xfrm>
        </p:grpSpPr>
        <p:pic>
          <p:nvPicPr>
            <p:cNvPr id="146" name="Google Shape;146;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7" name="Google Shape;147;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48" name="Google Shape;148;p2"/>
          <p:cNvGrpSpPr/>
          <p:nvPr/>
        </p:nvGrpSpPr>
        <p:grpSpPr>
          <a:xfrm>
            <a:off x="3483817" y="4504058"/>
            <a:ext cx="6629400" cy="1738414"/>
            <a:chOff x="2579204" y="1882706"/>
            <a:chExt cx="6629400" cy="1738414"/>
          </a:xfrm>
        </p:grpSpPr>
        <p:pic>
          <p:nvPicPr>
            <p:cNvPr id="149" name="Google Shape;149;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50" name="Google Shape;150;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51" name="Google Shape;151;p2"/>
          <p:cNvGrpSpPr/>
          <p:nvPr/>
        </p:nvGrpSpPr>
        <p:grpSpPr>
          <a:xfrm>
            <a:off x="3020318" y="1776505"/>
            <a:ext cx="6634368" cy="1584248"/>
            <a:chOff x="6639106" y="2919412"/>
            <a:chExt cx="6634368" cy="1584248"/>
          </a:xfrm>
        </p:grpSpPr>
        <p:pic>
          <p:nvPicPr>
            <p:cNvPr id="152" name="Google Shape;152;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53" name="Google Shape;153;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54" name="Google Shape;154;p2"/>
          <p:cNvGrpSpPr/>
          <p:nvPr/>
        </p:nvGrpSpPr>
        <p:grpSpPr>
          <a:xfrm>
            <a:off x="2776075" y="4478327"/>
            <a:ext cx="2543175" cy="1592961"/>
            <a:chOff x="4517932" y="3531206"/>
            <a:chExt cx="2543175" cy="1592961"/>
          </a:xfrm>
        </p:grpSpPr>
        <p:pic>
          <p:nvPicPr>
            <p:cNvPr id="155" name="Google Shape;155;p2"/>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156" name="Google Shape;15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57" name="Google Shape;157;p2"/>
          <p:cNvGrpSpPr/>
          <p:nvPr/>
        </p:nvGrpSpPr>
        <p:grpSpPr>
          <a:xfrm>
            <a:off x="2859813" y="1422238"/>
            <a:ext cx="1973150" cy="2726448"/>
            <a:chOff x="9320178" y="2976204"/>
            <a:chExt cx="1973150" cy="2726448"/>
          </a:xfrm>
        </p:grpSpPr>
        <p:pic>
          <p:nvPicPr>
            <p:cNvPr id="158" name="Google Shape;158;p2"/>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159" name="Google Shape;15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160" name="Google Shape;160;p2"/>
          <p:cNvGrpSpPr/>
          <p:nvPr/>
        </p:nvGrpSpPr>
        <p:grpSpPr>
          <a:xfrm>
            <a:off x="-1974174" y="1729933"/>
            <a:ext cx="6952500" cy="1601717"/>
            <a:chOff x="-1240501" y="3160643"/>
            <a:chExt cx="6952500" cy="1601717"/>
          </a:xfrm>
        </p:grpSpPr>
        <p:pic>
          <p:nvPicPr>
            <p:cNvPr id="161" name="Google Shape;161;p2"/>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162" name="Google Shape;162;p2"/>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163" name="Google Shape;163;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4" name="Google Shape;164;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65" name="Google Shape;165;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66" name="Google Shape;166;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167" name="Google Shape;167;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8" name="Google Shape;168;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69" name="Google Shape;169;p2"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g1ea73e90a18_0_215"/>
          <p:cNvSpPr txBox="1">
            <a:spLocks noGrp="1"/>
          </p:cNvSpPr>
          <p:nvPr>
            <p:ph type="title"/>
          </p:nvPr>
        </p:nvSpPr>
        <p:spPr>
          <a:xfrm>
            <a:off x="146400" y="3528025"/>
            <a:ext cx="11899200" cy="88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03864"/>
              </a:buClr>
              <a:buSzPts val="2200"/>
              <a:buNone/>
            </a:pPr>
            <a:r>
              <a:rPr lang="en-US" sz="6700" dirty="0">
                <a:solidFill>
                  <a:srgbClr val="203864"/>
                </a:solidFill>
              </a:rPr>
              <a:t>Ice-breaking activities</a:t>
            </a:r>
            <a:endParaRPr sz="6700" dirty="0">
              <a:solidFill>
                <a:srgbClr val="203864"/>
              </a:solidFill>
            </a:endParaRPr>
          </a:p>
        </p:txBody>
      </p:sp>
      <p:sp>
        <p:nvSpPr>
          <p:cNvPr id="188" name="Google Shape;188;g1ea73e90a18_0_215"/>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189" name="Google Shape;189;g1ea73e90a18_0_215"/>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General awareness on the relevance of self-management and Health apps</a:t>
            </a:r>
            <a:r>
              <a:rPr lang="en-US"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p:txBody>
      </p:sp>
      <p:sp>
        <p:nvSpPr>
          <p:cNvPr id="190" name="Google Shape;190;g1ea73e90a18_0_215"/>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191" name="Google Shape;191;g1ea73e90a18_0_215"/>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1ea73e90a18_0_215"/>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329544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F6A7-0922-2038-CD84-D47A356445D7}"/>
              </a:ext>
            </a:extLst>
          </p:cNvPr>
          <p:cNvSpPr>
            <a:spLocks noGrp="1"/>
          </p:cNvSpPr>
          <p:nvPr>
            <p:ph type="title"/>
          </p:nvPr>
        </p:nvSpPr>
        <p:spPr/>
        <p:txBody>
          <a:bodyPr>
            <a:normAutofit/>
          </a:bodyPr>
          <a:lstStyle/>
          <a:p>
            <a:r>
              <a:rPr lang="en-US" dirty="0"/>
              <a:t>Who are you? </a:t>
            </a:r>
            <a:endParaRPr lang="el-GR" dirty="0"/>
          </a:p>
        </p:txBody>
      </p:sp>
      <p:sp>
        <p:nvSpPr>
          <p:cNvPr id="3" name="Θέση κειμένου 2">
            <a:extLst>
              <a:ext uri="{FF2B5EF4-FFF2-40B4-BE49-F238E27FC236}">
                <a16:creationId xmlns:a16="http://schemas.microsoft.com/office/drawing/2014/main" id="{4A312530-2253-41DE-0D9B-19250A9F93FC}"/>
              </a:ext>
            </a:extLst>
          </p:cNvPr>
          <p:cNvSpPr>
            <a:spLocks noGrp="1"/>
          </p:cNvSpPr>
          <p:nvPr>
            <p:ph type="body" idx="1"/>
          </p:nvPr>
        </p:nvSpPr>
        <p:spPr>
          <a:xfrm>
            <a:off x="557998" y="1800000"/>
            <a:ext cx="5995201" cy="4893300"/>
          </a:xfrm>
        </p:spPr>
        <p:txBody>
          <a:bodyPr>
            <a:normAutofit/>
          </a:bodyPr>
          <a:lstStyle/>
          <a:p>
            <a:pPr marL="0" indent="0">
              <a:lnSpc>
                <a:spcPct val="120000"/>
              </a:lnSpc>
              <a:buNone/>
            </a:pPr>
            <a:r>
              <a:rPr lang="en-US" sz="2400" b="0" dirty="0">
                <a:latin typeface="Calibri" panose="020F0502020204030204" pitchFamily="34" charset="0"/>
                <a:ea typeface="Calibri" panose="020F0502020204030204" pitchFamily="34" charset="0"/>
                <a:cs typeface="Calibri" panose="020F0502020204030204" pitchFamily="34" charset="0"/>
              </a:rPr>
              <a:t>The goal of the activity is to help the learners introduce themselves through pictures and images and it can be conducted with the support of online tools (e.g. </a:t>
            </a:r>
            <a:r>
              <a:rPr lang="en-US" sz="2400" b="0" dirty="0" err="1">
                <a:latin typeface="Calibri" panose="020F0502020204030204" pitchFamily="34" charset="0"/>
                <a:ea typeface="Calibri" panose="020F0502020204030204" pitchFamily="34" charset="0"/>
                <a:cs typeface="Calibri" panose="020F0502020204030204" pitchFamily="34" charset="0"/>
              </a:rPr>
              <a:t>Mentimeter</a:t>
            </a:r>
            <a:r>
              <a:rPr lang="en-US" sz="2400" b="0" dirty="0">
                <a:latin typeface="Calibri" panose="020F0502020204030204" pitchFamily="34" charset="0"/>
                <a:ea typeface="Calibri" panose="020F0502020204030204" pitchFamily="34" charset="0"/>
                <a:cs typeface="Calibri" panose="020F0502020204030204" pitchFamily="34" charset="0"/>
              </a:rPr>
              <a:t>), printed images or cards (e.g. Dixit).</a:t>
            </a:r>
          </a:p>
          <a:p>
            <a:pPr marL="0" indent="0">
              <a:lnSpc>
                <a:spcPct val="120000"/>
              </a:lnSpc>
              <a:buNone/>
            </a:pPr>
            <a:r>
              <a:rPr lang="en-US" sz="2400" b="0" dirty="0">
                <a:latin typeface="Calibri" panose="020F0502020204030204" pitchFamily="34" charset="0"/>
                <a:ea typeface="Calibri" panose="020F0502020204030204" pitchFamily="34" charset="0"/>
                <a:cs typeface="Calibri" panose="020F0502020204030204" pitchFamily="34" charset="0"/>
              </a:rPr>
              <a:t>Every participant will choose the picture that best represents her/him and explain why.</a:t>
            </a:r>
            <a:endParaRPr lang="el-GR" sz="2400" dirty="0"/>
          </a:p>
        </p:txBody>
      </p:sp>
      <p:pic>
        <p:nvPicPr>
          <p:cNvPr id="5" name="Immagine 8">
            <a:extLst>
              <a:ext uri="{FF2B5EF4-FFF2-40B4-BE49-F238E27FC236}">
                <a16:creationId xmlns:a16="http://schemas.microsoft.com/office/drawing/2014/main" id="{C3B43F1C-2DB6-CA3B-54E9-95AF91BFA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427" y="1760258"/>
            <a:ext cx="5025859" cy="3337484"/>
          </a:xfrm>
          <a:prstGeom prst="rect">
            <a:avLst/>
          </a:prstGeom>
        </p:spPr>
      </p:pic>
      <p:sp>
        <p:nvSpPr>
          <p:cNvPr id="6" name="Ορθογώνιο 1">
            <a:extLst>
              <a:ext uri="{FF2B5EF4-FFF2-40B4-BE49-F238E27FC236}">
                <a16:creationId xmlns:a16="http://schemas.microsoft.com/office/drawing/2014/main" id="{95984061-3F3B-D717-3B85-59008B6287D8}"/>
              </a:ext>
            </a:extLst>
          </p:cNvPr>
          <p:cNvSpPr/>
          <p:nvPr/>
        </p:nvSpPr>
        <p:spPr>
          <a:xfrm>
            <a:off x="9218014" y="5862803"/>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2709952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A2EBD-B581-EEE1-4DA7-56058A32255C}"/>
              </a:ext>
            </a:extLst>
          </p:cNvPr>
          <p:cNvSpPr>
            <a:spLocks noGrp="1"/>
          </p:cNvSpPr>
          <p:nvPr>
            <p:ph type="title"/>
          </p:nvPr>
        </p:nvSpPr>
        <p:spPr/>
        <p:txBody>
          <a:bodyPr>
            <a:normAutofit fontScale="90000"/>
          </a:bodyPr>
          <a:lstStyle/>
          <a:p>
            <a:r>
              <a:rPr lang="en-US" dirty="0"/>
              <a:t>Who are you? </a:t>
            </a:r>
            <a:br>
              <a:rPr lang="en-US" dirty="0"/>
            </a:br>
            <a:endParaRPr lang="el-GR" dirty="0"/>
          </a:p>
        </p:txBody>
      </p:sp>
      <p:sp>
        <p:nvSpPr>
          <p:cNvPr id="3" name="Θέση κειμένου 2">
            <a:extLst>
              <a:ext uri="{FF2B5EF4-FFF2-40B4-BE49-F238E27FC236}">
                <a16:creationId xmlns:a16="http://schemas.microsoft.com/office/drawing/2014/main" id="{13782FF8-EDDB-BDB2-FE4F-3A02A7AD90D2}"/>
              </a:ext>
            </a:extLst>
          </p:cNvPr>
          <p:cNvSpPr>
            <a:spLocks noGrp="1"/>
          </p:cNvSpPr>
          <p:nvPr>
            <p:ph type="body" idx="1"/>
          </p:nvPr>
        </p:nvSpPr>
        <p:spPr/>
        <p:txBody>
          <a:bodyPr/>
          <a:lstStyle/>
          <a:p>
            <a:pPr marL="114300" indent="0">
              <a:buNone/>
            </a:pPr>
            <a:r>
              <a:rPr lang="en-US" dirty="0"/>
              <a:t>Show the learners a big map of the world representing the country according to where they came from. Ask them several health-related questions and listen to the answers – they might be similar or different according to country.</a:t>
            </a:r>
          </a:p>
          <a:p>
            <a:pPr marL="114300" indent="0">
              <a:buNone/>
            </a:pPr>
            <a:r>
              <a:rPr lang="en-US" dirty="0"/>
              <a:t>Encourage people to share a short personal story if they want. </a:t>
            </a:r>
          </a:p>
          <a:p>
            <a:endParaRPr lang="el-GR" dirty="0"/>
          </a:p>
        </p:txBody>
      </p:sp>
      <p:pic>
        <p:nvPicPr>
          <p:cNvPr id="5" name="Picture 2" descr="Migration, Integration, Migranten">
            <a:extLst>
              <a:ext uri="{FF2B5EF4-FFF2-40B4-BE49-F238E27FC236}">
                <a16:creationId xmlns:a16="http://schemas.microsoft.com/office/drawing/2014/main" id="{774ED4EE-D799-2951-D8E8-B96673531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71" y="1989665"/>
            <a:ext cx="4711230" cy="265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5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F6A7-0922-2038-CD84-D47A356445D7}"/>
              </a:ext>
            </a:extLst>
          </p:cNvPr>
          <p:cNvSpPr>
            <a:spLocks noGrp="1"/>
          </p:cNvSpPr>
          <p:nvPr>
            <p:ph type="title"/>
          </p:nvPr>
        </p:nvSpPr>
        <p:spPr/>
        <p:txBody>
          <a:bodyPr>
            <a:normAutofit/>
          </a:bodyPr>
          <a:lstStyle/>
          <a:p>
            <a:r>
              <a:rPr lang="en-US" dirty="0"/>
              <a:t>Who are you? </a:t>
            </a:r>
            <a:endParaRPr lang="el-GR" dirty="0"/>
          </a:p>
        </p:txBody>
      </p:sp>
      <p:sp>
        <p:nvSpPr>
          <p:cNvPr id="3" name="Θέση κειμένου 2">
            <a:extLst>
              <a:ext uri="{FF2B5EF4-FFF2-40B4-BE49-F238E27FC236}">
                <a16:creationId xmlns:a16="http://schemas.microsoft.com/office/drawing/2014/main" id="{4A312530-2253-41DE-0D9B-19250A9F93FC}"/>
              </a:ext>
            </a:extLst>
          </p:cNvPr>
          <p:cNvSpPr>
            <a:spLocks noGrp="1"/>
          </p:cNvSpPr>
          <p:nvPr>
            <p:ph type="body" idx="1"/>
          </p:nvPr>
        </p:nvSpPr>
        <p:spPr>
          <a:xfrm>
            <a:off x="557998" y="1800000"/>
            <a:ext cx="5995201" cy="4893300"/>
          </a:xfrm>
        </p:spPr>
        <p:txBody>
          <a:bodyPr>
            <a:normAutofit/>
          </a:bodyPr>
          <a:lstStyle/>
          <a:p>
            <a:pPr marL="88900" lvl="0" indent="0" algn="l" rtl="0">
              <a:lnSpc>
                <a:spcPct val="150000"/>
              </a:lnSpc>
              <a:spcBef>
                <a:spcPts val="0"/>
              </a:spcBef>
              <a:spcAft>
                <a:spcPts val="0"/>
              </a:spcAft>
              <a:buSzPts val="2200"/>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All participants stand in a circle. One by one, they say their name and answer a question chosen by the moderator to break the ice, for example: What would be your superhero name, What is the last dream you remember, My friends adore me for my ...</a:t>
            </a:r>
          </a:p>
        </p:txBody>
      </p:sp>
      <p:pic>
        <p:nvPicPr>
          <p:cNvPr id="5" name="Immagine 8">
            <a:extLst>
              <a:ext uri="{FF2B5EF4-FFF2-40B4-BE49-F238E27FC236}">
                <a16:creationId xmlns:a16="http://schemas.microsoft.com/office/drawing/2014/main" id="{C3B43F1C-2DB6-CA3B-54E9-95AF91BFA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427" y="1760258"/>
            <a:ext cx="5025859" cy="3337484"/>
          </a:xfrm>
          <a:prstGeom prst="rect">
            <a:avLst/>
          </a:prstGeom>
        </p:spPr>
      </p:pic>
      <p:sp>
        <p:nvSpPr>
          <p:cNvPr id="6" name="Ορθογώνιο 1">
            <a:extLst>
              <a:ext uri="{FF2B5EF4-FFF2-40B4-BE49-F238E27FC236}">
                <a16:creationId xmlns:a16="http://schemas.microsoft.com/office/drawing/2014/main" id="{95984061-3F3B-D717-3B85-59008B6287D8}"/>
              </a:ext>
            </a:extLst>
          </p:cNvPr>
          <p:cNvSpPr/>
          <p:nvPr/>
        </p:nvSpPr>
        <p:spPr>
          <a:xfrm>
            <a:off x="9218014" y="5862803"/>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303055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F6A7-0922-2038-CD84-D47A356445D7}"/>
              </a:ext>
            </a:extLst>
          </p:cNvPr>
          <p:cNvSpPr>
            <a:spLocks noGrp="1"/>
          </p:cNvSpPr>
          <p:nvPr>
            <p:ph type="title"/>
          </p:nvPr>
        </p:nvSpPr>
        <p:spPr/>
        <p:txBody>
          <a:bodyPr>
            <a:normAutofit/>
          </a:bodyPr>
          <a:lstStyle/>
          <a:p>
            <a:pPr marL="88900" indent="0">
              <a:buNone/>
            </a:pPr>
            <a:r>
              <a:rPr lang="en-US" sz="2800" dirty="0">
                <a:solidFill>
                  <a:srgbClr val="203864"/>
                </a:solidFill>
              </a:rPr>
              <a:t>3 </a:t>
            </a:r>
            <a:r>
              <a:rPr lang="en-US" sz="2800" dirty="0"/>
              <a:t>examples</a:t>
            </a:r>
            <a:r>
              <a:rPr lang="en-US" sz="2800" dirty="0">
                <a:solidFill>
                  <a:srgbClr val="203864"/>
                </a:solidFill>
              </a:rPr>
              <a:t> for icebreaker questions</a:t>
            </a:r>
          </a:p>
        </p:txBody>
      </p:sp>
      <p:sp>
        <p:nvSpPr>
          <p:cNvPr id="3" name="Θέση κειμένου 2">
            <a:extLst>
              <a:ext uri="{FF2B5EF4-FFF2-40B4-BE49-F238E27FC236}">
                <a16:creationId xmlns:a16="http://schemas.microsoft.com/office/drawing/2014/main" id="{4A312530-2253-41DE-0D9B-19250A9F93FC}"/>
              </a:ext>
            </a:extLst>
          </p:cNvPr>
          <p:cNvSpPr>
            <a:spLocks noGrp="1"/>
          </p:cNvSpPr>
          <p:nvPr>
            <p:ph type="body" idx="1"/>
          </p:nvPr>
        </p:nvSpPr>
        <p:spPr>
          <a:xfrm>
            <a:off x="557998" y="1800000"/>
            <a:ext cx="5995201" cy="4893300"/>
          </a:xfrm>
        </p:spPr>
        <p:txBody>
          <a:bodyPr>
            <a:normAutofit/>
          </a:bodyPr>
          <a:lstStyle/>
          <a:p>
            <a:pPr>
              <a:buFont typeface="Wingdings" panose="05000000000000000000" pitchFamily="2" charset="2"/>
              <a:buChar char="§"/>
            </a:pPr>
            <a:r>
              <a:rPr lang="en-US" sz="2400" dirty="0">
                <a:solidFill>
                  <a:srgbClr val="17181C"/>
                </a:solidFill>
              </a:rPr>
              <a:t>What home remedy is used for headaches in your country of origin? </a:t>
            </a:r>
          </a:p>
          <a:p>
            <a:pPr>
              <a:buFont typeface="Wingdings" panose="05000000000000000000" pitchFamily="2" charset="2"/>
              <a:buChar char="§"/>
            </a:pPr>
            <a:r>
              <a:rPr lang="en-US" sz="2400" dirty="0">
                <a:solidFill>
                  <a:srgbClr val="17181C"/>
                </a:solidFill>
              </a:rPr>
              <a:t>What did your mother/father do when you were a child and had itchy mosquito bites?</a:t>
            </a:r>
          </a:p>
          <a:p>
            <a:pPr>
              <a:buFont typeface="Wingdings" panose="05000000000000000000" pitchFamily="2" charset="2"/>
              <a:buChar char="§"/>
            </a:pPr>
            <a:r>
              <a:rPr lang="en-US" sz="2400" dirty="0">
                <a:solidFill>
                  <a:srgbClr val="17181C"/>
                </a:solidFill>
              </a:rPr>
              <a:t>Which food do you regard as specifically healthy and nutritious?</a:t>
            </a:r>
          </a:p>
        </p:txBody>
      </p:sp>
      <p:pic>
        <p:nvPicPr>
          <p:cNvPr id="4" name="Picture 2" descr="Natürliche Medizin">
            <a:extLst>
              <a:ext uri="{FF2B5EF4-FFF2-40B4-BE49-F238E27FC236}">
                <a16:creationId xmlns:a16="http://schemas.microsoft.com/office/drawing/2014/main" id="{E2FFC760-893B-5ED2-8EF7-BB487FD54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637" y="1865047"/>
            <a:ext cx="5121296" cy="374343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60;p5">
            <a:extLst>
              <a:ext uri="{FF2B5EF4-FFF2-40B4-BE49-F238E27FC236}">
                <a16:creationId xmlns:a16="http://schemas.microsoft.com/office/drawing/2014/main" id="{69A248F5-542B-EBC2-C99C-ECE5E7DE902A}"/>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u="sng" dirty="0">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151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f204218ebb_0_1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Teaching Session:  Content</a:t>
            </a:r>
            <a:endParaRPr sz="5400"/>
          </a:p>
        </p:txBody>
      </p:sp>
      <p:pic>
        <p:nvPicPr>
          <p:cNvPr id="176" name="Google Shape;176;g1f204218ebb_0_186"/>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177" name="Google Shape;177;g1f204218ebb_0_186"/>
          <p:cNvSpPr txBox="1"/>
          <p:nvPr/>
        </p:nvSpPr>
        <p:spPr>
          <a:xfrm>
            <a:off x="1512002" y="2196650"/>
            <a:ext cx="10078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u="sng" dirty="0">
                <a:solidFill>
                  <a:schemeClr val="dk1"/>
                </a:solidFill>
                <a:latin typeface="Calibri"/>
                <a:ea typeface="Calibri"/>
                <a:cs typeface="Calibri"/>
                <a:sym typeface="Calibri"/>
                <a:hlinkClick r:id="rId4" action="ppaction://hlinksldjump"/>
              </a:rPr>
              <a:t>Introduction to health-self management for migrants</a:t>
            </a:r>
            <a:endParaRPr sz="2400" u="sng" dirty="0">
              <a:solidFill>
                <a:schemeClr val="dk1"/>
              </a:solidFill>
              <a:latin typeface="Calibri"/>
              <a:ea typeface="Calibri"/>
              <a:cs typeface="Calibri"/>
              <a:sym typeface="Calibri"/>
            </a:endParaRPr>
          </a:p>
        </p:txBody>
      </p:sp>
      <p:sp>
        <p:nvSpPr>
          <p:cNvPr id="178" name="Google Shape;178;g1f204218ebb_0_186"/>
          <p:cNvSpPr txBox="1"/>
          <p:nvPr/>
        </p:nvSpPr>
        <p:spPr>
          <a:xfrm>
            <a:off x="1488397" y="2798990"/>
            <a:ext cx="4683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u="sng" dirty="0">
                <a:solidFill>
                  <a:schemeClr val="dk1"/>
                </a:solidFill>
                <a:latin typeface="Calibri"/>
                <a:ea typeface="Calibri"/>
                <a:cs typeface="Calibri"/>
                <a:sym typeface="Calibri"/>
                <a:hlinkClick r:id="rId5" action="ppaction://hlinksldjump"/>
              </a:rPr>
              <a:t>Main concepts on Health Apps</a:t>
            </a:r>
            <a:r>
              <a:rPr lang="en-US" sz="2400" dirty="0">
                <a:solidFill>
                  <a:schemeClr val="dk1"/>
                </a:solidFill>
                <a:latin typeface="Calibri"/>
                <a:ea typeface="Calibri"/>
                <a:cs typeface="Calibri"/>
                <a:sym typeface="Calibri"/>
                <a:hlinkClick r:id="rId5" action="ppaction://hlinksldjump"/>
              </a:rPr>
              <a:t> </a:t>
            </a:r>
            <a:r>
              <a:rPr lang="en-US" sz="2400" u="sng" dirty="0">
                <a:solidFill>
                  <a:schemeClr val="dk1"/>
                </a:solidFill>
                <a:latin typeface="Calibri"/>
                <a:ea typeface="Calibri"/>
                <a:cs typeface="Calibri"/>
                <a:sym typeface="Calibri"/>
                <a:hlinkClick r:id="rId5" action="ppaction://hlinksldjump"/>
              </a:rPr>
              <a:t> </a:t>
            </a:r>
            <a:endParaRPr sz="2400" dirty="0">
              <a:solidFill>
                <a:schemeClr val="dk1"/>
              </a:solidFill>
              <a:latin typeface="Calibri"/>
              <a:ea typeface="Calibri"/>
              <a:cs typeface="Calibri"/>
              <a:sym typeface="Calibri"/>
            </a:endParaRPr>
          </a:p>
        </p:txBody>
      </p:sp>
      <p:sp>
        <p:nvSpPr>
          <p:cNvPr id="179" name="Google Shape;179;g1f204218ebb_0_186"/>
          <p:cNvSpPr txBox="1"/>
          <p:nvPr/>
        </p:nvSpPr>
        <p:spPr>
          <a:xfrm>
            <a:off x="1488396" y="3505963"/>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u="sng" dirty="0">
                <a:solidFill>
                  <a:schemeClr val="dk1"/>
                </a:solidFill>
                <a:latin typeface="Calibri"/>
                <a:ea typeface="Calibri"/>
                <a:cs typeface="Calibri"/>
                <a:sym typeface="Calibri"/>
                <a:hlinkClick r:id="rId6" action="ppaction://hlinksldjump"/>
              </a:rPr>
              <a:t>Navigating Health Apps</a:t>
            </a:r>
            <a:endParaRPr sz="2400" u="sng"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1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Xn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ed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52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ed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ed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ed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XnahYFQaV5GsAAABvAAAAHAAAAHVuaXZlcnNhbC9sb2NhbF9zZXR0aW5ncy54bWwNyrEKwkAMANC9XxEySB3Uugn2rpujCK0fENogB7mk9ELRv/e2N7x++GaBnbeSTANezx0C62xL0k/A9/Q43RCKky4kphxQDWGITS82k4zsXmOBVejH28S5wvlJuc4XqbOkAu1B/B6PeInNH1BLAwQUAAIACACXn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52oWOohDhNLAAAAbAAAABsAAAB1bml2ZXJzYWwvdW5pdmVyc2FsLnBuZy54bWyzsa/IzVEoSy0qzszPs1Uy1DNQsrfj5bIpKEoty0wtV6gAigEFIUBJoRLINUJwyzNTSjKAQiYmFgjBjNTM9IwSoKiBhRlcVB9oKABQSwECAAAUAAIACACpflBPNmFYAkcDAADhCQAAFAAAAAAAAAABAAAAAAAAAAAAdW5pdmVyc2FsL3BsYXllci54bWxQSwECAAAUAAIACACXnahYtTf0qBwFAADhEwAAHQAAAAAAAAABAAAAAAB5AwAAdW5pdmVyc2FsL2NvbW1vbl9tZXNzYWdlcy5sbmdQSwECAAAUAAIACACXnahYFR5gG6MAAAB/AQAALgAAAAAAAAABAAAAAADQCAAAdW5pdmVyc2FsL3BsYXliYWNrX2FuZF9uYXZpZ2F0aW9uX3NldHRpbmdzLnhtbFBLAQIAABQAAgAIAJedqFh0STUfPAQAAAwVAAAnAAAAAAAAAAEAAAAAAL8JAAB1bml2ZXJzYWwvZmxhc2hfcHVibGlzaGluZ19zZXR0aW5ncy54bWxQSwECAAAUAAIACACXnahYN4uHansDAACsDAAAIQAAAAAAAAABAAAAAABADgAAdW5pdmVyc2FsL2ZsYXNoX3NraW5fc2V0dGluZ3MueG1sUEsBAgAAFAACAAgAl52oWKavViM2BAAAlhQAACYAAAAAAAAAAQAAAAAA+hEAAHVuaXZlcnNhbC9odG1sX3B1Ymxpc2hpbmdfc2V0dGluZ3MueG1sUEsBAgAAFAACAAgAl52oWCYPfuiwAQAAbwYAAB8AAAAAAAAAAQAAAAAAdBYAAHVuaXZlcnNhbC9odG1sX3NraW5fc2V0dGluZ3MuanNQSwECAAAUAAIACACXnahYFQaV5GsAAABvAAAAHAAAAAAAAAABAAAAAABhGAAAdW5pdmVyc2FsL2xvY2FsX3NldHRpbmdzLnhtbFBLAQIAABQAAgAIAJedqFjCG66ZaBIAAPdNAAAXAAAAAAAAAAAAAAAAAAYZAAB1bml2ZXJzYWwvdW5pdmVyc2FsLnBuZ1BLAQIAABQAAgAIAJedqFjqIQ4TSwAAAGwAAAAbAAAAAAAAAAEAAAAAAKMrAAB1bml2ZXJzYWwvdW5pdmVyc2FsLnBuZy54bWxQSwUGAAAAAAoACgAGAwAAJywAAAAA"/>
  <p:tag name="ISPRING_LMS_API_VERSION" val="SCORM 1.2"/>
  <p:tag name="ISPRING_ULTRA_SCORM_COURSE_ID" val="DF5C011B-FE8E-40F7-8D45-AC185731E83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1 Teach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1747</Words>
  <Application>Microsoft Office PowerPoint</Application>
  <PresentationFormat>Ευρεία οθόνη</PresentationFormat>
  <Paragraphs>215</Paragraphs>
  <Slides>29</Slides>
  <Notes>29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29</vt:i4>
      </vt:variant>
    </vt:vector>
  </HeadingPairs>
  <TitlesOfParts>
    <vt:vector size="40" baseType="lpstr">
      <vt:lpstr>Calibri</vt:lpstr>
      <vt:lpstr>Calibri Light</vt:lpstr>
      <vt:lpstr>Roboto</vt:lpstr>
      <vt:lpstr>Arial</vt:lpstr>
      <vt:lpstr>Impact</vt:lpstr>
      <vt:lpstr>MS PGothic</vt:lpstr>
      <vt:lpstr>Wingdings</vt:lpstr>
      <vt:lpstr>Noto Sans Symbols</vt:lpstr>
      <vt:lpstr>Gill Sans</vt:lpstr>
      <vt:lpstr>Adobe Gothic Std B</vt:lpstr>
      <vt:lpstr>Θέμα του Office</vt:lpstr>
      <vt:lpstr>Παρουσίαση του PowerPoint</vt:lpstr>
      <vt:lpstr>Παρουσίαση του PowerPoint</vt:lpstr>
      <vt:lpstr>Partners</vt:lpstr>
      <vt:lpstr>Ice-breaking activities</vt:lpstr>
      <vt:lpstr>Who are you? </vt:lpstr>
      <vt:lpstr>Who are you?  </vt:lpstr>
      <vt:lpstr>Who are you? </vt:lpstr>
      <vt:lpstr>3 examples for icebreaker questions</vt:lpstr>
      <vt:lpstr>Teaching Session:  Content</vt:lpstr>
      <vt:lpstr>What we are going to talk about…</vt:lpstr>
      <vt:lpstr>Competences</vt:lpstr>
      <vt:lpstr>1.1.1 Introduction to health-self management for migrants</vt:lpstr>
      <vt:lpstr>Health-self management for migrants</vt:lpstr>
      <vt:lpstr>What is the Mig Health Apps project? (1)</vt:lpstr>
      <vt:lpstr>What is the Mig Health Apps project? (2)</vt:lpstr>
      <vt:lpstr>1.1.2 Main concepts on Health Apps</vt:lpstr>
      <vt:lpstr>What is a Health App? (1)</vt:lpstr>
      <vt:lpstr>What is a Health App? (2)</vt:lpstr>
      <vt:lpstr>What the Mig-Health App programme offers (1)</vt:lpstr>
      <vt:lpstr>What the Mig-Health App programme offers (2)</vt:lpstr>
      <vt:lpstr>What the Mig-Health App programme offers (3)</vt:lpstr>
      <vt:lpstr>What the Mig-Health App programme offers (4)</vt:lpstr>
      <vt:lpstr>What the Mig-Health App programme offers (5)</vt:lpstr>
      <vt:lpstr>What the Mig-Health App programme offers</vt:lpstr>
      <vt:lpstr>1.1.3 Navigating Health Apps</vt:lpstr>
      <vt:lpstr>Activity</vt:lpstr>
      <vt:lpstr> DISCUSSION</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1 Teaching session</dc:title>
  <dc:creator>pantelis bbalaouras</dc:creator>
  <cp:lastModifiedBy>pantelis</cp:lastModifiedBy>
  <cp:revision>46</cp:revision>
  <dcterms:created xsi:type="dcterms:W3CDTF">2020-06-02T13:31:56Z</dcterms:created>
  <dcterms:modified xsi:type="dcterms:W3CDTF">2024-05-10T11:36:50Z</dcterms:modified>
</cp:coreProperties>
</file>