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59" r:id="rId3"/>
    <p:sldMasterId id="2147483667" r:id="rId4"/>
    <p:sldMasterId id="2147483675" r:id="rId5"/>
  </p:sldMasterIdLst>
  <p:notesMasterIdLst>
    <p:notesMasterId r:id="rId14"/>
  </p:notesMasterIdLst>
  <p:sldIdLst>
    <p:sldId id="256" r:id="rId6"/>
    <p:sldId id="257" r:id="rId7"/>
    <p:sldId id="265" r:id="rId8"/>
    <p:sldId id="260" r:id="rId9"/>
    <p:sldId id="261" r:id="rId10"/>
    <p:sldId id="262" r:id="rId11"/>
    <p:sldId id="263" r:id="rId12"/>
    <p:sldId id="26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boto" panose="02000000000000000000" pitchFamily="2" charset="0"/>
      <p:regular r:id="rId21"/>
      <p:bold r:id="rId22"/>
      <p:italic r:id="rId23"/>
      <p:boldItalic r:id="rId24"/>
    </p:embeddedFont>
    <p:embeddedFont>
      <p:font typeface="Gill Sans" panose="020B0604020202020204" charset="0"/>
      <p:regular r:id="rId25"/>
      <p:bold r:id="rId26"/>
    </p:embeddedFont>
    <p:embeddedFont>
      <p:font typeface="Abadi Extra Light" panose="020B0604020202020204" charset="0"/>
      <p:regular r:id="rId27"/>
    </p:embeddedFont>
    <p:embeddedFont>
      <p:font typeface="Impact" panose="020B0806030902050204" pitchFamily="34" charset="0"/>
      <p:regular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HWncQKpenhp1YOrMBsLhLHQB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77DEB-A06F-498B-8029-4FE5951CEF73}" v="4" dt="2024-06-07T09:39:42.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93" d="100"/>
          <a:sy n="93" d="100"/>
        </p:scale>
        <p:origin x="9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EEF1150-D362-4224-B814-7F69EE5DE3E9}"/>
    <pc:docChg chg="undo custSel addSld modSld">
      <pc:chgData name="pantelis balaouras" userId="25e8755020fc1734" providerId="LiveId" clId="{4EEF1150-D362-4224-B814-7F69EE5DE3E9}" dt="2024-05-02T09:00:31.783" v="17" actId="114"/>
      <pc:docMkLst>
        <pc:docMk/>
      </pc:docMkLst>
      <pc:sldChg chg="modSp mod">
        <pc:chgData name="pantelis balaouras" userId="25e8755020fc1734" providerId="LiveId" clId="{4EEF1150-D362-4224-B814-7F69EE5DE3E9}" dt="2024-05-02T08:59:19.283" v="0" actId="2711"/>
        <pc:sldMkLst>
          <pc:docMk/>
          <pc:sldMk cId="0" sldId="256"/>
        </pc:sldMkLst>
        <pc:spChg chg="mod">
          <ac:chgData name="pantelis balaouras" userId="25e8755020fc1734" providerId="LiveId" clId="{4EEF1150-D362-4224-B814-7F69EE5DE3E9}" dt="2024-05-02T08:59:19.283" v="0" actId="2711"/>
          <ac:spMkLst>
            <pc:docMk/>
            <pc:sldMk cId="0" sldId="256"/>
            <ac:spMk id="212" creationId="{00000000-0000-0000-0000-000000000000}"/>
          </ac:spMkLst>
        </pc:spChg>
      </pc:sldChg>
      <pc:sldChg chg="delSp modSp mod">
        <pc:chgData name="pantelis balaouras" userId="25e8755020fc1734" providerId="LiveId" clId="{4EEF1150-D362-4224-B814-7F69EE5DE3E9}" dt="2024-05-02T08:59:25.501" v="2" actId="478"/>
        <pc:sldMkLst>
          <pc:docMk/>
          <pc:sldMk cId="0" sldId="258"/>
        </pc:sldMkLst>
        <pc:picChg chg="del mod">
          <ac:chgData name="pantelis balaouras" userId="25e8755020fc1734" providerId="LiveId" clId="{4EEF1150-D362-4224-B814-7F69EE5DE3E9}" dt="2024-05-02T08:59:25.501" v="2" actId="478"/>
          <ac:picMkLst>
            <pc:docMk/>
            <pc:sldMk cId="0" sldId="258"/>
            <ac:picMk id="274" creationId="{00000000-0000-0000-0000-000000000000}"/>
          </ac:picMkLst>
        </pc:picChg>
      </pc:sldChg>
      <pc:sldChg chg="addSp delSp modSp mod">
        <pc:chgData name="pantelis balaouras" userId="25e8755020fc1734" providerId="LiveId" clId="{4EEF1150-D362-4224-B814-7F69EE5DE3E9}" dt="2024-05-02T09:00:02.587" v="12" actId="14100"/>
        <pc:sldMkLst>
          <pc:docMk/>
          <pc:sldMk cId="0" sldId="259"/>
        </pc:sldMkLst>
        <pc:spChg chg="add mod">
          <ac:chgData name="pantelis balaouras" userId="25e8755020fc1734" providerId="LiveId" clId="{4EEF1150-D362-4224-B814-7F69EE5DE3E9}" dt="2024-05-02T08:59:52.220" v="10"/>
          <ac:spMkLst>
            <pc:docMk/>
            <pc:sldMk cId="0" sldId="259"/>
            <ac:spMk id="2" creationId="{0DA6839A-11EA-D54B-3077-29C5393A89C9}"/>
          </ac:spMkLst>
        </pc:spChg>
        <pc:spChg chg="mod">
          <ac:chgData name="pantelis balaouras" userId="25e8755020fc1734" providerId="LiveId" clId="{4EEF1150-D362-4224-B814-7F69EE5DE3E9}" dt="2024-05-02T09:00:02.587" v="12" actId="14100"/>
          <ac:spMkLst>
            <pc:docMk/>
            <pc:sldMk cId="0" sldId="259"/>
            <ac:spMk id="285" creationId="{00000000-0000-0000-0000-000000000000}"/>
          </ac:spMkLst>
        </pc:spChg>
        <pc:picChg chg="add mod">
          <ac:chgData name="pantelis balaouras" userId="25e8755020fc1734" providerId="LiveId" clId="{4EEF1150-D362-4224-B814-7F69EE5DE3E9}" dt="2024-05-02T08:59:52.220" v="10"/>
          <ac:picMkLst>
            <pc:docMk/>
            <pc:sldMk cId="0" sldId="259"/>
            <ac:picMk id="4" creationId="{2CEC447C-5ADC-8510-24BA-6D511222740D}"/>
          </ac:picMkLst>
        </pc:picChg>
        <pc:picChg chg="del">
          <ac:chgData name="pantelis balaouras" userId="25e8755020fc1734" providerId="LiveId" clId="{4EEF1150-D362-4224-B814-7F69EE5DE3E9}" dt="2024-05-02T08:59:44.954" v="9" actId="478"/>
          <ac:picMkLst>
            <pc:docMk/>
            <pc:sldMk cId="0" sldId="259"/>
            <ac:picMk id="286" creationId="{00000000-0000-0000-0000-000000000000}"/>
          </ac:picMkLst>
        </pc:picChg>
      </pc:sldChg>
      <pc:sldChg chg="addSp delSp modSp mod">
        <pc:chgData name="pantelis balaouras" userId="25e8755020fc1734" providerId="LiveId" clId="{4EEF1150-D362-4224-B814-7F69EE5DE3E9}" dt="2024-05-02T09:00:31.783" v="17" actId="114"/>
        <pc:sldMkLst>
          <pc:docMk/>
          <pc:sldMk cId="0" sldId="263"/>
        </pc:sldMkLst>
        <pc:spChg chg="del">
          <ac:chgData name="pantelis balaouras" userId="25e8755020fc1734" providerId="LiveId" clId="{4EEF1150-D362-4224-B814-7F69EE5DE3E9}" dt="2024-05-02T09:00:23.231" v="14" actId="478"/>
          <ac:spMkLst>
            <pc:docMk/>
            <pc:sldMk cId="0" sldId="263"/>
            <ac:spMk id="2" creationId="{93BC91FA-D647-4934-5C1B-89ABF6B124EC}"/>
          </ac:spMkLst>
        </pc:spChg>
        <pc:spChg chg="add mod">
          <ac:chgData name="pantelis balaouras" userId="25e8755020fc1734" providerId="LiveId" clId="{4EEF1150-D362-4224-B814-7F69EE5DE3E9}" dt="2024-05-02T09:00:24.564" v="15"/>
          <ac:spMkLst>
            <pc:docMk/>
            <pc:sldMk cId="0" sldId="263"/>
            <ac:spMk id="4" creationId="{8C27282A-8526-8FBF-5E89-284946383D0E}"/>
          </ac:spMkLst>
        </pc:spChg>
        <pc:spChg chg="mod">
          <ac:chgData name="pantelis balaouras" userId="25e8755020fc1734" providerId="LiveId" clId="{4EEF1150-D362-4224-B814-7F69EE5DE3E9}" dt="2024-05-02T09:00:31.783" v="17" actId="114"/>
          <ac:spMkLst>
            <pc:docMk/>
            <pc:sldMk cId="0" sldId="263"/>
            <ac:spMk id="10" creationId="{00000000-0000-0000-0000-000000000000}"/>
          </ac:spMkLst>
        </pc:spChg>
        <pc:picChg chg="add mod">
          <ac:chgData name="pantelis balaouras" userId="25e8755020fc1734" providerId="LiveId" clId="{4EEF1150-D362-4224-B814-7F69EE5DE3E9}" dt="2024-05-02T09:00:24.564" v="15"/>
          <ac:picMkLst>
            <pc:docMk/>
            <pc:sldMk cId="0" sldId="263"/>
            <ac:picMk id="3" creationId="{69781504-BDB8-1AE6-8872-D3AC36AA3E66}"/>
          </ac:picMkLst>
        </pc:picChg>
        <pc:picChg chg="del">
          <ac:chgData name="pantelis balaouras" userId="25e8755020fc1734" providerId="LiveId" clId="{4EEF1150-D362-4224-B814-7F69EE5DE3E9}" dt="2024-05-02T09:00:19.861" v="13" actId="478"/>
          <ac:picMkLst>
            <pc:docMk/>
            <pc:sldMk cId="0" sldId="263"/>
            <ac:picMk id="326" creationId="{00000000-0000-0000-0000-000000000000}"/>
          </ac:picMkLst>
        </pc:picChg>
      </pc:sldChg>
      <pc:sldChg chg="addSp delSp modSp add mod">
        <pc:chgData name="pantelis balaouras" userId="25e8755020fc1734" providerId="LiveId" clId="{4EEF1150-D362-4224-B814-7F69EE5DE3E9}" dt="2024-05-02T08:59:40.752" v="8" actId="14100"/>
        <pc:sldMkLst>
          <pc:docMk/>
          <pc:sldMk cId="1219339794" sldId="265"/>
        </pc:sldMkLst>
        <pc:spChg chg="add mod">
          <ac:chgData name="pantelis balaouras" userId="25e8755020fc1734" providerId="LiveId" clId="{4EEF1150-D362-4224-B814-7F69EE5DE3E9}" dt="2024-05-02T08:59:32.970" v="5"/>
          <ac:spMkLst>
            <pc:docMk/>
            <pc:sldMk cId="1219339794" sldId="265"/>
            <ac:spMk id="2" creationId="{93714927-8FDD-D06D-692D-05DBA7B01C96}"/>
          </ac:spMkLst>
        </pc:spChg>
        <pc:spChg chg="mod">
          <ac:chgData name="pantelis balaouras" userId="25e8755020fc1734" providerId="LiveId" clId="{4EEF1150-D362-4224-B814-7F69EE5DE3E9}" dt="2024-05-02T08:59:40.752" v="8" actId="14100"/>
          <ac:spMkLst>
            <pc:docMk/>
            <pc:sldMk cId="1219339794" sldId="265"/>
            <ac:spMk id="272" creationId="{00000000-0000-0000-0000-000000000000}"/>
          </ac:spMkLst>
        </pc:spChg>
        <pc:picChg chg="add mod">
          <ac:chgData name="pantelis balaouras" userId="25e8755020fc1734" providerId="LiveId" clId="{4EEF1150-D362-4224-B814-7F69EE5DE3E9}" dt="2024-05-02T08:59:32.970" v="5"/>
          <ac:picMkLst>
            <pc:docMk/>
            <pc:sldMk cId="1219339794" sldId="265"/>
            <ac:picMk id="3" creationId="{FAF0F4B2-1ADB-29B2-9525-4AE634A56E8B}"/>
          </ac:picMkLst>
        </pc:picChg>
        <pc:picChg chg="del">
          <ac:chgData name="pantelis balaouras" userId="25e8755020fc1734" providerId="LiveId" clId="{4EEF1150-D362-4224-B814-7F69EE5DE3E9}" dt="2024-05-02T08:59:28.986" v="4" actId="478"/>
          <ac:picMkLst>
            <pc:docMk/>
            <pc:sldMk cId="1219339794" sldId="265"/>
            <ac:picMk id="274" creationId="{00000000-0000-0000-0000-000000000000}"/>
          </ac:picMkLst>
        </pc:picChg>
      </pc:sldChg>
    </pc:docChg>
  </pc:docChgLst>
  <pc:docChgLst>
    <pc:chgData name="Ioanna Zygouri" userId="e39f6a80f86403a0" providerId="LiveId" clId="{46F77DEB-A06F-498B-8029-4FE5951CEF73}"/>
    <pc:docChg chg="undo custSel delSld modSld modMainMaster">
      <pc:chgData name="Ioanna Zygouri" userId="e39f6a80f86403a0" providerId="LiveId" clId="{46F77DEB-A06F-498B-8029-4FE5951CEF73}" dt="2024-06-07T09:41:54.470" v="75" actId="2696"/>
      <pc:docMkLst>
        <pc:docMk/>
      </pc:docMkLst>
      <pc:sldChg chg="addSp delSp modSp mod">
        <pc:chgData name="Ioanna Zygouri" userId="e39f6a80f86403a0" providerId="LiveId" clId="{46F77DEB-A06F-498B-8029-4FE5951CEF73}" dt="2024-06-07T09:41:15.738" v="74" actId="20577"/>
        <pc:sldMkLst>
          <pc:docMk/>
          <pc:sldMk cId="0" sldId="256"/>
        </pc:sldMkLst>
        <pc:spChg chg="mod">
          <ac:chgData name="Ioanna Zygouri" userId="e39f6a80f86403a0" providerId="LiveId" clId="{46F77DEB-A06F-498B-8029-4FE5951CEF73}" dt="2024-06-07T09:41:15.738" v="74" actId="20577"/>
          <ac:spMkLst>
            <pc:docMk/>
            <pc:sldMk cId="0" sldId="256"/>
            <ac:spMk id="212" creationId="{00000000-0000-0000-0000-000000000000}"/>
          </ac:spMkLst>
        </pc:spChg>
        <pc:picChg chg="add mod">
          <ac:chgData name="Ioanna Zygouri" userId="e39f6a80f86403a0" providerId="LiveId" clId="{46F77DEB-A06F-498B-8029-4FE5951CEF73}" dt="2024-06-07T09:39:03.461" v="24" actId="1076"/>
          <ac:picMkLst>
            <pc:docMk/>
            <pc:sldMk cId="0" sldId="256"/>
            <ac:picMk id="2" creationId="{A5C8026F-7C43-5E83-AD91-379DE4AA9F00}"/>
          </ac:picMkLst>
        </pc:picChg>
        <pc:picChg chg="del">
          <ac:chgData name="Ioanna Zygouri" userId="e39f6a80f86403a0" providerId="LiveId" clId="{46F77DEB-A06F-498B-8029-4FE5951CEF73}" dt="2024-06-07T09:34:30.731" v="16" actId="478"/>
          <ac:picMkLst>
            <pc:docMk/>
            <pc:sldMk cId="0" sldId="256"/>
            <ac:picMk id="232" creationId="{00000000-0000-0000-0000-000000000000}"/>
          </ac:picMkLst>
        </pc:picChg>
      </pc:sldChg>
      <pc:sldChg chg="addSp modSp del mod">
        <pc:chgData name="Ioanna Zygouri" userId="e39f6a80f86403a0" providerId="LiveId" clId="{46F77DEB-A06F-498B-8029-4FE5951CEF73}" dt="2024-06-07T09:41:54.470" v="75" actId="2696"/>
        <pc:sldMkLst>
          <pc:docMk/>
          <pc:sldMk cId="0" sldId="258"/>
        </pc:sldMkLst>
        <pc:picChg chg="add mod">
          <ac:chgData name="Ioanna Zygouri" userId="e39f6a80f86403a0" providerId="LiveId" clId="{46F77DEB-A06F-498B-8029-4FE5951CEF73}" dt="2024-06-07T09:39:15.860" v="27" actId="1076"/>
          <ac:picMkLst>
            <pc:docMk/>
            <pc:sldMk cId="0" sldId="258"/>
            <ac:picMk id="2" creationId="{6D7887AC-89DF-3CD2-4DC1-9E5B7BE02A7F}"/>
          </ac:picMkLst>
        </pc:picChg>
      </pc:sldChg>
      <pc:sldChg chg="addSp delSp modSp mod">
        <pc:chgData name="Ioanna Zygouri" userId="e39f6a80f86403a0" providerId="LiveId" clId="{46F77DEB-A06F-498B-8029-4FE5951CEF73}" dt="2024-06-07T09:40:42.491" v="45" actId="27636"/>
        <pc:sldMkLst>
          <pc:docMk/>
          <pc:sldMk cId="0" sldId="264"/>
        </pc:sldMkLst>
        <pc:spChg chg="mod">
          <ac:chgData name="Ioanna Zygouri" userId="e39f6a80f86403a0" providerId="LiveId" clId="{46F77DEB-A06F-498B-8029-4FE5951CEF73}" dt="2024-06-07T09:40:42.491" v="45" actId="27636"/>
          <ac:spMkLst>
            <pc:docMk/>
            <pc:sldMk cId="0" sldId="264"/>
            <ac:spMk id="339" creationId="{00000000-0000-0000-0000-000000000000}"/>
          </ac:spMkLst>
        </pc:spChg>
        <pc:picChg chg="del">
          <ac:chgData name="Ioanna Zygouri" userId="e39f6a80f86403a0" providerId="LiveId" clId="{46F77DEB-A06F-498B-8029-4FE5951CEF73}" dt="2024-06-07T09:39:40.549" v="30" actId="478"/>
          <ac:picMkLst>
            <pc:docMk/>
            <pc:sldMk cId="0" sldId="264"/>
            <ac:picMk id="3" creationId="{CCDE936E-5F90-95B5-A939-95CDE1FE2D82}"/>
          </ac:picMkLst>
        </pc:picChg>
        <pc:picChg chg="add mod">
          <ac:chgData name="Ioanna Zygouri" userId="e39f6a80f86403a0" providerId="LiveId" clId="{46F77DEB-A06F-498B-8029-4FE5951CEF73}" dt="2024-06-07T09:39:50.036" v="34" actId="1076"/>
          <ac:picMkLst>
            <pc:docMk/>
            <pc:sldMk cId="0" sldId="264"/>
            <ac:picMk id="4" creationId="{6BF7841B-BB91-7B55-1D97-14AFC736693B}"/>
          </ac:picMkLst>
        </pc:picChg>
      </pc:sldChg>
      <pc:sldChg chg="addSp modSp mod">
        <pc:chgData name="Ioanna Zygouri" userId="e39f6a80f86403a0" providerId="LiveId" clId="{46F77DEB-A06F-498B-8029-4FE5951CEF73}" dt="2024-06-07T09:39:25.142" v="29" actId="1076"/>
        <pc:sldMkLst>
          <pc:docMk/>
          <pc:sldMk cId="1219339794" sldId="265"/>
        </pc:sldMkLst>
        <pc:picChg chg="add mod">
          <ac:chgData name="Ioanna Zygouri" userId="e39f6a80f86403a0" providerId="LiveId" clId="{46F77DEB-A06F-498B-8029-4FE5951CEF73}" dt="2024-06-07T09:39:25.142" v="29" actId="1076"/>
          <ac:picMkLst>
            <pc:docMk/>
            <pc:sldMk cId="1219339794" sldId="265"/>
            <ac:picMk id="4" creationId="{0CAAF7E8-1279-6DAF-551A-052BE821C937}"/>
          </ac:picMkLst>
        </pc:picChg>
      </pc:sldChg>
      <pc:sldMasterChg chg="modSldLayout">
        <pc:chgData name="Ioanna Zygouri" userId="e39f6a80f86403a0" providerId="LiveId" clId="{46F77DEB-A06F-498B-8029-4FE5951CEF73}" dt="2024-06-07T09:34:57.033" v="21" actId="478"/>
        <pc:sldMasterMkLst>
          <pc:docMk/>
          <pc:sldMasterMk cId="0" sldId="2147483648"/>
        </pc:sldMasterMkLst>
        <pc:sldLayoutChg chg="delSp mod">
          <pc:chgData name="Ioanna Zygouri" userId="e39f6a80f86403a0" providerId="LiveId" clId="{46F77DEB-A06F-498B-8029-4FE5951CEF73}" dt="2024-06-07T09:34:57.033" v="21" actId="478"/>
          <pc:sldLayoutMkLst>
            <pc:docMk/>
            <pc:sldMasterMk cId="0" sldId="2147483648"/>
            <pc:sldLayoutMk cId="0" sldId="2147483650"/>
          </pc:sldLayoutMkLst>
          <pc:picChg chg="del">
            <ac:chgData name="Ioanna Zygouri" userId="e39f6a80f86403a0" providerId="LiveId" clId="{46F77DEB-A06F-498B-8029-4FE5951CEF73}" dt="2024-06-07T09:34:57.033" v="21" actId="478"/>
            <ac:picMkLst>
              <pc:docMk/>
              <pc:sldMasterMk cId="0" sldId="2147483648"/>
              <pc:sldLayoutMk cId="0" sldId="2147483650"/>
              <ac:picMk id="23" creationId="{00000000-0000-0000-0000-000000000000}"/>
            </ac:picMkLst>
          </pc:picChg>
        </pc:sldLayoutChg>
        <pc:sldLayoutChg chg="delSp mod">
          <pc:chgData name="Ioanna Zygouri" userId="e39f6a80f86403a0" providerId="LiveId" clId="{46F77DEB-A06F-498B-8029-4FE5951CEF73}" dt="2024-06-07T09:34:54.290" v="20" actId="478"/>
          <pc:sldLayoutMkLst>
            <pc:docMk/>
            <pc:sldMasterMk cId="0" sldId="2147483648"/>
            <pc:sldLayoutMk cId="0" sldId="2147483651"/>
          </pc:sldLayoutMkLst>
          <pc:picChg chg="del">
            <ac:chgData name="Ioanna Zygouri" userId="e39f6a80f86403a0" providerId="LiveId" clId="{46F77DEB-A06F-498B-8029-4FE5951CEF73}" dt="2024-06-07T09:34:54.290" v="20" actId="478"/>
            <ac:picMkLst>
              <pc:docMk/>
              <pc:sldMasterMk cId="0" sldId="2147483648"/>
              <pc:sldLayoutMk cId="0" sldId="2147483651"/>
              <ac:picMk id="32" creationId="{00000000-0000-0000-0000-000000000000}"/>
            </ac:picMkLst>
          </pc:picChg>
        </pc:sldLayoutChg>
        <pc:sldLayoutChg chg="delSp mod">
          <pc:chgData name="Ioanna Zygouri" userId="e39f6a80f86403a0" providerId="LiveId" clId="{46F77DEB-A06F-498B-8029-4FE5951CEF73}" dt="2024-06-07T09:34:51.271" v="19" actId="478"/>
          <pc:sldLayoutMkLst>
            <pc:docMk/>
            <pc:sldMasterMk cId="0" sldId="2147483648"/>
            <pc:sldLayoutMk cId="0" sldId="2147483652"/>
          </pc:sldLayoutMkLst>
          <pc:picChg chg="del">
            <ac:chgData name="Ioanna Zygouri" userId="e39f6a80f86403a0" providerId="LiveId" clId="{46F77DEB-A06F-498B-8029-4FE5951CEF73}" dt="2024-06-07T09:34:51.271" v="19" actId="478"/>
            <ac:picMkLst>
              <pc:docMk/>
              <pc:sldMasterMk cId="0" sldId="2147483648"/>
              <pc:sldLayoutMk cId="0" sldId="2147483652"/>
              <ac:picMk id="39" creationId="{00000000-0000-0000-0000-000000000000}"/>
            </ac:picMkLst>
          </pc:picChg>
        </pc:sldLayoutChg>
        <pc:sldLayoutChg chg="modSp mod">
          <pc:chgData name="Ioanna Zygouri" userId="e39f6a80f86403a0" providerId="LiveId" clId="{46F77DEB-A06F-498B-8029-4FE5951CEF73}" dt="2024-06-07T09:29:47.247" v="15" actId="14100"/>
          <pc:sldLayoutMkLst>
            <pc:docMk/>
            <pc:sldMasterMk cId="0" sldId="2147483648"/>
            <pc:sldLayoutMk cId="0" sldId="2147483654"/>
          </pc:sldLayoutMkLst>
          <pc:spChg chg="mod">
            <ac:chgData name="Ioanna Zygouri" userId="e39f6a80f86403a0" providerId="LiveId" clId="{46F77DEB-A06F-498B-8029-4FE5951CEF73}" dt="2024-06-07T09:29:47.247" v="15" actId="14100"/>
            <ac:spMkLst>
              <pc:docMk/>
              <pc:sldMasterMk cId="0" sldId="2147483648"/>
              <pc:sldLayoutMk cId="0" sldId="2147483654"/>
              <ac:spMk id="2" creationId="{B1A085E6-4BC9-12A9-70B3-D4F68F11D985}"/>
            </ac:spMkLst>
          </pc:spChg>
        </pc:sldLayoutChg>
        <pc:sldLayoutChg chg="modSp mod">
          <pc:chgData name="Ioanna Zygouri" userId="e39f6a80f86403a0" providerId="LiveId" clId="{46F77DEB-A06F-498B-8029-4FE5951CEF73}" dt="2024-06-07T09:29:41.647" v="14" actId="14100"/>
          <pc:sldLayoutMkLst>
            <pc:docMk/>
            <pc:sldMasterMk cId="0" sldId="2147483648"/>
            <pc:sldLayoutMk cId="0" sldId="2147483655"/>
          </pc:sldLayoutMkLst>
          <pc:spChg chg="mod">
            <ac:chgData name="Ioanna Zygouri" userId="e39f6a80f86403a0" providerId="LiveId" clId="{46F77DEB-A06F-498B-8029-4FE5951CEF73}" dt="2024-06-07T09:29:41.647" v="14" actId="14100"/>
            <ac:spMkLst>
              <pc:docMk/>
              <pc:sldMasterMk cId="0" sldId="2147483648"/>
              <pc:sldLayoutMk cId="0" sldId="2147483655"/>
              <ac:spMk id="2" creationId="{C040C527-73C1-7450-DED0-E047ECA88F64}"/>
            </ac:spMkLst>
          </pc:spChg>
        </pc:sldLayoutChg>
      </pc:sldMasterChg>
      <pc:sldMasterChg chg="modSldLayout">
        <pc:chgData name="Ioanna Zygouri" userId="e39f6a80f86403a0" providerId="LiveId" clId="{46F77DEB-A06F-498B-8029-4FE5951CEF73}" dt="2024-06-07T09:34:43.508" v="18" actId="478"/>
        <pc:sldMasterMkLst>
          <pc:docMk/>
          <pc:sldMasterMk cId="0" sldId="2147483659"/>
        </pc:sldMasterMkLst>
        <pc:sldLayoutChg chg="delSp mod">
          <pc:chgData name="Ioanna Zygouri" userId="e39f6a80f86403a0" providerId="LiveId" clId="{46F77DEB-A06F-498B-8029-4FE5951CEF73}" dt="2024-06-07T09:34:40.637" v="17" actId="478"/>
          <pc:sldLayoutMkLst>
            <pc:docMk/>
            <pc:sldMasterMk cId="0" sldId="2147483659"/>
            <pc:sldLayoutMk cId="0" sldId="2147483662"/>
          </pc:sldLayoutMkLst>
          <pc:picChg chg="del">
            <ac:chgData name="Ioanna Zygouri" userId="e39f6a80f86403a0" providerId="LiveId" clId="{46F77DEB-A06F-498B-8029-4FE5951CEF73}" dt="2024-06-07T09:34:40.637" v="17" actId="478"/>
            <ac:picMkLst>
              <pc:docMk/>
              <pc:sldMasterMk cId="0" sldId="2147483659"/>
              <pc:sldLayoutMk cId="0" sldId="2147483662"/>
              <ac:picMk id="93" creationId="{00000000-0000-0000-0000-000000000000}"/>
            </ac:picMkLst>
          </pc:picChg>
        </pc:sldLayoutChg>
        <pc:sldLayoutChg chg="delSp mod">
          <pc:chgData name="Ioanna Zygouri" userId="e39f6a80f86403a0" providerId="LiveId" clId="{46F77DEB-A06F-498B-8029-4FE5951CEF73}" dt="2024-06-07T09:34:43.508" v="18" actId="478"/>
          <pc:sldLayoutMkLst>
            <pc:docMk/>
            <pc:sldMasterMk cId="0" sldId="2147483659"/>
            <pc:sldLayoutMk cId="0" sldId="2147483663"/>
          </pc:sldLayoutMkLst>
          <pc:picChg chg="del">
            <ac:chgData name="Ioanna Zygouri" userId="e39f6a80f86403a0" providerId="LiveId" clId="{46F77DEB-A06F-498B-8029-4FE5951CEF73}" dt="2024-06-07T09:34:43.508" v="18" actId="478"/>
            <ac:picMkLst>
              <pc:docMk/>
              <pc:sldMasterMk cId="0" sldId="2147483659"/>
              <pc:sldLayoutMk cId="0" sldId="2147483663"/>
              <ac:picMk id="100" creationId="{00000000-0000-0000-0000-000000000000}"/>
            </ac:picMkLst>
          </pc:picChg>
        </pc:sldLayoutChg>
        <pc:sldLayoutChg chg="modSp mod">
          <pc:chgData name="Ioanna Zygouri" userId="e39f6a80f86403a0" providerId="LiveId" clId="{46F77DEB-A06F-498B-8029-4FE5951CEF73}" dt="2024-06-07T09:29:31.095" v="13" actId="14100"/>
          <pc:sldLayoutMkLst>
            <pc:docMk/>
            <pc:sldMasterMk cId="0" sldId="2147483659"/>
            <pc:sldLayoutMk cId="0" sldId="2147483664"/>
          </pc:sldLayoutMkLst>
          <pc:spChg chg="mod">
            <ac:chgData name="Ioanna Zygouri" userId="e39f6a80f86403a0" providerId="LiveId" clId="{46F77DEB-A06F-498B-8029-4FE5951CEF73}" dt="2024-06-07T09:29:31.095" v="13" actId="14100"/>
            <ac:spMkLst>
              <pc:docMk/>
              <pc:sldMasterMk cId="0" sldId="2147483659"/>
              <pc:sldLayoutMk cId="0" sldId="2147483664"/>
              <ac:spMk id="104" creationId="{00000000-0000-0000-0000-000000000000}"/>
            </ac:spMkLst>
          </pc:spChg>
        </pc:sldLayoutChg>
        <pc:sldLayoutChg chg="modSp mod">
          <pc:chgData name="Ioanna Zygouri" userId="e39f6a80f86403a0" providerId="LiveId" clId="{46F77DEB-A06F-498B-8029-4FE5951CEF73}" dt="2024-06-07T09:29:26.375" v="12" actId="14100"/>
          <pc:sldLayoutMkLst>
            <pc:docMk/>
            <pc:sldMasterMk cId="0" sldId="2147483659"/>
            <pc:sldLayoutMk cId="0" sldId="2147483665"/>
          </pc:sldLayoutMkLst>
          <pc:spChg chg="mod">
            <ac:chgData name="Ioanna Zygouri" userId="e39f6a80f86403a0" providerId="LiveId" clId="{46F77DEB-A06F-498B-8029-4FE5951CEF73}" dt="2024-06-07T09:29:26.375" v="12" actId="14100"/>
            <ac:spMkLst>
              <pc:docMk/>
              <pc:sldMasterMk cId="0" sldId="2147483659"/>
              <pc:sldLayoutMk cId="0" sldId="2147483665"/>
              <ac:spMk id="2" creationId="{C9897654-5835-D4DD-7BF9-B08203A28F7D}"/>
            </ac:spMkLst>
          </pc:spChg>
        </pc:sldLayoutChg>
      </pc:sldMasterChg>
      <pc:sldMasterChg chg="modSldLayout">
        <pc:chgData name="Ioanna Zygouri" userId="e39f6a80f86403a0" providerId="LiveId" clId="{46F77DEB-A06F-498B-8029-4FE5951CEF73}" dt="2024-06-07T09:29:17.392" v="11" actId="14100"/>
        <pc:sldMasterMkLst>
          <pc:docMk/>
          <pc:sldMasterMk cId="0" sldId="2147483667"/>
        </pc:sldMasterMkLst>
        <pc:sldLayoutChg chg="delSp mod">
          <pc:chgData name="Ioanna Zygouri" userId="e39f6a80f86403a0" providerId="LiveId" clId="{46F77DEB-A06F-498B-8029-4FE5951CEF73}" dt="2024-06-07T09:28:25.036" v="0" actId="478"/>
          <pc:sldLayoutMkLst>
            <pc:docMk/>
            <pc:sldMasterMk cId="0" sldId="2147483667"/>
            <pc:sldLayoutMk cId="0" sldId="2147483668"/>
          </pc:sldLayoutMkLst>
          <pc:picChg chg="del">
            <ac:chgData name="Ioanna Zygouri" userId="e39f6a80f86403a0" providerId="LiveId" clId="{46F77DEB-A06F-498B-8029-4FE5951CEF73}" dt="2024-06-07T09:28:25.036" v="0" actId="478"/>
            <ac:picMkLst>
              <pc:docMk/>
              <pc:sldMasterMk cId="0" sldId="2147483667"/>
              <pc:sldLayoutMk cId="0" sldId="2147483668"/>
              <ac:picMk id="123" creationId="{00000000-0000-0000-0000-000000000000}"/>
            </ac:picMkLst>
          </pc:picChg>
        </pc:sldLayoutChg>
        <pc:sldLayoutChg chg="delSp mod">
          <pc:chgData name="Ioanna Zygouri" userId="e39f6a80f86403a0" providerId="LiveId" clId="{46F77DEB-A06F-498B-8029-4FE5951CEF73}" dt="2024-06-07T09:28:27.832" v="1" actId="478"/>
          <pc:sldLayoutMkLst>
            <pc:docMk/>
            <pc:sldMasterMk cId="0" sldId="2147483667"/>
            <pc:sldLayoutMk cId="0" sldId="2147483669"/>
          </pc:sldLayoutMkLst>
          <pc:picChg chg="del">
            <ac:chgData name="Ioanna Zygouri" userId="e39f6a80f86403a0" providerId="LiveId" clId="{46F77DEB-A06F-498B-8029-4FE5951CEF73}" dt="2024-06-07T09:28:27.832" v="1" actId="478"/>
            <ac:picMkLst>
              <pc:docMk/>
              <pc:sldMasterMk cId="0" sldId="2147483667"/>
              <pc:sldLayoutMk cId="0" sldId="2147483669"/>
              <ac:picMk id="132" creationId="{00000000-0000-0000-0000-000000000000}"/>
            </ac:picMkLst>
          </pc:picChg>
        </pc:sldLayoutChg>
        <pc:sldLayoutChg chg="delSp mod">
          <pc:chgData name="Ioanna Zygouri" userId="e39f6a80f86403a0" providerId="LiveId" clId="{46F77DEB-A06F-498B-8029-4FE5951CEF73}" dt="2024-06-07T09:28:29.599" v="2" actId="478"/>
          <pc:sldLayoutMkLst>
            <pc:docMk/>
            <pc:sldMasterMk cId="0" sldId="2147483667"/>
            <pc:sldLayoutMk cId="0" sldId="2147483670"/>
          </pc:sldLayoutMkLst>
          <pc:picChg chg="del">
            <ac:chgData name="Ioanna Zygouri" userId="e39f6a80f86403a0" providerId="LiveId" clId="{46F77DEB-A06F-498B-8029-4FE5951CEF73}" dt="2024-06-07T09:28:29.599" v="2" actId="478"/>
            <ac:picMkLst>
              <pc:docMk/>
              <pc:sldMasterMk cId="0" sldId="2147483667"/>
              <pc:sldLayoutMk cId="0" sldId="2147483670"/>
              <ac:picMk id="139" creationId="{00000000-0000-0000-0000-000000000000}"/>
            </ac:picMkLst>
          </pc:picChg>
        </pc:sldLayoutChg>
        <pc:sldLayoutChg chg="delSp mod">
          <pc:chgData name="Ioanna Zygouri" userId="e39f6a80f86403a0" providerId="LiveId" clId="{46F77DEB-A06F-498B-8029-4FE5951CEF73}" dt="2024-06-07T09:28:32.089" v="3" actId="478"/>
          <pc:sldLayoutMkLst>
            <pc:docMk/>
            <pc:sldMasterMk cId="0" sldId="2147483667"/>
            <pc:sldLayoutMk cId="0" sldId="2147483671"/>
          </pc:sldLayoutMkLst>
          <pc:picChg chg="del">
            <ac:chgData name="Ioanna Zygouri" userId="e39f6a80f86403a0" providerId="LiveId" clId="{46F77DEB-A06F-498B-8029-4FE5951CEF73}" dt="2024-06-07T09:28:32.089" v="3" actId="478"/>
            <ac:picMkLst>
              <pc:docMk/>
              <pc:sldMasterMk cId="0" sldId="2147483667"/>
              <pc:sldLayoutMk cId="0" sldId="2147483671"/>
              <ac:picMk id="146" creationId="{00000000-0000-0000-0000-000000000000}"/>
            </ac:picMkLst>
          </pc:picChg>
        </pc:sldLayoutChg>
        <pc:sldLayoutChg chg="modSp mod">
          <pc:chgData name="Ioanna Zygouri" userId="e39f6a80f86403a0" providerId="LiveId" clId="{46F77DEB-A06F-498B-8029-4FE5951CEF73}" dt="2024-06-07T09:29:17.392" v="11" actId="14100"/>
          <pc:sldLayoutMkLst>
            <pc:docMk/>
            <pc:sldMasterMk cId="0" sldId="2147483667"/>
            <pc:sldLayoutMk cId="0" sldId="2147483673"/>
          </pc:sldLayoutMkLst>
          <pc:spChg chg="mod">
            <ac:chgData name="Ioanna Zygouri" userId="e39f6a80f86403a0" providerId="LiveId" clId="{46F77DEB-A06F-498B-8029-4FE5951CEF73}" dt="2024-06-07T09:29:17.392" v="11" actId="14100"/>
            <ac:spMkLst>
              <pc:docMk/>
              <pc:sldMasterMk cId="0" sldId="2147483667"/>
              <pc:sldLayoutMk cId="0" sldId="2147483673"/>
              <ac:spMk id="3" creationId="{C273A654-6A12-5F85-061C-2667B5BD7D38}"/>
            </ac:spMkLst>
          </pc:spChg>
        </pc:sldLayoutChg>
        <pc:sldLayoutChg chg="modSp mod">
          <pc:chgData name="Ioanna Zygouri" userId="e39f6a80f86403a0" providerId="LiveId" clId="{46F77DEB-A06F-498B-8029-4FE5951CEF73}" dt="2024-06-07T09:29:13.697" v="10" actId="14100"/>
          <pc:sldLayoutMkLst>
            <pc:docMk/>
            <pc:sldMasterMk cId="0" sldId="2147483667"/>
            <pc:sldLayoutMk cId="0" sldId="2147483674"/>
          </pc:sldLayoutMkLst>
          <pc:spChg chg="mod">
            <ac:chgData name="Ioanna Zygouri" userId="e39f6a80f86403a0" providerId="LiveId" clId="{46F77DEB-A06F-498B-8029-4FE5951CEF73}" dt="2024-06-07T09:29:13.697" v="10" actId="14100"/>
            <ac:spMkLst>
              <pc:docMk/>
              <pc:sldMasterMk cId="0" sldId="2147483667"/>
              <pc:sldLayoutMk cId="0" sldId="2147483674"/>
              <ac:spMk id="3" creationId="{332DCE6B-18B3-4085-3924-8B65E0F70039}"/>
            </ac:spMkLst>
          </pc:spChg>
        </pc:sldLayoutChg>
      </pc:sldMasterChg>
      <pc:sldMasterChg chg="delSldLayout modSldLayout">
        <pc:chgData name="Ioanna Zygouri" userId="e39f6a80f86403a0" providerId="LiveId" clId="{46F77DEB-A06F-498B-8029-4FE5951CEF73}" dt="2024-06-07T09:28:55.617" v="9" actId="14100"/>
        <pc:sldMasterMkLst>
          <pc:docMk/>
          <pc:sldMasterMk cId="0" sldId="2147483675"/>
        </pc:sldMasterMkLst>
        <pc:sldLayoutChg chg="delSp mod">
          <pc:chgData name="Ioanna Zygouri" userId="e39f6a80f86403a0" providerId="LiveId" clId="{46F77DEB-A06F-498B-8029-4FE5951CEF73}" dt="2024-06-07T09:28:39.824" v="4" actId="478"/>
          <pc:sldLayoutMkLst>
            <pc:docMk/>
            <pc:sldMasterMk cId="0" sldId="2147483675"/>
            <pc:sldLayoutMk cId="0" sldId="2147483676"/>
          </pc:sldLayoutMkLst>
          <pc:picChg chg="del">
            <ac:chgData name="Ioanna Zygouri" userId="e39f6a80f86403a0" providerId="LiveId" clId="{46F77DEB-A06F-498B-8029-4FE5951CEF73}" dt="2024-06-07T09:28:39.824" v="4" actId="478"/>
            <ac:picMkLst>
              <pc:docMk/>
              <pc:sldMasterMk cId="0" sldId="2147483675"/>
              <pc:sldLayoutMk cId="0" sldId="2147483676"/>
              <ac:picMk id="169" creationId="{00000000-0000-0000-0000-000000000000}"/>
            </ac:picMkLst>
          </pc:picChg>
        </pc:sldLayoutChg>
        <pc:sldLayoutChg chg="delSp mod">
          <pc:chgData name="Ioanna Zygouri" userId="e39f6a80f86403a0" providerId="LiveId" clId="{46F77DEB-A06F-498B-8029-4FE5951CEF73}" dt="2024-06-07T09:28:41.466" v="5" actId="478"/>
          <pc:sldLayoutMkLst>
            <pc:docMk/>
            <pc:sldMasterMk cId="0" sldId="2147483675"/>
            <pc:sldLayoutMk cId="0" sldId="2147483677"/>
          </pc:sldLayoutMkLst>
          <pc:picChg chg="del">
            <ac:chgData name="Ioanna Zygouri" userId="e39f6a80f86403a0" providerId="LiveId" clId="{46F77DEB-A06F-498B-8029-4FE5951CEF73}" dt="2024-06-07T09:28:41.466" v="5" actId="478"/>
            <ac:picMkLst>
              <pc:docMk/>
              <pc:sldMasterMk cId="0" sldId="2147483675"/>
              <pc:sldLayoutMk cId="0" sldId="2147483677"/>
              <ac:picMk id="178" creationId="{00000000-0000-0000-0000-000000000000}"/>
            </ac:picMkLst>
          </pc:picChg>
        </pc:sldLayoutChg>
        <pc:sldLayoutChg chg="delSp mod">
          <pc:chgData name="Ioanna Zygouri" userId="e39f6a80f86403a0" providerId="LiveId" clId="{46F77DEB-A06F-498B-8029-4FE5951CEF73}" dt="2024-06-07T09:28:44.467" v="6" actId="478"/>
          <pc:sldLayoutMkLst>
            <pc:docMk/>
            <pc:sldMasterMk cId="0" sldId="2147483675"/>
            <pc:sldLayoutMk cId="0" sldId="2147483679"/>
          </pc:sldLayoutMkLst>
          <pc:picChg chg="del">
            <ac:chgData name="Ioanna Zygouri" userId="e39f6a80f86403a0" providerId="LiveId" clId="{46F77DEB-A06F-498B-8029-4FE5951CEF73}" dt="2024-06-07T09:28:44.467" v="6" actId="478"/>
            <ac:picMkLst>
              <pc:docMk/>
              <pc:sldMasterMk cId="0" sldId="2147483675"/>
              <pc:sldLayoutMk cId="0" sldId="2147483679"/>
              <ac:picMk id="189" creationId="{00000000-0000-0000-0000-000000000000}"/>
            </ac:picMkLst>
          </pc:picChg>
        </pc:sldLayoutChg>
        <pc:sldLayoutChg chg="delSp mod">
          <pc:chgData name="Ioanna Zygouri" userId="e39f6a80f86403a0" providerId="LiveId" clId="{46F77DEB-A06F-498B-8029-4FE5951CEF73}" dt="2024-06-07T09:28:46.423" v="7" actId="478"/>
          <pc:sldLayoutMkLst>
            <pc:docMk/>
            <pc:sldMasterMk cId="0" sldId="2147483675"/>
            <pc:sldLayoutMk cId="0" sldId="2147483680"/>
          </pc:sldLayoutMkLst>
          <pc:picChg chg="del">
            <ac:chgData name="Ioanna Zygouri" userId="e39f6a80f86403a0" providerId="LiveId" clId="{46F77DEB-A06F-498B-8029-4FE5951CEF73}" dt="2024-06-07T09:28:46.423" v="7" actId="478"/>
            <ac:picMkLst>
              <pc:docMk/>
              <pc:sldMasterMk cId="0" sldId="2147483675"/>
              <pc:sldLayoutMk cId="0" sldId="2147483680"/>
              <ac:picMk id="196" creationId="{00000000-0000-0000-0000-000000000000}"/>
            </ac:picMkLst>
          </pc:picChg>
        </pc:sldLayoutChg>
        <pc:sldLayoutChg chg="modSp mod">
          <pc:chgData name="Ioanna Zygouri" userId="e39f6a80f86403a0" providerId="LiveId" clId="{46F77DEB-A06F-498B-8029-4FE5951CEF73}" dt="2024-06-07T09:28:55.617" v="9" actId="14100"/>
          <pc:sldLayoutMkLst>
            <pc:docMk/>
            <pc:sldMasterMk cId="0" sldId="2147483675"/>
            <pc:sldLayoutMk cId="0" sldId="2147483681"/>
          </pc:sldLayoutMkLst>
          <pc:spChg chg="mod">
            <ac:chgData name="Ioanna Zygouri" userId="e39f6a80f86403a0" providerId="LiveId" clId="{46F77DEB-A06F-498B-8029-4FE5951CEF73}" dt="2024-06-07T09:28:55.617" v="9" actId="14100"/>
            <ac:spMkLst>
              <pc:docMk/>
              <pc:sldMasterMk cId="0" sldId="2147483675"/>
              <pc:sldLayoutMk cId="0" sldId="2147483681"/>
              <ac:spMk id="3" creationId="{BF04EA3B-374B-6AFB-AEE4-C1FDA5904142}"/>
            </ac:spMkLst>
          </pc:spChg>
        </pc:sldLayoutChg>
        <pc:sldLayoutChg chg="del">
          <pc:chgData name="Ioanna Zygouri" userId="e39f6a80f86403a0" providerId="LiveId" clId="{46F77DEB-A06F-498B-8029-4FE5951CEF73}" dt="2024-06-07T09:28:51.085" v="8" actId="2696"/>
          <pc:sldLayoutMkLst>
            <pc:docMk/>
            <pc:sldMasterMk cId="0" sldId="2147483675"/>
            <pc:sldLayoutMk cId="0" sldId="2147483682"/>
          </pc:sldLayoutMkLst>
        </pc:sldLayoutChg>
      </pc:sldMasterChg>
    </pc:docChg>
  </pc:docChgLst>
  <pc:docChgLst>
    <pc:chgData name="Guillem Part López" userId="39f5615f-54c3-4dde-9b55-95608137fd0d" providerId="ADAL" clId="{DA71FA9B-55BB-47A5-BC95-302BE9B32593}"/>
    <pc:docChg chg="undo custSel modSld">
      <pc:chgData name="Guillem Part López" userId="39f5615f-54c3-4dde-9b55-95608137fd0d" providerId="ADAL" clId="{DA71FA9B-55BB-47A5-BC95-302BE9B32593}" dt="2024-03-26T10:57:10.372" v="8"/>
      <pc:docMkLst>
        <pc:docMk/>
      </pc:docMkLst>
      <pc:sldChg chg="addSp delSp modSp mod">
        <pc:chgData name="Guillem Part López" userId="39f5615f-54c3-4dde-9b55-95608137fd0d" providerId="ADAL" clId="{DA71FA9B-55BB-47A5-BC95-302BE9B32593}" dt="2024-03-26T10:55:13.140" v="4"/>
        <pc:sldMkLst>
          <pc:docMk/>
          <pc:sldMk cId="0" sldId="259"/>
        </pc:sldMkLst>
        <pc:spChg chg="add del mod">
          <ac:chgData name="Guillem Part López" userId="39f5615f-54c3-4dde-9b55-95608137fd0d" providerId="ADAL" clId="{DA71FA9B-55BB-47A5-BC95-302BE9B32593}" dt="2024-03-26T10:55:12.686" v="3" actId="478"/>
          <ac:spMkLst>
            <pc:docMk/>
            <pc:sldMk cId="0" sldId="259"/>
            <ac:spMk id="2" creationId="{3AD5671C-1AE0-0A70-4D1F-E105F42072E3}"/>
          </ac:spMkLst>
        </pc:spChg>
        <pc:spChg chg="add mod">
          <ac:chgData name="Guillem Part López" userId="39f5615f-54c3-4dde-9b55-95608137fd0d" providerId="ADAL" clId="{DA71FA9B-55BB-47A5-BC95-302BE9B32593}" dt="2024-03-26T10:55:13.140" v="4"/>
          <ac:spMkLst>
            <pc:docMk/>
            <pc:sldMk cId="0" sldId="259"/>
            <ac:spMk id="3" creationId="{B633B74F-C402-1019-554D-2DD78405D4C1}"/>
          </ac:spMkLst>
        </pc:spChg>
      </pc:sldChg>
      <pc:sldChg chg="addSp delSp mod">
        <pc:chgData name="Guillem Part López" userId="39f5615f-54c3-4dde-9b55-95608137fd0d" providerId="ADAL" clId="{DA71FA9B-55BB-47A5-BC95-302BE9B32593}" dt="2024-03-26T10:55:16.236" v="5" actId="478"/>
        <pc:sldMkLst>
          <pc:docMk/>
          <pc:sldMk cId="0" sldId="260"/>
        </pc:sldMkLst>
        <pc:spChg chg="add del">
          <ac:chgData name="Guillem Part López" userId="39f5615f-54c3-4dde-9b55-95608137fd0d" providerId="ADAL" clId="{DA71FA9B-55BB-47A5-BC95-302BE9B32593}" dt="2024-03-26T10:55:16.236" v="5" actId="478"/>
          <ac:spMkLst>
            <pc:docMk/>
            <pc:sldMk cId="0" sldId="260"/>
            <ac:spMk id="296" creationId="{00000000-0000-0000-0000-000000000000}"/>
          </ac:spMkLst>
        </pc:spChg>
      </pc:sldChg>
      <pc:sldChg chg="delSp mod">
        <pc:chgData name="Guillem Part López" userId="39f5615f-54c3-4dde-9b55-95608137fd0d" providerId="ADAL" clId="{DA71FA9B-55BB-47A5-BC95-302BE9B32593}" dt="2024-03-26T10:55:21.309" v="6" actId="478"/>
        <pc:sldMkLst>
          <pc:docMk/>
          <pc:sldMk cId="0" sldId="261"/>
        </pc:sldMkLst>
        <pc:spChg chg="del">
          <ac:chgData name="Guillem Part López" userId="39f5615f-54c3-4dde-9b55-95608137fd0d" providerId="ADAL" clId="{DA71FA9B-55BB-47A5-BC95-302BE9B32593}" dt="2024-03-26T10:55:21.309" v="6" actId="478"/>
          <ac:spMkLst>
            <pc:docMk/>
            <pc:sldMk cId="0" sldId="261"/>
            <ac:spMk id="307" creationId="{00000000-0000-0000-0000-000000000000}"/>
          </ac:spMkLst>
        </pc:spChg>
      </pc:sldChg>
      <pc:sldChg chg="delSp mod">
        <pc:chgData name="Guillem Part López" userId="39f5615f-54c3-4dde-9b55-95608137fd0d" providerId="ADAL" clId="{DA71FA9B-55BB-47A5-BC95-302BE9B32593}" dt="2024-03-26T10:55:58.546" v="7" actId="478"/>
        <pc:sldMkLst>
          <pc:docMk/>
          <pc:sldMk cId="0" sldId="262"/>
        </pc:sldMkLst>
        <pc:spChg chg="del">
          <ac:chgData name="Guillem Part López" userId="39f5615f-54c3-4dde-9b55-95608137fd0d" providerId="ADAL" clId="{DA71FA9B-55BB-47A5-BC95-302BE9B32593}" dt="2024-03-26T10:55:58.546" v="7" actId="478"/>
          <ac:spMkLst>
            <pc:docMk/>
            <pc:sldMk cId="0" sldId="262"/>
            <ac:spMk id="318" creationId="{00000000-0000-0000-0000-000000000000}"/>
          </ac:spMkLst>
        </pc:spChg>
      </pc:sldChg>
      <pc:sldChg chg="addSp modSp">
        <pc:chgData name="Guillem Part López" userId="39f5615f-54c3-4dde-9b55-95608137fd0d" providerId="ADAL" clId="{DA71FA9B-55BB-47A5-BC95-302BE9B32593}" dt="2024-03-26T10:57:10.372" v="8"/>
        <pc:sldMkLst>
          <pc:docMk/>
          <pc:sldMk cId="0" sldId="263"/>
        </pc:sldMkLst>
        <pc:spChg chg="add mod">
          <ac:chgData name="Guillem Part López" userId="39f5615f-54c3-4dde-9b55-95608137fd0d" providerId="ADAL" clId="{DA71FA9B-55BB-47A5-BC95-302BE9B32593}" dt="2024-03-26T10:57:10.372" v="8"/>
          <ac:spMkLst>
            <pc:docMk/>
            <pc:sldMk cId="0" sldId="263"/>
            <ac:spMk id="2" creationId="{93BC91FA-D647-4934-5C1B-89ABF6B124EC}"/>
          </ac:spMkLst>
        </pc:spChg>
      </pc:sldChg>
    </pc:docChg>
  </pc:docChgLst>
  <pc:docChgLst>
    <pc:chgData name="pantelis balaouras" userId="25e8755020fc1734" providerId="LiveId" clId="{18166951-7DF5-44B3-B524-A5FCC53CBC94}"/>
    <pc:docChg chg="custSel modSld modMainMaster">
      <pc:chgData name="pantelis balaouras" userId="25e8755020fc1734" providerId="LiveId" clId="{18166951-7DF5-44B3-B524-A5FCC53CBC94}" dt="2024-04-28T20:42:06.834" v="50" actId="27636"/>
      <pc:docMkLst>
        <pc:docMk/>
      </pc:docMkLst>
      <pc:sldChg chg="modSp mod">
        <pc:chgData name="pantelis balaouras" userId="25e8755020fc1734" providerId="LiveId" clId="{18166951-7DF5-44B3-B524-A5FCC53CBC94}" dt="2024-04-28T20:40:50.141" v="37" actId="108"/>
        <pc:sldMkLst>
          <pc:docMk/>
          <pc:sldMk cId="0" sldId="256"/>
        </pc:sldMkLst>
        <pc:spChg chg="mod">
          <ac:chgData name="pantelis balaouras" userId="25e8755020fc1734" providerId="LiveId" clId="{18166951-7DF5-44B3-B524-A5FCC53CBC94}" dt="2024-04-28T20:40:50.141" v="37" actId="108"/>
          <ac:spMkLst>
            <pc:docMk/>
            <pc:sldMk cId="0" sldId="256"/>
            <ac:spMk id="223" creationId="{00000000-0000-0000-0000-000000000000}"/>
          </ac:spMkLst>
        </pc:spChg>
      </pc:sldChg>
      <pc:sldChg chg="modSp mod">
        <pc:chgData name="pantelis balaouras" userId="25e8755020fc1734" providerId="LiveId" clId="{18166951-7DF5-44B3-B524-A5FCC53CBC94}" dt="2024-04-28T20:38:47.020" v="12" actId="948"/>
        <pc:sldMkLst>
          <pc:docMk/>
          <pc:sldMk cId="0" sldId="258"/>
        </pc:sldMkLst>
        <pc:spChg chg="mod">
          <ac:chgData name="pantelis balaouras" userId="25e8755020fc1734" providerId="LiveId" clId="{18166951-7DF5-44B3-B524-A5FCC53CBC94}" dt="2024-04-28T20:38:47.020" v="12" actId="948"/>
          <ac:spMkLst>
            <pc:docMk/>
            <pc:sldMk cId="0" sldId="258"/>
            <ac:spMk id="275" creationId="{00000000-0000-0000-0000-000000000000}"/>
          </ac:spMkLst>
        </pc:spChg>
      </pc:sldChg>
      <pc:sldChg chg="modSp mod">
        <pc:chgData name="pantelis balaouras" userId="25e8755020fc1734" providerId="LiveId" clId="{18166951-7DF5-44B3-B524-A5FCC53CBC94}" dt="2024-04-28T20:41:12.817" v="43" actId="1037"/>
        <pc:sldMkLst>
          <pc:docMk/>
          <pc:sldMk cId="0" sldId="259"/>
        </pc:sldMkLst>
        <pc:spChg chg="mod">
          <ac:chgData name="pantelis balaouras" userId="25e8755020fc1734" providerId="LiveId" clId="{18166951-7DF5-44B3-B524-A5FCC53CBC94}" dt="2024-04-28T20:41:12.817" v="43" actId="1037"/>
          <ac:spMkLst>
            <pc:docMk/>
            <pc:sldMk cId="0" sldId="259"/>
            <ac:spMk id="284" creationId="{00000000-0000-0000-0000-000000000000}"/>
          </ac:spMkLst>
        </pc:spChg>
      </pc:sldChg>
      <pc:sldChg chg="delSp modSp mod">
        <pc:chgData name="pantelis balaouras" userId="25e8755020fc1734" providerId="LiveId" clId="{18166951-7DF5-44B3-B524-A5FCC53CBC94}" dt="2024-04-28T20:41:20.871" v="44" actId="120"/>
        <pc:sldMkLst>
          <pc:docMk/>
          <pc:sldMk cId="0" sldId="260"/>
        </pc:sldMkLst>
        <pc:spChg chg="mod">
          <ac:chgData name="pantelis balaouras" userId="25e8755020fc1734" providerId="LiveId" clId="{18166951-7DF5-44B3-B524-A5FCC53CBC94}" dt="2024-04-28T20:41:20.871" v="44" actId="120"/>
          <ac:spMkLst>
            <pc:docMk/>
            <pc:sldMk cId="0" sldId="260"/>
            <ac:spMk id="297" creationId="{00000000-0000-0000-0000-000000000000}"/>
          </ac:spMkLst>
        </pc:spChg>
        <pc:grpChg chg="del">
          <ac:chgData name="pantelis balaouras" userId="25e8755020fc1734" providerId="LiveId" clId="{18166951-7DF5-44B3-B524-A5FCC53CBC94}" dt="2024-04-28T20:38:19.667" v="7" actId="478"/>
          <ac:grpSpMkLst>
            <pc:docMk/>
            <pc:sldMk cId="0" sldId="260"/>
            <ac:grpSpMk id="293" creationId="{00000000-0000-0000-0000-000000000000}"/>
          </ac:grpSpMkLst>
        </pc:grpChg>
      </pc:sldChg>
      <pc:sldChg chg="delSp modSp mod">
        <pc:chgData name="pantelis balaouras" userId="25e8755020fc1734" providerId="LiveId" clId="{18166951-7DF5-44B3-B524-A5FCC53CBC94}" dt="2024-04-28T20:42:06.834" v="50" actId="27636"/>
        <pc:sldMkLst>
          <pc:docMk/>
          <pc:sldMk cId="0" sldId="261"/>
        </pc:sldMkLst>
        <pc:spChg chg="mod">
          <ac:chgData name="pantelis balaouras" userId="25e8755020fc1734" providerId="LiveId" clId="{18166951-7DF5-44B3-B524-A5FCC53CBC94}" dt="2024-04-28T20:42:06.834" v="50" actId="27636"/>
          <ac:spMkLst>
            <pc:docMk/>
            <pc:sldMk cId="0" sldId="261"/>
            <ac:spMk id="308" creationId="{00000000-0000-0000-0000-000000000000}"/>
          </ac:spMkLst>
        </pc:spChg>
        <pc:grpChg chg="del">
          <ac:chgData name="pantelis balaouras" userId="25e8755020fc1734" providerId="LiveId" clId="{18166951-7DF5-44B3-B524-A5FCC53CBC94}" dt="2024-04-28T20:38:22.209" v="8" actId="478"/>
          <ac:grpSpMkLst>
            <pc:docMk/>
            <pc:sldMk cId="0" sldId="261"/>
            <ac:grpSpMk id="304" creationId="{00000000-0000-0000-0000-000000000000}"/>
          </ac:grpSpMkLst>
        </pc:grpChg>
      </pc:sldChg>
      <pc:sldChg chg="delSp modSp mod">
        <pc:chgData name="pantelis balaouras" userId="25e8755020fc1734" providerId="LiveId" clId="{18166951-7DF5-44B3-B524-A5FCC53CBC94}" dt="2024-04-28T20:41:47.760" v="48" actId="20577"/>
        <pc:sldMkLst>
          <pc:docMk/>
          <pc:sldMk cId="0" sldId="262"/>
        </pc:sldMkLst>
        <pc:spChg chg="mod">
          <ac:chgData name="pantelis balaouras" userId="25e8755020fc1734" providerId="LiveId" clId="{18166951-7DF5-44B3-B524-A5FCC53CBC94}" dt="2024-04-28T20:41:47.760" v="48" actId="20577"/>
          <ac:spMkLst>
            <pc:docMk/>
            <pc:sldMk cId="0" sldId="262"/>
            <ac:spMk id="319" creationId="{00000000-0000-0000-0000-000000000000}"/>
          </ac:spMkLst>
        </pc:spChg>
        <pc:grpChg chg="del">
          <ac:chgData name="pantelis balaouras" userId="25e8755020fc1734" providerId="LiveId" clId="{18166951-7DF5-44B3-B524-A5FCC53CBC94}" dt="2024-04-28T20:38:24.121" v="9" actId="478"/>
          <ac:grpSpMkLst>
            <pc:docMk/>
            <pc:sldMk cId="0" sldId="262"/>
            <ac:grpSpMk id="315" creationId="{00000000-0000-0000-0000-000000000000}"/>
          </ac:grpSpMkLst>
        </pc:grpChg>
      </pc:sldChg>
      <pc:sldChg chg="delSp mod">
        <pc:chgData name="pantelis balaouras" userId="25e8755020fc1734" providerId="LiveId" clId="{18166951-7DF5-44B3-B524-A5FCC53CBC94}" dt="2024-04-28T20:38:26.026" v="10" actId="478"/>
        <pc:sldMkLst>
          <pc:docMk/>
          <pc:sldMk cId="0" sldId="263"/>
        </pc:sldMkLst>
        <pc:grpChg chg="del">
          <ac:chgData name="pantelis balaouras" userId="25e8755020fc1734" providerId="LiveId" clId="{18166951-7DF5-44B3-B524-A5FCC53CBC94}" dt="2024-04-28T20:38:26.026" v="10" actId="478"/>
          <ac:grpSpMkLst>
            <pc:docMk/>
            <pc:sldMk cId="0" sldId="263"/>
            <ac:grpSpMk id="327" creationId="{00000000-0000-0000-0000-000000000000}"/>
          </ac:grpSpMkLst>
        </pc:grpChg>
      </pc:sldChg>
      <pc:sldChg chg="addSp delSp modSp mod">
        <pc:chgData name="pantelis balaouras" userId="25e8755020fc1734" providerId="LiveId" clId="{18166951-7DF5-44B3-B524-A5FCC53CBC94}" dt="2024-04-28T20:35:38.182" v="6" actId="1076"/>
        <pc:sldMkLst>
          <pc:docMk/>
          <pc:sldMk cId="0" sldId="264"/>
        </pc:sldMkLst>
        <pc:spChg chg="add mod">
          <ac:chgData name="pantelis balaouras" userId="25e8755020fc1734" providerId="LiveId" clId="{18166951-7DF5-44B3-B524-A5FCC53CBC94}" dt="2024-04-28T20:35:38.182" v="6" actId="1076"/>
          <ac:spMkLst>
            <pc:docMk/>
            <pc:sldMk cId="0" sldId="264"/>
            <ac:spMk id="2" creationId="{0F355EFB-07D1-3D90-8CC2-0AFF5FD14045}"/>
          </ac:spMkLst>
        </pc:spChg>
        <pc:spChg chg="del">
          <ac:chgData name="pantelis balaouras" userId="25e8755020fc1734" providerId="LiveId" clId="{18166951-7DF5-44B3-B524-A5FCC53CBC94}" dt="2024-04-28T20:34:39.052" v="0" actId="478"/>
          <ac:spMkLst>
            <pc:docMk/>
            <pc:sldMk cId="0" sldId="264"/>
            <ac:spMk id="340" creationId="{00000000-0000-0000-0000-000000000000}"/>
          </ac:spMkLst>
        </pc:spChg>
        <pc:picChg chg="add mod">
          <ac:chgData name="pantelis balaouras" userId="25e8755020fc1734" providerId="LiveId" clId="{18166951-7DF5-44B3-B524-A5FCC53CBC94}" dt="2024-04-28T20:35:32.173" v="5"/>
          <ac:picMkLst>
            <pc:docMk/>
            <pc:sldMk cId="0" sldId="264"/>
            <ac:picMk id="3" creationId="{CCDE936E-5F90-95B5-A939-95CDE1FE2D82}"/>
          </ac:picMkLst>
        </pc:picChg>
        <pc:picChg chg="del">
          <ac:chgData name="pantelis balaouras" userId="25e8755020fc1734" providerId="LiveId" clId="{18166951-7DF5-44B3-B524-A5FCC53CBC94}" dt="2024-04-28T20:35:31.611" v="4" actId="478"/>
          <ac:picMkLst>
            <pc:docMk/>
            <pc:sldMk cId="0" sldId="264"/>
            <ac:picMk id="342" creationId="{00000000-0000-0000-0000-000000000000}"/>
          </ac:picMkLst>
        </pc:picChg>
      </pc:sldChg>
      <pc:sldMasterChg chg="modSldLayout">
        <pc:chgData name="pantelis balaouras" userId="25e8755020fc1734" providerId="LiveId" clId="{18166951-7DF5-44B3-B524-A5FCC53CBC94}" dt="2024-04-28T20:40:26.023" v="36"/>
        <pc:sldMasterMkLst>
          <pc:docMk/>
          <pc:sldMasterMk cId="0" sldId="2147483648"/>
        </pc:sldMasterMkLst>
        <pc:sldLayoutChg chg="addSp delSp modSp mod">
          <pc:chgData name="pantelis balaouras" userId="25e8755020fc1734" providerId="LiveId" clId="{18166951-7DF5-44B3-B524-A5FCC53CBC94}" dt="2024-04-28T20:40:26.023" v="36"/>
          <pc:sldLayoutMkLst>
            <pc:docMk/>
            <pc:sldMasterMk cId="0" sldId="2147483648"/>
            <pc:sldLayoutMk cId="0" sldId="2147483653"/>
          </pc:sldLayoutMkLst>
          <pc:spChg chg="add mod">
            <ac:chgData name="pantelis balaouras" userId="25e8755020fc1734" providerId="LiveId" clId="{18166951-7DF5-44B3-B524-A5FCC53CBC94}" dt="2024-04-28T20:40:26.023" v="36"/>
            <ac:spMkLst>
              <pc:docMk/>
              <pc:sldMasterMk cId="0" sldId="2147483648"/>
              <pc:sldLayoutMk cId="0" sldId="2147483653"/>
              <ac:spMk id="2" creationId="{D530415A-BE34-A836-A8D6-DAE459D07661}"/>
            </ac:spMkLst>
          </pc:spChg>
          <pc:spChg chg="del">
            <ac:chgData name="pantelis balaouras" userId="25e8755020fc1734" providerId="LiveId" clId="{18166951-7DF5-44B3-B524-A5FCC53CBC94}" dt="2024-04-28T20:40:25.425" v="35" actId="478"/>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18166951-7DF5-44B3-B524-A5FCC53CBC94}" dt="2024-04-28T20:40:21.573" v="34"/>
          <pc:sldLayoutMkLst>
            <pc:docMk/>
            <pc:sldMasterMk cId="0" sldId="2147483648"/>
            <pc:sldLayoutMk cId="0" sldId="2147483654"/>
          </pc:sldLayoutMkLst>
          <pc:spChg chg="add mod">
            <ac:chgData name="pantelis balaouras" userId="25e8755020fc1734" providerId="LiveId" clId="{18166951-7DF5-44B3-B524-A5FCC53CBC94}" dt="2024-04-28T20:40:21.573" v="34"/>
            <ac:spMkLst>
              <pc:docMk/>
              <pc:sldMasterMk cId="0" sldId="2147483648"/>
              <pc:sldLayoutMk cId="0" sldId="2147483654"/>
              <ac:spMk id="2" creationId="{B1A085E6-4BC9-12A9-70B3-D4F68F11D985}"/>
            </ac:spMkLst>
          </pc:spChg>
          <pc:spChg chg="del">
            <ac:chgData name="pantelis balaouras" userId="25e8755020fc1734" providerId="LiveId" clId="{18166951-7DF5-44B3-B524-A5FCC53CBC94}" dt="2024-04-28T20:40:20.860" v="33"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18166951-7DF5-44B3-B524-A5FCC53CBC94}" dt="2024-04-28T20:40:17.504" v="32"/>
          <pc:sldLayoutMkLst>
            <pc:docMk/>
            <pc:sldMasterMk cId="0" sldId="2147483648"/>
            <pc:sldLayoutMk cId="0" sldId="2147483655"/>
          </pc:sldLayoutMkLst>
          <pc:spChg chg="add mod">
            <ac:chgData name="pantelis balaouras" userId="25e8755020fc1734" providerId="LiveId" clId="{18166951-7DF5-44B3-B524-A5FCC53CBC94}" dt="2024-04-28T20:40:17.504" v="32"/>
            <ac:spMkLst>
              <pc:docMk/>
              <pc:sldMasterMk cId="0" sldId="2147483648"/>
              <pc:sldLayoutMk cId="0" sldId="2147483655"/>
              <ac:spMk id="2" creationId="{C040C527-73C1-7450-DED0-E047ECA88F64}"/>
            </ac:spMkLst>
          </pc:spChg>
          <pc:spChg chg="del">
            <ac:chgData name="pantelis balaouras" userId="25e8755020fc1734" providerId="LiveId" clId="{18166951-7DF5-44B3-B524-A5FCC53CBC94}" dt="2024-04-28T20:40:16.940" v="31"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18166951-7DF5-44B3-B524-A5FCC53CBC94}" dt="2024-04-28T20:39:34.149" v="18"/>
        <pc:sldMasterMkLst>
          <pc:docMk/>
          <pc:sldMasterMk cId="0" sldId="2147483659"/>
        </pc:sldMasterMkLst>
        <pc:sldLayoutChg chg="modSp mod">
          <pc:chgData name="pantelis balaouras" userId="25e8755020fc1734" providerId="LiveId" clId="{18166951-7DF5-44B3-B524-A5FCC53CBC94}" dt="2024-04-28T20:39:19.005" v="16" actId="20577"/>
          <pc:sldLayoutMkLst>
            <pc:docMk/>
            <pc:sldMasterMk cId="0" sldId="2147483659"/>
            <pc:sldLayoutMk cId="0" sldId="2147483664"/>
          </pc:sldLayoutMkLst>
          <pc:spChg chg="mod">
            <ac:chgData name="pantelis balaouras" userId="25e8755020fc1734" providerId="LiveId" clId="{18166951-7DF5-44B3-B524-A5FCC53CBC94}" dt="2024-04-28T20:39:19.005" v="16" actId="20577"/>
            <ac:spMkLst>
              <pc:docMk/>
              <pc:sldMasterMk cId="0" sldId="2147483659"/>
              <pc:sldLayoutMk cId="0" sldId="2147483664"/>
              <ac:spMk id="104" creationId="{00000000-0000-0000-0000-000000000000}"/>
            </ac:spMkLst>
          </pc:spChg>
        </pc:sldLayoutChg>
        <pc:sldLayoutChg chg="addSp delSp modSp mod">
          <pc:chgData name="pantelis balaouras" userId="25e8755020fc1734" providerId="LiveId" clId="{18166951-7DF5-44B3-B524-A5FCC53CBC94}" dt="2024-04-28T20:39:34.149" v="18"/>
          <pc:sldLayoutMkLst>
            <pc:docMk/>
            <pc:sldMasterMk cId="0" sldId="2147483659"/>
            <pc:sldLayoutMk cId="0" sldId="2147483665"/>
          </pc:sldLayoutMkLst>
          <pc:spChg chg="add mod">
            <ac:chgData name="pantelis balaouras" userId="25e8755020fc1734" providerId="LiveId" clId="{18166951-7DF5-44B3-B524-A5FCC53CBC94}" dt="2024-04-28T20:39:34.149" v="18"/>
            <ac:spMkLst>
              <pc:docMk/>
              <pc:sldMasterMk cId="0" sldId="2147483659"/>
              <pc:sldLayoutMk cId="0" sldId="2147483665"/>
              <ac:spMk id="2" creationId="{C9897654-5835-D4DD-7BF9-B08203A28F7D}"/>
            </ac:spMkLst>
          </pc:spChg>
          <pc:spChg chg="del">
            <ac:chgData name="pantelis balaouras" userId="25e8755020fc1734" providerId="LiveId" clId="{18166951-7DF5-44B3-B524-A5FCC53CBC94}" dt="2024-04-28T20:39:33.342" v="17" actId="478"/>
            <ac:spMkLst>
              <pc:docMk/>
              <pc:sldMasterMk cId="0" sldId="2147483659"/>
              <pc:sldLayoutMk cId="0" sldId="2147483665"/>
              <ac:spMk id="111" creationId="{00000000-0000-0000-0000-000000000000}"/>
            </ac:spMkLst>
          </pc:spChg>
        </pc:sldLayoutChg>
      </pc:sldMasterChg>
      <pc:sldMasterChg chg="modSldLayout">
        <pc:chgData name="pantelis balaouras" userId="25e8755020fc1734" providerId="LiveId" clId="{18166951-7DF5-44B3-B524-A5FCC53CBC94}" dt="2024-04-28T20:39:49.182" v="24"/>
        <pc:sldMasterMkLst>
          <pc:docMk/>
          <pc:sldMasterMk cId="0" sldId="2147483667"/>
        </pc:sldMasterMkLst>
        <pc:sldLayoutChg chg="addSp delSp modSp mod">
          <pc:chgData name="pantelis balaouras" userId="25e8755020fc1734" providerId="LiveId" clId="{18166951-7DF5-44B3-B524-A5FCC53CBC94}" dt="2024-04-28T20:39:40.942" v="20"/>
          <pc:sldLayoutMkLst>
            <pc:docMk/>
            <pc:sldMasterMk cId="0" sldId="2147483667"/>
            <pc:sldLayoutMk cId="0" sldId="2147483672"/>
          </pc:sldLayoutMkLst>
          <pc:spChg chg="add mod">
            <ac:chgData name="pantelis balaouras" userId="25e8755020fc1734" providerId="LiveId" clId="{18166951-7DF5-44B3-B524-A5FCC53CBC94}" dt="2024-04-28T20:39:40.942" v="20"/>
            <ac:spMkLst>
              <pc:docMk/>
              <pc:sldMasterMk cId="0" sldId="2147483667"/>
              <pc:sldLayoutMk cId="0" sldId="2147483672"/>
              <ac:spMk id="2" creationId="{3531D35E-4C1A-0871-FC65-E2BDBDB3564A}"/>
            </ac:spMkLst>
          </pc:spChg>
          <pc:spChg chg="del">
            <ac:chgData name="pantelis balaouras" userId="25e8755020fc1734" providerId="LiveId" clId="{18166951-7DF5-44B3-B524-A5FCC53CBC94}" dt="2024-04-28T20:39:40.186" v="19" actId="478"/>
            <ac:spMkLst>
              <pc:docMk/>
              <pc:sldMasterMk cId="0" sldId="2147483667"/>
              <pc:sldLayoutMk cId="0" sldId="2147483672"/>
              <ac:spMk id="150" creationId="{00000000-0000-0000-0000-000000000000}"/>
            </ac:spMkLst>
          </pc:spChg>
        </pc:sldLayoutChg>
        <pc:sldLayoutChg chg="addSp delSp modSp mod">
          <pc:chgData name="pantelis balaouras" userId="25e8755020fc1734" providerId="LiveId" clId="{18166951-7DF5-44B3-B524-A5FCC53CBC94}" dt="2024-04-28T20:39:45.360" v="22"/>
          <pc:sldLayoutMkLst>
            <pc:docMk/>
            <pc:sldMasterMk cId="0" sldId="2147483667"/>
            <pc:sldLayoutMk cId="0" sldId="2147483673"/>
          </pc:sldLayoutMkLst>
          <pc:spChg chg="add mod">
            <ac:chgData name="pantelis balaouras" userId="25e8755020fc1734" providerId="LiveId" clId="{18166951-7DF5-44B3-B524-A5FCC53CBC94}" dt="2024-04-28T20:39:45.360" v="22"/>
            <ac:spMkLst>
              <pc:docMk/>
              <pc:sldMasterMk cId="0" sldId="2147483667"/>
              <pc:sldLayoutMk cId="0" sldId="2147483673"/>
              <ac:spMk id="2" creationId="{7D620CEB-0932-4CC0-C6C2-644F00D6C567}"/>
            </ac:spMkLst>
          </pc:spChg>
          <pc:spChg chg="del">
            <ac:chgData name="pantelis balaouras" userId="25e8755020fc1734" providerId="LiveId" clId="{18166951-7DF5-44B3-B524-A5FCC53CBC94}" dt="2024-04-28T20:39:44.747" v="21" actId="478"/>
            <ac:spMkLst>
              <pc:docMk/>
              <pc:sldMasterMk cId="0" sldId="2147483667"/>
              <pc:sldLayoutMk cId="0" sldId="2147483673"/>
              <ac:spMk id="157" creationId="{00000000-0000-0000-0000-000000000000}"/>
            </ac:spMkLst>
          </pc:spChg>
        </pc:sldLayoutChg>
        <pc:sldLayoutChg chg="addSp delSp modSp mod">
          <pc:chgData name="pantelis balaouras" userId="25e8755020fc1734" providerId="LiveId" clId="{18166951-7DF5-44B3-B524-A5FCC53CBC94}" dt="2024-04-28T20:39:49.182" v="24"/>
          <pc:sldLayoutMkLst>
            <pc:docMk/>
            <pc:sldMasterMk cId="0" sldId="2147483667"/>
            <pc:sldLayoutMk cId="0" sldId="2147483674"/>
          </pc:sldLayoutMkLst>
          <pc:spChg chg="add mod">
            <ac:chgData name="pantelis balaouras" userId="25e8755020fc1734" providerId="LiveId" clId="{18166951-7DF5-44B3-B524-A5FCC53CBC94}" dt="2024-04-28T20:39:49.182" v="24"/>
            <ac:spMkLst>
              <pc:docMk/>
              <pc:sldMasterMk cId="0" sldId="2147483667"/>
              <pc:sldLayoutMk cId="0" sldId="2147483674"/>
              <ac:spMk id="2" creationId="{9BF5E80B-DD38-552A-14AF-2FA2F9CD1572}"/>
            </ac:spMkLst>
          </pc:spChg>
          <pc:spChg chg="del">
            <ac:chgData name="pantelis balaouras" userId="25e8755020fc1734" providerId="LiveId" clId="{18166951-7DF5-44B3-B524-A5FCC53CBC94}" dt="2024-04-28T20:39:48.602" v="23" actId="478"/>
            <ac:spMkLst>
              <pc:docMk/>
              <pc:sldMasterMk cId="0" sldId="2147483667"/>
              <pc:sldLayoutMk cId="0" sldId="2147483674"/>
              <ac:spMk id="161" creationId="{00000000-0000-0000-0000-000000000000}"/>
            </ac:spMkLst>
          </pc:spChg>
        </pc:sldLayoutChg>
      </pc:sldMasterChg>
      <pc:sldMasterChg chg="modSldLayout">
        <pc:chgData name="pantelis balaouras" userId="25e8755020fc1734" providerId="LiveId" clId="{18166951-7DF5-44B3-B524-A5FCC53CBC94}" dt="2024-04-28T20:40:05.249" v="30"/>
        <pc:sldMasterMkLst>
          <pc:docMk/>
          <pc:sldMasterMk cId="0" sldId="2147483675"/>
        </pc:sldMasterMkLst>
        <pc:sldLayoutChg chg="addSp delSp modSp mod">
          <pc:chgData name="pantelis balaouras" userId="25e8755020fc1734" providerId="LiveId" clId="{18166951-7DF5-44B3-B524-A5FCC53CBC94}" dt="2024-04-28T20:39:55.296" v="26"/>
          <pc:sldLayoutMkLst>
            <pc:docMk/>
            <pc:sldMasterMk cId="0" sldId="2147483675"/>
            <pc:sldLayoutMk cId="0" sldId="2147483678"/>
          </pc:sldLayoutMkLst>
          <pc:spChg chg="add mod">
            <ac:chgData name="pantelis balaouras" userId="25e8755020fc1734" providerId="LiveId" clId="{18166951-7DF5-44B3-B524-A5FCC53CBC94}" dt="2024-04-28T20:39:55.296" v="26"/>
            <ac:spMkLst>
              <pc:docMk/>
              <pc:sldMasterMk cId="0" sldId="2147483675"/>
              <pc:sldLayoutMk cId="0" sldId="2147483678"/>
              <ac:spMk id="2" creationId="{A3CF79FD-B5D4-10ED-62B8-4147A55E5F1A}"/>
            </ac:spMkLst>
          </pc:spChg>
          <pc:spChg chg="del">
            <ac:chgData name="pantelis balaouras" userId="25e8755020fc1734" providerId="LiveId" clId="{18166951-7DF5-44B3-B524-A5FCC53CBC94}" dt="2024-04-28T20:39:54.636" v="25" actId="478"/>
            <ac:spMkLst>
              <pc:docMk/>
              <pc:sldMasterMk cId="0" sldId="2147483675"/>
              <pc:sldLayoutMk cId="0" sldId="2147483678"/>
              <ac:spMk id="182" creationId="{00000000-0000-0000-0000-000000000000}"/>
            </ac:spMkLst>
          </pc:spChg>
        </pc:sldLayoutChg>
        <pc:sldLayoutChg chg="addSp delSp modSp mod">
          <pc:chgData name="pantelis balaouras" userId="25e8755020fc1734" providerId="LiveId" clId="{18166951-7DF5-44B3-B524-A5FCC53CBC94}" dt="2024-04-28T20:40:01.568" v="28"/>
          <pc:sldLayoutMkLst>
            <pc:docMk/>
            <pc:sldMasterMk cId="0" sldId="2147483675"/>
            <pc:sldLayoutMk cId="0" sldId="2147483681"/>
          </pc:sldLayoutMkLst>
          <pc:spChg chg="add mod">
            <ac:chgData name="pantelis balaouras" userId="25e8755020fc1734" providerId="LiveId" clId="{18166951-7DF5-44B3-B524-A5FCC53CBC94}" dt="2024-04-28T20:40:01.568" v="28"/>
            <ac:spMkLst>
              <pc:docMk/>
              <pc:sldMasterMk cId="0" sldId="2147483675"/>
              <pc:sldLayoutMk cId="0" sldId="2147483681"/>
              <ac:spMk id="2" creationId="{8D51C144-57E1-7A7C-AA10-C30AAD990201}"/>
            </ac:spMkLst>
          </pc:spChg>
          <pc:spChg chg="del">
            <ac:chgData name="pantelis balaouras" userId="25e8755020fc1734" providerId="LiveId" clId="{18166951-7DF5-44B3-B524-A5FCC53CBC94}" dt="2024-04-28T20:40:00.907" v="27" actId="478"/>
            <ac:spMkLst>
              <pc:docMk/>
              <pc:sldMasterMk cId="0" sldId="2147483675"/>
              <pc:sldLayoutMk cId="0" sldId="2147483681"/>
              <ac:spMk id="200" creationId="{00000000-0000-0000-0000-000000000000}"/>
            </ac:spMkLst>
          </pc:spChg>
        </pc:sldLayoutChg>
        <pc:sldLayoutChg chg="addSp delSp modSp mod">
          <pc:chgData name="pantelis balaouras" userId="25e8755020fc1734" providerId="LiveId" clId="{18166951-7DF5-44B3-B524-A5FCC53CBC94}" dt="2024-04-28T20:40:05.249" v="30"/>
          <pc:sldLayoutMkLst>
            <pc:docMk/>
            <pc:sldMasterMk cId="0" sldId="2147483675"/>
            <pc:sldLayoutMk cId="0" sldId="2147483682"/>
          </pc:sldLayoutMkLst>
          <pc:spChg chg="add mod">
            <ac:chgData name="pantelis balaouras" userId="25e8755020fc1734" providerId="LiveId" clId="{18166951-7DF5-44B3-B524-A5FCC53CBC94}" dt="2024-04-28T20:40:05.249" v="30"/>
            <ac:spMkLst>
              <pc:docMk/>
              <pc:sldMasterMk cId="0" sldId="2147483675"/>
              <pc:sldLayoutMk cId="0" sldId="2147483682"/>
              <ac:spMk id="2" creationId="{1CFFBE19-2474-3FC0-8F00-13F83A488319}"/>
            </ac:spMkLst>
          </pc:spChg>
          <pc:spChg chg="del">
            <ac:chgData name="pantelis balaouras" userId="25e8755020fc1734" providerId="LiveId" clId="{18166951-7DF5-44B3-B524-A5FCC53CBC94}" dt="2024-04-28T20:40:04.667" v="29" actId="478"/>
            <ac:spMkLst>
              <pc:docMk/>
              <pc:sldMasterMk cId="0" sldId="2147483675"/>
              <pc:sldLayoutMk cId="0" sldId="2147483682"/>
              <ac:spMk id="207" creationId="{00000000-0000-0000-0000-000000000000}"/>
            </ac:spMkLst>
          </pc:spChg>
        </pc:sldLayoutChg>
      </pc:sldMasterChg>
    </pc:docChg>
  </pc:docChgLst>
  <pc:docChgLst>
    <pc:chgData name="pantelis balaouras" userId="25e8755020fc1734" providerId="LiveId" clId="{048EEF1B-EF84-419F-B338-985C2FC46306}"/>
    <pc:docChg chg="custSel modSld modMainMaster">
      <pc:chgData name="pantelis balaouras" userId="25e8755020fc1734" providerId="LiveId" clId="{048EEF1B-EF84-419F-B338-985C2FC46306}" dt="2024-04-29T11:31:34.752" v="23"/>
      <pc:docMkLst>
        <pc:docMk/>
      </pc:docMkLst>
      <pc:sldChg chg="modSp mod">
        <pc:chgData name="pantelis balaouras" userId="25e8755020fc1734" providerId="LiveId" clId="{048EEF1B-EF84-419F-B338-985C2FC46306}" dt="2024-04-29T11:30:12.569" v="7" actId="255"/>
        <pc:sldMkLst>
          <pc:docMk/>
          <pc:sldMk cId="0" sldId="256"/>
        </pc:sldMkLst>
        <pc:spChg chg="mod">
          <ac:chgData name="pantelis balaouras" userId="25e8755020fc1734" providerId="LiveId" clId="{048EEF1B-EF84-419F-B338-985C2FC46306}" dt="2024-04-29T11:30:12.569" v="7" actId="255"/>
          <ac:spMkLst>
            <pc:docMk/>
            <pc:sldMk cId="0" sldId="256"/>
            <ac:spMk id="212" creationId="{00000000-0000-0000-0000-000000000000}"/>
          </ac:spMkLst>
        </pc:spChg>
      </pc:sldChg>
      <pc:sldChg chg="modSp mod">
        <pc:chgData name="pantelis balaouras" userId="25e8755020fc1734" providerId="LiveId" clId="{048EEF1B-EF84-419F-B338-985C2FC46306}" dt="2024-04-29T11:30:22.473" v="8" actId="14100"/>
        <pc:sldMkLst>
          <pc:docMk/>
          <pc:sldMk cId="0" sldId="258"/>
        </pc:sldMkLst>
        <pc:spChg chg="mod">
          <ac:chgData name="pantelis balaouras" userId="25e8755020fc1734" providerId="LiveId" clId="{048EEF1B-EF84-419F-B338-985C2FC46306}" dt="2024-04-29T11:30:22.473" v="8" actId="14100"/>
          <ac:spMkLst>
            <pc:docMk/>
            <pc:sldMk cId="0" sldId="258"/>
            <ac:spMk id="275" creationId="{00000000-0000-0000-0000-000000000000}"/>
          </ac:spMkLst>
        </pc:spChg>
      </pc:sldChg>
      <pc:sldMasterChg chg="modSldLayout">
        <pc:chgData name="pantelis balaouras" userId="25e8755020fc1734" providerId="LiveId" clId="{048EEF1B-EF84-419F-B338-985C2FC46306}" dt="2024-04-29T11:31:17.807" v="17"/>
        <pc:sldMasterMkLst>
          <pc:docMk/>
          <pc:sldMasterMk cId="0" sldId="2147483667"/>
        </pc:sldMasterMkLst>
        <pc:sldLayoutChg chg="addSp delSp modSp mod">
          <pc:chgData name="pantelis balaouras" userId="25e8755020fc1734" providerId="LiveId" clId="{048EEF1B-EF84-419F-B338-985C2FC46306}" dt="2024-04-29T11:31:02.027" v="13" actId="6549"/>
          <pc:sldLayoutMkLst>
            <pc:docMk/>
            <pc:sldMasterMk cId="0" sldId="2147483667"/>
            <pc:sldLayoutMk cId="0" sldId="2147483672"/>
          </pc:sldLayoutMkLst>
          <pc:spChg chg="del">
            <ac:chgData name="pantelis balaouras" userId="25e8755020fc1734" providerId="LiveId" clId="{048EEF1B-EF84-419F-B338-985C2FC46306}" dt="2024-04-29T11:30:56.361" v="10" actId="478"/>
            <ac:spMkLst>
              <pc:docMk/>
              <pc:sldMasterMk cId="0" sldId="2147483667"/>
              <pc:sldLayoutMk cId="0" sldId="2147483672"/>
              <ac:spMk id="2" creationId="{3531D35E-4C1A-0871-FC65-E2BDBDB3564A}"/>
            </ac:spMkLst>
          </pc:spChg>
          <pc:spChg chg="add mod">
            <ac:chgData name="pantelis balaouras" userId="25e8755020fc1734" providerId="LiveId" clId="{048EEF1B-EF84-419F-B338-985C2FC46306}" dt="2024-04-29T11:30:51.524" v="9"/>
            <ac:spMkLst>
              <pc:docMk/>
              <pc:sldMasterMk cId="0" sldId="2147483667"/>
              <pc:sldLayoutMk cId="0" sldId="2147483672"/>
              <ac:spMk id="3" creationId="{9513E177-96DB-1AD3-F25F-160CEFCF6B00}"/>
            </ac:spMkLst>
          </pc:spChg>
          <pc:spChg chg="add mod">
            <ac:chgData name="pantelis balaouras" userId="25e8755020fc1734" providerId="LiveId" clId="{048EEF1B-EF84-419F-B338-985C2FC46306}" dt="2024-04-29T11:31:02.027" v="13" actId="6549"/>
            <ac:spMkLst>
              <pc:docMk/>
              <pc:sldMasterMk cId="0" sldId="2147483667"/>
              <pc:sldLayoutMk cId="0" sldId="2147483672"/>
              <ac:spMk id="4" creationId="{21E8DE6B-0690-2410-B084-6AA0EF25F40B}"/>
            </ac:spMkLst>
          </pc:spChg>
        </pc:sldLayoutChg>
        <pc:sldLayoutChg chg="addSp delSp modSp mod">
          <pc:chgData name="pantelis balaouras" userId="25e8755020fc1734" providerId="LiveId" clId="{048EEF1B-EF84-419F-B338-985C2FC46306}" dt="2024-04-29T11:31:12.101" v="15"/>
          <pc:sldLayoutMkLst>
            <pc:docMk/>
            <pc:sldMasterMk cId="0" sldId="2147483667"/>
            <pc:sldLayoutMk cId="0" sldId="2147483673"/>
          </pc:sldLayoutMkLst>
          <pc:spChg chg="del">
            <ac:chgData name="pantelis balaouras" userId="25e8755020fc1734" providerId="LiveId" clId="{048EEF1B-EF84-419F-B338-985C2FC46306}" dt="2024-04-29T11:31:11.498" v="14" actId="478"/>
            <ac:spMkLst>
              <pc:docMk/>
              <pc:sldMasterMk cId="0" sldId="2147483667"/>
              <pc:sldLayoutMk cId="0" sldId="2147483673"/>
              <ac:spMk id="2" creationId="{7D620CEB-0932-4CC0-C6C2-644F00D6C567}"/>
            </ac:spMkLst>
          </pc:spChg>
          <pc:spChg chg="add mod">
            <ac:chgData name="pantelis balaouras" userId="25e8755020fc1734" providerId="LiveId" clId="{048EEF1B-EF84-419F-B338-985C2FC46306}" dt="2024-04-29T11:31:12.101" v="15"/>
            <ac:spMkLst>
              <pc:docMk/>
              <pc:sldMasterMk cId="0" sldId="2147483667"/>
              <pc:sldLayoutMk cId="0" sldId="2147483673"/>
              <ac:spMk id="3" creationId="{C273A654-6A12-5F85-061C-2667B5BD7D38}"/>
            </ac:spMkLst>
          </pc:spChg>
        </pc:sldLayoutChg>
        <pc:sldLayoutChg chg="addSp delSp modSp mod">
          <pc:chgData name="pantelis balaouras" userId="25e8755020fc1734" providerId="LiveId" clId="{048EEF1B-EF84-419F-B338-985C2FC46306}" dt="2024-04-29T11:31:17.807" v="17"/>
          <pc:sldLayoutMkLst>
            <pc:docMk/>
            <pc:sldMasterMk cId="0" sldId="2147483667"/>
            <pc:sldLayoutMk cId="0" sldId="2147483674"/>
          </pc:sldLayoutMkLst>
          <pc:spChg chg="del">
            <ac:chgData name="pantelis balaouras" userId="25e8755020fc1734" providerId="LiveId" clId="{048EEF1B-EF84-419F-B338-985C2FC46306}" dt="2024-04-29T11:31:17.338" v="16" actId="478"/>
            <ac:spMkLst>
              <pc:docMk/>
              <pc:sldMasterMk cId="0" sldId="2147483667"/>
              <pc:sldLayoutMk cId="0" sldId="2147483674"/>
              <ac:spMk id="2" creationId="{9BF5E80B-DD38-552A-14AF-2FA2F9CD1572}"/>
            </ac:spMkLst>
          </pc:spChg>
          <pc:spChg chg="add mod">
            <ac:chgData name="pantelis balaouras" userId="25e8755020fc1734" providerId="LiveId" clId="{048EEF1B-EF84-419F-B338-985C2FC46306}" dt="2024-04-29T11:31:17.807" v="17"/>
            <ac:spMkLst>
              <pc:docMk/>
              <pc:sldMasterMk cId="0" sldId="2147483667"/>
              <pc:sldLayoutMk cId="0" sldId="2147483674"/>
              <ac:spMk id="3" creationId="{332DCE6B-18B3-4085-3924-8B65E0F70039}"/>
            </ac:spMkLst>
          </pc:spChg>
        </pc:sldLayoutChg>
      </pc:sldMasterChg>
      <pc:sldMasterChg chg="modSldLayout">
        <pc:chgData name="pantelis balaouras" userId="25e8755020fc1734" providerId="LiveId" clId="{048EEF1B-EF84-419F-B338-985C2FC46306}" dt="2024-04-29T11:31:34.752" v="23"/>
        <pc:sldMasterMkLst>
          <pc:docMk/>
          <pc:sldMasterMk cId="0" sldId="2147483675"/>
        </pc:sldMasterMkLst>
        <pc:sldLayoutChg chg="addSp delSp modSp mod">
          <pc:chgData name="pantelis balaouras" userId="25e8755020fc1734" providerId="LiveId" clId="{048EEF1B-EF84-419F-B338-985C2FC46306}" dt="2024-04-29T11:31:23.701" v="19"/>
          <pc:sldLayoutMkLst>
            <pc:docMk/>
            <pc:sldMasterMk cId="0" sldId="2147483675"/>
            <pc:sldLayoutMk cId="0" sldId="2147483678"/>
          </pc:sldLayoutMkLst>
          <pc:spChg chg="del">
            <ac:chgData name="pantelis balaouras" userId="25e8755020fc1734" providerId="LiveId" clId="{048EEF1B-EF84-419F-B338-985C2FC46306}" dt="2024-04-29T11:31:23.117" v="18" actId="478"/>
            <ac:spMkLst>
              <pc:docMk/>
              <pc:sldMasterMk cId="0" sldId="2147483675"/>
              <pc:sldLayoutMk cId="0" sldId="2147483678"/>
              <ac:spMk id="2" creationId="{A3CF79FD-B5D4-10ED-62B8-4147A55E5F1A}"/>
            </ac:spMkLst>
          </pc:spChg>
          <pc:spChg chg="add mod">
            <ac:chgData name="pantelis balaouras" userId="25e8755020fc1734" providerId="LiveId" clId="{048EEF1B-EF84-419F-B338-985C2FC46306}" dt="2024-04-29T11:31:23.701" v="19"/>
            <ac:spMkLst>
              <pc:docMk/>
              <pc:sldMasterMk cId="0" sldId="2147483675"/>
              <pc:sldLayoutMk cId="0" sldId="2147483678"/>
              <ac:spMk id="3" creationId="{04EB4DFD-FC95-460B-7E85-D79D7376EE31}"/>
            </ac:spMkLst>
          </pc:spChg>
        </pc:sldLayoutChg>
        <pc:sldLayoutChg chg="addSp delSp modSp mod">
          <pc:chgData name="pantelis balaouras" userId="25e8755020fc1734" providerId="LiveId" clId="{048EEF1B-EF84-419F-B338-985C2FC46306}" dt="2024-04-29T11:31:28.984" v="21"/>
          <pc:sldLayoutMkLst>
            <pc:docMk/>
            <pc:sldMasterMk cId="0" sldId="2147483675"/>
            <pc:sldLayoutMk cId="0" sldId="2147483681"/>
          </pc:sldLayoutMkLst>
          <pc:spChg chg="del">
            <ac:chgData name="pantelis balaouras" userId="25e8755020fc1734" providerId="LiveId" clId="{048EEF1B-EF84-419F-B338-985C2FC46306}" dt="2024-04-29T11:31:28.343" v="20" actId="478"/>
            <ac:spMkLst>
              <pc:docMk/>
              <pc:sldMasterMk cId="0" sldId="2147483675"/>
              <pc:sldLayoutMk cId="0" sldId="2147483681"/>
              <ac:spMk id="2" creationId="{8D51C144-57E1-7A7C-AA10-C30AAD990201}"/>
            </ac:spMkLst>
          </pc:spChg>
          <pc:spChg chg="add mod">
            <ac:chgData name="pantelis balaouras" userId="25e8755020fc1734" providerId="LiveId" clId="{048EEF1B-EF84-419F-B338-985C2FC46306}" dt="2024-04-29T11:31:28.984" v="21"/>
            <ac:spMkLst>
              <pc:docMk/>
              <pc:sldMasterMk cId="0" sldId="2147483675"/>
              <pc:sldLayoutMk cId="0" sldId="2147483681"/>
              <ac:spMk id="3" creationId="{BF04EA3B-374B-6AFB-AEE4-C1FDA5904142}"/>
            </ac:spMkLst>
          </pc:spChg>
        </pc:sldLayoutChg>
        <pc:sldLayoutChg chg="addSp delSp modSp mod">
          <pc:chgData name="pantelis balaouras" userId="25e8755020fc1734" providerId="LiveId" clId="{048EEF1B-EF84-419F-B338-985C2FC46306}" dt="2024-04-29T11:31:34.752" v="23"/>
          <pc:sldLayoutMkLst>
            <pc:docMk/>
            <pc:sldMasterMk cId="0" sldId="2147483675"/>
            <pc:sldLayoutMk cId="0" sldId="2147483682"/>
          </pc:sldLayoutMkLst>
          <pc:spChg chg="del">
            <ac:chgData name="pantelis balaouras" userId="25e8755020fc1734" providerId="LiveId" clId="{048EEF1B-EF84-419F-B338-985C2FC46306}" dt="2024-04-29T11:31:34.283" v="22" actId="478"/>
            <ac:spMkLst>
              <pc:docMk/>
              <pc:sldMasterMk cId="0" sldId="2147483675"/>
              <pc:sldLayoutMk cId="0" sldId="2147483682"/>
              <ac:spMk id="2" creationId="{1CFFBE19-2474-3FC0-8F00-13F83A488319}"/>
            </ac:spMkLst>
          </pc:spChg>
          <pc:spChg chg="add mod">
            <ac:chgData name="pantelis balaouras" userId="25e8755020fc1734" providerId="LiveId" clId="{048EEF1B-EF84-419F-B338-985C2FC46306}" dt="2024-04-29T11:31:34.752" v="23"/>
            <ac:spMkLst>
              <pc:docMk/>
              <pc:sldMasterMk cId="0" sldId="2147483675"/>
              <pc:sldLayoutMk cId="0" sldId="2147483682"/>
              <ac:spMk id="3" creationId="{489F7997-88DC-B6AC-9C92-A7A3AD9BB0E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b28a7d3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bbb28a7d3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bb28a7d3b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bbb28a7d3b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2bbb28a7d3b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bb28a7d3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bbb28a7d3b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bbb28a7d3b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68147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bb28a7d3b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bbb28a7d3b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bbb28a7d3b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bb28a7d3b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bbb28a7d3b_0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bbb28a7d3b_0_4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bbb28a7d3b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bbb28a7d3b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bbb28a7d3b_0_4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bb28a7d3b_0_5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bbb28a7d3b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bb28a7d3b_0_2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bb28a7d3b_0_2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b28a7d3b_0_2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81" name="Google Shape;81;g2bbb28a7d3b_0_2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82" name="Google Shape;82;g2bbb28a7d3b_0_2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83" name="Google Shape;83;g2bbb28a7d3b_0_2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28a7d3b_0_2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85" name="Google Shape;85;g2bbb28a7d3b_0_2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6" name="Google Shape;86;g2bbb28a7d3b_0_2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87"/>
        <p:cNvGrpSpPr/>
        <p:nvPr/>
      </p:nvGrpSpPr>
      <p:grpSpPr>
        <a:xfrm>
          <a:off x="0" y="0"/>
          <a:ext cx="0" cy="0"/>
          <a:chOff x="0" y="0"/>
          <a:chExt cx="0" cy="0"/>
        </a:xfrm>
      </p:grpSpPr>
      <p:sp>
        <p:nvSpPr>
          <p:cNvPr id="88" name="Google Shape;88;g2bbb28a7d3b_0_30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94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89" name="Google Shape;89;g2bbb28a7d3b_0_307"/>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2bbb28a7d3b_0_307"/>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bb28a7d3b_0_30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bb28a7d3b_0_30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bb28a7d3b_0_3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2bbb28a7d3b_0_3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bb28a7d3b_0_3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bb28a7d3b_0_31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bb28a7d3b_0_3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01"/>
        <p:cNvGrpSpPr/>
        <p:nvPr/>
      </p:nvGrpSpPr>
      <p:grpSpPr>
        <a:xfrm>
          <a:off x="0" y="0"/>
          <a:ext cx="0" cy="0"/>
          <a:chOff x="0" y="0"/>
          <a:chExt cx="0" cy="0"/>
        </a:xfrm>
      </p:grpSpPr>
      <p:sp>
        <p:nvSpPr>
          <p:cNvPr id="102" name="Google Shape;102;g2bbb28a7d3b_0_3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g2bbb28a7d3b_0_32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g2bbb28a7d3b_0_321"/>
          <p:cNvSpPr txBox="1"/>
          <p:nvPr/>
        </p:nvSpPr>
        <p:spPr>
          <a:xfrm>
            <a:off x="0" y="98623"/>
            <a:ext cx="432634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a:ea typeface="Calibri"/>
                <a:cs typeface="Calibri"/>
                <a:sym typeface="Calibri"/>
              </a:rPr>
              <a:t>Εφαρμογές για την ψυχική υγεία</a:t>
            </a:r>
            <a:endParaRPr lang="en-US" sz="1800" b="0" i="0" u="none" strike="noStrike" cap="none" dirty="0">
              <a:solidFill>
                <a:srgbClr val="7F7F7F"/>
              </a:solidFill>
              <a:latin typeface="Calibri"/>
              <a:ea typeface="Calibri"/>
              <a:cs typeface="Calibri"/>
              <a:sym typeface="Calibri"/>
            </a:endParaRPr>
          </a:p>
        </p:txBody>
      </p:sp>
      <p:pic>
        <p:nvPicPr>
          <p:cNvPr id="105" name="Google Shape;105;g2bbb28a7d3b_0_32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6"/>
        <p:cNvGrpSpPr/>
        <p:nvPr/>
      </p:nvGrpSpPr>
      <p:grpSpPr>
        <a:xfrm>
          <a:off x="0" y="0"/>
          <a:ext cx="0" cy="0"/>
          <a:chOff x="0" y="0"/>
          <a:chExt cx="0" cy="0"/>
        </a:xfrm>
      </p:grpSpPr>
      <p:sp>
        <p:nvSpPr>
          <p:cNvPr id="107" name="Google Shape;107;g2bbb28a7d3b_0_3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bbb28a7d3b_0_3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2bbb28a7d3b_0_3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bb28a7d3b_0_3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C9897654-5835-D4DD-7BF9-B08203A28F7D}"/>
              </a:ext>
            </a:extLst>
          </p:cNvPr>
          <p:cNvSpPr txBox="1"/>
          <p:nvPr userDrawn="1"/>
        </p:nvSpPr>
        <p:spPr>
          <a:xfrm>
            <a:off x="0" y="98623"/>
            <a:ext cx="405338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a:ea typeface="Calibri"/>
                <a:cs typeface="Calibri"/>
                <a:sym typeface="Calibri"/>
              </a:rPr>
              <a:t>Εφαρμογές για την ψυχική υγεία</a:t>
            </a:r>
            <a:endParaRPr lang="en-US" sz="1800" b="0" i="0" u="none" strike="noStrike" cap="none" dirty="0">
              <a:solidFill>
                <a:srgbClr val="7F7F7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22"/>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24"/>
        <p:cNvGrpSpPr/>
        <p:nvPr/>
      </p:nvGrpSpPr>
      <p:grpSpPr>
        <a:xfrm>
          <a:off x="0" y="0"/>
          <a:ext cx="0" cy="0"/>
          <a:chOff x="0" y="0"/>
          <a:chExt cx="0" cy="0"/>
        </a:xfrm>
      </p:grpSpPr>
      <p:sp>
        <p:nvSpPr>
          <p:cNvPr id="125" name="Google Shape;125;g2bbb28a7d3b_0_4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bb28a7d3b_0_431"/>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27" name="Google Shape;127;g2bbb28a7d3b_0_431"/>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28" name="Google Shape;128;g2bbb28a7d3b_0_431"/>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29" name="Google Shape;129;g2bbb28a7d3b_0_431"/>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b28a7d3b_0_431"/>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31" name="Google Shape;131;g2bbb28a7d3b_0_4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33"/>
        <p:cNvGrpSpPr/>
        <p:nvPr/>
      </p:nvGrpSpPr>
      <p:grpSpPr>
        <a:xfrm>
          <a:off x="0" y="0"/>
          <a:ext cx="0" cy="0"/>
          <a:chOff x="0" y="0"/>
          <a:chExt cx="0" cy="0"/>
        </a:xfrm>
      </p:grpSpPr>
      <p:sp>
        <p:nvSpPr>
          <p:cNvPr id="134" name="Google Shape;134;g2bbb28a7d3b_0_44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35" name="Google Shape;135;g2bbb28a7d3b_0_44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2bbb28a7d3b_0_44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g2bbb28a7d3b_0_44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8" name="Google Shape;138;g2bbb28a7d3b_0_44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40"/>
        <p:cNvGrpSpPr/>
        <p:nvPr/>
      </p:nvGrpSpPr>
      <p:grpSpPr>
        <a:xfrm>
          <a:off x="0" y="0"/>
          <a:ext cx="0" cy="0"/>
          <a:chOff x="0" y="0"/>
          <a:chExt cx="0" cy="0"/>
        </a:xfrm>
      </p:grpSpPr>
      <p:sp>
        <p:nvSpPr>
          <p:cNvPr id="141" name="Google Shape;141;g2bbb28a7d3b_0_44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bbb28a7d3b_0_44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3" name="Google Shape;143;g2bbb28a7d3b_0_44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4" name="Google Shape;144;g2bbb28a7d3b_0_44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45" name="Google Shape;145;g2bbb28a7d3b_0_4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47"/>
        <p:cNvGrpSpPr/>
        <p:nvPr/>
      </p:nvGrpSpPr>
      <p:grpSpPr>
        <a:xfrm>
          <a:off x="0" y="0"/>
          <a:ext cx="0" cy="0"/>
          <a:chOff x="0" y="0"/>
          <a:chExt cx="0" cy="0"/>
        </a:xfrm>
      </p:grpSpPr>
      <p:sp>
        <p:nvSpPr>
          <p:cNvPr id="148" name="Google Shape;148;g2bbb28a7d3b_0_4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bbb28a7d3b_0_4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1" name="Google Shape;151;g2bbb28a7d3b_0_4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 name="Google Shape;104;g2bbb28a7d3b_0_321">
            <a:extLst>
              <a:ext uri="{FF2B5EF4-FFF2-40B4-BE49-F238E27FC236}">
                <a16:creationId xmlns:a16="http://schemas.microsoft.com/office/drawing/2014/main" id="{21E8DE6B-0690-2410-B084-6AA0EF25F40B}"/>
              </a:ext>
            </a:extLst>
          </p:cNvPr>
          <p:cNvSpPr txBox="1"/>
          <p:nvPr userDrawn="1"/>
        </p:nvSpPr>
        <p:spPr>
          <a:xfrm>
            <a:off x="-64395" y="24597"/>
            <a:ext cx="4195331"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badi Extra Light" panose="020B0204020104020204" pitchFamily="34" charset="0"/>
                <a:ea typeface="Calibri"/>
                <a:cs typeface="Calibri"/>
                <a:sym typeface="Calibri"/>
              </a:rPr>
              <a:t>Εφαρμογές για την ψυχική υγεία</a:t>
            </a:r>
            <a:endParaRPr lang="en-US" sz="1800" b="0" i="0" u="none" strike="noStrike" cap="none" dirty="0">
              <a:solidFill>
                <a:srgbClr val="7F7F7F"/>
              </a:solidFill>
              <a:latin typeface="Abadi Extra Light" panose="020B0204020104020204" pitchFamily="34" charset="0"/>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52"/>
        <p:cNvGrpSpPr/>
        <p:nvPr/>
      </p:nvGrpSpPr>
      <p:grpSpPr>
        <a:xfrm>
          <a:off x="0" y="0"/>
          <a:ext cx="0" cy="0"/>
          <a:chOff x="0" y="0"/>
          <a:chExt cx="0" cy="0"/>
        </a:xfrm>
      </p:grpSpPr>
      <p:sp>
        <p:nvSpPr>
          <p:cNvPr id="153" name="Google Shape;153;g2bbb28a7d3b_0_4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2bbb28a7d3b_0_4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2bbb28a7d3b_0_4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6" name="Google Shape;156;g2bbb28a7d3b_0_4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C273A654-6A12-5F85-061C-2667B5BD7D38}"/>
              </a:ext>
            </a:extLst>
          </p:cNvPr>
          <p:cNvSpPr txBox="1"/>
          <p:nvPr userDrawn="1"/>
        </p:nvSpPr>
        <p:spPr>
          <a:xfrm>
            <a:off x="-64395" y="24597"/>
            <a:ext cx="4213314"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badi Extra Light" panose="020B0204020104020204" pitchFamily="34" charset="0"/>
                <a:ea typeface="Calibri"/>
                <a:cs typeface="Calibri"/>
                <a:sym typeface="Calibri"/>
              </a:rPr>
              <a:t>Εφαρμογές για την ψυχική υγεία</a:t>
            </a:r>
            <a:endParaRPr lang="en-US" sz="1800" b="0" i="0" u="none" strike="noStrike" cap="none" dirty="0">
              <a:solidFill>
                <a:srgbClr val="7F7F7F"/>
              </a:solidFill>
              <a:latin typeface="Abadi Extra Light" panose="020B0204020104020204" pitchFamily="34" charset="0"/>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58"/>
        <p:cNvGrpSpPr/>
        <p:nvPr/>
      </p:nvGrpSpPr>
      <p:grpSpPr>
        <a:xfrm>
          <a:off x="0" y="0"/>
          <a:ext cx="0" cy="0"/>
          <a:chOff x="0" y="0"/>
          <a:chExt cx="0" cy="0"/>
        </a:xfrm>
      </p:grpSpPr>
      <p:sp>
        <p:nvSpPr>
          <p:cNvPr id="159" name="Google Shape;159;g2bbb28a7d3b_0_465"/>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g2bbb28a7d3b_0_465"/>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332DCE6B-18B3-4085-3924-8B65E0F70039}"/>
              </a:ext>
            </a:extLst>
          </p:cNvPr>
          <p:cNvSpPr txBox="1"/>
          <p:nvPr userDrawn="1"/>
        </p:nvSpPr>
        <p:spPr>
          <a:xfrm>
            <a:off x="-64395" y="24597"/>
            <a:ext cx="4008598"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badi Extra Light" panose="020B0204020104020204" pitchFamily="34" charset="0"/>
                <a:ea typeface="Calibri"/>
                <a:cs typeface="Calibri"/>
                <a:sym typeface="Calibri"/>
              </a:rPr>
              <a:t>Εφαρμογές για την ψυχική υγεία</a:t>
            </a:r>
            <a:endParaRPr lang="en-US" sz="1800" b="0" i="0" u="none" strike="noStrike" cap="none" dirty="0">
              <a:solidFill>
                <a:srgbClr val="7F7F7F"/>
              </a:solidFill>
              <a:latin typeface="Abadi Extra Light" panose="020B0204020104020204" pitchFamily="34" charset="0"/>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6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0"/>
        <p:cNvGrpSpPr/>
        <p:nvPr/>
      </p:nvGrpSpPr>
      <p:grpSpPr>
        <a:xfrm>
          <a:off x="0" y="0"/>
          <a:ext cx="0" cy="0"/>
          <a:chOff x="0" y="0"/>
          <a:chExt cx="0" cy="0"/>
        </a:xfrm>
      </p:grpSpPr>
      <p:sp>
        <p:nvSpPr>
          <p:cNvPr id="171" name="Google Shape;171;g2bbb28a7d3b_0_5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g2bbb28a7d3b_0_56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73" name="Google Shape;173;g2bbb28a7d3b_0_56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74" name="Google Shape;174;g2bbb28a7d3b_0_56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75" name="Google Shape;175;g2bbb28a7d3b_0_56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76" name="Google Shape;176;g2bbb28a7d3b_0_567"/>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77" name="Google Shape;177;g2bbb28a7d3b_0_56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179"/>
        <p:cNvGrpSpPr/>
        <p:nvPr/>
      </p:nvGrpSpPr>
      <p:grpSpPr>
        <a:xfrm>
          <a:off x="0" y="0"/>
          <a:ext cx="0" cy="0"/>
          <a:chOff x="0" y="0"/>
          <a:chExt cx="0" cy="0"/>
        </a:xfrm>
      </p:grpSpPr>
      <p:sp>
        <p:nvSpPr>
          <p:cNvPr id="180" name="Google Shape;180;g2bbb28a7d3b_0_57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g2bbb28a7d3b_0_57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04EB4DFD-FC95-460B-7E85-D79D7376EE31}"/>
              </a:ext>
            </a:extLst>
          </p:cNvPr>
          <p:cNvSpPr txBox="1"/>
          <p:nvPr userDrawn="1"/>
        </p:nvSpPr>
        <p:spPr>
          <a:xfrm>
            <a:off x="-64395" y="24597"/>
            <a:ext cx="4485788"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badi Extra Light" panose="020B0204020104020204" pitchFamily="34" charset="0"/>
                <a:ea typeface="Calibri"/>
                <a:cs typeface="Calibri"/>
                <a:sym typeface="Calibri"/>
              </a:rPr>
              <a:t>Εφαρμογές για την ψυχική υγεία</a:t>
            </a:r>
            <a:endParaRPr lang="en-US" sz="1800" b="0" i="0" u="none" strike="noStrike" cap="none" dirty="0">
              <a:solidFill>
                <a:srgbClr val="7F7F7F"/>
              </a:solidFill>
              <a:latin typeface="Abadi Extra Light" panose="020B0204020104020204" pitchFamily="34" charset="0"/>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83"/>
        <p:cNvGrpSpPr/>
        <p:nvPr/>
      </p:nvGrpSpPr>
      <p:grpSpPr>
        <a:xfrm>
          <a:off x="0" y="0"/>
          <a:ext cx="0" cy="0"/>
          <a:chOff x="0" y="0"/>
          <a:chExt cx="0" cy="0"/>
        </a:xfrm>
      </p:grpSpPr>
      <p:sp>
        <p:nvSpPr>
          <p:cNvPr id="184" name="Google Shape;184;g2bbb28a7d3b_0_58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85" name="Google Shape;185;g2bbb28a7d3b_0_58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2bbb28a7d3b_0_58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7" name="Google Shape;187;g2bbb28a7d3b_0_58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88" name="Google Shape;188;g2bbb28a7d3b_0_58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90"/>
        <p:cNvGrpSpPr/>
        <p:nvPr/>
      </p:nvGrpSpPr>
      <p:grpSpPr>
        <a:xfrm>
          <a:off x="0" y="0"/>
          <a:ext cx="0" cy="0"/>
          <a:chOff x="0" y="0"/>
          <a:chExt cx="0" cy="0"/>
        </a:xfrm>
      </p:grpSpPr>
      <p:sp>
        <p:nvSpPr>
          <p:cNvPr id="191" name="Google Shape;191;g2bbb28a7d3b_0_58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bbb28a7d3b_0_58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3" name="Google Shape;193;g2bbb28a7d3b_0_58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4" name="Google Shape;194;g2bbb28a7d3b_0_58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95" name="Google Shape;195;g2bbb28a7d3b_0_58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97"/>
        <p:cNvGrpSpPr/>
        <p:nvPr/>
      </p:nvGrpSpPr>
      <p:grpSpPr>
        <a:xfrm>
          <a:off x="0" y="0"/>
          <a:ext cx="0" cy="0"/>
          <a:chOff x="0" y="0"/>
          <a:chExt cx="0" cy="0"/>
        </a:xfrm>
      </p:grpSpPr>
      <p:sp>
        <p:nvSpPr>
          <p:cNvPr id="198" name="Google Shape;198;g2bbb28a7d3b_0_59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bbb28a7d3b_0_59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1" name="Google Shape;201;g2bbb28a7d3b_0_59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BF04EA3B-374B-6AFB-AEE4-C1FDA5904142}"/>
              </a:ext>
            </a:extLst>
          </p:cNvPr>
          <p:cNvSpPr txBox="1"/>
          <p:nvPr userDrawn="1"/>
        </p:nvSpPr>
        <p:spPr>
          <a:xfrm>
            <a:off x="-64395" y="24597"/>
            <a:ext cx="4172371"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badi Extra Light" panose="020B0204020104020204" pitchFamily="34" charset="0"/>
                <a:ea typeface="Calibri"/>
                <a:cs typeface="Calibri"/>
                <a:sym typeface="Calibri"/>
              </a:rPr>
              <a:t>Εφαρμογές για την ψυχική υγεία</a:t>
            </a:r>
            <a:endParaRPr lang="en-US" sz="1800" b="0" i="0" u="none" strike="noStrike" cap="none" dirty="0">
              <a:solidFill>
                <a:srgbClr val="7F7F7F"/>
              </a:solidFill>
              <a:latin typeface="Abadi Extra Light" panose="020B0204020104020204" pitchFamily="34" charset="0"/>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6"/>
        <p:cNvGrpSpPr/>
        <p:nvPr/>
      </p:nvGrpSpPr>
      <p:grpSpPr>
        <a:xfrm>
          <a:off x="0" y="0"/>
          <a:ext cx="0" cy="0"/>
          <a:chOff x="0" y="0"/>
          <a:chExt cx="0" cy="0"/>
        </a:xfrm>
      </p:grpSpPr>
      <p:sp>
        <p:nvSpPr>
          <p:cNvPr id="27" name="Google Shape;27;p3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37"/>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D530415A-BE34-A836-A8D6-DAE459D07661}"/>
              </a:ext>
            </a:extLst>
          </p:cNvPr>
          <p:cNvSpPr txBox="1"/>
          <p:nvPr userDrawn="1"/>
        </p:nvSpPr>
        <p:spPr>
          <a:xfrm>
            <a:off x="0" y="98623"/>
            <a:ext cx="355456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a:ea typeface="Calibri"/>
                <a:cs typeface="Calibri"/>
                <a:sym typeface="Calibri"/>
              </a:rPr>
              <a:t>Εφαρμογές για την ψυχική υγεία</a:t>
            </a:r>
            <a:endParaRPr lang="en-US" sz="1800" b="0" i="0" u="none" strike="noStrike" cap="none" dirty="0">
              <a:solidFill>
                <a:srgbClr val="7F7F7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B1A085E6-4BC9-12A9-70B3-D4F68F11D985}"/>
              </a:ext>
            </a:extLst>
          </p:cNvPr>
          <p:cNvSpPr txBox="1"/>
          <p:nvPr userDrawn="1"/>
        </p:nvSpPr>
        <p:spPr>
          <a:xfrm>
            <a:off x="0" y="98623"/>
            <a:ext cx="368489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a:ea typeface="Calibri"/>
                <a:cs typeface="Calibri"/>
                <a:sym typeface="Calibri"/>
              </a:rPr>
              <a:t>Εφαρμογές για την ψυχική υγεία</a:t>
            </a:r>
            <a:endParaRPr lang="en-US" sz="1800" b="0" i="0" u="none" strike="noStrike" cap="none" dirty="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04;g2bbb28a7d3b_0_321">
            <a:extLst>
              <a:ext uri="{FF2B5EF4-FFF2-40B4-BE49-F238E27FC236}">
                <a16:creationId xmlns:a16="http://schemas.microsoft.com/office/drawing/2014/main" id="{C040C527-73C1-7450-DED0-E047ECA88F64}"/>
              </a:ext>
            </a:extLst>
          </p:cNvPr>
          <p:cNvSpPr txBox="1"/>
          <p:nvPr userDrawn="1"/>
        </p:nvSpPr>
        <p:spPr>
          <a:xfrm>
            <a:off x="0" y="98623"/>
            <a:ext cx="4080681"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Calibri"/>
                <a:ea typeface="Calibri"/>
                <a:cs typeface="Calibri"/>
                <a:sym typeface="Calibri"/>
              </a:rPr>
              <a:t>Εφαρμογές για την ψυχική υγεία</a:t>
            </a:r>
            <a:endParaRPr lang="en-US" sz="1800" b="0" i="0" u="none" strike="noStrike" cap="none" dirty="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4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63"/>
        <p:cNvGrpSpPr/>
        <p:nvPr/>
      </p:nvGrpSpPr>
      <p:grpSpPr>
        <a:xfrm>
          <a:off x="0" y="0"/>
          <a:ext cx="0" cy="0"/>
          <a:chOff x="0" y="0"/>
          <a:chExt cx="0" cy="0"/>
        </a:xfrm>
      </p:grpSpPr>
      <p:sp>
        <p:nvSpPr>
          <p:cNvPr id="64" name="Google Shape;64;p4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Noto Sans Symbols"/>
              <a:buNone/>
            </a:pPr>
            <a:endParaRPr sz="1800" b="0" i="0" u="none" strike="noStrike" cap="none">
              <a:solidFill>
                <a:schemeClr val="lt1"/>
              </a:solidFill>
              <a:latin typeface="Calibri"/>
              <a:ea typeface="Calibri"/>
              <a:cs typeface="Calibri"/>
              <a:sym typeface="Calibri"/>
            </a:endParaRPr>
          </a:p>
        </p:txBody>
      </p:sp>
      <p:sp>
        <p:nvSpPr>
          <p:cNvPr id="65" name="Google Shape;65;p4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7" name="Google Shape;67;p4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8" name="Google Shape;68;p4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69" name="Google Shape;69;p4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bb28a7d3b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g2bbb28a7d3b_0_2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bb28a7d3b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bb28a7d3b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bb28a7d3b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g2bbb28a7d3b_0_4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g2bbb28a7d3b_0_423"/>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g2bbb28a7d3b_0_4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g2bbb28a7d3b_0_4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2bbb28a7d3b_0_4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bbb28a7d3b_0_5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4" name="Google Shape;164;g2bbb28a7d3b_0_55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g2bbb28a7d3b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g2bbb28a7d3b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g2bbb28a7d3b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vectors/mental-health-cranium-head-human-335077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od-moody-emotion-psychology-face-779184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hyperlink" Target="https://pixabay.com/service/license/" TargetMode="External"/><Relationship Id="rId4" Type="http://schemas.openxmlformats.org/officeDocument/2006/relationships/hyperlink" Target="https://pixabay.com/vectors/african-african-american-black-20298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b28a7d3b_0_70"/>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l-GR"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Ενότητα</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Συνεδρία λήξης</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(10.4)</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el-GR" sz="4000" b="1" dirty="0">
                <a:solidFill>
                  <a:schemeClr val="dk1"/>
                </a:solidFill>
                <a:latin typeface="Calibri Light" panose="020F0302020204030204" pitchFamily="34" charset="0"/>
                <a:ea typeface="Calibri"/>
                <a:cs typeface="Calibri Light" panose="020F0302020204030204" pitchFamily="34" charset="0"/>
                <a:sym typeface="Calibri"/>
              </a:rPr>
              <a:t>Εφαρμογές για την ψυχική υγεία</a:t>
            </a:r>
            <a:endParaRPr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213" name="Google Shape;213;g2bbb28a7d3b_0_70"/>
          <p:cNvSpPr txBox="1"/>
          <p:nvPr/>
        </p:nvSpPr>
        <p:spPr>
          <a:xfrm>
            <a:off x="3435699" y="4978399"/>
            <a:ext cx="6097500" cy="585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C0000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214" name="Google Shape;214;g2bbb28a7d3b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215" name="Google Shape;215;g2bbb28a7d3b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216" name="Google Shape;216;g2bbb28a7d3b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217" name="Google Shape;217;g2bbb28a7d3b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218" name="Google Shape;218;g2bbb28a7d3b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219" name="Google Shape;219;g2bbb28a7d3b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220" name="Google Shape;220;g2bbb28a7d3b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221" name="Google Shape;221;g2bbb28a7d3b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2" name="Google Shape;222;g2bbb28a7d3b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223" name="Google Shape;223;g2bbb28a7d3b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24" name="Google Shape;224;g2bbb28a7d3b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5" name="Google Shape;225;g2bbb28a7d3b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226" name="Google Shape;226;g2bbb28a7d3b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227" name="Google Shape;227;g2bbb28a7d3b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228" name="Google Shape;228;g2bbb28a7d3b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229" name="Google Shape;229;g2bbb28a7d3b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230" name="Google Shape;230;g2bbb28a7d3b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231" name="Google Shape;231;g2bbb28a7d3b_0_70"/>
          <p:cNvSpPr/>
          <p:nvPr/>
        </p:nvSpPr>
        <p:spPr>
          <a:xfrm>
            <a:off x="1996896" y="6316035"/>
            <a:ext cx="8721454"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l-GR" sz="1000" b="0" i="0" dirty="0">
                <a:solidFill>
                  <a:srgbClr val="DDEAF6"/>
                </a:solidFill>
                <a:latin typeface="Calibri"/>
                <a:ea typeface="Calibri"/>
                <a:cs typeface="Calibri"/>
                <a:sym typeface="Calibri"/>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rgbClr val="DDEAF6"/>
                </a:solidFill>
                <a:latin typeface="Calibri"/>
                <a:ea typeface="Calibri"/>
                <a:cs typeface="Calibri"/>
                <a:sym typeface="Calibri"/>
              </a:rPr>
              <a:t>EACEA). </a:t>
            </a:r>
            <a:r>
              <a:rPr lang="el-GR" sz="1000" b="0" i="0" dirty="0">
                <a:solidFill>
                  <a:srgbClr val="DDEAF6"/>
                </a:solidFill>
                <a:latin typeface="Calibri"/>
                <a:ea typeface="Calibri"/>
                <a:cs typeface="Calibri"/>
                <a:sym typeface="Calibri"/>
              </a:rPr>
              <a:t>Η Ευρωπαϊκή Ένωση και ο </a:t>
            </a:r>
            <a:r>
              <a:rPr lang="en-US" sz="1000" b="0" i="0" dirty="0">
                <a:solidFill>
                  <a:srgbClr val="DDEAF6"/>
                </a:solidFill>
                <a:latin typeface="Calibri"/>
                <a:ea typeface="Calibri"/>
                <a:cs typeface="Calibri"/>
                <a:sym typeface="Calibri"/>
              </a:rPr>
              <a:t>EACEA </a:t>
            </a:r>
            <a:r>
              <a:rPr lang="el-GR" sz="1000" b="0" i="0" dirty="0">
                <a:solidFill>
                  <a:srgbClr val="DDEAF6"/>
                </a:solidFill>
                <a:latin typeface="Calibri"/>
                <a:ea typeface="Calibri"/>
                <a:cs typeface="Calibri"/>
                <a:sym typeface="Calibri"/>
              </a:rPr>
              <a:t>δεν μπορούν να θεωρηθούν υπεύθυνοι για τις εκφραζόμενες απόψεις.</a:t>
            </a:r>
            <a:endParaRPr sz="1000" dirty="0">
              <a:solidFill>
                <a:srgbClr val="DDEAF6"/>
              </a:solidFill>
              <a:latin typeface="Calibri"/>
              <a:ea typeface="Calibri"/>
              <a:cs typeface="Calibri"/>
              <a:sym typeface="Calibri"/>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bbb28a7d3b_0_1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Εταίροι</a:t>
            </a:r>
            <a:endParaRPr sz="4800" b="1" dirty="0">
              <a:solidFill>
                <a:srgbClr val="203864"/>
              </a:solidFill>
              <a:latin typeface="Calibri"/>
              <a:ea typeface="Calibri"/>
              <a:cs typeface="Calibri"/>
              <a:sym typeface="Calibri"/>
            </a:endParaRPr>
          </a:p>
        </p:txBody>
      </p:sp>
      <p:grpSp>
        <p:nvGrpSpPr>
          <p:cNvPr id="239" name="Google Shape;239;g2bbb28a7d3b_0_140"/>
          <p:cNvGrpSpPr/>
          <p:nvPr/>
        </p:nvGrpSpPr>
        <p:grpSpPr>
          <a:xfrm>
            <a:off x="6606686" y="1812884"/>
            <a:ext cx="6096000" cy="1677873"/>
            <a:chOff x="-1066801" y="1523553"/>
            <a:chExt cx="6096000" cy="1677873"/>
          </a:xfrm>
        </p:grpSpPr>
        <p:pic>
          <p:nvPicPr>
            <p:cNvPr id="240" name="Google Shape;240;g2bbb28a7d3b_0_140"/>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41" name="Google Shape;241;g2bbb28a7d3b_0_140"/>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dirty="0">
                  <a:solidFill>
                    <a:srgbClr val="203864"/>
                  </a:solidFill>
                  <a:latin typeface="Roboto"/>
                  <a:ea typeface="Roboto"/>
                  <a:cs typeface="Roboto"/>
                  <a:sym typeface="Roboto"/>
                </a:rPr>
                <a:t>WESTFALISCHE </a:t>
              </a:r>
              <a:r>
                <a:rPr lang="en-US" sz="1000" b="0" i="0" dirty="0">
                  <a:solidFill>
                    <a:srgbClr val="203864"/>
                  </a:solidFill>
                  <a:latin typeface="Roboto"/>
                  <a:ea typeface="Roboto"/>
                  <a:cs typeface="Roboto"/>
                  <a:sym typeface="Roboto"/>
                </a:rPr>
                <a:t>HOCHSCHULE</a:t>
              </a:r>
              <a:r>
                <a:rPr lang="en-US" sz="1050" b="0" i="0" dirty="0">
                  <a:solidFill>
                    <a:srgbClr val="203864"/>
                  </a:solidFill>
                  <a:latin typeface="Roboto"/>
                  <a:ea typeface="Roboto"/>
                  <a:cs typeface="Roboto"/>
                  <a:sym typeface="Roboto"/>
                </a:rPr>
                <a:t> GELSENKIRCHEN,</a:t>
              </a:r>
              <a:br>
                <a:rPr lang="en-US" sz="1050" b="0" i="0" dirty="0">
                  <a:solidFill>
                    <a:srgbClr val="203864"/>
                  </a:solidFill>
                  <a:latin typeface="Roboto"/>
                  <a:ea typeface="Roboto"/>
                  <a:cs typeface="Roboto"/>
                  <a:sym typeface="Roboto"/>
                </a:rPr>
              </a:br>
              <a:r>
                <a:rPr lang="en-US" sz="1050" b="0" i="0" dirty="0">
                  <a:solidFill>
                    <a:srgbClr val="203864"/>
                  </a:solidFill>
                  <a:latin typeface="Roboto"/>
                  <a:ea typeface="Roboto"/>
                  <a:cs typeface="Roboto"/>
                  <a:sym typeface="Roboto"/>
                </a:rPr>
                <a:t>BOCHOLT, RECKLINGHAUSEN</a:t>
              </a:r>
              <a:endParaRPr dirty="0"/>
            </a:p>
            <a:p>
              <a:pPr marL="0" marR="0" lvl="0" indent="0" algn="ctr" rtl="0">
                <a:spcBef>
                  <a:spcPts val="0"/>
                </a:spcBef>
                <a:spcAft>
                  <a:spcPts val="0"/>
                </a:spcAft>
                <a:buNone/>
              </a:pPr>
              <a:r>
                <a:rPr lang="el-GR" sz="1050" b="0" i="0" dirty="0">
                  <a:solidFill>
                    <a:srgbClr val="414042"/>
                  </a:solidFill>
                  <a:latin typeface="Roboto"/>
                  <a:ea typeface="Roboto"/>
                  <a:cs typeface="Roboto"/>
                  <a:sym typeface="Roboto"/>
                </a:rPr>
                <a:t>ΓΚΕΛΣΕΝΚΙΡΧΕΝ, ΓΕΡΜΑΝΊΑ</a:t>
              </a:r>
            </a:p>
            <a:p>
              <a:pPr marL="0" marR="0" lvl="0" indent="0" algn="ctr" rtl="0">
                <a:spcBef>
                  <a:spcPts val="0"/>
                </a:spcBef>
                <a:spcAft>
                  <a:spcPts val="0"/>
                </a:spcAft>
                <a:buNone/>
              </a:pPr>
              <a:r>
                <a:rPr lang="en-US" sz="1050" b="0" i="0" u="sng" strike="noStrike" dirty="0">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dirty="0">
                <a:solidFill>
                  <a:srgbClr val="414042"/>
                </a:solidFill>
                <a:latin typeface="Roboto"/>
                <a:ea typeface="Roboto"/>
                <a:cs typeface="Roboto"/>
                <a:sym typeface="Roboto"/>
              </a:endParaRPr>
            </a:p>
          </p:txBody>
        </p:sp>
      </p:grpSp>
      <p:grpSp>
        <p:nvGrpSpPr>
          <p:cNvPr id="242" name="Google Shape;242;g2bbb28a7d3b_0_140"/>
          <p:cNvGrpSpPr/>
          <p:nvPr/>
        </p:nvGrpSpPr>
        <p:grpSpPr>
          <a:xfrm>
            <a:off x="3483817" y="4504058"/>
            <a:ext cx="6629400" cy="1738528"/>
            <a:chOff x="2579204" y="1882706"/>
            <a:chExt cx="6629400" cy="1738528"/>
          </a:xfrm>
        </p:grpSpPr>
        <p:pic>
          <p:nvPicPr>
            <p:cNvPr id="243" name="Google Shape;243;g2bbb28a7d3b_0_140"/>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4" name="Google Shape;244;g2bbb28a7d3b_0_140"/>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COORDINA ORGANIZACIÓN DE EMPRESAS Y</a:t>
              </a:r>
              <a:br>
                <a:rPr lang="en-US" sz="1000" b="0" i="0" dirty="0">
                  <a:solidFill>
                    <a:srgbClr val="203864"/>
                  </a:solidFill>
                  <a:latin typeface="Roboto"/>
                  <a:ea typeface="Roboto"/>
                  <a:cs typeface="Roboto"/>
                  <a:sym typeface="Roboto"/>
                </a:rPr>
              </a:br>
              <a:r>
                <a:rPr lang="en-US" sz="1000" b="0" i="0" dirty="0">
                  <a:solidFill>
                    <a:srgbClr val="203864"/>
                  </a:solidFill>
                  <a:latin typeface="Roboto"/>
                  <a:ea typeface="Roboto"/>
                  <a:cs typeface="Roboto"/>
                  <a:sym typeface="Roboto"/>
                </a:rPr>
                <a:t>RECURSOS HUMANOS, S.L.</a:t>
              </a:r>
              <a:endParaRPr dirty="0"/>
            </a:p>
            <a:p>
              <a:pPr marL="0" marR="0" lvl="0" indent="0" algn="ctr" rtl="0">
                <a:spcBef>
                  <a:spcPts val="0"/>
                </a:spcBef>
                <a:spcAft>
                  <a:spcPts val="0"/>
                </a:spcAft>
                <a:buNone/>
              </a:pPr>
              <a:r>
                <a:rPr lang="el-GR" sz="1000" b="0" i="0" dirty="0">
                  <a:solidFill>
                    <a:srgbClr val="414042"/>
                  </a:solidFill>
                  <a:latin typeface="Roboto"/>
                  <a:ea typeface="Roboto"/>
                  <a:cs typeface="Roboto"/>
                  <a:sym typeface="Roboto"/>
                </a:rPr>
                <a:t>ΒΑΛΕΝΣΙΑ, ΙΣΠΑΝΙΑ</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dirty="0">
                <a:solidFill>
                  <a:srgbClr val="414042"/>
                </a:solidFill>
                <a:latin typeface="Roboto"/>
                <a:ea typeface="Roboto"/>
                <a:cs typeface="Roboto"/>
                <a:sym typeface="Roboto"/>
              </a:endParaRPr>
            </a:p>
          </p:txBody>
        </p:sp>
      </p:grpSp>
      <p:grpSp>
        <p:nvGrpSpPr>
          <p:cNvPr id="245" name="Google Shape;245;g2bbb28a7d3b_0_140"/>
          <p:cNvGrpSpPr/>
          <p:nvPr/>
        </p:nvGrpSpPr>
        <p:grpSpPr>
          <a:xfrm>
            <a:off x="3020318" y="1776505"/>
            <a:ext cx="6634500" cy="1584350"/>
            <a:chOff x="6639106" y="2919412"/>
            <a:chExt cx="6634500" cy="1584350"/>
          </a:xfrm>
        </p:grpSpPr>
        <p:pic>
          <p:nvPicPr>
            <p:cNvPr id="246" name="Google Shape;246;g2bbb28a7d3b_0_140"/>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7" name="Google Shape;247;g2bbb28a7d3b_0_140"/>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PROLEPSIS</a:t>
              </a:r>
              <a:endParaRPr dirty="0"/>
            </a:p>
            <a:p>
              <a:pPr marL="0" marR="0" lvl="0" indent="0" algn="ctr" rtl="0">
                <a:spcBef>
                  <a:spcPts val="0"/>
                </a:spcBef>
                <a:spcAft>
                  <a:spcPts val="0"/>
                </a:spcAft>
                <a:buNone/>
              </a:pPr>
              <a:r>
                <a:rPr lang="el-GR" sz="1000" b="0" i="0" dirty="0">
                  <a:solidFill>
                    <a:srgbClr val="666666"/>
                  </a:solidFill>
                  <a:latin typeface="Roboto"/>
                  <a:ea typeface="Roboto"/>
                  <a:cs typeface="Roboto"/>
                  <a:sym typeface="Roboto"/>
                </a:rPr>
                <a:t>ΑΘΗΝΑ, ΕΛΛΑΔΑ</a:t>
              </a:r>
              <a:r>
                <a:rPr lang="en-US" sz="1000" b="0" i="0" dirty="0">
                  <a:solidFill>
                    <a:srgbClr val="666666"/>
                  </a:solidFill>
                  <a:latin typeface="Roboto"/>
                  <a:ea typeface="Roboto"/>
                  <a:cs typeface="Roboto"/>
                  <a:sym typeface="Roboto"/>
                </a:rPr>
                <a:t/>
              </a:r>
              <a:br>
                <a:rPr lang="en-US" sz="1000" b="0" i="0" dirty="0">
                  <a:solidFill>
                    <a:srgbClr val="666666"/>
                  </a:solidFill>
                  <a:latin typeface="Roboto"/>
                  <a:ea typeface="Roboto"/>
                  <a:cs typeface="Roboto"/>
                  <a:sym typeface="Roboto"/>
                </a:rPr>
              </a:br>
              <a:r>
                <a:rPr lang="en-US" sz="1000" b="0" i="0" u="sng" strike="noStrike" dirty="0">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dirty="0">
                <a:solidFill>
                  <a:srgbClr val="666666"/>
                </a:solidFill>
                <a:latin typeface="Roboto"/>
                <a:ea typeface="Roboto"/>
                <a:cs typeface="Roboto"/>
                <a:sym typeface="Roboto"/>
              </a:endParaRPr>
            </a:p>
          </p:txBody>
        </p:sp>
      </p:grpSp>
      <p:grpSp>
        <p:nvGrpSpPr>
          <p:cNvPr id="248" name="Google Shape;248;g2bbb28a7d3b_0_140"/>
          <p:cNvGrpSpPr/>
          <p:nvPr/>
        </p:nvGrpSpPr>
        <p:grpSpPr>
          <a:xfrm>
            <a:off x="2776075" y="4478327"/>
            <a:ext cx="2543175" cy="1592920"/>
            <a:chOff x="4517932" y="3531206"/>
            <a:chExt cx="2543175" cy="1592920"/>
          </a:xfrm>
        </p:grpSpPr>
        <p:pic>
          <p:nvPicPr>
            <p:cNvPr id="249" name="Google Shape;249;g2bbb28a7d3b_0_140"/>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50" name="Google Shape;250;g2bbb28a7d3b_0_140"/>
            <p:cNvSpPr txBox="1"/>
            <p:nvPr/>
          </p:nvSpPr>
          <p:spPr>
            <a:xfrm>
              <a:off x="4824413" y="4570169"/>
              <a:ext cx="2236694"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media k GmbH</a:t>
              </a:r>
              <a:endParaRPr dirty="0"/>
            </a:p>
            <a:p>
              <a:pPr marL="0" marR="0" lvl="0" indent="0" algn="ctr" rtl="0">
                <a:spcBef>
                  <a:spcPts val="0"/>
                </a:spcBef>
                <a:spcAft>
                  <a:spcPts val="0"/>
                </a:spcAft>
                <a:buNone/>
              </a:pPr>
              <a:r>
                <a:rPr lang="el-GR" sz="1000" b="0" i="0" dirty="0" err="1">
                  <a:solidFill>
                    <a:srgbClr val="414042"/>
                  </a:solidFill>
                  <a:latin typeface="Roboto"/>
                  <a:ea typeface="Roboto"/>
                  <a:cs typeface="Roboto"/>
                  <a:sym typeface="Roboto"/>
                </a:rPr>
                <a:t>Μπαντ</a:t>
              </a:r>
              <a:r>
                <a:rPr lang="el-GR" sz="1000" b="0" i="0" dirty="0">
                  <a:solidFill>
                    <a:srgbClr val="414042"/>
                  </a:solidFill>
                  <a:latin typeface="Roboto"/>
                  <a:ea typeface="Roboto"/>
                  <a:cs typeface="Roboto"/>
                  <a:sym typeface="Roboto"/>
                </a:rPr>
                <a:t> </a:t>
              </a:r>
              <a:r>
                <a:rPr lang="el-GR" sz="1000" b="0" i="0" dirty="0" err="1">
                  <a:solidFill>
                    <a:srgbClr val="414042"/>
                  </a:solidFill>
                  <a:latin typeface="Roboto"/>
                  <a:ea typeface="Roboto"/>
                  <a:cs typeface="Roboto"/>
                  <a:sym typeface="Roboto"/>
                </a:rPr>
                <a:t>Μέργκεντχαϊμ</a:t>
              </a:r>
              <a:r>
                <a:rPr lang="el-GR" sz="1000" b="0" i="0" dirty="0">
                  <a:solidFill>
                    <a:srgbClr val="414042"/>
                  </a:solidFill>
                  <a:latin typeface="Roboto"/>
                  <a:ea typeface="Roboto"/>
                  <a:cs typeface="Roboto"/>
                  <a:sym typeface="Roboto"/>
                </a:rPr>
                <a:t>, ΓΕΡΜΑΝΙΑ</a:t>
              </a:r>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dirty="0">
                <a:solidFill>
                  <a:srgbClr val="414042"/>
                </a:solidFill>
                <a:latin typeface="Roboto"/>
                <a:ea typeface="Roboto"/>
                <a:cs typeface="Roboto"/>
                <a:sym typeface="Roboto"/>
              </a:endParaRPr>
            </a:p>
          </p:txBody>
        </p:sp>
      </p:grpSp>
      <p:grpSp>
        <p:nvGrpSpPr>
          <p:cNvPr id="251" name="Google Shape;251;g2bbb28a7d3b_0_140"/>
          <p:cNvGrpSpPr/>
          <p:nvPr/>
        </p:nvGrpSpPr>
        <p:grpSpPr>
          <a:xfrm>
            <a:off x="2859813" y="1422238"/>
            <a:ext cx="1973300" cy="2726550"/>
            <a:chOff x="9320178" y="2976204"/>
            <a:chExt cx="1973300" cy="2726550"/>
          </a:xfrm>
        </p:grpSpPr>
        <p:pic>
          <p:nvPicPr>
            <p:cNvPr id="252" name="Google Shape;252;g2bbb28a7d3b_0_140"/>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3" name="Google Shape;253;g2bbb28a7d3b_0_140"/>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OXFAM ITALIA INTERCULTURA</a:t>
              </a:r>
              <a:endParaRPr dirty="0"/>
            </a:p>
            <a:p>
              <a:pPr marL="0" marR="0" lvl="0" indent="0" algn="ctr" rtl="0">
                <a:spcBef>
                  <a:spcPts val="0"/>
                </a:spcBef>
                <a:spcAft>
                  <a:spcPts val="0"/>
                </a:spcAft>
                <a:buNone/>
              </a:pPr>
              <a:r>
                <a:rPr lang="el-GR" sz="1000" b="0" i="0" dirty="0">
                  <a:solidFill>
                    <a:srgbClr val="414042"/>
                  </a:solidFill>
                  <a:latin typeface="Roboto"/>
                  <a:ea typeface="Roboto"/>
                  <a:cs typeface="Roboto"/>
                  <a:sym typeface="Roboto"/>
                </a:rPr>
                <a:t>ΑΡΕΤΖΟ, ΙΤΑΛΙΑ</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dirty="0">
                <a:solidFill>
                  <a:srgbClr val="414042"/>
                </a:solidFill>
                <a:latin typeface="Roboto"/>
                <a:ea typeface="Roboto"/>
                <a:cs typeface="Roboto"/>
                <a:sym typeface="Roboto"/>
              </a:endParaRPr>
            </a:p>
          </p:txBody>
        </p:sp>
      </p:grpSp>
      <p:grpSp>
        <p:nvGrpSpPr>
          <p:cNvPr id="254" name="Google Shape;254;g2bbb28a7d3b_0_140"/>
          <p:cNvGrpSpPr/>
          <p:nvPr/>
        </p:nvGrpSpPr>
        <p:grpSpPr>
          <a:xfrm>
            <a:off x="-1974174" y="1729933"/>
            <a:ext cx="6952500" cy="1601717"/>
            <a:chOff x="-1240501" y="3160643"/>
            <a:chExt cx="6952500" cy="1601717"/>
          </a:xfrm>
        </p:grpSpPr>
        <p:pic>
          <p:nvPicPr>
            <p:cNvPr id="255" name="Google Shape;255;g2bbb28a7d3b_0_140"/>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6" name="Google Shape;256;g2bbb28a7d3b_0_140"/>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UNIVERSITAT DE VALENCIA</a:t>
              </a:r>
              <a:endParaRPr dirty="0"/>
            </a:p>
            <a:p>
              <a:pPr marL="0" marR="0" lvl="0" indent="0" algn="ctr" rtl="0">
                <a:spcBef>
                  <a:spcPts val="0"/>
                </a:spcBef>
                <a:spcAft>
                  <a:spcPts val="0"/>
                </a:spcAft>
                <a:buNone/>
              </a:pPr>
              <a:r>
                <a:rPr lang="el-GR" sz="1000" b="0" i="0" dirty="0">
                  <a:solidFill>
                    <a:srgbClr val="414042"/>
                  </a:solidFill>
                  <a:latin typeface="Roboto"/>
                  <a:ea typeface="Roboto"/>
                  <a:cs typeface="Roboto"/>
                  <a:sym typeface="Roboto"/>
                </a:rPr>
                <a:t>ΒΑΛΕΝΣΙΑ, ΙΣΠΑΝΙΑ</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dirty="0">
                <a:solidFill>
                  <a:srgbClr val="414042"/>
                </a:solidFill>
                <a:latin typeface="Roboto"/>
                <a:ea typeface="Roboto"/>
                <a:cs typeface="Roboto"/>
                <a:sym typeface="Roboto"/>
              </a:endParaRPr>
            </a:p>
          </p:txBody>
        </p:sp>
      </p:grpSp>
      <p:sp>
        <p:nvSpPr>
          <p:cNvPr id="257" name="Google Shape;257;g2bbb28a7d3b_0_140"/>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dirty="0">
                <a:solidFill>
                  <a:srgbClr val="203864"/>
                </a:solidFill>
                <a:latin typeface="Roboto"/>
                <a:ea typeface="Roboto"/>
                <a:cs typeface="Roboto"/>
                <a:sym typeface="Roboto"/>
              </a:rPr>
              <a:t>CONNEXIONS</a:t>
            </a:r>
            <a:endParaRPr dirty="0"/>
          </a:p>
          <a:p>
            <a:pPr marL="0" marR="0" lvl="0" indent="0" algn="ctr" rtl="0">
              <a:spcBef>
                <a:spcPts val="0"/>
              </a:spcBef>
              <a:spcAft>
                <a:spcPts val="0"/>
              </a:spcAft>
              <a:buNone/>
            </a:pPr>
            <a:r>
              <a:rPr lang="el-GR" sz="1100" b="0" i="0" dirty="0">
                <a:solidFill>
                  <a:srgbClr val="414042"/>
                </a:solidFill>
                <a:latin typeface="Roboto"/>
                <a:ea typeface="Roboto"/>
                <a:cs typeface="Roboto"/>
                <a:sym typeface="Roboto"/>
              </a:rPr>
              <a:t>ΑΘΗΝΑ, ΕΛΛΑΔΑ</a:t>
            </a:r>
            <a:endParaRPr dirty="0"/>
          </a:p>
          <a:p>
            <a:pPr marL="0" marR="0" lvl="0" indent="0" algn="ctr" rtl="0">
              <a:spcBef>
                <a:spcPts val="0"/>
              </a:spcBef>
              <a:spcAft>
                <a:spcPts val="0"/>
              </a:spcAft>
              <a:buNone/>
            </a:pPr>
            <a:r>
              <a:rPr lang="en-US" sz="1100" u="sng" dirty="0">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dirty="0">
                <a:solidFill>
                  <a:srgbClr val="D71920"/>
                </a:solidFill>
                <a:latin typeface="Roboto"/>
                <a:ea typeface="Roboto"/>
                <a:cs typeface="Roboto"/>
                <a:sym typeface="Roboto"/>
              </a:rPr>
              <a:t> </a:t>
            </a:r>
            <a:endParaRPr sz="1100" b="0" i="0" dirty="0">
              <a:solidFill>
                <a:srgbClr val="414042"/>
              </a:solidFill>
              <a:latin typeface="Roboto"/>
              <a:ea typeface="Roboto"/>
              <a:cs typeface="Roboto"/>
              <a:sym typeface="Roboto"/>
            </a:endParaRPr>
          </a:p>
        </p:txBody>
      </p:sp>
      <p:pic>
        <p:nvPicPr>
          <p:cNvPr id="258" name="Google Shape;258;g2bbb28a7d3b_0_140"/>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9" name="Google Shape;259;g2bbb28a7d3b_0_140"/>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60" name="Google Shape;260;g2bbb28a7d3b_0_140"/>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dirty="0">
                <a:solidFill>
                  <a:srgbClr val="203864"/>
                </a:solidFill>
                <a:latin typeface="Roboto"/>
                <a:ea typeface="Roboto"/>
                <a:cs typeface="Roboto"/>
                <a:sym typeface="Roboto"/>
              </a:rPr>
              <a:t>AMSED</a:t>
            </a:r>
            <a:endParaRPr dirty="0"/>
          </a:p>
          <a:p>
            <a:pPr marL="0" marR="0" lvl="0" indent="0" algn="ctr" rtl="0">
              <a:spcBef>
                <a:spcPts val="0"/>
              </a:spcBef>
              <a:spcAft>
                <a:spcPts val="0"/>
              </a:spcAft>
              <a:buNone/>
            </a:pPr>
            <a:r>
              <a:rPr lang="el-GR" sz="1100" b="0" i="0" dirty="0">
                <a:solidFill>
                  <a:srgbClr val="414042"/>
                </a:solidFill>
                <a:latin typeface="Roboto"/>
                <a:ea typeface="Roboto"/>
                <a:cs typeface="Roboto"/>
                <a:sym typeface="Roboto"/>
              </a:rPr>
              <a:t>ΣΤΡΑΣΒΟΥΡΓΟ, ΓΑΛΛΙΑ</a:t>
            </a:r>
            <a:endParaRPr dirty="0"/>
          </a:p>
          <a:p>
            <a:pPr marL="0" marR="0" lvl="0" indent="0" algn="ctr" rtl="0">
              <a:spcBef>
                <a:spcPts val="0"/>
              </a:spcBef>
              <a:spcAft>
                <a:spcPts val="0"/>
              </a:spcAft>
              <a:buNone/>
            </a:pPr>
            <a:r>
              <a:rPr lang="en-US" sz="1100" u="sng" dirty="0">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dirty="0">
                <a:solidFill>
                  <a:srgbClr val="D71920"/>
                </a:solidFill>
                <a:latin typeface="Roboto"/>
                <a:ea typeface="Roboto"/>
                <a:cs typeface="Roboto"/>
                <a:sym typeface="Roboto"/>
              </a:rPr>
              <a:t> </a:t>
            </a:r>
            <a:endParaRPr sz="1100" b="0" i="0" dirty="0">
              <a:solidFill>
                <a:srgbClr val="414042"/>
              </a:solidFill>
              <a:latin typeface="Roboto"/>
              <a:ea typeface="Roboto"/>
              <a:cs typeface="Roboto"/>
              <a:sym typeface="Roboto"/>
            </a:endParaRPr>
          </a:p>
        </p:txBody>
      </p:sp>
      <p:sp>
        <p:nvSpPr>
          <p:cNvPr id="261" name="Google Shape;261;g2bbb28a7d3b_0_140"/>
          <p:cNvSpPr txBox="1"/>
          <p:nvPr/>
        </p:nvSpPr>
        <p:spPr>
          <a:xfrm>
            <a:off x="-3002082" y="5520239"/>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dirty="0">
                <a:solidFill>
                  <a:srgbClr val="203864"/>
                </a:solidFill>
                <a:latin typeface="Roboto"/>
                <a:ea typeface="Roboto"/>
                <a:cs typeface="Roboto"/>
                <a:sym typeface="Roboto"/>
              </a:rPr>
              <a:t>RESET</a:t>
            </a:r>
            <a:endParaRPr dirty="0"/>
          </a:p>
          <a:p>
            <a:pPr marL="0" marR="0" lvl="0" indent="0" algn="ctr" rtl="0">
              <a:spcBef>
                <a:spcPts val="0"/>
              </a:spcBef>
              <a:spcAft>
                <a:spcPts val="0"/>
              </a:spcAft>
              <a:buNone/>
            </a:pPr>
            <a:r>
              <a:rPr lang="el-GR" sz="1100" b="0" i="0" dirty="0">
                <a:solidFill>
                  <a:srgbClr val="414042"/>
                </a:solidFill>
                <a:latin typeface="Roboto"/>
                <a:ea typeface="Roboto"/>
                <a:cs typeface="Roboto"/>
                <a:sym typeface="Roboto"/>
              </a:rPr>
              <a:t>ΚΥΠΡΟΣ</a:t>
            </a:r>
            <a:endParaRPr dirty="0"/>
          </a:p>
          <a:p>
            <a:pPr marL="0" marR="0" lvl="0" indent="0" algn="ctr" rtl="0">
              <a:spcBef>
                <a:spcPts val="0"/>
              </a:spcBef>
              <a:spcAft>
                <a:spcPts val="0"/>
              </a:spcAft>
              <a:buNone/>
            </a:pPr>
            <a:r>
              <a:rPr lang="en-US" sz="1100" u="sng" dirty="0">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dirty="0">
                <a:solidFill>
                  <a:srgbClr val="D71920"/>
                </a:solidFill>
                <a:latin typeface="Roboto"/>
                <a:ea typeface="Roboto"/>
                <a:cs typeface="Roboto"/>
                <a:sym typeface="Roboto"/>
              </a:rPr>
              <a:t>  </a:t>
            </a:r>
            <a:endParaRPr sz="1100" b="0" i="0" dirty="0">
              <a:solidFill>
                <a:srgbClr val="414042"/>
              </a:solidFill>
              <a:latin typeface="Roboto"/>
              <a:ea typeface="Roboto"/>
              <a:cs typeface="Roboto"/>
              <a:sym typeface="Roboto"/>
            </a:endParaRPr>
          </a:p>
        </p:txBody>
      </p:sp>
      <p:pic>
        <p:nvPicPr>
          <p:cNvPr id="262" name="Google Shape;262;g2bbb28a7d3b_0_140"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3" name="Google Shape;263;g2bbb28a7d3b_0_140"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64" name="Google Shape;264;g2bbb28a7d3b_0_140"/>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bbb28a7d3b_0_280"/>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200" b="1" dirty="0">
                <a:solidFill>
                  <a:srgbClr val="203864"/>
                </a:solidFill>
              </a:rPr>
              <a:t>Στόχοι</a:t>
            </a:r>
            <a:endParaRPr dirty="0">
              <a:solidFill>
                <a:srgbClr val="203864"/>
              </a:solidFill>
            </a:endParaRPr>
          </a:p>
        </p:txBody>
      </p:sp>
      <p:sp>
        <p:nvSpPr>
          <p:cNvPr id="271" name="Google Shape;271;g2bbb28a7d3b_0_280"/>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2bbb28a7d3b_0_280"/>
          <p:cNvSpPr txBox="1"/>
          <p:nvPr/>
        </p:nvSpPr>
        <p:spPr>
          <a:xfrm>
            <a:off x="526419" y="348996"/>
            <a:ext cx="7931781"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l-GR" sz="2200" b="1" dirty="0">
                <a:solidFill>
                  <a:schemeClr val="dk1"/>
                </a:solidFill>
                <a:latin typeface="Calibri"/>
                <a:ea typeface="Calibri"/>
                <a:cs typeface="Calibri"/>
                <a:sym typeface="Calibri"/>
              </a:rPr>
              <a:t>Εφαρμογές για την ψυχική υγεία</a:t>
            </a:r>
            <a:endParaRPr sz="1400" b="0" i="0" u="none" strike="noStrike" cap="none" dirty="0">
              <a:solidFill>
                <a:srgbClr val="000000"/>
              </a:solidFill>
              <a:latin typeface="Arial"/>
              <a:ea typeface="Arial"/>
              <a:cs typeface="Arial"/>
              <a:sym typeface="Arial"/>
            </a:endParaRPr>
          </a:p>
        </p:txBody>
      </p:sp>
      <p:sp>
        <p:nvSpPr>
          <p:cNvPr id="273" name="Google Shape;273;g2bbb28a7d3b_0_280"/>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 10</a:t>
            </a:r>
            <a:endParaRPr sz="2200" b="1"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93714927-8FDD-D06D-692D-05DBA7B01C96}"/>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3" name="Google Shape;479;g2c319d66040_0_178">
            <a:extLst>
              <a:ext uri="{FF2B5EF4-FFF2-40B4-BE49-F238E27FC236}">
                <a16:creationId xmlns:a16="http://schemas.microsoft.com/office/drawing/2014/main" id="{FAF0F4B2-1ADB-29B2-9525-4AE634A56E8B}"/>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
        <p:nvSpPr>
          <p:cNvPr id="6" name="Google Shape;275;g2bbb28a7d3b_0_280">
            <a:extLst>
              <a:ext uri="{FF2B5EF4-FFF2-40B4-BE49-F238E27FC236}">
                <a16:creationId xmlns:a16="http://schemas.microsoft.com/office/drawing/2014/main" id="{51F50C11-7ABA-B794-7526-B44E8CB9DBE1}"/>
              </a:ext>
            </a:extLst>
          </p:cNvPr>
          <p:cNvSpPr txBox="1">
            <a:spLocks/>
          </p:cNvSpPr>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C00000"/>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0000"/>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0000"/>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0000"/>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0000"/>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spcAft>
                <a:spcPts val="600"/>
              </a:spcAft>
            </a:pPr>
            <a:r>
              <a:rPr lang="el-GR"/>
              <a:t>Ψυχική υγεία - σύνοψη</a:t>
            </a:r>
          </a:p>
          <a:p>
            <a:pPr>
              <a:spcAft>
                <a:spcPts val="600"/>
              </a:spcAft>
            </a:pPr>
            <a:r>
              <a:rPr lang="el-GR"/>
              <a:t>Συναισθήματα - σύνοψη</a:t>
            </a:r>
          </a:p>
          <a:p>
            <a:pPr>
              <a:spcAft>
                <a:spcPts val="600"/>
              </a:spcAft>
            </a:pPr>
            <a:r>
              <a:rPr lang="el-GR"/>
              <a:t>Εφαρμογές για την ψυχική υγεία - σύνοψη</a:t>
            </a:r>
            <a:endParaRPr lang="el-GR" dirty="0"/>
          </a:p>
        </p:txBody>
      </p:sp>
    </p:spTree>
    <p:extLst>
      <p:ext uri="{BB962C8B-B14F-4D97-AF65-F5344CB8AC3E}">
        <p14:creationId xmlns:p14="http://schemas.microsoft.com/office/powerpoint/2010/main" val="121933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bbb28a7d3b_0_41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Ψυχική υγεία</a:t>
            </a:r>
            <a:endParaRPr sz="2200" dirty="0">
              <a:latin typeface="Arial"/>
              <a:ea typeface="Arial"/>
              <a:cs typeface="Arial"/>
              <a:sym typeface="Arial"/>
            </a:endParaRPr>
          </a:p>
        </p:txBody>
      </p:sp>
      <p:sp>
        <p:nvSpPr>
          <p:cNvPr id="297" name="Google Shape;297;g2bbb28a7d3b_0_412"/>
          <p:cNvSpPr txBox="1">
            <a:spLocks noGrp="1"/>
          </p:cNvSpPr>
          <p:nvPr>
            <p:ph type="body" idx="4294967295"/>
          </p:nvPr>
        </p:nvSpPr>
        <p:spPr>
          <a:xfrm>
            <a:off x="398100" y="1741351"/>
            <a:ext cx="8242047" cy="4301700"/>
          </a:xfrm>
          <a:prstGeom prst="rect">
            <a:avLst/>
          </a:prstGeom>
          <a:noFill/>
          <a:ln>
            <a:noFill/>
          </a:ln>
        </p:spPr>
        <p:txBody>
          <a:bodyPr spcFirstLastPara="1" wrap="square" lIns="91425" tIns="45700" rIns="91425" bIns="45700" anchor="t" anchorCtr="0">
            <a:normAutofit fontScale="92500"/>
          </a:bodyPr>
          <a:lstStyle/>
          <a:p>
            <a:pPr marL="457200" lvl="0" indent="-361950" rtl="0">
              <a:lnSpc>
                <a:spcPct val="150000"/>
              </a:lnSpc>
              <a:spcBef>
                <a:spcPts val="1200"/>
              </a:spcBef>
              <a:spcAft>
                <a:spcPts val="0"/>
              </a:spcAft>
              <a:buSzPts val="2100"/>
              <a:buChar char="▪"/>
            </a:pPr>
            <a:r>
              <a:rPr lang="el-GR" sz="2000" dirty="0"/>
              <a:t>Η Ψυχική Υγεία είναι μια κατάσταση ψυχικής ευεξίας που επιτρέπει στους ανθρώπους να αντιμετωπίζουν το άγχος της ζωής, να αναπτύσσουν πλήρως τις ικανότητές τους, να είναι σε θέση να μαθαίνουν και να εργάζονται αποτελεσματικά και να συμβάλλουν στη βελτίωση της κοινότητάς τους.</a:t>
            </a:r>
            <a:endParaRPr sz="2100" dirty="0"/>
          </a:p>
          <a:p>
            <a:pPr marL="457200" lvl="0" indent="-361950" rtl="0">
              <a:lnSpc>
                <a:spcPct val="150000"/>
              </a:lnSpc>
              <a:spcBef>
                <a:spcPts val="0"/>
              </a:spcBef>
              <a:spcAft>
                <a:spcPts val="0"/>
              </a:spcAft>
              <a:buSzPts val="2100"/>
              <a:buChar char="▪"/>
            </a:pPr>
            <a:r>
              <a:rPr lang="el-GR" sz="2100" dirty="0"/>
              <a:t>Υπάρχουν διάφοροι παράγοντες που επηρεάζουν την ψυχική υγεία των ανθρώπων (βιολογικοί παράγοντες, εμπειρίες ζωής, τρόπος ζωής, οικογενειακό ιστορικό).</a:t>
            </a:r>
          </a:p>
          <a:p>
            <a:pPr marL="457200" lvl="0" indent="-361950" rtl="0">
              <a:lnSpc>
                <a:spcPct val="150000"/>
              </a:lnSpc>
              <a:spcBef>
                <a:spcPts val="0"/>
              </a:spcBef>
              <a:spcAft>
                <a:spcPts val="0"/>
              </a:spcAft>
              <a:buSzPts val="2100"/>
              <a:buChar char="▪"/>
            </a:pPr>
            <a:r>
              <a:rPr lang="el-GR" sz="2100" dirty="0"/>
              <a:t>Όταν αυτοί οι παράγοντες αποσταθεροποιούνται, αρχίζουν να εμφανίζονται προβλήματα ψυχικής υγείας (άγχος, κατάθλιψη, στρες...).</a:t>
            </a:r>
            <a:endParaRPr sz="2000" dirty="0"/>
          </a:p>
        </p:txBody>
      </p:sp>
      <p:pic>
        <p:nvPicPr>
          <p:cNvPr id="7" name="Google Shape;215;g2bb81b3e26d_0_402"/>
          <p:cNvPicPr preferRelativeResize="0"/>
          <p:nvPr/>
        </p:nvPicPr>
        <p:blipFill rotWithShape="1">
          <a:blip r:embed="rId3">
            <a:alphaModFix/>
          </a:blip>
          <a:srcRect/>
          <a:stretch/>
        </p:blipFill>
        <p:spPr>
          <a:xfrm>
            <a:off x="9500022" y="2327147"/>
            <a:ext cx="2125877" cy="3429841"/>
          </a:xfrm>
          <a:prstGeom prst="rect">
            <a:avLst/>
          </a:prstGeom>
          <a:noFill/>
          <a:ln>
            <a:noFill/>
          </a:ln>
        </p:spPr>
      </p:pic>
      <p:sp>
        <p:nvSpPr>
          <p:cNvPr id="8" name="Google Shape;211;g2bb81b3e26d_0_402"/>
          <p:cNvSpPr/>
          <p:nvPr/>
        </p:nvSpPr>
        <p:spPr>
          <a:xfrm>
            <a:off x="9500022" y="6226697"/>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bbb28a7d3b_0_471"/>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Συναισθήματα</a:t>
            </a:r>
            <a:endParaRPr sz="2200" dirty="0">
              <a:latin typeface="Arial"/>
              <a:ea typeface="Arial"/>
              <a:cs typeface="Arial"/>
              <a:sym typeface="Arial"/>
            </a:endParaRPr>
          </a:p>
        </p:txBody>
      </p:sp>
      <p:sp>
        <p:nvSpPr>
          <p:cNvPr id="308" name="Google Shape;308;g2bbb28a7d3b_0_471"/>
          <p:cNvSpPr txBox="1">
            <a:spLocks noGrp="1"/>
          </p:cNvSpPr>
          <p:nvPr>
            <p:ph type="body" idx="4294967295"/>
          </p:nvPr>
        </p:nvSpPr>
        <p:spPr>
          <a:xfrm>
            <a:off x="398100" y="1741351"/>
            <a:ext cx="9877470" cy="4301700"/>
          </a:xfrm>
          <a:prstGeom prst="rect">
            <a:avLst/>
          </a:prstGeom>
          <a:noFill/>
          <a:ln>
            <a:noFill/>
          </a:ln>
        </p:spPr>
        <p:txBody>
          <a:bodyPr spcFirstLastPara="1" wrap="square" lIns="91425" tIns="45700" rIns="91425" bIns="45700" anchor="t" anchorCtr="0">
            <a:normAutofit fontScale="92500"/>
          </a:bodyPr>
          <a:lstStyle/>
          <a:p>
            <a:pPr marL="228600" lvl="0" indent="-241300" rtl="0">
              <a:lnSpc>
                <a:spcPct val="150000"/>
              </a:lnSpc>
              <a:spcBef>
                <a:spcPts val="0"/>
              </a:spcBef>
              <a:spcAft>
                <a:spcPts val="0"/>
              </a:spcAft>
              <a:buSzPts val="2400"/>
              <a:buChar char="▪"/>
            </a:pPr>
            <a:r>
              <a:rPr lang="el-GR" sz="2400" dirty="0"/>
              <a:t>Τα συναισθήματα νοούνται ως μια έντονη προσωρινή αλλαγή της διάθεσης.</a:t>
            </a:r>
          </a:p>
          <a:p>
            <a:pPr marL="228600" lvl="0" indent="-241300" rtl="0">
              <a:lnSpc>
                <a:spcPct val="150000"/>
              </a:lnSpc>
              <a:spcBef>
                <a:spcPts val="0"/>
              </a:spcBef>
              <a:spcAft>
                <a:spcPts val="0"/>
              </a:spcAft>
              <a:buSzPts val="2400"/>
              <a:buChar char="▪"/>
            </a:pPr>
            <a:r>
              <a:rPr lang="el-GR" sz="2400" dirty="0"/>
              <a:t>Η συναισθηματική νοημοσύνη είναι σημαντική επειδή μας επιτρέπει να αντιλαμβανόμαστε, να κατανοούμε και να προσαρμόζουμε τα συναισθήματά μας.</a:t>
            </a:r>
          </a:p>
          <a:p>
            <a:pPr marL="228600" lvl="0" indent="-241300" rtl="0">
              <a:lnSpc>
                <a:spcPct val="150000"/>
              </a:lnSpc>
              <a:spcBef>
                <a:spcPts val="0"/>
              </a:spcBef>
              <a:spcAft>
                <a:spcPts val="0"/>
              </a:spcAft>
              <a:buSzPts val="2400"/>
              <a:buChar char="▪"/>
            </a:pPr>
            <a:r>
              <a:rPr lang="el-GR" sz="2400" dirty="0"/>
              <a:t>Υπάρχουν ορισμένα οικουμενικά συναισθήματα (χαρά, έκπληξη, θλίψη, θυμός, αηδία και φόβος).</a:t>
            </a:r>
          </a:p>
          <a:p>
            <a:pPr marL="228600" lvl="0" indent="-241300" rtl="0">
              <a:lnSpc>
                <a:spcPct val="150000"/>
              </a:lnSpc>
              <a:spcBef>
                <a:spcPts val="0"/>
              </a:spcBef>
              <a:spcAft>
                <a:spcPts val="0"/>
              </a:spcAft>
              <a:buSzPts val="2400"/>
              <a:buChar char="▪"/>
            </a:pPr>
            <a:r>
              <a:rPr lang="el-GR" sz="2400" dirty="0"/>
              <a:t>Οι πιο ευρέως χρησιμοποιούμενες τεχνικές διαχείρισης των συναισθημάτων είναι η επαναξιολόγηση, η επίλυση προβλημάτων και ο έλεγχος της αναπνοής.</a:t>
            </a:r>
            <a:endParaRPr sz="2400" dirty="0"/>
          </a:p>
        </p:txBody>
      </p:sp>
      <p:pic>
        <p:nvPicPr>
          <p:cNvPr id="7" name="Picture 2" descr="Free mood moody emotion vector">
            <a:extLst>
              <a:ext uri="{FF2B5EF4-FFF2-40B4-BE49-F238E27FC236}">
                <a16:creationId xmlns:a16="http://schemas.microsoft.com/office/drawing/2014/main" id="{7C125E19-2EB2-F6C7-98A7-7086C4339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240" y="4063999"/>
            <a:ext cx="1953430" cy="21897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06;g2bb81b3e26d_0_613"/>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bbb28a7d3b_0_48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Εφαρμογές ψυχικής υγείας</a:t>
            </a:r>
            <a:endParaRPr sz="2200" dirty="0">
              <a:latin typeface="Arial"/>
              <a:ea typeface="Arial"/>
              <a:cs typeface="Arial"/>
              <a:sym typeface="Arial"/>
            </a:endParaRPr>
          </a:p>
        </p:txBody>
      </p:sp>
      <p:sp>
        <p:nvSpPr>
          <p:cNvPr id="319" name="Google Shape;319;g2bbb28a7d3b_0_482"/>
          <p:cNvSpPr txBox="1">
            <a:spLocks noGrp="1"/>
          </p:cNvSpPr>
          <p:nvPr>
            <p:ph type="body" idx="4294967295"/>
          </p:nvPr>
        </p:nvSpPr>
        <p:spPr>
          <a:xfrm>
            <a:off x="398100" y="1741351"/>
            <a:ext cx="7747524" cy="4301700"/>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50000"/>
              </a:lnSpc>
              <a:spcBef>
                <a:spcPts val="0"/>
              </a:spcBef>
              <a:spcAft>
                <a:spcPts val="0"/>
              </a:spcAft>
              <a:buNone/>
            </a:pPr>
            <a:r>
              <a:rPr lang="el-GR" sz="2400" dirty="0"/>
              <a:t>Υπάρχουν διάφορες κατηγορίες εφαρμογών ψυχικής υγείας:</a:t>
            </a:r>
            <a:endParaRPr sz="2400" dirty="0"/>
          </a:p>
          <a:p>
            <a:pPr marL="228600" lvl="0" indent="-241300" algn="just" rtl="0">
              <a:lnSpc>
                <a:spcPct val="150000"/>
              </a:lnSpc>
              <a:spcBef>
                <a:spcPts val="0"/>
              </a:spcBef>
              <a:spcAft>
                <a:spcPts val="0"/>
              </a:spcAft>
              <a:buSzPts val="2400"/>
              <a:buChar char="▪"/>
            </a:pPr>
            <a:r>
              <a:rPr lang="el-GR" sz="2400" dirty="0"/>
              <a:t>Παρακολούθηση και καταγραφή της διάθεσης του χρήστη στην καθημερινή του ζωή. </a:t>
            </a:r>
          </a:p>
          <a:p>
            <a:pPr marL="228600" lvl="0" indent="-241300" algn="just" rtl="0">
              <a:lnSpc>
                <a:spcPct val="150000"/>
              </a:lnSpc>
              <a:spcBef>
                <a:spcPts val="0"/>
              </a:spcBef>
              <a:spcAft>
                <a:spcPts val="0"/>
              </a:spcAft>
              <a:buSzPts val="2400"/>
              <a:buChar char="▪"/>
            </a:pPr>
            <a:r>
              <a:rPr lang="el-GR" sz="2400" dirty="0"/>
              <a:t>Εργαλεία για τη διαχείριση του </a:t>
            </a:r>
            <a:r>
              <a:rPr lang="el-GR" sz="2400" dirty="0" err="1"/>
              <a:t>μετατραυματικού</a:t>
            </a:r>
            <a:r>
              <a:rPr lang="el-GR" sz="2400" dirty="0"/>
              <a:t> στρες, του άγχους και του στρες.  </a:t>
            </a:r>
          </a:p>
          <a:p>
            <a:pPr marL="228600" lvl="0" indent="-241300" algn="just" rtl="0">
              <a:lnSpc>
                <a:spcPct val="150000"/>
              </a:lnSpc>
              <a:spcBef>
                <a:spcPts val="0"/>
              </a:spcBef>
              <a:spcAft>
                <a:spcPts val="0"/>
              </a:spcAft>
              <a:buSzPts val="2400"/>
              <a:buChar char="▪"/>
            </a:pPr>
            <a:r>
              <a:rPr lang="el-GR" sz="2400" dirty="0"/>
              <a:t>Υποστήριξη στην αναζήτηση ψυχολογικής υποστήριξης, καθώς και επιμόρφωση και ενημέρωση των ειδικών.   </a:t>
            </a:r>
          </a:p>
          <a:p>
            <a:pPr marL="228600" lvl="0" indent="-241300" algn="just" rtl="0">
              <a:lnSpc>
                <a:spcPct val="150000"/>
              </a:lnSpc>
              <a:spcBef>
                <a:spcPts val="0"/>
              </a:spcBef>
              <a:spcAft>
                <a:spcPts val="0"/>
              </a:spcAft>
              <a:buSzPts val="2400"/>
              <a:buChar char="▪"/>
            </a:pPr>
            <a:r>
              <a:rPr lang="el-GR" sz="2400" dirty="0"/>
              <a:t>Βοήθεια στη διαχείριση των συναισθημάτων.</a:t>
            </a:r>
            <a:r>
              <a:rPr lang="en-US" sz="2400" dirty="0"/>
              <a:t> </a:t>
            </a:r>
            <a:endParaRPr sz="2400" dirty="0"/>
          </a:p>
          <a:p>
            <a:pPr marL="0" lvl="0" indent="0" algn="just" rtl="0">
              <a:lnSpc>
                <a:spcPct val="150000"/>
              </a:lnSpc>
              <a:spcBef>
                <a:spcPts val="0"/>
              </a:spcBef>
              <a:spcAft>
                <a:spcPts val="0"/>
              </a:spcAft>
              <a:buNone/>
            </a:pPr>
            <a:endParaRPr sz="2400" dirty="0"/>
          </a:p>
        </p:txBody>
      </p:sp>
      <p:pic>
        <p:nvPicPr>
          <p:cNvPr id="7" name="Picture 2" descr="Free african african american black vector">
            <a:extLst>
              <a:ext uri="{FF2B5EF4-FFF2-40B4-BE49-F238E27FC236}">
                <a16:creationId xmlns:a16="http://schemas.microsoft.com/office/drawing/2014/main" id="{953CA5E7-7D9C-333A-F72F-64520DB71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668" y="1741351"/>
            <a:ext cx="3332988" cy="37033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29;g2bb81b3e26d_0_795"/>
          <p:cNvSpPr/>
          <p:nvPr/>
        </p:nvSpPr>
        <p:spPr>
          <a:xfrm>
            <a:off x="9323082" y="6043051"/>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bbb28a7d3b_0_550"/>
          <p:cNvSpPr txBox="1">
            <a:spLocks noGrp="1"/>
          </p:cNvSpPr>
          <p:nvPr>
            <p:ph type="title"/>
          </p:nvPr>
        </p:nvSpPr>
        <p:spPr>
          <a:xfrm>
            <a:off x="566100" y="7338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l-GR" sz="3000" dirty="0"/>
              <a:t>Ανατροφοδότηση &amp; συζήτηση</a:t>
            </a:r>
            <a:r>
              <a:rPr lang="en-US" sz="3000" dirty="0"/>
              <a:t> </a:t>
            </a:r>
            <a:endParaRPr sz="3000" dirty="0"/>
          </a:p>
        </p:txBody>
      </p:sp>
      <p:pic>
        <p:nvPicPr>
          <p:cNvPr id="3" name="Picture 2" descr="Illustration of speech bubbles">
            <a:extLst>
              <a:ext uri="{FF2B5EF4-FFF2-40B4-BE49-F238E27FC236}">
                <a16:creationId xmlns:a16="http://schemas.microsoft.com/office/drawing/2014/main" id="{69781504-BDB8-1AE6-8872-D3AC36AA3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27282A-8526-8FBF-5E89-284946383D0E}"/>
              </a:ext>
            </a:extLst>
          </p:cNvPr>
          <p:cNvSpPr txBox="1"/>
          <p:nvPr/>
        </p:nvSpPr>
        <p:spPr>
          <a:xfrm>
            <a:off x="6032864" y="6503930"/>
            <a:ext cx="615913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6" name="Google Shape;335;g2bb2d886595_0_452">
            <a:extLst>
              <a:ext uri="{FF2B5EF4-FFF2-40B4-BE49-F238E27FC236}">
                <a16:creationId xmlns:a16="http://schemas.microsoft.com/office/drawing/2014/main" id="{F237E099-509F-5614-65C4-DE41A80861A1}"/>
              </a:ext>
            </a:extLst>
          </p:cNvPr>
          <p:cNvSpPr txBox="1">
            <a:spLocks/>
          </p:cNvSpPr>
          <p:nvPr/>
        </p:nvSpPr>
        <p:spPr>
          <a:xfrm>
            <a:off x="481800" y="1595475"/>
            <a:ext cx="6919492" cy="42129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01E24"/>
              </a:buClr>
              <a:buSzPts val="18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C01E24"/>
              </a:buClr>
              <a:buSzPts val="216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C01E24"/>
              </a:buClr>
              <a:buSzPts val="18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07645">
              <a:lnSpc>
                <a:spcPct val="150000"/>
              </a:lnSpc>
              <a:spcBef>
                <a:spcPts val="0"/>
              </a:spcBef>
              <a:buSzPct val="87500"/>
            </a:pPr>
            <a:r>
              <a:rPr lang="el-GR" sz="2400" i="1" dirty="0"/>
              <a:t>Πιστεύετε ότι αυτό το μάθημα ήταν </a:t>
            </a:r>
            <a:r>
              <a:rPr lang="el-GR" sz="2400" b="1" i="1" dirty="0"/>
              <a:t>χρήσιμο</a:t>
            </a:r>
            <a:r>
              <a:rPr lang="el-GR" sz="2400" i="1" dirty="0"/>
              <a:t>;</a:t>
            </a:r>
            <a:endParaRPr lang="el-GR" i="1" dirty="0"/>
          </a:p>
          <a:p>
            <a:pPr marL="228600" indent="-207645">
              <a:lnSpc>
                <a:spcPct val="150000"/>
              </a:lnSpc>
              <a:spcBef>
                <a:spcPts val="0"/>
              </a:spcBef>
              <a:buSzPct val="87500"/>
            </a:pPr>
            <a:r>
              <a:rPr lang="el-GR" sz="2400" i="1" dirty="0"/>
              <a:t>Πιστεύετε ότι θα </a:t>
            </a:r>
            <a:r>
              <a:rPr lang="el-GR" sz="2400" b="1" i="1" dirty="0"/>
              <a:t>χρησιμοποιήσετε</a:t>
            </a:r>
            <a:r>
              <a:rPr lang="el-GR" sz="2400" i="1" dirty="0"/>
              <a:t> κάποια από τις εφαρμογές της ενότητας;</a:t>
            </a:r>
          </a:p>
          <a:p>
            <a:pPr marL="228600" indent="-207645">
              <a:lnSpc>
                <a:spcPct val="150000"/>
              </a:lnSpc>
              <a:spcBef>
                <a:spcPts val="0"/>
              </a:spcBef>
              <a:buSzPct val="87500"/>
            </a:pPr>
            <a:r>
              <a:rPr lang="el-GR" sz="2400" i="1" dirty="0"/>
              <a:t>Από την εμπειρία σας, θεωρείτε ότι οι εφαρμογές αυτές μπορούν να </a:t>
            </a:r>
            <a:r>
              <a:rPr lang="el-GR" sz="2400" b="1" i="1" dirty="0"/>
              <a:t>συμβάλουν στην επίτευξη</a:t>
            </a:r>
            <a:r>
              <a:rPr lang="el-GR" sz="2400" i="1" dirty="0"/>
              <a:t> στόχων που σχετίζονται με την ψυχική υγεία;</a:t>
            </a:r>
          </a:p>
          <a:p>
            <a:pPr marL="228600" indent="-207645">
              <a:lnSpc>
                <a:spcPct val="150000"/>
              </a:lnSpc>
              <a:spcBef>
                <a:spcPts val="0"/>
              </a:spcBef>
              <a:buSzPct val="87500"/>
            </a:pPr>
            <a:r>
              <a:rPr lang="el-GR" sz="2400" i="1" dirty="0"/>
              <a:t>Μπορείτε να περιγράψετε κάποια </a:t>
            </a:r>
            <a:r>
              <a:rPr lang="el-GR" sz="2400" b="1" i="1" dirty="0"/>
              <a:t>θετική εμπειρία </a:t>
            </a:r>
            <a:r>
              <a:rPr lang="el-GR" sz="2400" i="1" dirty="0"/>
              <a:t>που είχατε με την εφαρμογή που χρησιμοποιήσατε;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4"/>
        <p:cNvGrpSpPr/>
        <p:nvPr/>
      </p:nvGrpSpPr>
      <p:grpSpPr>
        <a:xfrm>
          <a:off x="0" y="0"/>
          <a:ext cx="0" cy="0"/>
          <a:chOff x="0" y="0"/>
          <a:chExt cx="0" cy="0"/>
        </a:xfrm>
      </p:grpSpPr>
      <p:sp>
        <p:nvSpPr>
          <p:cNvPr id="335" name="Google Shape;33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7" name="Google Shape;33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38" name="Google Shape;33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39" name="Google Shape;339;p26"/>
          <p:cNvSpPr txBox="1"/>
          <p:nvPr/>
        </p:nvSpPr>
        <p:spPr>
          <a:xfrm>
            <a:off x="340474" y="2922021"/>
            <a:ext cx="5034783" cy="1563469"/>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1E24"/>
              </a:buClr>
              <a:buSzPts val="2800"/>
              <a:buFont typeface="Calibri"/>
              <a:buNone/>
            </a:pPr>
            <a:r>
              <a:rPr lang="el-GR" sz="2800" b="0" i="0" u="none" strike="noStrike" cap="none" dirty="0">
                <a:solidFill>
                  <a:srgbClr val="C01E24"/>
                </a:solidFill>
                <a:latin typeface="Calibri"/>
                <a:ea typeface="Calibri"/>
                <a:cs typeface="Calibri"/>
                <a:sym typeface="Calibri"/>
              </a:rPr>
              <a:t>Συγχαρητήρια!</a:t>
            </a:r>
          </a:p>
          <a:p>
            <a:pPr marL="0" marR="0" lvl="0" indent="0" algn="l" rtl="0">
              <a:lnSpc>
                <a:spcPct val="90000"/>
              </a:lnSpc>
              <a:spcBef>
                <a:spcPts val="0"/>
              </a:spcBef>
              <a:spcAft>
                <a:spcPts val="0"/>
              </a:spcAft>
              <a:buClr>
                <a:srgbClr val="C01E24"/>
              </a:buClr>
              <a:buSzPts val="2800"/>
              <a:buFont typeface="Calibri"/>
              <a:buNone/>
            </a:pPr>
            <a:r>
              <a:rPr lang="el-GR" sz="2800" b="0" i="0" u="none" strike="noStrike" cap="none" dirty="0">
                <a:solidFill>
                  <a:srgbClr val="C01E24"/>
                </a:solidFill>
                <a:latin typeface="Calibri"/>
                <a:ea typeface="Calibri"/>
                <a:cs typeface="Calibri"/>
                <a:sym typeface="Calibri"/>
              </a:rPr>
              <a:t/>
            </a:r>
            <a:br>
              <a:rPr lang="el-GR" sz="2800" b="0" i="0" u="none" strike="noStrike" cap="none" dirty="0">
                <a:solidFill>
                  <a:srgbClr val="C01E24"/>
                </a:solidFill>
                <a:latin typeface="Calibri"/>
                <a:ea typeface="Calibri"/>
                <a:cs typeface="Calibri"/>
                <a:sym typeface="Calibri"/>
              </a:rPr>
            </a:br>
            <a:r>
              <a:rPr lang="el-GR" sz="2800" b="0" i="0" u="none" strike="noStrike" cap="none" dirty="0">
                <a:solidFill>
                  <a:srgbClr val="C01E24"/>
                </a:solidFill>
                <a:latin typeface="Calibri"/>
                <a:ea typeface="Calibri"/>
                <a:cs typeface="Calibri"/>
                <a:sym typeface="Calibri"/>
              </a:rPr>
              <a:t>Ολοκληρώσατε τη διδασκαλία αυτής της ενότητας!  </a:t>
            </a:r>
            <a:endParaRPr lang="el-GR" sz="1400" b="0" i="0" u="none" strike="noStrike" cap="none" dirty="0">
              <a:solidFill>
                <a:srgbClr val="000000"/>
              </a:solidFill>
              <a:latin typeface="Arial"/>
              <a:ea typeface="Arial"/>
              <a:cs typeface="Arial"/>
              <a:sym typeface="Arial"/>
            </a:endParaRPr>
          </a:p>
        </p:txBody>
      </p:sp>
      <p:pic>
        <p:nvPicPr>
          <p:cNvPr id="341" name="Google Shape;34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2" name="Google Shape;231;g2bbb28a7d3b_0_70">
            <a:extLst>
              <a:ext uri="{FF2B5EF4-FFF2-40B4-BE49-F238E27FC236}">
                <a16:creationId xmlns:a16="http://schemas.microsoft.com/office/drawing/2014/main" id="{0F355EFB-07D1-3D90-8CC2-0AFF5FD14045}"/>
              </a:ext>
            </a:extLst>
          </p:cNvPr>
          <p:cNvSpPr/>
          <p:nvPr/>
        </p:nvSpPr>
        <p:spPr>
          <a:xfrm>
            <a:off x="3890172" y="6284141"/>
            <a:ext cx="82932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000" b="0" i="0" dirty="0">
                <a:solidFill>
                  <a:srgbClr val="DDEAF6"/>
                </a:solidFill>
                <a:latin typeface="Calibri"/>
                <a:ea typeface="Calibri"/>
                <a:cs typeface="Calibri"/>
                <a:sym typeface="Calibri"/>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rgbClr val="DDEAF6"/>
                </a:solidFill>
                <a:latin typeface="Calibri"/>
                <a:ea typeface="Calibri"/>
                <a:cs typeface="Calibri"/>
                <a:sym typeface="Calibri"/>
              </a:rPr>
              <a:t>EACEA). </a:t>
            </a:r>
            <a:r>
              <a:rPr lang="el-GR" sz="1000" b="0" i="0" dirty="0">
                <a:solidFill>
                  <a:srgbClr val="DDEAF6"/>
                </a:solidFill>
                <a:latin typeface="Calibri"/>
                <a:ea typeface="Calibri"/>
                <a:cs typeface="Calibri"/>
                <a:sym typeface="Calibri"/>
              </a:rPr>
              <a:t>Η Ευρωπαϊκή Ένωση και ο </a:t>
            </a:r>
            <a:r>
              <a:rPr lang="en-US" sz="1000" b="0" i="0" dirty="0">
                <a:solidFill>
                  <a:srgbClr val="DDEAF6"/>
                </a:solidFill>
                <a:latin typeface="Calibri"/>
                <a:ea typeface="Calibri"/>
                <a:cs typeface="Calibri"/>
                <a:sym typeface="Calibri"/>
              </a:rPr>
              <a:t>EACEA </a:t>
            </a:r>
            <a:r>
              <a:rPr lang="el-GR" sz="1000" b="0" i="0" dirty="0">
                <a:solidFill>
                  <a:srgbClr val="DDEAF6"/>
                </a:solidFill>
                <a:latin typeface="Calibri"/>
                <a:ea typeface="Calibri"/>
                <a:cs typeface="Calibri"/>
                <a:sym typeface="Calibri"/>
              </a:rPr>
              <a:t>δεν μπορούν να θεωρηθούν υπεύθυνοι για τις εκφραζόμενες απόψεις.</a:t>
            </a:r>
            <a:endParaRPr sz="1000" dirty="0">
              <a:solidFill>
                <a:srgbClr val="DDEAF6"/>
              </a:solidFill>
              <a:latin typeface="Calibri"/>
              <a:ea typeface="Calibri"/>
              <a:cs typeface="Calibri"/>
              <a:sym typeface="Calibri"/>
            </a:endParaRPr>
          </a:p>
        </p:txBody>
      </p:sp>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4 CLOSING SESSION IZ"/>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jd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N0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3T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N0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N0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N0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jdNtYFQaV5GsAAABvAAAAHAAAAHVuaXZlcnNhbC9sb2NhbF9zZXR0aW5ncy54bWwNyrEKwkAMANC9XxEySB3Uugn2rpujCK0fENogB7mk9ELRv/e2N7x++GaBnbeSTANezx0C62xL0k/A9/Q43RCKky4kphxQDWGITS82k4zsXmOBVejH28S5wvlJuc4XqbOkAu1B/B6PeInNH1BLAwQUAAIACABkd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kdNtYOp3ncEsAAABrAAAAGwAAAHVuaXZlcnNhbC91bml2ZXJzYWwucG5nLnhtbLOxr8jNUShLLSrOzM+zVTLUM1Cyt+PlsikoSi3LTC1XqACKAQUhQEmhEsg1QnDLM1NKMoBCBhYWCMGM1Mz0jBJbJQtDM7igPtBMAFBLAQIAABQAAgAIAKl+UE82YVgCRwMAAOEJAAAUAAAAAAAAAAEAAAAAAAAAAAB1bml2ZXJzYWwvcGxheWVyLnhtbFBLAQIAABQAAgAIAGN021i1N/SoHAUAAOETAAAdAAAAAAAAAAEAAAAAAHkDAAB1bml2ZXJzYWwvY29tbW9uX21lc3NhZ2VzLmxuZ1BLAQIAABQAAgAIAGN021gVHmAbowAAAH8BAAAuAAAAAAAAAAEAAAAAANAIAAB1bml2ZXJzYWwvcGxheWJhY2tfYW5kX25hdmlnYXRpb25fc2V0dGluZ3MueG1sUEsBAgAAFAACAAgAY3TbWHRJNR88BAAADBUAACcAAAAAAAAAAQAAAAAAvwkAAHVuaXZlcnNhbC9mbGFzaF9wdWJsaXNoaW5nX3NldHRpbmdzLnhtbFBLAQIAABQAAgAIAGN021g3i4dqewMAAKwMAAAhAAAAAAAAAAEAAAAAAEAOAAB1bml2ZXJzYWwvZmxhc2hfc2tpbl9zZXR0aW5ncy54bWxQSwECAAAUAAIACABjdNtYpq9WIzYEAACWFAAAJgAAAAAAAAABAAAAAAD6EQAAdW5pdmVyc2FsL2h0bWxfcHVibGlzaGluZ19zZXR0aW5ncy54bWxQSwECAAAUAAIACABjdNtYJg9+6LABAABvBgAAHwAAAAAAAAABAAAAAAB0FgAAdW5pdmVyc2FsL2h0bWxfc2tpbl9zZXR0aW5ncy5qc1BLAQIAABQAAgAIAGN021gVBpXkawAAAG8AAAAcAAAAAAAAAAEAAAAAAGEYAAB1bml2ZXJzYWwvbG9jYWxfc2V0dGluZ3MueG1sUEsBAgAAFAACAAgAZHTbWPV0pn6tEQAAqzkAABcAAAAAAAAAAAAAAAAABhkAAHVuaXZlcnNhbC91bml2ZXJzYWwucG5nUEsBAgAAFAACAAgAZHTbWDqd53BLAAAAawAAABsAAAAAAAAAAQAAAAAA6CoAAHVuaXZlcnNhbC91bml2ZXJzYWwucG5nLnhtbFBLBQYAAAAACgAKAAYDAABsKwAAAAA="/>
  <p:tag name="ISPRING_LMS_API_VERSION" val="SCORM 1.2"/>
  <p:tag name="ISPRING_ULTRA_SCORM_COURSE_ID" val="7B83B9E8-D439-4BA7-937C-B8DB9D6BD7F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4 CLOSING SESSION IZ"/>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550</Words>
  <Application>Microsoft Office PowerPoint</Application>
  <PresentationFormat>Ευρεία οθόνη</PresentationFormat>
  <Paragraphs>82</Paragraphs>
  <Slides>8</Slides>
  <Notes>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5</vt:i4>
      </vt:variant>
      <vt:variant>
        <vt:lpstr>Τίτλοι διαφανειών</vt:lpstr>
      </vt:variant>
      <vt:variant>
        <vt:i4>8</vt:i4>
      </vt:variant>
    </vt:vector>
  </HeadingPairs>
  <TitlesOfParts>
    <vt:vector size="21" baseType="lpstr">
      <vt:lpstr>Calibri</vt:lpstr>
      <vt:lpstr>Calibri Light</vt:lpstr>
      <vt:lpstr>Noto Sans Symbols</vt:lpstr>
      <vt:lpstr>Roboto</vt:lpstr>
      <vt:lpstr>Gill Sans</vt:lpstr>
      <vt:lpstr>Arial</vt:lpstr>
      <vt:lpstr>Abadi Extra Light</vt:lpstr>
      <vt:lpstr>Impact</vt:lpstr>
      <vt:lpstr>Θέμα του Office</vt:lpstr>
      <vt:lpstr>Θέμα του Office</vt:lpstr>
      <vt:lpstr>Θέμα του Office</vt:lpstr>
      <vt:lpstr>Θέμα του Office</vt:lpstr>
      <vt:lpstr>Θέμα του Office</vt:lpstr>
      <vt:lpstr>Παρουσίαση του PowerPoint</vt:lpstr>
      <vt:lpstr>Εταίροι</vt:lpstr>
      <vt:lpstr>Στόχοι</vt:lpstr>
      <vt:lpstr>Ψυχική υγεία</vt:lpstr>
      <vt:lpstr>Συναισθήματα</vt:lpstr>
      <vt:lpstr>Εφαρμογές ψυχικής υγείας</vt:lpstr>
      <vt:lpstr>Ανατροφοδότηση &amp; συζήτηση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4 CLOSING SESSION IZ</dc:title>
  <dc:creator>pantelis bbalaouras</dc:creator>
  <cp:lastModifiedBy>pantelis</cp:lastModifiedBy>
  <cp:revision>21</cp:revision>
  <dcterms:created xsi:type="dcterms:W3CDTF">2020-06-02T13:31:56Z</dcterms:created>
  <dcterms:modified xsi:type="dcterms:W3CDTF">2024-06-27T11:35:38Z</dcterms:modified>
</cp:coreProperties>
</file>