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theme/theme4.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5.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6.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6" r:id="rId2"/>
    <p:sldMasterId id="2147483664" r:id="rId3"/>
    <p:sldMasterId id="2147483672" r:id="rId4"/>
    <p:sldMasterId id="2147483674" r:id="rId5"/>
    <p:sldMasterId id="2147483682" r:id="rId6"/>
    <p:sldMasterId id="2147483690" r:id="rId7"/>
  </p:sldMasterIdLst>
  <p:notesMasterIdLst>
    <p:notesMasterId r:id="rId52"/>
  </p:notesMasterIdLst>
  <p:sldIdLst>
    <p:sldId id="256" r:id="rId8"/>
    <p:sldId id="310" r:id="rId9"/>
    <p:sldId id="257" r:id="rId10"/>
    <p:sldId id="258" r:id="rId11"/>
    <p:sldId id="296" r:id="rId12"/>
    <p:sldId id="297" r:id="rId13"/>
    <p:sldId id="304" r:id="rId14"/>
    <p:sldId id="305" r:id="rId15"/>
    <p:sldId id="298" r:id="rId16"/>
    <p:sldId id="263" r:id="rId17"/>
    <p:sldId id="300" r:id="rId18"/>
    <p:sldId id="306" r:id="rId19"/>
    <p:sldId id="266" r:id="rId20"/>
    <p:sldId id="267" r:id="rId21"/>
    <p:sldId id="268" r:id="rId22"/>
    <p:sldId id="269" r:id="rId23"/>
    <p:sldId id="307" r:id="rId24"/>
    <p:sldId id="308" r:id="rId25"/>
    <p:sldId id="271" r:id="rId26"/>
    <p:sldId id="299" r:id="rId27"/>
    <p:sldId id="309" r:id="rId28"/>
    <p:sldId id="274" r:id="rId29"/>
    <p:sldId id="275" r:id="rId30"/>
    <p:sldId id="276" r:id="rId31"/>
    <p:sldId id="277" r:id="rId32"/>
    <p:sldId id="278" r:id="rId33"/>
    <p:sldId id="279" r:id="rId34"/>
    <p:sldId id="280" r:id="rId35"/>
    <p:sldId id="281" r:id="rId36"/>
    <p:sldId id="282" r:id="rId37"/>
    <p:sldId id="283" r:id="rId38"/>
    <p:sldId id="284" r:id="rId39"/>
    <p:sldId id="285" r:id="rId40"/>
    <p:sldId id="286" r:id="rId41"/>
    <p:sldId id="287" r:id="rId42"/>
    <p:sldId id="288" r:id="rId43"/>
    <p:sldId id="289" r:id="rId44"/>
    <p:sldId id="290" r:id="rId45"/>
    <p:sldId id="291" r:id="rId46"/>
    <p:sldId id="292" r:id="rId47"/>
    <p:sldId id="293" r:id="rId48"/>
    <p:sldId id="303" r:id="rId49"/>
    <p:sldId id="294" r:id="rId50"/>
    <p:sldId id="295" r:id="rId51"/>
  </p:sldIdLst>
  <p:sldSz cx="12192000" cy="6858000"/>
  <p:notesSz cx="6858000" cy="9144000"/>
  <p:embeddedFontLst>
    <p:embeddedFont>
      <p:font typeface="Calibri Light" panose="020F0302020204030204" pitchFamily="34" charset="0"/>
      <p:regular r:id="rId53"/>
      <p:italic r:id="rId54"/>
    </p:embeddedFont>
    <p:embeddedFont>
      <p:font typeface="MS PGothic" panose="020B0600070205080204" pitchFamily="34" charset="-128"/>
      <p:regular r:id="rId55"/>
    </p:embeddedFont>
    <p:embeddedFont>
      <p:font typeface="Roboto" panose="02000000000000000000" pitchFamily="2" charset="0"/>
      <p:regular r:id="rId56"/>
      <p:bold r:id="rId57"/>
      <p:italic r:id="rId58"/>
      <p:boldItalic r:id="rId59"/>
    </p:embeddedFont>
    <p:embeddedFont>
      <p:font typeface="Gill Sans Nova" panose="020B0602020104020203" pitchFamily="34" charset="0"/>
      <p:regular r:id="rId60"/>
      <p:bold r:id="rId61"/>
      <p:italic r:id="rId62"/>
      <p:boldItalic r:id="rId63"/>
    </p:embeddedFont>
    <p:embeddedFont>
      <p:font typeface="Calibri" panose="020F0502020204030204" pitchFamily="34" charset="0"/>
      <p:regular r:id="rId64"/>
      <p:bold r:id="rId65"/>
      <p:italic r:id="rId66"/>
      <p:boldItalic r:id="rId67"/>
    </p:embeddedFont>
    <p:embeddedFont>
      <p:font typeface="Abadi Extra Light" panose="020B0604020202020204" charset="0"/>
      <p:regular r:id="rId68"/>
    </p:embeddedFont>
    <p:embeddedFont>
      <p:font typeface="Gill Sans" panose="020B0604020202020204" charset="0"/>
      <p:regular r:id="rId69"/>
      <p:bold r:id="rId70"/>
    </p:embeddedFont>
    <p:embeddedFont>
      <p:font typeface="Impact" panose="020B0806030902050204" pitchFamily="34" charset="0"/>
      <p:regular r:id="rId71"/>
    </p:embeddedFont>
  </p:embeddedFontLst>
  <p:custDataLst>
    <p:tags r:id="rId72"/>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73" roundtripDataSignature="AMtx7mhlo/FoD5U7ytmfVX1YrtjWEvYrm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ACE0CA-AF66-4E13-A07F-2BBEEFD8C7F5}" v="14" dt="2024-05-02T08:28:54.267"/>
  </p1510:revLst>
</p1510:revInfo>
</file>

<file path=ppt/tableStyles.xml><?xml version="1.0" encoding="utf-8"?>
<a:tblStyleLst xmlns:a="http://schemas.openxmlformats.org/drawingml/2006/main" def="{13E629D2-7A52-4FDC-9301-1478C4611319}">
  <a:tblStyle styleId="{13E629D2-7A52-4FDC-9301-1478C4611319}"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90" y="4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font" Target="fonts/font11.fntdata"/><Relationship Id="rId68" Type="http://schemas.openxmlformats.org/officeDocument/2006/relationships/font" Target="fonts/font16.fntdata"/><Relationship Id="rId16" Type="http://schemas.openxmlformats.org/officeDocument/2006/relationships/slide" Target="slides/slide9.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font" Target="fonts/font1.fntdata"/><Relationship Id="rId58" Type="http://schemas.openxmlformats.org/officeDocument/2006/relationships/font" Target="fonts/font6.fntdata"/><Relationship Id="rId66" Type="http://schemas.openxmlformats.org/officeDocument/2006/relationships/font" Target="fonts/font14.fntdata"/><Relationship Id="rId74" Type="http://schemas.openxmlformats.org/officeDocument/2006/relationships/presProps" Target="presProps.xml"/><Relationship Id="rId79" Type="http://schemas.microsoft.com/office/2015/10/relationships/revisionInfo" Target="revisionInfo.xml"/><Relationship Id="rId5" Type="http://schemas.openxmlformats.org/officeDocument/2006/relationships/slideMaster" Target="slideMasters/slideMaster5.xml"/><Relationship Id="rId61" Type="http://schemas.openxmlformats.org/officeDocument/2006/relationships/font" Target="fonts/font9.fntdata"/><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font" Target="fonts/font4.fntdata"/><Relationship Id="rId64" Type="http://schemas.openxmlformats.org/officeDocument/2006/relationships/font" Target="fonts/font12.fntdata"/><Relationship Id="rId69" Type="http://schemas.openxmlformats.org/officeDocument/2006/relationships/font" Target="fonts/font17.fntdata"/><Relationship Id="rId77" Type="http://schemas.openxmlformats.org/officeDocument/2006/relationships/tableStyles" Target="tableStyles.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tags" Target="tags/tag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font" Target="fonts/font7.fntdata"/><Relationship Id="rId67" Type="http://schemas.openxmlformats.org/officeDocument/2006/relationships/font" Target="fonts/font15.fntdata"/><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font" Target="fonts/font2.fntdata"/><Relationship Id="rId62" Type="http://schemas.openxmlformats.org/officeDocument/2006/relationships/font" Target="fonts/font10.fntdata"/><Relationship Id="rId70" Type="http://schemas.openxmlformats.org/officeDocument/2006/relationships/font" Target="fonts/font18.fntdata"/><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font" Target="fonts/font5.fntdata"/><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notesMaster" Target="notesMasters/notesMaster1.xml"/><Relationship Id="rId60" Type="http://schemas.openxmlformats.org/officeDocument/2006/relationships/font" Target="fonts/font8.fntdata"/><Relationship Id="rId65" Type="http://schemas.openxmlformats.org/officeDocument/2006/relationships/font" Target="fonts/font13.fntdata"/><Relationship Id="rId73" Type="http://customschemas.google.com/relationships/presentationmetadata" Target="metadata"/><Relationship Id="rId78" Type="http://schemas.microsoft.com/office/2016/11/relationships/changesInfo" Target="changesInfos/changesInfo1.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font" Target="fonts/font3.fntdata"/><Relationship Id="rId76"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font" Target="fonts/font19.fntdata"/><Relationship Id="rId2" Type="http://schemas.openxmlformats.org/officeDocument/2006/relationships/slideMaster" Target="slideMasters/slideMaster2.xml"/><Relationship Id="rId29" Type="http://schemas.openxmlformats.org/officeDocument/2006/relationships/slide" Target="slides/slide2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ntelis balaouras" userId="25e8755020fc1734" providerId="LiveId" clId="{70ACE0CA-AF66-4E13-A07F-2BBEEFD8C7F5}"/>
    <pc:docChg chg="undo custSel modSld">
      <pc:chgData name="pantelis balaouras" userId="25e8755020fc1734" providerId="LiveId" clId="{70ACE0CA-AF66-4E13-A07F-2BBEEFD8C7F5}" dt="2024-05-02T09:32:40.038" v="96" actId="2711"/>
      <pc:docMkLst>
        <pc:docMk/>
      </pc:docMkLst>
      <pc:sldChg chg="modSp mod">
        <pc:chgData name="pantelis balaouras" userId="25e8755020fc1734" providerId="LiveId" clId="{70ACE0CA-AF66-4E13-A07F-2BBEEFD8C7F5}" dt="2024-05-02T09:32:40.038" v="96" actId="2711"/>
        <pc:sldMkLst>
          <pc:docMk/>
          <pc:sldMk cId="0" sldId="256"/>
        </pc:sldMkLst>
        <pc:spChg chg="mod">
          <ac:chgData name="pantelis balaouras" userId="25e8755020fc1734" providerId="LiveId" clId="{70ACE0CA-AF66-4E13-A07F-2BBEEFD8C7F5}" dt="2024-05-02T09:32:40.038" v="96" actId="2711"/>
          <ac:spMkLst>
            <pc:docMk/>
            <pc:sldMk cId="0" sldId="256"/>
            <ac:spMk id="159" creationId="{00000000-0000-0000-0000-000000000000}"/>
          </ac:spMkLst>
        </pc:spChg>
      </pc:sldChg>
      <pc:sldChg chg="modSp mod">
        <pc:chgData name="pantelis balaouras" userId="25e8755020fc1734" providerId="LiveId" clId="{70ACE0CA-AF66-4E13-A07F-2BBEEFD8C7F5}" dt="2024-05-02T08:30:03.970" v="67" actId="14100"/>
        <pc:sldMkLst>
          <pc:docMk/>
          <pc:sldMk cId="0" sldId="287"/>
        </pc:sldMkLst>
        <pc:picChg chg="mod">
          <ac:chgData name="pantelis balaouras" userId="25e8755020fc1734" providerId="LiveId" clId="{70ACE0CA-AF66-4E13-A07F-2BBEEFD8C7F5}" dt="2024-05-02T08:29:31.673" v="61" actId="1076"/>
          <ac:picMkLst>
            <pc:docMk/>
            <pc:sldMk cId="0" sldId="287"/>
            <ac:picMk id="617" creationId="{00000000-0000-0000-0000-000000000000}"/>
          </ac:picMkLst>
        </pc:picChg>
        <pc:picChg chg="mod">
          <ac:chgData name="pantelis balaouras" userId="25e8755020fc1734" providerId="LiveId" clId="{70ACE0CA-AF66-4E13-A07F-2BBEEFD8C7F5}" dt="2024-05-02T08:29:43.751" v="64" actId="14100"/>
          <ac:picMkLst>
            <pc:docMk/>
            <pc:sldMk cId="0" sldId="287"/>
            <ac:picMk id="618" creationId="{00000000-0000-0000-0000-000000000000}"/>
          </ac:picMkLst>
        </pc:picChg>
        <pc:cxnChg chg="mod">
          <ac:chgData name="pantelis balaouras" userId="25e8755020fc1734" providerId="LiveId" clId="{70ACE0CA-AF66-4E13-A07F-2BBEEFD8C7F5}" dt="2024-05-02T08:30:03.970" v="67" actId="14100"/>
          <ac:cxnSpMkLst>
            <pc:docMk/>
            <pc:sldMk cId="0" sldId="287"/>
            <ac:cxnSpMk id="620" creationId="{00000000-0000-0000-0000-000000000000}"/>
          </ac:cxnSpMkLst>
        </pc:cxnChg>
      </pc:sldChg>
      <pc:sldChg chg="modSp mod">
        <pc:chgData name="pantelis balaouras" userId="25e8755020fc1734" providerId="LiveId" clId="{70ACE0CA-AF66-4E13-A07F-2BBEEFD8C7F5}" dt="2024-05-02T08:31:07.825" v="93" actId="14100"/>
        <pc:sldMkLst>
          <pc:docMk/>
          <pc:sldMk cId="0" sldId="288"/>
        </pc:sldMkLst>
        <pc:spChg chg="mod">
          <ac:chgData name="pantelis balaouras" userId="25e8755020fc1734" providerId="LiveId" clId="{70ACE0CA-AF66-4E13-A07F-2BBEEFD8C7F5}" dt="2024-05-02T08:30:44.522" v="89" actId="1038"/>
          <ac:spMkLst>
            <pc:docMk/>
            <pc:sldMk cId="0" sldId="288"/>
            <ac:spMk id="637" creationId="{00000000-0000-0000-0000-000000000000}"/>
          </ac:spMkLst>
        </pc:spChg>
        <pc:picChg chg="mod">
          <ac:chgData name="pantelis balaouras" userId="25e8755020fc1734" providerId="LiveId" clId="{70ACE0CA-AF66-4E13-A07F-2BBEEFD8C7F5}" dt="2024-05-02T08:30:36.189" v="73" actId="1076"/>
          <ac:picMkLst>
            <pc:docMk/>
            <pc:sldMk cId="0" sldId="288"/>
            <ac:picMk id="635" creationId="{00000000-0000-0000-0000-000000000000}"/>
          </ac:picMkLst>
        </pc:picChg>
        <pc:picChg chg="mod">
          <ac:chgData name="pantelis balaouras" userId="25e8755020fc1734" providerId="LiveId" clId="{70ACE0CA-AF66-4E13-A07F-2BBEEFD8C7F5}" dt="2024-05-02T08:31:07.825" v="93" actId="14100"/>
          <ac:picMkLst>
            <pc:docMk/>
            <pc:sldMk cId="0" sldId="288"/>
            <ac:picMk id="636" creationId="{00000000-0000-0000-0000-000000000000}"/>
          </ac:picMkLst>
        </pc:picChg>
        <pc:cxnChg chg="mod">
          <ac:chgData name="pantelis balaouras" userId="25e8755020fc1734" providerId="LiveId" clId="{70ACE0CA-AF66-4E13-A07F-2BBEEFD8C7F5}" dt="2024-05-02T08:30:29.673" v="71" actId="1076"/>
          <ac:cxnSpMkLst>
            <pc:docMk/>
            <pc:sldMk cId="0" sldId="288"/>
            <ac:cxnSpMk id="638" creationId="{00000000-0000-0000-0000-000000000000}"/>
          </ac:cxnSpMkLst>
        </pc:cxnChg>
      </pc:sldChg>
      <pc:sldChg chg="addSp delSp modSp mod">
        <pc:chgData name="pantelis balaouras" userId="25e8755020fc1734" providerId="LiveId" clId="{70ACE0CA-AF66-4E13-A07F-2BBEEFD8C7F5}" dt="2024-05-02T09:31:43.392" v="95" actId="20577"/>
        <pc:sldMkLst>
          <pc:docMk/>
          <pc:sldMk cId="1680057842" sldId="296"/>
        </pc:sldMkLst>
        <pc:spChg chg="add mod">
          <ac:chgData name="pantelis balaouras" userId="25e8755020fc1734" providerId="LiveId" clId="{70ACE0CA-AF66-4E13-A07F-2BBEEFD8C7F5}" dt="2024-05-02T08:26:22.064" v="1"/>
          <ac:spMkLst>
            <pc:docMk/>
            <pc:sldMk cId="1680057842" sldId="296"/>
            <ac:spMk id="3" creationId="{5CF5F86E-862A-ECD7-7C87-700BE0321A02}"/>
          </ac:spMkLst>
        </pc:spChg>
        <pc:spChg chg="mod">
          <ac:chgData name="pantelis balaouras" userId="25e8755020fc1734" providerId="LiveId" clId="{70ACE0CA-AF66-4E13-A07F-2BBEEFD8C7F5}" dt="2024-05-02T09:31:43.392" v="95" actId="20577"/>
          <ac:spMkLst>
            <pc:docMk/>
            <pc:sldMk cId="1680057842" sldId="296"/>
            <ac:spMk id="8" creationId="{00000000-0000-0000-0000-000000000000}"/>
          </ac:spMkLst>
        </pc:spChg>
        <pc:picChg chg="del">
          <ac:chgData name="pantelis balaouras" userId="25e8755020fc1734" providerId="LiveId" clId="{70ACE0CA-AF66-4E13-A07F-2BBEEFD8C7F5}" dt="2024-05-02T08:26:21.111" v="0" actId="478"/>
          <ac:picMkLst>
            <pc:docMk/>
            <pc:sldMk cId="1680057842" sldId="296"/>
            <ac:picMk id="2" creationId="{22E70B03-7126-1B0C-05F9-2C1895BCD0C5}"/>
          </ac:picMkLst>
        </pc:picChg>
        <pc:picChg chg="add mod">
          <ac:chgData name="pantelis balaouras" userId="25e8755020fc1734" providerId="LiveId" clId="{70ACE0CA-AF66-4E13-A07F-2BBEEFD8C7F5}" dt="2024-05-02T08:26:22.064" v="1"/>
          <ac:picMkLst>
            <pc:docMk/>
            <pc:sldMk cId="1680057842" sldId="296"/>
            <ac:picMk id="4" creationId="{8DA5FBAE-11F6-C05E-3520-34EEBC179C90}"/>
          </ac:picMkLst>
        </pc:picChg>
      </pc:sldChg>
      <pc:sldChg chg="addSp delSp modSp mod">
        <pc:chgData name="pantelis balaouras" userId="25e8755020fc1734" providerId="LiveId" clId="{70ACE0CA-AF66-4E13-A07F-2BBEEFD8C7F5}" dt="2024-05-02T09:31:39.126" v="94" actId="20577"/>
        <pc:sldMkLst>
          <pc:docMk/>
          <pc:sldMk cId="1948418176" sldId="297"/>
        </pc:sldMkLst>
        <pc:spChg chg="add mod">
          <ac:chgData name="pantelis balaouras" userId="25e8755020fc1734" providerId="LiveId" clId="{70ACE0CA-AF66-4E13-A07F-2BBEEFD8C7F5}" dt="2024-05-02T08:27:28.135" v="39"/>
          <ac:spMkLst>
            <pc:docMk/>
            <pc:sldMk cId="1948418176" sldId="297"/>
            <ac:spMk id="2" creationId="{C8471FEE-0015-D00F-955A-6C6E4AA5FC77}"/>
          </ac:spMkLst>
        </pc:spChg>
        <pc:spChg chg="mod">
          <ac:chgData name="pantelis balaouras" userId="25e8755020fc1734" providerId="LiveId" clId="{70ACE0CA-AF66-4E13-A07F-2BBEEFD8C7F5}" dt="2024-05-02T09:31:39.126" v="94" actId="20577"/>
          <ac:spMkLst>
            <pc:docMk/>
            <pc:sldMk cId="1948418176" sldId="297"/>
            <ac:spMk id="8" creationId="{00000000-0000-0000-0000-000000000000}"/>
          </ac:spMkLst>
        </pc:spChg>
        <pc:spChg chg="mod">
          <ac:chgData name="pantelis balaouras" userId="25e8755020fc1734" providerId="LiveId" clId="{70ACE0CA-AF66-4E13-A07F-2BBEEFD8C7F5}" dt="2024-05-02T08:27:14.108" v="35" actId="1076"/>
          <ac:spMkLst>
            <pc:docMk/>
            <pc:sldMk cId="1948418176" sldId="297"/>
            <ac:spMk id="10" creationId="{00000000-0000-0000-0000-000000000000}"/>
          </ac:spMkLst>
        </pc:spChg>
        <pc:spChg chg="del">
          <ac:chgData name="pantelis balaouras" userId="25e8755020fc1734" providerId="LiveId" clId="{70ACE0CA-AF66-4E13-A07F-2BBEEFD8C7F5}" dt="2024-05-02T08:27:17.955" v="38" actId="478"/>
          <ac:spMkLst>
            <pc:docMk/>
            <pc:sldMk cId="1948418176" sldId="297"/>
            <ac:spMk id="16" creationId="{00000000-0000-0000-0000-000000000000}"/>
          </ac:spMkLst>
        </pc:spChg>
        <pc:picChg chg="add mod">
          <ac:chgData name="pantelis balaouras" userId="25e8755020fc1734" providerId="LiveId" clId="{70ACE0CA-AF66-4E13-A07F-2BBEEFD8C7F5}" dt="2024-05-02T08:27:28.135" v="39"/>
          <ac:picMkLst>
            <pc:docMk/>
            <pc:sldMk cId="1948418176" sldId="297"/>
            <ac:picMk id="3" creationId="{31AFD657-C18F-0972-62FE-2247E9A362AE}"/>
          </ac:picMkLst>
        </pc:picChg>
        <pc:picChg chg="del mod">
          <ac:chgData name="pantelis balaouras" userId="25e8755020fc1734" providerId="LiveId" clId="{70ACE0CA-AF66-4E13-A07F-2BBEEFD8C7F5}" dt="2024-05-02T08:27:16.029" v="37" actId="478"/>
          <ac:picMkLst>
            <pc:docMk/>
            <pc:sldMk cId="1948418176" sldId="297"/>
            <ac:picMk id="13" creationId="{00000000-0000-0000-0000-000000000000}"/>
          </ac:picMkLst>
        </pc:picChg>
      </pc:sldChg>
      <pc:sldChg chg="addSp delSp modSp mod">
        <pc:chgData name="pantelis balaouras" userId="25e8755020fc1734" providerId="LiveId" clId="{70ACE0CA-AF66-4E13-A07F-2BBEEFD8C7F5}" dt="2024-05-02T08:29:01.720" v="58" actId="14100"/>
        <pc:sldMkLst>
          <pc:docMk/>
          <pc:sldMk cId="2841098490" sldId="299"/>
        </pc:sldMkLst>
        <pc:spChg chg="del">
          <ac:chgData name="pantelis balaouras" userId="25e8755020fc1734" providerId="LiveId" clId="{70ACE0CA-AF66-4E13-A07F-2BBEEFD8C7F5}" dt="2024-05-02T08:28:48.439" v="55" actId="478"/>
          <ac:spMkLst>
            <pc:docMk/>
            <pc:sldMk cId="2841098490" sldId="299"/>
            <ac:spMk id="3" creationId="{EA9363C4-D47D-BD9C-4A8E-EF038C4C1F39}"/>
          </ac:spMkLst>
        </pc:spChg>
        <pc:spChg chg="add mod">
          <ac:chgData name="pantelis balaouras" userId="25e8755020fc1734" providerId="LiveId" clId="{70ACE0CA-AF66-4E13-A07F-2BBEEFD8C7F5}" dt="2024-05-02T08:28:54.267" v="57" actId="167"/>
          <ac:spMkLst>
            <pc:docMk/>
            <pc:sldMk cId="2841098490" sldId="299"/>
            <ac:spMk id="7" creationId="{F90C6FAC-F123-3F77-C6DF-29B3F0C3027F}"/>
          </ac:spMkLst>
        </pc:spChg>
        <pc:spChg chg="mod">
          <ac:chgData name="pantelis balaouras" userId="25e8755020fc1734" providerId="LiveId" clId="{70ACE0CA-AF66-4E13-A07F-2BBEEFD8C7F5}" dt="2024-05-02T08:29:01.720" v="58" actId="14100"/>
          <ac:spMkLst>
            <pc:docMk/>
            <pc:sldMk cId="2841098490" sldId="299"/>
            <ac:spMk id="8" creationId="{00000000-0000-0000-0000-000000000000}"/>
          </ac:spMkLst>
        </pc:spChg>
        <pc:picChg chg="del mod">
          <ac:chgData name="pantelis balaouras" userId="25e8755020fc1734" providerId="LiveId" clId="{70ACE0CA-AF66-4E13-A07F-2BBEEFD8C7F5}" dt="2024-05-02T08:28:46.376" v="54" actId="478"/>
          <ac:picMkLst>
            <pc:docMk/>
            <pc:sldMk cId="2841098490" sldId="299"/>
            <ac:picMk id="2" creationId="{455843D4-F9E9-C853-57A2-27AC7B2C3889}"/>
          </ac:picMkLst>
        </pc:picChg>
        <pc:picChg chg="add mod">
          <ac:chgData name="pantelis balaouras" userId="25e8755020fc1734" providerId="LiveId" clId="{70ACE0CA-AF66-4E13-A07F-2BBEEFD8C7F5}" dt="2024-05-02T08:28:54.267" v="57" actId="167"/>
          <ac:picMkLst>
            <pc:docMk/>
            <pc:sldMk cId="2841098490" sldId="299"/>
            <ac:picMk id="6" creationId="{37C30715-0C5E-F962-37BC-8C60151230F8}"/>
          </ac:picMkLst>
        </pc:picChg>
      </pc:sldChg>
      <pc:sldChg chg="addSp delSp modSp mod">
        <pc:chgData name="pantelis balaouras" userId="25e8755020fc1734" providerId="LiveId" clId="{70ACE0CA-AF66-4E13-A07F-2BBEEFD8C7F5}" dt="2024-05-02T08:28:22.289" v="48"/>
        <pc:sldMkLst>
          <pc:docMk/>
          <pc:sldMk cId="1937707932" sldId="300"/>
        </pc:sldMkLst>
        <pc:spChg chg="del">
          <ac:chgData name="pantelis balaouras" userId="25e8755020fc1734" providerId="LiveId" clId="{70ACE0CA-AF66-4E13-A07F-2BBEEFD8C7F5}" dt="2024-05-02T08:28:20.704" v="47" actId="478"/>
          <ac:spMkLst>
            <pc:docMk/>
            <pc:sldMk cId="1937707932" sldId="300"/>
            <ac:spMk id="3" creationId="{EA9363C4-D47D-BD9C-4A8E-EF038C4C1F39}"/>
          </ac:spMkLst>
        </pc:spChg>
        <pc:spChg chg="add mod">
          <ac:chgData name="pantelis balaouras" userId="25e8755020fc1734" providerId="LiveId" clId="{70ACE0CA-AF66-4E13-A07F-2BBEEFD8C7F5}" dt="2024-05-02T08:28:22.289" v="48"/>
          <ac:spMkLst>
            <pc:docMk/>
            <pc:sldMk cId="1937707932" sldId="300"/>
            <ac:spMk id="8" creationId="{B6B025DC-1B37-D447-1297-C09B07AF24ED}"/>
          </ac:spMkLst>
        </pc:spChg>
        <pc:picChg chg="del">
          <ac:chgData name="pantelis balaouras" userId="25e8755020fc1734" providerId="LiveId" clId="{70ACE0CA-AF66-4E13-A07F-2BBEEFD8C7F5}" dt="2024-05-02T08:28:17.838" v="46" actId="478"/>
          <ac:picMkLst>
            <pc:docMk/>
            <pc:sldMk cId="1937707932" sldId="300"/>
            <ac:picMk id="2" creationId="{455843D4-F9E9-C853-57A2-27AC7B2C3889}"/>
          </ac:picMkLst>
        </pc:picChg>
        <pc:picChg chg="add mod">
          <ac:chgData name="pantelis balaouras" userId="25e8755020fc1734" providerId="LiveId" clId="{70ACE0CA-AF66-4E13-A07F-2BBEEFD8C7F5}" dt="2024-05-02T08:28:22.289" v="48"/>
          <ac:picMkLst>
            <pc:docMk/>
            <pc:sldMk cId="1937707932" sldId="300"/>
            <ac:picMk id="6" creationId="{AB70EBA8-F80D-4DB6-0738-E8D5DC83B903}"/>
          </ac:picMkLst>
        </pc:picChg>
      </pc:sldChg>
      <pc:sldChg chg="addSp delSp modSp mod">
        <pc:chgData name="pantelis balaouras" userId="25e8755020fc1734" providerId="LiveId" clId="{70ACE0CA-AF66-4E13-A07F-2BBEEFD8C7F5}" dt="2024-05-02T08:28:09.558" v="45" actId="1076"/>
        <pc:sldMkLst>
          <pc:docMk/>
          <pc:sldMk cId="1946061813" sldId="304"/>
        </pc:sldMkLst>
        <pc:spChg chg="del">
          <ac:chgData name="pantelis balaouras" userId="25e8755020fc1734" providerId="LiveId" clId="{70ACE0CA-AF66-4E13-A07F-2BBEEFD8C7F5}" dt="2024-05-02T08:28:00.056" v="42" actId="478"/>
          <ac:spMkLst>
            <pc:docMk/>
            <pc:sldMk cId="1946061813" sldId="304"/>
            <ac:spMk id="3" creationId="{EA9363C4-D47D-BD9C-4A8E-EF038C4C1F39}"/>
          </ac:spMkLst>
        </pc:spChg>
        <pc:spChg chg="mod">
          <ac:chgData name="pantelis balaouras" userId="25e8755020fc1734" providerId="LiveId" clId="{70ACE0CA-AF66-4E13-A07F-2BBEEFD8C7F5}" dt="2024-05-02T08:28:09.558" v="45" actId="1076"/>
          <ac:spMkLst>
            <pc:docMk/>
            <pc:sldMk cId="1946061813" sldId="304"/>
            <ac:spMk id="7" creationId="{00000000-0000-0000-0000-000000000000}"/>
          </ac:spMkLst>
        </pc:spChg>
        <pc:spChg chg="add mod">
          <ac:chgData name="pantelis balaouras" userId="25e8755020fc1734" providerId="LiveId" clId="{70ACE0CA-AF66-4E13-A07F-2BBEEFD8C7F5}" dt="2024-05-02T08:28:08.361" v="44" actId="167"/>
          <ac:spMkLst>
            <pc:docMk/>
            <pc:sldMk cId="1946061813" sldId="304"/>
            <ac:spMk id="8" creationId="{B3D1D7E8-BA70-8D27-BBF6-B8DB40FD60FF}"/>
          </ac:spMkLst>
        </pc:spChg>
        <pc:picChg chg="del">
          <ac:chgData name="pantelis balaouras" userId="25e8755020fc1734" providerId="LiveId" clId="{70ACE0CA-AF66-4E13-A07F-2BBEEFD8C7F5}" dt="2024-05-02T08:27:58.673" v="41" actId="478"/>
          <ac:picMkLst>
            <pc:docMk/>
            <pc:sldMk cId="1946061813" sldId="304"/>
            <ac:picMk id="2" creationId="{455843D4-F9E9-C853-57A2-27AC7B2C3889}"/>
          </ac:picMkLst>
        </pc:picChg>
        <pc:picChg chg="add mod">
          <ac:chgData name="pantelis balaouras" userId="25e8755020fc1734" providerId="LiveId" clId="{70ACE0CA-AF66-4E13-A07F-2BBEEFD8C7F5}" dt="2024-05-02T08:28:08.361" v="44" actId="167"/>
          <ac:picMkLst>
            <pc:docMk/>
            <pc:sldMk cId="1946061813" sldId="304"/>
            <ac:picMk id="6" creationId="{7FD42362-6BB0-2810-08B7-D41025E6811B}"/>
          </ac:picMkLst>
        </pc:picChg>
      </pc:sldChg>
      <pc:sldChg chg="addSp delSp modSp mod">
        <pc:chgData name="pantelis balaouras" userId="25e8755020fc1734" providerId="LiveId" clId="{70ACE0CA-AF66-4E13-A07F-2BBEEFD8C7F5}" dt="2024-05-02T08:28:37.657" v="52"/>
        <pc:sldMkLst>
          <pc:docMk/>
          <pc:sldMk cId="1320941103" sldId="307"/>
        </pc:sldMkLst>
        <pc:spChg chg="del">
          <ac:chgData name="pantelis balaouras" userId="25e8755020fc1734" providerId="LiveId" clId="{70ACE0CA-AF66-4E13-A07F-2BBEEFD8C7F5}" dt="2024-05-02T08:28:36.345" v="51" actId="478"/>
          <ac:spMkLst>
            <pc:docMk/>
            <pc:sldMk cId="1320941103" sldId="307"/>
            <ac:spMk id="3" creationId="{EA9363C4-D47D-BD9C-4A8E-EF038C4C1F39}"/>
          </ac:spMkLst>
        </pc:spChg>
        <pc:spChg chg="add mod">
          <ac:chgData name="pantelis balaouras" userId="25e8755020fc1734" providerId="LiveId" clId="{70ACE0CA-AF66-4E13-A07F-2BBEEFD8C7F5}" dt="2024-05-02T08:28:37.657" v="52"/>
          <ac:spMkLst>
            <pc:docMk/>
            <pc:sldMk cId="1320941103" sldId="307"/>
            <ac:spMk id="8" creationId="{861B1D21-1794-720B-99ED-CD195E1B2216}"/>
          </ac:spMkLst>
        </pc:spChg>
        <pc:picChg chg="del mod">
          <ac:chgData name="pantelis balaouras" userId="25e8755020fc1734" providerId="LiveId" clId="{70ACE0CA-AF66-4E13-A07F-2BBEEFD8C7F5}" dt="2024-05-02T08:28:32.954" v="50" actId="478"/>
          <ac:picMkLst>
            <pc:docMk/>
            <pc:sldMk cId="1320941103" sldId="307"/>
            <ac:picMk id="2" creationId="{455843D4-F9E9-C853-57A2-27AC7B2C3889}"/>
          </ac:picMkLst>
        </pc:picChg>
        <pc:picChg chg="add mod">
          <ac:chgData name="pantelis balaouras" userId="25e8755020fc1734" providerId="LiveId" clId="{70ACE0CA-AF66-4E13-A07F-2BBEEFD8C7F5}" dt="2024-05-02T08:28:37.657" v="52"/>
          <ac:picMkLst>
            <pc:docMk/>
            <pc:sldMk cId="1320941103" sldId="307"/>
            <ac:picMk id="6" creationId="{52A887C3-861B-93F7-7C96-C031E83C8250}"/>
          </ac:picMkLst>
        </pc:picChg>
      </pc:sldChg>
    </pc:docChg>
  </pc:docChgLst>
  <pc:docChgLst>
    <pc:chgData name="pantelis balaouras" userId="25e8755020fc1734" providerId="LiveId" clId="{59C60493-C39C-4FC7-8114-41AB81183EB7}"/>
    <pc:docChg chg="undo custSel addSld delSld modSld sldOrd modMainMaster">
      <pc:chgData name="pantelis balaouras" userId="25e8755020fc1734" providerId="LiveId" clId="{59C60493-C39C-4FC7-8114-41AB81183EB7}" dt="2024-04-29T12:20:21.966" v="601"/>
      <pc:docMkLst>
        <pc:docMk/>
      </pc:docMkLst>
      <pc:sldChg chg="addSp delSp modSp mod">
        <pc:chgData name="pantelis balaouras" userId="25e8755020fc1734" providerId="LiveId" clId="{59C60493-C39C-4FC7-8114-41AB81183EB7}" dt="2024-04-29T11:48:53.723" v="471" actId="255"/>
        <pc:sldMkLst>
          <pc:docMk/>
          <pc:sldMk cId="0" sldId="256"/>
        </pc:sldMkLst>
        <pc:spChg chg="add del mod">
          <ac:chgData name="pantelis balaouras" userId="25e8755020fc1734" providerId="LiveId" clId="{59C60493-C39C-4FC7-8114-41AB81183EB7}" dt="2024-04-28T20:49:05.822" v="31" actId="478"/>
          <ac:spMkLst>
            <pc:docMk/>
            <pc:sldMk cId="0" sldId="256"/>
            <ac:spMk id="6" creationId="{B08BEF3B-FE1E-25A6-3F33-143C084FFE63}"/>
          </ac:spMkLst>
        </pc:spChg>
        <pc:spChg chg="add mod">
          <ac:chgData name="pantelis balaouras" userId="25e8755020fc1734" providerId="LiveId" clId="{59C60493-C39C-4FC7-8114-41AB81183EB7}" dt="2024-04-28T20:49:39.239" v="39" actId="1035"/>
          <ac:spMkLst>
            <pc:docMk/>
            <pc:sldMk cId="0" sldId="256"/>
            <ac:spMk id="9" creationId="{3F8D46CC-FC4E-6596-802D-63D9E9588D06}"/>
          </ac:spMkLst>
        </pc:spChg>
        <pc:spChg chg="mod">
          <ac:chgData name="pantelis balaouras" userId="25e8755020fc1734" providerId="LiveId" clId="{59C60493-C39C-4FC7-8114-41AB81183EB7}" dt="2024-04-29T11:48:53.723" v="471" actId="255"/>
          <ac:spMkLst>
            <pc:docMk/>
            <pc:sldMk cId="0" sldId="256"/>
            <ac:spMk id="159" creationId="{00000000-0000-0000-0000-000000000000}"/>
          </ac:spMkLst>
        </pc:spChg>
        <pc:spChg chg="mod">
          <ac:chgData name="pantelis balaouras" userId="25e8755020fc1734" providerId="LiveId" clId="{59C60493-C39C-4FC7-8114-41AB81183EB7}" dt="2024-04-28T20:50:47.397" v="43" actId="108"/>
          <ac:spMkLst>
            <pc:docMk/>
            <pc:sldMk cId="0" sldId="256"/>
            <ac:spMk id="160" creationId="{00000000-0000-0000-0000-000000000000}"/>
          </ac:spMkLst>
        </pc:spChg>
        <pc:spChg chg="mod">
          <ac:chgData name="pantelis balaouras" userId="25e8755020fc1734" providerId="LiveId" clId="{59C60493-C39C-4FC7-8114-41AB81183EB7}" dt="2024-04-28T20:46:56.865" v="0" actId="108"/>
          <ac:spMkLst>
            <pc:docMk/>
            <pc:sldMk cId="0" sldId="256"/>
            <ac:spMk id="177" creationId="{00000000-0000-0000-0000-000000000000}"/>
          </ac:spMkLst>
        </pc:spChg>
        <pc:picChg chg="add del mod">
          <ac:chgData name="pantelis balaouras" userId="25e8755020fc1734" providerId="LiveId" clId="{59C60493-C39C-4FC7-8114-41AB81183EB7}" dt="2024-04-28T20:47:48.497" v="3" actId="478"/>
          <ac:picMkLst>
            <pc:docMk/>
            <pc:sldMk cId="0" sldId="256"/>
            <ac:picMk id="2" creationId="{D7AF30A2-AD4C-0015-8B91-62AF1697B88D}"/>
          </ac:picMkLst>
        </pc:picChg>
        <pc:picChg chg="add del mod">
          <ac:chgData name="pantelis balaouras" userId="25e8755020fc1734" providerId="LiveId" clId="{59C60493-C39C-4FC7-8114-41AB81183EB7}" dt="2024-04-28T20:47:48.497" v="3" actId="478"/>
          <ac:picMkLst>
            <pc:docMk/>
            <pc:sldMk cId="0" sldId="256"/>
            <ac:picMk id="3" creationId="{BD7BFA23-689D-77BB-A121-159AE6B067A4}"/>
          </ac:picMkLst>
        </pc:picChg>
        <pc:picChg chg="add del mod">
          <ac:chgData name="pantelis balaouras" userId="25e8755020fc1734" providerId="LiveId" clId="{59C60493-C39C-4FC7-8114-41AB81183EB7}" dt="2024-04-28T20:47:58.016" v="7" actId="478"/>
          <ac:picMkLst>
            <pc:docMk/>
            <pc:sldMk cId="0" sldId="256"/>
            <ac:picMk id="4" creationId="{7E18737A-6036-2323-0A61-38FF060268E8}"/>
          </ac:picMkLst>
        </pc:picChg>
        <pc:picChg chg="add del mod">
          <ac:chgData name="pantelis balaouras" userId="25e8755020fc1734" providerId="LiveId" clId="{59C60493-C39C-4FC7-8114-41AB81183EB7}" dt="2024-04-28T20:49:07.393" v="32" actId="478"/>
          <ac:picMkLst>
            <pc:docMk/>
            <pc:sldMk cId="0" sldId="256"/>
            <ac:picMk id="5" creationId="{CDFA2C6E-BCD9-2FAC-2E48-41ECED8FED85}"/>
          </ac:picMkLst>
        </pc:picChg>
        <pc:picChg chg="add mod">
          <ac:chgData name="pantelis balaouras" userId="25e8755020fc1734" providerId="LiveId" clId="{59C60493-C39C-4FC7-8114-41AB81183EB7}" dt="2024-04-28T20:49:30.027" v="35" actId="14100"/>
          <ac:picMkLst>
            <pc:docMk/>
            <pc:sldMk cId="0" sldId="256"/>
            <ac:picMk id="7" creationId="{0E5C5C4E-EE89-3F27-6EE3-97A8C47ABFC1}"/>
          </ac:picMkLst>
        </pc:picChg>
        <pc:picChg chg="add mod">
          <ac:chgData name="pantelis balaouras" userId="25e8755020fc1734" providerId="LiveId" clId="{59C60493-C39C-4FC7-8114-41AB81183EB7}" dt="2024-04-28T20:49:30.027" v="35" actId="14100"/>
          <ac:picMkLst>
            <pc:docMk/>
            <pc:sldMk cId="0" sldId="256"/>
            <ac:picMk id="8" creationId="{EAB9EF40-7012-CD39-1D8D-A634202B71A9}"/>
          </ac:picMkLst>
        </pc:picChg>
        <pc:picChg chg="add mod">
          <ac:chgData name="pantelis balaouras" userId="25e8755020fc1734" providerId="LiveId" clId="{59C60493-C39C-4FC7-8114-41AB81183EB7}" dt="2024-04-28T20:49:30.027" v="35" actId="14100"/>
          <ac:picMkLst>
            <pc:docMk/>
            <pc:sldMk cId="0" sldId="256"/>
            <ac:picMk id="10" creationId="{772674E7-9337-8BAC-7FB5-D6DDEB6136EB}"/>
          </ac:picMkLst>
        </pc:picChg>
        <pc:picChg chg="del">
          <ac:chgData name="pantelis balaouras" userId="25e8755020fc1734" providerId="LiveId" clId="{59C60493-C39C-4FC7-8114-41AB81183EB7}" dt="2024-04-28T20:49:03.299" v="30" actId="478"/>
          <ac:picMkLst>
            <pc:docMk/>
            <pc:sldMk cId="0" sldId="256"/>
            <ac:picMk id="167" creationId="{00000000-0000-0000-0000-000000000000}"/>
          </ac:picMkLst>
        </pc:picChg>
        <pc:picChg chg="del mod">
          <ac:chgData name="pantelis balaouras" userId="25e8755020fc1734" providerId="LiveId" clId="{59C60493-C39C-4FC7-8114-41AB81183EB7}" dt="2024-04-28T20:49:01.418" v="29" actId="478"/>
          <ac:picMkLst>
            <pc:docMk/>
            <pc:sldMk cId="0" sldId="256"/>
            <ac:picMk id="168" creationId="{00000000-0000-0000-0000-000000000000}"/>
          </ac:picMkLst>
        </pc:picChg>
        <pc:picChg chg="del">
          <ac:chgData name="pantelis balaouras" userId="25e8755020fc1734" providerId="LiveId" clId="{59C60493-C39C-4FC7-8114-41AB81183EB7}" dt="2024-04-28T20:47:44.129" v="1" actId="478"/>
          <ac:picMkLst>
            <pc:docMk/>
            <pc:sldMk cId="0" sldId="256"/>
            <ac:picMk id="169" creationId="{00000000-0000-0000-0000-000000000000}"/>
          </ac:picMkLst>
        </pc:picChg>
        <pc:picChg chg="mod">
          <ac:chgData name="pantelis balaouras" userId="25e8755020fc1734" providerId="LiveId" clId="{59C60493-C39C-4FC7-8114-41AB81183EB7}" dt="2024-04-28T20:50:41.646" v="42" actId="108"/>
          <ac:picMkLst>
            <pc:docMk/>
            <pc:sldMk cId="0" sldId="256"/>
            <ac:picMk id="170" creationId="{00000000-0000-0000-0000-000000000000}"/>
          </ac:picMkLst>
        </pc:picChg>
      </pc:sldChg>
      <pc:sldChg chg="delSp modSp mod">
        <pc:chgData name="pantelis balaouras" userId="25e8755020fc1734" providerId="LiveId" clId="{59C60493-C39C-4FC7-8114-41AB81183EB7}" dt="2024-04-28T21:29:59.191" v="451" actId="20577"/>
        <pc:sldMkLst>
          <pc:docMk/>
          <pc:sldMk cId="0" sldId="258"/>
        </pc:sldMkLst>
        <pc:spChg chg="mod">
          <ac:chgData name="pantelis balaouras" userId="25e8755020fc1734" providerId="LiveId" clId="{59C60493-C39C-4FC7-8114-41AB81183EB7}" dt="2024-04-28T21:29:59.191" v="451" actId="20577"/>
          <ac:spMkLst>
            <pc:docMk/>
            <pc:sldMk cId="0" sldId="258"/>
            <ac:spMk id="218" creationId="{00000000-0000-0000-0000-000000000000}"/>
          </ac:spMkLst>
        </pc:spChg>
        <pc:spChg chg="mod">
          <ac:chgData name="pantelis balaouras" userId="25e8755020fc1734" providerId="LiveId" clId="{59C60493-C39C-4FC7-8114-41AB81183EB7}" dt="2024-04-28T21:29:45.921" v="429" actId="6549"/>
          <ac:spMkLst>
            <pc:docMk/>
            <pc:sldMk cId="0" sldId="258"/>
            <ac:spMk id="219" creationId="{00000000-0000-0000-0000-000000000000}"/>
          </ac:spMkLst>
        </pc:spChg>
        <pc:spChg chg="del">
          <ac:chgData name="pantelis balaouras" userId="25e8755020fc1734" providerId="LiveId" clId="{59C60493-C39C-4FC7-8114-41AB81183EB7}" dt="2024-04-28T21:29:41.672" v="428" actId="478"/>
          <ac:spMkLst>
            <pc:docMk/>
            <pc:sldMk cId="0" sldId="258"/>
            <ac:spMk id="220" creationId="{00000000-0000-0000-0000-000000000000}"/>
          </ac:spMkLst>
        </pc:spChg>
      </pc:sldChg>
      <pc:sldChg chg="addSp delSp modSp del mod chgLayout">
        <pc:chgData name="pantelis balaouras" userId="25e8755020fc1734" providerId="LiveId" clId="{59C60493-C39C-4FC7-8114-41AB81183EB7}" dt="2024-04-28T21:00:50.732" v="155" actId="47"/>
        <pc:sldMkLst>
          <pc:docMk/>
          <pc:sldMk cId="0" sldId="262"/>
        </pc:sldMkLst>
        <pc:spChg chg="add mod ord">
          <ac:chgData name="pantelis balaouras" userId="25e8755020fc1734" providerId="LiveId" clId="{59C60493-C39C-4FC7-8114-41AB81183EB7}" dt="2024-04-28T20:59:50.133" v="145" actId="700"/>
          <ac:spMkLst>
            <pc:docMk/>
            <pc:sldMk cId="0" sldId="262"/>
            <ac:spMk id="2" creationId="{4702F960-234C-303F-E79F-BF7975DC7141}"/>
          </ac:spMkLst>
        </pc:spChg>
        <pc:spChg chg="mod ord">
          <ac:chgData name="pantelis balaouras" userId="25e8755020fc1734" providerId="LiveId" clId="{59C60493-C39C-4FC7-8114-41AB81183EB7}" dt="2024-04-28T20:59:50.152" v="146" actId="27636"/>
          <ac:spMkLst>
            <pc:docMk/>
            <pc:sldMk cId="0" sldId="262"/>
            <ac:spMk id="20" creationId="{00000000-0000-0000-0000-000000000000}"/>
          </ac:spMkLst>
        </pc:spChg>
        <pc:spChg chg="mod">
          <ac:chgData name="pantelis balaouras" userId="25e8755020fc1734" providerId="LiveId" clId="{59C60493-C39C-4FC7-8114-41AB81183EB7}" dt="2024-04-28T20:58:44.858" v="138" actId="1076"/>
          <ac:spMkLst>
            <pc:docMk/>
            <pc:sldMk cId="0" sldId="262"/>
            <ac:spMk id="21" creationId="{00000000-0000-0000-0000-000000000000}"/>
          </ac:spMkLst>
        </pc:spChg>
        <pc:spChg chg="mod">
          <ac:chgData name="pantelis balaouras" userId="25e8755020fc1734" providerId="LiveId" clId="{59C60493-C39C-4FC7-8114-41AB81183EB7}" dt="2024-04-28T20:58:57.100" v="139" actId="14100"/>
          <ac:spMkLst>
            <pc:docMk/>
            <pc:sldMk cId="0" sldId="262"/>
            <ac:spMk id="23" creationId="{00000000-0000-0000-0000-000000000000}"/>
          </ac:spMkLst>
        </pc:spChg>
        <pc:spChg chg="del mod">
          <ac:chgData name="pantelis balaouras" userId="25e8755020fc1734" providerId="LiveId" clId="{59C60493-C39C-4FC7-8114-41AB81183EB7}" dt="2024-04-28T20:59:30.233" v="142" actId="478"/>
          <ac:spMkLst>
            <pc:docMk/>
            <pc:sldMk cId="0" sldId="262"/>
            <ac:spMk id="261" creationId="{00000000-0000-0000-0000-000000000000}"/>
          </ac:spMkLst>
        </pc:spChg>
        <pc:grpChg chg="del">
          <ac:chgData name="pantelis balaouras" userId="25e8755020fc1734" providerId="LiveId" clId="{59C60493-C39C-4FC7-8114-41AB81183EB7}" dt="2024-04-28T20:51:03.162" v="44" actId="478"/>
          <ac:grpSpMkLst>
            <pc:docMk/>
            <pc:sldMk cId="0" sldId="262"/>
            <ac:grpSpMk id="264" creationId="{00000000-0000-0000-0000-000000000000}"/>
          </ac:grpSpMkLst>
        </pc:grpChg>
      </pc:sldChg>
      <pc:sldChg chg="delSp modSp mod">
        <pc:chgData name="pantelis balaouras" userId="25e8755020fc1734" providerId="LiveId" clId="{59C60493-C39C-4FC7-8114-41AB81183EB7}" dt="2024-04-29T12:11:45.023" v="504" actId="20577"/>
        <pc:sldMkLst>
          <pc:docMk/>
          <pc:sldMk cId="0" sldId="263"/>
        </pc:sldMkLst>
        <pc:spChg chg="mod">
          <ac:chgData name="pantelis balaouras" userId="25e8755020fc1734" providerId="LiveId" clId="{59C60493-C39C-4FC7-8114-41AB81183EB7}" dt="2024-04-29T12:11:45.023" v="504" actId="20577"/>
          <ac:spMkLst>
            <pc:docMk/>
            <pc:sldMk cId="0" sldId="263"/>
            <ac:spMk id="284" creationId="{00000000-0000-0000-0000-000000000000}"/>
          </ac:spMkLst>
        </pc:spChg>
        <pc:grpChg chg="del">
          <ac:chgData name="pantelis balaouras" userId="25e8755020fc1734" providerId="LiveId" clId="{59C60493-C39C-4FC7-8114-41AB81183EB7}" dt="2024-04-28T20:51:07.539" v="46" actId="478"/>
          <ac:grpSpMkLst>
            <pc:docMk/>
            <pc:sldMk cId="0" sldId="263"/>
            <ac:grpSpMk id="285" creationId="{00000000-0000-0000-0000-000000000000}"/>
          </ac:grpSpMkLst>
        </pc:grpChg>
      </pc:sldChg>
      <pc:sldChg chg="delSp modSp mod">
        <pc:chgData name="pantelis balaouras" userId="25e8755020fc1734" providerId="LiveId" clId="{59C60493-C39C-4FC7-8114-41AB81183EB7}" dt="2024-04-29T12:10:25.502" v="489" actId="20577"/>
        <pc:sldMkLst>
          <pc:docMk/>
          <pc:sldMk cId="0" sldId="266"/>
        </pc:sldMkLst>
        <pc:spChg chg="mod">
          <ac:chgData name="pantelis balaouras" userId="25e8755020fc1734" providerId="LiveId" clId="{59C60493-C39C-4FC7-8114-41AB81183EB7}" dt="2024-04-29T12:10:25.502" v="489" actId="20577"/>
          <ac:spMkLst>
            <pc:docMk/>
            <pc:sldMk cId="0" sldId="266"/>
            <ac:spMk id="316" creationId="{00000000-0000-0000-0000-000000000000}"/>
          </ac:spMkLst>
        </pc:spChg>
        <pc:spChg chg="mod">
          <ac:chgData name="pantelis balaouras" userId="25e8755020fc1734" providerId="LiveId" clId="{59C60493-C39C-4FC7-8114-41AB81183EB7}" dt="2024-04-28T21:05:50.278" v="279" actId="255"/>
          <ac:spMkLst>
            <pc:docMk/>
            <pc:sldMk cId="0" sldId="266"/>
            <ac:spMk id="320" creationId="{00000000-0000-0000-0000-000000000000}"/>
          </ac:spMkLst>
        </pc:spChg>
        <pc:grpChg chg="del">
          <ac:chgData name="pantelis balaouras" userId="25e8755020fc1734" providerId="LiveId" clId="{59C60493-C39C-4FC7-8114-41AB81183EB7}" dt="2024-04-28T20:51:11.306" v="47" actId="478"/>
          <ac:grpSpMkLst>
            <pc:docMk/>
            <pc:sldMk cId="0" sldId="266"/>
            <ac:grpSpMk id="317" creationId="{00000000-0000-0000-0000-000000000000}"/>
          </ac:grpSpMkLst>
        </pc:grpChg>
      </pc:sldChg>
      <pc:sldChg chg="delSp modSp mod">
        <pc:chgData name="pantelis balaouras" userId="25e8755020fc1734" providerId="LiveId" clId="{59C60493-C39C-4FC7-8114-41AB81183EB7}" dt="2024-04-29T12:10:30.269" v="491" actId="20577"/>
        <pc:sldMkLst>
          <pc:docMk/>
          <pc:sldMk cId="0" sldId="267"/>
        </pc:sldMkLst>
        <pc:spChg chg="mod">
          <ac:chgData name="pantelis balaouras" userId="25e8755020fc1734" providerId="LiveId" clId="{59C60493-C39C-4FC7-8114-41AB81183EB7}" dt="2024-04-29T12:10:30.269" v="491" actId="20577"/>
          <ac:spMkLst>
            <pc:docMk/>
            <pc:sldMk cId="0" sldId="267"/>
            <ac:spMk id="330" creationId="{00000000-0000-0000-0000-000000000000}"/>
          </ac:spMkLst>
        </pc:spChg>
        <pc:grpChg chg="del">
          <ac:chgData name="pantelis balaouras" userId="25e8755020fc1734" providerId="LiveId" clId="{59C60493-C39C-4FC7-8114-41AB81183EB7}" dt="2024-04-28T20:51:13.235" v="48" actId="478"/>
          <ac:grpSpMkLst>
            <pc:docMk/>
            <pc:sldMk cId="0" sldId="267"/>
            <ac:grpSpMk id="331" creationId="{00000000-0000-0000-0000-000000000000}"/>
          </ac:grpSpMkLst>
        </pc:grpChg>
      </pc:sldChg>
      <pc:sldChg chg="delSp modSp mod">
        <pc:chgData name="pantelis balaouras" userId="25e8755020fc1734" providerId="LiveId" clId="{59C60493-C39C-4FC7-8114-41AB81183EB7}" dt="2024-04-29T12:10:34.494" v="493" actId="20577"/>
        <pc:sldMkLst>
          <pc:docMk/>
          <pc:sldMk cId="0" sldId="268"/>
        </pc:sldMkLst>
        <pc:spChg chg="mod">
          <ac:chgData name="pantelis balaouras" userId="25e8755020fc1734" providerId="LiveId" clId="{59C60493-C39C-4FC7-8114-41AB81183EB7}" dt="2024-04-29T12:10:34.494" v="493" actId="20577"/>
          <ac:spMkLst>
            <pc:docMk/>
            <pc:sldMk cId="0" sldId="268"/>
            <ac:spMk id="346" creationId="{00000000-0000-0000-0000-000000000000}"/>
          </ac:spMkLst>
        </pc:spChg>
        <pc:spChg chg="mod">
          <ac:chgData name="pantelis balaouras" userId="25e8755020fc1734" providerId="LiveId" clId="{59C60493-C39C-4FC7-8114-41AB81183EB7}" dt="2024-04-28T21:06:13.681" v="280" actId="12"/>
          <ac:spMkLst>
            <pc:docMk/>
            <pc:sldMk cId="0" sldId="268"/>
            <ac:spMk id="350" creationId="{00000000-0000-0000-0000-000000000000}"/>
          </ac:spMkLst>
        </pc:spChg>
        <pc:grpChg chg="del">
          <ac:chgData name="pantelis balaouras" userId="25e8755020fc1734" providerId="LiveId" clId="{59C60493-C39C-4FC7-8114-41AB81183EB7}" dt="2024-04-28T20:51:15.107" v="49" actId="478"/>
          <ac:grpSpMkLst>
            <pc:docMk/>
            <pc:sldMk cId="0" sldId="268"/>
            <ac:grpSpMk id="347" creationId="{00000000-0000-0000-0000-000000000000}"/>
          </ac:grpSpMkLst>
        </pc:grpChg>
      </pc:sldChg>
      <pc:sldChg chg="delSp modSp mod">
        <pc:chgData name="pantelis balaouras" userId="25e8755020fc1734" providerId="LiveId" clId="{59C60493-C39C-4FC7-8114-41AB81183EB7}" dt="2024-04-29T12:10:40.060" v="495" actId="20577"/>
        <pc:sldMkLst>
          <pc:docMk/>
          <pc:sldMk cId="0" sldId="269"/>
        </pc:sldMkLst>
        <pc:spChg chg="mod">
          <ac:chgData name="pantelis balaouras" userId="25e8755020fc1734" providerId="LiveId" clId="{59C60493-C39C-4FC7-8114-41AB81183EB7}" dt="2024-04-29T12:10:40.060" v="495" actId="20577"/>
          <ac:spMkLst>
            <pc:docMk/>
            <pc:sldMk cId="0" sldId="269"/>
            <ac:spMk id="360" creationId="{00000000-0000-0000-0000-000000000000}"/>
          </ac:spMkLst>
        </pc:spChg>
        <pc:spChg chg="mod">
          <ac:chgData name="pantelis balaouras" userId="25e8755020fc1734" providerId="LiveId" clId="{59C60493-C39C-4FC7-8114-41AB81183EB7}" dt="2024-04-28T21:06:22.439" v="282" actId="12"/>
          <ac:spMkLst>
            <pc:docMk/>
            <pc:sldMk cId="0" sldId="269"/>
            <ac:spMk id="365" creationId="{00000000-0000-0000-0000-000000000000}"/>
          </ac:spMkLst>
        </pc:spChg>
        <pc:spChg chg="mod">
          <ac:chgData name="pantelis balaouras" userId="25e8755020fc1734" providerId="LiveId" clId="{59C60493-C39C-4FC7-8114-41AB81183EB7}" dt="2024-04-28T21:06:51.033" v="285" actId="255"/>
          <ac:spMkLst>
            <pc:docMk/>
            <pc:sldMk cId="0" sldId="269"/>
            <ac:spMk id="366" creationId="{00000000-0000-0000-0000-000000000000}"/>
          </ac:spMkLst>
        </pc:spChg>
        <pc:spChg chg="mod">
          <ac:chgData name="pantelis balaouras" userId="25e8755020fc1734" providerId="LiveId" clId="{59C60493-C39C-4FC7-8114-41AB81183EB7}" dt="2024-04-28T21:12:36.451" v="290" actId="1076"/>
          <ac:spMkLst>
            <pc:docMk/>
            <pc:sldMk cId="0" sldId="269"/>
            <ac:spMk id="367" creationId="{00000000-0000-0000-0000-000000000000}"/>
          </ac:spMkLst>
        </pc:spChg>
        <pc:grpChg chg="del">
          <ac:chgData name="pantelis balaouras" userId="25e8755020fc1734" providerId="LiveId" clId="{59C60493-C39C-4FC7-8114-41AB81183EB7}" dt="2024-04-28T20:51:16.870" v="50" actId="478"/>
          <ac:grpSpMkLst>
            <pc:docMk/>
            <pc:sldMk cId="0" sldId="269"/>
            <ac:grpSpMk id="361" creationId="{00000000-0000-0000-0000-000000000000}"/>
          </ac:grpSpMkLst>
        </pc:grpChg>
      </pc:sldChg>
      <pc:sldChg chg="modSp del mod modClrScheme chgLayout">
        <pc:chgData name="pantelis balaouras" userId="25e8755020fc1734" providerId="LiveId" clId="{59C60493-C39C-4FC7-8114-41AB81183EB7}" dt="2024-04-28T21:18:17.771" v="347" actId="47"/>
        <pc:sldMkLst>
          <pc:docMk/>
          <pc:sldMk cId="0" sldId="270"/>
        </pc:sldMkLst>
        <pc:spChg chg="mod ord">
          <ac:chgData name="pantelis balaouras" userId="25e8755020fc1734" providerId="LiveId" clId="{59C60493-C39C-4FC7-8114-41AB81183EB7}" dt="2024-04-28T21:17:12.445" v="335" actId="700"/>
          <ac:spMkLst>
            <pc:docMk/>
            <pc:sldMk cId="0" sldId="270"/>
            <ac:spMk id="373" creationId="{00000000-0000-0000-0000-000000000000}"/>
          </ac:spMkLst>
        </pc:spChg>
        <pc:spChg chg="mod ord">
          <ac:chgData name="pantelis balaouras" userId="25e8755020fc1734" providerId="LiveId" clId="{59C60493-C39C-4FC7-8114-41AB81183EB7}" dt="2024-04-28T21:17:12.445" v="335" actId="700"/>
          <ac:spMkLst>
            <pc:docMk/>
            <pc:sldMk cId="0" sldId="270"/>
            <ac:spMk id="374" creationId="{00000000-0000-0000-0000-000000000000}"/>
          </ac:spMkLst>
        </pc:spChg>
        <pc:spChg chg="mod ord">
          <ac:chgData name="pantelis balaouras" userId="25e8755020fc1734" providerId="LiveId" clId="{59C60493-C39C-4FC7-8114-41AB81183EB7}" dt="2024-04-28T21:17:12.445" v="335" actId="700"/>
          <ac:spMkLst>
            <pc:docMk/>
            <pc:sldMk cId="0" sldId="270"/>
            <ac:spMk id="376" creationId="{00000000-0000-0000-0000-000000000000}"/>
          </ac:spMkLst>
        </pc:spChg>
      </pc:sldChg>
      <pc:sldChg chg="addSp delSp modSp mod">
        <pc:chgData name="pantelis balaouras" userId="25e8755020fc1734" providerId="LiveId" clId="{59C60493-C39C-4FC7-8114-41AB81183EB7}" dt="2024-04-29T12:12:04.553" v="506"/>
        <pc:sldMkLst>
          <pc:docMk/>
          <pc:sldMk cId="0" sldId="271"/>
        </pc:sldMkLst>
        <pc:spChg chg="add del mod">
          <ac:chgData name="pantelis balaouras" userId="25e8755020fc1734" providerId="LiveId" clId="{59C60493-C39C-4FC7-8114-41AB81183EB7}" dt="2024-04-29T12:12:03.948" v="505" actId="478"/>
          <ac:spMkLst>
            <pc:docMk/>
            <pc:sldMk cId="0" sldId="271"/>
            <ac:spMk id="2" creationId="{283B4B35-B55F-0748-4784-41F171E78425}"/>
          </ac:spMkLst>
        </pc:spChg>
        <pc:spChg chg="add mod">
          <ac:chgData name="pantelis balaouras" userId="25e8755020fc1734" providerId="LiveId" clId="{59C60493-C39C-4FC7-8114-41AB81183EB7}" dt="2024-04-29T12:12:04.553" v="506"/>
          <ac:spMkLst>
            <pc:docMk/>
            <pc:sldMk cId="0" sldId="271"/>
            <ac:spMk id="3" creationId="{14C5E737-D6CC-F852-893C-B6A9F3F9480F}"/>
          </ac:spMkLst>
        </pc:spChg>
        <pc:spChg chg="del">
          <ac:chgData name="pantelis balaouras" userId="25e8755020fc1734" providerId="LiveId" clId="{59C60493-C39C-4FC7-8114-41AB81183EB7}" dt="2024-04-28T21:29:28.327" v="426" actId="478"/>
          <ac:spMkLst>
            <pc:docMk/>
            <pc:sldMk cId="0" sldId="271"/>
            <ac:spMk id="383" creationId="{00000000-0000-0000-0000-000000000000}"/>
          </ac:spMkLst>
        </pc:spChg>
        <pc:spChg chg="mod">
          <ac:chgData name="pantelis balaouras" userId="25e8755020fc1734" providerId="LiveId" clId="{59C60493-C39C-4FC7-8114-41AB81183EB7}" dt="2024-04-28T21:18:39.393" v="349" actId="122"/>
          <ac:spMkLst>
            <pc:docMk/>
            <pc:sldMk cId="0" sldId="271"/>
            <ac:spMk id="391" creationId="{00000000-0000-0000-0000-000000000000}"/>
          </ac:spMkLst>
        </pc:spChg>
        <pc:grpChg chg="del mod">
          <ac:chgData name="pantelis balaouras" userId="25e8755020fc1734" providerId="LiveId" clId="{59C60493-C39C-4FC7-8114-41AB81183EB7}" dt="2024-04-28T20:51:20.007" v="52" actId="478"/>
          <ac:grpSpMkLst>
            <pc:docMk/>
            <pc:sldMk cId="0" sldId="271"/>
            <ac:grpSpMk id="384" creationId="{00000000-0000-0000-0000-000000000000}"/>
          </ac:grpSpMkLst>
        </pc:grpChg>
        <pc:graphicFrameChg chg="mod">
          <ac:chgData name="pantelis balaouras" userId="25e8755020fc1734" providerId="LiveId" clId="{59C60493-C39C-4FC7-8114-41AB81183EB7}" dt="2024-04-28T21:31:56.648" v="452" actId="1076"/>
          <ac:graphicFrameMkLst>
            <pc:docMk/>
            <pc:sldMk cId="0" sldId="271"/>
            <ac:graphicFrameMk id="390" creationId="{00000000-0000-0000-0000-000000000000}"/>
          </ac:graphicFrameMkLst>
        </pc:graphicFrameChg>
      </pc:sldChg>
      <pc:sldChg chg="addSp delSp modSp mod">
        <pc:chgData name="pantelis balaouras" userId="25e8755020fc1734" providerId="LiveId" clId="{59C60493-C39C-4FC7-8114-41AB81183EB7}" dt="2024-04-29T12:12:30.226" v="514"/>
        <pc:sldMkLst>
          <pc:docMk/>
          <pc:sldMk cId="0" sldId="274"/>
        </pc:sldMkLst>
        <pc:spChg chg="add mod">
          <ac:chgData name="pantelis balaouras" userId="25e8755020fc1734" providerId="LiveId" clId="{59C60493-C39C-4FC7-8114-41AB81183EB7}" dt="2024-04-29T12:12:30.226" v="514"/>
          <ac:spMkLst>
            <pc:docMk/>
            <pc:sldMk cId="0" sldId="274"/>
            <ac:spMk id="2" creationId="{F79F2C42-0356-51E9-2AAC-C188D584A380}"/>
          </ac:spMkLst>
        </pc:spChg>
        <pc:spChg chg="del">
          <ac:chgData name="pantelis balaouras" userId="25e8755020fc1734" providerId="LiveId" clId="{59C60493-C39C-4FC7-8114-41AB81183EB7}" dt="2024-04-29T12:12:29.615" v="513" actId="478"/>
          <ac:spMkLst>
            <pc:docMk/>
            <pc:sldMk cId="0" sldId="274"/>
            <ac:spMk id="418" creationId="{00000000-0000-0000-0000-000000000000}"/>
          </ac:spMkLst>
        </pc:spChg>
        <pc:spChg chg="mod">
          <ac:chgData name="pantelis balaouras" userId="25e8755020fc1734" providerId="LiveId" clId="{59C60493-C39C-4FC7-8114-41AB81183EB7}" dt="2024-04-28T20:56:00.595" v="120" actId="15"/>
          <ac:spMkLst>
            <pc:docMk/>
            <pc:sldMk cId="0" sldId="274"/>
            <ac:spMk id="423" creationId="{00000000-0000-0000-0000-000000000000}"/>
          </ac:spMkLst>
        </pc:spChg>
        <pc:grpChg chg="del">
          <ac:chgData name="pantelis balaouras" userId="25e8755020fc1734" providerId="LiveId" clId="{59C60493-C39C-4FC7-8114-41AB81183EB7}" dt="2024-04-28T20:51:23.890" v="53" actId="478"/>
          <ac:grpSpMkLst>
            <pc:docMk/>
            <pc:sldMk cId="0" sldId="274"/>
            <ac:grpSpMk id="419" creationId="{00000000-0000-0000-0000-000000000000}"/>
          </ac:grpSpMkLst>
        </pc:grpChg>
      </pc:sldChg>
      <pc:sldChg chg="addSp delSp modSp mod">
        <pc:chgData name="pantelis balaouras" userId="25e8755020fc1734" providerId="LiveId" clId="{59C60493-C39C-4FC7-8114-41AB81183EB7}" dt="2024-04-29T12:12:35.501" v="516"/>
        <pc:sldMkLst>
          <pc:docMk/>
          <pc:sldMk cId="0" sldId="275"/>
        </pc:sldMkLst>
        <pc:spChg chg="add mod">
          <ac:chgData name="pantelis balaouras" userId="25e8755020fc1734" providerId="LiveId" clId="{59C60493-C39C-4FC7-8114-41AB81183EB7}" dt="2024-04-29T12:12:35.501" v="516"/>
          <ac:spMkLst>
            <pc:docMk/>
            <pc:sldMk cId="0" sldId="275"/>
            <ac:spMk id="2" creationId="{39F8A8A2-B06E-4EEA-8217-C4E186962EDB}"/>
          </ac:spMkLst>
        </pc:spChg>
        <pc:spChg chg="del">
          <ac:chgData name="pantelis balaouras" userId="25e8755020fc1734" providerId="LiveId" clId="{59C60493-C39C-4FC7-8114-41AB81183EB7}" dt="2024-04-29T12:12:34.896" v="515" actId="478"/>
          <ac:spMkLst>
            <pc:docMk/>
            <pc:sldMk cId="0" sldId="275"/>
            <ac:spMk id="431" creationId="{00000000-0000-0000-0000-000000000000}"/>
          </ac:spMkLst>
        </pc:spChg>
        <pc:spChg chg="mod">
          <ac:chgData name="pantelis balaouras" userId="25e8755020fc1734" providerId="LiveId" clId="{59C60493-C39C-4FC7-8114-41AB81183EB7}" dt="2024-04-28T20:55:51.241" v="119" actId="20577"/>
          <ac:spMkLst>
            <pc:docMk/>
            <pc:sldMk cId="0" sldId="275"/>
            <ac:spMk id="436" creationId="{00000000-0000-0000-0000-000000000000}"/>
          </ac:spMkLst>
        </pc:spChg>
        <pc:grpChg chg="del">
          <ac:chgData name="pantelis balaouras" userId="25e8755020fc1734" providerId="LiveId" clId="{59C60493-C39C-4FC7-8114-41AB81183EB7}" dt="2024-04-28T20:51:25.700" v="54" actId="478"/>
          <ac:grpSpMkLst>
            <pc:docMk/>
            <pc:sldMk cId="0" sldId="275"/>
            <ac:grpSpMk id="432" creationId="{00000000-0000-0000-0000-000000000000}"/>
          </ac:grpSpMkLst>
        </pc:grpChg>
      </pc:sldChg>
      <pc:sldChg chg="addSp delSp modSp mod">
        <pc:chgData name="pantelis balaouras" userId="25e8755020fc1734" providerId="LiveId" clId="{59C60493-C39C-4FC7-8114-41AB81183EB7}" dt="2024-04-29T12:12:41.972" v="518"/>
        <pc:sldMkLst>
          <pc:docMk/>
          <pc:sldMk cId="0" sldId="276"/>
        </pc:sldMkLst>
        <pc:spChg chg="add mod">
          <ac:chgData name="pantelis balaouras" userId="25e8755020fc1734" providerId="LiveId" clId="{59C60493-C39C-4FC7-8114-41AB81183EB7}" dt="2024-04-29T12:12:41.972" v="518"/>
          <ac:spMkLst>
            <pc:docMk/>
            <pc:sldMk cId="0" sldId="276"/>
            <ac:spMk id="2" creationId="{1E72BCCD-7B21-BB6B-B827-7BD55CFFBCDD}"/>
          </ac:spMkLst>
        </pc:spChg>
        <pc:spChg chg="del">
          <ac:chgData name="pantelis balaouras" userId="25e8755020fc1734" providerId="LiveId" clId="{59C60493-C39C-4FC7-8114-41AB81183EB7}" dt="2024-04-29T12:12:41.258" v="517" actId="478"/>
          <ac:spMkLst>
            <pc:docMk/>
            <pc:sldMk cId="0" sldId="276"/>
            <ac:spMk id="443" creationId="{00000000-0000-0000-0000-000000000000}"/>
          </ac:spMkLst>
        </pc:spChg>
        <pc:grpChg chg="del">
          <ac:chgData name="pantelis balaouras" userId="25e8755020fc1734" providerId="LiveId" clId="{59C60493-C39C-4FC7-8114-41AB81183EB7}" dt="2024-04-28T20:51:27.638" v="55" actId="478"/>
          <ac:grpSpMkLst>
            <pc:docMk/>
            <pc:sldMk cId="0" sldId="276"/>
            <ac:grpSpMk id="444" creationId="{00000000-0000-0000-0000-000000000000}"/>
          </ac:grpSpMkLst>
        </pc:grpChg>
      </pc:sldChg>
      <pc:sldChg chg="addSp delSp modSp mod">
        <pc:chgData name="pantelis balaouras" userId="25e8755020fc1734" providerId="LiveId" clId="{59C60493-C39C-4FC7-8114-41AB81183EB7}" dt="2024-04-29T12:12:47.429" v="520"/>
        <pc:sldMkLst>
          <pc:docMk/>
          <pc:sldMk cId="0" sldId="277"/>
        </pc:sldMkLst>
        <pc:spChg chg="add mod">
          <ac:chgData name="pantelis balaouras" userId="25e8755020fc1734" providerId="LiveId" clId="{59C60493-C39C-4FC7-8114-41AB81183EB7}" dt="2024-04-29T12:12:47.429" v="520"/>
          <ac:spMkLst>
            <pc:docMk/>
            <pc:sldMk cId="0" sldId="277"/>
            <ac:spMk id="2" creationId="{D2F46CB6-AD96-EA1B-D350-F256D4123692}"/>
          </ac:spMkLst>
        </pc:spChg>
        <pc:spChg chg="del">
          <ac:chgData name="pantelis balaouras" userId="25e8755020fc1734" providerId="LiveId" clId="{59C60493-C39C-4FC7-8114-41AB81183EB7}" dt="2024-04-29T12:12:46.536" v="519" actId="478"/>
          <ac:spMkLst>
            <pc:docMk/>
            <pc:sldMk cId="0" sldId="277"/>
            <ac:spMk id="456" creationId="{00000000-0000-0000-0000-000000000000}"/>
          </ac:spMkLst>
        </pc:spChg>
        <pc:grpChg chg="del">
          <ac:chgData name="pantelis balaouras" userId="25e8755020fc1734" providerId="LiveId" clId="{59C60493-C39C-4FC7-8114-41AB81183EB7}" dt="2024-04-28T20:51:29.611" v="56" actId="478"/>
          <ac:grpSpMkLst>
            <pc:docMk/>
            <pc:sldMk cId="0" sldId="277"/>
            <ac:grpSpMk id="457" creationId="{00000000-0000-0000-0000-000000000000}"/>
          </ac:grpSpMkLst>
        </pc:grpChg>
      </pc:sldChg>
      <pc:sldChg chg="addSp delSp modSp mod">
        <pc:chgData name="pantelis balaouras" userId="25e8755020fc1734" providerId="LiveId" clId="{59C60493-C39C-4FC7-8114-41AB81183EB7}" dt="2024-04-29T12:12:51.620" v="522"/>
        <pc:sldMkLst>
          <pc:docMk/>
          <pc:sldMk cId="0" sldId="278"/>
        </pc:sldMkLst>
        <pc:spChg chg="add mod">
          <ac:chgData name="pantelis balaouras" userId="25e8755020fc1734" providerId="LiveId" clId="{59C60493-C39C-4FC7-8114-41AB81183EB7}" dt="2024-04-29T12:12:51.620" v="522"/>
          <ac:spMkLst>
            <pc:docMk/>
            <pc:sldMk cId="0" sldId="278"/>
            <ac:spMk id="2" creationId="{AA7429BE-747A-DC18-C179-B810EF2829BE}"/>
          </ac:spMkLst>
        </pc:spChg>
        <pc:spChg chg="del">
          <ac:chgData name="pantelis balaouras" userId="25e8755020fc1734" providerId="LiveId" clId="{59C60493-C39C-4FC7-8114-41AB81183EB7}" dt="2024-04-29T12:12:50.976" v="521" actId="478"/>
          <ac:spMkLst>
            <pc:docMk/>
            <pc:sldMk cId="0" sldId="278"/>
            <ac:spMk id="471" creationId="{00000000-0000-0000-0000-000000000000}"/>
          </ac:spMkLst>
        </pc:spChg>
        <pc:grpChg chg="del">
          <ac:chgData name="pantelis balaouras" userId="25e8755020fc1734" providerId="LiveId" clId="{59C60493-C39C-4FC7-8114-41AB81183EB7}" dt="2024-04-28T20:51:31.717" v="57" actId="478"/>
          <ac:grpSpMkLst>
            <pc:docMk/>
            <pc:sldMk cId="0" sldId="278"/>
            <ac:grpSpMk id="472" creationId="{00000000-0000-0000-0000-000000000000}"/>
          </ac:grpSpMkLst>
        </pc:grpChg>
      </pc:sldChg>
      <pc:sldChg chg="addSp delSp modSp mod">
        <pc:chgData name="pantelis balaouras" userId="25e8755020fc1734" providerId="LiveId" clId="{59C60493-C39C-4FC7-8114-41AB81183EB7}" dt="2024-04-29T12:12:59.852" v="525"/>
        <pc:sldMkLst>
          <pc:docMk/>
          <pc:sldMk cId="0" sldId="279"/>
        </pc:sldMkLst>
        <pc:spChg chg="add mod">
          <ac:chgData name="pantelis balaouras" userId="25e8755020fc1734" providerId="LiveId" clId="{59C60493-C39C-4FC7-8114-41AB81183EB7}" dt="2024-04-29T12:12:59.852" v="525"/>
          <ac:spMkLst>
            <pc:docMk/>
            <pc:sldMk cId="0" sldId="279"/>
            <ac:spMk id="2" creationId="{2F33EA05-E2E3-3A58-0403-D2B9DF1BF2FB}"/>
          </ac:spMkLst>
        </pc:spChg>
        <pc:spChg chg="del mod">
          <ac:chgData name="pantelis balaouras" userId="25e8755020fc1734" providerId="LiveId" clId="{59C60493-C39C-4FC7-8114-41AB81183EB7}" dt="2024-04-29T12:12:59.258" v="524" actId="478"/>
          <ac:spMkLst>
            <pc:docMk/>
            <pc:sldMk cId="0" sldId="279"/>
            <ac:spMk id="487" creationId="{00000000-0000-0000-0000-000000000000}"/>
          </ac:spMkLst>
        </pc:spChg>
        <pc:grpChg chg="del">
          <ac:chgData name="pantelis balaouras" userId="25e8755020fc1734" providerId="LiveId" clId="{59C60493-C39C-4FC7-8114-41AB81183EB7}" dt="2024-04-28T20:51:33.557" v="58" actId="478"/>
          <ac:grpSpMkLst>
            <pc:docMk/>
            <pc:sldMk cId="0" sldId="279"/>
            <ac:grpSpMk id="488" creationId="{00000000-0000-0000-0000-000000000000}"/>
          </ac:grpSpMkLst>
        </pc:grpChg>
      </pc:sldChg>
      <pc:sldChg chg="addSp delSp modSp mod">
        <pc:chgData name="pantelis balaouras" userId="25e8755020fc1734" providerId="LiveId" clId="{59C60493-C39C-4FC7-8114-41AB81183EB7}" dt="2024-04-29T12:13:03.733" v="527"/>
        <pc:sldMkLst>
          <pc:docMk/>
          <pc:sldMk cId="0" sldId="280"/>
        </pc:sldMkLst>
        <pc:spChg chg="add mod">
          <ac:chgData name="pantelis balaouras" userId="25e8755020fc1734" providerId="LiveId" clId="{59C60493-C39C-4FC7-8114-41AB81183EB7}" dt="2024-04-29T12:13:03.733" v="527"/>
          <ac:spMkLst>
            <pc:docMk/>
            <pc:sldMk cId="0" sldId="280"/>
            <ac:spMk id="2" creationId="{C0CA3BA9-E3F5-46FB-F05A-D648A5771524}"/>
          </ac:spMkLst>
        </pc:spChg>
        <pc:spChg chg="del">
          <ac:chgData name="pantelis balaouras" userId="25e8755020fc1734" providerId="LiveId" clId="{59C60493-C39C-4FC7-8114-41AB81183EB7}" dt="2024-04-29T12:13:03.148" v="526" actId="478"/>
          <ac:spMkLst>
            <pc:docMk/>
            <pc:sldMk cId="0" sldId="280"/>
            <ac:spMk id="505" creationId="{00000000-0000-0000-0000-000000000000}"/>
          </ac:spMkLst>
        </pc:spChg>
        <pc:spChg chg="mod">
          <ac:chgData name="pantelis balaouras" userId="25e8755020fc1734" providerId="LiveId" clId="{59C60493-C39C-4FC7-8114-41AB81183EB7}" dt="2024-04-28T20:55:38.683" v="117" actId="20577"/>
          <ac:spMkLst>
            <pc:docMk/>
            <pc:sldMk cId="0" sldId="280"/>
            <ac:spMk id="510" creationId="{00000000-0000-0000-0000-000000000000}"/>
          </ac:spMkLst>
        </pc:spChg>
        <pc:grpChg chg="del">
          <ac:chgData name="pantelis balaouras" userId="25e8755020fc1734" providerId="LiveId" clId="{59C60493-C39C-4FC7-8114-41AB81183EB7}" dt="2024-04-28T20:51:35.558" v="59" actId="478"/>
          <ac:grpSpMkLst>
            <pc:docMk/>
            <pc:sldMk cId="0" sldId="280"/>
            <ac:grpSpMk id="506" creationId="{00000000-0000-0000-0000-000000000000}"/>
          </ac:grpSpMkLst>
        </pc:grpChg>
      </pc:sldChg>
      <pc:sldChg chg="addSp delSp modSp mod">
        <pc:chgData name="pantelis balaouras" userId="25e8755020fc1734" providerId="LiveId" clId="{59C60493-C39C-4FC7-8114-41AB81183EB7}" dt="2024-04-29T12:13:08.853" v="529"/>
        <pc:sldMkLst>
          <pc:docMk/>
          <pc:sldMk cId="0" sldId="281"/>
        </pc:sldMkLst>
        <pc:spChg chg="add mod">
          <ac:chgData name="pantelis balaouras" userId="25e8755020fc1734" providerId="LiveId" clId="{59C60493-C39C-4FC7-8114-41AB81183EB7}" dt="2024-04-29T12:13:08.853" v="529"/>
          <ac:spMkLst>
            <pc:docMk/>
            <pc:sldMk cId="0" sldId="281"/>
            <ac:spMk id="2" creationId="{CDF3B745-1BDF-11B4-05D4-2B8E4C1909B8}"/>
          </ac:spMkLst>
        </pc:spChg>
        <pc:spChg chg="del">
          <ac:chgData name="pantelis balaouras" userId="25e8755020fc1734" providerId="LiveId" clId="{59C60493-C39C-4FC7-8114-41AB81183EB7}" dt="2024-04-29T12:13:08.259" v="528" actId="478"/>
          <ac:spMkLst>
            <pc:docMk/>
            <pc:sldMk cId="0" sldId="281"/>
            <ac:spMk id="517" creationId="{00000000-0000-0000-0000-000000000000}"/>
          </ac:spMkLst>
        </pc:spChg>
        <pc:spChg chg="mod">
          <ac:chgData name="pantelis balaouras" userId="25e8755020fc1734" providerId="LiveId" clId="{59C60493-C39C-4FC7-8114-41AB81183EB7}" dt="2024-04-28T21:26:42.229" v="421" actId="20577"/>
          <ac:spMkLst>
            <pc:docMk/>
            <pc:sldMk cId="0" sldId="281"/>
            <ac:spMk id="523" creationId="{00000000-0000-0000-0000-000000000000}"/>
          </ac:spMkLst>
        </pc:spChg>
        <pc:grpChg chg="del">
          <ac:chgData name="pantelis balaouras" userId="25e8755020fc1734" providerId="LiveId" clId="{59C60493-C39C-4FC7-8114-41AB81183EB7}" dt="2024-04-28T20:51:37.415" v="60" actId="478"/>
          <ac:grpSpMkLst>
            <pc:docMk/>
            <pc:sldMk cId="0" sldId="281"/>
            <ac:grpSpMk id="518" creationId="{00000000-0000-0000-0000-000000000000}"/>
          </ac:grpSpMkLst>
        </pc:grpChg>
      </pc:sldChg>
      <pc:sldChg chg="addSp delSp modSp mod">
        <pc:chgData name="pantelis balaouras" userId="25e8755020fc1734" providerId="LiveId" clId="{59C60493-C39C-4FC7-8114-41AB81183EB7}" dt="2024-04-29T12:13:12.997" v="531"/>
        <pc:sldMkLst>
          <pc:docMk/>
          <pc:sldMk cId="0" sldId="282"/>
        </pc:sldMkLst>
        <pc:spChg chg="add mod">
          <ac:chgData name="pantelis balaouras" userId="25e8755020fc1734" providerId="LiveId" clId="{59C60493-C39C-4FC7-8114-41AB81183EB7}" dt="2024-04-29T12:13:12.997" v="531"/>
          <ac:spMkLst>
            <pc:docMk/>
            <pc:sldMk cId="0" sldId="282"/>
            <ac:spMk id="2" creationId="{A1B2A49B-1E68-A436-4AB2-297205451554}"/>
          </ac:spMkLst>
        </pc:spChg>
        <pc:spChg chg="del">
          <ac:chgData name="pantelis balaouras" userId="25e8755020fc1734" providerId="LiveId" clId="{59C60493-C39C-4FC7-8114-41AB81183EB7}" dt="2024-04-29T12:13:12.457" v="530" actId="478"/>
          <ac:spMkLst>
            <pc:docMk/>
            <pc:sldMk cId="0" sldId="282"/>
            <ac:spMk id="530" creationId="{00000000-0000-0000-0000-000000000000}"/>
          </ac:spMkLst>
        </pc:spChg>
        <pc:grpChg chg="del">
          <ac:chgData name="pantelis balaouras" userId="25e8755020fc1734" providerId="LiveId" clId="{59C60493-C39C-4FC7-8114-41AB81183EB7}" dt="2024-04-28T20:51:39.386" v="61" actId="478"/>
          <ac:grpSpMkLst>
            <pc:docMk/>
            <pc:sldMk cId="0" sldId="282"/>
            <ac:grpSpMk id="531" creationId="{00000000-0000-0000-0000-000000000000}"/>
          </ac:grpSpMkLst>
        </pc:grpChg>
        <pc:picChg chg="mod">
          <ac:chgData name="pantelis balaouras" userId="25e8755020fc1734" providerId="LiveId" clId="{59C60493-C39C-4FC7-8114-41AB81183EB7}" dt="2024-04-28T21:27:27.417" v="423" actId="1440"/>
          <ac:picMkLst>
            <pc:docMk/>
            <pc:sldMk cId="0" sldId="282"/>
            <ac:picMk id="538" creationId="{00000000-0000-0000-0000-000000000000}"/>
          </ac:picMkLst>
        </pc:picChg>
      </pc:sldChg>
      <pc:sldChg chg="addSp delSp modSp mod">
        <pc:chgData name="pantelis balaouras" userId="25e8755020fc1734" providerId="LiveId" clId="{59C60493-C39C-4FC7-8114-41AB81183EB7}" dt="2024-04-29T12:13:17.111" v="533"/>
        <pc:sldMkLst>
          <pc:docMk/>
          <pc:sldMk cId="0" sldId="283"/>
        </pc:sldMkLst>
        <pc:spChg chg="add mod">
          <ac:chgData name="pantelis balaouras" userId="25e8755020fc1734" providerId="LiveId" clId="{59C60493-C39C-4FC7-8114-41AB81183EB7}" dt="2024-04-29T12:13:17.111" v="533"/>
          <ac:spMkLst>
            <pc:docMk/>
            <pc:sldMk cId="0" sldId="283"/>
            <ac:spMk id="2" creationId="{B7AB0BF7-AC8D-F154-2622-75F049DED07C}"/>
          </ac:spMkLst>
        </pc:spChg>
        <pc:spChg chg="del">
          <ac:chgData name="pantelis balaouras" userId="25e8755020fc1734" providerId="LiveId" clId="{59C60493-C39C-4FC7-8114-41AB81183EB7}" dt="2024-04-29T12:13:16.457" v="532" actId="478"/>
          <ac:spMkLst>
            <pc:docMk/>
            <pc:sldMk cId="0" sldId="283"/>
            <ac:spMk id="545" creationId="{00000000-0000-0000-0000-000000000000}"/>
          </ac:spMkLst>
        </pc:spChg>
        <pc:spChg chg="mod">
          <ac:chgData name="pantelis balaouras" userId="25e8755020fc1734" providerId="LiveId" clId="{59C60493-C39C-4FC7-8114-41AB81183EB7}" dt="2024-04-28T21:24:34.756" v="419" actId="20577"/>
          <ac:spMkLst>
            <pc:docMk/>
            <pc:sldMk cId="0" sldId="283"/>
            <ac:spMk id="549" creationId="{00000000-0000-0000-0000-000000000000}"/>
          </ac:spMkLst>
        </pc:spChg>
        <pc:spChg chg="mod">
          <ac:chgData name="pantelis balaouras" userId="25e8755020fc1734" providerId="LiveId" clId="{59C60493-C39C-4FC7-8114-41AB81183EB7}" dt="2024-04-28T21:24:16.779" v="418" actId="1037"/>
          <ac:spMkLst>
            <pc:docMk/>
            <pc:sldMk cId="0" sldId="283"/>
            <ac:spMk id="554" creationId="{00000000-0000-0000-0000-000000000000}"/>
          </ac:spMkLst>
        </pc:spChg>
        <pc:spChg chg="mod">
          <ac:chgData name="pantelis balaouras" userId="25e8755020fc1734" providerId="LiveId" clId="{59C60493-C39C-4FC7-8114-41AB81183EB7}" dt="2024-04-28T21:27:15.810" v="422" actId="1076"/>
          <ac:spMkLst>
            <pc:docMk/>
            <pc:sldMk cId="0" sldId="283"/>
            <ac:spMk id="557" creationId="{00000000-0000-0000-0000-000000000000}"/>
          </ac:spMkLst>
        </pc:spChg>
        <pc:grpChg chg="del">
          <ac:chgData name="pantelis balaouras" userId="25e8755020fc1734" providerId="LiveId" clId="{59C60493-C39C-4FC7-8114-41AB81183EB7}" dt="2024-04-28T20:51:41.430" v="62" actId="478"/>
          <ac:grpSpMkLst>
            <pc:docMk/>
            <pc:sldMk cId="0" sldId="283"/>
            <ac:grpSpMk id="546" creationId="{00000000-0000-0000-0000-000000000000}"/>
          </ac:grpSpMkLst>
        </pc:grpChg>
        <pc:picChg chg="mod">
          <ac:chgData name="pantelis balaouras" userId="25e8755020fc1734" providerId="LiveId" clId="{59C60493-C39C-4FC7-8114-41AB81183EB7}" dt="2024-04-28T21:24:16.779" v="418" actId="1037"/>
          <ac:picMkLst>
            <pc:docMk/>
            <pc:sldMk cId="0" sldId="283"/>
            <ac:picMk id="553" creationId="{00000000-0000-0000-0000-000000000000}"/>
          </ac:picMkLst>
        </pc:picChg>
        <pc:picChg chg="mod">
          <ac:chgData name="pantelis balaouras" userId="25e8755020fc1734" providerId="LiveId" clId="{59C60493-C39C-4FC7-8114-41AB81183EB7}" dt="2024-04-28T21:24:16.779" v="418" actId="1037"/>
          <ac:picMkLst>
            <pc:docMk/>
            <pc:sldMk cId="0" sldId="283"/>
            <ac:picMk id="555" creationId="{00000000-0000-0000-0000-000000000000}"/>
          </ac:picMkLst>
        </pc:picChg>
        <pc:picChg chg="mod">
          <ac:chgData name="pantelis balaouras" userId="25e8755020fc1734" providerId="LiveId" clId="{59C60493-C39C-4FC7-8114-41AB81183EB7}" dt="2024-04-28T21:24:16.779" v="418" actId="1037"/>
          <ac:picMkLst>
            <pc:docMk/>
            <pc:sldMk cId="0" sldId="283"/>
            <ac:picMk id="556" creationId="{00000000-0000-0000-0000-000000000000}"/>
          </ac:picMkLst>
        </pc:picChg>
      </pc:sldChg>
      <pc:sldChg chg="addSp delSp modSp mod">
        <pc:chgData name="pantelis balaouras" userId="25e8755020fc1734" providerId="LiveId" clId="{59C60493-C39C-4FC7-8114-41AB81183EB7}" dt="2024-04-29T12:13:23.365" v="535"/>
        <pc:sldMkLst>
          <pc:docMk/>
          <pc:sldMk cId="0" sldId="284"/>
        </pc:sldMkLst>
        <pc:spChg chg="add mod">
          <ac:chgData name="pantelis balaouras" userId="25e8755020fc1734" providerId="LiveId" clId="{59C60493-C39C-4FC7-8114-41AB81183EB7}" dt="2024-04-29T12:13:23.365" v="535"/>
          <ac:spMkLst>
            <pc:docMk/>
            <pc:sldMk cId="0" sldId="284"/>
            <ac:spMk id="2" creationId="{DB870A50-ED8D-14C1-4A27-204B975BA397}"/>
          </ac:spMkLst>
        </pc:spChg>
        <pc:spChg chg="del">
          <ac:chgData name="pantelis balaouras" userId="25e8755020fc1734" providerId="LiveId" clId="{59C60493-C39C-4FC7-8114-41AB81183EB7}" dt="2024-04-29T12:13:22.822" v="534" actId="478"/>
          <ac:spMkLst>
            <pc:docMk/>
            <pc:sldMk cId="0" sldId="284"/>
            <ac:spMk id="564" creationId="{00000000-0000-0000-0000-000000000000}"/>
          </ac:spMkLst>
        </pc:spChg>
        <pc:grpChg chg="del">
          <ac:chgData name="pantelis balaouras" userId="25e8755020fc1734" providerId="LiveId" clId="{59C60493-C39C-4FC7-8114-41AB81183EB7}" dt="2024-04-28T20:51:43.421" v="63" actId="478"/>
          <ac:grpSpMkLst>
            <pc:docMk/>
            <pc:sldMk cId="0" sldId="284"/>
            <ac:grpSpMk id="565" creationId="{00000000-0000-0000-0000-000000000000}"/>
          </ac:grpSpMkLst>
        </pc:grpChg>
        <pc:picChg chg="mod">
          <ac:chgData name="pantelis balaouras" userId="25e8755020fc1734" providerId="LiveId" clId="{59C60493-C39C-4FC7-8114-41AB81183EB7}" dt="2024-04-28T21:22:37.668" v="401" actId="1440"/>
          <ac:picMkLst>
            <pc:docMk/>
            <pc:sldMk cId="0" sldId="284"/>
            <ac:picMk id="572" creationId="{00000000-0000-0000-0000-000000000000}"/>
          </ac:picMkLst>
        </pc:picChg>
        <pc:picChg chg="mod">
          <ac:chgData name="pantelis balaouras" userId="25e8755020fc1734" providerId="LiveId" clId="{59C60493-C39C-4FC7-8114-41AB81183EB7}" dt="2024-04-28T21:22:34.626" v="400" actId="1440"/>
          <ac:picMkLst>
            <pc:docMk/>
            <pc:sldMk cId="0" sldId="284"/>
            <ac:picMk id="573" creationId="{00000000-0000-0000-0000-000000000000}"/>
          </ac:picMkLst>
        </pc:picChg>
        <pc:picChg chg="mod">
          <ac:chgData name="pantelis balaouras" userId="25e8755020fc1734" providerId="LiveId" clId="{59C60493-C39C-4FC7-8114-41AB81183EB7}" dt="2024-04-28T21:22:32.757" v="399" actId="1440"/>
          <ac:picMkLst>
            <pc:docMk/>
            <pc:sldMk cId="0" sldId="284"/>
            <ac:picMk id="574" creationId="{00000000-0000-0000-0000-000000000000}"/>
          </ac:picMkLst>
        </pc:picChg>
      </pc:sldChg>
      <pc:sldChg chg="addSp delSp modSp mod">
        <pc:chgData name="pantelis balaouras" userId="25e8755020fc1734" providerId="LiveId" clId="{59C60493-C39C-4FC7-8114-41AB81183EB7}" dt="2024-04-29T12:13:27.461" v="537"/>
        <pc:sldMkLst>
          <pc:docMk/>
          <pc:sldMk cId="0" sldId="285"/>
        </pc:sldMkLst>
        <pc:spChg chg="add mod">
          <ac:chgData name="pantelis balaouras" userId="25e8755020fc1734" providerId="LiveId" clId="{59C60493-C39C-4FC7-8114-41AB81183EB7}" dt="2024-04-29T12:13:27.461" v="537"/>
          <ac:spMkLst>
            <pc:docMk/>
            <pc:sldMk cId="0" sldId="285"/>
            <ac:spMk id="2" creationId="{7CDB835C-C691-BD1D-5F62-69401608A695}"/>
          </ac:spMkLst>
        </pc:spChg>
        <pc:spChg chg="del">
          <ac:chgData name="pantelis balaouras" userId="25e8755020fc1734" providerId="LiveId" clId="{59C60493-C39C-4FC7-8114-41AB81183EB7}" dt="2024-04-29T12:13:26.861" v="536" actId="478"/>
          <ac:spMkLst>
            <pc:docMk/>
            <pc:sldMk cId="0" sldId="285"/>
            <ac:spMk id="585" creationId="{00000000-0000-0000-0000-000000000000}"/>
          </ac:spMkLst>
        </pc:spChg>
        <pc:spChg chg="mod">
          <ac:chgData name="pantelis balaouras" userId="25e8755020fc1734" providerId="LiveId" clId="{59C60493-C39C-4FC7-8114-41AB81183EB7}" dt="2024-04-28T21:21:14.735" v="383" actId="20577"/>
          <ac:spMkLst>
            <pc:docMk/>
            <pc:sldMk cId="0" sldId="285"/>
            <ac:spMk id="590" creationId="{00000000-0000-0000-0000-000000000000}"/>
          </ac:spMkLst>
        </pc:spChg>
        <pc:grpChg chg="del">
          <ac:chgData name="pantelis balaouras" userId="25e8755020fc1734" providerId="LiveId" clId="{59C60493-C39C-4FC7-8114-41AB81183EB7}" dt="2024-04-28T20:51:45.456" v="64" actId="478"/>
          <ac:grpSpMkLst>
            <pc:docMk/>
            <pc:sldMk cId="0" sldId="285"/>
            <ac:grpSpMk id="586" creationId="{00000000-0000-0000-0000-000000000000}"/>
          </ac:grpSpMkLst>
        </pc:grpChg>
      </pc:sldChg>
      <pc:sldChg chg="addSp delSp modSp mod">
        <pc:chgData name="pantelis balaouras" userId="25e8755020fc1734" providerId="LiveId" clId="{59C60493-C39C-4FC7-8114-41AB81183EB7}" dt="2024-04-29T12:13:31.203" v="539"/>
        <pc:sldMkLst>
          <pc:docMk/>
          <pc:sldMk cId="0" sldId="286"/>
        </pc:sldMkLst>
        <pc:spChg chg="add mod">
          <ac:chgData name="pantelis balaouras" userId="25e8755020fc1734" providerId="LiveId" clId="{59C60493-C39C-4FC7-8114-41AB81183EB7}" dt="2024-04-29T12:13:31.203" v="539"/>
          <ac:spMkLst>
            <pc:docMk/>
            <pc:sldMk cId="0" sldId="286"/>
            <ac:spMk id="3" creationId="{FC43FD0E-6520-E8CA-4B19-603242D36939}"/>
          </ac:spMkLst>
        </pc:spChg>
        <pc:spChg chg="del">
          <ac:chgData name="pantelis balaouras" userId="25e8755020fc1734" providerId="LiveId" clId="{59C60493-C39C-4FC7-8114-41AB81183EB7}" dt="2024-04-29T12:13:30.617" v="538" actId="478"/>
          <ac:spMkLst>
            <pc:docMk/>
            <pc:sldMk cId="0" sldId="286"/>
            <ac:spMk id="597" creationId="{00000000-0000-0000-0000-000000000000}"/>
          </ac:spMkLst>
        </pc:spChg>
        <pc:grpChg chg="del">
          <ac:chgData name="pantelis balaouras" userId="25e8755020fc1734" providerId="LiveId" clId="{59C60493-C39C-4FC7-8114-41AB81183EB7}" dt="2024-04-28T20:51:47.369" v="65" actId="478"/>
          <ac:grpSpMkLst>
            <pc:docMk/>
            <pc:sldMk cId="0" sldId="286"/>
            <ac:grpSpMk id="598" creationId="{00000000-0000-0000-0000-000000000000}"/>
          </ac:grpSpMkLst>
        </pc:grpChg>
      </pc:sldChg>
      <pc:sldChg chg="addSp delSp modSp mod">
        <pc:chgData name="pantelis balaouras" userId="25e8755020fc1734" providerId="LiveId" clId="{59C60493-C39C-4FC7-8114-41AB81183EB7}" dt="2024-04-29T12:13:36.228" v="541"/>
        <pc:sldMkLst>
          <pc:docMk/>
          <pc:sldMk cId="0" sldId="287"/>
        </pc:sldMkLst>
        <pc:spChg chg="add mod">
          <ac:chgData name="pantelis balaouras" userId="25e8755020fc1734" providerId="LiveId" clId="{59C60493-C39C-4FC7-8114-41AB81183EB7}" dt="2024-04-29T12:13:36.228" v="541"/>
          <ac:spMkLst>
            <pc:docMk/>
            <pc:sldMk cId="0" sldId="287"/>
            <ac:spMk id="2" creationId="{EBD095D7-700C-97B0-AA28-BF92291F8514}"/>
          </ac:spMkLst>
        </pc:spChg>
        <pc:spChg chg="del">
          <ac:chgData name="pantelis balaouras" userId="25e8755020fc1734" providerId="LiveId" clId="{59C60493-C39C-4FC7-8114-41AB81183EB7}" dt="2024-04-29T12:13:35.520" v="540" actId="478"/>
          <ac:spMkLst>
            <pc:docMk/>
            <pc:sldMk cId="0" sldId="287"/>
            <ac:spMk id="609" creationId="{00000000-0000-0000-0000-000000000000}"/>
          </ac:spMkLst>
        </pc:spChg>
        <pc:grpChg chg="del">
          <ac:chgData name="pantelis balaouras" userId="25e8755020fc1734" providerId="LiveId" clId="{59C60493-C39C-4FC7-8114-41AB81183EB7}" dt="2024-04-28T20:51:49.331" v="66" actId="478"/>
          <ac:grpSpMkLst>
            <pc:docMk/>
            <pc:sldMk cId="0" sldId="287"/>
            <ac:grpSpMk id="610" creationId="{00000000-0000-0000-0000-000000000000}"/>
          </ac:grpSpMkLst>
        </pc:grpChg>
        <pc:picChg chg="mod">
          <ac:chgData name="pantelis balaouras" userId="25e8755020fc1734" providerId="LiveId" clId="{59C60493-C39C-4FC7-8114-41AB81183EB7}" dt="2024-04-28T21:22:19.784" v="396" actId="1440"/>
          <ac:picMkLst>
            <pc:docMk/>
            <pc:sldMk cId="0" sldId="287"/>
            <ac:picMk id="617" creationId="{00000000-0000-0000-0000-000000000000}"/>
          </ac:picMkLst>
        </pc:picChg>
        <pc:picChg chg="mod">
          <ac:chgData name="pantelis balaouras" userId="25e8755020fc1734" providerId="LiveId" clId="{59C60493-C39C-4FC7-8114-41AB81183EB7}" dt="2024-04-28T21:22:22.677" v="397" actId="1440"/>
          <ac:picMkLst>
            <pc:docMk/>
            <pc:sldMk cId="0" sldId="287"/>
            <ac:picMk id="618" creationId="{00000000-0000-0000-0000-000000000000}"/>
          </ac:picMkLst>
        </pc:picChg>
      </pc:sldChg>
      <pc:sldChg chg="addSp delSp modSp mod">
        <pc:chgData name="pantelis balaouras" userId="25e8755020fc1734" providerId="LiveId" clId="{59C60493-C39C-4FC7-8114-41AB81183EB7}" dt="2024-04-29T12:13:40.073" v="543"/>
        <pc:sldMkLst>
          <pc:docMk/>
          <pc:sldMk cId="0" sldId="288"/>
        </pc:sldMkLst>
        <pc:spChg chg="add mod">
          <ac:chgData name="pantelis balaouras" userId="25e8755020fc1734" providerId="LiveId" clId="{59C60493-C39C-4FC7-8114-41AB81183EB7}" dt="2024-04-29T12:13:40.073" v="543"/>
          <ac:spMkLst>
            <pc:docMk/>
            <pc:sldMk cId="0" sldId="288"/>
            <ac:spMk id="2" creationId="{1F0DC17A-DA49-805B-1229-052B06599CD8}"/>
          </ac:spMkLst>
        </pc:spChg>
        <pc:spChg chg="del">
          <ac:chgData name="pantelis balaouras" userId="25e8755020fc1734" providerId="LiveId" clId="{59C60493-C39C-4FC7-8114-41AB81183EB7}" dt="2024-04-29T12:13:39.504" v="542" actId="478"/>
          <ac:spMkLst>
            <pc:docMk/>
            <pc:sldMk cId="0" sldId="288"/>
            <ac:spMk id="627" creationId="{00000000-0000-0000-0000-000000000000}"/>
          </ac:spMkLst>
        </pc:spChg>
        <pc:grpChg chg="del">
          <ac:chgData name="pantelis balaouras" userId="25e8755020fc1734" providerId="LiveId" clId="{59C60493-C39C-4FC7-8114-41AB81183EB7}" dt="2024-04-28T20:51:51.269" v="67" actId="478"/>
          <ac:grpSpMkLst>
            <pc:docMk/>
            <pc:sldMk cId="0" sldId="288"/>
            <ac:grpSpMk id="628" creationId="{00000000-0000-0000-0000-000000000000}"/>
          </ac:grpSpMkLst>
        </pc:grpChg>
        <pc:picChg chg="mod">
          <ac:chgData name="pantelis balaouras" userId="25e8755020fc1734" providerId="LiveId" clId="{59C60493-C39C-4FC7-8114-41AB81183EB7}" dt="2024-04-28T21:22:15.920" v="395" actId="1440"/>
          <ac:picMkLst>
            <pc:docMk/>
            <pc:sldMk cId="0" sldId="288"/>
            <ac:picMk id="635" creationId="{00000000-0000-0000-0000-000000000000}"/>
          </ac:picMkLst>
        </pc:picChg>
        <pc:picChg chg="mod">
          <ac:chgData name="pantelis balaouras" userId="25e8755020fc1734" providerId="LiveId" clId="{59C60493-C39C-4FC7-8114-41AB81183EB7}" dt="2024-04-28T21:22:13.059" v="394" actId="1440"/>
          <ac:picMkLst>
            <pc:docMk/>
            <pc:sldMk cId="0" sldId="288"/>
            <ac:picMk id="636" creationId="{00000000-0000-0000-0000-000000000000}"/>
          </ac:picMkLst>
        </pc:picChg>
      </pc:sldChg>
      <pc:sldChg chg="addSp delSp modSp mod">
        <pc:chgData name="pantelis balaouras" userId="25e8755020fc1734" providerId="LiveId" clId="{59C60493-C39C-4FC7-8114-41AB81183EB7}" dt="2024-04-29T12:13:43.419" v="545"/>
        <pc:sldMkLst>
          <pc:docMk/>
          <pc:sldMk cId="0" sldId="289"/>
        </pc:sldMkLst>
        <pc:spChg chg="add mod">
          <ac:chgData name="pantelis balaouras" userId="25e8755020fc1734" providerId="LiveId" clId="{59C60493-C39C-4FC7-8114-41AB81183EB7}" dt="2024-04-29T12:13:43.419" v="545"/>
          <ac:spMkLst>
            <pc:docMk/>
            <pc:sldMk cId="0" sldId="289"/>
            <ac:spMk id="2" creationId="{B4590F30-4938-2C91-1478-FC2D312E3ED8}"/>
          </ac:spMkLst>
        </pc:spChg>
        <pc:spChg chg="del">
          <ac:chgData name="pantelis balaouras" userId="25e8755020fc1734" providerId="LiveId" clId="{59C60493-C39C-4FC7-8114-41AB81183EB7}" dt="2024-04-29T12:13:42.945" v="544" actId="478"/>
          <ac:spMkLst>
            <pc:docMk/>
            <pc:sldMk cId="0" sldId="289"/>
            <ac:spMk id="645" creationId="{00000000-0000-0000-0000-000000000000}"/>
          </ac:spMkLst>
        </pc:spChg>
        <pc:grpChg chg="del">
          <ac:chgData name="pantelis balaouras" userId="25e8755020fc1734" providerId="LiveId" clId="{59C60493-C39C-4FC7-8114-41AB81183EB7}" dt="2024-04-28T20:51:53.332" v="68" actId="478"/>
          <ac:grpSpMkLst>
            <pc:docMk/>
            <pc:sldMk cId="0" sldId="289"/>
            <ac:grpSpMk id="646" creationId="{00000000-0000-0000-0000-000000000000}"/>
          </ac:grpSpMkLst>
        </pc:grpChg>
        <pc:picChg chg="mod">
          <ac:chgData name="pantelis balaouras" userId="25e8755020fc1734" providerId="LiveId" clId="{59C60493-C39C-4FC7-8114-41AB81183EB7}" dt="2024-04-28T21:22:05.891" v="392" actId="1440"/>
          <ac:picMkLst>
            <pc:docMk/>
            <pc:sldMk cId="0" sldId="289"/>
            <ac:picMk id="651" creationId="{00000000-0000-0000-0000-000000000000}"/>
          </ac:picMkLst>
        </pc:picChg>
        <pc:picChg chg="mod">
          <ac:chgData name="pantelis balaouras" userId="25e8755020fc1734" providerId="LiveId" clId="{59C60493-C39C-4FC7-8114-41AB81183EB7}" dt="2024-04-28T21:22:09.025" v="393" actId="1440"/>
          <ac:picMkLst>
            <pc:docMk/>
            <pc:sldMk cId="0" sldId="289"/>
            <ac:picMk id="654" creationId="{00000000-0000-0000-0000-000000000000}"/>
          </ac:picMkLst>
        </pc:picChg>
      </pc:sldChg>
      <pc:sldChg chg="addSp delSp modSp mod">
        <pc:chgData name="pantelis balaouras" userId="25e8755020fc1734" providerId="LiveId" clId="{59C60493-C39C-4FC7-8114-41AB81183EB7}" dt="2024-04-29T12:13:47.206" v="547"/>
        <pc:sldMkLst>
          <pc:docMk/>
          <pc:sldMk cId="0" sldId="290"/>
        </pc:sldMkLst>
        <pc:spChg chg="add mod">
          <ac:chgData name="pantelis balaouras" userId="25e8755020fc1734" providerId="LiveId" clId="{59C60493-C39C-4FC7-8114-41AB81183EB7}" dt="2024-04-29T12:13:47.206" v="547"/>
          <ac:spMkLst>
            <pc:docMk/>
            <pc:sldMk cId="0" sldId="290"/>
            <ac:spMk id="2" creationId="{A56076F7-62EF-958A-3517-4912EC29B952}"/>
          </ac:spMkLst>
        </pc:spChg>
        <pc:spChg chg="del">
          <ac:chgData name="pantelis balaouras" userId="25e8755020fc1734" providerId="LiveId" clId="{59C60493-C39C-4FC7-8114-41AB81183EB7}" dt="2024-04-29T12:13:46.657" v="546" actId="478"/>
          <ac:spMkLst>
            <pc:docMk/>
            <pc:sldMk cId="0" sldId="290"/>
            <ac:spMk id="661" creationId="{00000000-0000-0000-0000-000000000000}"/>
          </ac:spMkLst>
        </pc:spChg>
        <pc:spChg chg="mod">
          <ac:chgData name="pantelis balaouras" userId="25e8755020fc1734" providerId="LiveId" clId="{59C60493-C39C-4FC7-8114-41AB81183EB7}" dt="2024-04-28T21:21:23.875" v="385" actId="20577"/>
          <ac:spMkLst>
            <pc:docMk/>
            <pc:sldMk cId="0" sldId="290"/>
            <ac:spMk id="666" creationId="{00000000-0000-0000-0000-000000000000}"/>
          </ac:spMkLst>
        </pc:spChg>
        <pc:grpChg chg="del">
          <ac:chgData name="pantelis balaouras" userId="25e8755020fc1734" providerId="LiveId" clId="{59C60493-C39C-4FC7-8114-41AB81183EB7}" dt="2024-04-28T20:51:55.415" v="69" actId="478"/>
          <ac:grpSpMkLst>
            <pc:docMk/>
            <pc:sldMk cId="0" sldId="290"/>
            <ac:grpSpMk id="662" creationId="{00000000-0000-0000-0000-000000000000}"/>
          </ac:grpSpMkLst>
        </pc:grpChg>
      </pc:sldChg>
      <pc:sldChg chg="addSp delSp modSp mod">
        <pc:chgData name="pantelis balaouras" userId="25e8755020fc1734" providerId="LiveId" clId="{59C60493-C39C-4FC7-8114-41AB81183EB7}" dt="2024-04-29T12:13:52.355" v="549"/>
        <pc:sldMkLst>
          <pc:docMk/>
          <pc:sldMk cId="0" sldId="291"/>
        </pc:sldMkLst>
        <pc:spChg chg="add mod">
          <ac:chgData name="pantelis balaouras" userId="25e8755020fc1734" providerId="LiveId" clId="{59C60493-C39C-4FC7-8114-41AB81183EB7}" dt="2024-04-29T12:13:52.355" v="549"/>
          <ac:spMkLst>
            <pc:docMk/>
            <pc:sldMk cId="0" sldId="291"/>
            <ac:spMk id="3" creationId="{5832CD1F-EB14-92CD-4D3E-7C87311F2B06}"/>
          </ac:spMkLst>
        </pc:spChg>
        <pc:spChg chg="del">
          <ac:chgData name="pantelis balaouras" userId="25e8755020fc1734" providerId="LiveId" clId="{59C60493-C39C-4FC7-8114-41AB81183EB7}" dt="2024-04-29T12:13:51.747" v="548" actId="478"/>
          <ac:spMkLst>
            <pc:docMk/>
            <pc:sldMk cId="0" sldId="291"/>
            <ac:spMk id="673" creationId="{00000000-0000-0000-0000-000000000000}"/>
          </ac:spMkLst>
        </pc:spChg>
        <pc:grpChg chg="del">
          <ac:chgData name="pantelis balaouras" userId="25e8755020fc1734" providerId="LiveId" clId="{59C60493-C39C-4FC7-8114-41AB81183EB7}" dt="2024-04-28T20:51:57.458" v="70" actId="478"/>
          <ac:grpSpMkLst>
            <pc:docMk/>
            <pc:sldMk cId="0" sldId="291"/>
            <ac:grpSpMk id="674" creationId="{00000000-0000-0000-0000-000000000000}"/>
          </ac:grpSpMkLst>
        </pc:grpChg>
      </pc:sldChg>
      <pc:sldChg chg="addSp delSp modSp mod">
        <pc:chgData name="pantelis balaouras" userId="25e8755020fc1734" providerId="LiveId" clId="{59C60493-C39C-4FC7-8114-41AB81183EB7}" dt="2024-04-29T12:13:56.502" v="551"/>
        <pc:sldMkLst>
          <pc:docMk/>
          <pc:sldMk cId="0" sldId="292"/>
        </pc:sldMkLst>
        <pc:spChg chg="add mod">
          <ac:chgData name="pantelis balaouras" userId="25e8755020fc1734" providerId="LiveId" clId="{59C60493-C39C-4FC7-8114-41AB81183EB7}" dt="2024-04-29T12:13:56.502" v="551"/>
          <ac:spMkLst>
            <pc:docMk/>
            <pc:sldMk cId="0" sldId="292"/>
            <ac:spMk id="2" creationId="{714D5D74-7AB9-3A38-2F84-B08F8EFC80C5}"/>
          </ac:spMkLst>
        </pc:spChg>
        <pc:spChg chg="del">
          <ac:chgData name="pantelis balaouras" userId="25e8755020fc1734" providerId="LiveId" clId="{59C60493-C39C-4FC7-8114-41AB81183EB7}" dt="2024-04-29T12:13:55.900" v="550" actId="478"/>
          <ac:spMkLst>
            <pc:docMk/>
            <pc:sldMk cId="0" sldId="292"/>
            <ac:spMk id="685" creationId="{00000000-0000-0000-0000-000000000000}"/>
          </ac:spMkLst>
        </pc:spChg>
        <pc:grpChg chg="del">
          <ac:chgData name="pantelis balaouras" userId="25e8755020fc1734" providerId="LiveId" clId="{59C60493-C39C-4FC7-8114-41AB81183EB7}" dt="2024-04-28T20:51:59.509" v="71" actId="478"/>
          <ac:grpSpMkLst>
            <pc:docMk/>
            <pc:sldMk cId="0" sldId="292"/>
            <ac:grpSpMk id="686" creationId="{00000000-0000-0000-0000-000000000000}"/>
          </ac:grpSpMkLst>
        </pc:grpChg>
        <pc:picChg chg="mod">
          <ac:chgData name="pantelis balaouras" userId="25e8755020fc1734" providerId="LiveId" clId="{59C60493-C39C-4FC7-8114-41AB81183EB7}" dt="2024-04-28T21:21:58.196" v="390" actId="1440"/>
          <ac:picMkLst>
            <pc:docMk/>
            <pc:sldMk cId="0" sldId="292"/>
            <ac:picMk id="693" creationId="{00000000-0000-0000-0000-000000000000}"/>
          </ac:picMkLst>
        </pc:picChg>
        <pc:picChg chg="mod">
          <ac:chgData name="pantelis balaouras" userId="25e8755020fc1734" providerId="LiveId" clId="{59C60493-C39C-4FC7-8114-41AB81183EB7}" dt="2024-04-28T21:22:00.372" v="391" actId="1440"/>
          <ac:picMkLst>
            <pc:docMk/>
            <pc:sldMk cId="0" sldId="292"/>
            <ac:picMk id="694" creationId="{00000000-0000-0000-0000-000000000000}"/>
          </ac:picMkLst>
        </pc:picChg>
      </pc:sldChg>
      <pc:sldChg chg="addSp delSp modSp mod">
        <pc:chgData name="pantelis balaouras" userId="25e8755020fc1734" providerId="LiveId" clId="{59C60493-C39C-4FC7-8114-41AB81183EB7}" dt="2024-04-29T12:14:00.461" v="553"/>
        <pc:sldMkLst>
          <pc:docMk/>
          <pc:sldMk cId="0" sldId="293"/>
        </pc:sldMkLst>
        <pc:spChg chg="add mod">
          <ac:chgData name="pantelis balaouras" userId="25e8755020fc1734" providerId="LiveId" clId="{59C60493-C39C-4FC7-8114-41AB81183EB7}" dt="2024-04-29T12:14:00.461" v="553"/>
          <ac:spMkLst>
            <pc:docMk/>
            <pc:sldMk cId="0" sldId="293"/>
            <ac:spMk id="2" creationId="{8032B821-7CA7-6765-8436-0F3D5DBDE1F8}"/>
          </ac:spMkLst>
        </pc:spChg>
        <pc:spChg chg="del">
          <ac:chgData name="pantelis balaouras" userId="25e8755020fc1734" providerId="LiveId" clId="{59C60493-C39C-4FC7-8114-41AB81183EB7}" dt="2024-04-29T12:13:59.978" v="552" actId="478"/>
          <ac:spMkLst>
            <pc:docMk/>
            <pc:sldMk cId="0" sldId="293"/>
            <ac:spMk id="702" creationId="{00000000-0000-0000-0000-000000000000}"/>
          </ac:spMkLst>
        </pc:spChg>
        <pc:grpChg chg="del">
          <ac:chgData name="pantelis balaouras" userId="25e8755020fc1734" providerId="LiveId" clId="{59C60493-C39C-4FC7-8114-41AB81183EB7}" dt="2024-04-28T20:52:01.604" v="72" actId="478"/>
          <ac:grpSpMkLst>
            <pc:docMk/>
            <pc:sldMk cId="0" sldId="293"/>
            <ac:grpSpMk id="703" creationId="{00000000-0000-0000-0000-000000000000}"/>
          </ac:grpSpMkLst>
        </pc:grpChg>
        <pc:picChg chg="mod">
          <ac:chgData name="pantelis balaouras" userId="25e8755020fc1734" providerId="LiveId" clId="{59C60493-C39C-4FC7-8114-41AB81183EB7}" dt="2024-04-28T21:21:43.878" v="387" actId="1440"/>
          <ac:picMkLst>
            <pc:docMk/>
            <pc:sldMk cId="0" sldId="293"/>
            <ac:picMk id="710" creationId="{00000000-0000-0000-0000-000000000000}"/>
          </ac:picMkLst>
        </pc:picChg>
        <pc:picChg chg="mod">
          <ac:chgData name="pantelis balaouras" userId="25e8755020fc1734" providerId="LiveId" clId="{59C60493-C39C-4FC7-8114-41AB81183EB7}" dt="2024-04-28T21:21:41.756" v="386" actId="1440"/>
          <ac:picMkLst>
            <pc:docMk/>
            <pc:sldMk cId="0" sldId="293"/>
            <ac:picMk id="711" creationId="{00000000-0000-0000-0000-000000000000}"/>
          </ac:picMkLst>
        </pc:picChg>
      </pc:sldChg>
      <pc:sldChg chg="delSp mod">
        <pc:chgData name="pantelis balaouras" userId="25e8755020fc1734" providerId="LiveId" clId="{59C60493-C39C-4FC7-8114-41AB81183EB7}" dt="2024-04-28T20:52:05.301" v="74" actId="478"/>
        <pc:sldMkLst>
          <pc:docMk/>
          <pc:sldMk cId="0" sldId="294"/>
        </pc:sldMkLst>
        <pc:grpChg chg="del">
          <ac:chgData name="pantelis balaouras" userId="25e8755020fc1734" providerId="LiveId" clId="{59C60493-C39C-4FC7-8114-41AB81183EB7}" dt="2024-04-28T20:52:05.301" v="74" actId="478"/>
          <ac:grpSpMkLst>
            <pc:docMk/>
            <pc:sldMk cId="0" sldId="294"/>
            <ac:grpSpMk id="719" creationId="{00000000-0000-0000-0000-000000000000}"/>
          </ac:grpSpMkLst>
        </pc:grpChg>
      </pc:sldChg>
      <pc:sldChg chg="addSp delSp modSp mod">
        <pc:chgData name="pantelis balaouras" userId="25e8755020fc1734" providerId="LiveId" clId="{59C60493-C39C-4FC7-8114-41AB81183EB7}" dt="2024-04-28T20:50:14.138" v="41"/>
        <pc:sldMkLst>
          <pc:docMk/>
          <pc:sldMk cId="0" sldId="295"/>
        </pc:sldMkLst>
        <pc:picChg chg="add mod">
          <ac:chgData name="pantelis balaouras" userId="25e8755020fc1734" providerId="LiveId" clId="{59C60493-C39C-4FC7-8114-41AB81183EB7}" dt="2024-04-28T20:50:14.138" v="41"/>
          <ac:picMkLst>
            <pc:docMk/>
            <pc:sldMk cId="0" sldId="295"/>
            <ac:picMk id="2" creationId="{D1338DB7-6532-2A0D-4896-ED299C2BB89C}"/>
          </ac:picMkLst>
        </pc:picChg>
        <pc:picChg chg="del">
          <ac:chgData name="pantelis balaouras" userId="25e8755020fc1734" providerId="LiveId" clId="{59C60493-C39C-4FC7-8114-41AB81183EB7}" dt="2024-04-28T20:50:13.411" v="40" actId="478"/>
          <ac:picMkLst>
            <pc:docMk/>
            <pc:sldMk cId="0" sldId="295"/>
            <ac:picMk id="736" creationId="{00000000-0000-0000-0000-000000000000}"/>
          </ac:picMkLst>
        </pc:picChg>
      </pc:sldChg>
      <pc:sldChg chg="modSp mod">
        <pc:chgData name="pantelis balaouras" userId="25e8755020fc1734" providerId="LiveId" clId="{59C60493-C39C-4FC7-8114-41AB81183EB7}" dt="2024-04-29T12:18:10.620" v="582" actId="14100"/>
        <pc:sldMkLst>
          <pc:docMk/>
          <pc:sldMk cId="1680057842" sldId="296"/>
        </pc:sldMkLst>
        <pc:spChg chg="mod">
          <ac:chgData name="pantelis balaouras" userId="25e8755020fc1734" providerId="LiveId" clId="{59C60493-C39C-4FC7-8114-41AB81183EB7}" dt="2024-04-29T12:18:10.620" v="582" actId="14100"/>
          <ac:spMkLst>
            <pc:docMk/>
            <pc:sldMk cId="1680057842" sldId="296"/>
            <ac:spMk id="6" creationId="{00000000-0000-0000-0000-000000000000}"/>
          </ac:spMkLst>
        </pc:spChg>
        <pc:spChg chg="mod">
          <ac:chgData name="pantelis balaouras" userId="25e8755020fc1734" providerId="LiveId" clId="{59C60493-C39C-4FC7-8114-41AB81183EB7}" dt="2024-04-28T20:57:28.901" v="126" actId="120"/>
          <ac:spMkLst>
            <pc:docMk/>
            <pc:sldMk cId="1680057842" sldId="296"/>
            <ac:spMk id="9" creationId="{00000000-0000-0000-0000-000000000000}"/>
          </ac:spMkLst>
        </pc:spChg>
        <pc:spChg chg="mod">
          <ac:chgData name="pantelis balaouras" userId="25e8755020fc1734" providerId="LiveId" clId="{59C60493-C39C-4FC7-8114-41AB81183EB7}" dt="2024-04-28T20:57:47.449" v="133" actId="1038"/>
          <ac:spMkLst>
            <pc:docMk/>
            <pc:sldMk cId="1680057842" sldId="296"/>
            <ac:spMk id="15" creationId="{00000000-0000-0000-0000-000000000000}"/>
          </ac:spMkLst>
        </pc:spChg>
      </pc:sldChg>
      <pc:sldChg chg="modSp mod">
        <pc:chgData name="pantelis balaouras" userId="25e8755020fc1734" providerId="LiveId" clId="{59C60493-C39C-4FC7-8114-41AB81183EB7}" dt="2024-04-28T20:57:17.977" v="125" actId="1076"/>
        <pc:sldMkLst>
          <pc:docMk/>
          <pc:sldMk cId="1948418176" sldId="297"/>
        </pc:sldMkLst>
        <pc:spChg chg="mod">
          <ac:chgData name="pantelis balaouras" userId="25e8755020fc1734" providerId="LiveId" clId="{59C60493-C39C-4FC7-8114-41AB81183EB7}" dt="2024-04-28T20:57:17.977" v="125" actId="1076"/>
          <ac:spMkLst>
            <pc:docMk/>
            <pc:sldMk cId="1948418176" sldId="297"/>
            <ac:spMk id="12" creationId="{00000000-0000-0000-0000-000000000000}"/>
          </ac:spMkLst>
        </pc:spChg>
        <pc:picChg chg="mod">
          <ac:chgData name="pantelis balaouras" userId="25e8755020fc1734" providerId="LiveId" clId="{59C60493-C39C-4FC7-8114-41AB81183EB7}" dt="2024-04-28T20:57:10.286" v="124" actId="1076"/>
          <ac:picMkLst>
            <pc:docMk/>
            <pc:sldMk cId="1948418176" sldId="297"/>
            <ac:picMk id="13" creationId="{00000000-0000-0000-0000-000000000000}"/>
          </ac:picMkLst>
        </pc:picChg>
      </pc:sldChg>
      <pc:sldChg chg="addSp delSp modSp mod">
        <pc:chgData name="pantelis balaouras" userId="25e8755020fc1734" providerId="LiveId" clId="{59C60493-C39C-4FC7-8114-41AB81183EB7}" dt="2024-04-29T12:11:24.355" v="502" actId="20577"/>
        <pc:sldMkLst>
          <pc:docMk/>
          <pc:sldMk cId="996944882" sldId="298"/>
        </pc:sldMkLst>
        <pc:spChg chg="add mod">
          <ac:chgData name="pantelis balaouras" userId="25e8755020fc1734" providerId="LiveId" clId="{59C60493-C39C-4FC7-8114-41AB81183EB7}" dt="2024-04-28T21:03:29.712" v="241" actId="478"/>
          <ac:spMkLst>
            <pc:docMk/>
            <pc:sldMk cId="996944882" sldId="298"/>
            <ac:spMk id="3" creationId="{044EB334-CCA1-486A-FF98-3076F2C61D3B}"/>
          </ac:spMkLst>
        </pc:spChg>
        <pc:spChg chg="del">
          <ac:chgData name="pantelis balaouras" userId="25e8755020fc1734" providerId="LiveId" clId="{59C60493-C39C-4FC7-8114-41AB81183EB7}" dt="2024-04-28T21:03:29.712" v="241" actId="478"/>
          <ac:spMkLst>
            <pc:docMk/>
            <pc:sldMk cId="996944882" sldId="298"/>
            <ac:spMk id="261" creationId="{00000000-0000-0000-0000-000000000000}"/>
          </ac:spMkLst>
        </pc:spChg>
        <pc:spChg chg="mod">
          <ac:chgData name="pantelis balaouras" userId="25e8755020fc1734" providerId="LiveId" clId="{59C60493-C39C-4FC7-8114-41AB81183EB7}" dt="2024-04-29T12:11:24.355" v="502" actId="20577"/>
          <ac:spMkLst>
            <pc:docMk/>
            <pc:sldMk cId="996944882" sldId="298"/>
            <ac:spMk id="262" creationId="{00000000-0000-0000-0000-000000000000}"/>
          </ac:spMkLst>
        </pc:spChg>
        <pc:spChg chg="mod">
          <ac:chgData name="pantelis balaouras" userId="25e8755020fc1734" providerId="LiveId" clId="{59C60493-C39C-4FC7-8114-41AB81183EB7}" dt="2024-04-28T21:03:39.694" v="244" actId="14100"/>
          <ac:spMkLst>
            <pc:docMk/>
            <pc:sldMk cId="996944882" sldId="298"/>
            <ac:spMk id="267" creationId="{00000000-0000-0000-0000-000000000000}"/>
          </ac:spMkLst>
        </pc:spChg>
        <pc:grpChg chg="del">
          <ac:chgData name="pantelis balaouras" userId="25e8755020fc1734" providerId="LiveId" clId="{59C60493-C39C-4FC7-8114-41AB81183EB7}" dt="2024-04-28T20:51:05.505" v="45" actId="478"/>
          <ac:grpSpMkLst>
            <pc:docMk/>
            <pc:sldMk cId="996944882" sldId="298"/>
            <ac:grpSpMk id="264" creationId="{00000000-0000-0000-0000-000000000000}"/>
          </ac:grpSpMkLst>
        </pc:grpChg>
      </pc:sldChg>
      <pc:sldChg chg="modSp mod">
        <pc:chgData name="pantelis balaouras" userId="25e8755020fc1734" providerId="LiveId" clId="{59C60493-C39C-4FC7-8114-41AB81183EB7}" dt="2024-04-29T12:12:09.471" v="508" actId="20577"/>
        <pc:sldMkLst>
          <pc:docMk/>
          <pc:sldMk cId="2841098490" sldId="299"/>
        </pc:sldMkLst>
        <pc:spChg chg="mod">
          <ac:chgData name="pantelis balaouras" userId="25e8755020fc1734" providerId="LiveId" clId="{59C60493-C39C-4FC7-8114-41AB81183EB7}" dt="2024-04-29T12:12:09.471" v="508" actId="20577"/>
          <ac:spMkLst>
            <pc:docMk/>
            <pc:sldMk cId="2841098490" sldId="299"/>
            <ac:spMk id="4" creationId="{E47D0821-8573-4002-9B33-F43C68A1D403}"/>
          </ac:spMkLst>
        </pc:spChg>
        <pc:spChg chg="mod">
          <ac:chgData name="pantelis balaouras" userId="25e8755020fc1734" providerId="LiveId" clId="{59C60493-C39C-4FC7-8114-41AB81183EB7}" dt="2024-04-28T21:20:39.229" v="380"/>
          <ac:spMkLst>
            <pc:docMk/>
            <pc:sldMk cId="2841098490" sldId="299"/>
            <ac:spMk id="8" creationId="{00000000-0000-0000-0000-000000000000}"/>
          </ac:spMkLst>
        </pc:spChg>
      </pc:sldChg>
      <pc:sldChg chg="modSp mod">
        <pc:chgData name="pantelis balaouras" userId="25e8755020fc1734" providerId="LiveId" clId="{59C60493-C39C-4FC7-8114-41AB81183EB7}" dt="2024-04-29T12:10:12.589" v="487" actId="20577"/>
        <pc:sldMkLst>
          <pc:docMk/>
          <pc:sldMk cId="1937707932" sldId="300"/>
        </pc:sldMkLst>
        <pc:spChg chg="mod">
          <ac:chgData name="pantelis balaouras" userId="25e8755020fc1734" providerId="LiveId" clId="{59C60493-C39C-4FC7-8114-41AB81183EB7}" dt="2024-04-29T12:10:12.589" v="487" actId="20577"/>
          <ac:spMkLst>
            <pc:docMk/>
            <pc:sldMk cId="1937707932" sldId="300"/>
            <ac:spMk id="4" creationId="{E47D0821-8573-4002-9B33-F43C68A1D403}"/>
          </ac:spMkLst>
        </pc:spChg>
        <pc:spChg chg="mod">
          <ac:chgData name="pantelis balaouras" userId="25e8755020fc1734" providerId="LiveId" clId="{59C60493-C39C-4FC7-8114-41AB81183EB7}" dt="2024-04-28T21:05:13.080" v="275" actId="12"/>
          <ac:spMkLst>
            <pc:docMk/>
            <pc:sldMk cId="1937707932" sldId="300"/>
            <ac:spMk id="7" creationId="{00000000-0000-0000-0000-000000000000}"/>
          </ac:spMkLst>
        </pc:spChg>
      </pc:sldChg>
      <pc:sldChg chg="del">
        <pc:chgData name="pantelis balaouras" userId="25e8755020fc1734" providerId="LiveId" clId="{59C60493-C39C-4FC7-8114-41AB81183EB7}" dt="2024-04-28T21:05:17.990" v="276" actId="47"/>
        <pc:sldMkLst>
          <pc:docMk/>
          <pc:sldMk cId="3737374072" sldId="301"/>
        </pc:sldMkLst>
      </pc:sldChg>
      <pc:sldChg chg="modSp del mod">
        <pc:chgData name="pantelis balaouras" userId="25e8755020fc1734" providerId="LiveId" clId="{59C60493-C39C-4FC7-8114-41AB81183EB7}" dt="2024-04-28T21:20:48.422" v="381" actId="47"/>
        <pc:sldMkLst>
          <pc:docMk/>
          <pc:sldMk cId="2433615225" sldId="302"/>
        </pc:sldMkLst>
        <pc:spChg chg="mod">
          <ac:chgData name="pantelis balaouras" userId="25e8755020fc1734" providerId="LiveId" clId="{59C60493-C39C-4FC7-8114-41AB81183EB7}" dt="2024-04-28T21:20:19.261" v="379" actId="6549"/>
          <ac:spMkLst>
            <pc:docMk/>
            <pc:sldMk cId="2433615225" sldId="302"/>
            <ac:spMk id="15" creationId="{00000000-0000-0000-0000-000000000000}"/>
          </ac:spMkLst>
        </pc:spChg>
      </pc:sldChg>
      <pc:sldChg chg="delSp mod">
        <pc:chgData name="pantelis balaouras" userId="25e8755020fc1734" providerId="LiveId" clId="{59C60493-C39C-4FC7-8114-41AB81183EB7}" dt="2024-04-28T20:52:03.510" v="73" actId="478"/>
        <pc:sldMkLst>
          <pc:docMk/>
          <pc:sldMk cId="1570183671" sldId="303"/>
        </pc:sldMkLst>
        <pc:grpChg chg="del">
          <ac:chgData name="pantelis balaouras" userId="25e8755020fc1734" providerId="LiveId" clId="{59C60493-C39C-4FC7-8114-41AB81183EB7}" dt="2024-04-28T20:52:03.510" v="73" actId="478"/>
          <ac:grpSpMkLst>
            <pc:docMk/>
            <pc:sldMk cId="1570183671" sldId="303"/>
            <ac:grpSpMk id="15" creationId="{00000000-0000-0000-0000-000000000000}"/>
          </ac:grpSpMkLst>
        </pc:grpChg>
      </pc:sldChg>
      <pc:sldChg chg="modSp add mod ord">
        <pc:chgData name="pantelis balaouras" userId="25e8755020fc1734" providerId="LiveId" clId="{59C60493-C39C-4FC7-8114-41AB81183EB7}" dt="2024-04-29T11:49:49.777" v="473" actId="20577"/>
        <pc:sldMkLst>
          <pc:docMk/>
          <pc:sldMk cId="1946061813" sldId="304"/>
        </pc:sldMkLst>
        <pc:spChg chg="mod">
          <ac:chgData name="pantelis balaouras" userId="25e8755020fc1734" providerId="LiveId" clId="{59C60493-C39C-4FC7-8114-41AB81183EB7}" dt="2024-04-29T11:49:49.777" v="473" actId="20577"/>
          <ac:spMkLst>
            <pc:docMk/>
            <pc:sldMk cId="1946061813" sldId="304"/>
            <ac:spMk id="4" creationId="{E47D0821-8573-4002-9B33-F43C68A1D403}"/>
          </ac:spMkLst>
        </pc:spChg>
        <pc:spChg chg="mod">
          <ac:chgData name="pantelis balaouras" userId="25e8755020fc1734" providerId="LiveId" clId="{59C60493-C39C-4FC7-8114-41AB81183EB7}" dt="2024-04-28T21:03:01.374" v="238" actId="20577"/>
          <ac:spMkLst>
            <pc:docMk/>
            <pc:sldMk cId="1946061813" sldId="304"/>
            <ac:spMk id="7" creationId="{00000000-0000-0000-0000-000000000000}"/>
          </ac:spMkLst>
        </pc:spChg>
      </pc:sldChg>
      <pc:sldChg chg="addSp modSp new mod">
        <pc:chgData name="pantelis balaouras" userId="25e8755020fc1734" providerId="LiveId" clId="{59C60493-C39C-4FC7-8114-41AB81183EB7}" dt="2024-04-29T12:11:34.469" v="503" actId="6549"/>
        <pc:sldMkLst>
          <pc:docMk/>
          <pc:sldMk cId="481342185" sldId="305"/>
        </pc:sldMkLst>
        <pc:spChg chg="mod">
          <ac:chgData name="pantelis balaouras" userId="25e8755020fc1734" providerId="LiveId" clId="{59C60493-C39C-4FC7-8114-41AB81183EB7}" dt="2024-04-28T21:00:14.991" v="151" actId="27636"/>
          <ac:spMkLst>
            <pc:docMk/>
            <pc:sldMk cId="481342185" sldId="305"/>
            <ac:spMk id="2" creationId="{6DA93C2B-71DF-EA23-81FF-D610C3C56C67}"/>
          </ac:spMkLst>
        </pc:spChg>
        <pc:spChg chg="mod">
          <ac:chgData name="pantelis balaouras" userId="25e8755020fc1734" providerId="LiveId" clId="{59C60493-C39C-4FC7-8114-41AB81183EB7}" dt="2024-04-28T21:00:57.199" v="157" actId="14100"/>
          <ac:spMkLst>
            <pc:docMk/>
            <pc:sldMk cId="481342185" sldId="305"/>
            <ac:spMk id="3" creationId="{F7138A2E-4F28-748D-C439-F32B9FF3FC2A}"/>
          </ac:spMkLst>
        </pc:spChg>
        <pc:spChg chg="add mod">
          <ac:chgData name="pantelis balaouras" userId="25e8755020fc1734" providerId="LiveId" clId="{59C60493-C39C-4FC7-8114-41AB81183EB7}" dt="2024-04-28T21:00:35.125" v="153"/>
          <ac:spMkLst>
            <pc:docMk/>
            <pc:sldMk cId="481342185" sldId="305"/>
            <ac:spMk id="5" creationId="{3B83DE84-C811-ABA1-4D5D-A5BD82144DA8}"/>
          </ac:spMkLst>
        </pc:spChg>
        <pc:spChg chg="add mod">
          <ac:chgData name="pantelis balaouras" userId="25e8755020fc1734" providerId="LiveId" clId="{59C60493-C39C-4FC7-8114-41AB81183EB7}" dt="2024-04-29T12:11:34.469" v="503" actId="6549"/>
          <ac:spMkLst>
            <pc:docMk/>
            <pc:sldMk cId="481342185" sldId="305"/>
            <ac:spMk id="6" creationId="{061F629F-BCFE-7F7B-9F97-D91C717C9A4B}"/>
          </ac:spMkLst>
        </pc:spChg>
        <pc:picChg chg="add mod">
          <ac:chgData name="pantelis balaouras" userId="25e8755020fc1734" providerId="LiveId" clId="{59C60493-C39C-4FC7-8114-41AB81183EB7}" dt="2024-04-28T21:00:59.146" v="158" actId="1076"/>
          <ac:picMkLst>
            <pc:docMk/>
            <pc:sldMk cId="481342185" sldId="305"/>
            <ac:picMk id="4" creationId="{AC595F20-9F7A-EF4D-F01A-142A97C58677}"/>
          </ac:picMkLst>
        </pc:picChg>
      </pc:sldChg>
      <pc:sldChg chg="addSp delSp modSp new mod modClrScheme chgLayout">
        <pc:chgData name="pantelis balaouras" userId="25e8755020fc1734" providerId="LiveId" clId="{59C60493-C39C-4FC7-8114-41AB81183EB7}" dt="2024-04-28T21:05:38.803" v="277" actId="20577"/>
        <pc:sldMkLst>
          <pc:docMk/>
          <pc:sldMk cId="3040597215" sldId="306"/>
        </pc:sldMkLst>
        <pc:spChg chg="del mod ord">
          <ac:chgData name="pantelis balaouras" userId="25e8755020fc1734" providerId="LiveId" clId="{59C60493-C39C-4FC7-8114-41AB81183EB7}" dt="2024-04-28T21:04:05.779" v="246" actId="700"/>
          <ac:spMkLst>
            <pc:docMk/>
            <pc:sldMk cId="3040597215" sldId="306"/>
            <ac:spMk id="2" creationId="{EC1D0D66-81CB-A76F-DCFB-18168E11E1F2}"/>
          </ac:spMkLst>
        </pc:spChg>
        <pc:spChg chg="del">
          <ac:chgData name="pantelis balaouras" userId="25e8755020fc1734" providerId="LiveId" clId="{59C60493-C39C-4FC7-8114-41AB81183EB7}" dt="2024-04-28T21:04:05.779" v="246" actId="700"/>
          <ac:spMkLst>
            <pc:docMk/>
            <pc:sldMk cId="3040597215" sldId="306"/>
            <ac:spMk id="3" creationId="{300B18EE-C506-7E37-56BD-1CA13BC93C08}"/>
          </ac:spMkLst>
        </pc:spChg>
        <pc:spChg chg="del mod ord">
          <ac:chgData name="pantelis balaouras" userId="25e8755020fc1734" providerId="LiveId" clId="{59C60493-C39C-4FC7-8114-41AB81183EB7}" dt="2024-04-28T21:04:05.779" v="246" actId="700"/>
          <ac:spMkLst>
            <pc:docMk/>
            <pc:sldMk cId="3040597215" sldId="306"/>
            <ac:spMk id="4" creationId="{8A24BDA9-EB2B-D003-B1A0-B1AF2401A277}"/>
          </ac:spMkLst>
        </pc:spChg>
        <pc:spChg chg="add mod ord">
          <ac:chgData name="pantelis balaouras" userId="25e8755020fc1734" providerId="LiveId" clId="{59C60493-C39C-4FC7-8114-41AB81183EB7}" dt="2024-04-28T21:04:15.590" v="266" actId="20577"/>
          <ac:spMkLst>
            <pc:docMk/>
            <pc:sldMk cId="3040597215" sldId="306"/>
            <ac:spMk id="5" creationId="{CE127B01-4FE4-E001-0C8C-F5BE542EAF23}"/>
          </ac:spMkLst>
        </pc:spChg>
        <pc:spChg chg="add mod ord">
          <ac:chgData name="pantelis balaouras" userId="25e8755020fc1734" providerId="LiveId" clId="{59C60493-C39C-4FC7-8114-41AB81183EB7}" dt="2024-04-28T21:05:38.803" v="277" actId="20577"/>
          <ac:spMkLst>
            <pc:docMk/>
            <pc:sldMk cId="3040597215" sldId="306"/>
            <ac:spMk id="6" creationId="{5F4D999C-B698-68E6-C1EC-A91D90718957}"/>
          </ac:spMkLst>
        </pc:spChg>
      </pc:sldChg>
      <pc:sldChg chg="modSp add mod ord">
        <pc:chgData name="pantelis balaouras" userId="25e8755020fc1734" providerId="LiveId" clId="{59C60493-C39C-4FC7-8114-41AB81183EB7}" dt="2024-04-29T12:10:45.997" v="497" actId="20577"/>
        <pc:sldMkLst>
          <pc:docMk/>
          <pc:sldMk cId="1320941103" sldId="307"/>
        </pc:sldMkLst>
        <pc:spChg chg="mod">
          <ac:chgData name="pantelis balaouras" userId="25e8755020fc1734" providerId="LiveId" clId="{59C60493-C39C-4FC7-8114-41AB81183EB7}" dt="2024-04-29T12:10:45.997" v="497" actId="20577"/>
          <ac:spMkLst>
            <pc:docMk/>
            <pc:sldMk cId="1320941103" sldId="307"/>
            <ac:spMk id="4" creationId="{E47D0821-8573-4002-9B33-F43C68A1D403}"/>
          </ac:spMkLst>
        </pc:spChg>
        <pc:spChg chg="mod">
          <ac:chgData name="pantelis balaouras" userId="25e8755020fc1734" providerId="LiveId" clId="{59C60493-C39C-4FC7-8114-41AB81183EB7}" dt="2024-04-28T21:18:13.736" v="346" actId="404"/>
          <ac:spMkLst>
            <pc:docMk/>
            <pc:sldMk cId="1320941103" sldId="307"/>
            <ac:spMk id="7" creationId="{00000000-0000-0000-0000-000000000000}"/>
          </ac:spMkLst>
        </pc:spChg>
      </pc:sldChg>
      <pc:sldChg chg="addSp delSp modSp new mod modClrScheme chgLayout">
        <pc:chgData name="pantelis balaouras" userId="25e8755020fc1734" providerId="LiveId" clId="{59C60493-C39C-4FC7-8114-41AB81183EB7}" dt="2024-04-29T12:11:12.800" v="501" actId="20577"/>
        <pc:sldMkLst>
          <pc:docMk/>
          <pc:sldMk cId="116065538" sldId="308"/>
        </pc:sldMkLst>
        <pc:spChg chg="mod ord">
          <ac:chgData name="pantelis balaouras" userId="25e8755020fc1734" providerId="LiveId" clId="{59C60493-C39C-4FC7-8114-41AB81183EB7}" dt="2024-04-28T21:17:48.644" v="340" actId="700"/>
          <ac:spMkLst>
            <pc:docMk/>
            <pc:sldMk cId="116065538" sldId="308"/>
            <ac:spMk id="2" creationId="{56448A1F-04D6-7B14-19AE-5A9692667208}"/>
          </ac:spMkLst>
        </pc:spChg>
        <pc:spChg chg="del mod ord">
          <ac:chgData name="pantelis balaouras" userId="25e8755020fc1734" providerId="LiveId" clId="{59C60493-C39C-4FC7-8114-41AB81183EB7}" dt="2024-04-28T21:17:48.644" v="340" actId="700"/>
          <ac:spMkLst>
            <pc:docMk/>
            <pc:sldMk cId="116065538" sldId="308"/>
            <ac:spMk id="3" creationId="{5897A94C-AEF8-EDDE-C3F3-C4786BA256BF}"/>
          </ac:spMkLst>
        </pc:spChg>
        <pc:spChg chg="del">
          <ac:chgData name="pantelis balaouras" userId="25e8755020fc1734" providerId="LiveId" clId="{59C60493-C39C-4FC7-8114-41AB81183EB7}" dt="2024-04-28T21:17:48.644" v="340" actId="700"/>
          <ac:spMkLst>
            <pc:docMk/>
            <pc:sldMk cId="116065538" sldId="308"/>
            <ac:spMk id="4" creationId="{0E797406-80C6-8C9D-8882-BB4EA26D9D26}"/>
          </ac:spMkLst>
        </pc:spChg>
        <pc:spChg chg="add mod ord">
          <ac:chgData name="pantelis balaouras" userId="25e8755020fc1734" providerId="LiveId" clId="{59C60493-C39C-4FC7-8114-41AB81183EB7}" dt="2024-04-28T21:18:00.894" v="345" actId="14100"/>
          <ac:spMkLst>
            <pc:docMk/>
            <pc:sldMk cId="116065538" sldId="308"/>
            <ac:spMk id="5" creationId="{73884338-3D3A-D4DF-D68C-5AF01B982921}"/>
          </ac:spMkLst>
        </pc:spChg>
        <pc:spChg chg="add mod">
          <ac:chgData name="pantelis balaouras" userId="25e8755020fc1734" providerId="LiveId" clId="{59C60493-C39C-4FC7-8114-41AB81183EB7}" dt="2024-04-29T12:11:12.800" v="501" actId="20577"/>
          <ac:spMkLst>
            <pc:docMk/>
            <pc:sldMk cId="116065538" sldId="308"/>
            <ac:spMk id="6" creationId="{99AEF492-0A38-99C7-29C5-32D7E102CDA7}"/>
          </ac:spMkLst>
        </pc:spChg>
      </pc:sldChg>
      <pc:sldChg chg="addSp modSp new mod ord">
        <pc:chgData name="pantelis balaouras" userId="25e8755020fc1734" providerId="LiveId" clId="{59C60493-C39C-4FC7-8114-41AB81183EB7}" dt="2024-04-29T12:12:22.324" v="512" actId="14100"/>
        <pc:sldMkLst>
          <pc:docMk/>
          <pc:sldMk cId="854707295" sldId="309"/>
        </pc:sldMkLst>
        <pc:spChg chg="mod">
          <ac:chgData name="pantelis balaouras" userId="25e8755020fc1734" providerId="LiveId" clId="{59C60493-C39C-4FC7-8114-41AB81183EB7}" dt="2024-04-28T21:19:46.661" v="373" actId="20577"/>
          <ac:spMkLst>
            <pc:docMk/>
            <pc:sldMk cId="854707295" sldId="309"/>
            <ac:spMk id="2" creationId="{DD668452-91ED-94D3-BBAE-D9D2DD5C3526}"/>
          </ac:spMkLst>
        </pc:spChg>
        <pc:spChg chg="mod">
          <ac:chgData name="pantelis balaouras" userId="25e8755020fc1734" providerId="LiveId" clId="{59C60493-C39C-4FC7-8114-41AB81183EB7}" dt="2024-04-28T21:19:38.746" v="357" actId="14100"/>
          <ac:spMkLst>
            <pc:docMk/>
            <pc:sldMk cId="854707295" sldId="309"/>
            <ac:spMk id="3" creationId="{9C71394B-CC2D-BB71-895D-9B212BB19575}"/>
          </ac:spMkLst>
        </pc:spChg>
        <pc:spChg chg="add mod">
          <ac:chgData name="pantelis balaouras" userId="25e8755020fc1734" providerId="LiveId" clId="{59C60493-C39C-4FC7-8114-41AB81183EB7}" dt="2024-04-29T12:12:22.324" v="512" actId="14100"/>
          <ac:spMkLst>
            <pc:docMk/>
            <pc:sldMk cId="854707295" sldId="309"/>
            <ac:spMk id="4" creationId="{D5D14915-C27B-DE94-D2E4-B9CCA7F6D6D2}"/>
          </ac:spMkLst>
        </pc:spChg>
      </pc:sldChg>
      <pc:sldMasterChg chg="delSldLayout modSldLayout">
        <pc:chgData name="pantelis balaouras" userId="25e8755020fc1734" providerId="LiveId" clId="{59C60493-C39C-4FC7-8114-41AB81183EB7}" dt="2024-04-29T12:20:21.966" v="601"/>
        <pc:sldMasterMkLst>
          <pc:docMk/>
          <pc:sldMasterMk cId="0" sldId="2147483648"/>
        </pc:sldMasterMkLst>
        <pc:sldLayoutChg chg="addSp delSp modSp mod">
          <pc:chgData name="pantelis balaouras" userId="25e8755020fc1734" providerId="LiveId" clId="{59C60493-C39C-4FC7-8114-41AB81183EB7}" dt="2024-04-29T12:20:21.966" v="601"/>
          <pc:sldLayoutMkLst>
            <pc:docMk/>
            <pc:sldMasterMk cId="0" sldId="2147483648"/>
            <pc:sldLayoutMk cId="0" sldId="2147483651"/>
          </pc:sldLayoutMkLst>
          <pc:spChg chg="add del mod">
            <ac:chgData name="pantelis balaouras" userId="25e8755020fc1734" providerId="LiveId" clId="{59C60493-C39C-4FC7-8114-41AB81183EB7}" dt="2024-04-29T12:20:21.372" v="600" actId="478"/>
            <ac:spMkLst>
              <pc:docMk/>
              <pc:sldMasterMk cId="0" sldId="2147483648"/>
              <pc:sldLayoutMk cId="0" sldId="2147483651"/>
              <ac:spMk id="2" creationId="{A3EE8F54-4184-76E6-6CBD-43D8D2B84252}"/>
            </ac:spMkLst>
          </pc:spChg>
          <pc:spChg chg="add mod">
            <ac:chgData name="pantelis balaouras" userId="25e8755020fc1734" providerId="LiveId" clId="{59C60493-C39C-4FC7-8114-41AB81183EB7}" dt="2024-04-29T12:20:21.966" v="601"/>
            <ac:spMkLst>
              <pc:docMk/>
              <pc:sldMasterMk cId="0" sldId="2147483648"/>
              <pc:sldLayoutMk cId="0" sldId="2147483651"/>
              <ac:spMk id="3" creationId="{7FF22610-F894-22C8-F50B-5F90C0B9CD3D}"/>
            </ac:spMkLst>
          </pc:spChg>
          <pc:spChg chg="del">
            <ac:chgData name="pantelis balaouras" userId="25e8755020fc1734" providerId="LiveId" clId="{59C60493-C39C-4FC7-8114-41AB81183EB7}" dt="2024-04-28T20:52:49.685" v="79" actId="478"/>
            <ac:spMkLst>
              <pc:docMk/>
              <pc:sldMasterMk cId="0" sldId="2147483648"/>
              <pc:sldLayoutMk cId="0" sldId="2147483651"/>
              <ac:spMk id="29" creationId="{00000000-0000-0000-0000-000000000000}"/>
            </ac:spMkLst>
          </pc:spChg>
        </pc:sldLayoutChg>
        <pc:sldLayoutChg chg="del">
          <pc:chgData name="pantelis balaouras" userId="25e8755020fc1734" providerId="LiveId" clId="{59C60493-C39C-4FC7-8114-41AB81183EB7}" dt="2024-04-28T21:18:17.771" v="347" actId="47"/>
          <pc:sldLayoutMkLst>
            <pc:docMk/>
            <pc:sldMasterMk cId="0" sldId="2147483648"/>
            <pc:sldLayoutMk cId="0" sldId="2147483653"/>
          </pc:sldLayoutMkLst>
        </pc:sldLayoutChg>
        <pc:sldLayoutChg chg="addSp delSp modSp mod">
          <pc:chgData name="pantelis balaouras" userId="25e8755020fc1734" providerId="LiveId" clId="{59C60493-C39C-4FC7-8114-41AB81183EB7}" dt="2024-04-29T12:20:17.741" v="599"/>
          <pc:sldLayoutMkLst>
            <pc:docMk/>
            <pc:sldMasterMk cId="0" sldId="2147483648"/>
            <pc:sldLayoutMk cId="0" sldId="2147483654"/>
          </pc:sldLayoutMkLst>
          <pc:spChg chg="add del mod">
            <ac:chgData name="pantelis balaouras" userId="25e8755020fc1734" providerId="LiveId" clId="{59C60493-C39C-4FC7-8114-41AB81183EB7}" dt="2024-04-29T12:20:17.020" v="598" actId="478"/>
            <ac:spMkLst>
              <pc:docMk/>
              <pc:sldMasterMk cId="0" sldId="2147483648"/>
              <pc:sldLayoutMk cId="0" sldId="2147483654"/>
              <ac:spMk id="2" creationId="{50EB68BF-1DAD-61C1-128A-F2388FBDB5D3}"/>
            </ac:spMkLst>
          </pc:spChg>
          <pc:spChg chg="add mod">
            <ac:chgData name="pantelis balaouras" userId="25e8755020fc1734" providerId="LiveId" clId="{59C60493-C39C-4FC7-8114-41AB81183EB7}" dt="2024-04-29T12:20:17.741" v="599"/>
            <ac:spMkLst>
              <pc:docMk/>
              <pc:sldMasterMk cId="0" sldId="2147483648"/>
              <pc:sldLayoutMk cId="0" sldId="2147483654"/>
              <ac:spMk id="3" creationId="{64C78F1B-227C-A2A1-25C7-1184FDE5B917}"/>
            </ac:spMkLst>
          </pc:spChg>
          <pc:spChg chg="del">
            <ac:chgData name="pantelis balaouras" userId="25e8755020fc1734" providerId="LiveId" clId="{59C60493-C39C-4FC7-8114-41AB81183EB7}" dt="2024-04-28T20:52:55.049" v="81" actId="478"/>
            <ac:spMkLst>
              <pc:docMk/>
              <pc:sldMasterMk cId="0" sldId="2147483648"/>
              <pc:sldLayoutMk cId="0" sldId="2147483654"/>
              <ac:spMk id="50" creationId="{00000000-0000-0000-0000-000000000000}"/>
            </ac:spMkLst>
          </pc:spChg>
        </pc:sldLayoutChg>
        <pc:sldLayoutChg chg="addSp delSp modSp mod">
          <pc:chgData name="pantelis balaouras" userId="25e8755020fc1734" providerId="LiveId" clId="{59C60493-C39C-4FC7-8114-41AB81183EB7}" dt="2024-04-29T12:20:12.820" v="597"/>
          <pc:sldLayoutMkLst>
            <pc:docMk/>
            <pc:sldMasterMk cId="0" sldId="2147483648"/>
            <pc:sldLayoutMk cId="0" sldId="2147483655"/>
          </pc:sldLayoutMkLst>
          <pc:spChg chg="add del mod">
            <ac:chgData name="pantelis balaouras" userId="25e8755020fc1734" providerId="LiveId" clId="{59C60493-C39C-4FC7-8114-41AB81183EB7}" dt="2024-04-29T12:20:12.227" v="596" actId="478"/>
            <ac:spMkLst>
              <pc:docMk/>
              <pc:sldMasterMk cId="0" sldId="2147483648"/>
              <pc:sldLayoutMk cId="0" sldId="2147483655"/>
              <ac:spMk id="2" creationId="{30B85E0C-F829-AA53-B587-06E5CCD310F3}"/>
            </ac:spMkLst>
          </pc:spChg>
          <pc:spChg chg="add mod">
            <ac:chgData name="pantelis balaouras" userId="25e8755020fc1734" providerId="LiveId" clId="{59C60493-C39C-4FC7-8114-41AB81183EB7}" dt="2024-04-29T12:20:12.820" v="597"/>
            <ac:spMkLst>
              <pc:docMk/>
              <pc:sldMasterMk cId="0" sldId="2147483648"/>
              <pc:sldLayoutMk cId="0" sldId="2147483655"/>
              <ac:spMk id="3" creationId="{76E9F40F-D735-D5D3-007A-59D534FFEDC5}"/>
            </ac:spMkLst>
          </pc:spChg>
          <pc:spChg chg="del">
            <ac:chgData name="pantelis balaouras" userId="25e8755020fc1734" providerId="LiveId" clId="{59C60493-C39C-4FC7-8114-41AB81183EB7}" dt="2024-04-28T20:53:00.390" v="83" actId="478"/>
            <ac:spMkLst>
              <pc:docMk/>
              <pc:sldMasterMk cId="0" sldId="2147483648"/>
              <pc:sldLayoutMk cId="0" sldId="2147483655"/>
              <ac:spMk id="54" creationId="{00000000-0000-0000-0000-000000000000}"/>
            </ac:spMkLst>
          </pc:spChg>
        </pc:sldLayoutChg>
      </pc:sldMasterChg>
      <pc:sldMasterChg chg="modSldLayout">
        <pc:chgData name="pantelis balaouras" userId="25e8755020fc1734" providerId="LiveId" clId="{59C60493-C39C-4FC7-8114-41AB81183EB7}" dt="2024-04-29T12:20:05.022" v="595"/>
        <pc:sldMasterMkLst>
          <pc:docMk/>
          <pc:sldMasterMk cId="0" sldId="2147483656"/>
        </pc:sldMasterMkLst>
        <pc:sldLayoutChg chg="addSp delSp modSp mod">
          <pc:chgData name="pantelis balaouras" userId="25e8755020fc1734" providerId="LiveId" clId="{59C60493-C39C-4FC7-8114-41AB81183EB7}" dt="2024-04-29T12:20:05.022" v="595"/>
          <pc:sldLayoutMkLst>
            <pc:docMk/>
            <pc:sldMasterMk cId="0" sldId="2147483656"/>
            <pc:sldLayoutMk cId="0" sldId="2147483659"/>
          </pc:sldLayoutMkLst>
          <pc:spChg chg="add del mod">
            <ac:chgData name="pantelis balaouras" userId="25e8755020fc1734" providerId="LiveId" clId="{59C60493-C39C-4FC7-8114-41AB81183EB7}" dt="2024-04-29T12:20:04.443" v="594" actId="478"/>
            <ac:spMkLst>
              <pc:docMk/>
              <pc:sldMasterMk cId="0" sldId="2147483656"/>
              <pc:sldLayoutMk cId="0" sldId="2147483659"/>
              <ac:spMk id="2" creationId="{FC26CB43-AAF0-881C-E6E1-F3EAA576A70C}"/>
            </ac:spMkLst>
          </pc:spChg>
          <pc:spChg chg="add mod">
            <ac:chgData name="pantelis balaouras" userId="25e8755020fc1734" providerId="LiveId" clId="{59C60493-C39C-4FC7-8114-41AB81183EB7}" dt="2024-04-29T12:20:05.022" v="595"/>
            <ac:spMkLst>
              <pc:docMk/>
              <pc:sldMasterMk cId="0" sldId="2147483656"/>
              <pc:sldLayoutMk cId="0" sldId="2147483659"/>
              <ac:spMk id="3" creationId="{3E199D49-522C-9AA5-EAEA-99B6EBC37540}"/>
            </ac:spMkLst>
          </pc:spChg>
          <pc:spChg chg="del">
            <ac:chgData name="pantelis balaouras" userId="25e8755020fc1734" providerId="LiveId" clId="{59C60493-C39C-4FC7-8114-41AB81183EB7}" dt="2024-04-28T20:53:06.534" v="85" actId="478"/>
            <ac:spMkLst>
              <pc:docMk/>
              <pc:sldMasterMk cId="0" sldId="2147483656"/>
              <pc:sldLayoutMk cId="0" sldId="2147483659"/>
              <ac:spMk id="75" creationId="{00000000-0000-0000-0000-000000000000}"/>
            </ac:spMkLst>
          </pc:spChg>
        </pc:sldLayoutChg>
        <pc:sldLayoutChg chg="addSp delSp modSp mod">
          <pc:chgData name="pantelis balaouras" userId="25e8755020fc1734" providerId="LiveId" clId="{59C60493-C39C-4FC7-8114-41AB81183EB7}" dt="2024-04-29T12:19:58.062" v="593"/>
          <pc:sldLayoutMkLst>
            <pc:docMk/>
            <pc:sldMasterMk cId="0" sldId="2147483656"/>
            <pc:sldLayoutMk cId="0" sldId="2147483662"/>
          </pc:sldLayoutMkLst>
          <pc:spChg chg="add del mod">
            <ac:chgData name="pantelis balaouras" userId="25e8755020fc1734" providerId="LiveId" clId="{59C60493-C39C-4FC7-8114-41AB81183EB7}" dt="2024-04-29T12:19:57.456" v="592" actId="478"/>
            <ac:spMkLst>
              <pc:docMk/>
              <pc:sldMasterMk cId="0" sldId="2147483656"/>
              <pc:sldLayoutMk cId="0" sldId="2147483662"/>
              <ac:spMk id="2" creationId="{F8FFB2A9-387F-F919-124C-A4C94E529953}"/>
            </ac:spMkLst>
          </pc:spChg>
          <pc:spChg chg="add mod">
            <ac:chgData name="pantelis balaouras" userId="25e8755020fc1734" providerId="LiveId" clId="{59C60493-C39C-4FC7-8114-41AB81183EB7}" dt="2024-04-29T12:19:58.062" v="593"/>
            <ac:spMkLst>
              <pc:docMk/>
              <pc:sldMasterMk cId="0" sldId="2147483656"/>
              <pc:sldLayoutMk cId="0" sldId="2147483662"/>
              <ac:spMk id="3" creationId="{FF8878B3-4EAE-C775-0E21-0218A68E8C8B}"/>
            </ac:spMkLst>
          </pc:spChg>
          <pc:spChg chg="del">
            <ac:chgData name="pantelis balaouras" userId="25e8755020fc1734" providerId="LiveId" clId="{59C60493-C39C-4FC7-8114-41AB81183EB7}" dt="2024-04-28T20:53:12.168" v="87" actId="478"/>
            <ac:spMkLst>
              <pc:docMk/>
              <pc:sldMasterMk cId="0" sldId="2147483656"/>
              <pc:sldLayoutMk cId="0" sldId="2147483662"/>
              <ac:spMk id="96" creationId="{00000000-0000-0000-0000-000000000000}"/>
            </ac:spMkLst>
          </pc:spChg>
        </pc:sldLayoutChg>
        <pc:sldLayoutChg chg="addSp delSp modSp mod">
          <pc:chgData name="pantelis balaouras" userId="25e8755020fc1734" providerId="LiveId" clId="{59C60493-C39C-4FC7-8114-41AB81183EB7}" dt="2024-04-29T12:19:52.442" v="590"/>
          <pc:sldLayoutMkLst>
            <pc:docMk/>
            <pc:sldMasterMk cId="0" sldId="2147483656"/>
            <pc:sldLayoutMk cId="0" sldId="2147483663"/>
          </pc:sldLayoutMkLst>
          <pc:spChg chg="add del mod">
            <ac:chgData name="pantelis balaouras" userId="25e8755020fc1734" providerId="LiveId" clId="{59C60493-C39C-4FC7-8114-41AB81183EB7}" dt="2024-04-29T12:19:51.867" v="589" actId="478"/>
            <ac:spMkLst>
              <pc:docMk/>
              <pc:sldMasterMk cId="0" sldId="2147483656"/>
              <pc:sldLayoutMk cId="0" sldId="2147483663"/>
              <ac:spMk id="2" creationId="{C528EE4B-4487-1AC7-544D-D4EC7AE6D695}"/>
            </ac:spMkLst>
          </pc:spChg>
          <pc:spChg chg="add mod">
            <ac:chgData name="pantelis balaouras" userId="25e8755020fc1734" providerId="LiveId" clId="{59C60493-C39C-4FC7-8114-41AB81183EB7}" dt="2024-04-29T12:19:52.442" v="590"/>
            <ac:spMkLst>
              <pc:docMk/>
              <pc:sldMasterMk cId="0" sldId="2147483656"/>
              <pc:sldLayoutMk cId="0" sldId="2147483663"/>
              <ac:spMk id="3" creationId="{C5507D52-A557-4A93-EE73-902CB4975B62}"/>
            </ac:spMkLst>
          </pc:spChg>
          <pc:spChg chg="del">
            <ac:chgData name="pantelis balaouras" userId="25e8755020fc1734" providerId="LiveId" clId="{59C60493-C39C-4FC7-8114-41AB81183EB7}" dt="2024-04-28T20:53:16.313" v="89" actId="478"/>
            <ac:spMkLst>
              <pc:docMk/>
              <pc:sldMasterMk cId="0" sldId="2147483656"/>
              <pc:sldLayoutMk cId="0" sldId="2147483663"/>
              <ac:spMk id="100" creationId="{00000000-0000-0000-0000-000000000000}"/>
            </ac:spMkLst>
          </pc:spChg>
        </pc:sldLayoutChg>
      </pc:sldMasterChg>
      <pc:sldMasterChg chg="modSldLayout">
        <pc:chgData name="pantelis balaouras" userId="25e8755020fc1734" providerId="LiveId" clId="{59C60493-C39C-4FC7-8114-41AB81183EB7}" dt="2024-04-29T12:19:43.909" v="588"/>
        <pc:sldMasterMkLst>
          <pc:docMk/>
          <pc:sldMasterMk cId="0" sldId="2147483664"/>
        </pc:sldMasterMkLst>
        <pc:sldLayoutChg chg="addSp delSp modSp mod">
          <pc:chgData name="pantelis balaouras" userId="25e8755020fc1734" providerId="LiveId" clId="{59C60493-C39C-4FC7-8114-41AB81183EB7}" dt="2024-04-29T12:19:35.564" v="584"/>
          <pc:sldLayoutMkLst>
            <pc:docMk/>
            <pc:sldMasterMk cId="0" sldId="2147483664"/>
            <pc:sldLayoutMk cId="0" sldId="2147483669"/>
          </pc:sldLayoutMkLst>
          <pc:spChg chg="add mod">
            <ac:chgData name="pantelis balaouras" userId="25e8755020fc1734" providerId="LiveId" clId="{59C60493-C39C-4FC7-8114-41AB81183EB7}" dt="2024-04-29T12:19:35.564" v="584"/>
            <ac:spMkLst>
              <pc:docMk/>
              <pc:sldMasterMk cId="0" sldId="2147483664"/>
              <pc:sldLayoutMk cId="0" sldId="2147483669"/>
              <ac:spMk id="2" creationId="{65E2349B-D06F-EBFA-E230-6899FE1342CB}"/>
            </ac:spMkLst>
          </pc:spChg>
          <pc:spChg chg="del mod">
            <ac:chgData name="pantelis balaouras" userId="25e8755020fc1734" providerId="LiveId" clId="{59C60493-C39C-4FC7-8114-41AB81183EB7}" dt="2024-04-29T12:19:34.297" v="583" actId="478"/>
            <ac:spMkLst>
              <pc:docMk/>
              <pc:sldMasterMk cId="0" sldId="2147483664"/>
              <pc:sldLayoutMk cId="0" sldId="2147483669"/>
              <ac:spMk id="135" creationId="{00000000-0000-0000-0000-000000000000}"/>
            </ac:spMkLst>
          </pc:spChg>
        </pc:sldLayoutChg>
        <pc:sldLayoutChg chg="addSp delSp modSp mod">
          <pc:chgData name="pantelis balaouras" userId="25e8755020fc1734" providerId="LiveId" clId="{59C60493-C39C-4FC7-8114-41AB81183EB7}" dt="2024-04-29T12:19:39.498" v="586"/>
          <pc:sldLayoutMkLst>
            <pc:docMk/>
            <pc:sldMasterMk cId="0" sldId="2147483664"/>
            <pc:sldLayoutMk cId="0" sldId="2147483670"/>
          </pc:sldLayoutMkLst>
          <pc:spChg chg="add del mod">
            <ac:chgData name="pantelis balaouras" userId="25e8755020fc1734" providerId="LiveId" clId="{59C60493-C39C-4FC7-8114-41AB81183EB7}" dt="2024-04-28T21:32:38.538" v="454" actId="478"/>
            <ac:spMkLst>
              <pc:docMk/>
              <pc:sldMasterMk cId="0" sldId="2147483664"/>
              <pc:sldLayoutMk cId="0" sldId="2147483670"/>
              <ac:spMk id="2" creationId="{5F29A175-19F7-E6E6-2983-E3F555E28ADF}"/>
            </ac:spMkLst>
          </pc:spChg>
          <pc:spChg chg="add mod">
            <ac:chgData name="pantelis balaouras" userId="25e8755020fc1734" providerId="LiveId" clId="{59C60493-C39C-4FC7-8114-41AB81183EB7}" dt="2024-04-29T12:19:39.498" v="586"/>
            <ac:spMkLst>
              <pc:docMk/>
              <pc:sldMasterMk cId="0" sldId="2147483664"/>
              <pc:sldLayoutMk cId="0" sldId="2147483670"/>
              <ac:spMk id="2" creationId="{91A934E0-0507-6BD1-55C5-8CCE105B9494}"/>
            </ac:spMkLst>
          </pc:spChg>
          <pc:spChg chg="add del mod">
            <ac:chgData name="pantelis balaouras" userId="25e8755020fc1734" providerId="LiveId" clId="{59C60493-C39C-4FC7-8114-41AB81183EB7}" dt="2024-04-29T12:19:38.906" v="585" actId="478"/>
            <ac:spMkLst>
              <pc:docMk/>
              <pc:sldMasterMk cId="0" sldId="2147483664"/>
              <pc:sldLayoutMk cId="0" sldId="2147483670"/>
              <ac:spMk id="3" creationId="{0C02F81C-B6C8-B83C-29CD-886AF3714AB9}"/>
            </ac:spMkLst>
          </pc:spChg>
          <pc:spChg chg="del">
            <ac:chgData name="pantelis balaouras" userId="25e8755020fc1734" providerId="LiveId" clId="{59C60493-C39C-4FC7-8114-41AB81183EB7}" dt="2024-04-28T20:53:27.288" v="91" actId="478"/>
            <ac:spMkLst>
              <pc:docMk/>
              <pc:sldMasterMk cId="0" sldId="2147483664"/>
              <pc:sldLayoutMk cId="0" sldId="2147483670"/>
              <ac:spMk id="142" creationId="{00000000-0000-0000-0000-000000000000}"/>
            </ac:spMkLst>
          </pc:spChg>
        </pc:sldLayoutChg>
        <pc:sldLayoutChg chg="addSp delSp modSp mod">
          <pc:chgData name="pantelis balaouras" userId="25e8755020fc1734" providerId="LiveId" clId="{59C60493-C39C-4FC7-8114-41AB81183EB7}" dt="2024-04-29T12:19:43.909" v="588"/>
          <pc:sldLayoutMkLst>
            <pc:docMk/>
            <pc:sldMasterMk cId="0" sldId="2147483664"/>
            <pc:sldLayoutMk cId="0" sldId="2147483671"/>
          </pc:sldLayoutMkLst>
          <pc:spChg chg="add del mod">
            <ac:chgData name="pantelis balaouras" userId="25e8755020fc1734" providerId="LiveId" clId="{59C60493-C39C-4FC7-8114-41AB81183EB7}" dt="2024-04-28T21:32:44.076" v="456" actId="478"/>
            <ac:spMkLst>
              <pc:docMk/>
              <pc:sldMasterMk cId="0" sldId="2147483664"/>
              <pc:sldLayoutMk cId="0" sldId="2147483671"/>
              <ac:spMk id="2" creationId="{57D4A1BD-345F-4667-55A6-F52478DCF870}"/>
            </ac:spMkLst>
          </pc:spChg>
          <pc:spChg chg="add mod">
            <ac:chgData name="pantelis balaouras" userId="25e8755020fc1734" providerId="LiveId" clId="{59C60493-C39C-4FC7-8114-41AB81183EB7}" dt="2024-04-29T12:19:43.909" v="588"/>
            <ac:spMkLst>
              <pc:docMk/>
              <pc:sldMasterMk cId="0" sldId="2147483664"/>
              <pc:sldLayoutMk cId="0" sldId="2147483671"/>
              <ac:spMk id="2" creationId="{B1F698DE-F3CE-4825-9603-B5F1EF282BE9}"/>
            </ac:spMkLst>
          </pc:spChg>
          <pc:spChg chg="add del mod">
            <ac:chgData name="pantelis balaouras" userId="25e8755020fc1734" providerId="LiveId" clId="{59C60493-C39C-4FC7-8114-41AB81183EB7}" dt="2024-04-29T12:19:43.338" v="587" actId="478"/>
            <ac:spMkLst>
              <pc:docMk/>
              <pc:sldMasterMk cId="0" sldId="2147483664"/>
              <pc:sldLayoutMk cId="0" sldId="2147483671"/>
              <ac:spMk id="3" creationId="{2752E7B0-A3B4-4FA5-975E-3C9DE17717C2}"/>
            </ac:spMkLst>
          </pc:spChg>
          <pc:spChg chg="del">
            <ac:chgData name="pantelis balaouras" userId="25e8755020fc1734" providerId="LiveId" clId="{59C60493-C39C-4FC7-8114-41AB81183EB7}" dt="2024-04-28T20:53:31.128" v="93" actId="478"/>
            <ac:spMkLst>
              <pc:docMk/>
              <pc:sldMasterMk cId="0" sldId="2147483664"/>
              <pc:sldLayoutMk cId="0" sldId="2147483671"/>
              <ac:spMk id="146" creationId="{00000000-0000-0000-0000-000000000000}"/>
            </ac:spMkLst>
          </pc:spChg>
        </pc:sldLayoutChg>
      </pc:sldMasterChg>
      <pc:sldMasterChg chg="modSldLayout">
        <pc:chgData name="pantelis balaouras" userId="25e8755020fc1734" providerId="LiveId" clId="{59C60493-C39C-4FC7-8114-41AB81183EB7}" dt="2024-04-29T12:15:05.025" v="560"/>
        <pc:sldMasterMkLst>
          <pc:docMk/>
          <pc:sldMasterMk cId="725708955" sldId="2147483674"/>
        </pc:sldMasterMkLst>
        <pc:sldLayoutChg chg="addSp delSp modSp mod">
          <pc:chgData name="pantelis balaouras" userId="25e8755020fc1734" providerId="LiveId" clId="{59C60493-C39C-4FC7-8114-41AB81183EB7}" dt="2024-04-29T12:14:47.960" v="556" actId="2711"/>
          <pc:sldLayoutMkLst>
            <pc:docMk/>
            <pc:sldMasterMk cId="725708955" sldId="2147483674"/>
            <pc:sldLayoutMk cId="3620245299" sldId="2147483679"/>
          </pc:sldLayoutMkLst>
          <pc:spChg chg="add del mod">
            <ac:chgData name="pantelis balaouras" userId="25e8755020fc1734" providerId="LiveId" clId="{59C60493-C39C-4FC7-8114-41AB81183EB7}" dt="2024-04-28T21:32:54.460" v="458" actId="478"/>
            <ac:spMkLst>
              <pc:docMk/>
              <pc:sldMasterMk cId="725708955" sldId="2147483674"/>
              <pc:sldLayoutMk cId="3620245299" sldId="2147483679"/>
              <ac:spMk id="5" creationId="{F6834D9E-B96F-4291-C582-00928B59D70B}"/>
            </ac:spMkLst>
          </pc:spChg>
          <pc:spChg chg="add mod">
            <ac:chgData name="pantelis balaouras" userId="25e8755020fc1734" providerId="LiveId" clId="{59C60493-C39C-4FC7-8114-41AB81183EB7}" dt="2024-04-29T12:14:47.960" v="556" actId="2711"/>
            <ac:spMkLst>
              <pc:docMk/>
              <pc:sldMasterMk cId="725708955" sldId="2147483674"/>
              <pc:sldLayoutMk cId="3620245299" sldId="2147483679"/>
              <ac:spMk id="6" creationId="{50CE8715-72CF-4989-300E-51668192526F}"/>
            </ac:spMkLst>
          </pc:spChg>
          <pc:spChg chg="del mod">
            <ac:chgData name="pantelis balaouras" userId="25e8755020fc1734" providerId="LiveId" clId="{59C60493-C39C-4FC7-8114-41AB81183EB7}" dt="2024-04-28T20:53:44.472" v="96" actId="478"/>
            <ac:spMkLst>
              <pc:docMk/>
              <pc:sldMasterMk cId="725708955" sldId="2147483674"/>
              <pc:sldLayoutMk cId="3620245299" sldId="2147483679"/>
              <ac:spMk id="11" creationId="{2B11A1E7-A92D-4ADD-A414-173299287A7B}"/>
            </ac:spMkLst>
          </pc:spChg>
        </pc:sldLayoutChg>
        <pc:sldLayoutChg chg="addSp delSp modSp mod">
          <pc:chgData name="pantelis balaouras" userId="25e8755020fc1734" providerId="LiveId" clId="{59C60493-C39C-4FC7-8114-41AB81183EB7}" dt="2024-04-29T12:15:00.514" v="558"/>
          <pc:sldLayoutMkLst>
            <pc:docMk/>
            <pc:sldMasterMk cId="725708955" sldId="2147483674"/>
            <pc:sldLayoutMk cId="2273406906" sldId="2147483680"/>
          </pc:sldLayoutMkLst>
          <pc:spChg chg="del">
            <ac:chgData name="pantelis balaouras" userId="25e8755020fc1734" providerId="LiveId" clId="{59C60493-C39C-4FC7-8114-41AB81183EB7}" dt="2024-04-28T20:53:48.360" v="98" actId="478"/>
            <ac:spMkLst>
              <pc:docMk/>
              <pc:sldMasterMk cId="725708955" sldId="2147483674"/>
              <pc:sldLayoutMk cId="2273406906" sldId="2147483680"/>
              <ac:spMk id="6" creationId="{CA3CB49D-6037-D654-139D-27D28DCF05C0}"/>
            </ac:spMkLst>
          </pc:spChg>
          <pc:spChg chg="add mod">
            <ac:chgData name="pantelis balaouras" userId="25e8755020fc1734" providerId="LiveId" clId="{59C60493-C39C-4FC7-8114-41AB81183EB7}" dt="2024-04-29T12:15:00.514" v="558"/>
            <ac:spMkLst>
              <pc:docMk/>
              <pc:sldMasterMk cId="725708955" sldId="2147483674"/>
              <pc:sldLayoutMk cId="2273406906" sldId="2147483680"/>
              <ac:spMk id="6" creationId="{D2F7E968-65E1-D30F-3BF8-B23F2365D954}"/>
            </ac:spMkLst>
          </pc:spChg>
          <pc:spChg chg="add del mod">
            <ac:chgData name="pantelis balaouras" userId="25e8755020fc1734" providerId="LiveId" clId="{59C60493-C39C-4FC7-8114-41AB81183EB7}" dt="2024-04-28T21:33:00.016" v="460" actId="478"/>
            <ac:spMkLst>
              <pc:docMk/>
              <pc:sldMasterMk cId="725708955" sldId="2147483674"/>
              <pc:sldLayoutMk cId="2273406906" sldId="2147483680"/>
              <ac:spMk id="7" creationId="{19794428-7FBB-515D-5A1D-DAEAA2D88CA9}"/>
            </ac:spMkLst>
          </pc:spChg>
          <pc:spChg chg="add del mod">
            <ac:chgData name="pantelis balaouras" userId="25e8755020fc1734" providerId="LiveId" clId="{59C60493-C39C-4FC7-8114-41AB81183EB7}" dt="2024-04-29T12:14:59.739" v="557" actId="478"/>
            <ac:spMkLst>
              <pc:docMk/>
              <pc:sldMasterMk cId="725708955" sldId="2147483674"/>
              <pc:sldLayoutMk cId="2273406906" sldId="2147483680"/>
              <ac:spMk id="8" creationId="{4D811699-82E4-2B02-BDF7-316FB095DBCB}"/>
            </ac:spMkLst>
          </pc:spChg>
        </pc:sldLayoutChg>
        <pc:sldLayoutChg chg="addSp delSp modSp mod">
          <pc:chgData name="pantelis balaouras" userId="25e8755020fc1734" providerId="LiveId" clId="{59C60493-C39C-4FC7-8114-41AB81183EB7}" dt="2024-04-29T12:15:05.025" v="560"/>
          <pc:sldLayoutMkLst>
            <pc:docMk/>
            <pc:sldMasterMk cId="725708955" sldId="2147483674"/>
            <pc:sldLayoutMk cId="1122286707" sldId="2147483681"/>
          </pc:sldLayoutMkLst>
          <pc:spChg chg="del">
            <ac:chgData name="pantelis balaouras" userId="25e8755020fc1734" providerId="LiveId" clId="{59C60493-C39C-4FC7-8114-41AB81183EB7}" dt="2024-04-28T20:53:53.433" v="100" actId="478"/>
            <ac:spMkLst>
              <pc:docMk/>
              <pc:sldMasterMk cId="725708955" sldId="2147483674"/>
              <pc:sldLayoutMk cId="1122286707" sldId="2147483681"/>
              <ac:spMk id="4" creationId="{28198CF2-91B3-6C1C-0A93-DC5CB01069DA}"/>
            </ac:spMkLst>
          </pc:spChg>
          <pc:spChg chg="add mod">
            <ac:chgData name="pantelis balaouras" userId="25e8755020fc1734" providerId="LiveId" clId="{59C60493-C39C-4FC7-8114-41AB81183EB7}" dt="2024-04-29T12:15:05.025" v="560"/>
            <ac:spMkLst>
              <pc:docMk/>
              <pc:sldMasterMk cId="725708955" sldId="2147483674"/>
              <pc:sldLayoutMk cId="1122286707" sldId="2147483681"/>
              <ac:spMk id="4" creationId="{97B4DC04-A091-19F5-0C44-C280D4509C09}"/>
            </ac:spMkLst>
          </pc:spChg>
          <pc:spChg chg="add del mod">
            <ac:chgData name="pantelis balaouras" userId="25e8755020fc1734" providerId="LiveId" clId="{59C60493-C39C-4FC7-8114-41AB81183EB7}" dt="2024-04-28T21:33:04.066" v="462" actId="478"/>
            <ac:spMkLst>
              <pc:docMk/>
              <pc:sldMasterMk cId="725708955" sldId="2147483674"/>
              <pc:sldLayoutMk cId="1122286707" sldId="2147483681"/>
              <ac:spMk id="5" creationId="{07D1C692-2C57-83D8-1F10-EACD48B858E9}"/>
            </ac:spMkLst>
          </pc:spChg>
          <pc:spChg chg="add del mod">
            <ac:chgData name="pantelis balaouras" userId="25e8755020fc1734" providerId="LiveId" clId="{59C60493-C39C-4FC7-8114-41AB81183EB7}" dt="2024-04-29T12:15:04.472" v="559" actId="478"/>
            <ac:spMkLst>
              <pc:docMk/>
              <pc:sldMasterMk cId="725708955" sldId="2147483674"/>
              <pc:sldLayoutMk cId="1122286707" sldId="2147483681"/>
              <ac:spMk id="6" creationId="{84241EF6-85E5-2A00-9751-711BDAD26A26}"/>
            </ac:spMkLst>
          </pc:spChg>
        </pc:sldLayoutChg>
      </pc:sldMasterChg>
      <pc:sldMasterChg chg="modSldLayout">
        <pc:chgData name="pantelis balaouras" userId="25e8755020fc1734" providerId="LiveId" clId="{59C60493-C39C-4FC7-8114-41AB81183EB7}" dt="2024-04-29T12:15:24.120" v="566"/>
        <pc:sldMasterMkLst>
          <pc:docMk/>
          <pc:sldMasterMk cId="4070574212" sldId="2147483682"/>
        </pc:sldMasterMkLst>
        <pc:sldLayoutChg chg="addSp delSp modSp mod">
          <pc:chgData name="pantelis balaouras" userId="25e8755020fc1734" providerId="LiveId" clId="{59C60493-C39C-4FC7-8114-41AB81183EB7}" dt="2024-04-29T12:15:14.726" v="562"/>
          <pc:sldLayoutMkLst>
            <pc:docMk/>
            <pc:sldMasterMk cId="4070574212" sldId="2147483682"/>
            <pc:sldLayoutMk cId="2476853129" sldId="2147483687"/>
          </pc:sldLayoutMkLst>
          <pc:spChg chg="add del mod">
            <ac:chgData name="pantelis balaouras" userId="25e8755020fc1734" providerId="LiveId" clId="{59C60493-C39C-4FC7-8114-41AB81183EB7}" dt="2024-04-29T12:15:14.039" v="561" actId="478"/>
            <ac:spMkLst>
              <pc:docMk/>
              <pc:sldMasterMk cId="4070574212" sldId="2147483682"/>
              <pc:sldLayoutMk cId="2476853129" sldId="2147483687"/>
              <ac:spMk id="5" creationId="{56A77785-299B-A803-53FB-0F68227C643B}"/>
            </ac:spMkLst>
          </pc:spChg>
          <pc:spChg chg="add mod">
            <ac:chgData name="pantelis balaouras" userId="25e8755020fc1734" providerId="LiveId" clId="{59C60493-C39C-4FC7-8114-41AB81183EB7}" dt="2024-04-29T12:15:14.726" v="562"/>
            <ac:spMkLst>
              <pc:docMk/>
              <pc:sldMasterMk cId="4070574212" sldId="2147483682"/>
              <pc:sldLayoutMk cId="2476853129" sldId="2147483687"/>
              <ac:spMk id="6" creationId="{87A343D0-751A-7A82-A052-1A292059117A}"/>
            </ac:spMkLst>
          </pc:spChg>
          <pc:spChg chg="del">
            <ac:chgData name="pantelis balaouras" userId="25e8755020fc1734" providerId="LiveId" clId="{59C60493-C39C-4FC7-8114-41AB81183EB7}" dt="2024-04-28T20:54:00.791" v="102" actId="478"/>
            <ac:spMkLst>
              <pc:docMk/>
              <pc:sldMasterMk cId="4070574212" sldId="2147483682"/>
              <pc:sldLayoutMk cId="2476853129" sldId="2147483687"/>
              <ac:spMk id="11" creationId="{2B11A1E7-A92D-4ADD-A414-173299287A7B}"/>
            </ac:spMkLst>
          </pc:spChg>
        </pc:sldLayoutChg>
        <pc:sldLayoutChg chg="addSp delSp modSp mod">
          <pc:chgData name="pantelis balaouras" userId="25e8755020fc1734" providerId="LiveId" clId="{59C60493-C39C-4FC7-8114-41AB81183EB7}" dt="2024-04-29T12:15:19.366" v="564"/>
          <pc:sldLayoutMkLst>
            <pc:docMk/>
            <pc:sldMasterMk cId="4070574212" sldId="2147483682"/>
            <pc:sldLayoutMk cId="416548023" sldId="2147483688"/>
          </pc:sldLayoutMkLst>
          <pc:spChg chg="add mod">
            <ac:chgData name="pantelis balaouras" userId="25e8755020fc1734" providerId="LiveId" clId="{59C60493-C39C-4FC7-8114-41AB81183EB7}" dt="2024-04-29T12:15:19.366" v="564"/>
            <ac:spMkLst>
              <pc:docMk/>
              <pc:sldMasterMk cId="4070574212" sldId="2147483682"/>
              <pc:sldLayoutMk cId="416548023" sldId="2147483688"/>
              <ac:spMk id="6" creationId="{5A137207-BE0F-3531-2FCE-1D432B559724}"/>
            </ac:spMkLst>
          </pc:spChg>
          <pc:spChg chg="del mod">
            <ac:chgData name="pantelis balaouras" userId="25e8755020fc1734" providerId="LiveId" clId="{59C60493-C39C-4FC7-8114-41AB81183EB7}" dt="2024-04-28T20:54:08.506" v="105" actId="478"/>
            <ac:spMkLst>
              <pc:docMk/>
              <pc:sldMasterMk cId="4070574212" sldId="2147483682"/>
              <pc:sldLayoutMk cId="416548023" sldId="2147483688"/>
              <ac:spMk id="6" creationId="{CA3CB49D-6037-D654-139D-27D28DCF05C0}"/>
            </ac:spMkLst>
          </pc:spChg>
          <pc:spChg chg="add del mod">
            <ac:chgData name="pantelis balaouras" userId="25e8755020fc1734" providerId="LiveId" clId="{59C60493-C39C-4FC7-8114-41AB81183EB7}" dt="2024-04-29T12:15:18.817" v="563" actId="478"/>
            <ac:spMkLst>
              <pc:docMk/>
              <pc:sldMasterMk cId="4070574212" sldId="2147483682"/>
              <pc:sldLayoutMk cId="416548023" sldId="2147483688"/>
              <ac:spMk id="7" creationId="{6F9C59F4-617B-20BA-F4AD-0D32CEF24E73}"/>
            </ac:spMkLst>
          </pc:spChg>
        </pc:sldLayoutChg>
        <pc:sldLayoutChg chg="addSp delSp modSp mod">
          <pc:chgData name="pantelis balaouras" userId="25e8755020fc1734" providerId="LiveId" clId="{59C60493-C39C-4FC7-8114-41AB81183EB7}" dt="2024-04-29T12:15:24.120" v="566"/>
          <pc:sldLayoutMkLst>
            <pc:docMk/>
            <pc:sldMasterMk cId="4070574212" sldId="2147483682"/>
            <pc:sldLayoutMk cId="2365336610" sldId="2147483689"/>
          </pc:sldLayoutMkLst>
          <pc:spChg chg="del">
            <ac:chgData name="pantelis balaouras" userId="25e8755020fc1734" providerId="LiveId" clId="{59C60493-C39C-4FC7-8114-41AB81183EB7}" dt="2024-04-28T20:54:13.046" v="107" actId="478"/>
            <ac:spMkLst>
              <pc:docMk/>
              <pc:sldMasterMk cId="4070574212" sldId="2147483682"/>
              <pc:sldLayoutMk cId="2365336610" sldId="2147483689"/>
              <ac:spMk id="4" creationId="{28198CF2-91B3-6C1C-0A93-DC5CB01069DA}"/>
            </ac:spMkLst>
          </pc:spChg>
          <pc:spChg chg="add mod">
            <ac:chgData name="pantelis balaouras" userId="25e8755020fc1734" providerId="LiveId" clId="{59C60493-C39C-4FC7-8114-41AB81183EB7}" dt="2024-04-29T12:15:24.120" v="566"/>
            <ac:spMkLst>
              <pc:docMk/>
              <pc:sldMasterMk cId="4070574212" sldId="2147483682"/>
              <pc:sldLayoutMk cId="2365336610" sldId="2147483689"/>
              <ac:spMk id="4" creationId="{C66F1CD6-4C25-1A15-A024-97BABE9838AD}"/>
            </ac:spMkLst>
          </pc:spChg>
          <pc:spChg chg="add del mod">
            <ac:chgData name="pantelis balaouras" userId="25e8755020fc1734" providerId="LiveId" clId="{59C60493-C39C-4FC7-8114-41AB81183EB7}" dt="2024-04-29T12:15:23.520" v="565" actId="478"/>
            <ac:spMkLst>
              <pc:docMk/>
              <pc:sldMasterMk cId="4070574212" sldId="2147483682"/>
              <pc:sldLayoutMk cId="2365336610" sldId="2147483689"/>
              <ac:spMk id="5" creationId="{7F1D7A7C-FCC4-9809-A695-DD2B7406309A}"/>
            </ac:spMkLst>
          </pc:spChg>
        </pc:sldLayoutChg>
      </pc:sldMasterChg>
      <pc:sldMasterChg chg="modSldLayout">
        <pc:chgData name="pantelis balaouras" userId="25e8755020fc1734" providerId="LiveId" clId="{59C60493-C39C-4FC7-8114-41AB81183EB7}" dt="2024-04-29T12:15:43.127" v="572"/>
        <pc:sldMasterMkLst>
          <pc:docMk/>
          <pc:sldMasterMk cId="3739438780" sldId="2147483690"/>
        </pc:sldMasterMkLst>
        <pc:sldLayoutChg chg="addSp delSp modSp mod">
          <pc:chgData name="pantelis balaouras" userId="25e8755020fc1734" providerId="LiveId" clId="{59C60493-C39C-4FC7-8114-41AB81183EB7}" dt="2024-04-29T12:15:32.983" v="568"/>
          <pc:sldLayoutMkLst>
            <pc:docMk/>
            <pc:sldMasterMk cId="3739438780" sldId="2147483690"/>
            <pc:sldLayoutMk cId="1105144749" sldId="2147483694"/>
          </pc:sldLayoutMkLst>
          <pc:spChg chg="add del mod">
            <ac:chgData name="pantelis balaouras" userId="25e8755020fc1734" providerId="LiveId" clId="{59C60493-C39C-4FC7-8114-41AB81183EB7}" dt="2024-04-29T12:15:32.376" v="567" actId="478"/>
            <ac:spMkLst>
              <pc:docMk/>
              <pc:sldMasterMk cId="3739438780" sldId="2147483690"/>
              <pc:sldLayoutMk cId="1105144749" sldId="2147483694"/>
              <ac:spMk id="2" creationId="{D39DA630-63E7-8F73-3E37-C735318E29AB}"/>
            </ac:spMkLst>
          </pc:spChg>
          <pc:spChg chg="add mod">
            <ac:chgData name="pantelis balaouras" userId="25e8755020fc1734" providerId="LiveId" clId="{59C60493-C39C-4FC7-8114-41AB81183EB7}" dt="2024-04-29T12:15:32.983" v="568"/>
            <ac:spMkLst>
              <pc:docMk/>
              <pc:sldMasterMk cId="3739438780" sldId="2147483690"/>
              <pc:sldLayoutMk cId="1105144749" sldId="2147483694"/>
              <ac:spMk id="3" creationId="{330F29D4-3BED-8B03-2AEC-3569D46C51EB}"/>
            </ac:spMkLst>
          </pc:spChg>
          <pc:spChg chg="del">
            <ac:chgData name="pantelis balaouras" userId="25e8755020fc1734" providerId="LiveId" clId="{59C60493-C39C-4FC7-8114-41AB81183EB7}" dt="2024-04-28T20:54:19.848" v="109" actId="478"/>
            <ac:spMkLst>
              <pc:docMk/>
              <pc:sldMasterMk cId="3739438780" sldId="2147483690"/>
              <pc:sldLayoutMk cId="1105144749" sldId="2147483694"/>
              <ac:spMk id="104" creationId="{00000000-0000-0000-0000-000000000000}"/>
            </ac:spMkLst>
          </pc:spChg>
        </pc:sldLayoutChg>
        <pc:sldLayoutChg chg="addSp delSp modSp mod">
          <pc:chgData name="pantelis balaouras" userId="25e8755020fc1734" providerId="LiveId" clId="{59C60493-C39C-4FC7-8114-41AB81183EB7}" dt="2024-04-29T12:15:37.543" v="570"/>
          <pc:sldLayoutMkLst>
            <pc:docMk/>
            <pc:sldMasterMk cId="3739438780" sldId="2147483690"/>
            <pc:sldLayoutMk cId="3882455206" sldId="2147483695"/>
          </pc:sldLayoutMkLst>
          <pc:spChg chg="add del mod">
            <ac:chgData name="pantelis balaouras" userId="25e8755020fc1734" providerId="LiveId" clId="{59C60493-C39C-4FC7-8114-41AB81183EB7}" dt="2024-04-29T12:15:36.936" v="569" actId="478"/>
            <ac:spMkLst>
              <pc:docMk/>
              <pc:sldMasterMk cId="3739438780" sldId="2147483690"/>
              <pc:sldLayoutMk cId="3882455206" sldId="2147483695"/>
              <ac:spMk id="2" creationId="{B3166AA0-BFBA-B6A3-5E44-B56C394F7744}"/>
            </ac:spMkLst>
          </pc:spChg>
          <pc:spChg chg="add mod">
            <ac:chgData name="pantelis balaouras" userId="25e8755020fc1734" providerId="LiveId" clId="{59C60493-C39C-4FC7-8114-41AB81183EB7}" dt="2024-04-29T12:15:37.543" v="570"/>
            <ac:spMkLst>
              <pc:docMk/>
              <pc:sldMasterMk cId="3739438780" sldId="2147483690"/>
              <pc:sldLayoutMk cId="3882455206" sldId="2147483695"/>
              <ac:spMk id="3" creationId="{3D4AB916-16F6-EC86-2376-BBB3C7D16666}"/>
            </ac:spMkLst>
          </pc:spChg>
          <pc:spChg chg="del">
            <ac:chgData name="pantelis balaouras" userId="25e8755020fc1734" providerId="LiveId" clId="{59C60493-C39C-4FC7-8114-41AB81183EB7}" dt="2024-04-28T20:54:24.825" v="111" actId="478"/>
            <ac:spMkLst>
              <pc:docMk/>
              <pc:sldMasterMk cId="3739438780" sldId="2147483690"/>
              <pc:sldLayoutMk cId="3882455206" sldId="2147483695"/>
              <ac:spMk id="111" creationId="{00000000-0000-0000-0000-000000000000}"/>
            </ac:spMkLst>
          </pc:spChg>
        </pc:sldLayoutChg>
        <pc:sldLayoutChg chg="addSp delSp modSp mod">
          <pc:chgData name="pantelis balaouras" userId="25e8755020fc1734" providerId="LiveId" clId="{59C60493-C39C-4FC7-8114-41AB81183EB7}" dt="2024-04-29T12:15:43.127" v="572"/>
          <pc:sldLayoutMkLst>
            <pc:docMk/>
            <pc:sldMasterMk cId="3739438780" sldId="2147483690"/>
            <pc:sldLayoutMk cId="895278822" sldId="2147483696"/>
          </pc:sldLayoutMkLst>
          <pc:spChg chg="add del mod">
            <ac:chgData name="pantelis balaouras" userId="25e8755020fc1734" providerId="LiveId" clId="{59C60493-C39C-4FC7-8114-41AB81183EB7}" dt="2024-04-29T12:15:42.382" v="571" actId="478"/>
            <ac:spMkLst>
              <pc:docMk/>
              <pc:sldMasterMk cId="3739438780" sldId="2147483690"/>
              <pc:sldLayoutMk cId="895278822" sldId="2147483696"/>
              <ac:spMk id="2" creationId="{9C111B76-1006-EB01-D300-6DAE53308F94}"/>
            </ac:spMkLst>
          </pc:spChg>
          <pc:spChg chg="add mod">
            <ac:chgData name="pantelis balaouras" userId="25e8755020fc1734" providerId="LiveId" clId="{59C60493-C39C-4FC7-8114-41AB81183EB7}" dt="2024-04-29T12:15:43.127" v="572"/>
            <ac:spMkLst>
              <pc:docMk/>
              <pc:sldMasterMk cId="3739438780" sldId="2147483690"/>
              <pc:sldLayoutMk cId="895278822" sldId="2147483696"/>
              <ac:spMk id="3" creationId="{A5DBB203-13F6-81D8-6556-E74EFDD0669C}"/>
            </ac:spMkLst>
          </pc:spChg>
          <pc:spChg chg="del">
            <ac:chgData name="pantelis balaouras" userId="25e8755020fc1734" providerId="LiveId" clId="{59C60493-C39C-4FC7-8114-41AB81183EB7}" dt="2024-04-28T20:54:28.711" v="113" actId="478"/>
            <ac:spMkLst>
              <pc:docMk/>
              <pc:sldMasterMk cId="3739438780" sldId="2147483690"/>
              <pc:sldLayoutMk cId="895278822" sldId="2147483696"/>
              <ac:spMk id="115" creationId="{00000000-0000-0000-0000-000000000000}"/>
            </ac:spMkLst>
          </pc:spChg>
        </pc:sldLayoutChg>
      </pc:sldMasterChg>
    </pc:docChg>
  </pc:docChgLst>
  <pc:docChgLst>
    <pc:chgData name="Guillem Part López" userId="39f5615f-54c3-4dde-9b55-95608137fd0d" providerId="ADAL" clId="{1F28DBBD-3583-493B-829D-D297FD457B20}"/>
    <pc:docChg chg="undo custSel modSld">
      <pc:chgData name="Guillem Part López" userId="39f5615f-54c3-4dde-9b55-95608137fd0d" providerId="ADAL" clId="{1F28DBBD-3583-493B-829D-D297FD457B20}" dt="2024-03-26T09:46:41.195" v="235" actId="478"/>
      <pc:docMkLst>
        <pc:docMk/>
      </pc:docMkLst>
      <pc:sldChg chg="modSp mod">
        <pc:chgData name="Guillem Part López" userId="39f5615f-54c3-4dde-9b55-95608137fd0d" providerId="ADAL" clId="{1F28DBBD-3583-493B-829D-D297FD457B20}" dt="2024-03-26T09:21:21.150" v="10" actId="20577"/>
        <pc:sldMkLst>
          <pc:docMk/>
          <pc:sldMk cId="0" sldId="258"/>
        </pc:sldMkLst>
        <pc:spChg chg="mod">
          <ac:chgData name="Guillem Part López" userId="39f5615f-54c3-4dde-9b55-95608137fd0d" providerId="ADAL" clId="{1F28DBBD-3583-493B-829D-D297FD457B20}" dt="2024-03-26T09:21:12.660" v="0" actId="20577"/>
          <ac:spMkLst>
            <pc:docMk/>
            <pc:sldMk cId="0" sldId="258"/>
            <ac:spMk id="218" creationId="{00000000-0000-0000-0000-000000000000}"/>
          </ac:spMkLst>
        </pc:spChg>
        <pc:spChg chg="mod">
          <ac:chgData name="Guillem Part López" userId="39f5615f-54c3-4dde-9b55-95608137fd0d" providerId="ADAL" clId="{1F28DBBD-3583-493B-829D-D297FD457B20}" dt="2024-03-26T09:21:14.999" v="1" actId="20577"/>
          <ac:spMkLst>
            <pc:docMk/>
            <pc:sldMk cId="0" sldId="258"/>
            <ac:spMk id="219" creationId="{00000000-0000-0000-0000-000000000000}"/>
          </ac:spMkLst>
        </pc:spChg>
        <pc:spChg chg="mod">
          <ac:chgData name="Guillem Part López" userId="39f5615f-54c3-4dde-9b55-95608137fd0d" providerId="ADAL" clId="{1F28DBBD-3583-493B-829D-D297FD457B20}" dt="2024-03-26T09:21:21.150" v="10" actId="20577"/>
          <ac:spMkLst>
            <pc:docMk/>
            <pc:sldMk cId="0" sldId="258"/>
            <ac:spMk id="220" creationId="{00000000-0000-0000-0000-000000000000}"/>
          </ac:spMkLst>
        </pc:spChg>
      </pc:sldChg>
      <pc:sldChg chg="modSp mod">
        <pc:chgData name="Guillem Part López" userId="39f5615f-54c3-4dde-9b55-95608137fd0d" providerId="ADAL" clId="{1F28DBBD-3583-493B-829D-D297FD457B20}" dt="2024-03-26T09:21:30.266" v="11" actId="20577"/>
        <pc:sldMkLst>
          <pc:docMk/>
          <pc:sldMk cId="0" sldId="259"/>
        </pc:sldMkLst>
        <pc:spChg chg="mod">
          <ac:chgData name="Guillem Part López" userId="39f5615f-54c3-4dde-9b55-95608137fd0d" providerId="ADAL" clId="{1F28DBBD-3583-493B-829D-D297FD457B20}" dt="2024-03-26T09:21:30.266" v="11" actId="20577"/>
          <ac:spMkLst>
            <pc:docMk/>
            <pc:sldMk cId="0" sldId="259"/>
            <ac:spMk id="231" creationId="{00000000-0000-0000-0000-000000000000}"/>
          </ac:spMkLst>
        </pc:spChg>
      </pc:sldChg>
      <pc:sldChg chg="delSp modSp mod">
        <pc:chgData name="Guillem Part López" userId="39f5615f-54c3-4dde-9b55-95608137fd0d" providerId="ADAL" clId="{1F28DBBD-3583-493B-829D-D297FD457B20}" dt="2024-03-26T09:27:02.880" v="54" actId="20577"/>
        <pc:sldMkLst>
          <pc:docMk/>
          <pc:sldMk cId="0" sldId="262"/>
        </pc:sldMkLst>
        <pc:spChg chg="mod">
          <ac:chgData name="Guillem Part López" userId="39f5615f-54c3-4dde-9b55-95608137fd0d" providerId="ADAL" clId="{1F28DBBD-3583-493B-829D-D297FD457B20}" dt="2024-03-26T09:22:19.335" v="33" actId="20577"/>
          <ac:spMkLst>
            <pc:docMk/>
            <pc:sldMk cId="0" sldId="262"/>
            <ac:spMk id="267" creationId="{00000000-0000-0000-0000-000000000000}"/>
          </ac:spMkLst>
        </pc:spChg>
        <pc:spChg chg="del">
          <ac:chgData name="Guillem Part López" userId="39f5615f-54c3-4dde-9b55-95608137fd0d" providerId="ADAL" clId="{1F28DBBD-3583-493B-829D-D297FD457B20}" dt="2024-03-26T09:24:11.275" v="38" actId="478"/>
          <ac:spMkLst>
            <pc:docMk/>
            <pc:sldMk cId="0" sldId="262"/>
            <ac:spMk id="268" creationId="{00000000-0000-0000-0000-000000000000}"/>
          </ac:spMkLst>
        </pc:spChg>
        <pc:spChg chg="mod">
          <ac:chgData name="Guillem Part López" userId="39f5615f-54c3-4dde-9b55-95608137fd0d" providerId="ADAL" clId="{1F28DBBD-3583-493B-829D-D297FD457B20}" dt="2024-03-26T09:26:52.475" v="49" actId="20577"/>
          <ac:spMkLst>
            <pc:docMk/>
            <pc:sldMk cId="0" sldId="262"/>
            <ac:spMk id="270" creationId="{00000000-0000-0000-0000-000000000000}"/>
          </ac:spMkLst>
        </pc:spChg>
        <pc:spChg chg="mod">
          <ac:chgData name="Guillem Part López" userId="39f5615f-54c3-4dde-9b55-95608137fd0d" providerId="ADAL" clId="{1F28DBBD-3583-493B-829D-D297FD457B20}" dt="2024-03-26T09:26:23.556" v="45" actId="20577"/>
          <ac:spMkLst>
            <pc:docMk/>
            <pc:sldMk cId="0" sldId="262"/>
            <ac:spMk id="271" creationId="{00000000-0000-0000-0000-000000000000}"/>
          </ac:spMkLst>
        </pc:spChg>
        <pc:spChg chg="mod">
          <ac:chgData name="Guillem Part López" userId="39f5615f-54c3-4dde-9b55-95608137fd0d" providerId="ADAL" clId="{1F28DBBD-3583-493B-829D-D297FD457B20}" dt="2024-03-26T09:27:02.880" v="54" actId="20577"/>
          <ac:spMkLst>
            <pc:docMk/>
            <pc:sldMk cId="0" sldId="262"/>
            <ac:spMk id="274" creationId="{00000000-0000-0000-0000-000000000000}"/>
          </ac:spMkLst>
        </pc:spChg>
        <pc:picChg chg="mod">
          <ac:chgData name="Guillem Part López" userId="39f5615f-54c3-4dde-9b55-95608137fd0d" providerId="ADAL" clId="{1F28DBBD-3583-493B-829D-D297FD457B20}" dt="2024-03-26T09:25:41.997" v="40" actId="1076"/>
          <ac:picMkLst>
            <pc:docMk/>
            <pc:sldMk cId="0" sldId="262"/>
            <ac:picMk id="269" creationId="{00000000-0000-0000-0000-000000000000}"/>
          </ac:picMkLst>
        </pc:picChg>
      </pc:sldChg>
      <pc:sldChg chg="modSp mod">
        <pc:chgData name="Guillem Part López" userId="39f5615f-54c3-4dde-9b55-95608137fd0d" providerId="ADAL" clId="{1F28DBBD-3583-493B-829D-D297FD457B20}" dt="2024-03-26T09:22:46.179" v="37" actId="20577"/>
        <pc:sldMkLst>
          <pc:docMk/>
          <pc:sldMk cId="0" sldId="263"/>
        </pc:sldMkLst>
        <pc:spChg chg="mod">
          <ac:chgData name="Guillem Part López" userId="39f5615f-54c3-4dde-9b55-95608137fd0d" providerId="ADAL" clId="{1F28DBBD-3583-493B-829D-D297FD457B20}" dt="2024-03-26T09:22:46.179" v="37" actId="20577"/>
          <ac:spMkLst>
            <pc:docMk/>
            <pc:sldMk cId="0" sldId="263"/>
            <ac:spMk id="288" creationId="{00000000-0000-0000-0000-000000000000}"/>
          </ac:spMkLst>
        </pc:spChg>
      </pc:sldChg>
      <pc:sldChg chg="addSp delSp modSp mod">
        <pc:chgData name="Guillem Part López" userId="39f5615f-54c3-4dde-9b55-95608137fd0d" providerId="ADAL" clId="{1F28DBBD-3583-493B-829D-D297FD457B20}" dt="2024-03-26T09:29:41.481" v="59" actId="14100"/>
        <pc:sldMkLst>
          <pc:docMk/>
          <pc:sldMk cId="0" sldId="266"/>
        </pc:sldMkLst>
        <pc:picChg chg="del">
          <ac:chgData name="Guillem Part López" userId="39f5615f-54c3-4dde-9b55-95608137fd0d" providerId="ADAL" clId="{1F28DBBD-3583-493B-829D-D297FD457B20}" dt="2024-03-26T09:29:34.326" v="55" actId="478"/>
          <ac:picMkLst>
            <pc:docMk/>
            <pc:sldMk cId="0" sldId="266"/>
            <ac:picMk id="322" creationId="{00000000-0000-0000-0000-000000000000}"/>
          </ac:picMkLst>
        </pc:picChg>
        <pc:picChg chg="add mod">
          <ac:chgData name="Guillem Part López" userId="39f5615f-54c3-4dde-9b55-95608137fd0d" providerId="ADAL" clId="{1F28DBBD-3583-493B-829D-D297FD457B20}" dt="2024-03-26T09:29:41.481" v="59" actId="14100"/>
          <ac:picMkLst>
            <pc:docMk/>
            <pc:sldMk cId="0" sldId="266"/>
            <ac:picMk id="1026" creationId="{3058BB83-6FB1-70AD-ABF4-BC3075A0C0A4}"/>
          </ac:picMkLst>
        </pc:picChg>
      </pc:sldChg>
      <pc:sldChg chg="modSp mod">
        <pc:chgData name="Guillem Part López" userId="39f5615f-54c3-4dde-9b55-95608137fd0d" providerId="ADAL" clId="{1F28DBBD-3583-493B-829D-D297FD457B20}" dt="2024-03-26T09:30:55.373" v="68" actId="20577"/>
        <pc:sldMkLst>
          <pc:docMk/>
          <pc:sldMk cId="0" sldId="267"/>
        </pc:sldMkLst>
        <pc:spChg chg="mod">
          <ac:chgData name="Guillem Part López" userId="39f5615f-54c3-4dde-9b55-95608137fd0d" providerId="ADAL" clId="{1F28DBBD-3583-493B-829D-D297FD457B20}" dt="2024-03-26T09:30:55.373" v="68" actId="20577"/>
          <ac:spMkLst>
            <pc:docMk/>
            <pc:sldMk cId="0" sldId="267"/>
            <ac:spMk id="334" creationId="{00000000-0000-0000-0000-000000000000}"/>
          </ac:spMkLst>
        </pc:spChg>
        <pc:spChg chg="mod">
          <ac:chgData name="Guillem Part López" userId="39f5615f-54c3-4dde-9b55-95608137fd0d" providerId="ADAL" clId="{1F28DBBD-3583-493B-829D-D297FD457B20}" dt="2024-03-26T09:30:08.974" v="67" actId="20577"/>
          <ac:spMkLst>
            <pc:docMk/>
            <pc:sldMk cId="0" sldId="267"/>
            <ac:spMk id="339" creationId="{00000000-0000-0000-0000-000000000000}"/>
          </ac:spMkLst>
        </pc:spChg>
      </pc:sldChg>
      <pc:sldChg chg="delSp modSp mod">
        <pc:chgData name="Guillem Part López" userId="39f5615f-54c3-4dde-9b55-95608137fd0d" providerId="ADAL" clId="{1F28DBBD-3583-493B-829D-D297FD457B20}" dt="2024-03-26T09:33:28.585" v="83" actId="478"/>
        <pc:sldMkLst>
          <pc:docMk/>
          <pc:sldMk cId="0" sldId="268"/>
        </pc:sldMkLst>
        <pc:spChg chg="mod">
          <ac:chgData name="Guillem Part López" userId="39f5615f-54c3-4dde-9b55-95608137fd0d" providerId="ADAL" clId="{1F28DBBD-3583-493B-829D-D297FD457B20}" dt="2024-03-26T09:31:38.086" v="80" actId="20577"/>
          <ac:spMkLst>
            <pc:docMk/>
            <pc:sldMk cId="0" sldId="268"/>
            <ac:spMk id="350" creationId="{00000000-0000-0000-0000-000000000000}"/>
          </ac:spMkLst>
        </pc:spChg>
        <pc:spChg chg="del">
          <ac:chgData name="Guillem Part López" userId="39f5615f-54c3-4dde-9b55-95608137fd0d" providerId="ADAL" clId="{1F28DBBD-3583-493B-829D-D297FD457B20}" dt="2024-03-26T09:33:28.585" v="83" actId="478"/>
          <ac:spMkLst>
            <pc:docMk/>
            <pc:sldMk cId="0" sldId="268"/>
            <ac:spMk id="351" creationId="{00000000-0000-0000-0000-000000000000}"/>
          </ac:spMkLst>
        </pc:spChg>
        <pc:picChg chg="del mod">
          <ac:chgData name="Guillem Part López" userId="39f5615f-54c3-4dde-9b55-95608137fd0d" providerId="ADAL" clId="{1F28DBBD-3583-493B-829D-D297FD457B20}" dt="2024-03-26T09:33:24.463" v="82" actId="478"/>
          <ac:picMkLst>
            <pc:docMk/>
            <pc:sldMk cId="0" sldId="268"/>
            <ac:picMk id="352" creationId="{00000000-0000-0000-0000-000000000000}"/>
          </ac:picMkLst>
        </pc:picChg>
      </pc:sldChg>
      <pc:sldChg chg="delSp modSp mod">
        <pc:chgData name="Guillem Part López" userId="39f5615f-54c3-4dde-9b55-95608137fd0d" providerId="ADAL" clId="{1F28DBBD-3583-493B-829D-D297FD457B20}" dt="2024-03-26T09:34:19.477" v="150" actId="20577"/>
        <pc:sldMkLst>
          <pc:docMk/>
          <pc:sldMk cId="0" sldId="269"/>
        </pc:sldMkLst>
        <pc:spChg chg="del">
          <ac:chgData name="Guillem Part López" userId="39f5615f-54c3-4dde-9b55-95608137fd0d" providerId="ADAL" clId="{1F28DBBD-3583-493B-829D-D297FD457B20}" dt="2024-03-26T09:33:33.609" v="84" actId="478"/>
          <ac:spMkLst>
            <pc:docMk/>
            <pc:sldMk cId="0" sldId="269"/>
            <ac:spMk id="364" creationId="{00000000-0000-0000-0000-000000000000}"/>
          </ac:spMkLst>
        </pc:spChg>
        <pc:spChg chg="mod">
          <ac:chgData name="Guillem Part López" userId="39f5615f-54c3-4dde-9b55-95608137fd0d" providerId="ADAL" clId="{1F28DBBD-3583-493B-829D-D297FD457B20}" dt="2024-03-26T09:34:19.477" v="150" actId="20577"/>
          <ac:spMkLst>
            <pc:docMk/>
            <pc:sldMk cId="0" sldId="269"/>
            <ac:spMk id="365" creationId="{00000000-0000-0000-0000-000000000000}"/>
          </ac:spMkLst>
        </pc:spChg>
      </pc:sldChg>
      <pc:sldChg chg="delSp modSp mod">
        <pc:chgData name="Guillem Part López" userId="39f5615f-54c3-4dde-9b55-95608137fd0d" providerId="ADAL" clId="{1F28DBBD-3583-493B-829D-D297FD457B20}" dt="2024-03-26T09:37:09.724" v="196" actId="478"/>
        <pc:sldMkLst>
          <pc:docMk/>
          <pc:sldMk cId="0" sldId="270"/>
        </pc:sldMkLst>
        <pc:spChg chg="del">
          <ac:chgData name="Guillem Part López" userId="39f5615f-54c3-4dde-9b55-95608137fd0d" providerId="ADAL" clId="{1F28DBBD-3583-493B-829D-D297FD457B20}" dt="2024-03-26T09:37:09.724" v="196" actId="478"/>
          <ac:spMkLst>
            <pc:docMk/>
            <pc:sldMk cId="0" sldId="270"/>
            <ac:spMk id="375" creationId="{00000000-0000-0000-0000-000000000000}"/>
          </ac:spMkLst>
        </pc:spChg>
        <pc:spChg chg="mod">
          <ac:chgData name="Guillem Part López" userId="39f5615f-54c3-4dde-9b55-95608137fd0d" providerId="ADAL" clId="{1F28DBBD-3583-493B-829D-D297FD457B20}" dt="2024-03-26T09:35:07.281" v="177" actId="20577"/>
          <ac:spMkLst>
            <pc:docMk/>
            <pc:sldMk cId="0" sldId="270"/>
            <ac:spMk id="376" creationId="{00000000-0000-0000-0000-000000000000}"/>
          </ac:spMkLst>
        </pc:spChg>
      </pc:sldChg>
      <pc:sldChg chg="delSp modSp mod">
        <pc:chgData name="Guillem Part López" userId="39f5615f-54c3-4dde-9b55-95608137fd0d" providerId="ADAL" clId="{1F28DBBD-3583-493B-829D-D297FD457B20}" dt="2024-03-26T09:36:31.247" v="194" actId="478"/>
        <pc:sldMkLst>
          <pc:docMk/>
          <pc:sldMk cId="0" sldId="271"/>
        </pc:sldMkLst>
        <pc:spChg chg="mod">
          <ac:chgData name="Guillem Part López" userId="39f5615f-54c3-4dde-9b55-95608137fd0d" providerId="ADAL" clId="{1F28DBBD-3583-493B-829D-D297FD457B20}" dt="2024-03-26T09:36:22.316" v="193" actId="20577"/>
          <ac:spMkLst>
            <pc:docMk/>
            <pc:sldMk cId="0" sldId="271"/>
            <ac:spMk id="387" creationId="{00000000-0000-0000-0000-000000000000}"/>
          </ac:spMkLst>
        </pc:spChg>
        <pc:spChg chg="del">
          <ac:chgData name="Guillem Part López" userId="39f5615f-54c3-4dde-9b55-95608137fd0d" providerId="ADAL" clId="{1F28DBBD-3583-493B-829D-D297FD457B20}" dt="2024-03-26T09:36:31.247" v="194" actId="478"/>
          <ac:spMkLst>
            <pc:docMk/>
            <pc:sldMk cId="0" sldId="271"/>
            <ac:spMk id="388" creationId="{00000000-0000-0000-0000-000000000000}"/>
          </ac:spMkLst>
        </pc:spChg>
      </pc:sldChg>
      <pc:sldChg chg="modSp mod">
        <pc:chgData name="Guillem Part López" userId="39f5615f-54c3-4dde-9b55-95608137fd0d" providerId="ADAL" clId="{1F28DBBD-3583-493B-829D-D297FD457B20}" dt="2024-03-26T09:36:47.221" v="195" actId="20577"/>
        <pc:sldMkLst>
          <pc:docMk/>
          <pc:sldMk cId="0" sldId="272"/>
        </pc:sldMkLst>
        <pc:spChg chg="mod">
          <ac:chgData name="Guillem Part López" userId="39f5615f-54c3-4dde-9b55-95608137fd0d" providerId="ADAL" clId="{1F28DBBD-3583-493B-829D-D297FD457B20}" dt="2024-03-26T09:36:47.221" v="195" actId="20577"/>
          <ac:spMkLst>
            <pc:docMk/>
            <pc:sldMk cId="0" sldId="272"/>
            <ac:spMk id="397" creationId="{00000000-0000-0000-0000-000000000000}"/>
          </ac:spMkLst>
        </pc:spChg>
      </pc:sldChg>
      <pc:sldChg chg="delSp modSp mod">
        <pc:chgData name="Guillem Part López" userId="39f5615f-54c3-4dde-9b55-95608137fd0d" providerId="ADAL" clId="{1F28DBBD-3583-493B-829D-D297FD457B20}" dt="2024-03-26T09:38:20.293" v="204" actId="20577"/>
        <pc:sldMkLst>
          <pc:docMk/>
          <pc:sldMk cId="0" sldId="274"/>
        </pc:sldMkLst>
        <pc:spChg chg="del">
          <ac:chgData name="Guillem Part López" userId="39f5615f-54c3-4dde-9b55-95608137fd0d" providerId="ADAL" clId="{1F28DBBD-3583-493B-829D-D297FD457B20}" dt="2024-03-26T09:37:47.772" v="197" actId="478"/>
          <ac:spMkLst>
            <pc:docMk/>
            <pc:sldMk cId="0" sldId="274"/>
            <ac:spMk id="422" creationId="{00000000-0000-0000-0000-000000000000}"/>
          </ac:spMkLst>
        </pc:spChg>
        <pc:spChg chg="mod">
          <ac:chgData name="Guillem Part López" userId="39f5615f-54c3-4dde-9b55-95608137fd0d" providerId="ADAL" clId="{1F28DBBD-3583-493B-829D-D297FD457B20}" dt="2024-03-26T09:38:03.346" v="200" actId="20577"/>
          <ac:spMkLst>
            <pc:docMk/>
            <pc:sldMk cId="0" sldId="274"/>
            <ac:spMk id="423" creationId="{00000000-0000-0000-0000-000000000000}"/>
          </ac:spMkLst>
        </pc:spChg>
        <pc:spChg chg="mod">
          <ac:chgData name="Guillem Part López" userId="39f5615f-54c3-4dde-9b55-95608137fd0d" providerId="ADAL" clId="{1F28DBBD-3583-493B-829D-D297FD457B20}" dt="2024-03-26T09:38:20.293" v="204" actId="20577"/>
          <ac:spMkLst>
            <pc:docMk/>
            <pc:sldMk cId="0" sldId="274"/>
            <ac:spMk id="424" creationId="{00000000-0000-0000-0000-000000000000}"/>
          </ac:spMkLst>
        </pc:spChg>
      </pc:sldChg>
      <pc:sldChg chg="delSp mod">
        <pc:chgData name="Guillem Part López" userId="39f5615f-54c3-4dde-9b55-95608137fd0d" providerId="ADAL" clId="{1F28DBBD-3583-493B-829D-D297FD457B20}" dt="2024-03-26T09:38:26.031" v="205" actId="478"/>
        <pc:sldMkLst>
          <pc:docMk/>
          <pc:sldMk cId="0" sldId="275"/>
        </pc:sldMkLst>
        <pc:spChg chg="del">
          <ac:chgData name="Guillem Part López" userId="39f5615f-54c3-4dde-9b55-95608137fd0d" providerId="ADAL" clId="{1F28DBBD-3583-493B-829D-D297FD457B20}" dt="2024-03-26T09:38:26.031" v="205" actId="478"/>
          <ac:spMkLst>
            <pc:docMk/>
            <pc:sldMk cId="0" sldId="275"/>
            <ac:spMk id="435" creationId="{00000000-0000-0000-0000-000000000000}"/>
          </ac:spMkLst>
        </pc:spChg>
      </pc:sldChg>
      <pc:sldChg chg="modSp mod">
        <pc:chgData name="Guillem Part López" userId="39f5615f-54c3-4dde-9b55-95608137fd0d" providerId="ADAL" clId="{1F28DBBD-3583-493B-829D-D297FD457B20}" dt="2024-03-26T09:39:35.782" v="207" actId="20577"/>
        <pc:sldMkLst>
          <pc:docMk/>
          <pc:sldMk cId="0" sldId="276"/>
        </pc:sldMkLst>
        <pc:spChg chg="mod">
          <ac:chgData name="Guillem Part López" userId="39f5615f-54c3-4dde-9b55-95608137fd0d" providerId="ADAL" clId="{1F28DBBD-3583-493B-829D-D297FD457B20}" dt="2024-03-26T09:39:35.782" v="207" actId="20577"/>
          <ac:spMkLst>
            <pc:docMk/>
            <pc:sldMk cId="0" sldId="276"/>
            <ac:spMk id="447" creationId="{00000000-0000-0000-0000-000000000000}"/>
          </ac:spMkLst>
        </pc:spChg>
      </pc:sldChg>
      <pc:sldChg chg="delSp mod">
        <pc:chgData name="Guillem Part López" userId="39f5615f-54c3-4dde-9b55-95608137fd0d" providerId="ADAL" clId="{1F28DBBD-3583-493B-829D-D297FD457B20}" dt="2024-03-26T09:40:54.212" v="208" actId="478"/>
        <pc:sldMkLst>
          <pc:docMk/>
          <pc:sldMk cId="0" sldId="277"/>
        </pc:sldMkLst>
        <pc:spChg chg="del">
          <ac:chgData name="Guillem Part López" userId="39f5615f-54c3-4dde-9b55-95608137fd0d" providerId="ADAL" clId="{1F28DBBD-3583-493B-829D-D297FD457B20}" dt="2024-03-26T09:40:54.212" v="208" actId="478"/>
          <ac:spMkLst>
            <pc:docMk/>
            <pc:sldMk cId="0" sldId="277"/>
            <ac:spMk id="460" creationId="{00000000-0000-0000-0000-000000000000}"/>
          </ac:spMkLst>
        </pc:spChg>
      </pc:sldChg>
      <pc:sldChg chg="delSp mod">
        <pc:chgData name="Guillem Part López" userId="39f5615f-54c3-4dde-9b55-95608137fd0d" providerId="ADAL" clId="{1F28DBBD-3583-493B-829D-D297FD457B20}" dt="2024-03-26T09:40:58.999" v="209" actId="478"/>
        <pc:sldMkLst>
          <pc:docMk/>
          <pc:sldMk cId="0" sldId="278"/>
        </pc:sldMkLst>
        <pc:spChg chg="del">
          <ac:chgData name="Guillem Part López" userId="39f5615f-54c3-4dde-9b55-95608137fd0d" providerId="ADAL" clId="{1F28DBBD-3583-493B-829D-D297FD457B20}" dt="2024-03-26T09:40:58.999" v="209" actId="478"/>
          <ac:spMkLst>
            <pc:docMk/>
            <pc:sldMk cId="0" sldId="278"/>
            <ac:spMk id="475" creationId="{00000000-0000-0000-0000-000000000000}"/>
          </ac:spMkLst>
        </pc:spChg>
      </pc:sldChg>
      <pc:sldChg chg="delSp modSp mod">
        <pc:chgData name="Guillem Part López" userId="39f5615f-54c3-4dde-9b55-95608137fd0d" providerId="ADAL" clId="{1F28DBBD-3583-493B-829D-D297FD457B20}" dt="2024-03-26T09:42:01.420" v="216" actId="20577"/>
        <pc:sldMkLst>
          <pc:docMk/>
          <pc:sldMk cId="0" sldId="279"/>
        </pc:sldMkLst>
        <pc:spChg chg="del">
          <ac:chgData name="Guillem Part López" userId="39f5615f-54c3-4dde-9b55-95608137fd0d" providerId="ADAL" clId="{1F28DBBD-3583-493B-829D-D297FD457B20}" dt="2024-03-26T09:41:02.397" v="210" actId="478"/>
          <ac:spMkLst>
            <pc:docMk/>
            <pc:sldMk cId="0" sldId="279"/>
            <ac:spMk id="491" creationId="{00000000-0000-0000-0000-000000000000}"/>
          </ac:spMkLst>
        </pc:spChg>
        <pc:spChg chg="mod">
          <ac:chgData name="Guillem Part López" userId="39f5615f-54c3-4dde-9b55-95608137fd0d" providerId="ADAL" clId="{1F28DBBD-3583-493B-829D-D297FD457B20}" dt="2024-03-26T09:42:01.420" v="216" actId="20577"/>
          <ac:spMkLst>
            <pc:docMk/>
            <pc:sldMk cId="0" sldId="279"/>
            <ac:spMk id="492" creationId="{00000000-0000-0000-0000-000000000000}"/>
          </ac:spMkLst>
        </pc:spChg>
      </pc:sldChg>
      <pc:sldChg chg="delSp mod">
        <pc:chgData name="Guillem Part López" userId="39f5615f-54c3-4dde-9b55-95608137fd0d" providerId="ADAL" clId="{1F28DBBD-3583-493B-829D-D297FD457B20}" dt="2024-03-26T09:42:12.734" v="217" actId="478"/>
        <pc:sldMkLst>
          <pc:docMk/>
          <pc:sldMk cId="0" sldId="280"/>
        </pc:sldMkLst>
        <pc:spChg chg="del">
          <ac:chgData name="Guillem Part López" userId="39f5615f-54c3-4dde-9b55-95608137fd0d" providerId="ADAL" clId="{1F28DBBD-3583-493B-829D-D297FD457B20}" dt="2024-03-26T09:42:12.734" v="217" actId="478"/>
          <ac:spMkLst>
            <pc:docMk/>
            <pc:sldMk cId="0" sldId="280"/>
            <ac:spMk id="509" creationId="{00000000-0000-0000-0000-000000000000}"/>
          </ac:spMkLst>
        </pc:spChg>
      </pc:sldChg>
      <pc:sldChg chg="modSp mod">
        <pc:chgData name="Guillem Part López" userId="39f5615f-54c3-4dde-9b55-95608137fd0d" providerId="ADAL" clId="{1F28DBBD-3583-493B-829D-D297FD457B20}" dt="2024-03-26T09:42:48.233" v="219" actId="20577"/>
        <pc:sldMkLst>
          <pc:docMk/>
          <pc:sldMk cId="0" sldId="281"/>
        </pc:sldMkLst>
        <pc:spChg chg="mod">
          <ac:chgData name="Guillem Part López" userId="39f5615f-54c3-4dde-9b55-95608137fd0d" providerId="ADAL" clId="{1F28DBBD-3583-493B-829D-D297FD457B20}" dt="2024-03-26T09:42:48.233" v="219" actId="20577"/>
          <ac:spMkLst>
            <pc:docMk/>
            <pc:sldMk cId="0" sldId="281"/>
            <ac:spMk id="521" creationId="{00000000-0000-0000-0000-000000000000}"/>
          </ac:spMkLst>
        </pc:spChg>
        <pc:spChg chg="mod">
          <ac:chgData name="Guillem Part López" userId="39f5615f-54c3-4dde-9b55-95608137fd0d" providerId="ADAL" clId="{1F28DBBD-3583-493B-829D-D297FD457B20}" dt="2024-03-26T09:42:20.660" v="218"/>
          <ac:spMkLst>
            <pc:docMk/>
            <pc:sldMk cId="0" sldId="281"/>
            <ac:spMk id="523" creationId="{00000000-0000-0000-0000-000000000000}"/>
          </ac:spMkLst>
        </pc:spChg>
      </pc:sldChg>
      <pc:sldChg chg="delSp mod">
        <pc:chgData name="Guillem Part López" userId="39f5615f-54c3-4dde-9b55-95608137fd0d" providerId="ADAL" clId="{1F28DBBD-3583-493B-829D-D297FD457B20}" dt="2024-03-26T09:43:08.584" v="220" actId="478"/>
        <pc:sldMkLst>
          <pc:docMk/>
          <pc:sldMk cId="0" sldId="282"/>
        </pc:sldMkLst>
        <pc:spChg chg="del">
          <ac:chgData name="Guillem Part López" userId="39f5615f-54c3-4dde-9b55-95608137fd0d" providerId="ADAL" clId="{1F28DBBD-3583-493B-829D-D297FD457B20}" dt="2024-03-26T09:43:08.584" v="220" actId="478"/>
          <ac:spMkLst>
            <pc:docMk/>
            <pc:sldMk cId="0" sldId="282"/>
            <ac:spMk id="534" creationId="{00000000-0000-0000-0000-000000000000}"/>
          </ac:spMkLst>
        </pc:spChg>
      </pc:sldChg>
      <pc:sldChg chg="delSp mod">
        <pc:chgData name="Guillem Part López" userId="39f5615f-54c3-4dde-9b55-95608137fd0d" providerId="ADAL" clId="{1F28DBBD-3583-493B-829D-D297FD457B20}" dt="2024-03-26T09:43:20.640" v="221" actId="478"/>
        <pc:sldMkLst>
          <pc:docMk/>
          <pc:sldMk cId="0" sldId="283"/>
        </pc:sldMkLst>
        <pc:spChg chg="del">
          <ac:chgData name="Guillem Part López" userId="39f5615f-54c3-4dde-9b55-95608137fd0d" providerId="ADAL" clId="{1F28DBBD-3583-493B-829D-D297FD457B20}" dt="2024-03-26T09:43:20.640" v="221" actId="478"/>
          <ac:spMkLst>
            <pc:docMk/>
            <pc:sldMk cId="0" sldId="283"/>
            <ac:spMk id="550" creationId="{00000000-0000-0000-0000-000000000000}"/>
          </ac:spMkLst>
        </pc:spChg>
      </pc:sldChg>
      <pc:sldChg chg="delSp mod">
        <pc:chgData name="Guillem Part López" userId="39f5615f-54c3-4dde-9b55-95608137fd0d" providerId="ADAL" clId="{1F28DBBD-3583-493B-829D-D297FD457B20}" dt="2024-03-26T09:43:34.783" v="222" actId="478"/>
        <pc:sldMkLst>
          <pc:docMk/>
          <pc:sldMk cId="0" sldId="284"/>
        </pc:sldMkLst>
        <pc:spChg chg="del">
          <ac:chgData name="Guillem Part López" userId="39f5615f-54c3-4dde-9b55-95608137fd0d" providerId="ADAL" clId="{1F28DBBD-3583-493B-829D-D297FD457B20}" dt="2024-03-26T09:43:34.783" v="222" actId="478"/>
          <ac:spMkLst>
            <pc:docMk/>
            <pc:sldMk cId="0" sldId="284"/>
            <ac:spMk id="569" creationId="{00000000-0000-0000-0000-000000000000}"/>
          </ac:spMkLst>
        </pc:spChg>
      </pc:sldChg>
      <pc:sldChg chg="addSp delSp mod">
        <pc:chgData name="Guillem Part López" userId="39f5615f-54c3-4dde-9b55-95608137fd0d" providerId="ADAL" clId="{1F28DBBD-3583-493B-829D-D297FD457B20}" dt="2024-03-26T09:44:03.916" v="226" actId="478"/>
        <pc:sldMkLst>
          <pc:docMk/>
          <pc:sldMk cId="0" sldId="285"/>
        </pc:sldMkLst>
        <pc:spChg chg="add del">
          <ac:chgData name="Guillem Part López" userId="39f5615f-54c3-4dde-9b55-95608137fd0d" providerId="ADAL" clId="{1F28DBBD-3583-493B-829D-D297FD457B20}" dt="2024-03-26T09:44:03.916" v="226" actId="478"/>
          <ac:spMkLst>
            <pc:docMk/>
            <pc:sldMk cId="0" sldId="285"/>
            <ac:spMk id="589" creationId="{00000000-0000-0000-0000-000000000000}"/>
          </ac:spMkLst>
        </pc:spChg>
      </pc:sldChg>
      <pc:sldChg chg="addSp modSp mod">
        <pc:chgData name="Guillem Part López" userId="39f5615f-54c3-4dde-9b55-95608137fd0d" providerId="ADAL" clId="{1F28DBBD-3583-493B-829D-D297FD457B20}" dt="2024-03-26T09:44:31.050" v="227" actId="20577"/>
        <pc:sldMkLst>
          <pc:docMk/>
          <pc:sldMk cId="0" sldId="286"/>
        </pc:sldMkLst>
        <pc:spChg chg="add mod">
          <ac:chgData name="Guillem Part López" userId="39f5615f-54c3-4dde-9b55-95608137fd0d" providerId="ADAL" clId="{1F28DBBD-3583-493B-829D-D297FD457B20}" dt="2024-03-26T09:44:31.050" v="227" actId="20577"/>
          <ac:spMkLst>
            <pc:docMk/>
            <pc:sldMk cId="0" sldId="286"/>
            <ac:spMk id="2" creationId="{7F94893E-5006-A5EE-C533-435FBAFB16D0}"/>
          </ac:spMkLst>
        </pc:spChg>
      </pc:sldChg>
      <pc:sldChg chg="delSp modSp mod">
        <pc:chgData name="Guillem Part López" userId="39f5615f-54c3-4dde-9b55-95608137fd0d" providerId="ADAL" clId="{1F28DBBD-3583-493B-829D-D297FD457B20}" dt="2024-03-26T09:44:44.236" v="229" actId="20577"/>
        <pc:sldMkLst>
          <pc:docMk/>
          <pc:sldMk cId="0" sldId="287"/>
        </pc:sldMkLst>
        <pc:spChg chg="mod">
          <ac:chgData name="Guillem Part López" userId="39f5615f-54c3-4dde-9b55-95608137fd0d" providerId="ADAL" clId="{1F28DBBD-3583-493B-829D-D297FD457B20}" dt="2024-03-26T09:44:44.236" v="229" actId="20577"/>
          <ac:spMkLst>
            <pc:docMk/>
            <pc:sldMk cId="0" sldId="287"/>
            <ac:spMk id="613" creationId="{00000000-0000-0000-0000-000000000000}"/>
          </ac:spMkLst>
        </pc:spChg>
        <pc:spChg chg="del">
          <ac:chgData name="Guillem Part López" userId="39f5615f-54c3-4dde-9b55-95608137fd0d" providerId="ADAL" clId="{1F28DBBD-3583-493B-829D-D297FD457B20}" dt="2024-03-26T09:44:42.523" v="228" actId="478"/>
          <ac:spMkLst>
            <pc:docMk/>
            <pc:sldMk cId="0" sldId="287"/>
            <ac:spMk id="614" creationId="{00000000-0000-0000-0000-000000000000}"/>
          </ac:spMkLst>
        </pc:spChg>
      </pc:sldChg>
      <pc:sldChg chg="delSp mod">
        <pc:chgData name="Guillem Part López" userId="39f5615f-54c3-4dde-9b55-95608137fd0d" providerId="ADAL" clId="{1F28DBBD-3583-493B-829D-D297FD457B20}" dt="2024-03-26T09:44:59.502" v="230" actId="478"/>
        <pc:sldMkLst>
          <pc:docMk/>
          <pc:sldMk cId="0" sldId="288"/>
        </pc:sldMkLst>
        <pc:spChg chg="del">
          <ac:chgData name="Guillem Part López" userId="39f5615f-54c3-4dde-9b55-95608137fd0d" providerId="ADAL" clId="{1F28DBBD-3583-493B-829D-D297FD457B20}" dt="2024-03-26T09:44:59.502" v="230" actId="478"/>
          <ac:spMkLst>
            <pc:docMk/>
            <pc:sldMk cId="0" sldId="288"/>
            <ac:spMk id="632" creationId="{00000000-0000-0000-0000-000000000000}"/>
          </ac:spMkLst>
        </pc:spChg>
      </pc:sldChg>
      <pc:sldChg chg="delSp mod">
        <pc:chgData name="Guillem Part López" userId="39f5615f-54c3-4dde-9b55-95608137fd0d" providerId="ADAL" clId="{1F28DBBD-3583-493B-829D-D297FD457B20}" dt="2024-03-26T09:45:14.587" v="231" actId="478"/>
        <pc:sldMkLst>
          <pc:docMk/>
          <pc:sldMk cId="0" sldId="289"/>
        </pc:sldMkLst>
        <pc:spChg chg="del">
          <ac:chgData name="Guillem Part López" userId="39f5615f-54c3-4dde-9b55-95608137fd0d" providerId="ADAL" clId="{1F28DBBD-3583-493B-829D-D297FD457B20}" dt="2024-03-26T09:45:14.587" v="231" actId="478"/>
          <ac:spMkLst>
            <pc:docMk/>
            <pc:sldMk cId="0" sldId="289"/>
            <ac:spMk id="650" creationId="{00000000-0000-0000-0000-000000000000}"/>
          </ac:spMkLst>
        </pc:spChg>
      </pc:sldChg>
      <pc:sldChg chg="delSp mod">
        <pc:chgData name="Guillem Part López" userId="39f5615f-54c3-4dde-9b55-95608137fd0d" providerId="ADAL" clId="{1F28DBBD-3583-493B-829D-D297FD457B20}" dt="2024-03-26T09:45:18.765" v="232" actId="478"/>
        <pc:sldMkLst>
          <pc:docMk/>
          <pc:sldMk cId="0" sldId="290"/>
        </pc:sldMkLst>
        <pc:spChg chg="del">
          <ac:chgData name="Guillem Part López" userId="39f5615f-54c3-4dde-9b55-95608137fd0d" providerId="ADAL" clId="{1F28DBBD-3583-493B-829D-D297FD457B20}" dt="2024-03-26T09:45:18.765" v="232" actId="478"/>
          <ac:spMkLst>
            <pc:docMk/>
            <pc:sldMk cId="0" sldId="290"/>
            <ac:spMk id="665" creationId="{00000000-0000-0000-0000-000000000000}"/>
          </ac:spMkLst>
        </pc:spChg>
      </pc:sldChg>
      <pc:sldChg chg="addSp modSp">
        <pc:chgData name="Guillem Part López" userId="39f5615f-54c3-4dde-9b55-95608137fd0d" providerId="ADAL" clId="{1F28DBBD-3583-493B-829D-D297FD457B20}" dt="2024-03-26T09:45:57.057" v="233"/>
        <pc:sldMkLst>
          <pc:docMk/>
          <pc:sldMk cId="0" sldId="291"/>
        </pc:sldMkLst>
        <pc:spChg chg="add mod">
          <ac:chgData name="Guillem Part López" userId="39f5615f-54c3-4dde-9b55-95608137fd0d" providerId="ADAL" clId="{1F28DBBD-3583-493B-829D-D297FD457B20}" dt="2024-03-26T09:45:57.057" v="233"/>
          <ac:spMkLst>
            <pc:docMk/>
            <pc:sldMk cId="0" sldId="291"/>
            <ac:spMk id="2" creationId="{CCDDA975-7F64-A16F-3B76-0755593491D1}"/>
          </ac:spMkLst>
        </pc:spChg>
      </pc:sldChg>
      <pc:sldChg chg="delSp mod">
        <pc:chgData name="Guillem Part López" userId="39f5615f-54c3-4dde-9b55-95608137fd0d" providerId="ADAL" clId="{1F28DBBD-3583-493B-829D-D297FD457B20}" dt="2024-03-26T09:46:29.208" v="234" actId="478"/>
        <pc:sldMkLst>
          <pc:docMk/>
          <pc:sldMk cId="0" sldId="292"/>
        </pc:sldMkLst>
        <pc:spChg chg="del">
          <ac:chgData name="Guillem Part López" userId="39f5615f-54c3-4dde-9b55-95608137fd0d" providerId="ADAL" clId="{1F28DBBD-3583-493B-829D-D297FD457B20}" dt="2024-03-26T09:46:29.208" v="234" actId="478"/>
          <ac:spMkLst>
            <pc:docMk/>
            <pc:sldMk cId="0" sldId="292"/>
            <ac:spMk id="690" creationId="{00000000-0000-0000-0000-000000000000}"/>
          </ac:spMkLst>
        </pc:spChg>
      </pc:sldChg>
      <pc:sldChg chg="delSp mod">
        <pc:chgData name="Guillem Part López" userId="39f5615f-54c3-4dde-9b55-95608137fd0d" providerId="ADAL" clId="{1F28DBBD-3583-493B-829D-D297FD457B20}" dt="2024-03-26T09:46:41.195" v="235" actId="478"/>
        <pc:sldMkLst>
          <pc:docMk/>
          <pc:sldMk cId="0" sldId="293"/>
        </pc:sldMkLst>
        <pc:spChg chg="del">
          <ac:chgData name="Guillem Part López" userId="39f5615f-54c3-4dde-9b55-95608137fd0d" providerId="ADAL" clId="{1F28DBBD-3583-493B-829D-D297FD457B20}" dt="2024-03-26T09:46:41.195" v="235" actId="478"/>
          <ac:spMkLst>
            <pc:docMk/>
            <pc:sldMk cId="0" sldId="293"/>
            <ac:spMk id="70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2bb2862943f_0_6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7" name="Google Shape;157;g2bb2862943f_0_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2bb2862943f_0_6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0" name="Google Shape;280;g2bb2862943f_0_69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1" name="Google Shape;281;g2bb2862943f_0_69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p>
        </p:txBody>
      </p:sp>
      <p:sp>
        <p:nvSpPr>
          <p:cNvPr id="4" name="Θέση αριθμού διαφάνειας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890C62-02BA-4B64-96F1-99D7E3BEEE56}" type="slidenum">
              <a:rPr kumimoji="0" lang="el-GR"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l-GR"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11066480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530325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2bb2862943f_0_7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2" name="Google Shape;312;g2bb2862943f_0_77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3" name="Google Shape;313;g2bb2862943f_0_77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2bb2862943f_0_7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6" name="Google Shape;326;g2bb2862943f_0_78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7" name="Google Shape;327;g2bb2862943f_0_78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2bb2862943f_0_8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2" name="Google Shape;342;g2bb2862943f_0_80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3" name="Google Shape;343;g2bb2862943f_0_80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2bb2862943f_0_8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6" name="Google Shape;356;g2bb2862943f_0_8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7" name="Google Shape;357;g2bb2862943f_0_8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p>
        </p:txBody>
      </p:sp>
      <p:sp>
        <p:nvSpPr>
          <p:cNvPr id="4" name="Θέση αριθμού διαφάνειας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890C62-02BA-4B64-96F1-99D7E3BEEE56}" type="slidenum">
              <a:rPr kumimoji="0" lang="el-GR"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l-GR"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40059397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645188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2bb2862943f_0_8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9" name="Google Shape;379;g2bb2862943f_0_84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0" name="Google Shape;380;g2bb2862943f_0_84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a:t>
            </a:fld>
            <a:endParaRPr lang="el-GR"/>
          </a:p>
        </p:txBody>
      </p:sp>
    </p:spTree>
    <p:extLst>
      <p:ext uri="{BB962C8B-B14F-4D97-AF65-F5344CB8AC3E}">
        <p14:creationId xmlns:p14="http://schemas.microsoft.com/office/powerpoint/2010/main" val="17853231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p>
        </p:txBody>
      </p:sp>
      <p:sp>
        <p:nvSpPr>
          <p:cNvPr id="4" name="Θέση αριθμού διαφάνειας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890C62-02BA-4B64-96F1-99D7E3BEEE56}" type="slidenum">
              <a:rPr kumimoji="0" lang="el-G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l-G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60961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094628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2bb2862943f_0_8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4" name="Google Shape;414;g2bb2862943f_0_89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5" name="Google Shape;415;g2bb2862943f_0_89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2bb2862943f_0_9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7" name="Google Shape;427;g2bb2862943f_0_9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8" name="Google Shape;428;g2bb2862943f_0_9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2bb2862943f_0_9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9" name="Google Shape;439;g2bb2862943f_0_9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0" name="Google Shape;440;g2bb2862943f_0_93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2bb2862943f_0_9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2" name="Google Shape;452;g2bb2862943f_0_94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3" name="Google Shape;453;g2bb2862943f_0_94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g2bb2862943f_0_9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7" name="Google Shape;467;g2bb2862943f_0_96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8" name="Google Shape;468;g2bb2862943f_0_96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2bb2862943f_0_9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3" name="Google Shape;483;g2bb2862943f_0_98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4" name="Google Shape;484;g2bb2862943f_0_98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g2bb2862943f_0_10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1" name="Google Shape;501;g2bb2862943f_0_100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2" name="Google Shape;502;g2bb2862943f_0_100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g2bb2862943f_0_10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3" name="Google Shape;513;g2bb2862943f_0_10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4" name="Google Shape;514;g2bb2862943f_0_10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2bb2862943f_0_1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g2bb2862943f_0_1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1" name="Google Shape;181;g2bb2862943f_0_13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g2bb2862943f_0_10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6" name="Google Shape;526;g2bb2862943f_0_104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7" name="Google Shape;527;g2bb2862943f_0_104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g2bb2862943f_0_10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1" name="Google Shape;541;g2bb2862943f_0_105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2" name="Google Shape;542;g2bb2862943f_0_105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g2bb2862943f_0_10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0" name="Google Shape;560;g2bb2862943f_0_107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1" name="Google Shape;561;g2bb2862943f_0_107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g2bb2862943f_0_11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1" name="Google Shape;581;g2bb2862943f_0_110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2" name="Google Shape;582;g2bb2862943f_0_110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g2bb2862943f_0_11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3" name="Google Shape;593;g2bb2862943f_0_11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4" name="Google Shape;594;g2bb2862943f_0_112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Google Shape;604;g2bb2862943f_0_11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5" name="Google Shape;605;g2bb2862943f_0_114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6" name="Google Shape;606;g2bb2862943f_0_114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g2bb2862943f_0_11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3" name="Google Shape;623;g2bb2862943f_0_116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4" name="Google Shape;624;g2bb2862943f_0_116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g2bb2862943f_0_11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1" name="Google Shape;641;g2bb2862943f_0_118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2" name="Google Shape;642;g2bb2862943f_0_118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g2bb2862943f_0_12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7" name="Google Shape;657;g2bb2862943f_0_12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8" name="Google Shape;658;g2bb2862943f_0_12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g2bb2862943f_0_12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9" name="Google Shape;669;g2bb2862943f_0_123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0" name="Google Shape;670;g2bb2862943f_0_123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2bb2862943f_0_2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g2bb2862943f_0_26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2" name="Google Shape;212;g2bb2862943f_0_26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Google Shape;680;g2bb2862943f_0_12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1" name="Google Shape;681;g2bb2862943f_0_12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2" name="Google Shape;682;g2bb2862943f_0_125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g2bb2862943f_0_12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8" name="Google Shape;698;g2bb2862943f_0_127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9" name="Google Shape;699;g2bb2862943f_0_127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1f204218ebb_0_4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9" name="Google Shape;319;g1f204218ebb_0_47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0" name="Google Shape;320;g1f204218ebb_0_47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8583420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g2bb2862943f_0_13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6" name="Google Shape;716;g2bb2862943f_0_138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7" name="Google Shape;717;g2bb2862943f_0_138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g2bb2862943f_0_13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6" name="Google Shape;726;g2bb2862943f_0_13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7" name="Google Shape;727;g2bb2862943f_0_13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dirty="0"/>
              <a:t>https://www. dshs.wa.gov/altsa/program-services/nutrition-education</a:t>
            </a:r>
            <a:r>
              <a:rPr lang="el-GR" dirty="0"/>
              <a:t> </a:t>
            </a:r>
            <a:endParaRPr lang="hr-HR" dirty="0"/>
          </a:p>
          <a:p>
            <a:endParaRPr lang="en-GB" dirty="0"/>
          </a:p>
          <a:p>
            <a:r>
              <a:rPr lang="en-GB" i="1" dirty="0">
                <a:solidFill>
                  <a:srgbClr val="FF0000"/>
                </a:solidFill>
              </a:rPr>
              <a:t>To</a:t>
            </a:r>
            <a:r>
              <a:rPr lang="en-GB" i="1" baseline="0" dirty="0">
                <a:solidFill>
                  <a:srgbClr val="FF0000"/>
                </a:solidFill>
              </a:rPr>
              <a:t> </a:t>
            </a:r>
            <a:r>
              <a:rPr lang="en-GB" i="1" dirty="0">
                <a:solidFill>
                  <a:srgbClr val="FF0000"/>
                </a:solidFill>
              </a:rPr>
              <a:t>gain general knowledge on nutrition</a:t>
            </a:r>
          </a:p>
          <a:p>
            <a:r>
              <a:rPr lang="en-US" i="1" dirty="0">
                <a:solidFill>
                  <a:srgbClr val="FF0000"/>
                </a:solidFill>
              </a:rPr>
              <a:t>To provide adequate knowledge and skills necessary for critical thinking regarding diet and health so the individual can make healthy food choices from an increasingly complex food supply. </a:t>
            </a:r>
            <a:r>
              <a:rPr lang="el-GR" i="1" dirty="0">
                <a:solidFill>
                  <a:srgbClr val="FF0000"/>
                </a:solidFill>
              </a:rPr>
              <a:t>ΤΡΟΠΟΠΟΙΗΣΕ ΤΟ </a:t>
            </a:r>
            <a:endParaRPr lang="en-US" i="1" dirty="0">
              <a:solidFill>
                <a:srgbClr val="FF0000"/>
              </a:solidFill>
            </a:endParaRPr>
          </a:p>
        </p:txBody>
      </p:sp>
      <p:sp>
        <p:nvSpPr>
          <p:cNvPr id="4" name="Rezervirano mjesto broja slajd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890C62-02BA-4B64-96F1-99D7E3BEEE56}" type="slidenum">
              <a:rPr kumimoji="0" lang="el-G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l-G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54201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dirty="0"/>
              <a:t>https://www. dshs.wa.gov/altsa/program-services/nutrition-education</a:t>
            </a:r>
            <a:r>
              <a:rPr lang="el-GR" dirty="0"/>
              <a:t> </a:t>
            </a:r>
            <a:endParaRPr lang="hr-HR" dirty="0"/>
          </a:p>
          <a:p>
            <a:endParaRPr lang="en-GB" dirty="0"/>
          </a:p>
          <a:p>
            <a:r>
              <a:rPr lang="en-GB" i="1" dirty="0">
                <a:solidFill>
                  <a:srgbClr val="FF0000"/>
                </a:solidFill>
              </a:rPr>
              <a:t>To</a:t>
            </a:r>
            <a:r>
              <a:rPr lang="en-GB" i="1" baseline="0" dirty="0">
                <a:solidFill>
                  <a:srgbClr val="FF0000"/>
                </a:solidFill>
              </a:rPr>
              <a:t> </a:t>
            </a:r>
            <a:r>
              <a:rPr lang="en-GB" i="1" dirty="0">
                <a:solidFill>
                  <a:srgbClr val="FF0000"/>
                </a:solidFill>
              </a:rPr>
              <a:t>gain general knowledge on nutrition</a:t>
            </a:r>
          </a:p>
          <a:p>
            <a:r>
              <a:rPr lang="en-US" i="1" dirty="0">
                <a:solidFill>
                  <a:srgbClr val="FF0000"/>
                </a:solidFill>
              </a:rPr>
              <a:t>To provide adequate knowledge and skills necessary for critical thinking regarding diet and health so the individual can make healthy food choices from an increasingly complex food supply. </a:t>
            </a:r>
            <a:r>
              <a:rPr lang="el-GR" i="1" dirty="0">
                <a:solidFill>
                  <a:srgbClr val="FF0000"/>
                </a:solidFill>
              </a:rPr>
              <a:t>ΤΡΟΠΟΠΟΙΗΣΕ ΤΟ </a:t>
            </a:r>
            <a:endParaRPr lang="en-US" i="1" dirty="0">
              <a:solidFill>
                <a:srgbClr val="FF0000"/>
              </a:solidFill>
            </a:endParaRPr>
          </a:p>
        </p:txBody>
      </p:sp>
      <p:sp>
        <p:nvSpPr>
          <p:cNvPr id="4" name="Rezervirano mjesto broja slajd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890C62-02BA-4B64-96F1-99D7E3BEEE56}" type="slidenum">
              <a:rPr kumimoji="0" lang="el-G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l-G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94388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p>
        </p:txBody>
      </p:sp>
      <p:sp>
        <p:nvSpPr>
          <p:cNvPr id="4" name="Θέση αριθμού διαφάνειας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890C62-02BA-4B64-96F1-99D7E3BEEE56}" type="slidenum">
              <a:rPr kumimoji="0" lang="el-GR"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l-GR"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5136174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748912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2bb2862943f_0_6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g2bb2862943f_0_6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g2bb2862943f_0_62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extLst>
      <p:ext uri="{BB962C8B-B14F-4D97-AF65-F5344CB8AC3E}">
        <p14:creationId xmlns:p14="http://schemas.microsoft.com/office/powerpoint/2010/main" val="40963557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8.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8.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8.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Master" Target="../slideMasters/slideMaster6.xml"/><Relationship Id="rId4" Type="http://schemas.openxmlformats.org/officeDocument/2006/relationships/image" Target="../media/image8.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Master" Target="../slideMasters/slideMaster6.xml"/><Relationship Id="rId4" Type="http://schemas.openxmlformats.org/officeDocument/2006/relationships/image" Target="../media/image8.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Master" Target="../slideMasters/slideMaster6.xml"/><Relationship Id="rId4" Type="http://schemas.openxmlformats.org/officeDocument/2006/relationships/image" Target="../media/image8.png"/></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Master" Target="../slideMasters/slideMaster7.xml"/><Relationship Id="rId4" Type="http://schemas.openxmlformats.org/officeDocument/2006/relationships/image" Target="../media/image4.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Master" Target="../slideMasters/slideMaster7.xml"/><Relationship Id="rId4" Type="http://schemas.openxmlformats.org/officeDocument/2006/relationships/image" Target="../media/image4.png"/></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3.jp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tarting slide">
  <p:cSld name="Starting slide">
    <p:spTree>
      <p:nvGrpSpPr>
        <p:cNvPr id="1" name="Shape 15"/>
        <p:cNvGrpSpPr/>
        <p:nvPr/>
      </p:nvGrpSpPr>
      <p:grpSpPr>
        <a:xfrm>
          <a:off x="0" y="0"/>
          <a:ext cx="0" cy="0"/>
          <a:chOff x="0" y="0"/>
          <a:chExt cx="0" cy="0"/>
        </a:xfrm>
      </p:grpSpPr>
      <p:pic>
        <p:nvPicPr>
          <p:cNvPr id="16" name="Google Shape;16;p34" descr="C:\Users\Georgia-Work\AppData\Roaming\Skype\georgia.aristidou\media_messaging\media_cache\^DD49E969C8C275A0BF0095F3F01442BBA23C6B6D6D2A977CE4^pimgpsh_fullsize_distr.jpg"/>
          <p:cNvPicPr preferRelativeResize="0"/>
          <p:nvPr/>
        </p:nvPicPr>
        <p:blipFill rotWithShape="1">
          <a:blip r:embed="rId2">
            <a:alphaModFix/>
          </a:blip>
          <a:srcRect/>
          <a:stretch/>
        </p:blipFill>
        <p:spPr>
          <a:xfrm>
            <a:off x="0" y="6371295"/>
            <a:ext cx="1684020" cy="4953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ntro Unit">
  <p:cSld name="Intro Unit">
    <p:spTree>
      <p:nvGrpSpPr>
        <p:cNvPr id="1" name="Shape 84"/>
        <p:cNvGrpSpPr/>
        <p:nvPr/>
      </p:nvGrpSpPr>
      <p:grpSpPr>
        <a:xfrm>
          <a:off x="0" y="0"/>
          <a:ext cx="0" cy="0"/>
          <a:chOff x="0" y="0"/>
          <a:chExt cx="0" cy="0"/>
        </a:xfrm>
      </p:grpSpPr>
      <p:sp>
        <p:nvSpPr>
          <p:cNvPr id="85" name="Google Shape;85;g2bb2862943f_0_119"/>
          <p:cNvSpPr txBox="1">
            <a:spLocks noGrp="1"/>
          </p:cNvSpPr>
          <p:nvPr>
            <p:ph type="title"/>
          </p:nvPr>
        </p:nvSpPr>
        <p:spPr>
          <a:xfrm>
            <a:off x="558000" y="1079999"/>
            <a:ext cx="10515600" cy="8931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203864"/>
              </a:buClr>
              <a:buSzPts val="3600"/>
              <a:buFont typeface="Calibri"/>
              <a:buNone/>
              <a:defRPr sz="3600" b="1">
                <a:solidFill>
                  <a:srgbClr val="203864"/>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6" name="Google Shape;86;g2bb2862943f_0_119"/>
          <p:cNvSpPr txBox="1">
            <a:spLocks noGrp="1"/>
          </p:cNvSpPr>
          <p:nvPr>
            <p:ph type="body" idx="1"/>
          </p:nvPr>
        </p:nvSpPr>
        <p:spPr>
          <a:xfrm>
            <a:off x="558000" y="2160000"/>
            <a:ext cx="5157900" cy="503100"/>
          </a:xfrm>
          <a:prstGeom prst="rect">
            <a:avLst/>
          </a:prstGeom>
          <a:noFill/>
          <a:ln>
            <a:noFill/>
          </a:ln>
        </p:spPr>
        <p:txBody>
          <a:bodyPr spcFirstLastPara="1" wrap="square" lIns="91425" tIns="45700" rIns="91425" bIns="45700" anchor="b" anchorCtr="0">
            <a:normAutofit/>
          </a:bodyPr>
          <a:lstStyle>
            <a:lvl1pPr marL="457200" lvl="0" indent="-228600" algn="l" rtl="0">
              <a:lnSpc>
                <a:spcPct val="100000"/>
              </a:lnSpc>
              <a:spcBef>
                <a:spcPts val="600"/>
              </a:spcBef>
              <a:spcAft>
                <a:spcPts val="0"/>
              </a:spcAft>
              <a:buSzPts val="1800"/>
              <a:buNone/>
              <a:defRPr sz="1800" b="1">
                <a:solidFill>
                  <a:srgbClr val="000000"/>
                </a:solidFill>
                <a:latin typeface="Arial"/>
                <a:ea typeface="Arial"/>
                <a:cs typeface="Arial"/>
                <a:sym typeface="Arial"/>
              </a:defRPr>
            </a:lvl1pPr>
            <a:lvl2pPr marL="914400" lvl="1" indent="-228600" algn="l" rtl="0">
              <a:lnSpc>
                <a:spcPct val="100000"/>
              </a:lnSpc>
              <a:spcBef>
                <a:spcPts val="600"/>
              </a:spcBef>
              <a:spcAft>
                <a:spcPts val="0"/>
              </a:spcAft>
              <a:buSzPts val="2400"/>
              <a:buNone/>
              <a:defRPr sz="2000" b="1"/>
            </a:lvl2pPr>
            <a:lvl3pPr marL="1371600" lvl="2" indent="-228600" algn="l" rtl="0">
              <a:lnSpc>
                <a:spcPct val="100000"/>
              </a:lnSpc>
              <a:spcBef>
                <a:spcPts val="600"/>
              </a:spcBef>
              <a:spcAft>
                <a:spcPts val="0"/>
              </a:spcAft>
              <a:buSzPts val="1800"/>
              <a:buNone/>
              <a:defRPr sz="1800" b="1"/>
            </a:lvl3pPr>
            <a:lvl4pPr marL="1828800" lvl="3" indent="-228600" algn="l" rtl="0">
              <a:lnSpc>
                <a:spcPct val="100000"/>
              </a:lnSpc>
              <a:spcBef>
                <a:spcPts val="600"/>
              </a:spcBef>
              <a:spcAft>
                <a:spcPts val="0"/>
              </a:spcAft>
              <a:buSzPts val="1600"/>
              <a:buNone/>
              <a:defRPr sz="1600" b="1"/>
            </a:lvl4pPr>
            <a:lvl5pPr marL="2286000" lvl="4" indent="-228600" algn="l" rtl="0">
              <a:lnSpc>
                <a:spcPct val="100000"/>
              </a:lnSpc>
              <a:spcBef>
                <a:spcPts val="600"/>
              </a:spcBef>
              <a:spcAft>
                <a:spcPts val="0"/>
              </a:spcAft>
              <a:buSzPts val="1600"/>
              <a:buNone/>
              <a:defRPr sz="1600" b="1"/>
            </a:lvl5pPr>
            <a:lvl6pPr marL="2743200" lvl="5" indent="-228600" algn="l" rtl="0">
              <a:lnSpc>
                <a:spcPct val="90000"/>
              </a:lnSpc>
              <a:spcBef>
                <a:spcPts val="6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87" name="Google Shape;87;g2bb2862943f_0_119"/>
          <p:cNvSpPr txBox="1">
            <a:spLocks noGrp="1"/>
          </p:cNvSpPr>
          <p:nvPr>
            <p:ph type="body" idx="2"/>
          </p:nvPr>
        </p:nvSpPr>
        <p:spPr>
          <a:xfrm>
            <a:off x="558000" y="2687950"/>
            <a:ext cx="10515600" cy="3684600"/>
          </a:xfrm>
          <a:prstGeom prst="rect">
            <a:avLst/>
          </a:prstGeom>
          <a:noFill/>
          <a:ln>
            <a:noFill/>
          </a:ln>
        </p:spPr>
        <p:txBody>
          <a:bodyPr spcFirstLastPara="1" wrap="square" lIns="91425" tIns="45700" rIns="91425" bIns="45700" anchor="t" anchorCtr="0">
            <a:normAutofit/>
          </a:bodyPr>
          <a:lstStyle>
            <a:lvl1pPr marL="457200" lvl="0" indent="-368300" algn="l" rtl="0">
              <a:lnSpc>
                <a:spcPct val="150000"/>
              </a:lnSpc>
              <a:spcBef>
                <a:spcPts val="600"/>
              </a:spcBef>
              <a:spcAft>
                <a:spcPts val="0"/>
              </a:spcAft>
              <a:buClr>
                <a:srgbClr val="C01E24"/>
              </a:buClr>
              <a:buSzPts val="2200"/>
              <a:buChar char="▪"/>
              <a:defRPr>
                <a:latin typeface="Calibri"/>
                <a:ea typeface="Calibri"/>
                <a:cs typeface="Calibri"/>
                <a:sym typeface="Calibri"/>
              </a:defRPr>
            </a:lvl1pPr>
            <a:lvl2pPr marL="914400" lvl="1" indent="-396240" algn="l" rtl="0">
              <a:lnSpc>
                <a:spcPct val="150000"/>
              </a:lnSpc>
              <a:spcBef>
                <a:spcPts val="600"/>
              </a:spcBef>
              <a:spcAft>
                <a:spcPts val="0"/>
              </a:spcAft>
              <a:buClr>
                <a:srgbClr val="C01E24"/>
              </a:buClr>
              <a:buSzPts val="2640"/>
              <a:buChar char="▪"/>
              <a:defRPr>
                <a:latin typeface="Calibri"/>
                <a:ea typeface="Calibri"/>
                <a:cs typeface="Calibri"/>
                <a:sym typeface="Calibri"/>
              </a:defRPr>
            </a:lvl2pPr>
            <a:lvl3pPr marL="1371600" lvl="2" indent="-355600" algn="l" rtl="0">
              <a:lnSpc>
                <a:spcPct val="150000"/>
              </a:lnSpc>
              <a:spcBef>
                <a:spcPts val="600"/>
              </a:spcBef>
              <a:spcAft>
                <a:spcPts val="0"/>
              </a:spcAft>
              <a:buClr>
                <a:srgbClr val="C01E24"/>
              </a:buClr>
              <a:buSzPts val="2000"/>
              <a:buChar char="▪"/>
              <a:defRPr>
                <a:latin typeface="Calibri"/>
                <a:ea typeface="Calibri"/>
                <a:cs typeface="Calibri"/>
                <a:sym typeface="Calibri"/>
              </a:defRPr>
            </a:lvl3pPr>
            <a:lvl4pPr marL="1828800" lvl="3" indent="-355600" algn="l" rtl="0">
              <a:lnSpc>
                <a:spcPct val="150000"/>
              </a:lnSpc>
              <a:spcBef>
                <a:spcPts val="600"/>
              </a:spcBef>
              <a:spcAft>
                <a:spcPts val="0"/>
              </a:spcAft>
              <a:buClr>
                <a:srgbClr val="C01E24"/>
              </a:buClr>
              <a:buSzPts val="2000"/>
              <a:buChar char="▪"/>
              <a:defRPr>
                <a:latin typeface="Calibri"/>
                <a:ea typeface="Calibri"/>
                <a:cs typeface="Calibri"/>
                <a:sym typeface="Calibri"/>
              </a:defRPr>
            </a:lvl4pPr>
            <a:lvl5pPr marL="2286000" lvl="4" indent="-355600" algn="l" rtl="0">
              <a:lnSpc>
                <a:spcPct val="150000"/>
              </a:lnSpc>
              <a:spcBef>
                <a:spcPts val="600"/>
              </a:spcBef>
              <a:spcAft>
                <a:spcPts val="0"/>
              </a:spcAft>
              <a:buClr>
                <a:srgbClr val="C01E24"/>
              </a:buClr>
              <a:buSzPts val="2000"/>
              <a:buChar char="▪"/>
              <a:defRPr>
                <a:latin typeface="Calibri"/>
                <a:ea typeface="Calibri"/>
                <a:cs typeface="Calibri"/>
                <a:sym typeface="Calibri"/>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88" name="Google Shape;88;g2bb2862943f_0_119"/>
          <p:cNvPicPr preferRelativeResize="0"/>
          <p:nvPr/>
        </p:nvPicPr>
        <p:blipFill rotWithShape="1">
          <a:blip r:embed="rId2">
            <a:alphaModFix/>
          </a:blip>
          <a:srcRect b="59834"/>
          <a:stretch/>
        </p:blipFill>
        <p:spPr>
          <a:xfrm>
            <a:off x="4903" y="6508739"/>
            <a:ext cx="12191695" cy="349261"/>
          </a:xfrm>
          <a:prstGeom prst="rect">
            <a:avLst/>
          </a:prstGeom>
          <a:noFill/>
          <a:ln>
            <a:noFill/>
          </a:ln>
        </p:spPr>
      </p:pic>
      <p:pic>
        <p:nvPicPr>
          <p:cNvPr id="89" name="Google Shape;89;g2bb2862943f_0_119"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pic>
        <p:nvPicPr>
          <p:cNvPr id="90" name="Google Shape;90;g2bb2862943f_0_119" descr="C:\Users\Georgia-Work\AppData\Roaming\Skype\georgia.aristidou\media_messaging\media_cache\^DD49E969C8C275A0BF0095F3F01442BBA23C6B6D6D2A977CE4^pimgpsh_fullsize_distr.jpg"/>
          <p:cNvPicPr preferRelativeResize="0"/>
          <p:nvPr/>
        </p:nvPicPr>
        <p:blipFill rotWithShape="1">
          <a:blip r:embed="rId4">
            <a:alphaModFix/>
          </a:blip>
          <a:srcRect/>
          <a:stretch/>
        </p:blipFill>
        <p:spPr>
          <a:xfrm>
            <a:off x="10507980" y="6374858"/>
            <a:ext cx="1684020" cy="4953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Unit slide with 2 columns" type="twoObj">
  <p:cSld name="TWO_OBJECTS">
    <p:spTree>
      <p:nvGrpSpPr>
        <p:cNvPr id="1" name="Shape 91"/>
        <p:cNvGrpSpPr/>
        <p:nvPr/>
      </p:nvGrpSpPr>
      <p:grpSpPr>
        <a:xfrm>
          <a:off x="0" y="0"/>
          <a:ext cx="0" cy="0"/>
          <a:chOff x="0" y="0"/>
          <a:chExt cx="0" cy="0"/>
        </a:xfrm>
      </p:grpSpPr>
      <p:sp>
        <p:nvSpPr>
          <p:cNvPr id="92" name="Google Shape;92;g2bb2862943f_0_126"/>
          <p:cNvSpPr txBox="1">
            <a:spLocks noGrp="1"/>
          </p:cNvSpPr>
          <p:nvPr>
            <p:ph type="title"/>
          </p:nvPr>
        </p:nvSpPr>
        <p:spPr>
          <a:xfrm>
            <a:off x="558000" y="1080000"/>
            <a:ext cx="11396700" cy="5991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3" name="Google Shape;93;g2bb2862943f_0_126"/>
          <p:cNvSpPr txBox="1">
            <a:spLocks noGrp="1"/>
          </p:cNvSpPr>
          <p:nvPr>
            <p:ph type="body" idx="1"/>
          </p:nvPr>
        </p:nvSpPr>
        <p:spPr>
          <a:xfrm>
            <a:off x="557999" y="1800000"/>
            <a:ext cx="5409600" cy="48933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600"/>
              </a:spcBef>
              <a:spcAft>
                <a:spcPts val="0"/>
              </a:spcAft>
              <a:buSzPts val="1800"/>
              <a:buChar char="▪"/>
              <a:defRPr/>
            </a:lvl1pPr>
            <a:lvl2pPr marL="914400" lvl="1" indent="-365760" algn="l" rtl="0">
              <a:lnSpc>
                <a:spcPct val="100000"/>
              </a:lnSpc>
              <a:spcBef>
                <a:spcPts val="600"/>
              </a:spcBef>
              <a:spcAft>
                <a:spcPts val="0"/>
              </a:spcAft>
              <a:buSzPts val="2160"/>
              <a:buChar char="▪"/>
              <a:defRPr/>
            </a:lvl2pPr>
            <a:lvl3pPr marL="1371600" lvl="2" indent="-342900" algn="l" rtl="0">
              <a:lnSpc>
                <a:spcPct val="100000"/>
              </a:lnSpc>
              <a:spcBef>
                <a:spcPts val="600"/>
              </a:spcBef>
              <a:spcAft>
                <a:spcPts val="0"/>
              </a:spcAft>
              <a:buSzPts val="1800"/>
              <a:buChar char="▪"/>
              <a:defRPr/>
            </a:lvl3pPr>
            <a:lvl4pPr marL="1828800" lvl="3" indent="-342900" algn="l" rtl="0">
              <a:lnSpc>
                <a:spcPct val="100000"/>
              </a:lnSpc>
              <a:spcBef>
                <a:spcPts val="600"/>
              </a:spcBef>
              <a:spcAft>
                <a:spcPts val="0"/>
              </a:spcAft>
              <a:buSzPts val="1800"/>
              <a:buChar char="▪"/>
              <a:defRPr/>
            </a:lvl4pPr>
            <a:lvl5pPr marL="2286000" lvl="4" indent="-342900" algn="l" rtl="0">
              <a:lnSpc>
                <a:spcPct val="100000"/>
              </a:lnSpc>
              <a:spcBef>
                <a:spcPts val="600"/>
              </a:spcBef>
              <a:spcAft>
                <a:spcPts val="0"/>
              </a:spcAft>
              <a:buSzPts val="1800"/>
              <a:buChar char="▪"/>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94" name="Google Shape;94;g2bb2862943f_0_126"/>
          <p:cNvSpPr txBox="1">
            <a:spLocks noGrp="1"/>
          </p:cNvSpPr>
          <p:nvPr>
            <p:ph type="body" idx="2"/>
          </p:nvPr>
        </p:nvSpPr>
        <p:spPr>
          <a:xfrm>
            <a:off x="6172199" y="1800000"/>
            <a:ext cx="5782500" cy="48933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600"/>
              </a:spcBef>
              <a:spcAft>
                <a:spcPts val="0"/>
              </a:spcAft>
              <a:buSzPts val="1800"/>
              <a:buChar char="▪"/>
              <a:defRPr/>
            </a:lvl1pPr>
            <a:lvl2pPr marL="914400" lvl="1" indent="-365760" algn="l" rtl="0">
              <a:lnSpc>
                <a:spcPct val="100000"/>
              </a:lnSpc>
              <a:spcBef>
                <a:spcPts val="600"/>
              </a:spcBef>
              <a:spcAft>
                <a:spcPts val="0"/>
              </a:spcAft>
              <a:buSzPts val="2160"/>
              <a:buChar char="▪"/>
              <a:defRPr/>
            </a:lvl2pPr>
            <a:lvl3pPr marL="1371600" lvl="2" indent="-342900" algn="l" rtl="0">
              <a:lnSpc>
                <a:spcPct val="100000"/>
              </a:lnSpc>
              <a:spcBef>
                <a:spcPts val="600"/>
              </a:spcBef>
              <a:spcAft>
                <a:spcPts val="0"/>
              </a:spcAft>
              <a:buSzPts val="1800"/>
              <a:buChar char="▪"/>
              <a:defRPr/>
            </a:lvl3pPr>
            <a:lvl4pPr marL="1828800" lvl="3" indent="-342900" algn="l" rtl="0">
              <a:lnSpc>
                <a:spcPct val="100000"/>
              </a:lnSpc>
              <a:spcBef>
                <a:spcPts val="600"/>
              </a:spcBef>
              <a:spcAft>
                <a:spcPts val="0"/>
              </a:spcAft>
              <a:buSzPts val="1800"/>
              <a:buChar char="▪"/>
              <a:defRPr/>
            </a:lvl4pPr>
            <a:lvl5pPr marL="2286000" lvl="4" indent="-342900" algn="l" rtl="0">
              <a:lnSpc>
                <a:spcPct val="100000"/>
              </a:lnSpc>
              <a:spcBef>
                <a:spcPts val="600"/>
              </a:spcBef>
              <a:spcAft>
                <a:spcPts val="0"/>
              </a:spcAft>
              <a:buSzPts val="1800"/>
              <a:buChar char="▪"/>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95" name="Google Shape;95;g2bb2862943f_0_126"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
        <p:nvSpPr>
          <p:cNvPr id="3" name="Google Shape;135;g2bb2862943f_0_667">
            <a:extLst>
              <a:ext uri="{FF2B5EF4-FFF2-40B4-BE49-F238E27FC236}">
                <a16:creationId xmlns:a16="http://schemas.microsoft.com/office/drawing/2014/main" id="{FF8878B3-4EAE-C775-0E21-0218A68E8C8B}"/>
              </a:ext>
            </a:extLst>
          </p:cNvPr>
          <p:cNvSpPr txBox="1"/>
          <p:nvPr userDrawn="1"/>
        </p:nvSpPr>
        <p:spPr>
          <a:xfrm>
            <a:off x="0" y="81370"/>
            <a:ext cx="2524259" cy="314100"/>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n-US" sz="1800" b="1" dirty="0">
                <a:solidFill>
                  <a:schemeClr val="lt1"/>
                </a:solidFill>
                <a:highlight>
                  <a:srgbClr val="C01E24"/>
                </a:highlight>
                <a:latin typeface="Arial"/>
                <a:ea typeface="Arial"/>
                <a:cs typeface="Arial"/>
                <a:sym typeface="Arial"/>
              </a:rPr>
              <a:t> </a:t>
            </a:r>
            <a:r>
              <a:rPr lang="en-US" sz="1800" b="1" dirty="0">
                <a:solidFill>
                  <a:schemeClr val="lt1"/>
                </a:solidFill>
                <a:highlight>
                  <a:srgbClr val="C01E24"/>
                </a:highlight>
                <a:latin typeface="Calibri" panose="020F0502020204030204" pitchFamily="34" charset="0"/>
                <a:ea typeface="Arial"/>
                <a:cs typeface="Calibri" panose="020F0502020204030204" pitchFamily="34" charset="0"/>
                <a:sym typeface="Arial"/>
              </a:rPr>
              <a:t>8.1 </a:t>
            </a:r>
            <a:r>
              <a:rPr lang="en-US" sz="1800" dirty="0">
                <a:solidFill>
                  <a:srgbClr val="7F7F7F"/>
                </a:solidFill>
                <a:latin typeface="Calibri" panose="020F0502020204030204" pitchFamily="34" charset="0"/>
                <a:ea typeface="Arial"/>
                <a:cs typeface="Calibri" panose="020F0502020204030204" pitchFamily="34" charset="0"/>
                <a:sym typeface="Arial"/>
              </a:rPr>
              <a:t> </a:t>
            </a:r>
            <a:r>
              <a:rPr lang="en-US" sz="1800" dirty="0">
                <a:solidFill>
                  <a:srgbClr val="7F7F7F"/>
                </a:solidFill>
                <a:latin typeface="Abadi Extra Light" panose="020B0204020104020204" pitchFamily="34" charset="0"/>
                <a:ea typeface="Arial"/>
                <a:cs typeface="Calibri" panose="020F0502020204030204" pitchFamily="34" charset="0"/>
                <a:sym typeface="Arial"/>
              </a:rPr>
              <a:t>Newborn’s care </a:t>
            </a:r>
            <a:endParaRPr sz="1800" dirty="0">
              <a:solidFill>
                <a:srgbClr val="7F7F7F"/>
              </a:solidFill>
              <a:latin typeface="Abadi Extra Light" panose="020B0204020104020204" pitchFamily="34" charset="0"/>
              <a:ea typeface="Calibri"/>
              <a:cs typeface="Calibri" panose="020F0502020204030204" pitchFamily="34" charset="0"/>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ubmodule other slide 1 column">
  <p:cSld name="Submodule other slide 1 column">
    <p:spTree>
      <p:nvGrpSpPr>
        <p:cNvPr id="1" name="Shape 97"/>
        <p:cNvGrpSpPr/>
        <p:nvPr/>
      </p:nvGrpSpPr>
      <p:grpSpPr>
        <a:xfrm>
          <a:off x="0" y="0"/>
          <a:ext cx="0" cy="0"/>
          <a:chOff x="0" y="0"/>
          <a:chExt cx="0" cy="0"/>
        </a:xfrm>
      </p:grpSpPr>
      <p:sp>
        <p:nvSpPr>
          <p:cNvPr id="98" name="Google Shape;98;g2bb2862943f_0_132"/>
          <p:cNvSpPr txBox="1">
            <a:spLocks noGrp="1"/>
          </p:cNvSpPr>
          <p:nvPr>
            <p:ph type="title"/>
          </p:nvPr>
        </p:nvSpPr>
        <p:spPr>
          <a:xfrm>
            <a:off x="558000" y="1080000"/>
            <a:ext cx="11059800" cy="7281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203864"/>
              </a:buClr>
              <a:buSzPts val="2400"/>
              <a:buFont typeface="Calibri"/>
              <a:buNone/>
              <a:defRPr sz="2400" b="1">
                <a:solidFill>
                  <a:srgbClr val="203864"/>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9" name="Google Shape;99;g2bb2862943f_0_132"/>
          <p:cNvSpPr txBox="1">
            <a:spLocks noGrp="1"/>
          </p:cNvSpPr>
          <p:nvPr>
            <p:ph type="body" idx="1"/>
          </p:nvPr>
        </p:nvSpPr>
        <p:spPr>
          <a:xfrm>
            <a:off x="557999" y="2459736"/>
            <a:ext cx="11059800" cy="39414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600"/>
              </a:spcBef>
              <a:spcAft>
                <a:spcPts val="0"/>
              </a:spcAft>
              <a:buSzPts val="1800"/>
              <a:buChar char="▪"/>
              <a:defRPr/>
            </a:lvl1pPr>
            <a:lvl2pPr marL="914400" lvl="1" indent="-365760" algn="l" rtl="0">
              <a:lnSpc>
                <a:spcPct val="100000"/>
              </a:lnSpc>
              <a:spcBef>
                <a:spcPts val="600"/>
              </a:spcBef>
              <a:spcAft>
                <a:spcPts val="0"/>
              </a:spcAft>
              <a:buSzPts val="2160"/>
              <a:buChar char="▪"/>
              <a:defRPr/>
            </a:lvl2pPr>
            <a:lvl3pPr marL="1371600" lvl="2" indent="-342900" algn="l" rtl="0">
              <a:lnSpc>
                <a:spcPct val="100000"/>
              </a:lnSpc>
              <a:spcBef>
                <a:spcPts val="600"/>
              </a:spcBef>
              <a:spcAft>
                <a:spcPts val="0"/>
              </a:spcAft>
              <a:buSzPts val="1800"/>
              <a:buChar char="▪"/>
              <a:defRPr/>
            </a:lvl3pPr>
            <a:lvl4pPr marL="1828800" lvl="3" indent="-342900" algn="l" rtl="0">
              <a:lnSpc>
                <a:spcPct val="100000"/>
              </a:lnSpc>
              <a:spcBef>
                <a:spcPts val="600"/>
              </a:spcBef>
              <a:spcAft>
                <a:spcPts val="0"/>
              </a:spcAft>
              <a:buSzPts val="1800"/>
              <a:buChar char="▪"/>
              <a:defRPr/>
            </a:lvl4pPr>
            <a:lvl5pPr marL="2286000" lvl="4" indent="-342900" algn="l" rtl="0">
              <a:lnSpc>
                <a:spcPct val="100000"/>
              </a:lnSpc>
              <a:spcBef>
                <a:spcPts val="600"/>
              </a:spcBef>
              <a:spcAft>
                <a:spcPts val="0"/>
              </a:spcAft>
              <a:buSzPts val="1800"/>
              <a:buChar char="▪"/>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 name="Google Shape;135;g2bb2862943f_0_667">
            <a:extLst>
              <a:ext uri="{FF2B5EF4-FFF2-40B4-BE49-F238E27FC236}">
                <a16:creationId xmlns:a16="http://schemas.microsoft.com/office/drawing/2014/main" id="{C5507D52-A557-4A93-EE73-902CB4975B62}"/>
              </a:ext>
            </a:extLst>
          </p:cNvPr>
          <p:cNvSpPr txBox="1"/>
          <p:nvPr userDrawn="1"/>
        </p:nvSpPr>
        <p:spPr>
          <a:xfrm>
            <a:off x="0" y="81370"/>
            <a:ext cx="2524259" cy="314100"/>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n-US" sz="1800" b="1" dirty="0">
                <a:solidFill>
                  <a:schemeClr val="lt1"/>
                </a:solidFill>
                <a:highlight>
                  <a:srgbClr val="C01E24"/>
                </a:highlight>
                <a:latin typeface="Arial"/>
                <a:ea typeface="Arial"/>
                <a:cs typeface="Arial"/>
                <a:sym typeface="Arial"/>
              </a:rPr>
              <a:t> </a:t>
            </a:r>
            <a:r>
              <a:rPr lang="en-US" sz="1800" b="1" dirty="0">
                <a:solidFill>
                  <a:schemeClr val="lt1"/>
                </a:solidFill>
                <a:highlight>
                  <a:srgbClr val="C01E24"/>
                </a:highlight>
                <a:latin typeface="Calibri" panose="020F0502020204030204" pitchFamily="34" charset="0"/>
                <a:ea typeface="Arial"/>
                <a:cs typeface="Calibri" panose="020F0502020204030204" pitchFamily="34" charset="0"/>
                <a:sym typeface="Arial"/>
              </a:rPr>
              <a:t>8.1 </a:t>
            </a:r>
            <a:r>
              <a:rPr lang="en-US" sz="1800" dirty="0">
                <a:solidFill>
                  <a:srgbClr val="7F7F7F"/>
                </a:solidFill>
                <a:latin typeface="Calibri" panose="020F0502020204030204" pitchFamily="34" charset="0"/>
                <a:ea typeface="Arial"/>
                <a:cs typeface="Calibri" panose="020F0502020204030204" pitchFamily="34" charset="0"/>
                <a:sym typeface="Arial"/>
              </a:rPr>
              <a:t> </a:t>
            </a:r>
            <a:r>
              <a:rPr lang="en-US" sz="1800" dirty="0">
                <a:solidFill>
                  <a:srgbClr val="7F7F7F"/>
                </a:solidFill>
                <a:latin typeface="Abadi Extra Light" panose="020B0204020104020204" pitchFamily="34" charset="0"/>
                <a:ea typeface="Arial"/>
                <a:cs typeface="Calibri" panose="020F0502020204030204" pitchFamily="34" charset="0"/>
                <a:sym typeface="Arial"/>
              </a:rPr>
              <a:t>Newborn’s care </a:t>
            </a:r>
            <a:endParaRPr sz="1800" dirty="0">
              <a:solidFill>
                <a:srgbClr val="7F7F7F"/>
              </a:solidFill>
              <a:latin typeface="Abadi Extra Light" panose="020B0204020104020204" pitchFamily="34" charset="0"/>
              <a:ea typeface="Calibri"/>
              <a:cs typeface="Calibri" panose="020F0502020204030204" pitchFamily="34" charset="0"/>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tarting slide">
  <p:cSld name="Starting slide">
    <p:spTree>
      <p:nvGrpSpPr>
        <p:cNvPr id="1" name="Shape 107"/>
        <p:cNvGrpSpPr/>
        <p:nvPr/>
      </p:nvGrpSpPr>
      <p:grpSpPr>
        <a:xfrm>
          <a:off x="0" y="0"/>
          <a:ext cx="0" cy="0"/>
          <a:chOff x="0" y="0"/>
          <a:chExt cx="0" cy="0"/>
        </a:xfrm>
      </p:grpSpPr>
      <p:pic>
        <p:nvPicPr>
          <p:cNvPr id="108" name="Google Shape;108;g2bb2862943f_0_642" descr="Blue text on a black background&#10;&#10;Description automatically generated"/>
          <p:cNvPicPr preferRelativeResize="0"/>
          <p:nvPr/>
        </p:nvPicPr>
        <p:blipFill rotWithShape="1">
          <a:blip r:embed="rId2">
            <a:alphaModFix/>
          </a:blip>
          <a:srcRect/>
          <a:stretch/>
        </p:blipFill>
        <p:spPr>
          <a:xfrm>
            <a:off x="0" y="6446746"/>
            <a:ext cx="1843259" cy="411254"/>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verall outline">
  <p:cSld name="Overall outline">
    <p:spTree>
      <p:nvGrpSpPr>
        <p:cNvPr id="1" name="Shape 109"/>
        <p:cNvGrpSpPr/>
        <p:nvPr/>
      </p:nvGrpSpPr>
      <p:grpSpPr>
        <a:xfrm>
          <a:off x="0" y="0"/>
          <a:ext cx="0" cy="0"/>
          <a:chOff x="0" y="0"/>
          <a:chExt cx="0" cy="0"/>
        </a:xfrm>
      </p:grpSpPr>
      <p:sp>
        <p:nvSpPr>
          <p:cNvPr id="110" name="Google Shape;110;g2bb2862943f_0_64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ctr" rtl="0">
              <a:lnSpc>
                <a:spcPct val="90000"/>
              </a:lnSpc>
              <a:spcBef>
                <a:spcPts val="0"/>
              </a:spcBef>
              <a:spcAft>
                <a:spcPts val="0"/>
              </a:spcAft>
              <a:buClr>
                <a:schemeClr val="dk1"/>
              </a:buClr>
              <a:buSzPts val="4000"/>
              <a:buFont typeface="Gill Sans"/>
              <a:buNone/>
              <a:defRPr sz="4000" b="0">
                <a:solidFill>
                  <a:schemeClr val="dk1"/>
                </a:solidFill>
                <a:latin typeface="Gill Sans"/>
                <a:ea typeface="Gill Sans"/>
                <a:cs typeface="Gill Sans"/>
                <a:sym typeface="Gill Sa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1" name="Google Shape;111;g2bb2862943f_0_644"/>
          <p:cNvSpPr txBox="1"/>
          <p:nvPr/>
        </p:nvSpPr>
        <p:spPr>
          <a:xfrm>
            <a:off x="361999" y="5260932"/>
            <a:ext cx="2562300" cy="461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rgbClr val="FFFFFF"/>
                </a:solidFill>
                <a:latin typeface="Impact"/>
                <a:ea typeface="Impact"/>
                <a:cs typeface="Impact"/>
                <a:sym typeface="Impact"/>
              </a:rPr>
              <a:t>2. Empower</a:t>
            </a:r>
            <a:endParaRPr/>
          </a:p>
        </p:txBody>
      </p:sp>
      <p:sp>
        <p:nvSpPr>
          <p:cNvPr id="112" name="Google Shape;112;g2bb2862943f_0_644"/>
          <p:cNvSpPr txBox="1"/>
          <p:nvPr/>
        </p:nvSpPr>
        <p:spPr>
          <a:xfrm>
            <a:off x="6112132" y="5231422"/>
            <a:ext cx="2466000" cy="461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rgbClr val="FFFFFF"/>
                </a:solidFill>
                <a:latin typeface="Impact"/>
                <a:ea typeface="Impact"/>
                <a:cs typeface="Impact"/>
                <a:sym typeface="Impact"/>
              </a:rPr>
              <a:t>3. Participate</a:t>
            </a:r>
            <a:endParaRPr/>
          </a:p>
        </p:txBody>
      </p:sp>
      <p:sp>
        <p:nvSpPr>
          <p:cNvPr id="113" name="Google Shape;113;g2bb2862943f_0_644"/>
          <p:cNvSpPr txBox="1"/>
          <p:nvPr/>
        </p:nvSpPr>
        <p:spPr>
          <a:xfrm>
            <a:off x="381260" y="2409476"/>
            <a:ext cx="2509500" cy="523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rgbClr val="FFFFFF"/>
                </a:solidFill>
                <a:latin typeface="Impact"/>
                <a:ea typeface="Impact"/>
                <a:cs typeface="Impact"/>
                <a:sym typeface="Impact"/>
              </a:rPr>
              <a:t>1. Prevent</a:t>
            </a:r>
            <a:endParaRPr/>
          </a:p>
        </p:txBody>
      </p:sp>
      <p:pic>
        <p:nvPicPr>
          <p:cNvPr id="114" name="Google Shape;114;g2bb2862943f_0_644"/>
          <p:cNvPicPr preferRelativeResize="0"/>
          <p:nvPr/>
        </p:nvPicPr>
        <p:blipFill rotWithShape="1">
          <a:blip r:embed="rId2">
            <a:alphaModFix/>
          </a:blip>
          <a:srcRect b="59834"/>
          <a:stretch/>
        </p:blipFill>
        <p:spPr>
          <a:xfrm>
            <a:off x="4903" y="6508739"/>
            <a:ext cx="12191695" cy="349261"/>
          </a:xfrm>
          <a:prstGeom prst="rect">
            <a:avLst/>
          </a:prstGeom>
          <a:noFill/>
          <a:ln>
            <a:noFill/>
          </a:ln>
        </p:spPr>
      </p:pic>
      <p:pic>
        <p:nvPicPr>
          <p:cNvPr id="115" name="Google Shape;115;g2bb2862943f_0_644"/>
          <p:cNvPicPr preferRelativeResize="0"/>
          <p:nvPr/>
        </p:nvPicPr>
        <p:blipFill rotWithShape="1">
          <a:blip r:embed="rId2">
            <a:alphaModFix/>
          </a:blip>
          <a:srcRect b="59834"/>
          <a:stretch/>
        </p:blipFill>
        <p:spPr>
          <a:xfrm rot="10800000">
            <a:off x="-8250" y="-4107"/>
            <a:ext cx="12191695" cy="349261"/>
          </a:xfrm>
          <a:prstGeom prst="rect">
            <a:avLst/>
          </a:prstGeom>
          <a:noFill/>
          <a:ln>
            <a:noFill/>
          </a:ln>
        </p:spPr>
      </p:pic>
      <p:pic>
        <p:nvPicPr>
          <p:cNvPr id="116" name="Google Shape;116;g2bb2862943f_0_644"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31635" y="365125"/>
            <a:ext cx="591924" cy="1059378"/>
          </a:xfrm>
          <a:prstGeom prst="rect">
            <a:avLst/>
          </a:prstGeom>
          <a:noFill/>
          <a:ln>
            <a:noFill/>
          </a:ln>
        </p:spPr>
      </p:pic>
      <p:pic>
        <p:nvPicPr>
          <p:cNvPr id="117" name="Google Shape;117;g2bb2862943f_0_644" descr="Blue text on a black background&#10;&#10;Description automatically generated"/>
          <p:cNvPicPr preferRelativeResize="0"/>
          <p:nvPr/>
        </p:nvPicPr>
        <p:blipFill rotWithShape="1">
          <a:blip r:embed="rId4">
            <a:alphaModFix/>
          </a:blip>
          <a:srcRect/>
          <a:stretch/>
        </p:blipFill>
        <p:spPr>
          <a:xfrm>
            <a:off x="8628" y="6451864"/>
            <a:ext cx="1843259" cy="411254"/>
          </a:xfrm>
          <a:prstGeom prst="rect">
            <a:avLst/>
          </a:prstGeom>
          <a:noFill/>
          <a:ln>
            <a:noFill/>
          </a:ln>
        </p:spPr>
      </p:pic>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ubmodule Intro" type="obj">
  <p:cSld name="OBJECT">
    <p:spTree>
      <p:nvGrpSpPr>
        <p:cNvPr id="1" name="Shape 118"/>
        <p:cNvGrpSpPr/>
        <p:nvPr/>
      </p:nvGrpSpPr>
      <p:grpSpPr>
        <a:xfrm>
          <a:off x="0" y="0"/>
          <a:ext cx="0" cy="0"/>
          <a:chOff x="0" y="0"/>
          <a:chExt cx="0" cy="0"/>
        </a:xfrm>
      </p:grpSpPr>
      <p:sp>
        <p:nvSpPr>
          <p:cNvPr id="119" name="Google Shape;119;g2bb2862943f_0_653"/>
          <p:cNvSpPr/>
          <p:nvPr/>
        </p:nvSpPr>
        <p:spPr>
          <a:xfrm>
            <a:off x="0" y="2218305"/>
            <a:ext cx="12192001" cy="3787362"/>
          </a:xfrm>
          <a:custGeom>
            <a:avLst/>
            <a:gdLst/>
            <a:ahLst/>
            <a:cxnLst/>
            <a:rect l="l" t="t" r="r" b="b"/>
            <a:pathLst>
              <a:path w="12192001" h="3787362" fill="none" extrusionOk="0">
                <a:moveTo>
                  <a:pt x="0" y="0"/>
                </a:moveTo>
                <a:cubicBezTo>
                  <a:pt x="5267857" y="115912"/>
                  <a:pt x="10534044" y="115906"/>
                  <a:pt x="12192001" y="0"/>
                </a:cubicBezTo>
                <a:cubicBezTo>
                  <a:pt x="12023287" y="884214"/>
                  <a:pt x="12337058" y="2861203"/>
                  <a:pt x="12192001" y="3787362"/>
                </a:cubicBezTo>
                <a:cubicBezTo>
                  <a:pt x="6856763" y="3858406"/>
                  <a:pt x="3552369" y="3797966"/>
                  <a:pt x="0" y="3787362"/>
                </a:cubicBezTo>
                <a:cubicBezTo>
                  <a:pt x="-168955" y="3245399"/>
                  <a:pt x="-23238" y="1332813"/>
                  <a:pt x="0" y="0"/>
                </a:cubicBezTo>
                <a:close/>
              </a:path>
              <a:path w="12192001" h="3787362" extrusionOk="0">
                <a:moveTo>
                  <a:pt x="0" y="0"/>
                </a:moveTo>
                <a:cubicBezTo>
                  <a:pt x="4883943" y="25039"/>
                  <a:pt x="6582665" y="-133"/>
                  <a:pt x="12192001" y="0"/>
                </a:cubicBezTo>
                <a:cubicBezTo>
                  <a:pt x="12322435" y="1274441"/>
                  <a:pt x="12072005" y="3367144"/>
                  <a:pt x="12192001" y="3787362"/>
                </a:cubicBezTo>
                <a:cubicBezTo>
                  <a:pt x="10180307" y="3658891"/>
                  <a:pt x="3276446" y="3637757"/>
                  <a:pt x="0" y="3787362"/>
                </a:cubicBezTo>
                <a:cubicBezTo>
                  <a:pt x="-18279" y="2559161"/>
                  <a:pt x="166913" y="1839966"/>
                  <a:pt x="0" y="0"/>
                </a:cubicBezTo>
                <a:close/>
              </a:path>
            </a:pathLst>
          </a:custGeom>
          <a:solidFill>
            <a:srgbClr val="DDE0E5"/>
          </a:solidFill>
          <a:ln>
            <a:noFill/>
          </a:ln>
          <a:effectLst>
            <a:outerShdw blurRad="40000" dist="23000" dir="5400000" rotWithShape="0">
              <a:srgbClr val="808080">
                <a:alpha val="34900"/>
              </a:srgbClr>
            </a:outerShdw>
          </a:effectLst>
        </p:spPr>
        <p:txBody>
          <a:bodyPr spcFirstLastPara="1" wrap="square" lIns="91425" tIns="45700" rIns="91425" bIns="45700" anchor="ctr" anchorCtr="0">
            <a:noAutofit/>
          </a:bodyPr>
          <a:lstStyle/>
          <a:p>
            <a:pPr marL="285750" marR="0" lvl="0" indent="-171450" algn="ctr" rtl="0">
              <a:spcBef>
                <a:spcPts val="0"/>
              </a:spcBef>
              <a:spcAft>
                <a:spcPts val="0"/>
              </a:spcAft>
              <a:buClr>
                <a:schemeClr val="dk1"/>
              </a:buClr>
              <a:buSzPts val="1800"/>
              <a:buFont typeface="Noto Sans Symbols"/>
              <a:buNone/>
            </a:pPr>
            <a:endParaRPr sz="1800">
              <a:solidFill>
                <a:schemeClr val="dk1"/>
              </a:solidFill>
              <a:latin typeface="Calibri"/>
              <a:ea typeface="Calibri"/>
              <a:cs typeface="Calibri"/>
              <a:sym typeface="Calibri"/>
            </a:endParaRPr>
          </a:p>
        </p:txBody>
      </p:sp>
      <p:sp>
        <p:nvSpPr>
          <p:cNvPr id="120" name="Google Shape;120;g2bb2862943f_0_653"/>
          <p:cNvSpPr txBox="1">
            <a:spLocks noGrp="1"/>
          </p:cNvSpPr>
          <p:nvPr>
            <p:ph type="title"/>
          </p:nvPr>
        </p:nvSpPr>
        <p:spPr>
          <a:xfrm>
            <a:off x="558000" y="1080000"/>
            <a:ext cx="10515600" cy="6183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rgbClr val="C01E24"/>
              </a:buClr>
              <a:buSzPts val="2200"/>
              <a:buFont typeface="Calibri"/>
              <a:buNone/>
              <a:defRPr sz="2200">
                <a:solidFill>
                  <a:srgbClr val="C01E2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1" name="Google Shape;121;g2bb2862943f_0_653"/>
          <p:cNvSpPr txBox="1">
            <a:spLocks noGrp="1"/>
          </p:cNvSpPr>
          <p:nvPr>
            <p:ph type="body" idx="1"/>
          </p:nvPr>
        </p:nvSpPr>
        <p:spPr>
          <a:xfrm>
            <a:off x="558000" y="2218304"/>
            <a:ext cx="7872900" cy="3787500"/>
          </a:xfrm>
          <a:prstGeom prst="rect">
            <a:avLst/>
          </a:prstGeom>
          <a:noFill/>
          <a:ln>
            <a:noFill/>
          </a:ln>
        </p:spPr>
        <p:txBody>
          <a:bodyPr spcFirstLastPara="1" wrap="square" lIns="91425" tIns="45700" rIns="91425" bIns="45700" anchor="t" anchorCtr="0">
            <a:normAutofit/>
          </a:bodyPr>
          <a:lstStyle>
            <a:lvl1pPr marL="457200" lvl="0" indent="-368300" algn="l" rtl="0">
              <a:lnSpc>
                <a:spcPct val="100000"/>
              </a:lnSpc>
              <a:spcBef>
                <a:spcPts val="600"/>
              </a:spcBef>
              <a:spcAft>
                <a:spcPts val="0"/>
              </a:spcAft>
              <a:buClr>
                <a:srgbClr val="C00000"/>
              </a:buClr>
              <a:buSzPts val="2200"/>
              <a:buFont typeface="Noto Sans Symbols"/>
              <a:buChar char="✔"/>
              <a:defRPr>
                <a:solidFill>
                  <a:schemeClr val="dk1"/>
                </a:solidFill>
                <a:latin typeface="Calibri"/>
                <a:ea typeface="Calibri"/>
                <a:cs typeface="Calibri"/>
                <a:sym typeface="Calibri"/>
              </a:defRPr>
            </a:lvl1pPr>
            <a:lvl2pPr marL="914400" lvl="1" indent="-396240" algn="l" rtl="0">
              <a:lnSpc>
                <a:spcPct val="100000"/>
              </a:lnSpc>
              <a:spcBef>
                <a:spcPts val="600"/>
              </a:spcBef>
              <a:spcAft>
                <a:spcPts val="0"/>
              </a:spcAft>
              <a:buClr>
                <a:srgbClr val="C00000"/>
              </a:buClr>
              <a:buSzPts val="2640"/>
              <a:buFont typeface="Noto Sans Symbols"/>
              <a:buChar char="✔"/>
              <a:defRPr>
                <a:solidFill>
                  <a:schemeClr val="dk1"/>
                </a:solidFill>
                <a:latin typeface="Calibri"/>
                <a:ea typeface="Calibri"/>
                <a:cs typeface="Calibri"/>
                <a:sym typeface="Calibri"/>
              </a:defRPr>
            </a:lvl2pPr>
            <a:lvl3pPr marL="1371600" lvl="2" indent="-355600" algn="l" rtl="0">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3pPr>
            <a:lvl4pPr marL="1828800" lvl="3" indent="-355600" algn="l" rtl="0">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4pPr>
            <a:lvl5pPr marL="2286000" lvl="4" indent="-355600" algn="l" rtl="0">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122" name="Google Shape;122;g2bb2862943f_0_653"/>
          <p:cNvPicPr preferRelativeResize="0"/>
          <p:nvPr/>
        </p:nvPicPr>
        <p:blipFill rotWithShape="1">
          <a:blip r:embed="rId2">
            <a:alphaModFix/>
          </a:blip>
          <a:srcRect b="59834"/>
          <a:stretch/>
        </p:blipFill>
        <p:spPr>
          <a:xfrm>
            <a:off x="4903" y="6508739"/>
            <a:ext cx="12191695" cy="349261"/>
          </a:xfrm>
          <a:prstGeom prst="rect">
            <a:avLst/>
          </a:prstGeom>
          <a:noFill/>
          <a:ln>
            <a:noFill/>
          </a:ln>
        </p:spPr>
      </p:pic>
      <p:pic>
        <p:nvPicPr>
          <p:cNvPr id="123" name="Google Shape;123;g2bb2862943f_0_653"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pic>
        <p:nvPicPr>
          <p:cNvPr id="124" name="Google Shape;124;g2bb2862943f_0_653" descr="Blue text on a black background&#10;&#10;Description automatically generated"/>
          <p:cNvPicPr preferRelativeResize="0"/>
          <p:nvPr/>
        </p:nvPicPr>
        <p:blipFill rotWithShape="1">
          <a:blip r:embed="rId4">
            <a:alphaModFix/>
          </a:blip>
          <a:srcRect/>
          <a:stretch/>
        </p:blipFill>
        <p:spPr>
          <a:xfrm>
            <a:off x="8628" y="6451864"/>
            <a:ext cx="1843259" cy="411254"/>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Intro Unit">
  <p:cSld name="Intro Unit">
    <p:spTree>
      <p:nvGrpSpPr>
        <p:cNvPr id="1" name="Shape 125"/>
        <p:cNvGrpSpPr/>
        <p:nvPr/>
      </p:nvGrpSpPr>
      <p:grpSpPr>
        <a:xfrm>
          <a:off x="0" y="0"/>
          <a:ext cx="0" cy="0"/>
          <a:chOff x="0" y="0"/>
          <a:chExt cx="0" cy="0"/>
        </a:xfrm>
      </p:grpSpPr>
      <p:sp>
        <p:nvSpPr>
          <p:cNvPr id="126" name="Google Shape;126;g2bb2862943f_0_660"/>
          <p:cNvSpPr txBox="1">
            <a:spLocks noGrp="1"/>
          </p:cNvSpPr>
          <p:nvPr>
            <p:ph type="title"/>
          </p:nvPr>
        </p:nvSpPr>
        <p:spPr>
          <a:xfrm>
            <a:off x="558000" y="1079999"/>
            <a:ext cx="10515600" cy="8931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203864"/>
              </a:buClr>
              <a:buSzPts val="3600"/>
              <a:buFont typeface="Calibri"/>
              <a:buNone/>
              <a:defRPr sz="3600" b="1">
                <a:solidFill>
                  <a:srgbClr val="20386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7" name="Google Shape;127;g2bb2862943f_0_660"/>
          <p:cNvSpPr txBox="1">
            <a:spLocks noGrp="1"/>
          </p:cNvSpPr>
          <p:nvPr>
            <p:ph type="body" idx="1"/>
          </p:nvPr>
        </p:nvSpPr>
        <p:spPr>
          <a:xfrm>
            <a:off x="558000" y="2160000"/>
            <a:ext cx="5157900" cy="503100"/>
          </a:xfrm>
          <a:prstGeom prst="rect">
            <a:avLst/>
          </a:prstGeom>
          <a:noFill/>
          <a:ln>
            <a:noFill/>
          </a:ln>
        </p:spPr>
        <p:txBody>
          <a:bodyPr spcFirstLastPara="1" wrap="square" lIns="91425" tIns="45700" rIns="91425" bIns="45700" anchor="b" anchorCtr="0">
            <a:normAutofit/>
          </a:bodyPr>
          <a:lstStyle>
            <a:lvl1pPr marL="457200" lvl="0" indent="-228600" algn="l" rtl="0">
              <a:lnSpc>
                <a:spcPct val="100000"/>
              </a:lnSpc>
              <a:spcBef>
                <a:spcPts val="600"/>
              </a:spcBef>
              <a:spcAft>
                <a:spcPts val="0"/>
              </a:spcAft>
              <a:buSzPts val="1800"/>
              <a:buNone/>
              <a:defRPr sz="1800" b="1">
                <a:solidFill>
                  <a:srgbClr val="000000"/>
                </a:solidFill>
                <a:latin typeface="Arial"/>
                <a:ea typeface="Arial"/>
                <a:cs typeface="Arial"/>
                <a:sym typeface="Arial"/>
              </a:defRPr>
            </a:lvl1pPr>
            <a:lvl2pPr marL="914400" lvl="1" indent="-228600" algn="l" rtl="0">
              <a:lnSpc>
                <a:spcPct val="100000"/>
              </a:lnSpc>
              <a:spcBef>
                <a:spcPts val="600"/>
              </a:spcBef>
              <a:spcAft>
                <a:spcPts val="0"/>
              </a:spcAft>
              <a:buSzPts val="2400"/>
              <a:buNone/>
              <a:defRPr sz="2000" b="1"/>
            </a:lvl2pPr>
            <a:lvl3pPr marL="1371600" lvl="2" indent="-228600" algn="l" rtl="0">
              <a:lnSpc>
                <a:spcPct val="100000"/>
              </a:lnSpc>
              <a:spcBef>
                <a:spcPts val="600"/>
              </a:spcBef>
              <a:spcAft>
                <a:spcPts val="0"/>
              </a:spcAft>
              <a:buSzPts val="1800"/>
              <a:buNone/>
              <a:defRPr sz="1800" b="1"/>
            </a:lvl3pPr>
            <a:lvl4pPr marL="1828800" lvl="3" indent="-228600" algn="l" rtl="0">
              <a:lnSpc>
                <a:spcPct val="100000"/>
              </a:lnSpc>
              <a:spcBef>
                <a:spcPts val="600"/>
              </a:spcBef>
              <a:spcAft>
                <a:spcPts val="0"/>
              </a:spcAft>
              <a:buSzPts val="1600"/>
              <a:buNone/>
              <a:defRPr sz="1600" b="1"/>
            </a:lvl4pPr>
            <a:lvl5pPr marL="2286000" lvl="4" indent="-228600" algn="l" rtl="0">
              <a:lnSpc>
                <a:spcPct val="100000"/>
              </a:lnSpc>
              <a:spcBef>
                <a:spcPts val="600"/>
              </a:spcBef>
              <a:spcAft>
                <a:spcPts val="0"/>
              </a:spcAft>
              <a:buSzPts val="1600"/>
              <a:buNone/>
              <a:defRPr sz="1600" b="1"/>
            </a:lvl5pPr>
            <a:lvl6pPr marL="2743200" lvl="5" indent="-228600" algn="l" rtl="0">
              <a:lnSpc>
                <a:spcPct val="90000"/>
              </a:lnSpc>
              <a:spcBef>
                <a:spcPts val="6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28" name="Google Shape;128;g2bb2862943f_0_660"/>
          <p:cNvSpPr txBox="1">
            <a:spLocks noGrp="1"/>
          </p:cNvSpPr>
          <p:nvPr>
            <p:ph type="body" idx="2"/>
          </p:nvPr>
        </p:nvSpPr>
        <p:spPr>
          <a:xfrm>
            <a:off x="558000" y="2687950"/>
            <a:ext cx="10515600" cy="3684600"/>
          </a:xfrm>
          <a:prstGeom prst="rect">
            <a:avLst/>
          </a:prstGeom>
          <a:noFill/>
          <a:ln>
            <a:noFill/>
          </a:ln>
        </p:spPr>
        <p:txBody>
          <a:bodyPr spcFirstLastPara="1" wrap="square" lIns="91425" tIns="45700" rIns="91425" bIns="45700" anchor="t" anchorCtr="0">
            <a:normAutofit/>
          </a:bodyPr>
          <a:lstStyle>
            <a:lvl1pPr marL="457200" lvl="0" indent="-368300" algn="l" rtl="0">
              <a:lnSpc>
                <a:spcPct val="150000"/>
              </a:lnSpc>
              <a:spcBef>
                <a:spcPts val="600"/>
              </a:spcBef>
              <a:spcAft>
                <a:spcPts val="0"/>
              </a:spcAft>
              <a:buClr>
                <a:srgbClr val="C01E24"/>
              </a:buClr>
              <a:buSzPts val="2200"/>
              <a:buChar char="▪"/>
              <a:defRPr>
                <a:latin typeface="Calibri"/>
                <a:ea typeface="Calibri"/>
                <a:cs typeface="Calibri"/>
                <a:sym typeface="Calibri"/>
              </a:defRPr>
            </a:lvl1pPr>
            <a:lvl2pPr marL="914400" lvl="1" indent="-396240" algn="l" rtl="0">
              <a:lnSpc>
                <a:spcPct val="150000"/>
              </a:lnSpc>
              <a:spcBef>
                <a:spcPts val="600"/>
              </a:spcBef>
              <a:spcAft>
                <a:spcPts val="0"/>
              </a:spcAft>
              <a:buClr>
                <a:srgbClr val="C01E24"/>
              </a:buClr>
              <a:buSzPts val="2640"/>
              <a:buChar char="▪"/>
              <a:defRPr>
                <a:latin typeface="Calibri"/>
                <a:ea typeface="Calibri"/>
                <a:cs typeface="Calibri"/>
                <a:sym typeface="Calibri"/>
              </a:defRPr>
            </a:lvl2pPr>
            <a:lvl3pPr marL="1371600" lvl="2" indent="-355600" algn="l" rtl="0">
              <a:lnSpc>
                <a:spcPct val="150000"/>
              </a:lnSpc>
              <a:spcBef>
                <a:spcPts val="600"/>
              </a:spcBef>
              <a:spcAft>
                <a:spcPts val="0"/>
              </a:spcAft>
              <a:buClr>
                <a:srgbClr val="C01E24"/>
              </a:buClr>
              <a:buSzPts val="2000"/>
              <a:buChar char="▪"/>
              <a:defRPr>
                <a:latin typeface="Calibri"/>
                <a:ea typeface="Calibri"/>
                <a:cs typeface="Calibri"/>
                <a:sym typeface="Calibri"/>
              </a:defRPr>
            </a:lvl3pPr>
            <a:lvl4pPr marL="1828800" lvl="3" indent="-355600" algn="l" rtl="0">
              <a:lnSpc>
                <a:spcPct val="150000"/>
              </a:lnSpc>
              <a:spcBef>
                <a:spcPts val="600"/>
              </a:spcBef>
              <a:spcAft>
                <a:spcPts val="0"/>
              </a:spcAft>
              <a:buClr>
                <a:srgbClr val="C01E24"/>
              </a:buClr>
              <a:buSzPts val="2000"/>
              <a:buChar char="▪"/>
              <a:defRPr>
                <a:latin typeface="Calibri"/>
                <a:ea typeface="Calibri"/>
                <a:cs typeface="Calibri"/>
                <a:sym typeface="Calibri"/>
              </a:defRPr>
            </a:lvl4pPr>
            <a:lvl5pPr marL="2286000" lvl="4" indent="-355600" algn="l" rtl="0">
              <a:lnSpc>
                <a:spcPct val="150000"/>
              </a:lnSpc>
              <a:spcBef>
                <a:spcPts val="600"/>
              </a:spcBef>
              <a:spcAft>
                <a:spcPts val="0"/>
              </a:spcAft>
              <a:buClr>
                <a:srgbClr val="C01E24"/>
              </a:buClr>
              <a:buSzPts val="2000"/>
              <a:buChar char="▪"/>
              <a:defRPr>
                <a:latin typeface="Calibri"/>
                <a:ea typeface="Calibri"/>
                <a:cs typeface="Calibri"/>
                <a:sym typeface="Calibri"/>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129" name="Google Shape;129;g2bb2862943f_0_660"/>
          <p:cNvPicPr preferRelativeResize="0"/>
          <p:nvPr/>
        </p:nvPicPr>
        <p:blipFill rotWithShape="1">
          <a:blip r:embed="rId2">
            <a:alphaModFix/>
          </a:blip>
          <a:srcRect b="59834"/>
          <a:stretch/>
        </p:blipFill>
        <p:spPr>
          <a:xfrm>
            <a:off x="4903" y="6508739"/>
            <a:ext cx="12191695" cy="349261"/>
          </a:xfrm>
          <a:prstGeom prst="rect">
            <a:avLst/>
          </a:prstGeom>
          <a:noFill/>
          <a:ln>
            <a:noFill/>
          </a:ln>
        </p:spPr>
      </p:pic>
      <p:pic>
        <p:nvPicPr>
          <p:cNvPr id="130" name="Google Shape;130;g2bb2862943f_0_660"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pic>
        <p:nvPicPr>
          <p:cNvPr id="131" name="Google Shape;131;g2bb2862943f_0_660" descr="Blue text on a black background&#10;&#10;Description automatically generated"/>
          <p:cNvPicPr preferRelativeResize="0"/>
          <p:nvPr/>
        </p:nvPicPr>
        <p:blipFill rotWithShape="1">
          <a:blip r:embed="rId4">
            <a:alphaModFix/>
          </a:blip>
          <a:srcRect/>
          <a:stretch/>
        </p:blipFill>
        <p:spPr>
          <a:xfrm>
            <a:off x="8628" y="6451864"/>
            <a:ext cx="1843259" cy="411254"/>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Unit slide single column">
  <p:cSld name="Unit slide single column">
    <p:spTree>
      <p:nvGrpSpPr>
        <p:cNvPr id="1" name="Shape 132"/>
        <p:cNvGrpSpPr/>
        <p:nvPr/>
      </p:nvGrpSpPr>
      <p:grpSpPr>
        <a:xfrm>
          <a:off x="0" y="0"/>
          <a:ext cx="0" cy="0"/>
          <a:chOff x="0" y="0"/>
          <a:chExt cx="0" cy="0"/>
        </a:xfrm>
      </p:grpSpPr>
      <p:sp>
        <p:nvSpPr>
          <p:cNvPr id="133" name="Google Shape;133;g2bb2862943f_0_667"/>
          <p:cNvSpPr txBox="1">
            <a:spLocks noGrp="1"/>
          </p:cNvSpPr>
          <p:nvPr>
            <p:ph type="title"/>
          </p:nvPr>
        </p:nvSpPr>
        <p:spPr>
          <a:xfrm>
            <a:off x="558000" y="1080000"/>
            <a:ext cx="11059800" cy="6051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4" name="Google Shape;134;g2bb2862943f_0_667"/>
          <p:cNvSpPr txBox="1">
            <a:spLocks noGrp="1"/>
          </p:cNvSpPr>
          <p:nvPr>
            <p:ph type="body" idx="1"/>
          </p:nvPr>
        </p:nvSpPr>
        <p:spPr>
          <a:xfrm>
            <a:off x="557999" y="1799999"/>
            <a:ext cx="5852100" cy="4866000"/>
          </a:xfrm>
          <a:prstGeom prst="rect">
            <a:avLst/>
          </a:prstGeom>
          <a:noFill/>
          <a:ln>
            <a:noFill/>
          </a:ln>
        </p:spPr>
        <p:txBody>
          <a:bodyPr spcFirstLastPara="1" wrap="square" lIns="91425" tIns="45700" rIns="91425" bIns="45700" anchor="t" anchorCtr="0">
            <a:normAutofit/>
          </a:bodyPr>
          <a:lstStyle>
            <a:lvl1pPr marL="457200" lvl="0" indent="-381000" algn="l" rtl="0">
              <a:lnSpc>
                <a:spcPct val="100000"/>
              </a:lnSpc>
              <a:spcBef>
                <a:spcPts val="600"/>
              </a:spcBef>
              <a:spcAft>
                <a:spcPts val="0"/>
              </a:spcAft>
              <a:buSzPts val="2400"/>
              <a:buChar char="▪"/>
              <a:defRPr sz="2400"/>
            </a:lvl1pPr>
            <a:lvl2pPr marL="914400" lvl="1" indent="-365760" algn="l" rtl="0">
              <a:lnSpc>
                <a:spcPct val="100000"/>
              </a:lnSpc>
              <a:spcBef>
                <a:spcPts val="600"/>
              </a:spcBef>
              <a:spcAft>
                <a:spcPts val="0"/>
              </a:spcAft>
              <a:buSzPts val="2160"/>
              <a:buChar char="▪"/>
              <a:defRPr/>
            </a:lvl2pPr>
            <a:lvl3pPr marL="1371600" lvl="2" indent="-342900" algn="l" rtl="0">
              <a:lnSpc>
                <a:spcPct val="100000"/>
              </a:lnSpc>
              <a:spcBef>
                <a:spcPts val="600"/>
              </a:spcBef>
              <a:spcAft>
                <a:spcPts val="0"/>
              </a:spcAft>
              <a:buSzPts val="1800"/>
              <a:buChar char="▪"/>
              <a:defRPr/>
            </a:lvl3pPr>
            <a:lvl4pPr marL="1828800" lvl="3" indent="-342900" algn="l" rtl="0">
              <a:lnSpc>
                <a:spcPct val="100000"/>
              </a:lnSpc>
              <a:spcBef>
                <a:spcPts val="600"/>
              </a:spcBef>
              <a:spcAft>
                <a:spcPts val="0"/>
              </a:spcAft>
              <a:buSzPts val="1800"/>
              <a:buChar char="▪"/>
              <a:defRPr/>
            </a:lvl4pPr>
            <a:lvl5pPr marL="2286000" lvl="4" indent="-342900" algn="l" rtl="0">
              <a:lnSpc>
                <a:spcPct val="100000"/>
              </a:lnSpc>
              <a:spcBef>
                <a:spcPts val="600"/>
              </a:spcBef>
              <a:spcAft>
                <a:spcPts val="0"/>
              </a:spcAft>
              <a:buSzPts val="1800"/>
              <a:buChar char="▪"/>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136" name="Google Shape;136;g2bb2862943f_0_667"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
        <p:nvSpPr>
          <p:cNvPr id="2" name="Google Shape;135;g2bb2862943f_0_667">
            <a:extLst>
              <a:ext uri="{FF2B5EF4-FFF2-40B4-BE49-F238E27FC236}">
                <a16:creationId xmlns:a16="http://schemas.microsoft.com/office/drawing/2014/main" id="{65E2349B-D06F-EBFA-E230-6899FE1342CB}"/>
              </a:ext>
            </a:extLst>
          </p:cNvPr>
          <p:cNvSpPr txBox="1"/>
          <p:nvPr userDrawn="1"/>
        </p:nvSpPr>
        <p:spPr>
          <a:xfrm>
            <a:off x="0" y="81370"/>
            <a:ext cx="2524259" cy="314100"/>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n-US" sz="1800" b="1" dirty="0">
                <a:solidFill>
                  <a:schemeClr val="lt1"/>
                </a:solidFill>
                <a:highlight>
                  <a:srgbClr val="C01E24"/>
                </a:highlight>
                <a:latin typeface="Arial"/>
                <a:ea typeface="Arial"/>
                <a:cs typeface="Arial"/>
                <a:sym typeface="Arial"/>
              </a:rPr>
              <a:t> </a:t>
            </a:r>
            <a:r>
              <a:rPr lang="en-US" sz="1800" b="1" dirty="0">
                <a:solidFill>
                  <a:schemeClr val="lt1"/>
                </a:solidFill>
                <a:highlight>
                  <a:srgbClr val="C01E24"/>
                </a:highlight>
                <a:latin typeface="Calibri" panose="020F0502020204030204" pitchFamily="34" charset="0"/>
                <a:ea typeface="Arial"/>
                <a:cs typeface="Calibri" panose="020F0502020204030204" pitchFamily="34" charset="0"/>
                <a:sym typeface="Arial"/>
              </a:rPr>
              <a:t>8.1 </a:t>
            </a:r>
            <a:r>
              <a:rPr lang="en-US" sz="1800" dirty="0">
                <a:solidFill>
                  <a:srgbClr val="7F7F7F"/>
                </a:solidFill>
                <a:latin typeface="Calibri" panose="020F0502020204030204" pitchFamily="34" charset="0"/>
                <a:ea typeface="Arial"/>
                <a:cs typeface="Calibri" panose="020F0502020204030204" pitchFamily="34" charset="0"/>
                <a:sym typeface="Arial"/>
              </a:rPr>
              <a:t> </a:t>
            </a:r>
            <a:r>
              <a:rPr lang="en-US" sz="1800" dirty="0">
                <a:solidFill>
                  <a:srgbClr val="7F7F7F"/>
                </a:solidFill>
                <a:latin typeface="Abadi Extra Light" panose="020B0204020104020204" pitchFamily="34" charset="0"/>
                <a:ea typeface="Arial"/>
                <a:cs typeface="Calibri" panose="020F0502020204030204" pitchFamily="34" charset="0"/>
                <a:sym typeface="Arial"/>
              </a:rPr>
              <a:t>Newborn’s care </a:t>
            </a:r>
            <a:endParaRPr sz="1800" dirty="0">
              <a:solidFill>
                <a:srgbClr val="7F7F7F"/>
              </a:solidFill>
              <a:latin typeface="Abadi Extra Light" panose="020B0204020104020204" pitchFamily="34" charset="0"/>
              <a:ea typeface="Calibri"/>
              <a:cs typeface="Calibri" panose="020F0502020204030204" pitchFamily="34" charset="0"/>
              <a:sym typeface="Calibri"/>
            </a:endParaRPr>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Unit slide with 2 columns" type="twoObj">
  <p:cSld name="TWO_OBJECTS">
    <p:spTree>
      <p:nvGrpSpPr>
        <p:cNvPr id="1" name="Shape 137"/>
        <p:cNvGrpSpPr/>
        <p:nvPr/>
      </p:nvGrpSpPr>
      <p:grpSpPr>
        <a:xfrm>
          <a:off x="0" y="0"/>
          <a:ext cx="0" cy="0"/>
          <a:chOff x="0" y="0"/>
          <a:chExt cx="0" cy="0"/>
        </a:xfrm>
      </p:grpSpPr>
      <p:sp>
        <p:nvSpPr>
          <p:cNvPr id="138" name="Google Shape;138;g2bb2862943f_0_672"/>
          <p:cNvSpPr txBox="1">
            <a:spLocks noGrp="1"/>
          </p:cNvSpPr>
          <p:nvPr>
            <p:ph type="title"/>
          </p:nvPr>
        </p:nvSpPr>
        <p:spPr>
          <a:xfrm>
            <a:off x="558000" y="1080000"/>
            <a:ext cx="11396700" cy="5991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9" name="Google Shape;139;g2bb2862943f_0_672"/>
          <p:cNvSpPr txBox="1">
            <a:spLocks noGrp="1"/>
          </p:cNvSpPr>
          <p:nvPr>
            <p:ph type="body" idx="1"/>
          </p:nvPr>
        </p:nvSpPr>
        <p:spPr>
          <a:xfrm>
            <a:off x="557999" y="1800000"/>
            <a:ext cx="5409600" cy="48933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600"/>
              </a:spcBef>
              <a:spcAft>
                <a:spcPts val="0"/>
              </a:spcAft>
              <a:buSzPts val="1800"/>
              <a:buChar char="▪"/>
              <a:defRPr/>
            </a:lvl1pPr>
            <a:lvl2pPr marL="914400" lvl="1" indent="-365760" algn="l" rtl="0">
              <a:lnSpc>
                <a:spcPct val="100000"/>
              </a:lnSpc>
              <a:spcBef>
                <a:spcPts val="600"/>
              </a:spcBef>
              <a:spcAft>
                <a:spcPts val="0"/>
              </a:spcAft>
              <a:buSzPts val="2160"/>
              <a:buChar char="▪"/>
              <a:defRPr/>
            </a:lvl2pPr>
            <a:lvl3pPr marL="1371600" lvl="2" indent="-342900" algn="l" rtl="0">
              <a:lnSpc>
                <a:spcPct val="100000"/>
              </a:lnSpc>
              <a:spcBef>
                <a:spcPts val="600"/>
              </a:spcBef>
              <a:spcAft>
                <a:spcPts val="0"/>
              </a:spcAft>
              <a:buSzPts val="1800"/>
              <a:buChar char="▪"/>
              <a:defRPr/>
            </a:lvl3pPr>
            <a:lvl4pPr marL="1828800" lvl="3" indent="-342900" algn="l" rtl="0">
              <a:lnSpc>
                <a:spcPct val="100000"/>
              </a:lnSpc>
              <a:spcBef>
                <a:spcPts val="600"/>
              </a:spcBef>
              <a:spcAft>
                <a:spcPts val="0"/>
              </a:spcAft>
              <a:buSzPts val="1800"/>
              <a:buChar char="▪"/>
              <a:defRPr/>
            </a:lvl4pPr>
            <a:lvl5pPr marL="2286000" lvl="4" indent="-342900" algn="l" rtl="0">
              <a:lnSpc>
                <a:spcPct val="100000"/>
              </a:lnSpc>
              <a:spcBef>
                <a:spcPts val="600"/>
              </a:spcBef>
              <a:spcAft>
                <a:spcPts val="0"/>
              </a:spcAft>
              <a:buSzPts val="1800"/>
              <a:buChar char="▪"/>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40" name="Google Shape;140;g2bb2862943f_0_672"/>
          <p:cNvSpPr txBox="1">
            <a:spLocks noGrp="1"/>
          </p:cNvSpPr>
          <p:nvPr>
            <p:ph type="body" idx="2"/>
          </p:nvPr>
        </p:nvSpPr>
        <p:spPr>
          <a:xfrm>
            <a:off x="6172199" y="1800000"/>
            <a:ext cx="5782500" cy="48933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600"/>
              </a:spcBef>
              <a:spcAft>
                <a:spcPts val="0"/>
              </a:spcAft>
              <a:buSzPts val="1800"/>
              <a:buChar char="▪"/>
              <a:defRPr/>
            </a:lvl1pPr>
            <a:lvl2pPr marL="914400" lvl="1" indent="-365760" algn="l" rtl="0">
              <a:lnSpc>
                <a:spcPct val="100000"/>
              </a:lnSpc>
              <a:spcBef>
                <a:spcPts val="600"/>
              </a:spcBef>
              <a:spcAft>
                <a:spcPts val="0"/>
              </a:spcAft>
              <a:buSzPts val="2160"/>
              <a:buChar char="▪"/>
              <a:defRPr/>
            </a:lvl2pPr>
            <a:lvl3pPr marL="1371600" lvl="2" indent="-342900" algn="l" rtl="0">
              <a:lnSpc>
                <a:spcPct val="100000"/>
              </a:lnSpc>
              <a:spcBef>
                <a:spcPts val="600"/>
              </a:spcBef>
              <a:spcAft>
                <a:spcPts val="0"/>
              </a:spcAft>
              <a:buSzPts val="1800"/>
              <a:buChar char="▪"/>
              <a:defRPr/>
            </a:lvl3pPr>
            <a:lvl4pPr marL="1828800" lvl="3" indent="-342900" algn="l" rtl="0">
              <a:lnSpc>
                <a:spcPct val="100000"/>
              </a:lnSpc>
              <a:spcBef>
                <a:spcPts val="600"/>
              </a:spcBef>
              <a:spcAft>
                <a:spcPts val="0"/>
              </a:spcAft>
              <a:buSzPts val="1800"/>
              <a:buChar char="▪"/>
              <a:defRPr/>
            </a:lvl4pPr>
            <a:lvl5pPr marL="2286000" lvl="4" indent="-342900" algn="l" rtl="0">
              <a:lnSpc>
                <a:spcPct val="100000"/>
              </a:lnSpc>
              <a:spcBef>
                <a:spcPts val="600"/>
              </a:spcBef>
              <a:spcAft>
                <a:spcPts val="0"/>
              </a:spcAft>
              <a:buSzPts val="1800"/>
              <a:buChar char="▪"/>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141" name="Google Shape;141;g2bb2862943f_0_672"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
        <p:nvSpPr>
          <p:cNvPr id="2" name="Google Shape;135;g2bb2862943f_0_667">
            <a:extLst>
              <a:ext uri="{FF2B5EF4-FFF2-40B4-BE49-F238E27FC236}">
                <a16:creationId xmlns:a16="http://schemas.microsoft.com/office/drawing/2014/main" id="{91A934E0-0507-6BD1-55C5-8CCE105B9494}"/>
              </a:ext>
            </a:extLst>
          </p:cNvPr>
          <p:cNvSpPr txBox="1"/>
          <p:nvPr userDrawn="1"/>
        </p:nvSpPr>
        <p:spPr>
          <a:xfrm>
            <a:off x="0" y="81370"/>
            <a:ext cx="2524259" cy="314100"/>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n-US" sz="1800" b="1" dirty="0">
                <a:solidFill>
                  <a:schemeClr val="lt1"/>
                </a:solidFill>
                <a:highlight>
                  <a:srgbClr val="C01E24"/>
                </a:highlight>
                <a:latin typeface="Arial"/>
                <a:ea typeface="Arial"/>
                <a:cs typeface="Arial"/>
                <a:sym typeface="Arial"/>
              </a:rPr>
              <a:t> </a:t>
            </a:r>
            <a:r>
              <a:rPr lang="en-US" sz="1800" b="1" dirty="0">
                <a:solidFill>
                  <a:schemeClr val="lt1"/>
                </a:solidFill>
                <a:highlight>
                  <a:srgbClr val="C01E24"/>
                </a:highlight>
                <a:latin typeface="Calibri" panose="020F0502020204030204" pitchFamily="34" charset="0"/>
                <a:ea typeface="Arial"/>
                <a:cs typeface="Calibri" panose="020F0502020204030204" pitchFamily="34" charset="0"/>
                <a:sym typeface="Arial"/>
              </a:rPr>
              <a:t>8.1 </a:t>
            </a:r>
            <a:r>
              <a:rPr lang="en-US" sz="1800" dirty="0">
                <a:solidFill>
                  <a:srgbClr val="7F7F7F"/>
                </a:solidFill>
                <a:latin typeface="Calibri" panose="020F0502020204030204" pitchFamily="34" charset="0"/>
                <a:ea typeface="Arial"/>
                <a:cs typeface="Calibri" panose="020F0502020204030204" pitchFamily="34" charset="0"/>
                <a:sym typeface="Arial"/>
              </a:rPr>
              <a:t> </a:t>
            </a:r>
            <a:r>
              <a:rPr lang="en-US" sz="1800" dirty="0">
                <a:solidFill>
                  <a:srgbClr val="7F7F7F"/>
                </a:solidFill>
                <a:latin typeface="Abadi Extra Light" panose="020B0204020104020204" pitchFamily="34" charset="0"/>
                <a:ea typeface="Arial"/>
                <a:cs typeface="Calibri" panose="020F0502020204030204" pitchFamily="34" charset="0"/>
                <a:sym typeface="Arial"/>
              </a:rPr>
              <a:t>Newborn’s care </a:t>
            </a:r>
            <a:endParaRPr sz="1800" dirty="0">
              <a:solidFill>
                <a:srgbClr val="7F7F7F"/>
              </a:solidFill>
              <a:latin typeface="Abadi Extra Light" panose="020B0204020104020204" pitchFamily="34" charset="0"/>
              <a:ea typeface="Calibri"/>
              <a:cs typeface="Calibri" panose="020F0502020204030204" pitchFamily="34" charset="0"/>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ubmodule other slide 1 column">
  <p:cSld name="Submodule other slide 1 column">
    <p:spTree>
      <p:nvGrpSpPr>
        <p:cNvPr id="1" name="Shape 143"/>
        <p:cNvGrpSpPr/>
        <p:nvPr/>
      </p:nvGrpSpPr>
      <p:grpSpPr>
        <a:xfrm>
          <a:off x="0" y="0"/>
          <a:ext cx="0" cy="0"/>
          <a:chOff x="0" y="0"/>
          <a:chExt cx="0" cy="0"/>
        </a:xfrm>
      </p:grpSpPr>
      <p:sp>
        <p:nvSpPr>
          <p:cNvPr id="144" name="Google Shape;144;g2bb2862943f_0_678"/>
          <p:cNvSpPr txBox="1">
            <a:spLocks noGrp="1"/>
          </p:cNvSpPr>
          <p:nvPr>
            <p:ph type="title"/>
          </p:nvPr>
        </p:nvSpPr>
        <p:spPr>
          <a:xfrm>
            <a:off x="558000" y="1080000"/>
            <a:ext cx="11059800" cy="7281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203864"/>
              </a:buClr>
              <a:buSzPts val="2400"/>
              <a:buFont typeface="Calibri"/>
              <a:buNone/>
              <a:defRPr sz="2400" b="1">
                <a:solidFill>
                  <a:srgbClr val="20386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5" name="Google Shape;145;g2bb2862943f_0_678"/>
          <p:cNvSpPr txBox="1">
            <a:spLocks noGrp="1"/>
          </p:cNvSpPr>
          <p:nvPr>
            <p:ph type="body" idx="1"/>
          </p:nvPr>
        </p:nvSpPr>
        <p:spPr>
          <a:xfrm>
            <a:off x="557999" y="2459736"/>
            <a:ext cx="11059800" cy="39414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600"/>
              </a:spcBef>
              <a:spcAft>
                <a:spcPts val="0"/>
              </a:spcAft>
              <a:buSzPts val="1800"/>
              <a:buChar char="▪"/>
              <a:defRPr/>
            </a:lvl1pPr>
            <a:lvl2pPr marL="914400" lvl="1" indent="-365760" algn="l" rtl="0">
              <a:lnSpc>
                <a:spcPct val="100000"/>
              </a:lnSpc>
              <a:spcBef>
                <a:spcPts val="600"/>
              </a:spcBef>
              <a:spcAft>
                <a:spcPts val="0"/>
              </a:spcAft>
              <a:buSzPts val="2160"/>
              <a:buChar char="▪"/>
              <a:defRPr/>
            </a:lvl2pPr>
            <a:lvl3pPr marL="1371600" lvl="2" indent="-342900" algn="l" rtl="0">
              <a:lnSpc>
                <a:spcPct val="100000"/>
              </a:lnSpc>
              <a:spcBef>
                <a:spcPts val="600"/>
              </a:spcBef>
              <a:spcAft>
                <a:spcPts val="0"/>
              </a:spcAft>
              <a:buSzPts val="1800"/>
              <a:buChar char="▪"/>
              <a:defRPr/>
            </a:lvl3pPr>
            <a:lvl4pPr marL="1828800" lvl="3" indent="-342900" algn="l" rtl="0">
              <a:lnSpc>
                <a:spcPct val="100000"/>
              </a:lnSpc>
              <a:spcBef>
                <a:spcPts val="600"/>
              </a:spcBef>
              <a:spcAft>
                <a:spcPts val="0"/>
              </a:spcAft>
              <a:buSzPts val="1800"/>
              <a:buChar char="▪"/>
              <a:defRPr/>
            </a:lvl4pPr>
            <a:lvl5pPr marL="2286000" lvl="4" indent="-342900" algn="l" rtl="0">
              <a:lnSpc>
                <a:spcPct val="100000"/>
              </a:lnSpc>
              <a:spcBef>
                <a:spcPts val="600"/>
              </a:spcBef>
              <a:spcAft>
                <a:spcPts val="0"/>
              </a:spcAft>
              <a:buSzPts val="1800"/>
              <a:buChar char="▪"/>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 name="Google Shape;135;g2bb2862943f_0_667">
            <a:extLst>
              <a:ext uri="{FF2B5EF4-FFF2-40B4-BE49-F238E27FC236}">
                <a16:creationId xmlns:a16="http://schemas.microsoft.com/office/drawing/2014/main" id="{B1F698DE-F3CE-4825-9603-B5F1EF282BE9}"/>
              </a:ext>
            </a:extLst>
          </p:cNvPr>
          <p:cNvSpPr txBox="1"/>
          <p:nvPr userDrawn="1"/>
        </p:nvSpPr>
        <p:spPr>
          <a:xfrm>
            <a:off x="0" y="81370"/>
            <a:ext cx="2524259" cy="314100"/>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n-US" sz="1800" b="1" dirty="0">
                <a:solidFill>
                  <a:schemeClr val="lt1"/>
                </a:solidFill>
                <a:highlight>
                  <a:srgbClr val="C01E24"/>
                </a:highlight>
                <a:latin typeface="Arial"/>
                <a:ea typeface="Arial"/>
                <a:cs typeface="Arial"/>
                <a:sym typeface="Arial"/>
              </a:rPr>
              <a:t> </a:t>
            </a:r>
            <a:r>
              <a:rPr lang="en-US" sz="1800" b="1" dirty="0">
                <a:solidFill>
                  <a:schemeClr val="lt1"/>
                </a:solidFill>
                <a:highlight>
                  <a:srgbClr val="C01E24"/>
                </a:highlight>
                <a:latin typeface="Calibri" panose="020F0502020204030204" pitchFamily="34" charset="0"/>
                <a:ea typeface="Arial"/>
                <a:cs typeface="Calibri" panose="020F0502020204030204" pitchFamily="34" charset="0"/>
                <a:sym typeface="Arial"/>
              </a:rPr>
              <a:t>8.1 </a:t>
            </a:r>
            <a:r>
              <a:rPr lang="en-US" sz="1800" dirty="0">
                <a:solidFill>
                  <a:srgbClr val="7F7F7F"/>
                </a:solidFill>
                <a:latin typeface="Calibri" panose="020F0502020204030204" pitchFamily="34" charset="0"/>
                <a:ea typeface="Arial"/>
                <a:cs typeface="Calibri" panose="020F0502020204030204" pitchFamily="34" charset="0"/>
                <a:sym typeface="Arial"/>
              </a:rPr>
              <a:t> </a:t>
            </a:r>
            <a:r>
              <a:rPr lang="en-US" sz="1800" dirty="0">
                <a:solidFill>
                  <a:srgbClr val="7F7F7F"/>
                </a:solidFill>
                <a:latin typeface="Abadi Extra Light" panose="020B0204020104020204" pitchFamily="34" charset="0"/>
                <a:ea typeface="Arial"/>
                <a:cs typeface="Calibri" panose="020F0502020204030204" pitchFamily="34" charset="0"/>
                <a:sym typeface="Arial"/>
              </a:rPr>
              <a:t>Newborn’s care </a:t>
            </a:r>
            <a:endParaRPr sz="1800" dirty="0">
              <a:solidFill>
                <a:srgbClr val="7F7F7F"/>
              </a:solidFill>
              <a:latin typeface="Abadi Extra Light" panose="020B0204020104020204" pitchFamily="34" charset="0"/>
              <a:ea typeface="Calibri"/>
              <a:cs typeface="Calibri" panose="020F0502020204030204" pitchFamily="34" charset="0"/>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verall outline">
  <p:cSld name="Overall outline">
    <p:spTree>
      <p:nvGrpSpPr>
        <p:cNvPr id="1" name="Shape 17"/>
        <p:cNvGrpSpPr/>
        <p:nvPr/>
      </p:nvGrpSpPr>
      <p:grpSpPr>
        <a:xfrm>
          <a:off x="0" y="0"/>
          <a:ext cx="0" cy="0"/>
          <a:chOff x="0" y="0"/>
          <a:chExt cx="0" cy="0"/>
        </a:xfrm>
      </p:grpSpPr>
      <p:sp>
        <p:nvSpPr>
          <p:cNvPr id="18" name="Google Shape;18;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000"/>
              <a:buFont typeface="Gill Sans"/>
              <a:buNone/>
              <a:defRPr sz="4000" b="0">
                <a:solidFill>
                  <a:schemeClr val="dk1"/>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5"/>
          <p:cNvSpPr txBox="1"/>
          <p:nvPr/>
        </p:nvSpPr>
        <p:spPr>
          <a:xfrm>
            <a:off x="361999" y="5260932"/>
            <a:ext cx="2562438"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FFFFF"/>
                </a:solidFill>
                <a:latin typeface="Impact"/>
                <a:ea typeface="Impact"/>
                <a:cs typeface="Impact"/>
                <a:sym typeface="Impact"/>
              </a:rPr>
              <a:t>2. Empower</a:t>
            </a:r>
            <a:endParaRPr sz="1400" b="0" i="0" u="none" strike="noStrike" cap="none">
              <a:solidFill>
                <a:srgbClr val="000000"/>
              </a:solidFill>
              <a:latin typeface="Arial"/>
              <a:ea typeface="Arial"/>
              <a:cs typeface="Arial"/>
              <a:sym typeface="Arial"/>
            </a:endParaRPr>
          </a:p>
        </p:txBody>
      </p:sp>
      <p:sp>
        <p:nvSpPr>
          <p:cNvPr id="20" name="Google Shape;20;p35"/>
          <p:cNvSpPr txBox="1"/>
          <p:nvPr/>
        </p:nvSpPr>
        <p:spPr>
          <a:xfrm>
            <a:off x="6112132" y="5231422"/>
            <a:ext cx="2465863"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FFFFF"/>
                </a:solidFill>
                <a:latin typeface="Impact"/>
                <a:ea typeface="Impact"/>
                <a:cs typeface="Impact"/>
                <a:sym typeface="Impact"/>
              </a:rPr>
              <a:t>3. Participate</a:t>
            </a:r>
            <a:endParaRPr sz="1400" b="0" i="0" u="none" strike="noStrike" cap="none">
              <a:solidFill>
                <a:srgbClr val="000000"/>
              </a:solidFill>
              <a:latin typeface="Arial"/>
              <a:ea typeface="Arial"/>
              <a:cs typeface="Arial"/>
              <a:sym typeface="Arial"/>
            </a:endParaRPr>
          </a:p>
        </p:txBody>
      </p:sp>
      <p:sp>
        <p:nvSpPr>
          <p:cNvPr id="21" name="Google Shape;21;p35"/>
          <p:cNvSpPr txBox="1"/>
          <p:nvPr/>
        </p:nvSpPr>
        <p:spPr>
          <a:xfrm>
            <a:off x="381260" y="2409476"/>
            <a:ext cx="2509620"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rgbClr val="FFFFFF"/>
                </a:solidFill>
                <a:latin typeface="Impact"/>
                <a:ea typeface="Impact"/>
                <a:cs typeface="Impact"/>
                <a:sym typeface="Impact"/>
              </a:rPr>
              <a:t>1. Prevent</a:t>
            </a:r>
            <a:endParaRPr sz="1400" b="0" i="0" u="none" strike="noStrike" cap="none">
              <a:solidFill>
                <a:srgbClr val="000000"/>
              </a:solidFill>
              <a:latin typeface="Arial"/>
              <a:ea typeface="Arial"/>
              <a:cs typeface="Arial"/>
              <a:sym typeface="Arial"/>
            </a:endParaRPr>
          </a:p>
        </p:txBody>
      </p:sp>
      <p:pic>
        <p:nvPicPr>
          <p:cNvPr id="22" name="Google Shape;22;p35"/>
          <p:cNvPicPr preferRelativeResize="0"/>
          <p:nvPr/>
        </p:nvPicPr>
        <p:blipFill rotWithShape="1">
          <a:blip r:embed="rId2">
            <a:alphaModFix/>
          </a:blip>
          <a:srcRect b="59835"/>
          <a:stretch/>
        </p:blipFill>
        <p:spPr>
          <a:xfrm>
            <a:off x="4903" y="6508739"/>
            <a:ext cx="12191695" cy="349261"/>
          </a:xfrm>
          <a:prstGeom prst="rect">
            <a:avLst/>
          </a:prstGeom>
          <a:noFill/>
          <a:ln>
            <a:noFill/>
          </a:ln>
        </p:spPr>
      </p:pic>
      <p:pic>
        <p:nvPicPr>
          <p:cNvPr id="23" name="Google Shape;23;p35" descr="C:\Users\Georgia-Work\AppData\Roaming\Skype\georgia.aristidou\media_messaging\media_cache\^DD49E969C8C275A0BF0095F3F01442BBA23C6B6D6D2A977CE4^pimgpsh_fullsize_distr.jpg"/>
          <p:cNvPicPr preferRelativeResize="0"/>
          <p:nvPr/>
        </p:nvPicPr>
        <p:blipFill rotWithShape="1">
          <a:blip r:embed="rId3">
            <a:alphaModFix/>
          </a:blip>
          <a:srcRect/>
          <a:stretch/>
        </p:blipFill>
        <p:spPr>
          <a:xfrm>
            <a:off x="10507980" y="6374858"/>
            <a:ext cx="1684020" cy="495300"/>
          </a:xfrm>
          <a:prstGeom prst="rect">
            <a:avLst/>
          </a:prstGeom>
          <a:noFill/>
          <a:ln>
            <a:noFill/>
          </a:ln>
        </p:spPr>
      </p:pic>
      <p:pic>
        <p:nvPicPr>
          <p:cNvPr id="24" name="Google Shape;24;p35"/>
          <p:cNvPicPr preferRelativeResize="0"/>
          <p:nvPr/>
        </p:nvPicPr>
        <p:blipFill rotWithShape="1">
          <a:blip r:embed="rId2">
            <a:alphaModFix/>
          </a:blip>
          <a:srcRect b="59835"/>
          <a:stretch/>
        </p:blipFill>
        <p:spPr>
          <a:xfrm rot="10800000">
            <a:off x="-8250" y="-4107"/>
            <a:ext cx="12191695" cy="349261"/>
          </a:xfrm>
          <a:prstGeom prst="rect">
            <a:avLst/>
          </a:prstGeom>
          <a:noFill/>
          <a:ln>
            <a:noFill/>
          </a:ln>
        </p:spPr>
      </p:pic>
      <p:pic>
        <p:nvPicPr>
          <p:cNvPr id="25" name="Google Shape;25;p35" descr="Εικόνα που περιέχει clipart, σύμβολο, καρτούν, λογότυπο&#10;&#10;Περιγραφή που δημιουργήθηκε αυτόματα"/>
          <p:cNvPicPr preferRelativeResize="0"/>
          <p:nvPr/>
        </p:nvPicPr>
        <p:blipFill rotWithShape="1">
          <a:blip r:embed="rId4">
            <a:alphaModFix/>
          </a:blip>
          <a:srcRect/>
          <a:stretch/>
        </p:blipFill>
        <p:spPr>
          <a:xfrm flipH="1">
            <a:off x="131635" y="365125"/>
            <a:ext cx="591924" cy="1059378"/>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Intro Unit">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2B5C26-F28B-4AA9-BD2D-9793B5ACAA02}"/>
              </a:ext>
            </a:extLst>
          </p:cNvPr>
          <p:cNvSpPr>
            <a:spLocks noGrp="1"/>
          </p:cNvSpPr>
          <p:nvPr>
            <p:ph type="title" hasCustomPrompt="1"/>
          </p:nvPr>
        </p:nvSpPr>
        <p:spPr>
          <a:xfrm>
            <a:off x="558000" y="1079999"/>
            <a:ext cx="10515600" cy="893179"/>
          </a:xfrm>
        </p:spPr>
        <p:txBody>
          <a:bodyPr>
            <a:normAutofit/>
          </a:bodyPr>
          <a:lstStyle>
            <a:lvl1pPr>
              <a:defRPr lang="el-GR" sz="3600" b="1" kern="1200" dirty="0">
                <a:solidFill>
                  <a:srgbClr val="203864"/>
                </a:solidFill>
                <a:effectLst/>
                <a:latin typeface="+mn-lt"/>
                <a:ea typeface="Adobe Gothic Std B" panose="020B0800000000000000" pitchFamily="34" charset="-128"/>
                <a:cs typeface="+mj-cs"/>
              </a:defRPr>
            </a:lvl1pPr>
          </a:lstStyle>
          <a:p>
            <a:r>
              <a:rPr lang="en-US"/>
              <a:t>Unit 1</a:t>
            </a:r>
            <a:br>
              <a:rPr lang="en-US"/>
            </a:br>
            <a:r>
              <a:rPr lang="el-GR"/>
              <a:t>Στυλ κύριου τίτλου</a:t>
            </a:r>
          </a:p>
        </p:txBody>
      </p:sp>
      <p:sp>
        <p:nvSpPr>
          <p:cNvPr id="3" name="Θέση κειμένου 2">
            <a:extLst>
              <a:ext uri="{FF2B5EF4-FFF2-40B4-BE49-F238E27FC236}">
                <a16:creationId xmlns:a16="http://schemas.microsoft.com/office/drawing/2014/main" id="{C2867843-C85E-4F95-822E-2E2E06813F6C}"/>
              </a:ext>
            </a:extLst>
          </p:cNvPr>
          <p:cNvSpPr>
            <a:spLocks noGrp="1"/>
          </p:cNvSpPr>
          <p:nvPr>
            <p:ph type="body" idx="1"/>
          </p:nvPr>
        </p:nvSpPr>
        <p:spPr>
          <a:xfrm>
            <a:off x="558000" y="2160000"/>
            <a:ext cx="5157787" cy="503020"/>
          </a:xfrm>
        </p:spPr>
        <p:txBody>
          <a:bodyPr anchor="b">
            <a:normAutofit/>
          </a:bodyPr>
          <a:lstStyle>
            <a:lvl1pPr marL="0" indent="0">
              <a:buNone/>
              <a:defRPr lang="el-GR" sz="1800" b="1" kern="1200" dirty="0" smtClean="0">
                <a:solidFill>
                  <a:srgbClr val="000000"/>
                </a:solidFill>
                <a:latin typeface="Arial" panose="020B0604020202020204" pitchFamily="34" charset="0"/>
                <a:ea typeface="MS PGothic" panose="020B0600070205080204" pitchFamily="34" charset="-128"/>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a:extLst>
              <a:ext uri="{FF2B5EF4-FFF2-40B4-BE49-F238E27FC236}">
                <a16:creationId xmlns:a16="http://schemas.microsoft.com/office/drawing/2014/main" id="{A8468A7D-D857-4528-93D4-75CB428F4675}"/>
              </a:ext>
            </a:extLst>
          </p:cNvPr>
          <p:cNvSpPr>
            <a:spLocks noGrp="1"/>
          </p:cNvSpPr>
          <p:nvPr>
            <p:ph sz="half" idx="2"/>
          </p:nvPr>
        </p:nvSpPr>
        <p:spPr>
          <a:xfrm>
            <a:off x="558000" y="2687950"/>
            <a:ext cx="10515600" cy="3684588"/>
          </a:xfrm>
        </p:spPr>
        <p:txBody>
          <a:bodyPr/>
          <a:lstStyle>
            <a:lvl1pPr>
              <a:lnSpc>
                <a:spcPct val="150000"/>
              </a:lnSpc>
              <a:buClr>
                <a:srgbClr val="C01E24"/>
              </a:buClr>
              <a:defRPr>
                <a:latin typeface="+mn-lt"/>
              </a:defRPr>
            </a:lvl1pPr>
            <a:lvl2pPr>
              <a:lnSpc>
                <a:spcPct val="150000"/>
              </a:lnSpc>
              <a:buClr>
                <a:srgbClr val="C01E24"/>
              </a:buClr>
              <a:defRPr>
                <a:latin typeface="+mn-lt"/>
              </a:defRPr>
            </a:lvl2pPr>
            <a:lvl3pPr>
              <a:lnSpc>
                <a:spcPct val="150000"/>
              </a:lnSpc>
              <a:buClr>
                <a:srgbClr val="C01E24"/>
              </a:buClr>
              <a:defRPr>
                <a:latin typeface="+mn-lt"/>
              </a:defRPr>
            </a:lvl3pPr>
            <a:lvl4pPr>
              <a:lnSpc>
                <a:spcPct val="150000"/>
              </a:lnSpc>
              <a:buClr>
                <a:srgbClr val="C01E24"/>
              </a:buClr>
              <a:defRPr>
                <a:latin typeface="+mn-lt"/>
              </a:defRPr>
            </a:lvl4pPr>
            <a:lvl5pPr>
              <a:lnSpc>
                <a:spcPct val="150000"/>
              </a:lnSpc>
              <a:buClr>
                <a:srgbClr val="C01E24"/>
              </a:buClr>
              <a:defRPr>
                <a:latin typeface="+mn-lt"/>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6" name="Εικόνα 5">
            <a:extLst>
              <a:ext uri="{FF2B5EF4-FFF2-40B4-BE49-F238E27FC236}">
                <a16:creationId xmlns:a16="http://schemas.microsoft.com/office/drawing/2014/main" id="{32D2C6E2-DA3C-03C5-4B1D-9DB2EFCDEC7A}"/>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5" name="Εικόνα 4"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B601D7AC-22F9-68D2-2485-EF228EEDE29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1652422" y="61782"/>
            <a:ext cx="473524" cy="827819"/>
          </a:xfrm>
          <a:prstGeom prst="rect">
            <a:avLst/>
          </a:prstGeom>
        </p:spPr>
      </p:pic>
      <p:pic>
        <p:nvPicPr>
          <p:cNvPr id="8" name="Picture 7" descr="Blue text on a black background&#10;&#10;Description automatically generated">
            <a:extLst>
              <a:ext uri="{FF2B5EF4-FFF2-40B4-BE49-F238E27FC236}">
                <a16:creationId xmlns:a16="http://schemas.microsoft.com/office/drawing/2014/main" id="{883C3956-61FA-889B-7643-4B8AC324F0C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628" y="6451864"/>
            <a:ext cx="1843259" cy="411254"/>
          </a:xfrm>
          <a:prstGeom prst="rect">
            <a:avLst/>
          </a:prstGeom>
        </p:spPr>
      </p:pic>
    </p:spTree>
    <p:extLst>
      <p:ext uri="{BB962C8B-B14F-4D97-AF65-F5344CB8AC3E}">
        <p14:creationId xmlns:p14="http://schemas.microsoft.com/office/powerpoint/2010/main" val="303291729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tarting slide">
  <p:cSld name="Starting slide">
    <p:spTree>
      <p:nvGrpSpPr>
        <p:cNvPr id="1" name="Shape 153"/>
        <p:cNvGrpSpPr/>
        <p:nvPr/>
      </p:nvGrpSpPr>
      <p:grpSpPr>
        <a:xfrm>
          <a:off x="0" y="0"/>
          <a:ext cx="0" cy="0"/>
          <a:chOff x="0" y="0"/>
          <a:chExt cx="0" cy="0"/>
        </a:xfrm>
      </p:grpSpPr>
      <p:pic>
        <p:nvPicPr>
          <p:cNvPr id="154" name="Google Shape;154;g2bb2862943f_0_1332" descr="Blue text on a black background&#10;&#10;Description automatically generated"/>
          <p:cNvPicPr preferRelativeResize="0"/>
          <p:nvPr/>
        </p:nvPicPr>
        <p:blipFill rotWithShape="1">
          <a:blip r:embed="rId2">
            <a:alphaModFix/>
          </a:blip>
          <a:srcRect/>
          <a:stretch/>
        </p:blipFill>
        <p:spPr>
          <a:xfrm>
            <a:off x="0" y="6446746"/>
            <a:ext cx="1843259" cy="411254"/>
          </a:xfrm>
          <a:prstGeom prst="rect">
            <a:avLst/>
          </a:prstGeom>
          <a:noFill/>
          <a:ln>
            <a:noFill/>
          </a:ln>
        </p:spPr>
      </p:pic>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tarting slide">
    <p:spTree>
      <p:nvGrpSpPr>
        <p:cNvPr id="1" name=""/>
        <p:cNvGrpSpPr/>
        <p:nvPr/>
      </p:nvGrpSpPr>
      <p:grpSpPr>
        <a:xfrm>
          <a:off x="0" y="0"/>
          <a:ext cx="0" cy="0"/>
          <a:chOff x="0" y="0"/>
          <a:chExt cx="0" cy="0"/>
        </a:xfrm>
      </p:grpSpPr>
      <p:pic>
        <p:nvPicPr>
          <p:cNvPr id="2" name="Picture 1" descr="Blue text on a black background&#10;&#10;Description automatically generated">
            <a:extLst>
              <a:ext uri="{FF2B5EF4-FFF2-40B4-BE49-F238E27FC236}">
                <a16:creationId xmlns:a16="http://schemas.microsoft.com/office/drawing/2014/main" id="{C84ABD09-047E-D5B3-10E0-1421F08D771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46746"/>
            <a:ext cx="1843259" cy="411254"/>
          </a:xfrm>
          <a:prstGeom prst="rect">
            <a:avLst/>
          </a:prstGeom>
        </p:spPr>
      </p:pic>
    </p:spTree>
    <p:extLst>
      <p:ext uri="{BB962C8B-B14F-4D97-AF65-F5344CB8AC3E}">
        <p14:creationId xmlns:p14="http://schemas.microsoft.com/office/powerpoint/2010/main" val="25785619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Submodule Intro">
    <p:spTree>
      <p:nvGrpSpPr>
        <p:cNvPr id="1" name=""/>
        <p:cNvGrpSpPr/>
        <p:nvPr/>
      </p:nvGrpSpPr>
      <p:grpSpPr>
        <a:xfrm>
          <a:off x="0" y="0"/>
          <a:ext cx="0" cy="0"/>
          <a:chOff x="0" y="0"/>
          <a:chExt cx="0" cy="0"/>
        </a:xfrm>
      </p:grpSpPr>
      <p:sp>
        <p:nvSpPr>
          <p:cNvPr id="11" name="Rectangle 1">
            <a:extLst>
              <a:ext uri="{FF2B5EF4-FFF2-40B4-BE49-F238E27FC236}">
                <a16:creationId xmlns:a16="http://schemas.microsoft.com/office/drawing/2014/main" id="{85AC0203-B144-4B95-B9C1-17443F665396}"/>
              </a:ext>
            </a:extLst>
          </p:cNvPr>
          <p:cNvSpPr/>
          <p:nvPr userDrawn="1"/>
        </p:nvSpPr>
        <p:spPr>
          <a:xfrm>
            <a:off x="0" y="2218305"/>
            <a:ext cx="12192001" cy="3787362"/>
          </a:xfrm>
          <a:custGeom>
            <a:avLst/>
            <a:gdLst>
              <a:gd name="connsiteX0" fmla="*/ 0 w 12192001"/>
              <a:gd name="connsiteY0" fmla="*/ 0 h 3787362"/>
              <a:gd name="connsiteX1" fmla="*/ 12192001 w 12192001"/>
              <a:gd name="connsiteY1" fmla="*/ 0 h 3787362"/>
              <a:gd name="connsiteX2" fmla="*/ 12192001 w 12192001"/>
              <a:gd name="connsiteY2" fmla="*/ 3787362 h 3787362"/>
              <a:gd name="connsiteX3" fmla="*/ 0 w 12192001"/>
              <a:gd name="connsiteY3" fmla="*/ 3787362 h 3787362"/>
              <a:gd name="connsiteX4" fmla="*/ 0 w 12192001"/>
              <a:gd name="connsiteY4" fmla="*/ 0 h 3787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1" h="3787362" fill="none" extrusionOk="0">
                <a:moveTo>
                  <a:pt x="0" y="0"/>
                </a:moveTo>
                <a:cubicBezTo>
                  <a:pt x="5267857" y="115912"/>
                  <a:pt x="10534044" y="115906"/>
                  <a:pt x="12192001" y="0"/>
                </a:cubicBezTo>
                <a:cubicBezTo>
                  <a:pt x="12023287" y="884214"/>
                  <a:pt x="12337058" y="2861203"/>
                  <a:pt x="12192001" y="3787362"/>
                </a:cubicBezTo>
                <a:cubicBezTo>
                  <a:pt x="6856763" y="3858406"/>
                  <a:pt x="3552369" y="3797966"/>
                  <a:pt x="0" y="3787362"/>
                </a:cubicBezTo>
                <a:cubicBezTo>
                  <a:pt x="-168955" y="3245399"/>
                  <a:pt x="-23238" y="1332813"/>
                  <a:pt x="0" y="0"/>
                </a:cubicBezTo>
                <a:close/>
              </a:path>
              <a:path w="12192001" h="3787362" stroke="0" extrusionOk="0">
                <a:moveTo>
                  <a:pt x="0" y="0"/>
                </a:moveTo>
                <a:cubicBezTo>
                  <a:pt x="4883943" y="25039"/>
                  <a:pt x="6582665" y="-133"/>
                  <a:pt x="12192001" y="0"/>
                </a:cubicBezTo>
                <a:cubicBezTo>
                  <a:pt x="12322435" y="1274441"/>
                  <a:pt x="12072005" y="3367144"/>
                  <a:pt x="12192001" y="3787362"/>
                </a:cubicBezTo>
                <a:cubicBezTo>
                  <a:pt x="10180307" y="3658891"/>
                  <a:pt x="3276446" y="3637757"/>
                  <a:pt x="0" y="3787362"/>
                </a:cubicBezTo>
                <a:cubicBezTo>
                  <a:pt x="-18279" y="2559161"/>
                  <a:pt x="166913" y="1839966"/>
                  <a:pt x="0" y="0"/>
                </a:cubicBezTo>
                <a:close/>
              </a:path>
            </a:pathLst>
          </a:custGeom>
          <a:solidFill>
            <a:srgbClr val="DDE0E5"/>
          </a:solidFill>
          <a:ln w="9525">
            <a:noFill/>
            <a:miter lim="800000"/>
            <a:headEnd/>
            <a:tailEnd/>
            <a:extLst>
              <a:ext uri="{C807C97D-BFC1-408E-A445-0C87EB9F89A2}">
                <ask:lineSketchStyleProps xmlns="" xmlns:ask="http://schemas.microsoft.com/office/drawing/2018/sketchyshapes" sd="943183522">
                  <a:prstGeom prst="rect">
                    <a:avLst/>
                  </a:prstGeom>
                  <ask:type>
                    <ask:lineSketchCurved/>
                  </ask:type>
                </ask:lineSketchStyleProps>
              </a:ext>
            </a:extLst>
          </a:ln>
          <a:effectLst>
            <a:outerShdw blurRad="40000" dist="23000" dir="5400000" rotWithShape="0">
              <a:srgbClr val="808080">
                <a:alpha val="34998"/>
              </a:srgbClr>
            </a:outerShdw>
          </a:effectLst>
        </p:spPr>
        <p:txBody>
          <a:bodyPr anchor="ctr"/>
          <a:lstStyle/>
          <a:p>
            <a:pPr marL="285750" marR="0" lvl="0" indent="-285750" algn="ctr"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l-G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0515600" cy="618346"/>
          </a:xfrm>
        </p:spPr>
        <p:txBody>
          <a:bodyPr>
            <a:noAutofit/>
          </a:bodyPr>
          <a:lstStyle>
            <a:lvl1pPr>
              <a:defRPr lang="el-GR" sz="2200" kern="1200" dirty="0">
                <a:solidFill>
                  <a:srgbClr val="C01E24"/>
                </a:solidFill>
                <a:latin typeface="+mn-lt"/>
                <a:ea typeface="+mj-ea"/>
                <a:cs typeface="+mj-cs"/>
              </a:defRPr>
            </a:lvl1pPr>
          </a:lstStyle>
          <a:p>
            <a:r>
              <a:rPr lang="el-GR"/>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8000" y="2218304"/>
            <a:ext cx="7872768" cy="3787361"/>
          </a:xfrm>
        </p:spPr>
        <p:txBody>
          <a:bodyPr/>
          <a:lstStyle>
            <a:lvl1pPr marL="228600" indent="-228600">
              <a:buClr>
                <a:srgbClr val="C00000"/>
              </a:buClr>
              <a:buFont typeface="Wingdings" panose="05000000000000000000" pitchFamily="2" charset="2"/>
              <a:buChar char="ü"/>
              <a:defRPr>
                <a:solidFill>
                  <a:schemeClr val="tx1"/>
                </a:solidFill>
                <a:effectLst/>
                <a:latin typeface="+mn-lt"/>
              </a:defRPr>
            </a:lvl1pPr>
            <a:lvl2pPr marL="685800" indent="-228600">
              <a:buClr>
                <a:srgbClr val="C00000"/>
              </a:buClr>
              <a:buFont typeface="Wingdings" panose="05000000000000000000" pitchFamily="2" charset="2"/>
              <a:buChar char="ü"/>
              <a:defRPr>
                <a:solidFill>
                  <a:schemeClr val="tx1"/>
                </a:solidFill>
                <a:effectLst/>
                <a:latin typeface="+mn-lt"/>
              </a:defRPr>
            </a:lvl2pPr>
            <a:lvl3pPr marL="1143000" indent="-228600">
              <a:buClr>
                <a:srgbClr val="C00000"/>
              </a:buClr>
              <a:buFont typeface="Wingdings" panose="05000000000000000000" pitchFamily="2" charset="2"/>
              <a:buChar char="ü"/>
              <a:defRPr>
                <a:solidFill>
                  <a:schemeClr val="tx1"/>
                </a:solidFill>
                <a:effectLst/>
                <a:latin typeface="+mn-lt"/>
              </a:defRPr>
            </a:lvl3pPr>
            <a:lvl4pPr marL="1600200" indent="-228600">
              <a:buClr>
                <a:srgbClr val="C00000"/>
              </a:buClr>
              <a:buFont typeface="Wingdings" panose="05000000000000000000" pitchFamily="2" charset="2"/>
              <a:buChar char="ü"/>
              <a:defRPr>
                <a:solidFill>
                  <a:schemeClr val="tx1"/>
                </a:solidFill>
                <a:effectLst/>
                <a:latin typeface="+mn-lt"/>
              </a:defRPr>
            </a:lvl4pPr>
            <a:lvl5pPr marL="2057400" indent="-228600">
              <a:buClr>
                <a:srgbClr val="C00000"/>
              </a:buClr>
              <a:buFont typeface="Wingdings" panose="05000000000000000000" pitchFamily="2" charset="2"/>
              <a:buChar char="ü"/>
              <a:defRPr>
                <a:solidFill>
                  <a:schemeClr val="tx1"/>
                </a:solidFill>
                <a:effectLst/>
                <a:latin typeface="+mn-lt"/>
              </a:defRPr>
            </a:lvl5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pic>
        <p:nvPicPr>
          <p:cNvPr id="5" name="Εικόνα 4">
            <a:extLst>
              <a:ext uri="{FF2B5EF4-FFF2-40B4-BE49-F238E27FC236}">
                <a16:creationId xmlns:a16="http://schemas.microsoft.com/office/drawing/2014/main" id="{315B9CD0-664A-1A57-5482-64081E3C8776}"/>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6" name="Εικόνα 5"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8AD8DA09-CA51-90FC-C37F-AA4EB941D2E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1652422" y="61782"/>
            <a:ext cx="473524" cy="827819"/>
          </a:xfrm>
          <a:prstGeom prst="rect">
            <a:avLst/>
          </a:prstGeom>
        </p:spPr>
      </p:pic>
      <p:pic>
        <p:nvPicPr>
          <p:cNvPr id="10" name="Picture 9" descr="Blue text on a black background&#10;&#10;Description automatically generated">
            <a:extLst>
              <a:ext uri="{FF2B5EF4-FFF2-40B4-BE49-F238E27FC236}">
                <a16:creationId xmlns:a16="http://schemas.microsoft.com/office/drawing/2014/main" id="{1C64525D-B8CE-6572-E8A4-458CB9AD521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628" y="6451864"/>
            <a:ext cx="1843259" cy="411254"/>
          </a:xfrm>
          <a:prstGeom prst="rect">
            <a:avLst/>
          </a:prstGeom>
        </p:spPr>
      </p:pic>
    </p:spTree>
    <p:extLst>
      <p:ext uri="{BB962C8B-B14F-4D97-AF65-F5344CB8AC3E}">
        <p14:creationId xmlns:p14="http://schemas.microsoft.com/office/powerpoint/2010/main" val="304470831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verall outline">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FC282D51-334C-492B-9A39-B63B0DF2D66D}"/>
              </a:ext>
            </a:extLst>
          </p:cNvPr>
          <p:cNvSpPr>
            <a:spLocks noGrp="1"/>
          </p:cNvSpPr>
          <p:nvPr>
            <p:ph type="title"/>
          </p:nvPr>
        </p:nvSpPr>
        <p:spPr/>
        <p:txBody>
          <a:bodyPr>
            <a:normAutofit/>
          </a:bodyPr>
          <a:lstStyle>
            <a:lvl1pPr algn="ctr">
              <a:defRPr lang="el-GR" sz="4000" b="0" kern="1200" dirty="0" smtClean="0">
                <a:solidFill>
                  <a:schemeClr val="tx1"/>
                </a:solidFill>
                <a:latin typeface="Gill Sans Nova" panose="020B0602020104020203" pitchFamily="34" charset="0"/>
                <a:ea typeface="Adobe Gothic Std B" panose="020B0800000000000000" pitchFamily="34" charset="-128"/>
                <a:cs typeface="+mj-cs"/>
              </a:defRPr>
            </a:lvl1pPr>
          </a:lstStyle>
          <a:p>
            <a:r>
              <a:rPr lang="el-GR"/>
              <a:t>Στυλ κύριου τίτλου</a:t>
            </a:r>
          </a:p>
        </p:txBody>
      </p:sp>
      <p:sp>
        <p:nvSpPr>
          <p:cNvPr id="10" name="TextBox 80">
            <a:extLst>
              <a:ext uri="{FF2B5EF4-FFF2-40B4-BE49-F238E27FC236}">
                <a16:creationId xmlns:a16="http://schemas.microsoft.com/office/drawing/2014/main" id="{79C9303C-96F0-47F7-8FD2-205DF32B61F9}"/>
              </a:ext>
            </a:extLst>
          </p:cNvPr>
          <p:cNvSpPr txBox="1">
            <a:spLocks noChangeArrowheads="1"/>
          </p:cNvSpPr>
          <p:nvPr userDrawn="1"/>
        </p:nvSpPr>
        <p:spPr bwMode="auto">
          <a:xfrm>
            <a:off x="361999" y="5260932"/>
            <a:ext cx="25624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l-GR" sz="2400" b="0" i="0" u="none" strike="noStrike" kern="1200" cap="none" spc="0" normalizeH="0" baseline="0" noProof="0">
                <a:ln>
                  <a:noFill/>
                </a:ln>
                <a:solidFill>
                  <a:srgbClr val="FFFFFF"/>
                </a:solidFill>
                <a:effectLst/>
                <a:uLnTx/>
                <a:uFillTx/>
                <a:latin typeface="Impact" panose="020B0806030902050204" pitchFamily="34" charset="0"/>
                <a:ea typeface="MS PGothic" panose="020B0600070205080204" pitchFamily="34" charset="-128"/>
                <a:cs typeface="+mn-cs"/>
              </a:rPr>
              <a:t>2. Empower</a:t>
            </a:r>
          </a:p>
        </p:txBody>
      </p:sp>
      <p:sp>
        <p:nvSpPr>
          <p:cNvPr id="11" name="TextBox 81">
            <a:extLst>
              <a:ext uri="{FF2B5EF4-FFF2-40B4-BE49-F238E27FC236}">
                <a16:creationId xmlns:a16="http://schemas.microsoft.com/office/drawing/2014/main" id="{DA09FF50-0927-454B-AFBE-BC816B37A0E3}"/>
              </a:ext>
            </a:extLst>
          </p:cNvPr>
          <p:cNvSpPr txBox="1">
            <a:spLocks noChangeArrowheads="1"/>
          </p:cNvSpPr>
          <p:nvPr userDrawn="1"/>
        </p:nvSpPr>
        <p:spPr bwMode="auto">
          <a:xfrm>
            <a:off x="6112132" y="5231422"/>
            <a:ext cx="24658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l-GR" sz="2400" b="0" i="0" u="none" strike="noStrike" kern="1200" cap="none" spc="0" normalizeH="0" baseline="0" noProof="0">
                <a:ln>
                  <a:noFill/>
                </a:ln>
                <a:solidFill>
                  <a:srgbClr val="FFFFFF"/>
                </a:solidFill>
                <a:effectLst/>
                <a:uLnTx/>
                <a:uFillTx/>
                <a:latin typeface="Impact" panose="020B0806030902050204" pitchFamily="34" charset="0"/>
                <a:ea typeface="MS PGothic" panose="020B0600070205080204" pitchFamily="34" charset="-128"/>
                <a:cs typeface="+mn-cs"/>
              </a:rPr>
              <a:t>3. Participate</a:t>
            </a:r>
          </a:p>
        </p:txBody>
      </p:sp>
      <p:sp>
        <p:nvSpPr>
          <p:cNvPr id="13" name="TextBox 80">
            <a:extLst>
              <a:ext uri="{FF2B5EF4-FFF2-40B4-BE49-F238E27FC236}">
                <a16:creationId xmlns:a16="http://schemas.microsoft.com/office/drawing/2014/main" id="{D64053F3-B864-46DB-814C-6742DA12C851}"/>
              </a:ext>
            </a:extLst>
          </p:cNvPr>
          <p:cNvSpPr txBox="1">
            <a:spLocks noChangeArrowheads="1"/>
          </p:cNvSpPr>
          <p:nvPr userDrawn="1"/>
        </p:nvSpPr>
        <p:spPr bwMode="auto">
          <a:xfrm>
            <a:off x="381260" y="2409476"/>
            <a:ext cx="25096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l-GR" sz="2800" b="0" i="0" u="none" strike="noStrike" kern="1200" cap="none" spc="0" normalizeH="0" baseline="0" noProof="0">
                <a:ln>
                  <a:noFill/>
                </a:ln>
                <a:solidFill>
                  <a:srgbClr val="FFFFFF"/>
                </a:solidFill>
                <a:effectLst/>
                <a:uLnTx/>
                <a:uFillTx/>
                <a:latin typeface="Impact" panose="020B0806030902050204" pitchFamily="34" charset="0"/>
                <a:ea typeface="MS PGothic" panose="020B0600070205080204" pitchFamily="34" charset="-128"/>
                <a:cs typeface="+mn-cs"/>
              </a:rPr>
              <a:t>1. Prevent</a:t>
            </a:r>
          </a:p>
        </p:txBody>
      </p:sp>
      <p:pic>
        <p:nvPicPr>
          <p:cNvPr id="4" name="Εικόνα 3">
            <a:extLst>
              <a:ext uri="{FF2B5EF4-FFF2-40B4-BE49-F238E27FC236}">
                <a16:creationId xmlns:a16="http://schemas.microsoft.com/office/drawing/2014/main" id="{2422E4BA-8C61-60DE-25F8-335B91431FA3}"/>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7" name="Εικόνα 6">
            <a:extLst>
              <a:ext uri="{FF2B5EF4-FFF2-40B4-BE49-F238E27FC236}">
                <a16:creationId xmlns:a16="http://schemas.microsoft.com/office/drawing/2014/main" id="{79E7C37E-A457-1396-C30F-E6C37DEB4963}"/>
              </a:ext>
            </a:extLst>
          </p:cNvPr>
          <p:cNvPicPr>
            <a:picLocks noChangeAspect="1"/>
          </p:cNvPicPr>
          <p:nvPr userDrawn="1"/>
        </p:nvPicPr>
        <p:blipFill rotWithShape="1">
          <a:blip r:embed="rId2"/>
          <a:srcRect b="59835"/>
          <a:stretch/>
        </p:blipFill>
        <p:spPr>
          <a:xfrm rot="10800000">
            <a:off x="-8250" y="-4107"/>
            <a:ext cx="12191695" cy="349261"/>
          </a:xfrm>
          <a:prstGeom prst="rect">
            <a:avLst/>
          </a:prstGeom>
        </p:spPr>
      </p:pic>
      <p:pic>
        <p:nvPicPr>
          <p:cNvPr id="2" name="Εικόνα 1"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0974A85F-3A88-CEEA-7639-BFA4470EC4C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31635" y="365125"/>
            <a:ext cx="591924" cy="1059378"/>
          </a:xfrm>
          <a:prstGeom prst="rect">
            <a:avLst/>
          </a:prstGeom>
        </p:spPr>
      </p:pic>
      <p:pic>
        <p:nvPicPr>
          <p:cNvPr id="9" name="Picture 8" descr="Blue text on a black background&#10;&#10;Description automatically generated">
            <a:extLst>
              <a:ext uri="{FF2B5EF4-FFF2-40B4-BE49-F238E27FC236}">
                <a16:creationId xmlns:a16="http://schemas.microsoft.com/office/drawing/2014/main" id="{EDD59B1A-2A54-1204-19F3-2F962558168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628" y="6451864"/>
            <a:ext cx="1843259" cy="411254"/>
          </a:xfrm>
          <a:prstGeom prst="rect">
            <a:avLst/>
          </a:prstGeom>
        </p:spPr>
      </p:pic>
    </p:spTree>
    <p:extLst>
      <p:ext uri="{BB962C8B-B14F-4D97-AF65-F5344CB8AC3E}">
        <p14:creationId xmlns:p14="http://schemas.microsoft.com/office/powerpoint/2010/main" val="39427198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ntro Unit">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2B5C26-F28B-4AA9-BD2D-9793B5ACAA02}"/>
              </a:ext>
            </a:extLst>
          </p:cNvPr>
          <p:cNvSpPr>
            <a:spLocks noGrp="1"/>
          </p:cNvSpPr>
          <p:nvPr>
            <p:ph type="title" hasCustomPrompt="1"/>
          </p:nvPr>
        </p:nvSpPr>
        <p:spPr>
          <a:xfrm>
            <a:off x="558000" y="1079999"/>
            <a:ext cx="10515600" cy="893179"/>
          </a:xfrm>
        </p:spPr>
        <p:txBody>
          <a:bodyPr>
            <a:normAutofit/>
          </a:bodyPr>
          <a:lstStyle>
            <a:lvl1pPr>
              <a:defRPr lang="el-GR" sz="3600" b="1" kern="1200" dirty="0">
                <a:solidFill>
                  <a:srgbClr val="203864"/>
                </a:solidFill>
                <a:effectLst/>
                <a:latin typeface="+mn-lt"/>
                <a:ea typeface="Adobe Gothic Std B" panose="020B0800000000000000" pitchFamily="34" charset="-128"/>
                <a:cs typeface="+mj-cs"/>
              </a:defRPr>
            </a:lvl1pPr>
          </a:lstStyle>
          <a:p>
            <a:r>
              <a:rPr lang="en-US"/>
              <a:t>Unit 1</a:t>
            </a:r>
            <a:br>
              <a:rPr lang="en-US"/>
            </a:br>
            <a:r>
              <a:rPr lang="el-GR"/>
              <a:t>Στυλ κύριου τίτλου</a:t>
            </a:r>
          </a:p>
        </p:txBody>
      </p:sp>
      <p:sp>
        <p:nvSpPr>
          <p:cNvPr id="3" name="Θέση κειμένου 2">
            <a:extLst>
              <a:ext uri="{FF2B5EF4-FFF2-40B4-BE49-F238E27FC236}">
                <a16:creationId xmlns:a16="http://schemas.microsoft.com/office/drawing/2014/main" id="{C2867843-C85E-4F95-822E-2E2E06813F6C}"/>
              </a:ext>
            </a:extLst>
          </p:cNvPr>
          <p:cNvSpPr>
            <a:spLocks noGrp="1"/>
          </p:cNvSpPr>
          <p:nvPr>
            <p:ph type="body" idx="1"/>
          </p:nvPr>
        </p:nvSpPr>
        <p:spPr>
          <a:xfrm>
            <a:off x="558000" y="2160000"/>
            <a:ext cx="5157787" cy="503020"/>
          </a:xfrm>
        </p:spPr>
        <p:txBody>
          <a:bodyPr anchor="b">
            <a:normAutofit/>
          </a:bodyPr>
          <a:lstStyle>
            <a:lvl1pPr marL="0" indent="0">
              <a:buNone/>
              <a:defRPr lang="el-GR" sz="1800" b="1" kern="1200" dirty="0" smtClean="0">
                <a:solidFill>
                  <a:srgbClr val="000000"/>
                </a:solidFill>
                <a:latin typeface="Arial" panose="020B0604020202020204" pitchFamily="34" charset="0"/>
                <a:ea typeface="MS PGothic" panose="020B0600070205080204" pitchFamily="34" charset="-128"/>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a:extLst>
              <a:ext uri="{FF2B5EF4-FFF2-40B4-BE49-F238E27FC236}">
                <a16:creationId xmlns:a16="http://schemas.microsoft.com/office/drawing/2014/main" id="{A8468A7D-D857-4528-93D4-75CB428F4675}"/>
              </a:ext>
            </a:extLst>
          </p:cNvPr>
          <p:cNvSpPr>
            <a:spLocks noGrp="1"/>
          </p:cNvSpPr>
          <p:nvPr>
            <p:ph sz="half" idx="2"/>
          </p:nvPr>
        </p:nvSpPr>
        <p:spPr>
          <a:xfrm>
            <a:off x="558000" y="2687950"/>
            <a:ext cx="10515600" cy="3684588"/>
          </a:xfrm>
        </p:spPr>
        <p:txBody>
          <a:bodyPr/>
          <a:lstStyle>
            <a:lvl1pPr>
              <a:lnSpc>
                <a:spcPct val="150000"/>
              </a:lnSpc>
              <a:buClr>
                <a:srgbClr val="C01E24"/>
              </a:buClr>
              <a:defRPr>
                <a:latin typeface="+mn-lt"/>
              </a:defRPr>
            </a:lvl1pPr>
            <a:lvl2pPr>
              <a:lnSpc>
                <a:spcPct val="150000"/>
              </a:lnSpc>
              <a:buClr>
                <a:srgbClr val="C01E24"/>
              </a:buClr>
              <a:defRPr>
                <a:latin typeface="+mn-lt"/>
              </a:defRPr>
            </a:lvl2pPr>
            <a:lvl3pPr>
              <a:lnSpc>
                <a:spcPct val="150000"/>
              </a:lnSpc>
              <a:buClr>
                <a:srgbClr val="C01E24"/>
              </a:buClr>
              <a:defRPr>
                <a:latin typeface="+mn-lt"/>
              </a:defRPr>
            </a:lvl3pPr>
            <a:lvl4pPr>
              <a:lnSpc>
                <a:spcPct val="150000"/>
              </a:lnSpc>
              <a:buClr>
                <a:srgbClr val="C01E24"/>
              </a:buClr>
              <a:defRPr>
                <a:latin typeface="+mn-lt"/>
              </a:defRPr>
            </a:lvl4pPr>
            <a:lvl5pPr>
              <a:lnSpc>
                <a:spcPct val="150000"/>
              </a:lnSpc>
              <a:buClr>
                <a:srgbClr val="C01E24"/>
              </a:buClr>
              <a:defRPr>
                <a:latin typeface="+mn-lt"/>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6" name="Εικόνα 5">
            <a:extLst>
              <a:ext uri="{FF2B5EF4-FFF2-40B4-BE49-F238E27FC236}">
                <a16:creationId xmlns:a16="http://schemas.microsoft.com/office/drawing/2014/main" id="{32D2C6E2-DA3C-03C5-4B1D-9DB2EFCDEC7A}"/>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5" name="Εικόνα 4"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B601D7AC-22F9-68D2-2485-EF228EEDE29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1652422" y="61782"/>
            <a:ext cx="473524" cy="827819"/>
          </a:xfrm>
          <a:prstGeom prst="rect">
            <a:avLst/>
          </a:prstGeom>
        </p:spPr>
      </p:pic>
      <p:pic>
        <p:nvPicPr>
          <p:cNvPr id="8" name="Picture 7" descr="Blue text on a black background&#10;&#10;Description automatically generated">
            <a:extLst>
              <a:ext uri="{FF2B5EF4-FFF2-40B4-BE49-F238E27FC236}">
                <a16:creationId xmlns:a16="http://schemas.microsoft.com/office/drawing/2014/main" id="{883C3956-61FA-889B-7643-4B8AC324F0C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628" y="6451864"/>
            <a:ext cx="1843259" cy="411254"/>
          </a:xfrm>
          <a:prstGeom prst="rect">
            <a:avLst/>
          </a:prstGeom>
        </p:spPr>
      </p:pic>
    </p:spTree>
    <p:extLst>
      <p:ext uri="{BB962C8B-B14F-4D97-AF65-F5344CB8AC3E}">
        <p14:creationId xmlns:p14="http://schemas.microsoft.com/office/powerpoint/2010/main" val="361584803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Unit slide single column">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1059692" cy="605096"/>
          </a:xfrm>
        </p:spPr>
        <p:txBody>
          <a:bodyPr>
            <a:normAutofit/>
          </a:bodyPr>
          <a:lstStyle>
            <a:lvl1pPr>
              <a:defRPr lang="el-GR" sz="2800" b="1" kern="1200" dirty="0">
                <a:solidFill>
                  <a:srgbClr val="203864"/>
                </a:solidFill>
                <a:effectLst/>
                <a:latin typeface="+mn-lt"/>
                <a:ea typeface="Adobe Gothic Std B" panose="020B0800000000000000" pitchFamily="34" charset="-128"/>
                <a:cs typeface="+mj-cs"/>
              </a:defRPr>
            </a:lvl1pPr>
          </a:lstStyle>
          <a:p>
            <a:r>
              <a:rPr lang="el-GR" dirty="0"/>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1799999"/>
            <a:ext cx="5852132" cy="4865977"/>
          </a:xfrm>
        </p:spPr>
        <p:txBody>
          <a:bodyPr/>
          <a:lstStyle>
            <a:lvl1pPr>
              <a:defRPr sz="2400"/>
            </a:lvl1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pic>
        <p:nvPicPr>
          <p:cNvPr id="4" name="Εικόνα 3"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A36E9AEE-CF4B-71A4-5EBB-574F1E021C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45131" y="6258144"/>
            <a:ext cx="311004" cy="556610"/>
          </a:xfrm>
          <a:prstGeom prst="rect">
            <a:avLst/>
          </a:prstGeom>
        </p:spPr>
      </p:pic>
      <p:sp>
        <p:nvSpPr>
          <p:cNvPr id="6" name="Google Shape;135;g2bb2862943f_0_667">
            <a:extLst>
              <a:ext uri="{FF2B5EF4-FFF2-40B4-BE49-F238E27FC236}">
                <a16:creationId xmlns:a16="http://schemas.microsoft.com/office/drawing/2014/main" id="{50CE8715-72CF-4989-300E-51668192526F}"/>
              </a:ext>
            </a:extLst>
          </p:cNvPr>
          <p:cNvSpPr txBox="1"/>
          <p:nvPr userDrawn="1"/>
        </p:nvSpPr>
        <p:spPr>
          <a:xfrm>
            <a:off x="0" y="81370"/>
            <a:ext cx="2524259" cy="314100"/>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n-US" sz="1800" b="1" dirty="0">
                <a:solidFill>
                  <a:schemeClr val="lt1"/>
                </a:solidFill>
                <a:highlight>
                  <a:srgbClr val="C01E24"/>
                </a:highlight>
                <a:latin typeface="Arial"/>
                <a:ea typeface="Arial"/>
                <a:cs typeface="Arial"/>
                <a:sym typeface="Arial"/>
              </a:rPr>
              <a:t> </a:t>
            </a:r>
            <a:r>
              <a:rPr lang="en-US" sz="1800" b="1" dirty="0">
                <a:solidFill>
                  <a:schemeClr val="lt1"/>
                </a:solidFill>
                <a:highlight>
                  <a:srgbClr val="C01E24"/>
                </a:highlight>
                <a:latin typeface="Calibri" panose="020F0502020204030204" pitchFamily="34" charset="0"/>
                <a:ea typeface="Arial"/>
                <a:cs typeface="Calibri" panose="020F0502020204030204" pitchFamily="34" charset="0"/>
                <a:sym typeface="Arial"/>
              </a:rPr>
              <a:t>8.1 </a:t>
            </a:r>
            <a:r>
              <a:rPr lang="en-US" sz="1800" dirty="0">
                <a:solidFill>
                  <a:srgbClr val="7F7F7F"/>
                </a:solidFill>
                <a:latin typeface="Calibri" panose="020F0502020204030204" pitchFamily="34" charset="0"/>
                <a:ea typeface="Arial"/>
                <a:cs typeface="Calibri" panose="020F0502020204030204" pitchFamily="34" charset="0"/>
                <a:sym typeface="Arial"/>
              </a:rPr>
              <a:t> </a:t>
            </a:r>
            <a:r>
              <a:rPr lang="en-US" sz="1800" dirty="0">
                <a:solidFill>
                  <a:srgbClr val="7F7F7F"/>
                </a:solidFill>
                <a:latin typeface="Abadi Extra Light" panose="020B0204020104020204" pitchFamily="34" charset="0"/>
                <a:ea typeface="Arial"/>
                <a:cs typeface="Calibri" panose="020F0502020204030204" pitchFamily="34" charset="0"/>
                <a:sym typeface="Arial"/>
              </a:rPr>
              <a:t>Newborn’s care </a:t>
            </a:r>
            <a:endParaRPr sz="1800" dirty="0">
              <a:solidFill>
                <a:srgbClr val="7F7F7F"/>
              </a:solidFill>
              <a:latin typeface="Abadi Extra Light" panose="020B020402010402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3620245299"/>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Unit slide with 2 columns">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A508F4D-74CD-4DC9-8CC6-A32508E7E132}"/>
              </a:ext>
            </a:extLst>
          </p:cNvPr>
          <p:cNvSpPr>
            <a:spLocks noGrp="1"/>
          </p:cNvSpPr>
          <p:nvPr>
            <p:ph type="title"/>
          </p:nvPr>
        </p:nvSpPr>
        <p:spPr>
          <a:xfrm>
            <a:off x="558000" y="1080000"/>
            <a:ext cx="11396576" cy="599188"/>
          </a:xfrm>
        </p:spPr>
        <p:txBody>
          <a:bodyPr>
            <a:normAutofit/>
          </a:bodyPr>
          <a:lstStyle>
            <a:lvl1pPr>
              <a:defRPr lang="el-GR" sz="2800" b="1" kern="1200" dirty="0">
                <a:solidFill>
                  <a:srgbClr val="203864"/>
                </a:solidFill>
                <a:effectLst/>
                <a:latin typeface="+mn-lt"/>
                <a:ea typeface="Adobe Gothic Std B" panose="020B0800000000000000" pitchFamily="34" charset="-128"/>
                <a:cs typeface="+mj-cs"/>
              </a:defRPr>
            </a:lvl1pPr>
          </a:lstStyle>
          <a:p>
            <a:r>
              <a:rPr lang="el-GR" dirty="0"/>
              <a:t>Στυλ κύριου τίτλου</a:t>
            </a:r>
          </a:p>
        </p:txBody>
      </p:sp>
      <p:sp>
        <p:nvSpPr>
          <p:cNvPr id="3" name="Θέση περιεχομένου 2">
            <a:extLst>
              <a:ext uri="{FF2B5EF4-FFF2-40B4-BE49-F238E27FC236}">
                <a16:creationId xmlns:a16="http://schemas.microsoft.com/office/drawing/2014/main" id="{E983499B-D787-4204-9DCD-5D794F92BB3F}"/>
              </a:ext>
            </a:extLst>
          </p:cNvPr>
          <p:cNvSpPr>
            <a:spLocks noGrp="1"/>
          </p:cNvSpPr>
          <p:nvPr>
            <p:ph sz="half" idx="1"/>
          </p:nvPr>
        </p:nvSpPr>
        <p:spPr>
          <a:xfrm>
            <a:off x="557999" y="1800000"/>
            <a:ext cx="5409663" cy="4893408"/>
          </a:xfrm>
        </p:spPr>
        <p:txBody>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περιεχομένου 3">
            <a:extLst>
              <a:ext uri="{FF2B5EF4-FFF2-40B4-BE49-F238E27FC236}">
                <a16:creationId xmlns:a16="http://schemas.microsoft.com/office/drawing/2014/main" id="{CCB6C04F-453F-4B55-9704-E13D0B2BC950}"/>
              </a:ext>
            </a:extLst>
          </p:cNvPr>
          <p:cNvSpPr>
            <a:spLocks noGrp="1"/>
          </p:cNvSpPr>
          <p:nvPr>
            <p:ph sz="half" idx="2"/>
          </p:nvPr>
        </p:nvSpPr>
        <p:spPr>
          <a:xfrm>
            <a:off x="6172199" y="1800000"/>
            <a:ext cx="5782377" cy="489340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5" name="Εικόνα 4"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22E2C5BC-041B-E0DB-5C32-C01D4FD312A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45131" y="6258144"/>
            <a:ext cx="311004" cy="556610"/>
          </a:xfrm>
          <a:prstGeom prst="rect">
            <a:avLst/>
          </a:prstGeom>
        </p:spPr>
      </p:pic>
      <p:sp>
        <p:nvSpPr>
          <p:cNvPr id="6" name="Google Shape;135;g2bb2862943f_0_667">
            <a:extLst>
              <a:ext uri="{FF2B5EF4-FFF2-40B4-BE49-F238E27FC236}">
                <a16:creationId xmlns:a16="http://schemas.microsoft.com/office/drawing/2014/main" id="{D2F7E968-65E1-D30F-3BF8-B23F2365D954}"/>
              </a:ext>
            </a:extLst>
          </p:cNvPr>
          <p:cNvSpPr txBox="1"/>
          <p:nvPr userDrawn="1"/>
        </p:nvSpPr>
        <p:spPr>
          <a:xfrm>
            <a:off x="0" y="81370"/>
            <a:ext cx="2524259" cy="314100"/>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n-US" sz="1800" b="1" dirty="0">
                <a:solidFill>
                  <a:schemeClr val="lt1"/>
                </a:solidFill>
                <a:highlight>
                  <a:srgbClr val="C01E24"/>
                </a:highlight>
                <a:latin typeface="Arial"/>
                <a:ea typeface="Arial"/>
                <a:cs typeface="Arial"/>
                <a:sym typeface="Arial"/>
              </a:rPr>
              <a:t> </a:t>
            </a:r>
            <a:r>
              <a:rPr lang="en-US" sz="1800" b="1" dirty="0">
                <a:solidFill>
                  <a:schemeClr val="lt1"/>
                </a:solidFill>
                <a:highlight>
                  <a:srgbClr val="C01E24"/>
                </a:highlight>
                <a:latin typeface="Calibri" panose="020F0502020204030204" pitchFamily="34" charset="0"/>
                <a:ea typeface="Arial"/>
                <a:cs typeface="Calibri" panose="020F0502020204030204" pitchFamily="34" charset="0"/>
                <a:sym typeface="Arial"/>
              </a:rPr>
              <a:t>8.1 </a:t>
            </a:r>
            <a:r>
              <a:rPr lang="en-US" sz="1800" dirty="0">
                <a:solidFill>
                  <a:srgbClr val="7F7F7F"/>
                </a:solidFill>
                <a:latin typeface="Calibri" panose="020F0502020204030204" pitchFamily="34" charset="0"/>
                <a:ea typeface="Arial"/>
                <a:cs typeface="Calibri" panose="020F0502020204030204" pitchFamily="34" charset="0"/>
                <a:sym typeface="Arial"/>
              </a:rPr>
              <a:t> </a:t>
            </a:r>
            <a:r>
              <a:rPr lang="en-US" sz="1800" dirty="0">
                <a:solidFill>
                  <a:srgbClr val="7F7F7F"/>
                </a:solidFill>
                <a:latin typeface="Abadi Extra Light" panose="020B0204020104020204" pitchFamily="34" charset="0"/>
                <a:ea typeface="Arial"/>
                <a:cs typeface="Calibri" panose="020F0502020204030204" pitchFamily="34" charset="0"/>
                <a:sym typeface="Arial"/>
              </a:rPr>
              <a:t>Newborn’s care </a:t>
            </a:r>
            <a:endParaRPr sz="1800" dirty="0">
              <a:solidFill>
                <a:srgbClr val="7F7F7F"/>
              </a:solidFill>
              <a:latin typeface="Abadi Extra Light" panose="020B020402010402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22734069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Submodule other slide 1 column">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1059692" cy="728162"/>
          </a:xfrm>
        </p:spPr>
        <p:txBody>
          <a:bodyPr>
            <a:normAutofit/>
          </a:bodyPr>
          <a:lstStyle>
            <a:lvl1pPr>
              <a:defRPr lang="el-GR" sz="2400" b="1" kern="1200" dirty="0">
                <a:solidFill>
                  <a:srgbClr val="203864"/>
                </a:solidFill>
                <a:effectLst/>
                <a:latin typeface="+mn-lt"/>
                <a:ea typeface="Adobe Gothic Std B" panose="020B0800000000000000" pitchFamily="34" charset="-128"/>
                <a:cs typeface="+mj-cs"/>
              </a:defRPr>
            </a:lvl1pPr>
          </a:lstStyle>
          <a:p>
            <a:r>
              <a:rPr lang="el-GR" dirty="0"/>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2459736"/>
            <a:ext cx="11059693" cy="3941326"/>
          </a:xfrm>
        </p:spPr>
        <p:txBody>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Google Shape;135;g2bb2862943f_0_667">
            <a:extLst>
              <a:ext uri="{FF2B5EF4-FFF2-40B4-BE49-F238E27FC236}">
                <a16:creationId xmlns:a16="http://schemas.microsoft.com/office/drawing/2014/main" id="{97B4DC04-A091-19F5-0C44-C280D4509C09}"/>
              </a:ext>
            </a:extLst>
          </p:cNvPr>
          <p:cNvSpPr txBox="1"/>
          <p:nvPr userDrawn="1"/>
        </p:nvSpPr>
        <p:spPr>
          <a:xfrm>
            <a:off x="0" y="81370"/>
            <a:ext cx="2524259" cy="314100"/>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n-US" sz="1800" b="1" dirty="0">
                <a:solidFill>
                  <a:schemeClr val="lt1"/>
                </a:solidFill>
                <a:highlight>
                  <a:srgbClr val="C01E24"/>
                </a:highlight>
                <a:latin typeface="Arial"/>
                <a:ea typeface="Arial"/>
                <a:cs typeface="Arial"/>
                <a:sym typeface="Arial"/>
              </a:rPr>
              <a:t> </a:t>
            </a:r>
            <a:r>
              <a:rPr lang="en-US" sz="1800" b="1" dirty="0">
                <a:solidFill>
                  <a:schemeClr val="lt1"/>
                </a:solidFill>
                <a:highlight>
                  <a:srgbClr val="C01E24"/>
                </a:highlight>
                <a:latin typeface="Calibri" panose="020F0502020204030204" pitchFamily="34" charset="0"/>
                <a:ea typeface="Arial"/>
                <a:cs typeface="Calibri" panose="020F0502020204030204" pitchFamily="34" charset="0"/>
                <a:sym typeface="Arial"/>
              </a:rPr>
              <a:t>8.1 </a:t>
            </a:r>
            <a:r>
              <a:rPr lang="en-US" sz="1800" dirty="0">
                <a:solidFill>
                  <a:srgbClr val="7F7F7F"/>
                </a:solidFill>
                <a:latin typeface="Calibri" panose="020F0502020204030204" pitchFamily="34" charset="0"/>
                <a:ea typeface="Arial"/>
                <a:cs typeface="Calibri" panose="020F0502020204030204" pitchFamily="34" charset="0"/>
                <a:sym typeface="Arial"/>
              </a:rPr>
              <a:t> </a:t>
            </a:r>
            <a:r>
              <a:rPr lang="en-US" sz="1800" dirty="0">
                <a:solidFill>
                  <a:srgbClr val="7F7F7F"/>
                </a:solidFill>
                <a:latin typeface="Abadi Extra Light" panose="020B0204020104020204" pitchFamily="34" charset="0"/>
                <a:ea typeface="Arial"/>
                <a:cs typeface="Calibri" panose="020F0502020204030204" pitchFamily="34" charset="0"/>
                <a:sym typeface="Arial"/>
              </a:rPr>
              <a:t>Newborn’s care </a:t>
            </a:r>
            <a:endParaRPr sz="1800" dirty="0">
              <a:solidFill>
                <a:srgbClr val="7F7F7F"/>
              </a:solidFill>
              <a:latin typeface="Abadi Extra Light" panose="020B020402010402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11222867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tarting slide">
    <p:spTree>
      <p:nvGrpSpPr>
        <p:cNvPr id="1" name=""/>
        <p:cNvGrpSpPr/>
        <p:nvPr/>
      </p:nvGrpSpPr>
      <p:grpSpPr>
        <a:xfrm>
          <a:off x="0" y="0"/>
          <a:ext cx="0" cy="0"/>
          <a:chOff x="0" y="0"/>
          <a:chExt cx="0" cy="0"/>
        </a:xfrm>
      </p:grpSpPr>
      <p:pic>
        <p:nvPicPr>
          <p:cNvPr id="2" name="Picture 1" descr="Blue text on a black background&#10;&#10;Description automatically generated">
            <a:extLst>
              <a:ext uri="{FF2B5EF4-FFF2-40B4-BE49-F238E27FC236}">
                <a16:creationId xmlns:a16="http://schemas.microsoft.com/office/drawing/2014/main" id="{C84ABD09-047E-D5B3-10E0-1421F08D771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46746"/>
            <a:ext cx="1843259" cy="411254"/>
          </a:xfrm>
          <a:prstGeom prst="rect">
            <a:avLst/>
          </a:prstGeom>
        </p:spPr>
      </p:pic>
    </p:spTree>
    <p:extLst>
      <p:ext uri="{BB962C8B-B14F-4D97-AF65-F5344CB8AC3E}">
        <p14:creationId xmlns:p14="http://schemas.microsoft.com/office/powerpoint/2010/main" val="356002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Unit slide single column" type="obj">
  <p:cSld name="OBJECT">
    <p:spTree>
      <p:nvGrpSpPr>
        <p:cNvPr id="1" name="Shape 26"/>
        <p:cNvGrpSpPr/>
        <p:nvPr/>
      </p:nvGrpSpPr>
      <p:grpSpPr>
        <a:xfrm>
          <a:off x="0" y="0"/>
          <a:ext cx="0" cy="0"/>
          <a:chOff x="0" y="0"/>
          <a:chExt cx="0" cy="0"/>
        </a:xfrm>
      </p:grpSpPr>
      <p:sp>
        <p:nvSpPr>
          <p:cNvPr id="27" name="Google Shape;27;p36"/>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36"/>
          <p:cNvSpPr txBox="1">
            <a:spLocks noGrp="1"/>
          </p:cNvSpPr>
          <p:nvPr>
            <p:ph type="body" idx="1"/>
          </p:nvPr>
        </p:nvSpPr>
        <p:spPr>
          <a:xfrm>
            <a:off x="557999" y="1799999"/>
            <a:ext cx="5852132" cy="4865977"/>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SzPts val="2400"/>
              <a:buChar char="▪"/>
              <a:defRPr sz="2400"/>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0" name="Google Shape;30;p36"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
        <p:nvSpPr>
          <p:cNvPr id="3" name="Google Shape;135;g2bb2862943f_0_667">
            <a:extLst>
              <a:ext uri="{FF2B5EF4-FFF2-40B4-BE49-F238E27FC236}">
                <a16:creationId xmlns:a16="http://schemas.microsoft.com/office/drawing/2014/main" id="{7FF22610-F894-22C8-F50B-5F90C0B9CD3D}"/>
              </a:ext>
            </a:extLst>
          </p:cNvPr>
          <p:cNvSpPr txBox="1"/>
          <p:nvPr userDrawn="1"/>
        </p:nvSpPr>
        <p:spPr>
          <a:xfrm>
            <a:off x="0" y="81370"/>
            <a:ext cx="2524259" cy="314100"/>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n-US" sz="1800" b="1" dirty="0">
                <a:solidFill>
                  <a:schemeClr val="lt1"/>
                </a:solidFill>
                <a:highlight>
                  <a:srgbClr val="C01E24"/>
                </a:highlight>
                <a:latin typeface="Arial"/>
                <a:ea typeface="Arial"/>
                <a:cs typeface="Arial"/>
                <a:sym typeface="Arial"/>
              </a:rPr>
              <a:t> </a:t>
            </a:r>
            <a:r>
              <a:rPr lang="en-US" sz="1800" b="1" dirty="0">
                <a:solidFill>
                  <a:schemeClr val="lt1"/>
                </a:solidFill>
                <a:highlight>
                  <a:srgbClr val="C01E24"/>
                </a:highlight>
                <a:latin typeface="Calibri" panose="020F0502020204030204" pitchFamily="34" charset="0"/>
                <a:ea typeface="Arial"/>
                <a:cs typeface="Calibri" panose="020F0502020204030204" pitchFamily="34" charset="0"/>
                <a:sym typeface="Arial"/>
              </a:rPr>
              <a:t>8.1 </a:t>
            </a:r>
            <a:r>
              <a:rPr lang="en-US" sz="1800" dirty="0">
                <a:solidFill>
                  <a:srgbClr val="7F7F7F"/>
                </a:solidFill>
                <a:latin typeface="Calibri" panose="020F0502020204030204" pitchFamily="34" charset="0"/>
                <a:ea typeface="Arial"/>
                <a:cs typeface="Calibri" panose="020F0502020204030204" pitchFamily="34" charset="0"/>
                <a:sym typeface="Arial"/>
              </a:rPr>
              <a:t> </a:t>
            </a:r>
            <a:r>
              <a:rPr lang="en-US" sz="1800" dirty="0">
                <a:solidFill>
                  <a:srgbClr val="7F7F7F"/>
                </a:solidFill>
                <a:latin typeface="Abadi Extra Light" panose="020B0204020104020204" pitchFamily="34" charset="0"/>
                <a:ea typeface="Arial"/>
                <a:cs typeface="Calibri" panose="020F0502020204030204" pitchFamily="34" charset="0"/>
                <a:sym typeface="Arial"/>
              </a:rPr>
              <a:t>Newborn’s care </a:t>
            </a:r>
            <a:endParaRPr sz="1800" dirty="0">
              <a:solidFill>
                <a:srgbClr val="7F7F7F"/>
              </a:solidFill>
              <a:latin typeface="Abadi Extra Light" panose="020B0204020104020204" pitchFamily="34" charset="0"/>
              <a:ea typeface="Calibri"/>
              <a:cs typeface="Calibri" panose="020F0502020204030204" pitchFamily="34" charset="0"/>
              <a:sym typeface="Calibri"/>
            </a:endParaRPr>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Submodule Intro">
    <p:spTree>
      <p:nvGrpSpPr>
        <p:cNvPr id="1" name=""/>
        <p:cNvGrpSpPr/>
        <p:nvPr/>
      </p:nvGrpSpPr>
      <p:grpSpPr>
        <a:xfrm>
          <a:off x="0" y="0"/>
          <a:ext cx="0" cy="0"/>
          <a:chOff x="0" y="0"/>
          <a:chExt cx="0" cy="0"/>
        </a:xfrm>
      </p:grpSpPr>
      <p:sp>
        <p:nvSpPr>
          <p:cNvPr id="11" name="Rectangle 1">
            <a:extLst>
              <a:ext uri="{FF2B5EF4-FFF2-40B4-BE49-F238E27FC236}">
                <a16:creationId xmlns:a16="http://schemas.microsoft.com/office/drawing/2014/main" id="{85AC0203-B144-4B95-B9C1-17443F665396}"/>
              </a:ext>
            </a:extLst>
          </p:cNvPr>
          <p:cNvSpPr/>
          <p:nvPr userDrawn="1"/>
        </p:nvSpPr>
        <p:spPr>
          <a:xfrm>
            <a:off x="0" y="2218305"/>
            <a:ext cx="12192001" cy="3787362"/>
          </a:xfrm>
          <a:custGeom>
            <a:avLst/>
            <a:gdLst>
              <a:gd name="connsiteX0" fmla="*/ 0 w 12192001"/>
              <a:gd name="connsiteY0" fmla="*/ 0 h 3787362"/>
              <a:gd name="connsiteX1" fmla="*/ 12192001 w 12192001"/>
              <a:gd name="connsiteY1" fmla="*/ 0 h 3787362"/>
              <a:gd name="connsiteX2" fmla="*/ 12192001 w 12192001"/>
              <a:gd name="connsiteY2" fmla="*/ 3787362 h 3787362"/>
              <a:gd name="connsiteX3" fmla="*/ 0 w 12192001"/>
              <a:gd name="connsiteY3" fmla="*/ 3787362 h 3787362"/>
              <a:gd name="connsiteX4" fmla="*/ 0 w 12192001"/>
              <a:gd name="connsiteY4" fmla="*/ 0 h 3787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1" h="3787362" fill="none" extrusionOk="0">
                <a:moveTo>
                  <a:pt x="0" y="0"/>
                </a:moveTo>
                <a:cubicBezTo>
                  <a:pt x="5267857" y="115912"/>
                  <a:pt x="10534044" y="115906"/>
                  <a:pt x="12192001" y="0"/>
                </a:cubicBezTo>
                <a:cubicBezTo>
                  <a:pt x="12023287" y="884214"/>
                  <a:pt x="12337058" y="2861203"/>
                  <a:pt x="12192001" y="3787362"/>
                </a:cubicBezTo>
                <a:cubicBezTo>
                  <a:pt x="6856763" y="3858406"/>
                  <a:pt x="3552369" y="3797966"/>
                  <a:pt x="0" y="3787362"/>
                </a:cubicBezTo>
                <a:cubicBezTo>
                  <a:pt x="-168955" y="3245399"/>
                  <a:pt x="-23238" y="1332813"/>
                  <a:pt x="0" y="0"/>
                </a:cubicBezTo>
                <a:close/>
              </a:path>
              <a:path w="12192001" h="3787362" stroke="0" extrusionOk="0">
                <a:moveTo>
                  <a:pt x="0" y="0"/>
                </a:moveTo>
                <a:cubicBezTo>
                  <a:pt x="4883943" y="25039"/>
                  <a:pt x="6582665" y="-133"/>
                  <a:pt x="12192001" y="0"/>
                </a:cubicBezTo>
                <a:cubicBezTo>
                  <a:pt x="12322435" y="1274441"/>
                  <a:pt x="12072005" y="3367144"/>
                  <a:pt x="12192001" y="3787362"/>
                </a:cubicBezTo>
                <a:cubicBezTo>
                  <a:pt x="10180307" y="3658891"/>
                  <a:pt x="3276446" y="3637757"/>
                  <a:pt x="0" y="3787362"/>
                </a:cubicBezTo>
                <a:cubicBezTo>
                  <a:pt x="-18279" y="2559161"/>
                  <a:pt x="166913" y="1839966"/>
                  <a:pt x="0" y="0"/>
                </a:cubicBezTo>
                <a:close/>
              </a:path>
            </a:pathLst>
          </a:custGeom>
          <a:solidFill>
            <a:srgbClr val="DDE0E5"/>
          </a:solidFill>
          <a:ln w="9525">
            <a:noFill/>
            <a:miter lim="800000"/>
            <a:headEnd/>
            <a:tailEnd/>
            <a:extLst>
              <a:ext uri="{C807C97D-BFC1-408E-A445-0C87EB9F89A2}">
                <ask:lineSketchStyleProps xmlns="" xmlns:ask="http://schemas.microsoft.com/office/drawing/2018/sketchyshapes" sd="943183522">
                  <a:prstGeom prst="rect">
                    <a:avLst/>
                  </a:prstGeom>
                  <ask:type>
                    <ask:lineSketchCurved/>
                  </ask:type>
                </ask:lineSketchStyleProps>
              </a:ext>
            </a:extLst>
          </a:ln>
          <a:effectLst>
            <a:outerShdw blurRad="40000" dist="23000" dir="5400000" rotWithShape="0">
              <a:srgbClr val="808080">
                <a:alpha val="34998"/>
              </a:srgbClr>
            </a:outerShdw>
          </a:effectLst>
        </p:spPr>
        <p:txBody>
          <a:bodyPr anchor="ctr"/>
          <a:lstStyle/>
          <a:p>
            <a:pPr marL="285750" marR="0" lvl="0" indent="-285750" algn="ctr"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l-G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0515600" cy="618346"/>
          </a:xfrm>
        </p:spPr>
        <p:txBody>
          <a:bodyPr>
            <a:noAutofit/>
          </a:bodyPr>
          <a:lstStyle>
            <a:lvl1pPr>
              <a:defRPr lang="el-GR" sz="2200" kern="1200" dirty="0">
                <a:solidFill>
                  <a:srgbClr val="C01E24"/>
                </a:solidFill>
                <a:latin typeface="+mn-lt"/>
                <a:ea typeface="+mj-ea"/>
                <a:cs typeface="+mj-cs"/>
              </a:defRPr>
            </a:lvl1pPr>
          </a:lstStyle>
          <a:p>
            <a:r>
              <a:rPr lang="el-GR"/>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8000" y="2218304"/>
            <a:ext cx="7872768" cy="3787361"/>
          </a:xfrm>
        </p:spPr>
        <p:txBody>
          <a:bodyPr/>
          <a:lstStyle>
            <a:lvl1pPr marL="228600" indent="-228600">
              <a:buClr>
                <a:srgbClr val="C00000"/>
              </a:buClr>
              <a:buFont typeface="Wingdings" panose="05000000000000000000" pitchFamily="2" charset="2"/>
              <a:buChar char="ü"/>
              <a:defRPr>
                <a:solidFill>
                  <a:schemeClr val="tx1"/>
                </a:solidFill>
                <a:effectLst/>
                <a:latin typeface="+mn-lt"/>
              </a:defRPr>
            </a:lvl1pPr>
            <a:lvl2pPr marL="685800" indent="-228600">
              <a:buClr>
                <a:srgbClr val="C00000"/>
              </a:buClr>
              <a:buFont typeface="Wingdings" panose="05000000000000000000" pitchFamily="2" charset="2"/>
              <a:buChar char="ü"/>
              <a:defRPr>
                <a:solidFill>
                  <a:schemeClr val="tx1"/>
                </a:solidFill>
                <a:effectLst/>
                <a:latin typeface="+mn-lt"/>
              </a:defRPr>
            </a:lvl2pPr>
            <a:lvl3pPr marL="1143000" indent="-228600">
              <a:buClr>
                <a:srgbClr val="C00000"/>
              </a:buClr>
              <a:buFont typeface="Wingdings" panose="05000000000000000000" pitchFamily="2" charset="2"/>
              <a:buChar char="ü"/>
              <a:defRPr>
                <a:solidFill>
                  <a:schemeClr val="tx1"/>
                </a:solidFill>
                <a:effectLst/>
                <a:latin typeface="+mn-lt"/>
              </a:defRPr>
            </a:lvl3pPr>
            <a:lvl4pPr marL="1600200" indent="-228600">
              <a:buClr>
                <a:srgbClr val="C00000"/>
              </a:buClr>
              <a:buFont typeface="Wingdings" panose="05000000000000000000" pitchFamily="2" charset="2"/>
              <a:buChar char="ü"/>
              <a:defRPr>
                <a:solidFill>
                  <a:schemeClr val="tx1"/>
                </a:solidFill>
                <a:effectLst/>
                <a:latin typeface="+mn-lt"/>
              </a:defRPr>
            </a:lvl4pPr>
            <a:lvl5pPr marL="2057400" indent="-228600">
              <a:buClr>
                <a:srgbClr val="C00000"/>
              </a:buClr>
              <a:buFont typeface="Wingdings" panose="05000000000000000000" pitchFamily="2" charset="2"/>
              <a:buChar char="ü"/>
              <a:defRPr>
                <a:solidFill>
                  <a:schemeClr val="tx1"/>
                </a:solidFill>
                <a:effectLst/>
                <a:latin typeface="+mn-lt"/>
              </a:defRPr>
            </a:lvl5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pic>
        <p:nvPicPr>
          <p:cNvPr id="5" name="Εικόνα 4">
            <a:extLst>
              <a:ext uri="{FF2B5EF4-FFF2-40B4-BE49-F238E27FC236}">
                <a16:creationId xmlns:a16="http://schemas.microsoft.com/office/drawing/2014/main" id="{315B9CD0-664A-1A57-5482-64081E3C8776}"/>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6" name="Εικόνα 5"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8AD8DA09-CA51-90FC-C37F-AA4EB941D2E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1652422" y="61782"/>
            <a:ext cx="473524" cy="827819"/>
          </a:xfrm>
          <a:prstGeom prst="rect">
            <a:avLst/>
          </a:prstGeom>
        </p:spPr>
      </p:pic>
      <p:pic>
        <p:nvPicPr>
          <p:cNvPr id="10" name="Picture 9" descr="Blue text on a black background&#10;&#10;Description automatically generated">
            <a:extLst>
              <a:ext uri="{FF2B5EF4-FFF2-40B4-BE49-F238E27FC236}">
                <a16:creationId xmlns:a16="http://schemas.microsoft.com/office/drawing/2014/main" id="{1C64525D-B8CE-6572-E8A4-458CB9AD521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628" y="6451864"/>
            <a:ext cx="1843259" cy="411254"/>
          </a:xfrm>
          <a:prstGeom prst="rect">
            <a:avLst/>
          </a:prstGeom>
        </p:spPr>
      </p:pic>
    </p:spTree>
    <p:extLst>
      <p:ext uri="{BB962C8B-B14F-4D97-AF65-F5344CB8AC3E}">
        <p14:creationId xmlns:p14="http://schemas.microsoft.com/office/powerpoint/2010/main" val="12619101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verall outline">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FC282D51-334C-492B-9A39-B63B0DF2D66D}"/>
              </a:ext>
            </a:extLst>
          </p:cNvPr>
          <p:cNvSpPr>
            <a:spLocks noGrp="1"/>
          </p:cNvSpPr>
          <p:nvPr>
            <p:ph type="title"/>
          </p:nvPr>
        </p:nvSpPr>
        <p:spPr/>
        <p:txBody>
          <a:bodyPr>
            <a:normAutofit/>
          </a:bodyPr>
          <a:lstStyle>
            <a:lvl1pPr algn="ctr">
              <a:defRPr lang="el-GR" sz="4000" b="0" kern="1200" dirty="0" smtClean="0">
                <a:solidFill>
                  <a:schemeClr val="tx1"/>
                </a:solidFill>
                <a:latin typeface="Gill Sans Nova" panose="020B0602020104020203" pitchFamily="34" charset="0"/>
                <a:ea typeface="Adobe Gothic Std B" panose="020B0800000000000000" pitchFamily="34" charset="-128"/>
                <a:cs typeface="+mj-cs"/>
              </a:defRPr>
            </a:lvl1pPr>
          </a:lstStyle>
          <a:p>
            <a:r>
              <a:rPr lang="el-GR"/>
              <a:t>Στυλ κύριου τίτλου</a:t>
            </a:r>
          </a:p>
        </p:txBody>
      </p:sp>
      <p:sp>
        <p:nvSpPr>
          <p:cNvPr id="10" name="TextBox 80">
            <a:extLst>
              <a:ext uri="{FF2B5EF4-FFF2-40B4-BE49-F238E27FC236}">
                <a16:creationId xmlns:a16="http://schemas.microsoft.com/office/drawing/2014/main" id="{79C9303C-96F0-47F7-8FD2-205DF32B61F9}"/>
              </a:ext>
            </a:extLst>
          </p:cNvPr>
          <p:cNvSpPr txBox="1">
            <a:spLocks noChangeArrowheads="1"/>
          </p:cNvSpPr>
          <p:nvPr userDrawn="1"/>
        </p:nvSpPr>
        <p:spPr bwMode="auto">
          <a:xfrm>
            <a:off x="361999" y="5260932"/>
            <a:ext cx="25624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l-GR" sz="2400" b="0" i="0" u="none" strike="noStrike" kern="1200" cap="none" spc="0" normalizeH="0" baseline="0" noProof="0">
                <a:ln>
                  <a:noFill/>
                </a:ln>
                <a:solidFill>
                  <a:srgbClr val="FFFFFF"/>
                </a:solidFill>
                <a:effectLst/>
                <a:uLnTx/>
                <a:uFillTx/>
                <a:latin typeface="Impact" panose="020B0806030902050204" pitchFamily="34" charset="0"/>
                <a:ea typeface="MS PGothic" panose="020B0600070205080204" pitchFamily="34" charset="-128"/>
                <a:cs typeface="+mn-cs"/>
              </a:rPr>
              <a:t>2. Empower</a:t>
            </a:r>
          </a:p>
        </p:txBody>
      </p:sp>
      <p:sp>
        <p:nvSpPr>
          <p:cNvPr id="11" name="TextBox 81">
            <a:extLst>
              <a:ext uri="{FF2B5EF4-FFF2-40B4-BE49-F238E27FC236}">
                <a16:creationId xmlns:a16="http://schemas.microsoft.com/office/drawing/2014/main" id="{DA09FF50-0927-454B-AFBE-BC816B37A0E3}"/>
              </a:ext>
            </a:extLst>
          </p:cNvPr>
          <p:cNvSpPr txBox="1">
            <a:spLocks noChangeArrowheads="1"/>
          </p:cNvSpPr>
          <p:nvPr userDrawn="1"/>
        </p:nvSpPr>
        <p:spPr bwMode="auto">
          <a:xfrm>
            <a:off x="6112132" y="5231422"/>
            <a:ext cx="24658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l-GR" sz="2400" b="0" i="0" u="none" strike="noStrike" kern="1200" cap="none" spc="0" normalizeH="0" baseline="0" noProof="0">
                <a:ln>
                  <a:noFill/>
                </a:ln>
                <a:solidFill>
                  <a:srgbClr val="FFFFFF"/>
                </a:solidFill>
                <a:effectLst/>
                <a:uLnTx/>
                <a:uFillTx/>
                <a:latin typeface="Impact" panose="020B0806030902050204" pitchFamily="34" charset="0"/>
                <a:ea typeface="MS PGothic" panose="020B0600070205080204" pitchFamily="34" charset="-128"/>
                <a:cs typeface="+mn-cs"/>
              </a:rPr>
              <a:t>3. Participate</a:t>
            </a:r>
          </a:p>
        </p:txBody>
      </p:sp>
      <p:sp>
        <p:nvSpPr>
          <p:cNvPr id="13" name="TextBox 80">
            <a:extLst>
              <a:ext uri="{FF2B5EF4-FFF2-40B4-BE49-F238E27FC236}">
                <a16:creationId xmlns:a16="http://schemas.microsoft.com/office/drawing/2014/main" id="{D64053F3-B864-46DB-814C-6742DA12C851}"/>
              </a:ext>
            </a:extLst>
          </p:cNvPr>
          <p:cNvSpPr txBox="1">
            <a:spLocks noChangeArrowheads="1"/>
          </p:cNvSpPr>
          <p:nvPr userDrawn="1"/>
        </p:nvSpPr>
        <p:spPr bwMode="auto">
          <a:xfrm>
            <a:off x="381260" y="2409476"/>
            <a:ext cx="25096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l-GR" sz="2800" b="0" i="0" u="none" strike="noStrike" kern="1200" cap="none" spc="0" normalizeH="0" baseline="0" noProof="0">
                <a:ln>
                  <a:noFill/>
                </a:ln>
                <a:solidFill>
                  <a:srgbClr val="FFFFFF"/>
                </a:solidFill>
                <a:effectLst/>
                <a:uLnTx/>
                <a:uFillTx/>
                <a:latin typeface="Impact" panose="020B0806030902050204" pitchFamily="34" charset="0"/>
                <a:ea typeface="MS PGothic" panose="020B0600070205080204" pitchFamily="34" charset="-128"/>
                <a:cs typeface="+mn-cs"/>
              </a:rPr>
              <a:t>1. Prevent</a:t>
            </a:r>
          </a:p>
        </p:txBody>
      </p:sp>
      <p:pic>
        <p:nvPicPr>
          <p:cNvPr id="4" name="Εικόνα 3">
            <a:extLst>
              <a:ext uri="{FF2B5EF4-FFF2-40B4-BE49-F238E27FC236}">
                <a16:creationId xmlns:a16="http://schemas.microsoft.com/office/drawing/2014/main" id="{2422E4BA-8C61-60DE-25F8-335B91431FA3}"/>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7" name="Εικόνα 6">
            <a:extLst>
              <a:ext uri="{FF2B5EF4-FFF2-40B4-BE49-F238E27FC236}">
                <a16:creationId xmlns:a16="http://schemas.microsoft.com/office/drawing/2014/main" id="{79E7C37E-A457-1396-C30F-E6C37DEB4963}"/>
              </a:ext>
            </a:extLst>
          </p:cNvPr>
          <p:cNvPicPr>
            <a:picLocks noChangeAspect="1"/>
          </p:cNvPicPr>
          <p:nvPr userDrawn="1"/>
        </p:nvPicPr>
        <p:blipFill rotWithShape="1">
          <a:blip r:embed="rId2"/>
          <a:srcRect b="59835"/>
          <a:stretch/>
        </p:blipFill>
        <p:spPr>
          <a:xfrm rot="10800000">
            <a:off x="-8250" y="-4107"/>
            <a:ext cx="12191695" cy="349261"/>
          </a:xfrm>
          <a:prstGeom prst="rect">
            <a:avLst/>
          </a:prstGeom>
        </p:spPr>
      </p:pic>
      <p:pic>
        <p:nvPicPr>
          <p:cNvPr id="2" name="Εικόνα 1"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0974A85F-3A88-CEEA-7639-BFA4470EC4C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31635" y="365125"/>
            <a:ext cx="591924" cy="1059378"/>
          </a:xfrm>
          <a:prstGeom prst="rect">
            <a:avLst/>
          </a:prstGeom>
        </p:spPr>
      </p:pic>
      <p:pic>
        <p:nvPicPr>
          <p:cNvPr id="9" name="Picture 8" descr="Blue text on a black background&#10;&#10;Description automatically generated">
            <a:extLst>
              <a:ext uri="{FF2B5EF4-FFF2-40B4-BE49-F238E27FC236}">
                <a16:creationId xmlns:a16="http://schemas.microsoft.com/office/drawing/2014/main" id="{EDD59B1A-2A54-1204-19F3-2F962558168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628" y="6451864"/>
            <a:ext cx="1843259" cy="411254"/>
          </a:xfrm>
          <a:prstGeom prst="rect">
            <a:avLst/>
          </a:prstGeom>
        </p:spPr>
      </p:pic>
    </p:spTree>
    <p:extLst>
      <p:ext uri="{BB962C8B-B14F-4D97-AF65-F5344CB8AC3E}">
        <p14:creationId xmlns:p14="http://schemas.microsoft.com/office/powerpoint/2010/main" val="24288801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ntro Unit">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2B5C26-F28B-4AA9-BD2D-9793B5ACAA02}"/>
              </a:ext>
            </a:extLst>
          </p:cNvPr>
          <p:cNvSpPr>
            <a:spLocks noGrp="1"/>
          </p:cNvSpPr>
          <p:nvPr>
            <p:ph type="title" hasCustomPrompt="1"/>
          </p:nvPr>
        </p:nvSpPr>
        <p:spPr>
          <a:xfrm>
            <a:off x="558000" y="1079999"/>
            <a:ext cx="10515600" cy="893179"/>
          </a:xfrm>
        </p:spPr>
        <p:txBody>
          <a:bodyPr>
            <a:normAutofit/>
          </a:bodyPr>
          <a:lstStyle>
            <a:lvl1pPr>
              <a:defRPr lang="el-GR" sz="3600" b="1" kern="1200" dirty="0">
                <a:solidFill>
                  <a:srgbClr val="203864"/>
                </a:solidFill>
                <a:effectLst/>
                <a:latin typeface="+mn-lt"/>
                <a:ea typeface="Adobe Gothic Std B" panose="020B0800000000000000" pitchFamily="34" charset="-128"/>
                <a:cs typeface="+mj-cs"/>
              </a:defRPr>
            </a:lvl1pPr>
          </a:lstStyle>
          <a:p>
            <a:r>
              <a:rPr lang="en-US"/>
              <a:t>Unit 1</a:t>
            </a:r>
            <a:br>
              <a:rPr lang="en-US"/>
            </a:br>
            <a:r>
              <a:rPr lang="el-GR"/>
              <a:t>Στυλ κύριου τίτλου</a:t>
            </a:r>
          </a:p>
        </p:txBody>
      </p:sp>
      <p:sp>
        <p:nvSpPr>
          <p:cNvPr id="3" name="Θέση κειμένου 2">
            <a:extLst>
              <a:ext uri="{FF2B5EF4-FFF2-40B4-BE49-F238E27FC236}">
                <a16:creationId xmlns:a16="http://schemas.microsoft.com/office/drawing/2014/main" id="{C2867843-C85E-4F95-822E-2E2E06813F6C}"/>
              </a:ext>
            </a:extLst>
          </p:cNvPr>
          <p:cNvSpPr>
            <a:spLocks noGrp="1"/>
          </p:cNvSpPr>
          <p:nvPr>
            <p:ph type="body" idx="1"/>
          </p:nvPr>
        </p:nvSpPr>
        <p:spPr>
          <a:xfrm>
            <a:off x="558000" y="2160000"/>
            <a:ext cx="5157787" cy="503020"/>
          </a:xfrm>
        </p:spPr>
        <p:txBody>
          <a:bodyPr anchor="b">
            <a:normAutofit/>
          </a:bodyPr>
          <a:lstStyle>
            <a:lvl1pPr marL="0" indent="0">
              <a:buNone/>
              <a:defRPr lang="el-GR" sz="1800" b="1" kern="1200" dirty="0" smtClean="0">
                <a:solidFill>
                  <a:srgbClr val="000000"/>
                </a:solidFill>
                <a:latin typeface="Arial" panose="020B0604020202020204" pitchFamily="34" charset="0"/>
                <a:ea typeface="MS PGothic" panose="020B0600070205080204" pitchFamily="34" charset="-128"/>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a:extLst>
              <a:ext uri="{FF2B5EF4-FFF2-40B4-BE49-F238E27FC236}">
                <a16:creationId xmlns:a16="http://schemas.microsoft.com/office/drawing/2014/main" id="{A8468A7D-D857-4528-93D4-75CB428F4675}"/>
              </a:ext>
            </a:extLst>
          </p:cNvPr>
          <p:cNvSpPr>
            <a:spLocks noGrp="1"/>
          </p:cNvSpPr>
          <p:nvPr>
            <p:ph sz="half" idx="2"/>
          </p:nvPr>
        </p:nvSpPr>
        <p:spPr>
          <a:xfrm>
            <a:off x="558000" y="2687950"/>
            <a:ext cx="10515600" cy="3684588"/>
          </a:xfrm>
        </p:spPr>
        <p:txBody>
          <a:bodyPr/>
          <a:lstStyle>
            <a:lvl1pPr>
              <a:lnSpc>
                <a:spcPct val="150000"/>
              </a:lnSpc>
              <a:buClr>
                <a:srgbClr val="C01E24"/>
              </a:buClr>
              <a:defRPr>
                <a:latin typeface="+mn-lt"/>
              </a:defRPr>
            </a:lvl1pPr>
            <a:lvl2pPr>
              <a:lnSpc>
                <a:spcPct val="150000"/>
              </a:lnSpc>
              <a:buClr>
                <a:srgbClr val="C01E24"/>
              </a:buClr>
              <a:defRPr>
                <a:latin typeface="+mn-lt"/>
              </a:defRPr>
            </a:lvl2pPr>
            <a:lvl3pPr>
              <a:lnSpc>
                <a:spcPct val="150000"/>
              </a:lnSpc>
              <a:buClr>
                <a:srgbClr val="C01E24"/>
              </a:buClr>
              <a:defRPr>
                <a:latin typeface="+mn-lt"/>
              </a:defRPr>
            </a:lvl3pPr>
            <a:lvl4pPr>
              <a:lnSpc>
                <a:spcPct val="150000"/>
              </a:lnSpc>
              <a:buClr>
                <a:srgbClr val="C01E24"/>
              </a:buClr>
              <a:defRPr>
                <a:latin typeface="+mn-lt"/>
              </a:defRPr>
            </a:lvl4pPr>
            <a:lvl5pPr>
              <a:lnSpc>
                <a:spcPct val="150000"/>
              </a:lnSpc>
              <a:buClr>
                <a:srgbClr val="C01E24"/>
              </a:buClr>
              <a:defRPr>
                <a:latin typeface="+mn-lt"/>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6" name="Εικόνα 5">
            <a:extLst>
              <a:ext uri="{FF2B5EF4-FFF2-40B4-BE49-F238E27FC236}">
                <a16:creationId xmlns:a16="http://schemas.microsoft.com/office/drawing/2014/main" id="{32D2C6E2-DA3C-03C5-4B1D-9DB2EFCDEC7A}"/>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5" name="Εικόνα 4"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B601D7AC-22F9-68D2-2485-EF228EEDE29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1652422" y="61782"/>
            <a:ext cx="473524" cy="827819"/>
          </a:xfrm>
          <a:prstGeom prst="rect">
            <a:avLst/>
          </a:prstGeom>
        </p:spPr>
      </p:pic>
      <p:pic>
        <p:nvPicPr>
          <p:cNvPr id="8" name="Picture 7" descr="Blue text on a black background&#10;&#10;Description automatically generated">
            <a:extLst>
              <a:ext uri="{FF2B5EF4-FFF2-40B4-BE49-F238E27FC236}">
                <a16:creationId xmlns:a16="http://schemas.microsoft.com/office/drawing/2014/main" id="{883C3956-61FA-889B-7643-4B8AC324F0C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628" y="6451864"/>
            <a:ext cx="1843259" cy="411254"/>
          </a:xfrm>
          <a:prstGeom prst="rect">
            <a:avLst/>
          </a:prstGeom>
        </p:spPr>
      </p:pic>
    </p:spTree>
    <p:extLst>
      <p:ext uri="{BB962C8B-B14F-4D97-AF65-F5344CB8AC3E}">
        <p14:creationId xmlns:p14="http://schemas.microsoft.com/office/powerpoint/2010/main" val="3583859966"/>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Unit slide single column">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1059692" cy="605096"/>
          </a:xfrm>
        </p:spPr>
        <p:txBody>
          <a:bodyPr>
            <a:normAutofit/>
          </a:bodyPr>
          <a:lstStyle>
            <a:lvl1pPr>
              <a:defRPr lang="el-GR" sz="2800" b="1" kern="1200" dirty="0">
                <a:solidFill>
                  <a:srgbClr val="203864"/>
                </a:solidFill>
                <a:effectLst/>
                <a:latin typeface="+mn-lt"/>
                <a:ea typeface="Adobe Gothic Std B" panose="020B0800000000000000" pitchFamily="34" charset="-128"/>
                <a:cs typeface="+mj-cs"/>
              </a:defRPr>
            </a:lvl1pPr>
          </a:lstStyle>
          <a:p>
            <a:r>
              <a:rPr lang="el-GR" dirty="0"/>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1799999"/>
            <a:ext cx="5852132" cy="4865977"/>
          </a:xfrm>
        </p:spPr>
        <p:txBody>
          <a:bodyPr/>
          <a:lstStyle>
            <a:lvl1pPr>
              <a:defRPr sz="2400"/>
            </a:lvl1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pic>
        <p:nvPicPr>
          <p:cNvPr id="4" name="Εικόνα 3"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A36E9AEE-CF4B-71A4-5EBB-574F1E021C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45131" y="6258144"/>
            <a:ext cx="311004" cy="556610"/>
          </a:xfrm>
          <a:prstGeom prst="rect">
            <a:avLst/>
          </a:prstGeom>
        </p:spPr>
      </p:pic>
      <p:sp>
        <p:nvSpPr>
          <p:cNvPr id="6" name="Google Shape;135;g2bb2862943f_0_667">
            <a:extLst>
              <a:ext uri="{FF2B5EF4-FFF2-40B4-BE49-F238E27FC236}">
                <a16:creationId xmlns:a16="http://schemas.microsoft.com/office/drawing/2014/main" id="{87A343D0-751A-7A82-A052-1A292059117A}"/>
              </a:ext>
            </a:extLst>
          </p:cNvPr>
          <p:cNvSpPr txBox="1"/>
          <p:nvPr userDrawn="1"/>
        </p:nvSpPr>
        <p:spPr>
          <a:xfrm>
            <a:off x="0" y="81370"/>
            <a:ext cx="2524259" cy="314100"/>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n-US" sz="1800" b="1" dirty="0">
                <a:solidFill>
                  <a:schemeClr val="lt1"/>
                </a:solidFill>
                <a:highlight>
                  <a:srgbClr val="C01E24"/>
                </a:highlight>
                <a:latin typeface="Arial"/>
                <a:ea typeface="Arial"/>
                <a:cs typeface="Arial"/>
                <a:sym typeface="Arial"/>
              </a:rPr>
              <a:t> </a:t>
            </a:r>
            <a:r>
              <a:rPr lang="en-US" sz="1800" b="1" dirty="0">
                <a:solidFill>
                  <a:schemeClr val="lt1"/>
                </a:solidFill>
                <a:highlight>
                  <a:srgbClr val="C01E24"/>
                </a:highlight>
                <a:latin typeface="Calibri" panose="020F0502020204030204" pitchFamily="34" charset="0"/>
                <a:ea typeface="Arial"/>
                <a:cs typeface="Calibri" panose="020F0502020204030204" pitchFamily="34" charset="0"/>
                <a:sym typeface="Arial"/>
              </a:rPr>
              <a:t>8.1 </a:t>
            </a:r>
            <a:r>
              <a:rPr lang="en-US" sz="1800" dirty="0">
                <a:solidFill>
                  <a:srgbClr val="7F7F7F"/>
                </a:solidFill>
                <a:latin typeface="Calibri" panose="020F0502020204030204" pitchFamily="34" charset="0"/>
                <a:ea typeface="Arial"/>
                <a:cs typeface="Calibri" panose="020F0502020204030204" pitchFamily="34" charset="0"/>
                <a:sym typeface="Arial"/>
              </a:rPr>
              <a:t> </a:t>
            </a:r>
            <a:r>
              <a:rPr lang="en-US" sz="1800" dirty="0">
                <a:solidFill>
                  <a:srgbClr val="7F7F7F"/>
                </a:solidFill>
                <a:latin typeface="Abadi Extra Light" panose="020B0204020104020204" pitchFamily="34" charset="0"/>
                <a:ea typeface="Arial"/>
                <a:cs typeface="Calibri" panose="020F0502020204030204" pitchFamily="34" charset="0"/>
                <a:sym typeface="Arial"/>
              </a:rPr>
              <a:t>Newborn’s care </a:t>
            </a:r>
            <a:endParaRPr sz="1800" dirty="0">
              <a:solidFill>
                <a:srgbClr val="7F7F7F"/>
              </a:solidFill>
              <a:latin typeface="Abadi Extra Light" panose="020B020402010402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24768531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Unit slide with 2 columns">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A508F4D-74CD-4DC9-8CC6-A32508E7E132}"/>
              </a:ext>
            </a:extLst>
          </p:cNvPr>
          <p:cNvSpPr>
            <a:spLocks noGrp="1"/>
          </p:cNvSpPr>
          <p:nvPr>
            <p:ph type="title"/>
          </p:nvPr>
        </p:nvSpPr>
        <p:spPr>
          <a:xfrm>
            <a:off x="558000" y="1080000"/>
            <a:ext cx="11396576" cy="599188"/>
          </a:xfrm>
        </p:spPr>
        <p:txBody>
          <a:bodyPr>
            <a:normAutofit/>
          </a:bodyPr>
          <a:lstStyle>
            <a:lvl1pPr>
              <a:defRPr lang="el-GR" sz="2800" b="1" kern="1200" dirty="0">
                <a:solidFill>
                  <a:srgbClr val="203864"/>
                </a:solidFill>
                <a:effectLst/>
                <a:latin typeface="+mn-lt"/>
                <a:ea typeface="Adobe Gothic Std B" panose="020B0800000000000000" pitchFamily="34" charset="-128"/>
                <a:cs typeface="+mj-cs"/>
              </a:defRPr>
            </a:lvl1pPr>
          </a:lstStyle>
          <a:p>
            <a:r>
              <a:rPr lang="el-GR" dirty="0"/>
              <a:t>Στυλ κύριου τίτλου</a:t>
            </a:r>
          </a:p>
        </p:txBody>
      </p:sp>
      <p:sp>
        <p:nvSpPr>
          <p:cNvPr id="3" name="Θέση περιεχομένου 2">
            <a:extLst>
              <a:ext uri="{FF2B5EF4-FFF2-40B4-BE49-F238E27FC236}">
                <a16:creationId xmlns:a16="http://schemas.microsoft.com/office/drawing/2014/main" id="{E983499B-D787-4204-9DCD-5D794F92BB3F}"/>
              </a:ext>
            </a:extLst>
          </p:cNvPr>
          <p:cNvSpPr>
            <a:spLocks noGrp="1"/>
          </p:cNvSpPr>
          <p:nvPr>
            <p:ph sz="half" idx="1"/>
          </p:nvPr>
        </p:nvSpPr>
        <p:spPr>
          <a:xfrm>
            <a:off x="557999" y="1800000"/>
            <a:ext cx="5409663" cy="4893408"/>
          </a:xfrm>
        </p:spPr>
        <p:txBody>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περιεχομένου 3">
            <a:extLst>
              <a:ext uri="{FF2B5EF4-FFF2-40B4-BE49-F238E27FC236}">
                <a16:creationId xmlns:a16="http://schemas.microsoft.com/office/drawing/2014/main" id="{CCB6C04F-453F-4B55-9704-E13D0B2BC950}"/>
              </a:ext>
            </a:extLst>
          </p:cNvPr>
          <p:cNvSpPr>
            <a:spLocks noGrp="1"/>
          </p:cNvSpPr>
          <p:nvPr>
            <p:ph sz="half" idx="2"/>
          </p:nvPr>
        </p:nvSpPr>
        <p:spPr>
          <a:xfrm>
            <a:off x="6172199" y="1800000"/>
            <a:ext cx="5782377" cy="489340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5" name="Εικόνα 4"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22E2C5BC-041B-E0DB-5C32-C01D4FD312A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45131" y="6258144"/>
            <a:ext cx="311004" cy="556610"/>
          </a:xfrm>
          <a:prstGeom prst="rect">
            <a:avLst/>
          </a:prstGeom>
        </p:spPr>
      </p:pic>
      <p:sp>
        <p:nvSpPr>
          <p:cNvPr id="6" name="Google Shape;135;g2bb2862943f_0_667">
            <a:extLst>
              <a:ext uri="{FF2B5EF4-FFF2-40B4-BE49-F238E27FC236}">
                <a16:creationId xmlns:a16="http://schemas.microsoft.com/office/drawing/2014/main" id="{5A137207-BE0F-3531-2FCE-1D432B559724}"/>
              </a:ext>
            </a:extLst>
          </p:cNvPr>
          <p:cNvSpPr txBox="1"/>
          <p:nvPr userDrawn="1"/>
        </p:nvSpPr>
        <p:spPr>
          <a:xfrm>
            <a:off x="0" y="81370"/>
            <a:ext cx="2524259" cy="314100"/>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n-US" sz="1800" b="1" dirty="0">
                <a:solidFill>
                  <a:schemeClr val="lt1"/>
                </a:solidFill>
                <a:highlight>
                  <a:srgbClr val="C01E24"/>
                </a:highlight>
                <a:latin typeface="Arial"/>
                <a:ea typeface="Arial"/>
                <a:cs typeface="Arial"/>
                <a:sym typeface="Arial"/>
              </a:rPr>
              <a:t> </a:t>
            </a:r>
            <a:r>
              <a:rPr lang="en-US" sz="1800" b="1" dirty="0">
                <a:solidFill>
                  <a:schemeClr val="lt1"/>
                </a:solidFill>
                <a:highlight>
                  <a:srgbClr val="C01E24"/>
                </a:highlight>
                <a:latin typeface="Calibri" panose="020F0502020204030204" pitchFamily="34" charset="0"/>
                <a:ea typeface="Arial"/>
                <a:cs typeface="Calibri" panose="020F0502020204030204" pitchFamily="34" charset="0"/>
                <a:sym typeface="Arial"/>
              </a:rPr>
              <a:t>8.1 </a:t>
            </a:r>
            <a:r>
              <a:rPr lang="en-US" sz="1800" dirty="0">
                <a:solidFill>
                  <a:srgbClr val="7F7F7F"/>
                </a:solidFill>
                <a:latin typeface="Calibri" panose="020F0502020204030204" pitchFamily="34" charset="0"/>
                <a:ea typeface="Arial"/>
                <a:cs typeface="Calibri" panose="020F0502020204030204" pitchFamily="34" charset="0"/>
                <a:sym typeface="Arial"/>
              </a:rPr>
              <a:t> </a:t>
            </a:r>
            <a:r>
              <a:rPr lang="en-US" sz="1800" dirty="0">
                <a:solidFill>
                  <a:srgbClr val="7F7F7F"/>
                </a:solidFill>
                <a:latin typeface="Abadi Extra Light" panose="020B0204020104020204" pitchFamily="34" charset="0"/>
                <a:ea typeface="Arial"/>
                <a:cs typeface="Calibri" panose="020F0502020204030204" pitchFamily="34" charset="0"/>
                <a:sym typeface="Arial"/>
              </a:rPr>
              <a:t>Newborn’s care </a:t>
            </a:r>
            <a:endParaRPr sz="1800" dirty="0">
              <a:solidFill>
                <a:srgbClr val="7F7F7F"/>
              </a:solidFill>
              <a:latin typeface="Abadi Extra Light" panose="020B020402010402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4165480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Submodule other slide 1 column">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1059692" cy="728162"/>
          </a:xfrm>
        </p:spPr>
        <p:txBody>
          <a:bodyPr>
            <a:normAutofit/>
          </a:bodyPr>
          <a:lstStyle>
            <a:lvl1pPr>
              <a:defRPr lang="el-GR" sz="2400" b="1" kern="1200" dirty="0">
                <a:solidFill>
                  <a:srgbClr val="203864"/>
                </a:solidFill>
                <a:effectLst/>
                <a:latin typeface="+mn-lt"/>
                <a:ea typeface="Adobe Gothic Std B" panose="020B0800000000000000" pitchFamily="34" charset="-128"/>
                <a:cs typeface="+mj-cs"/>
              </a:defRPr>
            </a:lvl1pPr>
          </a:lstStyle>
          <a:p>
            <a:r>
              <a:rPr lang="el-GR" dirty="0"/>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2459736"/>
            <a:ext cx="11059693" cy="3941326"/>
          </a:xfrm>
        </p:spPr>
        <p:txBody>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Google Shape;135;g2bb2862943f_0_667">
            <a:extLst>
              <a:ext uri="{FF2B5EF4-FFF2-40B4-BE49-F238E27FC236}">
                <a16:creationId xmlns:a16="http://schemas.microsoft.com/office/drawing/2014/main" id="{C66F1CD6-4C25-1A15-A024-97BABE9838AD}"/>
              </a:ext>
            </a:extLst>
          </p:cNvPr>
          <p:cNvSpPr txBox="1"/>
          <p:nvPr userDrawn="1"/>
        </p:nvSpPr>
        <p:spPr>
          <a:xfrm>
            <a:off x="0" y="81370"/>
            <a:ext cx="2524259" cy="314100"/>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n-US" sz="1800" b="1" dirty="0">
                <a:solidFill>
                  <a:schemeClr val="lt1"/>
                </a:solidFill>
                <a:highlight>
                  <a:srgbClr val="C01E24"/>
                </a:highlight>
                <a:latin typeface="Arial"/>
                <a:ea typeface="Arial"/>
                <a:cs typeface="Arial"/>
                <a:sym typeface="Arial"/>
              </a:rPr>
              <a:t> </a:t>
            </a:r>
            <a:r>
              <a:rPr lang="en-US" sz="1800" b="1" dirty="0">
                <a:solidFill>
                  <a:schemeClr val="lt1"/>
                </a:solidFill>
                <a:highlight>
                  <a:srgbClr val="C01E24"/>
                </a:highlight>
                <a:latin typeface="Calibri" panose="020F0502020204030204" pitchFamily="34" charset="0"/>
                <a:ea typeface="Arial"/>
                <a:cs typeface="Calibri" panose="020F0502020204030204" pitchFamily="34" charset="0"/>
                <a:sym typeface="Arial"/>
              </a:rPr>
              <a:t>8.1 </a:t>
            </a:r>
            <a:r>
              <a:rPr lang="en-US" sz="1800" dirty="0">
                <a:solidFill>
                  <a:srgbClr val="7F7F7F"/>
                </a:solidFill>
                <a:latin typeface="Calibri" panose="020F0502020204030204" pitchFamily="34" charset="0"/>
                <a:ea typeface="Arial"/>
                <a:cs typeface="Calibri" panose="020F0502020204030204" pitchFamily="34" charset="0"/>
                <a:sym typeface="Arial"/>
              </a:rPr>
              <a:t> </a:t>
            </a:r>
            <a:r>
              <a:rPr lang="en-US" sz="1800" dirty="0">
                <a:solidFill>
                  <a:srgbClr val="7F7F7F"/>
                </a:solidFill>
                <a:latin typeface="Abadi Extra Light" panose="020B0204020104020204" pitchFamily="34" charset="0"/>
                <a:ea typeface="Arial"/>
                <a:cs typeface="Calibri" panose="020F0502020204030204" pitchFamily="34" charset="0"/>
                <a:sym typeface="Arial"/>
              </a:rPr>
              <a:t>Newborn’s care </a:t>
            </a:r>
            <a:endParaRPr sz="1800" dirty="0">
              <a:solidFill>
                <a:srgbClr val="7F7F7F"/>
              </a:solidFill>
              <a:latin typeface="Abadi Extra Light" panose="020B020402010402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23653366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tarting slide">
  <p:cSld name="Starting slide">
    <p:spTree>
      <p:nvGrpSpPr>
        <p:cNvPr id="1" name="Shape 76"/>
        <p:cNvGrpSpPr/>
        <p:nvPr/>
      </p:nvGrpSpPr>
      <p:grpSpPr>
        <a:xfrm>
          <a:off x="0" y="0"/>
          <a:ext cx="0" cy="0"/>
          <a:chOff x="0" y="0"/>
          <a:chExt cx="0" cy="0"/>
        </a:xfrm>
      </p:grpSpPr>
      <p:pic>
        <p:nvPicPr>
          <p:cNvPr id="77" name="Google Shape;77;g1f204218ebb_0_331" descr="Blue text on a black background&#10;&#10;Description automatically generated"/>
          <p:cNvPicPr preferRelativeResize="0"/>
          <p:nvPr/>
        </p:nvPicPr>
        <p:blipFill rotWithShape="1">
          <a:blip r:embed="rId2">
            <a:alphaModFix/>
          </a:blip>
          <a:srcRect/>
          <a:stretch/>
        </p:blipFill>
        <p:spPr>
          <a:xfrm>
            <a:off x="0" y="6446746"/>
            <a:ext cx="1843259" cy="411254"/>
          </a:xfrm>
          <a:prstGeom prst="rect">
            <a:avLst/>
          </a:prstGeom>
          <a:noFill/>
          <a:ln>
            <a:noFill/>
          </a:ln>
        </p:spPr>
      </p:pic>
    </p:spTree>
    <p:extLst>
      <p:ext uri="{BB962C8B-B14F-4D97-AF65-F5344CB8AC3E}">
        <p14:creationId xmlns:p14="http://schemas.microsoft.com/office/powerpoint/2010/main" val="1270248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Overall outline">
  <p:cSld name="Overall outline">
    <p:spTree>
      <p:nvGrpSpPr>
        <p:cNvPr id="1" name="Shape 78"/>
        <p:cNvGrpSpPr/>
        <p:nvPr/>
      </p:nvGrpSpPr>
      <p:grpSpPr>
        <a:xfrm>
          <a:off x="0" y="0"/>
          <a:ext cx="0" cy="0"/>
          <a:chOff x="0" y="0"/>
          <a:chExt cx="0" cy="0"/>
        </a:xfrm>
      </p:grpSpPr>
      <p:sp>
        <p:nvSpPr>
          <p:cNvPr id="79" name="Google Shape;79;g1f204218ebb_0_33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ctr" rtl="0">
              <a:lnSpc>
                <a:spcPct val="90000"/>
              </a:lnSpc>
              <a:spcBef>
                <a:spcPts val="0"/>
              </a:spcBef>
              <a:spcAft>
                <a:spcPts val="0"/>
              </a:spcAft>
              <a:buClr>
                <a:schemeClr val="dk1"/>
              </a:buClr>
              <a:buSzPts val="4000"/>
              <a:buFont typeface="Gill Sans"/>
              <a:buNone/>
              <a:defRPr sz="4000" b="0">
                <a:solidFill>
                  <a:schemeClr val="dk1"/>
                </a:solidFill>
                <a:latin typeface="Gill Sans"/>
                <a:ea typeface="Gill Sans"/>
                <a:cs typeface="Gill Sans"/>
                <a:sym typeface="Gill Sa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0" name="Google Shape;80;g1f204218ebb_0_333"/>
          <p:cNvSpPr txBox="1"/>
          <p:nvPr/>
        </p:nvSpPr>
        <p:spPr>
          <a:xfrm>
            <a:off x="361999" y="5260932"/>
            <a:ext cx="2562300" cy="46170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a:ln>
                  <a:noFill/>
                </a:ln>
                <a:solidFill>
                  <a:srgbClr val="FFFFFF"/>
                </a:solidFill>
                <a:effectLst/>
                <a:uLnTx/>
                <a:uFillTx/>
                <a:latin typeface="Impact"/>
                <a:ea typeface="Impact"/>
                <a:cs typeface="Impact"/>
                <a:sym typeface="Impact"/>
              </a:rPr>
              <a:t>2. Empower</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81;g1f204218ebb_0_333"/>
          <p:cNvSpPr txBox="1"/>
          <p:nvPr/>
        </p:nvSpPr>
        <p:spPr>
          <a:xfrm>
            <a:off x="6112132" y="5231422"/>
            <a:ext cx="2466000" cy="46170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a:ln>
                  <a:noFill/>
                </a:ln>
                <a:solidFill>
                  <a:srgbClr val="FFFFFF"/>
                </a:solidFill>
                <a:effectLst/>
                <a:uLnTx/>
                <a:uFillTx/>
                <a:latin typeface="Impact"/>
                <a:ea typeface="Impact"/>
                <a:cs typeface="Impact"/>
                <a:sym typeface="Impact"/>
              </a:rPr>
              <a:t>3. Participate</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82;g1f204218ebb_0_333"/>
          <p:cNvSpPr txBox="1"/>
          <p:nvPr/>
        </p:nvSpPr>
        <p:spPr>
          <a:xfrm>
            <a:off x="381260" y="2409476"/>
            <a:ext cx="2509500" cy="52320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a:ln>
                  <a:noFill/>
                </a:ln>
                <a:solidFill>
                  <a:srgbClr val="FFFFFF"/>
                </a:solidFill>
                <a:effectLst/>
                <a:uLnTx/>
                <a:uFillTx/>
                <a:latin typeface="Impact"/>
                <a:ea typeface="Impact"/>
                <a:cs typeface="Impact"/>
                <a:sym typeface="Impact"/>
              </a:rPr>
              <a:t>1. Prevent</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83" name="Google Shape;83;g1f204218ebb_0_333"/>
          <p:cNvPicPr preferRelativeResize="0"/>
          <p:nvPr/>
        </p:nvPicPr>
        <p:blipFill rotWithShape="1">
          <a:blip r:embed="rId2">
            <a:alphaModFix/>
          </a:blip>
          <a:srcRect b="59834"/>
          <a:stretch/>
        </p:blipFill>
        <p:spPr>
          <a:xfrm>
            <a:off x="4903" y="6508739"/>
            <a:ext cx="12191695" cy="349261"/>
          </a:xfrm>
          <a:prstGeom prst="rect">
            <a:avLst/>
          </a:prstGeom>
          <a:noFill/>
          <a:ln>
            <a:noFill/>
          </a:ln>
        </p:spPr>
      </p:pic>
      <p:pic>
        <p:nvPicPr>
          <p:cNvPr id="84" name="Google Shape;84;g1f204218ebb_0_333"/>
          <p:cNvPicPr preferRelativeResize="0"/>
          <p:nvPr/>
        </p:nvPicPr>
        <p:blipFill rotWithShape="1">
          <a:blip r:embed="rId2">
            <a:alphaModFix/>
          </a:blip>
          <a:srcRect b="59834"/>
          <a:stretch/>
        </p:blipFill>
        <p:spPr>
          <a:xfrm rot="10800000">
            <a:off x="-8250" y="-4107"/>
            <a:ext cx="12191695" cy="349261"/>
          </a:xfrm>
          <a:prstGeom prst="rect">
            <a:avLst/>
          </a:prstGeom>
          <a:noFill/>
          <a:ln>
            <a:noFill/>
          </a:ln>
        </p:spPr>
      </p:pic>
      <p:pic>
        <p:nvPicPr>
          <p:cNvPr id="85" name="Google Shape;85;g1f204218ebb_0_333"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31635" y="365125"/>
            <a:ext cx="591924" cy="1059378"/>
          </a:xfrm>
          <a:prstGeom prst="rect">
            <a:avLst/>
          </a:prstGeom>
          <a:noFill/>
          <a:ln>
            <a:noFill/>
          </a:ln>
        </p:spPr>
      </p:pic>
      <p:pic>
        <p:nvPicPr>
          <p:cNvPr id="86" name="Google Shape;86;g1f204218ebb_0_333" descr="Blue text on a black background&#10;&#10;Description automatically generated"/>
          <p:cNvPicPr preferRelativeResize="0"/>
          <p:nvPr/>
        </p:nvPicPr>
        <p:blipFill rotWithShape="1">
          <a:blip r:embed="rId4">
            <a:alphaModFix/>
          </a:blip>
          <a:srcRect/>
          <a:stretch/>
        </p:blipFill>
        <p:spPr>
          <a:xfrm>
            <a:off x="8628" y="6451864"/>
            <a:ext cx="1843259" cy="411254"/>
          </a:xfrm>
          <a:prstGeom prst="rect">
            <a:avLst/>
          </a:prstGeom>
          <a:noFill/>
          <a:ln>
            <a:noFill/>
          </a:ln>
        </p:spPr>
      </p:pic>
    </p:spTree>
    <p:extLst>
      <p:ext uri="{BB962C8B-B14F-4D97-AF65-F5344CB8AC3E}">
        <p14:creationId xmlns:p14="http://schemas.microsoft.com/office/powerpoint/2010/main" val="13646248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Submodule Intro" type="obj">
  <p:cSld name="Submodule Intro">
    <p:spTree>
      <p:nvGrpSpPr>
        <p:cNvPr id="1" name="Shape 87"/>
        <p:cNvGrpSpPr/>
        <p:nvPr/>
      </p:nvGrpSpPr>
      <p:grpSpPr>
        <a:xfrm>
          <a:off x="0" y="0"/>
          <a:ext cx="0" cy="0"/>
          <a:chOff x="0" y="0"/>
          <a:chExt cx="0" cy="0"/>
        </a:xfrm>
      </p:grpSpPr>
      <p:sp>
        <p:nvSpPr>
          <p:cNvPr id="88" name="Google Shape;88;g1f204218ebb_0_342"/>
          <p:cNvSpPr/>
          <p:nvPr/>
        </p:nvSpPr>
        <p:spPr>
          <a:xfrm>
            <a:off x="0" y="2218305"/>
            <a:ext cx="12192001" cy="3787362"/>
          </a:xfrm>
          <a:custGeom>
            <a:avLst/>
            <a:gdLst/>
            <a:ahLst/>
            <a:cxnLst/>
            <a:rect l="l" t="t" r="r" b="b"/>
            <a:pathLst>
              <a:path w="12192001" h="3787362" fill="none" extrusionOk="0">
                <a:moveTo>
                  <a:pt x="0" y="0"/>
                </a:moveTo>
                <a:cubicBezTo>
                  <a:pt x="5267857" y="115912"/>
                  <a:pt x="10534044" y="115906"/>
                  <a:pt x="12192001" y="0"/>
                </a:cubicBezTo>
                <a:cubicBezTo>
                  <a:pt x="12023287" y="884214"/>
                  <a:pt x="12337058" y="2861203"/>
                  <a:pt x="12192001" y="3787362"/>
                </a:cubicBezTo>
                <a:cubicBezTo>
                  <a:pt x="6856763" y="3858406"/>
                  <a:pt x="3552369" y="3797966"/>
                  <a:pt x="0" y="3787362"/>
                </a:cubicBezTo>
                <a:cubicBezTo>
                  <a:pt x="-168955" y="3245399"/>
                  <a:pt x="-23238" y="1332813"/>
                  <a:pt x="0" y="0"/>
                </a:cubicBezTo>
                <a:close/>
              </a:path>
              <a:path w="12192001" h="3787362" extrusionOk="0">
                <a:moveTo>
                  <a:pt x="0" y="0"/>
                </a:moveTo>
                <a:cubicBezTo>
                  <a:pt x="4883943" y="25039"/>
                  <a:pt x="6582665" y="-133"/>
                  <a:pt x="12192001" y="0"/>
                </a:cubicBezTo>
                <a:cubicBezTo>
                  <a:pt x="12322435" y="1274441"/>
                  <a:pt x="12072005" y="3367144"/>
                  <a:pt x="12192001" y="3787362"/>
                </a:cubicBezTo>
                <a:cubicBezTo>
                  <a:pt x="10180307" y="3658891"/>
                  <a:pt x="3276446" y="3637757"/>
                  <a:pt x="0" y="3787362"/>
                </a:cubicBezTo>
                <a:cubicBezTo>
                  <a:pt x="-18279" y="2559161"/>
                  <a:pt x="166913" y="1839966"/>
                  <a:pt x="0" y="0"/>
                </a:cubicBezTo>
                <a:close/>
              </a:path>
            </a:pathLst>
          </a:custGeom>
          <a:solidFill>
            <a:srgbClr val="DDE0E5"/>
          </a:solidFill>
          <a:ln>
            <a:noFill/>
          </a:ln>
          <a:effectLst>
            <a:outerShdw blurRad="40000" dist="23000" dir="5400000" rotWithShape="0">
              <a:srgbClr val="808080">
                <a:alpha val="34900"/>
              </a:srgbClr>
            </a:outerShdw>
          </a:effectLst>
        </p:spPr>
        <p:txBody>
          <a:bodyPr spcFirstLastPara="1" wrap="square" lIns="91425" tIns="45700" rIns="91425" bIns="45700" anchor="ctr" anchorCtr="0">
            <a:noAutofit/>
          </a:bodyPr>
          <a:lstStyle/>
          <a:p>
            <a:pPr marL="285750" marR="0" lvl="0" indent="-171450" algn="ctr" defTabSz="914400" rtl="0" eaLnBrk="1" fontAlgn="auto" latinLnBrk="0" hangingPunct="1">
              <a:lnSpc>
                <a:spcPct val="100000"/>
              </a:lnSpc>
              <a:spcBef>
                <a:spcPts val="0"/>
              </a:spcBef>
              <a:spcAft>
                <a:spcPts val="0"/>
              </a:spcAft>
              <a:buClr>
                <a:srgbClr val="000000"/>
              </a:buClr>
              <a:buSzPts val="1800"/>
              <a:buFont typeface="Noto Sans Symbols"/>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89" name="Google Shape;89;g1f204218ebb_0_342"/>
          <p:cNvSpPr txBox="1">
            <a:spLocks noGrp="1"/>
          </p:cNvSpPr>
          <p:nvPr>
            <p:ph type="title"/>
          </p:nvPr>
        </p:nvSpPr>
        <p:spPr>
          <a:xfrm>
            <a:off x="558000" y="1080000"/>
            <a:ext cx="10515600" cy="6183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rgbClr val="C01E24"/>
              </a:buClr>
              <a:buSzPts val="2200"/>
              <a:buFont typeface="Calibri"/>
              <a:buNone/>
              <a:defRPr sz="2200">
                <a:solidFill>
                  <a:srgbClr val="C01E2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0" name="Google Shape;90;g1f204218ebb_0_342"/>
          <p:cNvSpPr txBox="1">
            <a:spLocks noGrp="1"/>
          </p:cNvSpPr>
          <p:nvPr>
            <p:ph type="body" idx="1"/>
          </p:nvPr>
        </p:nvSpPr>
        <p:spPr>
          <a:xfrm>
            <a:off x="558000" y="2218304"/>
            <a:ext cx="7872900" cy="3787500"/>
          </a:xfrm>
          <a:prstGeom prst="rect">
            <a:avLst/>
          </a:prstGeom>
          <a:noFill/>
          <a:ln>
            <a:noFill/>
          </a:ln>
        </p:spPr>
        <p:txBody>
          <a:bodyPr spcFirstLastPara="1" wrap="square" lIns="91425" tIns="45700" rIns="91425" bIns="45700" anchor="t" anchorCtr="0">
            <a:normAutofit/>
          </a:bodyPr>
          <a:lstStyle>
            <a:lvl1pPr marL="457200" lvl="0" indent="-368300" algn="l" rtl="0">
              <a:lnSpc>
                <a:spcPct val="100000"/>
              </a:lnSpc>
              <a:spcBef>
                <a:spcPts val="600"/>
              </a:spcBef>
              <a:spcAft>
                <a:spcPts val="0"/>
              </a:spcAft>
              <a:buClr>
                <a:srgbClr val="C00000"/>
              </a:buClr>
              <a:buSzPts val="2200"/>
              <a:buFont typeface="Noto Sans Symbols"/>
              <a:buChar char="✔"/>
              <a:defRPr>
                <a:solidFill>
                  <a:schemeClr val="dk1"/>
                </a:solidFill>
                <a:latin typeface="Calibri"/>
                <a:ea typeface="Calibri"/>
                <a:cs typeface="Calibri"/>
                <a:sym typeface="Calibri"/>
              </a:defRPr>
            </a:lvl1pPr>
            <a:lvl2pPr marL="914400" lvl="1" indent="-396240" algn="l" rtl="0">
              <a:lnSpc>
                <a:spcPct val="100000"/>
              </a:lnSpc>
              <a:spcBef>
                <a:spcPts val="600"/>
              </a:spcBef>
              <a:spcAft>
                <a:spcPts val="0"/>
              </a:spcAft>
              <a:buClr>
                <a:srgbClr val="C00000"/>
              </a:buClr>
              <a:buSzPts val="2640"/>
              <a:buFont typeface="Noto Sans Symbols"/>
              <a:buChar char="✔"/>
              <a:defRPr>
                <a:solidFill>
                  <a:schemeClr val="dk1"/>
                </a:solidFill>
                <a:latin typeface="Calibri"/>
                <a:ea typeface="Calibri"/>
                <a:cs typeface="Calibri"/>
                <a:sym typeface="Calibri"/>
              </a:defRPr>
            </a:lvl2pPr>
            <a:lvl3pPr marL="1371600" lvl="2" indent="-355600" algn="l" rtl="0">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3pPr>
            <a:lvl4pPr marL="1828800" lvl="3" indent="-355600" algn="l" rtl="0">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4pPr>
            <a:lvl5pPr marL="2286000" lvl="4" indent="-355600" algn="l" rtl="0">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91" name="Google Shape;91;g1f204218ebb_0_342"/>
          <p:cNvPicPr preferRelativeResize="0"/>
          <p:nvPr/>
        </p:nvPicPr>
        <p:blipFill rotWithShape="1">
          <a:blip r:embed="rId2">
            <a:alphaModFix/>
          </a:blip>
          <a:srcRect b="59834"/>
          <a:stretch/>
        </p:blipFill>
        <p:spPr>
          <a:xfrm>
            <a:off x="4903" y="6508739"/>
            <a:ext cx="12191695" cy="349261"/>
          </a:xfrm>
          <a:prstGeom prst="rect">
            <a:avLst/>
          </a:prstGeom>
          <a:noFill/>
          <a:ln>
            <a:noFill/>
          </a:ln>
        </p:spPr>
      </p:pic>
      <p:pic>
        <p:nvPicPr>
          <p:cNvPr id="92" name="Google Shape;92;g1f204218ebb_0_342"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pic>
        <p:nvPicPr>
          <p:cNvPr id="93" name="Google Shape;93;g1f204218ebb_0_342" descr="Blue text on a black background&#10;&#10;Description automatically generated"/>
          <p:cNvPicPr preferRelativeResize="0"/>
          <p:nvPr/>
        </p:nvPicPr>
        <p:blipFill rotWithShape="1">
          <a:blip r:embed="rId4">
            <a:alphaModFix/>
          </a:blip>
          <a:srcRect/>
          <a:stretch/>
        </p:blipFill>
        <p:spPr>
          <a:xfrm>
            <a:off x="8628" y="6451864"/>
            <a:ext cx="1843259" cy="411254"/>
          </a:xfrm>
          <a:prstGeom prst="rect">
            <a:avLst/>
          </a:prstGeom>
          <a:noFill/>
          <a:ln>
            <a:noFill/>
          </a:ln>
        </p:spPr>
      </p:pic>
    </p:spTree>
    <p:extLst>
      <p:ext uri="{BB962C8B-B14F-4D97-AF65-F5344CB8AC3E}">
        <p14:creationId xmlns:p14="http://schemas.microsoft.com/office/powerpoint/2010/main" val="13676906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Unit slide single column">
  <p:cSld name="Unit slide single column">
    <p:spTree>
      <p:nvGrpSpPr>
        <p:cNvPr id="1" name="Shape 101"/>
        <p:cNvGrpSpPr/>
        <p:nvPr/>
      </p:nvGrpSpPr>
      <p:grpSpPr>
        <a:xfrm>
          <a:off x="0" y="0"/>
          <a:ext cx="0" cy="0"/>
          <a:chOff x="0" y="0"/>
          <a:chExt cx="0" cy="0"/>
        </a:xfrm>
      </p:grpSpPr>
      <p:sp>
        <p:nvSpPr>
          <p:cNvPr id="102" name="Google Shape;102;g1f204218ebb_0_356"/>
          <p:cNvSpPr txBox="1">
            <a:spLocks noGrp="1"/>
          </p:cNvSpPr>
          <p:nvPr>
            <p:ph type="title"/>
          </p:nvPr>
        </p:nvSpPr>
        <p:spPr>
          <a:xfrm>
            <a:off x="558000" y="1080000"/>
            <a:ext cx="11059800" cy="6051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3" name="Google Shape;103;g1f204218ebb_0_356"/>
          <p:cNvSpPr txBox="1">
            <a:spLocks noGrp="1"/>
          </p:cNvSpPr>
          <p:nvPr>
            <p:ph type="body" idx="1"/>
          </p:nvPr>
        </p:nvSpPr>
        <p:spPr>
          <a:xfrm>
            <a:off x="557999" y="1799999"/>
            <a:ext cx="5852100" cy="4866000"/>
          </a:xfrm>
          <a:prstGeom prst="rect">
            <a:avLst/>
          </a:prstGeom>
          <a:noFill/>
          <a:ln>
            <a:noFill/>
          </a:ln>
        </p:spPr>
        <p:txBody>
          <a:bodyPr spcFirstLastPara="1" wrap="square" lIns="91425" tIns="45700" rIns="91425" bIns="45700" anchor="t" anchorCtr="0">
            <a:normAutofit/>
          </a:bodyPr>
          <a:lstStyle>
            <a:lvl1pPr marL="457200" lvl="0" indent="-381000" algn="l" rtl="0">
              <a:lnSpc>
                <a:spcPct val="100000"/>
              </a:lnSpc>
              <a:spcBef>
                <a:spcPts val="600"/>
              </a:spcBef>
              <a:spcAft>
                <a:spcPts val="0"/>
              </a:spcAft>
              <a:buSzPts val="2400"/>
              <a:buChar char="▪"/>
              <a:defRPr sz="2400"/>
            </a:lvl1pPr>
            <a:lvl2pPr marL="914400" lvl="1" indent="-365760" algn="l" rtl="0">
              <a:lnSpc>
                <a:spcPct val="100000"/>
              </a:lnSpc>
              <a:spcBef>
                <a:spcPts val="600"/>
              </a:spcBef>
              <a:spcAft>
                <a:spcPts val="0"/>
              </a:spcAft>
              <a:buSzPts val="2160"/>
              <a:buChar char="▪"/>
              <a:defRPr/>
            </a:lvl2pPr>
            <a:lvl3pPr marL="1371600" lvl="2" indent="-342900" algn="l" rtl="0">
              <a:lnSpc>
                <a:spcPct val="100000"/>
              </a:lnSpc>
              <a:spcBef>
                <a:spcPts val="600"/>
              </a:spcBef>
              <a:spcAft>
                <a:spcPts val="0"/>
              </a:spcAft>
              <a:buSzPts val="1800"/>
              <a:buChar char="▪"/>
              <a:defRPr/>
            </a:lvl3pPr>
            <a:lvl4pPr marL="1828800" lvl="3" indent="-342900" algn="l" rtl="0">
              <a:lnSpc>
                <a:spcPct val="100000"/>
              </a:lnSpc>
              <a:spcBef>
                <a:spcPts val="600"/>
              </a:spcBef>
              <a:spcAft>
                <a:spcPts val="0"/>
              </a:spcAft>
              <a:buSzPts val="1800"/>
              <a:buChar char="▪"/>
              <a:defRPr/>
            </a:lvl4pPr>
            <a:lvl5pPr marL="2286000" lvl="4" indent="-342900" algn="l" rtl="0">
              <a:lnSpc>
                <a:spcPct val="100000"/>
              </a:lnSpc>
              <a:spcBef>
                <a:spcPts val="600"/>
              </a:spcBef>
              <a:spcAft>
                <a:spcPts val="0"/>
              </a:spcAft>
              <a:buSzPts val="1800"/>
              <a:buChar char="▪"/>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105" name="Google Shape;105;g1f204218ebb_0_356"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
        <p:nvSpPr>
          <p:cNvPr id="3" name="Google Shape;135;g2bb2862943f_0_667">
            <a:extLst>
              <a:ext uri="{FF2B5EF4-FFF2-40B4-BE49-F238E27FC236}">
                <a16:creationId xmlns:a16="http://schemas.microsoft.com/office/drawing/2014/main" id="{330F29D4-3BED-8B03-2AEC-3569D46C51EB}"/>
              </a:ext>
            </a:extLst>
          </p:cNvPr>
          <p:cNvSpPr txBox="1"/>
          <p:nvPr userDrawn="1"/>
        </p:nvSpPr>
        <p:spPr>
          <a:xfrm>
            <a:off x="0" y="81370"/>
            <a:ext cx="2524259" cy="314100"/>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n-US" sz="1800" b="1" dirty="0">
                <a:solidFill>
                  <a:schemeClr val="lt1"/>
                </a:solidFill>
                <a:highlight>
                  <a:srgbClr val="C01E24"/>
                </a:highlight>
                <a:latin typeface="Arial"/>
                <a:ea typeface="Arial"/>
                <a:cs typeface="Arial"/>
                <a:sym typeface="Arial"/>
              </a:rPr>
              <a:t> </a:t>
            </a:r>
            <a:r>
              <a:rPr lang="en-US" sz="1800" b="1" dirty="0">
                <a:solidFill>
                  <a:schemeClr val="lt1"/>
                </a:solidFill>
                <a:highlight>
                  <a:srgbClr val="C01E24"/>
                </a:highlight>
                <a:latin typeface="Calibri" panose="020F0502020204030204" pitchFamily="34" charset="0"/>
                <a:ea typeface="Arial"/>
                <a:cs typeface="Calibri" panose="020F0502020204030204" pitchFamily="34" charset="0"/>
                <a:sym typeface="Arial"/>
              </a:rPr>
              <a:t>8.1 </a:t>
            </a:r>
            <a:r>
              <a:rPr lang="en-US" sz="1800" dirty="0">
                <a:solidFill>
                  <a:srgbClr val="7F7F7F"/>
                </a:solidFill>
                <a:latin typeface="Calibri" panose="020F0502020204030204" pitchFamily="34" charset="0"/>
                <a:ea typeface="Arial"/>
                <a:cs typeface="Calibri" panose="020F0502020204030204" pitchFamily="34" charset="0"/>
                <a:sym typeface="Arial"/>
              </a:rPr>
              <a:t> </a:t>
            </a:r>
            <a:r>
              <a:rPr lang="en-US" sz="1800" dirty="0">
                <a:solidFill>
                  <a:srgbClr val="7F7F7F"/>
                </a:solidFill>
                <a:latin typeface="Abadi Extra Light" panose="020B0204020104020204" pitchFamily="34" charset="0"/>
                <a:ea typeface="Arial"/>
                <a:cs typeface="Calibri" panose="020F0502020204030204" pitchFamily="34" charset="0"/>
                <a:sym typeface="Arial"/>
              </a:rPr>
              <a:t>Newborn’s care </a:t>
            </a:r>
            <a:endParaRPr sz="1800" dirty="0">
              <a:solidFill>
                <a:srgbClr val="7F7F7F"/>
              </a:solidFill>
              <a:latin typeface="Abadi Extra Light" panose="020B020402010402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110514474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Unit slide with 2 columns" type="twoObj">
  <p:cSld name="TWO_OBJECTS">
    <p:spTree>
      <p:nvGrpSpPr>
        <p:cNvPr id="1" name="Shape 45"/>
        <p:cNvGrpSpPr/>
        <p:nvPr/>
      </p:nvGrpSpPr>
      <p:grpSpPr>
        <a:xfrm>
          <a:off x="0" y="0"/>
          <a:ext cx="0" cy="0"/>
          <a:chOff x="0" y="0"/>
          <a:chExt cx="0" cy="0"/>
        </a:xfrm>
      </p:grpSpPr>
      <p:sp>
        <p:nvSpPr>
          <p:cNvPr id="46" name="Google Shape;46;p39"/>
          <p:cNvSpPr txBox="1">
            <a:spLocks noGrp="1"/>
          </p:cNvSpPr>
          <p:nvPr>
            <p:ph type="title"/>
          </p:nvPr>
        </p:nvSpPr>
        <p:spPr>
          <a:xfrm>
            <a:off x="558000" y="1080000"/>
            <a:ext cx="11396576" cy="59918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39"/>
          <p:cNvSpPr txBox="1">
            <a:spLocks noGrp="1"/>
          </p:cNvSpPr>
          <p:nvPr>
            <p:ph type="body" idx="1"/>
          </p:nvPr>
        </p:nvSpPr>
        <p:spPr>
          <a:xfrm>
            <a:off x="557999" y="1800000"/>
            <a:ext cx="5409663" cy="489340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00"/>
              </a:spcBef>
              <a:spcAft>
                <a:spcPts val="0"/>
              </a:spcAft>
              <a:buSzPts val="1800"/>
              <a:buChar char="▪"/>
              <a:defRPr/>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9"/>
          <p:cNvSpPr txBox="1">
            <a:spLocks noGrp="1"/>
          </p:cNvSpPr>
          <p:nvPr>
            <p:ph type="body" idx="2"/>
          </p:nvPr>
        </p:nvSpPr>
        <p:spPr>
          <a:xfrm>
            <a:off x="6172199" y="1800000"/>
            <a:ext cx="5782377" cy="489340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00"/>
              </a:spcBef>
              <a:spcAft>
                <a:spcPts val="0"/>
              </a:spcAft>
              <a:buSzPts val="1800"/>
              <a:buChar char="▪"/>
              <a:defRPr/>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9" name="Google Shape;49;p39"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
        <p:nvSpPr>
          <p:cNvPr id="3" name="Google Shape;135;g2bb2862943f_0_667">
            <a:extLst>
              <a:ext uri="{FF2B5EF4-FFF2-40B4-BE49-F238E27FC236}">
                <a16:creationId xmlns:a16="http://schemas.microsoft.com/office/drawing/2014/main" id="{64C78F1B-227C-A2A1-25C7-1184FDE5B917}"/>
              </a:ext>
            </a:extLst>
          </p:cNvPr>
          <p:cNvSpPr txBox="1"/>
          <p:nvPr userDrawn="1"/>
        </p:nvSpPr>
        <p:spPr>
          <a:xfrm>
            <a:off x="0" y="81370"/>
            <a:ext cx="2524259" cy="314100"/>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n-US" sz="1800" b="1" dirty="0">
                <a:solidFill>
                  <a:schemeClr val="lt1"/>
                </a:solidFill>
                <a:highlight>
                  <a:srgbClr val="C01E24"/>
                </a:highlight>
                <a:latin typeface="Arial"/>
                <a:ea typeface="Arial"/>
                <a:cs typeface="Arial"/>
                <a:sym typeface="Arial"/>
              </a:rPr>
              <a:t> </a:t>
            </a:r>
            <a:r>
              <a:rPr lang="en-US" sz="1800" b="1" dirty="0">
                <a:solidFill>
                  <a:schemeClr val="lt1"/>
                </a:solidFill>
                <a:highlight>
                  <a:srgbClr val="C01E24"/>
                </a:highlight>
                <a:latin typeface="Calibri" panose="020F0502020204030204" pitchFamily="34" charset="0"/>
                <a:ea typeface="Arial"/>
                <a:cs typeface="Calibri" panose="020F0502020204030204" pitchFamily="34" charset="0"/>
                <a:sym typeface="Arial"/>
              </a:rPr>
              <a:t>8.1 </a:t>
            </a:r>
            <a:r>
              <a:rPr lang="en-US" sz="1800" dirty="0">
                <a:solidFill>
                  <a:srgbClr val="7F7F7F"/>
                </a:solidFill>
                <a:latin typeface="Calibri" panose="020F0502020204030204" pitchFamily="34" charset="0"/>
                <a:ea typeface="Arial"/>
                <a:cs typeface="Calibri" panose="020F0502020204030204" pitchFamily="34" charset="0"/>
                <a:sym typeface="Arial"/>
              </a:rPr>
              <a:t> </a:t>
            </a:r>
            <a:r>
              <a:rPr lang="en-US" sz="1800" dirty="0">
                <a:solidFill>
                  <a:srgbClr val="7F7F7F"/>
                </a:solidFill>
                <a:latin typeface="Abadi Extra Light" panose="020B0204020104020204" pitchFamily="34" charset="0"/>
                <a:ea typeface="Arial"/>
                <a:cs typeface="Calibri" panose="020F0502020204030204" pitchFamily="34" charset="0"/>
                <a:sym typeface="Arial"/>
              </a:rPr>
              <a:t>Newborn’s care </a:t>
            </a:r>
            <a:endParaRPr sz="1800" dirty="0">
              <a:solidFill>
                <a:srgbClr val="7F7F7F"/>
              </a:solidFill>
              <a:latin typeface="Abadi Extra Light" panose="020B0204020104020204" pitchFamily="34" charset="0"/>
              <a:ea typeface="Calibri"/>
              <a:cs typeface="Calibri" panose="020F0502020204030204" pitchFamily="34" charset="0"/>
              <a:sym typeface="Calibri"/>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Unit slide with 2 columns" type="twoObj">
  <p:cSld name="Unit slide with 2 columns">
    <p:spTree>
      <p:nvGrpSpPr>
        <p:cNvPr id="1" name="Shape 106"/>
        <p:cNvGrpSpPr/>
        <p:nvPr/>
      </p:nvGrpSpPr>
      <p:grpSpPr>
        <a:xfrm>
          <a:off x="0" y="0"/>
          <a:ext cx="0" cy="0"/>
          <a:chOff x="0" y="0"/>
          <a:chExt cx="0" cy="0"/>
        </a:xfrm>
      </p:grpSpPr>
      <p:sp>
        <p:nvSpPr>
          <p:cNvPr id="107" name="Google Shape;107;g1f204218ebb_0_361"/>
          <p:cNvSpPr txBox="1">
            <a:spLocks noGrp="1"/>
          </p:cNvSpPr>
          <p:nvPr>
            <p:ph type="title"/>
          </p:nvPr>
        </p:nvSpPr>
        <p:spPr>
          <a:xfrm>
            <a:off x="558000" y="1080000"/>
            <a:ext cx="11396700" cy="5991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8" name="Google Shape;108;g1f204218ebb_0_361"/>
          <p:cNvSpPr txBox="1">
            <a:spLocks noGrp="1"/>
          </p:cNvSpPr>
          <p:nvPr>
            <p:ph type="body" idx="1"/>
          </p:nvPr>
        </p:nvSpPr>
        <p:spPr>
          <a:xfrm>
            <a:off x="557999" y="1800000"/>
            <a:ext cx="5409600" cy="48933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600"/>
              </a:spcBef>
              <a:spcAft>
                <a:spcPts val="0"/>
              </a:spcAft>
              <a:buSzPts val="1800"/>
              <a:buChar char="▪"/>
              <a:defRPr/>
            </a:lvl1pPr>
            <a:lvl2pPr marL="914400" lvl="1" indent="-365760" algn="l" rtl="0">
              <a:lnSpc>
                <a:spcPct val="100000"/>
              </a:lnSpc>
              <a:spcBef>
                <a:spcPts val="600"/>
              </a:spcBef>
              <a:spcAft>
                <a:spcPts val="0"/>
              </a:spcAft>
              <a:buSzPts val="2160"/>
              <a:buChar char="▪"/>
              <a:defRPr/>
            </a:lvl2pPr>
            <a:lvl3pPr marL="1371600" lvl="2" indent="-342900" algn="l" rtl="0">
              <a:lnSpc>
                <a:spcPct val="100000"/>
              </a:lnSpc>
              <a:spcBef>
                <a:spcPts val="600"/>
              </a:spcBef>
              <a:spcAft>
                <a:spcPts val="0"/>
              </a:spcAft>
              <a:buSzPts val="1800"/>
              <a:buChar char="▪"/>
              <a:defRPr/>
            </a:lvl3pPr>
            <a:lvl4pPr marL="1828800" lvl="3" indent="-342900" algn="l" rtl="0">
              <a:lnSpc>
                <a:spcPct val="100000"/>
              </a:lnSpc>
              <a:spcBef>
                <a:spcPts val="600"/>
              </a:spcBef>
              <a:spcAft>
                <a:spcPts val="0"/>
              </a:spcAft>
              <a:buSzPts val="1800"/>
              <a:buChar char="▪"/>
              <a:defRPr/>
            </a:lvl4pPr>
            <a:lvl5pPr marL="2286000" lvl="4" indent="-342900" algn="l" rtl="0">
              <a:lnSpc>
                <a:spcPct val="100000"/>
              </a:lnSpc>
              <a:spcBef>
                <a:spcPts val="600"/>
              </a:spcBef>
              <a:spcAft>
                <a:spcPts val="0"/>
              </a:spcAft>
              <a:buSzPts val="1800"/>
              <a:buChar char="▪"/>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09" name="Google Shape;109;g1f204218ebb_0_361"/>
          <p:cNvSpPr txBox="1">
            <a:spLocks noGrp="1"/>
          </p:cNvSpPr>
          <p:nvPr>
            <p:ph type="body" idx="2"/>
          </p:nvPr>
        </p:nvSpPr>
        <p:spPr>
          <a:xfrm>
            <a:off x="6172199" y="1800000"/>
            <a:ext cx="5782500" cy="48933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600"/>
              </a:spcBef>
              <a:spcAft>
                <a:spcPts val="0"/>
              </a:spcAft>
              <a:buSzPts val="1800"/>
              <a:buChar char="▪"/>
              <a:defRPr/>
            </a:lvl1pPr>
            <a:lvl2pPr marL="914400" lvl="1" indent="-365760" algn="l" rtl="0">
              <a:lnSpc>
                <a:spcPct val="100000"/>
              </a:lnSpc>
              <a:spcBef>
                <a:spcPts val="600"/>
              </a:spcBef>
              <a:spcAft>
                <a:spcPts val="0"/>
              </a:spcAft>
              <a:buSzPts val="2160"/>
              <a:buChar char="▪"/>
              <a:defRPr/>
            </a:lvl2pPr>
            <a:lvl3pPr marL="1371600" lvl="2" indent="-342900" algn="l" rtl="0">
              <a:lnSpc>
                <a:spcPct val="100000"/>
              </a:lnSpc>
              <a:spcBef>
                <a:spcPts val="600"/>
              </a:spcBef>
              <a:spcAft>
                <a:spcPts val="0"/>
              </a:spcAft>
              <a:buSzPts val="1800"/>
              <a:buChar char="▪"/>
              <a:defRPr/>
            </a:lvl3pPr>
            <a:lvl4pPr marL="1828800" lvl="3" indent="-342900" algn="l" rtl="0">
              <a:lnSpc>
                <a:spcPct val="100000"/>
              </a:lnSpc>
              <a:spcBef>
                <a:spcPts val="600"/>
              </a:spcBef>
              <a:spcAft>
                <a:spcPts val="0"/>
              </a:spcAft>
              <a:buSzPts val="1800"/>
              <a:buChar char="▪"/>
              <a:defRPr/>
            </a:lvl4pPr>
            <a:lvl5pPr marL="2286000" lvl="4" indent="-342900" algn="l" rtl="0">
              <a:lnSpc>
                <a:spcPct val="100000"/>
              </a:lnSpc>
              <a:spcBef>
                <a:spcPts val="600"/>
              </a:spcBef>
              <a:spcAft>
                <a:spcPts val="0"/>
              </a:spcAft>
              <a:buSzPts val="1800"/>
              <a:buChar char="▪"/>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110" name="Google Shape;110;g1f204218ebb_0_361"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
        <p:nvSpPr>
          <p:cNvPr id="3" name="Google Shape;135;g2bb2862943f_0_667">
            <a:extLst>
              <a:ext uri="{FF2B5EF4-FFF2-40B4-BE49-F238E27FC236}">
                <a16:creationId xmlns:a16="http://schemas.microsoft.com/office/drawing/2014/main" id="{3D4AB916-16F6-EC86-2376-BBB3C7D16666}"/>
              </a:ext>
            </a:extLst>
          </p:cNvPr>
          <p:cNvSpPr txBox="1"/>
          <p:nvPr userDrawn="1"/>
        </p:nvSpPr>
        <p:spPr>
          <a:xfrm>
            <a:off x="0" y="81370"/>
            <a:ext cx="2524259" cy="314100"/>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n-US" sz="1800" b="1" dirty="0">
                <a:solidFill>
                  <a:schemeClr val="lt1"/>
                </a:solidFill>
                <a:highlight>
                  <a:srgbClr val="C01E24"/>
                </a:highlight>
                <a:latin typeface="Arial"/>
                <a:ea typeface="Arial"/>
                <a:cs typeface="Arial"/>
                <a:sym typeface="Arial"/>
              </a:rPr>
              <a:t> </a:t>
            </a:r>
            <a:r>
              <a:rPr lang="en-US" sz="1800" b="1" dirty="0">
                <a:solidFill>
                  <a:schemeClr val="lt1"/>
                </a:solidFill>
                <a:highlight>
                  <a:srgbClr val="C01E24"/>
                </a:highlight>
                <a:latin typeface="Calibri" panose="020F0502020204030204" pitchFamily="34" charset="0"/>
                <a:ea typeface="Arial"/>
                <a:cs typeface="Calibri" panose="020F0502020204030204" pitchFamily="34" charset="0"/>
                <a:sym typeface="Arial"/>
              </a:rPr>
              <a:t>8.1 </a:t>
            </a:r>
            <a:r>
              <a:rPr lang="en-US" sz="1800" dirty="0">
                <a:solidFill>
                  <a:srgbClr val="7F7F7F"/>
                </a:solidFill>
                <a:latin typeface="Calibri" panose="020F0502020204030204" pitchFamily="34" charset="0"/>
                <a:ea typeface="Arial"/>
                <a:cs typeface="Calibri" panose="020F0502020204030204" pitchFamily="34" charset="0"/>
                <a:sym typeface="Arial"/>
              </a:rPr>
              <a:t> </a:t>
            </a:r>
            <a:r>
              <a:rPr lang="en-US" sz="1800" dirty="0">
                <a:solidFill>
                  <a:srgbClr val="7F7F7F"/>
                </a:solidFill>
                <a:latin typeface="Abadi Extra Light" panose="020B0204020104020204" pitchFamily="34" charset="0"/>
                <a:ea typeface="Arial"/>
                <a:cs typeface="Calibri" panose="020F0502020204030204" pitchFamily="34" charset="0"/>
                <a:sym typeface="Arial"/>
              </a:rPr>
              <a:t>Newborn’s care </a:t>
            </a:r>
            <a:endParaRPr sz="1800" dirty="0">
              <a:solidFill>
                <a:srgbClr val="7F7F7F"/>
              </a:solidFill>
              <a:latin typeface="Abadi Extra Light" panose="020B020402010402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38824552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Submodule other slide 1 column">
  <p:cSld name="Submodule other slide 1 column">
    <p:spTree>
      <p:nvGrpSpPr>
        <p:cNvPr id="1" name="Shape 112"/>
        <p:cNvGrpSpPr/>
        <p:nvPr/>
      </p:nvGrpSpPr>
      <p:grpSpPr>
        <a:xfrm>
          <a:off x="0" y="0"/>
          <a:ext cx="0" cy="0"/>
          <a:chOff x="0" y="0"/>
          <a:chExt cx="0" cy="0"/>
        </a:xfrm>
      </p:grpSpPr>
      <p:sp>
        <p:nvSpPr>
          <p:cNvPr id="113" name="Google Shape;113;g1f204218ebb_0_367"/>
          <p:cNvSpPr txBox="1">
            <a:spLocks noGrp="1"/>
          </p:cNvSpPr>
          <p:nvPr>
            <p:ph type="title"/>
          </p:nvPr>
        </p:nvSpPr>
        <p:spPr>
          <a:xfrm>
            <a:off x="558000" y="1080000"/>
            <a:ext cx="11059800" cy="7281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203864"/>
              </a:buClr>
              <a:buSzPts val="2400"/>
              <a:buFont typeface="Calibri"/>
              <a:buNone/>
              <a:defRPr sz="2400" b="1">
                <a:solidFill>
                  <a:srgbClr val="20386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4" name="Google Shape;114;g1f204218ebb_0_367"/>
          <p:cNvSpPr txBox="1">
            <a:spLocks noGrp="1"/>
          </p:cNvSpPr>
          <p:nvPr>
            <p:ph type="body" idx="1"/>
          </p:nvPr>
        </p:nvSpPr>
        <p:spPr>
          <a:xfrm>
            <a:off x="557999" y="2459736"/>
            <a:ext cx="11059800" cy="39414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600"/>
              </a:spcBef>
              <a:spcAft>
                <a:spcPts val="0"/>
              </a:spcAft>
              <a:buSzPts val="1800"/>
              <a:buChar char="▪"/>
              <a:defRPr/>
            </a:lvl1pPr>
            <a:lvl2pPr marL="914400" lvl="1" indent="-365760" algn="l" rtl="0">
              <a:lnSpc>
                <a:spcPct val="100000"/>
              </a:lnSpc>
              <a:spcBef>
                <a:spcPts val="600"/>
              </a:spcBef>
              <a:spcAft>
                <a:spcPts val="0"/>
              </a:spcAft>
              <a:buSzPts val="2160"/>
              <a:buChar char="▪"/>
              <a:defRPr/>
            </a:lvl2pPr>
            <a:lvl3pPr marL="1371600" lvl="2" indent="-342900" algn="l" rtl="0">
              <a:lnSpc>
                <a:spcPct val="100000"/>
              </a:lnSpc>
              <a:spcBef>
                <a:spcPts val="600"/>
              </a:spcBef>
              <a:spcAft>
                <a:spcPts val="0"/>
              </a:spcAft>
              <a:buSzPts val="1800"/>
              <a:buChar char="▪"/>
              <a:defRPr/>
            </a:lvl3pPr>
            <a:lvl4pPr marL="1828800" lvl="3" indent="-342900" algn="l" rtl="0">
              <a:lnSpc>
                <a:spcPct val="100000"/>
              </a:lnSpc>
              <a:spcBef>
                <a:spcPts val="600"/>
              </a:spcBef>
              <a:spcAft>
                <a:spcPts val="0"/>
              </a:spcAft>
              <a:buSzPts val="1800"/>
              <a:buChar char="▪"/>
              <a:defRPr/>
            </a:lvl4pPr>
            <a:lvl5pPr marL="2286000" lvl="4" indent="-342900" algn="l" rtl="0">
              <a:lnSpc>
                <a:spcPct val="100000"/>
              </a:lnSpc>
              <a:spcBef>
                <a:spcPts val="600"/>
              </a:spcBef>
              <a:spcAft>
                <a:spcPts val="0"/>
              </a:spcAft>
              <a:buSzPts val="1800"/>
              <a:buChar char="▪"/>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 name="Google Shape;135;g2bb2862943f_0_667">
            <a:extLst>
              <a:ext uri="{FF2B5EF4-FFF2-40B4-BE49-F238E27FC236}">
                <a16:creationId xmlns:a16="http://schemas.microsoft.com/office/drawing/2014/main" id="{A5DBB203-13F6-81D8-6556-E74EFDD0669C}"/>
              </a:ext>
            </a:extLst>
          </p:cNvPr>
          <p:cNvSpPr txBox="1"/>
          <p:nvPr userDrawn="1"/>
        </p:nvSpPr>
        <p:spPr>
          <a:xfrm>
            <a:off x="0" y="81370"/>
            <a:ext cx="2524259" cy="314100"/>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n-US" sz="1800" b="1" dirty="0">
                <a:solidFill>
                  <a:schemeClr val="lt1"/>
                </a:solidFill>
                <a:highlight>
                  <a:srgbClr val="C01E24"/>
                </a:highlight>
                <a:latin typeface="Arial"/>
                <a:ea typeface="Arial"/>
                <a:cs typeface="Arial"/>
                <a:sym typeface="Arial"/>
              </a:rPr>
              <a:t> </a:t>
            </a:r>
            <a:r>
              <a:rPr lang="en-US" sz="1800" b="1" dirty="0">
                <a:solidFill>
                  <a:schemeClr val="lt1"/>
                </a:solidFill>
                <a:highlight>
                  <a:srgbClr val="C01E24"/>
                </a:highlight>
                <a:latin typeface="Calibri" panose="020F0502020204030204" pitchFamily="34" charset="0"/>
                <a:ea typeface="Arial"/>
                <a:cs typeface="Calibri" panose="020F0502020204030204" pitchFamily="34" charset="0"/>
                <a:sym typeface="Arial"/>
              </a:rPr>
              <a:t>8.1 </a:t>
            </a:r>
            <a:r>
              <a:rPr lang="en-US" sz="1800" dirty="0">
                <a:solidFill>
                  <a:srgbClr val="7F7F7F"/>
                </a:solidFill>
                <a:latin typeface="Calibri" panose="020F0502020204030204" pitchFamily="34" charset="0"/>
                <a:ea typeface="Arial"/>
                <a:cs typeface="Calibri" panose="020F0502020204030204" pitchFamily="34" charset="0"/>
                <a:sym typeface="Arial"/>
              </a:rPr>
              <a:t> </a:t>
            </a:r>
            <a:r>
              <a:rPr lang="en-US" sz="1800" dirty="0">
                <a:solidFill>
                  <a:srgbClr val="7F7F7F"/>
                </a:solidFill>
                <a:latin typeface="Abadi Extra Light" panose="020B0204020104020204" pitchFamily="34" charset="0"/>
                <a:ea typeface="Arial"/>
                <a:cs typeface="Calibri" panose="020F0502020204030204" pitchFamily="34" charset="0"/>
                <a:sym typeface="Arial"/>
              </a:rPr>
              <a:t>Newborn’s care </a:t>
            </a:r>
            <a:endParaRPr sz="1800" dirty="0">
              <a:solidFill>
                <a:srgbClr val="7F7F7F"/>
              </a:solidFill>
              <a:latin typeface="Abadi Extra Light" panose="020B020402010402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895278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ubmodule other slide 1 column">
  <p:cSld name="Submodule other slide 1 column">
    <p:spTree>
      <p:nvGrpSpPr>
        <p:cNvPr id="1" name="Shape 51"/>
        <p:cNvGrpSpPr/>
        <p:nvPr/>
      </p:nvGrpSpPr>
      <p:grpSpPr>
        <a:xfrm>
          <a:off x="0" y="0"/>
          <a:ext cx="0" cy="0"/>
          <a:chOff x="0" y="0"/>
          <a:chExt cx="0" cy="0"/>
        </a:xfrm>
      </p:grpSpPr>
      <p:sp>
        <p:nvSpPr>
          <p:cNvPr id="52" name="Google Shape;52;p40"/>
          <p:cNvSpPr txBox="1">
            <a:spLocks noGrp="1"/>
          </p:cNvSpPr>
          <p:nvPr>
            <p:ph type="title"/>
          </p:nvPr>
        </p:nvSpPr>
        <p:spPr>
          <a:xfrm>
            <a:off x="558000" y="1080000"/>
            <a:ext cx="11059692" cy="72816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400"/>
              <a:buFont typeface="Calibri"/>
              <a:buNone/>
              <a:defRPr sz="2400" b="1">
                <a:solidFill>
                  <a:srgbClr val="20386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0"/>
          <p:cNvSpPr txBox="1">
            <a:spLocks noGrp="1"/>
          </p:cNvSpPr>
          <p:nvPr>
            <p:ph type="body" idx="1"/>
          </p:nvPr>
        </p:nvSpPr>
        <p:spPr>
          <a:xfrm>
            <a:off x="557999" y="2459736"/>
            <a:ext cx="11059693" cy="3941326"/>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00"/>
              </a:spcBef>
              <a:spcAft>
                <a:spcPts val="0"/>
              </a:spcAft>
              <a:buSzPts val="1800"/>
              <a:buChar char="▪"/>
              <a:defRPr/>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 name="Google Shape;135;g2bb2862943f_0_667">
            <a:extLst>
              <a:ext uri="{FF2B5EF4-FFF2-40B4-BE49-F238E27FC236}">
                <a16:creationId xmlns:a16="http://schemas.microsoft.com/office/drawing/2014/main" id="{76E9F40F-D735-D5D3-007A-59D534FFEDC5}"/>
              </a:ext>
            </a:extLst>
          </p:cNvPr>
          <p:cNvSpPr txBox="1"/>
          <p:nvPr userDrawn="1"/>
        </p:nvSpPr>
        <p:spPr>
          <a:xfrm>
            <a:off x="0" y="81370"/>
            <a:ext cx="2524259" cy="314100"/>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n-US" sz="1800" b="1" dirty="0">
                <a:solidFill>
                  <a:schemeClr val="lt1"/>
                </a:solidFill>
                <a:highlight>
                  <a:srgbClr val="C01E24"/>
                </a:highlight>
                <a:latin typeface="Arial"/>
                <a:ea typeface="Arial"/>
                <a:cs typeface="Arial"/>
                <a:sym typeface="Arial"/>
              </a:rPr>
              <a:t> </a:t>
            </a:r>
            <a:r>
              <a:rPr lang="en-US" sz="1800" b="1" dirty="0">
                <a:solidFill>
                  <a:schemeClr val="lt1"/>
                </a:solidFill>
                <a:highlight>
                  <a:srgbClr val="C01E24"/>
                </a:highlight>
                <a:latin typeface="Calibri" panose="020F0502020204030204" pitchFamily="34" charset="0"/>
                <a:ea typeface="Arial"/>
                <a:cs typeface="Calibri" panose="020F0502020204030204" pitchFamily="34" charset="0"/>
                <a:sym typeface="Arial"/>
              </a:rPr>
              <a:t>8.1 </a:t>
            </a:r>
            <a:r>
              <a:rPr lang="en-US" sz="1800" dirty="0">
                <a:solidFill>
                  <a:srgbClr val="7F7F7F"/>
                </a:solidFill>
                <a:latin typeface="Calibri" panose="020F0502020204030204" pitchFamily="34" charset="0"/>
                <a:ea typeface="Arial"/>
                <a:cs typeface="Calibri" panose="020F0502020204030204" pitchFamily="34" charset="0"/>
                <a:sym typeface="Arial"/>
              </a:rPr>
              <a:t> </a:t>
            </a:r>
            <a:r>
              <a:rPr lang="en-US" sz="1800" dirty="0">
                <a:solidFill>
                  <a:srgbClr val="7F7F7F"/>
                </a:solidFill>
                <a:latin typeface="Abadi Extra Light" panose="020B0204020104020204" pitchFamily="34" charset="0"/>
                <a:ea typeface="Arial"/>
                <a:cs typeface="Calibri" panose="020F0502020204030204" pitchFamily="34" charset="0"/>
                <a:sym typeface="Arial"/>
              </a:rPr>
              <a:t>Newborn’s care </a:t>
            </a:r>
            <a:endParaRPr sz="1800" dirty="0">
              <a:solidFill>
                <a:srgbClr val="7F7F7F"/>
              </a:solidFill>
              <a:latin typeface="Abadi Extra Light" panose="020B0204020104020204" pitchFamily="34" charset="0"/>
              <a:ea typeface="Calibri"/>
              <a:cs typeface="Calibri" panose="020F0502020204030204" pitchFamily="34" charset="0"/>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tarting slide">
  <p:cSld name="Starting slide">
    <p:spTree>
      <p:nvGrpSpPr>
        <p:cNvPr id="1" name="Shape 61"/>
        <p:cNvGrpSpPr/>
        <p:nvPr/>
      </p:nvGrpSpPr>
      <p:grpSpPr>
        <a:xfrm>
          <a:off x="0" y="0"/>
          <a:ext cx="0" cy="0"/>
          <a:chOff x="0" y="0"/>
          <a:chExt cx="0" cy="0"/>
        </a:xfrm>
      </p:grpSpPr>
      <p:pic>
        <p:nvPicPr>
          <p:cNvPr id="62" name="Google Shape;62;g2bb2862943f_0_96" descr="C:\Users\Georgia-Work\AppData\Roaming\Skype\georgia.aristidou\media_messaging\media_cache\^DD49E969C8C275A0BF0095F3F01442BBA23C6B6D6D2A977CE4^pimgpsh_fullsize_distr.jpg"/>
          <p:cNvPicPr preferRelativeResize="0"/>
          <p:nvPr/>
        </p:nvPicPr>
        <p:blipFill rotWithShape="1">
          <a:blip r:embed="rId2">
            <a:alphaModFix/>
          </a:blip>
          <a:srcRect/>
          <a:stretch/>
        </p:blipFill>
        <p:spPr>
          <a:xfrm>
            <a:off x="0" y="6371295"/>
            <a:ext cx="1684020" cy="495300"/>
          </a:xfrm>
          <a:prstGeom prst="rect">
            <a:avLst/>
          </a:prstGeom>
          <a:noFill/>
          <a:ln>
            <a:noFill/>
          </a:ln>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verall outline">
  <p:cSld name="Overall outline">
    <p:spTree>
      <p:nvGrpSpPr>
        <p:cNvPr id="1" name="Shape 63"/>
        <p:cNvGrpSpPr/>
        <p:nvPr/>
      </p:nvGrpSpPr>
      <p:grpSpPr>
        <a:xfrm>
          <a:off x="0" y="0"/>
          <a:ext cx="0" cy="0"/>
          <a:chOff x="0" y="0"/>
          <a:chExt cx="0" cy="0"/>
        </a:xfrm>
      </p:grpSpPr>
      <p:sp>
        <p:nvSpPr>
          <p:cNvPr id="64" name="Google Shape;64;g2bb2862943f_0_9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ctr" rtl="0">
              <a:lnSpc>
                <a:spcPct val="90000"/>
              </a:lnSpc>
              <a:spcBef>
                <a:spcPts val="0"/>
              </a:spcBef>
              <a:spcAft>
                <a:spcPts val="0"/>
              </a:spcAft>
              <a:buClr>
                <a:schemeClr val="dk1"/>
              </a:buClr>
              <a:buSzPts val="4000"/>
              <a:buFont typeface="Gill Sans"/>
              <a:buNone/>
              <a:defRPr sz="4000" b="0">
                <a:solidFill>
                  <a:schemeClr val="dk1"/>
                </a:solidFill>
                <a:latin typeface="Gill Sans"/>
                <a:ea typeface="Gill Sans"/>
                <a:cs typeface="Gill Sans"/>
                <a:sym typeface="Gill San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5" name="Google Shape;65;g2bb2862943f_0_98"/>
          <p:cNvSpPr txBox="1"/>
          <p:nvPr/>
        </p:nvSpPr>
        <p:spPr>
          <a:xfrm>
            <a:off x="361999" y="5260932"/>
            <a:ext cx="25623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FFFFF"/>
                </a:solidFill>
                <a:latin typeface="Impact"/>
                <a:ea typeface="Impact"/>
                <a:cs typeface="Impact"/>
                <a:sym typeface="Impact"/>
              </a:rPr>
              <a:t>2. Empower</a:t>
            </a:r>
            <a:endParaRPr sz="1400" b="0" i="0" u="none" strike="noStrike" cap="none">
              <a:solidFill>
                <a:srgbClr val="000000"/>
              </a:solidFill>
              <a:latin typeface="Arial"/>
              <a:ea typeface="Arial"/>
              <a:cs typeface="Arial"/>
              <a:sym typeface="Arial"/>
            </a:endParaRPr>
          </a:p>
        </p:txBody>
      </p:sp>
      <p:sp>
        <p:nvSpPr>
          <p:cNvPr id="66" name="Google Shape;66;g2bb2862943f_0_98"/>
          <p:cNvSpPr txBox="1"/>
          <p:nvPr/>
        </p:nvSpPr>
        <p:spPr>
          <a:xfrm>
            <a:off x="6112132" y="5231422"/>
            <a:ext cx="24660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FFFFF"/>
                </a:solidFill>
                <a:latin typeface="Impact"/>
                <a:ea typeface="Impact"/>
                <a:cs typeface="Impact"/>
                <a:sym typeface="Impact"/>
              </a:rPr>
              <a:t>3. Participate</a:t>
            </a:r>
            <a:endParaRPr sz="1400" b="0" i="0" u="none" strike="noStrike" cap="none">
              <a:solidFill>
                <a:srgbClr val="000000"/>
              </a:solidFill>
              <a:latin typeface="Arial"/>
              <a:ea typeface="Arial"/>
              <a:cs typeface="Arial"/>
              <a:sym typeface="Arial"/>
            </a:endParaRPr>
          </a:p>
        </p:txBody>
      </p:sp>
      <p:sp>
        <p:nvSpPr>
          <p:cNvPr id="67" name="Google Shape;67;g2bb2862943f_0_98"/>
          <p:cNvSpPr txBox="1"/>
          <p:nvPr/>
        </p:nvSpPr>
        <p:spPr>
          <a:xfrm>
            <a:off x="381260" y="2409476"/>
            <a:ext cx="2509500" cy="523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rgbClr val="FFFFFF"/>
                </a:solidFill>
                <a:latin typeface="Impact"/>
                <a:ea typeface="Impact"/>
                <a:cs typeface="Impact"/>
                <a:sym typeface="Impact"/>
              </a:rPr>
              <a:t>1. Prevent</a:t>
            </a:r>
            <a:endParaRPr sz="1400" b="0" i="0" u="none" strike="noStrike" cap="none">
              <a:solidFill>
                <a:srgbClr val="000000"/>
              </a:solidFill>
              <a:latin typeface="Arial"/>
              <a:ea typeface="Arial"/>
              <a:cs typeface="Arial"/>
              <a:sym typeface="Arial"/>
            </a:endParaRPr>
          </a:p>
        </p:txBody>
      </p:sp>
      <p:pic>
        <p:nvPicPr>
          <p:cNvPr id="68" name="Google Shape;68;g2bb2862943f_0_98"/>
          <p:cNvPicPr preferRelativeResize="0"/>
          <p:nvPr/>
        </p:nvPicPr>
        <p:blipFill rotWithShape="1">
          <a:blip r:embed="rId2">
            <a:alphaModFix/>
          </a:blip>
          <a:srcRect b="59834"/>
          <a:stretch/>
        </p:blipFill>
        <p:spPr>
          <a:xfrm>
            <a:off x="4903" y="6508739"/>
            <a:ext cx="12191695" cy="349261"/>
          </a:xfrm>
          <a:prstGeom prst="rect">
            <a:avLst/>
          </a:prstGeom>
          <a:noFill/>
          <a:ln>
            <a:noFill/>
          </a:ln>
        </p:spPr>
      </p:pic>
      <p:pic>
        <p:nvPicPr>
          <p:cNvPr id="69" name="Google Shape;69;g2bb2862943f_0_98" descr="C:\Users\Georgia-Work\AppData\Roaming\Skype\georgia.aristidou\media_messaging\media_cache\^DD49E969C8C275A0BF0095F3F01442BBA23C6B6D6D2A977CE4^pimgpsh_fullsize_distr.jpg"/>
          <p:cNvPicPr preferRelativeResize="0"/>
          <p:nvPr/>
        </p:nvPicPr>
        <p:blipFill rotWithShape="1">
          <a:blip r:embed="rId3">
            <a:alphaModFix/>
          </a:blip>
          <a:srcRect/>
          <a:stretch/>
        </p:blipFill>
        <p:spPr>
          <a:xfrm>
            <a:off x="10507980" y="6374858"/>
            <a:ext cx="1684020" cy="495300"/>
          </a:xfrm>
          <a:prstGeom prst="rect">
            <a:avLst/>
          </a:prstGeom>
          <a:noFill/>
          <a:ln>
            <a:noFill/>
          </a:ln>
        </p:spPr>
      </p:pic>
      <p:pic>
        <p:nvPicPr>
          <p:cNvPr id="70" name="Google Shape;70;g2bb2862943f_0_98"/>
          <p:cNvPicPr preferRelativeResize="0"/>
          <p:nvPr/>
        </p:nvPicPr>
        <p:blipFill rotWithShape="1">
          <a:blip r:embed="rId2">
            <a:alphaModFix/>
          </a:blip>
          <a:srcRect b="59834"/>
          <a:stretch/>
        </p:blipFill>
        <p:spPr>
          <a:xfrm rot="10800000">
            <a:off x="-8250" y="-4107"/>
            <a:ext cx="12191695" cy="349261"/>
          </a:xfrm>
          <a:prstGeom prst="rect">
            <a:avLst/>
          </a:prstGeom>
          <a:noFill/>
          <a:ln>
            <a:noFill/>
          </a:ln>
        </p:spPr>
      </p:pic>
      <p:pic>
        <p:nvPicPr>
          <p:cNvPr id="71" name="Google Shape;71;g2bb2862943f_0_98" descr="Εικόνα που περιέχει clipart, σύμβολο, καρτούν, λογότυπο&#10;&#10;Περιγραφή που δημιουργήθηκε αυτόματα"/>
          <p:cNvPicPr preferRelativeResize="0"/>
          <p:nvPr/>
        </p:nvPicPr>
        <p:blipFill rotWithShape="1">
          <a:blip r:embed="rId4">
            <a:alphaModFix/>
          </a:blip>
          <a:srcRect/>
          <a:stretch/>
        </p:blipFill>
        <p:spPr>
          <a:xfrm flipH="1">
            <a:off x="131635" y="365125"/>
            <a:ext cx="591924" cy="1059378"/>
          </a:xfrm>
          <a:prstGeom prst="rect">
            <a:avLst/>
          </a:prstGeom>
          <a:noFill/>
          <a:ln>
            <a:noFill/>
          </a:ln>
        </p:spPr>
      </p:pic>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Unit slide single column" type="obj">
  <p:cSld name="OBJECT">
    <p:spTree>
      <p:nvGrpSpPr>
        <p:cNvPr id="1" name="Shape 72"/>
        <p:cNvGrpSpPr/>
        <p:nvPr/>
      </p:nvGrpSpPr>
      <p:grpSpPr>
        <a:xfrm>
          <a:off x="0" y="0"/>
          <a:ext cx="0" cy="0"/>
          <a:chOff x="0" y="0"/>
          <a:chExt cx="0" cy="0"/>
        </a:xfrm>
      </p:grpSpPr>
      <p:sp>
        <p:nvSpPr>
          <p:cNvPr id="73" name="Google Shape;73;g2bb2862943f_0_107"/>
          <p:cNvSpPr txBox="1">
            <a:spLocks noGrp="1"/>
          </p:cNvSpPr>
          <p:nvPr>
            <p:ph type="title"/>
          </p:nvPr>
        </p:nvSpPr>
        <p:spPr>
          <a:xfrm>
            <a:off x="558000" y="1080000"/>
            <a:ext cx="11059800" cy="6051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4" name="Google Shape;74;g2bb2862943f_0_107"/>
          <p:cNvSpPr txBox="1">
            <a:spLocks noGrp="1"/>
          </p:cNvSpPr>
          <p:nvPr>
            <p:ph type="body" idx="1"/>
          </p:nvPr>
        </p:nvSpPr>
        <p:spPr>
          <a:xfrm>
            <a:off x="557999" y="1799999"/>
            <a:ext cx="5852100" cy="4866000"/>
          </a:xfrm>
          <a:prstGeom prst="rect">
            <a:avLst/>
          </a:prstGeom>
          <a:noFill/>
          <a:ln>
            <a:noFill/>
          </a:ln>
        </p:spPr>
        <p:txBody>
          <a:bodyPr spcFirstLastPara="1" wrap="square" lIns="91425" tIns="45700" rIns="91425" bIns="45700" anchor="t" anchorCtr="0">
            <a:normAutofit/>
          </a:bodyPr>
          <a:lstStyle>
            <a:lvl1pPr marL="457200" lvl="0" indent="-381000" algn="l" rtl="0">
              <a:lnSpc>
                <a:spcPct val="100000"/>
              </a:lnSpc>
              <a:spcBef>
                <a:spcPts val="600"/>
              </a:spcBef>
              <a:spcAft>
                <a:spcPts val="0"/>
              </a:spcAft>
              <a:buSzPts val="2400"/>
              <a:buChar char="▪"/>
              <a:defRPr sz="2400"/>
            </a:lvl1pPr>
            <a:lvl2pPr marL="914400" lvl="1" indent="-365760" algn="l" rtl="0">
              <a:lnSpc>
                <a:spcPct val="100000"/>
              </a:lnSpc>
              <a:spcBef>
                <a:spcPts val="600"/>
              </a:spcBef>
              <a:spcAft>
                <a:spcPts val="0"/>
              </a:spcAft>
              <a:buSzPts val="2160"/>
              <a:buChar char="▪"/>
              <a:defRPr/>
            </a:lvl2pPr>
            <a:lvl3pPr marL="1371600" lvl="2" indent="-342900" algn="l" rtl="0">
              <a:lnSpc>
                <a:spcPct val="100000"/>
              </a:lnSpc>
              <a:spcBef>
                <a:spcPts val="600"/>
              </a:spcBef>
              <a:spcAft>
                <a:spcPts val="0"/>
              </a:spcAft>
              <a:buSzPts val="1800"/>
              <a:buChar char="▪"/>
              <a:defRPr/>
            </a:lvl3pPr>
            <a:lvl4pPr marL="1828800" lvl="3" indent="-342900" algn="l" rtl="0">
              <a:lnSpc>
                <a:spcPct val="100000"/>
              </a:lnSpc>
              <a:spcBef>
                <a:spcPts val="600"/>
              </a:spcBef>
              <a:spcAft>
                <a:spcPts val="0"/>
              </a:spcAft>
              <a:buSzPts val="1800"/>
              <a:buChar char="▪"/>
              <a:defRPr/>
            </a:lvl4pPr>
            <a:lvl5pPr marL="2286000" lvl="4" indent="-342900" algn="l" rtl="0">
              <a:lnSpc>
                <a:spcPct val="100000"/>
              </a:lnSpc>
              <a:spcBef>
                <a:spcPts val="600"/>
              </a:spcBef>
              <a:spcAft>
                <a:spcPts val="0"/>
              </a:spcAft>
              <a:buSzPts val="1800"/>
              <a:buChar char="▪"/>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76" name="Google Shape;76;g2bb2862943f_0_107"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
        <p:nvSpPr>
          <p:cNvPr id="3" name="Google Shape;135;g2bb2862943f_0_667">
            <a:extLst>
              <a:ext uri="{FF2B5EF4-FFF2-40B4-BE49-F238E27FC236}">
                <a16:creationId xmlns:a16="http://schemas.microsoft.com/office/drawing/2014/main" id="{3E199D49-522C-9AA5-EAEA-99B6EBC37540}"/>
              </a:ext>
            </a:extLst>
          </p:cNvPr>
          <p:cNvSpPr txBox="1"/>
          <p:nvPr userDrawn="1"/>
        </p:nvSpPr>
        <p:spPr>
          <a:xfrm>
            <a:off x="0" y="81370"/>
            <a:ext cx="2524259" cy="314100"/>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n-US" sz="1800" b="1" dirty="0">
                <a:solidFill>
                  <a:schemeClr val="lt1"/>
                </a:solidFill>
                <a:highlight>
                  <a:srgbClr val="C01E24"/>
                </a:highlight>
                <a:latin typeface="Arial"/>
                <a:ea typeface="Arial"/>
                <a:cs typeface="Arial"/>
                <a:sym typeface="Arial"/>
              </a:rPr>
              <a:t> </a:t>
            </a:r>
            <a:r>
              <a:rPr lang="en-US" sz="1800" b="1" dirty="0">
                <a:solidFill>
                  <a:schemeClr val="lt1"/>
                </a:solidFill>
                <a:highlight>
                  <a:srgbClr val="C01E24"/>
                </a:highlight>
                <a:latin typeface="Calibri" panose="020F0502020204030204" pitchFamily="34" charset="0"/>
                <a:ea typeface="Arial"/>
                <a:cs typeface="Calibri" panose="020F0502020204030204" pitchFamily="34" charset="0"/>
                <a:sym typeface="Arial"/>
              </a:rPr>
              <a:t>8.1 </a:t>
            </a:r>
            <a:r>
              <a:rPr lang="en-US" sz="1800" dirty="0">
                <a:solidFill>
                  <a:srgbClr val="7F7F7F"/>
                </a:solidFill>
                <a:latin typeface="Calibri" panose="020F0502020204030204" pitchFamily="34" charset="0"/>
                <a:ea typeface="Arial"/>
                <a:cs typeface="Calibri" panose="020F0502020204030204" pitchFamily="34" charset="0"/>
                <a:sym typeface="Arial"/>
              </a:rPr>
              <a:t> </a:t>
            </a:r>
            <a:r>
              <a:rPr lang="en-US" sz="1800" dirty="0">
                <a:solidFill>
                  <a:srgbClr val="7F7F7F"/>
                </a:solidFill>
                <a:latin typeface="Abadi Extra Light" panose="020B0204020104020204" pitchFamily="34" charset="0"/>
                <a:ea typeface="Arial"/>
                <a:cs typeface="Calibri" panose="020F0502020204030204" pitchFamily="34" charset="0"/>
                <a:sym typeface="Arial"/>
              </a:rPr>
              <a:t>Newborn’s care </a:t>
            </a:r>
            <a:endParaRPr sz="1800" dirty="0">
              <a:solidFill>
                <a:srgbClr val="7F7F7F"/>
              </a:solidFill>
              <a:latin typeface="Abadi Extra Light" panose="020B0204020104020204" pitchFamily="34" charset="0"/>
              <a:ea typeface="Calibri"/>
              <a:cs typeface="Calibri" panose="020F0502020204030204" pitchFamily="34" charset="0"/>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ubmodule Intro">
  <p:cSld name="Submodule Intro">
    <p:spTree>
      <p:nvGrpSpPr>
        <p:cNvPr id="1" name="Shape 77"/>
        <p:cNvGrpSpPr/>
        <p:nvPr/>
      </p:nvGrpSpPr>
      <p:grpSpPr>
        <a:xfrm>
          <a:off x="0" y="0"/>
          <a:ext cx="0" cy="0"/>
          <a:chOff x="0" y="0"/>
          <a:chExt cx="0" cy="0"/>
        </a:xfrm>
      </p:grpSpPr>
      <p:sp>
        <p:nvSpPr>
          <p:cNvPr id="78" name="Google Shape;78;g2bb2862943f_0_112"/>
          <p:cNvSpPr/>
          <p:nvPr/>
        </p:nvSpPr>
        <p:spPr>
          <a:xfrm>
            <a:off x="0" y="2218305"/>
            <a:ext cx="12192001" cy="3787362"/>
          </a:xfrm>
          <a:custGeom>
            <a:avLst/>
            <a:gdLst/>
            <a:ahLst/>
            <a:cxnLst/>
            <a:rect l="l" t="t" r="r" b="b"/>
            <a:pathLst>
              <a:path w="12192001" h="3787362" fill="none" extrusionOk="0">
                <a:moveTo>
                  <a:pt x="0" y="0"/>
                </a:moveTo>
                <a:cubicBezTo>
                  <a:pt x="5267857" y="115912"/>
                  <a:pt x="10534044" y="115906"/>
                  <a:pt x="12192001" y="0"/>
                </a:cubicBezTo>
                <a:cubicBezTo>
                  <a:pt x="12023287" y="884214"/>
                  <a:pt x="12337058" y="2861203"/>
                  <a:pt x="12192001" y="3787362"/>
                </a:cubicBezTo>
                <a:cubicBezTo>
                  <a:pt x="6856763" y="3858406"/>
                  <a:pt x="3552369" y="3797966"/>
                  <a:pt x="0" y="3787362"/>
                </a:cubicBezTo>
                <a:cubicBezTo>
                  <a:pt x="-168955" y="3245399"/>
                  <a:pt x="-23238" y="1332813"/>
                  <a:pt x="0" y="0"/>
                </a:cubicBezTo>
                <a:close/>
              </a:path>
              <a:path w="12192001" h="3787362" extrusionOk="0">
                <a:moveTo>
                  <a:pt x="0" y="0"/>
                </a:moveTo>
                <a:cubicBezTo>
                  <a:pt x="4883943" y="25039"/>
                  <a:pt x="6582665" y="-133"/>
                  <a:pt x="12192001" y="0"/>
                </a:cubicBezTo>
                <a:cubicBezTo>
                  <a:pt x="12322435" y="1274441"/>
                  <a:pt x="12072005" y="3367144"/>
                  <a:pt x="12192001" y="3787362"/>
                </a:cubicBezTo>
                <a:cubicBezTo>
                  <a:pt x="10180307" y="3658891"/>
                  <a:pt x="3276446" y="3637757"/>
                  <a:pt x="0" y="3787362"/>
                </a:cubicBezTo>
                <a:cubicBezTo>
                  <a:pt x="-18279" y="2559161"/>
                  <a:pt x="166913" y="1839966"/>
                  <a:pt x="0" y="0"/>
                </a:cubicBezTo>
                <a:close/>
              </a:path>
            </a:pathLst>
          </a:custGeom>
          <a:solidFill>
            <a:srgbClr val="DDE0E5"/>
          </a:solidFill>
          <a:ln>
            <a:noFill/>
          </a:ln>
          <a:effectLst>
            <a:outerShdw blurRad="40000" dist="23000" dir="5400000" rotWithShape="0">
              <a:srgbClr val="808080">
                <a:alpha val="33730"/>
              </a:srgbClr>
            </a:outerShdw>
          </a:effectLst>
        </p:spPr>
        <p:txBody>
          <a:bodyPr spcFirstLastPara="1" wrap="square" lIns="91425" tIns="45700" rIns="91425" bIns="45700" anchor="ctr" anchorCtr="0">
            <a:noAutofit/>
          </a:bodyPr>
          <a:lstStyle/>
          <a:p>
            <a:pPr marL="285750" marR="0" lvl="0" indent="-171450" algn="ctr" rtl="0">
              <a:lnSpc>
                <a:spcPct val="100000"/>
              </a:lnSpc>
              <a:spcBef>
                <a:spcPts val="0"/>
              </a:spcBef>
              <a:spcAft>
                <a:spcPts val="0"/>
              </a:spcAft>
              <a:buClr>
                <a:schemeClr val="dk1"/>
              </a:buClr>
              <a:buSzPts val="1800"/>
              <a:buFont typeface="Noto Sans Symbols"/>
              <a:buNone/>
            </a:pPr>
            <a:endParaRPr sz="1800" b="0" i="0" u="none" strike="noStrike" cap="none">
              <a:solidFill>
                <a:schemeClr val="dk1"/>
              </a:solidFill>
              <a:latin typeface="Calibri"/>
              <a:ea typeface="Calibri"/>
              <a:cs typeface="Calibri"/>
              <a:sym typeface="Calibri"/>
            </a:endParaRPr>
          </a:p>
        </p:txBody>
      </p:sp>
      <p:sp>
        <p:nvSpPr>
          <p:cNvPr id="79" name="Google Shape;79;g2bb2862943f_0_112"/>
          <p:cNvSpPr txBox="1">
            <a:spLocks noGrp="1"/>
          </p:cNvSpPr>
          <p:nvPr>
            <p:ph type="title"/>
          </p:nvPr>
        </p:nvSpPr>
        <p:spPr>
          <a:xfrm>
            <a:off x="558000" y="1080000"/>
            <a:ext cx="10515600" cy="6183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rgbClr val="C01E24"/>
              </a:buClr>
              <a:buSzPts val="2200"/>
              <a:buFont typeface="Calibri"/>
              <a:buNone/>
              <a:defRPr sz="2200">
                <a:solidFill>
                  <a:srgbClr val="C01E24"/>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0" name="Google Shape;80;g2bb2862943f_0_112"/>
          <p:cNvSpPr txBox="1">
            <a:spLocks noGrp="1"/>
          </p:cNvSpPr>
          <p:nvPr>
            <p:ph type="body" idx="1"/>
          </p:nvPr>
        </p:nvSpPr>
        <p:spPr>
          <a:xfrm>
            <a:off x="558000" y="2218304"/>
            <a:ext cx="7872900" cy="3787500"/>
          </a:xfrm>
          <a:prstGeom prst="rect">
            <a:avLst/>
          </a:prstGeom>
          <a:noFill/>
          <a:ln>
            <a:noFill/>
          </a:ln>
        </p:spPr>
        <p:txBody>
          <a:bodyPr spcFirstLastPara="1" wrap="square" lIns="91425" tIns="45700" rIns="91425" bIns="45700" anchor="t" anchorCtr="0">
            <a:normAutofit/>
          </a:bodyPr>
          <a:lstStyle>
            <a:lvl1pPr marL="457200" lvl="0" indent="-368300" algn="l" rtl="0">
              <a:lnSpc>
                <a:spcPct val="100000"/>
              </a:lnSpc>
              <a:spcBef>
                <a:spcPts val="600"/>
              </a:spcBef>
              <a:spcAft>
                <a:spcPts val="0"/>
              </a:spcAft>
              <a:buClr>
                <a:srgbClr val="C00000"/>
              </a:buClr>
              <a:buSzPts val="2200"/>
              <a:buFont typeface="Noto Sans Symbols"/>
              <a:buChar char="✔"/>
              <a:defRPr>
                <a:solidFill>
                  <a:schemeClr val="dk1"/>
                </a:solidFill>
                <a:latin typeface="Calibri"/>
                <a:ea typeface="Calibri"/>
                <a:cs typeface="Calibri"/>
                <a:sym typeface="Calibri"/>
              </a:defRPr>
            </a:lvl1pPr>
            <a:lvl2pPr marL="914400" lvl="1" indent="-396240" algn="l" rtl="0">
              <a:lnSpc>
                <a:spcPct val="100000"/>
              </a:lnSpc>
              <a:spcBef>
                <a:spcPts val="600"/>
              </a:spcBef>
              <a:spcAft>
                <a:spcPts val="0"/>
              </a:spcAft>
              <a:buClr>
                <a:srgbClr val="C00000"/>
              </a:buClr>
              <a:buSzPts val="2640"/>
              <a:buFont typeface="Noto Sans Symbols"/>
              <a:buChar char="✔"/>
              <a:defRPr>
                <a:solidFill>
                  <a:schemeClr val="dk1"/>
                </a:solidFill>
                <a:latin typeface="Calibri"/>
                <a:ea typeface="Calibri"/>
                <a:cs typeface="Calibri"/>
                <a:sym typeface="Calibri"/>
              </a:defRPr>
            </a:lvl2pPr>
            <a:lvl3pPr marL="1371600" lvl="2" indent="-355600" algn="l" rtl="0">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3pPr>
            <a:lvl4pPr marL="1828800" lvl="3" indent="-355600" algn="l" rtl="0">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4pPr>
            <a:lvl5pPr marL="2286000" lvl="4" indent="-355600" algn="l" rtl="0">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81" name="Google Shape;81;g2bb2862943f_0_112"/>
          <p:cNvPicPr preferRelativeResize="0"/>
          <p:nvPr/>
        </p:nvPicPr>
        <p:blipFill rotWithShape="1">
          <a:blip r:embed="rId2">
            <a:alphaModFix/>
          </a:blip>
          <a:srcRect b="59834"/>
          <a:stretch/>
        </p:blipFill>
        <p:spPr>
          <a:xfrm>
            <a:off x="4903" y="6508739"/>
            <a:ext cx="12191695" cy="349261"/>
          </a:xfrm>
          <a:prstGeom prst="rect">
            <a:avLst/>
          </a:prstGeom>
          <a:noFill/>
          <a:ln>
            <a:noFill/>
          </a:ln>
        </p:spPr>
      </p:pic>
      <p:pic>
        <p:nvPicPr>
          <p:cNvPr id="82" name="Google Shape;82;g2bb2862943f_0_112"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pic>
        <p:nvPicPr>
          <p:cNvPr id="83" name="Google Shape;83;g2bb2862943f_0_112" descr="C:\Users\Georgia-Work\AppData\Roaming\Skype\georgia.aristidou\media_messaging\media_cache\^DD49E969C8C275A0BF0095F3F01442BBA23C6B6D6D2A977CE4^pimgpsh_fullsize_distr.jpg"/>
          <p:cNvPicPr preferRelativeResize="0"/>
          <p:nvPr/>
        </p:nvPicPr>
        <p:blipFill rotWithShape="1">
          <a:blip r:embed="rId4">
            <a:alphaModFix/>
          </a:blip>
          <a:srcRect/>
          <a:stretch/>
        </p:blipFill>
        <p:spPr>
          <a:xfrm>
            <a:off x="10507980" y="6374858"/>
            <a:ext cx="1684020" cy="4953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1.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8.xml"/><Relationship Id="rId7" Type="http://schemas.openxmlformats.org/officeDocument/2006/relationships/theme" Target="../theme/theme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5" Type="http://schemas.openxmlformats.org/officeDocument/2006/relationships/slideLayout" Target="../slideLayouts/slideLayout40.xml"/><Relationship Id="rId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03864"/>
              </a:buClr>
              <a:buSzPts val="4400"/>
              <a:buFont typeface="Calibri"/>
              <a:buNone/>
              <a:defRPr sz="44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3"/>
          <p:cNvSpPr txBox="1">
            <a:spLocks noGrp="1"/>
          </p:cNvSpPr>
          <p:nvPr>
            <p:ph type="body" idx="1"/>
          </p:nvPr>
        </p:nvSpPr>
        <p:spPr>
          <a:xfrm>
            <a:off x="838200" y="1825624"/>
            <a:ext cx="10515600" cy="4530725"/>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100000"/>
              </a:lnSpc>
              <a:spcBef>
                <a:spcPts val="600"/>
              </a:spcBef>
              <a:spcAft>
                <a:spcPts val="0"/>
              </a:spcAft>
              <a:buClr>
                <a:srgbClr val="C01E24"/>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C01E24"/>
              </a:buClr>
              <a:buSzPts val="2640"/>
              <a:buFont typeface="Noto Sans Symbols"/>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5" r:id="rId5"/>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5"/>
        <p:cNvGrpSpPr/>
        <p:nvPr/>
      </p:nvGrpSpPr>
      <p:grpSpPr>
        <a:xfrm>
          <a:off x="0" y="0"/>
          <a:ext cx="0" cy="0"/>
          <a:chOff x="0" y="0"/>
          <a:chExt cx="0" cy="0"/>
        </a:xfrm>
      </p:grpSpPr>
      <p:sp>
        <p:nvSpPr>
          <p:cNvPr id="56" name="Google Shape;56;g2bb2862943f_0_9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03864"/>
              </a:buClr>
              <a:buSzPts val="4400"/>
              <a:buFont typeface="Calibri"/>
              <a:buNone/>
              <a:defRPr sz="44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7" name="Google Shape;57;g2bb2862943f_0_90"/>
          <p:cNvSpPr txBox="1">
            <a:spLocks noGrp="1"/>
          </p:cNvSpPr>
          <p:nvPr>
            <p:ph type="body" idx="1"/>
          </p:nvPr>
        </p:nvSpPr>
        <p:spPr>
          <a:xfrm>
            <a:off x="838200" y="1825624"/>
            <a:ext cx="10515600" cy="4530600"/>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100000"/>
              </a:lnSpc>
              <a:spcBef>
                <a:spcPts val="600"/>
              </a:spcBef>
              <a:spcAft>
                <a:spcPts val="0"/>
              </a:spcAft>
              <a:buClr>
                <a:srgbClr val="C01E24"/>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C01E24"/>
              </a:buClr>
              <a:buSzPts val="2640"/>
              <a:buFont typeface="Noto Sans Symbols"/>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 name="Google Shape;58;g2bb2862943f_0_9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9" name="Google Shape;59;g2bb2862943f_0_9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0" name="Google Shape;60;g2bb2862943f_0_9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1"/>
        <p:cNvGrpSpPr/>
        <p:nvPr/>
      </p:nvGrpSpPr>
      <p:grpSpPr>
        <a:xfrm>
          <a:off x="0" y="0"/>
          <a:ext cx="0" cy="0"/>
          <a:chOff x="0" y="0"/>
          <a:chExt cx="0" cy="0"/>
        </a:xfrm>
      </p:grpSpPr>
      <p:sp>
        <p:nvSpPr>
          <p:cNvPr id="102" name="Google Shape;102;g2bb2862943f_0_63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03864"/>
              </a:buClr>
              <a:buSzPts val="4400"/>
              <a:buFont typeface="Calibri"/>
              <a:buNone/>
              <a:defRPr sz="4400" b="1" i="0" u="none" strike="noStrike" cap="none">
                <a:solidFill>
                  <a:srgbClr val="203864"/>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03" name="Google Shape;103;g2bb2862943f_0_636"/>
          <p:cNvSpPr txBox="1">
            <a:spLocks noGrp="1"/>
          </p:cNvSpPr>
          <p:nvPr>
            <p:ph type="body" idx="1"/>
          </p:nvPr>
        </p:nvSpPr>
        <p:spPr>
          <a:xfrm>
            <a:off x="838200" y="1825624"/>
            <a:ext cx="10515600" cy="4530600"/>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100000"/>
              </a:lnSpc>
              <a:spcBef>
                <a:spcPts val="600"/>
              </a:spcBef>
              <a:spcAft>
                <a:spcPts val="0"/>
              </a:spcAft>
              <a:buClr>
                <a:srgbClr val="C01E24"/>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C01E24"/>
              </a:buClr>
              <a:buSzPts val="2640"/>
              <a:buFont typeface="Noto Sans Symbols"/>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 name="Google Shape;104;g2bb2862943f_0_63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5" name="Google Shape;105;g2bb2862943f_0_63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6" name="Google Shape;106;g2bb2862943f_0_63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97" r:id="rId8"/>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47"/>
        <p:cNvGrpSpPr/>
        <p:nvPr/>
      </p:nvGrpSpPr>
      <p:grpSpPr>
        <a:xfrm>
          <a:off x="0" y="0"/>
          <a:ext cx="0" cy="0"/>
          <a:chOff x="0" y="0"/>
          <a:chExt cx="0" cy="0"/>
        </a:xfrm>
      </p:grpSpPr>
      <p:sp>
        <p:nvSpPr>
          <p:cNvPr id="148" name="Google Shape;148;g2bb2862943f_0_132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03864"/>
              </a:buClr>
              <a:buSzPts val="4400"/>
              <a:buFont typeface="Calibri"/>
              <a:buNone/>
              <a:defRPr sz="4400" b="1" i="0" u="none" strike="noStrike" cap="none">
                <a:solidFill>
                  <a:srgbClr val="203864"/>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49" name="Google Shape;149;g2bb2862943f_0_1326"/>
          <p:cNvSpPr txBox="1">
            <a:spLocks noGrp="1"/>
          </p:cNvSpPr>
          <p:nvPr>
            <p:ph type="body" idx="1"/>
          </p:nvPr>
        </p:nvSpPr>
        <p:spPr>
          <a:xfrm>
            <a:off x="838200" y="1825624"/>
            <a:ext cx="10515600" cy="4530600"/>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100000"/>
              </a:lnSpc>
              <a:spcBef>
                <a:spcPts val="600"/>
              </a:spcBef>
              <a:spcAft>
                <a:spcPts val="0"/>
              </a:spcAft>
              <a:buClr>
                <a:srgbClr val="C01E24"/>
              </a:buClr>
              <a:buSzPts val="2200"/>
              <a:buFont typeface="Noto Sans Symbols"/>
              <a:buChar char="▪"/>
              <a:defRPr sz="2200" b="0" i="0" u="none" strike="noStrike" cap="none">
                <a:solidFill>
                  <a:schemeClr val="lt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C01E24"/>
              </a:buClr>
              <a:buSzPts val="2640"/>
              <a:buFont typeface="Noto Sans Symbols"/>
              <a:buChar char="▪"/>
              <a:defRPr sz="2200" b="0" i="0" u="none" strike="noStrike" cap="none">
                <a:solidFill>
                  <a:schemeClr val="lt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lt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lt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150" name="Google Shape;150;g2bb2862943f_0_132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51" name="Google Shape;151;g2bb2862943f_0_132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52" name="Google Shape;152;g2bb2862943f_0_132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u="none">
                <a:solidFill>
                  <a:schemeClr val="lt1"/>
                </a:solidFill>
                <a:latin typeface="Calibri"/>
                <a:ea typeface="Calibri"/>
                <a:cs typeface="Calibri"/>
                <a:sym typeface="Calibri"/>
              </a:defRPr>
            </a:lvl1pPr>
            <a:lvl2pPr marL="0" marR="0" lvl="1" indent="0" algn="r" rtl="0">
              <a:spcBef>
                <a:spcPts val="0"/>
              </a:spcBef>
              <a:buNone/>
              <a:defRPr sz="1200" b="0" u="none">
                <a:solidFill>
                  <a:schemeClr val="lt1"/>
                </a:solidFill>
                <a:latin typeface="Calibri"/>
                <a:ea typeface="Calibri"/>
                <a:cs typeface="Calibri"/>
                <a:sym typeface="Calibri"/>
              </a:defRPr>
            </a:lvl2pPr>
            <a:lvl3pPr marL="0" marR="0" lvl="2" indent="0" algn="r" rtl="0">
              <a:spcBef>
                <a:spcPts val="0"/>
              </a:spcBef>
              <a:buNone/>
              <a:defRPr sz="1200" b="0" u="none">
                <a:solidFill>
                  <a:schemeClr val="lt1"/>
                </a:solidFill>
                <a:latin typeface="Calibri"/>
                <a:ea typeface="Calibri"/>
                <a:cs typeface="Calibri"/>
                <a:sym typeface="Calibri"/>
              </a:defRPr>
            </a:lvl3pPr>
            <a:lvl4pPr marL="0" marR="0" lvl="3" indent="0" algn="r" rtl="0">
              <a:spcBef>
                <a:spcPts val="0"/>
              </a:spcBef>
              <a:buNone/>
              <a:defRPr sz="1200" b="0" u="none">
                <a:solidFill>
                  <a:schemeClr val="lt1"/>
                </a:solidFill>
                <a:latin typeface="Calibri"/>
                <a:ea typeface="Calibri"/>
                <a:cs typeface="Calibri"/>
                <a:sym typeface="Calibri"/>
              </a:defRPr>
            </a:lvl4pPr>
            <a:lvl5pPr marL="0" marR="0" lvl="4" indent="0" algn="r" rtl="0">
              <a:spcBef>
                <a:spcPts val="0"/>
              </a:spcBef>
              <a:buNone/>
              <a:defRPr sz="1200" b="0" u="none">
                <a:solidFill>
                  <a:schemeClr val="lt1"/>
                </a:solidFill>
                <a:latin typeface="Calibri"/>
                <a:ea typeface="Calibri"/>
                <a:cs typeface="Calibri"/>
                <a:sym typeface="Calibri"/>
              </a:defRPr>
            </a:lvl5pPr>
            <a:lvl6pPr marL="0" marR="0" lvl="5" indent="0" algn="r" rtl="0">
              <a:spcBef>
                <a:spcPts val="0"/>
              </a:spcBef>
              <a:buNone/>
              <a:defRPr sz="1200" b="0" u="none">
                <a:solidFill>
                  <a:schemeClr val="lt1"/>
                </a:solidFill>
                <a:latin typeface="Calibri"/>
                <a:ea typeface="Calibri"/>
                <a:cs typeface="Calibri"/>
                <a:sym typeface="Calibri"/>
              </a:defRPr>
            </a:lvl6pPr>
            <a:lvl7pPr marL="0" marR="0" lvl="6" indent="0" algn="r" rtl="0">
              <a:spcBef>
                <a:spcPts val="0"/>
              </a:spcBef>
              <a:buNone/>
              <a:defRPr sz="1200" b="0" u="none">
                <a:solidFill>
                  <a:schemeClr val="lt1"/>
                </a:solidFill>
                <a:latin typeface="Calibri"/>
                <a:ea typeface="Calibri"/>
                <a:cs typeface="Calibri"/>
                <a:sym typeface="Calibri"/>
              </a:defRPr>
            </a:lvl7pPr>
            <a:lvl8pPr marL="0" marR="0" lvl="7" indent="0" algn="r" rtl="0">
              <a:spcBef>
                <a:spcPts val="0"/>
              </a:spcBef>
              <a:buNone/>
              <a:defRPr sz="1200" b="0" u="none">
                <a:solidFill>
                  <a:schemeClr val="lt1"/>
                </a:solidFill>
                <a:latin typeface="Calibri"/>
                <a:ea typeface="Calibri"/>
                <a:cs typeface="Calibri"/>
                <a:sym typeface="Calibri"/>
              </a:defRPr>
            </a:lvl8pPr>
            <a:lvl9pPr marL="0" marR="0" lvl="8" indent="0" algn="r" rtl="0">
              <a:spcBef>
                <a:spcPts val="0"/>
              </a:spcBef>
              <a:buNone/>
              <a:defRPr sz="1200" b="0" u="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3" r:id="rId1"/>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B46BB58A-A75B-4A0C-BE6F-D0731393F4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a:extLst>
              <a:ext uri="{FF2B5EF4-FFF2-40B4-BE49-F238E27FC236}">
                <a16:creationId xmlns:a16="http://schemas.microsoft.com/office/drawing/2014/main" id="{25648635-3CA0-4F1E-817C-A6E98ACC2516}"/>
              </a:ext>
            </a:extLst>
          </p:cNvPr>
          <p:cNvSpPr>
            <a:spLocks noGrp="1"/>
          </p:cNvSpPr>
          <p:nvPr>
            <p:ph type="body" idx="1"/>
          </p:nvPr>
        </p:nvSpPr>
        <p:spPr>
          <a:xfrm>
            <a:off x="838200" y="1825624"/>
            <a:ext cx="10515600" cy="4530725"/>
          </a:xfrm>
          <a:prstGeom prst="rect">
            <a:avLst/>
          </a:prstGeom>
        </p:spPr>
        <p:txBody>
          <a:bodyPr vert="horz" lIns="91440" tIns="45720" rIns="91440" bIns="45720" rtlCol="0">
            <a:normAutofit/>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ημερομηνίας 3">
            <a:extLst>
              <a:ext uri="{FF2B5EF4-FFF2-40B4-BE49-F238E27FC236}">
                <a16:creationId xmlns:a16="http://schemas.microsoft.com/office/drawing/2014/main" id="{E95B5D2D-F1A2-4F99-B9AD-6FD2B8D1E7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3F040FA-9906-4CC1-BC45-485E7EF45242}" type="datetimeFigureOut">
              <a:rPr kumimoji="0" lang="el-G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10/5/2024</a:t>
            </a:fld>
            <a:endParaRPr kumimoji="0" lang="el-G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Θέση υποσέλιδου 4">
            <a:extLst>
              <a:ext uri="{FF2B5EF4-FFF2-40B4-BE49-F238E27FC236}">
                <a16:creationId xmlns:a16="http://schemas.microsoft.com/office/drawing/2014/main" id="{9903A71A-FD73-44B7-9409-E37DDE72B6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Θέση αριθμού διαφάνειας 5">
            <a:extLst>
              <a:ext uri="{FF2B5EF4-FFF2-40B4-BE49-F238E27FC236}">
                <a16:creationId xmlns:a16="http://schemas.microsoft.com/office/drawing/2014/main" id="{406CDE5E-65B0-4D9D-8085-7599318DCE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B1572DE-A66B-47C0-8B9C-780E58F2F0B4}" type="slidenum">
              <a:rPr kumimoji="0" lang="el-G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l-G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570895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b="1" kern="1200">
          <a:solidFill>
            <a:srgbClr val="203864"/>
          </a:solidFill>
          <a:effectLst/>
          <a:latin typeface="+mn-lt"/>
          <a:ea typeface="+mj-ea"/>
          <a:cs typeface="+mj-cs"/>
        </a:defRPr>
      </a:lvl1pPr>
    </p:titleStyle>
    <p:body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B46BB58A-A75B-4A0C-BE6F-D0731393F4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a:extLst>
              <a:ext uri="{FF2B5EF4-FFF2-40B4-BE49-F238E27FC236}">
                <a16:creationId xmlns:a16="http://schemas.microsoft.com/office/drawing/2014/main" id="{25648635-3CA0-4F1E-817C-A6E98ACC2516}"/>
              </a:ext>
            </a:extLst>
          </p:cNvPr>
          <p:cNvSpPr>
            <a:spLocks noGrp="1"/>
          </p:cNvSpPr>
          <p:nvPr>
            <p:ph type="body" idx="1"/>
          </p:nvPr>
        </p:nvSpPr>
        <p:spPr>
          <a:xfrm>
            <a:off x="838200" y="1825624"/>
            <a:ext cx="10515600" cy="4530725"/>
          </a:xfrm>
          <a:prstGeom prst="rect">
            <a:avLst/>
          </a:prstGeom>
        </p:spPr>
        <p:txBody>
          <a:bodyPr vert="horz" lIns="91440" tIns="45720" rIns="91440" bIns="45720" rtlCol="0">
            <a:normAutofit/>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ημερομηνίας 3">
            <a:extLst>
              <a:ext uri="{FF2B5EF4-FFF2-40B4-BE49-F238E27FC236}">
                <a16:creationId xmlns:a16="http://schemas.microsoft.com/office/drawing/2014/main" id="{E95B5D2D-F1A2-4F99-B9AD-6FD2B8D1E7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3F040FA-9906-4CC1-BC45-485E7EF45242}" type="datetimeFigureOut">
              <a:rPr kumimoji="0" lang="el-G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10/5/2024</a:t>
            </a:fld>
            <a:endParaRPr kumimoji="0" lang="el-G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Θέση υποσέλιδου 4">
            <a:extLst>
              <a:ext uri="{FF2B5EF4-FFF2-40B4-BE49-F238E27FC236}">
                <a16:creationId xmlns:a16="http://schemas.microsoft.com/office/drawing/2014/main" id="{9903A71A-FD73-44B7-9409-E37DDE72B6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Θέση αριθμού διαφάνειας 5">
            <a:extLst>
              <a:ext uri="{FF2B5EF4-FFF2-40B4-BE49-F238E27FC236}">
                <a16:creationId xmlns:a16="http://schemas.microsoft.com/office/drawing/2014/main" id="{406CDE5E-65B0-4D9D-8085-7599318DCE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B1572DE-A66B-47C0-8B9C-780E58F2F0B4}" type="slidenum">
              <a:rPr kumimoji="0" lang="el-G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l-G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0574212"/>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b="1" kern="1200">
          <a:solidFill>
            <a:srgbClr val="203864"/>
          </a:solidFill>
          <a:effectLst/>
          <a:latin typeface="+mn-lt"/>
          <a:ea typeface="+mj-ea"/>
          <a:cs typeface="+mj-cs"/>
        </a:defRPr>
      </a:lvl1pPr>
    </p:titleStyle>
    <p:body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0"/>
        <p:cNvGrpSpPr/>
        <p:nvPr/>
      </p:nvGrpSpPr>
      <p:grpSpPr>
        <a:xfrm>
          <a:off x="0" y="0"/>
          <a:ext cx="0" cy="0"/>
          <a:chOff x="0" y="0"/>
          <a:chExt cx="0" cy="0"/>
        </a:xfrm>
      </p:grpSpPr>
      <p:sp>
        <p:nvSpPr>
          <p:cNvPr id="71" name="Google Shape;71;g1f204218ebb_0_32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03864"/>
              </a:buClr>
              <a:buSzPts val="4400"/>
              <a:buFont typeface="Calibri"/>
              <a:buNone/>
              <a:defRPr sz="4400" b="1" i="0" u="none" strike="noStrike" cap="none">
                <a:solidFill>
                  <a:srgbClr val="203864"/>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72" name="Google Shape;72;g1f204218ebb_0_325"/>
          <p:cNvSpPr txBox="1">
            <a:spLocks noGrp="1"/>
          </p:cNvSpPr>
          <p:nvPr>
            <p:ph type="body" idx="1"/>
          </p:nvPr>
        </p:nvSpPr>
        <p:spPr>
          <a:xfrm>
            <a:off x="838200" y="1825624"/>
            <a:ext cx="10515600" cy="4530600"/>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100000"/>
              </a:lnSpc>
              <a:spcBef>
                <a:spcPts val="600"/>
              </a:spcBef>
              <a:spcAft>
                <a:spcPts val="0"/>
              </a:spcAft>
              <a:buClr>
                <a:srgbClr val="C01E24"/>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C01E24"/>
              </a:buClr>
              <a:buSzPts val="2640"/>
              <a:buFont typeface="Noto Sans Symbols"/>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 name="Google Shape;73;g1f204218ebb_0_32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74" name="Google Shape;74;g1f204218ebb_0_32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75" name="Google Shape;75;g1f204218ebb_0_32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739438780"/>
      </p:ext>
    </p:extLst>
  </p:cSld>
  <p:clrMap bg1="lt1" tx1="dk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youtu.be/MAhav3V9KV8?si=v6ba3yC7-Gwn-8ra" TargetMode="External"/><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hyperlink" Target="http://www.freepik.com/" TargetMode="External"/><Relationship Id="rId2" Type="http://schemas.openxmlformats.org/officeDocument/2006/relationships/notesSlide" Target="../notesSlides/notesSlide11.xml"/><Relationship Id="rId1" Type="http://schemas.openxmlformats.org/officeDocument/2006/relationships/slideLayout" Target="../slideLayouts/slideLayout25.xml"/><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hyperlink" Target="https://pixabay.com/vectors/breastfeeding-mother-and-child-baby-2730855/" TargetMode="External"/><Relationship Id="rId2" Type="http://schemas.openxmlformats.org/officeDocument/2006/relationships/notesSlide" Target="../notesSlides/notesSlide13.xml"/><Relationship Id="rId1" Type="http://schemas.openxmlformats.org/officeDocument/2006/relationships/slideLayout" Target="../slideLayouts/slideLayout17.xml"/><Relationship Id="rId5" Type="http://schemas.openxmlformats.org/officeDocument/2006/relationships/image" Target="../media/image30.png"/><Relationship Id="rId4" Type="http://schemas.openxmlformats.org/officeDocument/2006/relationships/hyperlink" Target="https://pixabay.com/service/license/"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or4OnMxihUg" TargetMode="External"/><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hyperlink" Target="https://youtu.be/97mOI52QqqY?si=lRcyIytEFpctHPIp" TargetMode="External"/><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20.xml"/><Relationship Id="rId4" Type="http://schemas.openxmlformats.org/officeDocument/2006/relationships/hyperlink" Target="http://www.freepik.com/"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youtu.be/se00vkpziuU?si=NlNFrPjhLLB5-CvA" TargetMode="External"/><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32.xml"/><Relationship Id="rId4" Type="http://schemas.openxmlformats.org/officeDocument/2006/relationships/hyperlink" Target="http://www.freepik.com/"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hyperlink" Target="https://apps.apple.com/es/app/mi-beb%C3%A9-diario-del-beb%C3%A9/id1439575933" TargetMode="External"/><Relationship Id="rId2" Type="http://schemas.openxmlformats.org/officeDocument/2006/relationships/notesSlide" Target="../notesSlides/notesSlide23.xml"/><Relationship Id="rId1" Type="http://schemas.openxmlformats.org/officeDocument/2006/relationships/slideLayout" Target="../slideLayouts/slideLayout17.xml"/><Relationship Id="rId4" Type="http://schemas.openxmlformats.org/officeDocument/2006/relationships/hyperlink" Target="https://play.google.com/store/apps/details?id=com.nighp.babytracker_android&amp;hl=es&amp;gl=US"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pixabay.com/illustrations/center-centered-gears-visor-target-2064908/" TargetMode="External"/><Relationship Id="rId2" Type="http://schemas.openxmlformats.org/officeDocument/2006/relationships/notesSlide" Target="../notesSlides/notesSlide24.xml"/><Relationship Id="rId1" Type="http://schemas.openxmlformats.org/officeDocument/2006/relationships/slideLayout" Target="../slideLayouts/slideLayout17.xml"/><Relationship Id="rId5" Type="http://schemas.openxmlformats.org/officeDocument/2006/relationships/image" Target="../media/image31.jpg"/><Relationship Id="rId4" Type="http://schemas.openxmlformats.org/officeDocument/2006/relationships/hyperlink" Target="https://apps.apple.com/es/app/mi-beb%C3%A9-diario-del-beb%C3%A9/id1439575933"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17.xml"/><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17.xml"/><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hyperlink" Target="https://apps.apple.com/es/app/pediam&#233;cum-aep/id1469867687" TargetMode="External"/><Relationship Id="rId2" Type="http://schemas.openxmlformats.org/officeDocument/2006/relationships/notesSlide" Target="../notesSlides/notesSlide28.xml"/><Relationship Id="rId1" Type="http://schemas.openxmlformats.org/officeDocument/2006/relationships/slideLayout" Target="../slideLayouts/slideLayout17.xml"/><Relationship Id="rId4" Type="http://schemas.openxmlformats.org/officeDocument/2006/relationships/hyperlink" Target="https://play.google.com/store/apps/details?id=com.pediamecum.app&amp;hl=en_US"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play.google.com/store/apps/details?id=com.pediamecum.app&amp;hl=en_US" TargetMode="External"/><Relationship Id="rId2" Type="http://schemas.openxmlformats.org/officeDocument/2006/relationships/notesSlide" Target="../notesSlides/notesSlide29.xml"/><Relationship Id="rId1" Type="http://schemas.openxmlformats.org/officeDocument/2006/relationships/slideLayout" Target="../slideLayouts/slideLayout17.xml"/><Relationship Id="rId5" Type="http://schemas.openxmlformats.org/officeDocument/2006/relationships/hyperlink" Target="https://apps.apple.com/es/app/pediam&#233;cum-aep/id1469867687" TargetMode="External"/><Relationship Id="rId4" Type="http://schemas.openxmlformats.org/officeDocument/2006/relationships/image" Target="../media/image35.jpg"/></Relationships>
</file>

<file path=ppt/slides/_rels/slide3.xml.rels><?xml version="1.0" encoding="UTF-8" standalone="yes"?>
<Relationships xmlns="http://schemas.openxmlformats.org/package/2006/relationships"><Relationship Id="rId8" Type="http://schemas.openxmlformats.org/officeDocument/2006/relationships/hyperlink" Target="https://www.prolepsis.gr/" TargetMode="External"/><Relationship Id="rId13" Type="http://schemas.openxmlformats.org/officeDocument/2006/relationships/image" Target="../media/image20.jpg"/><Relationship Id="rId18" Type="http://schemas.openxmlformats.org/officeDocument/2006/relationships/hyperlink" Target="http://www.amsed.fr/" TargetMode="External"/><Relationship Id="rId3" Type="http://schemas.openxmlformats.org/officeDocument/2006/relationships/image" Target="../media/image15.jpg"/><Relationship Id="rId21" Type="http://schemas.openxmlformats.org/officeDocument/2006/relationships/image" Target="../media/image24.jpg"/><Relationship Id="rId7" Type="http://schemas.openxmlformats.org/officeDocument/2006/relationships/image" Target="../media/image17.jpg"/><Relationship Id="rId12" Type="http://schemas.openxmlformats.org/officeDocument/2006/relationships/hyperlink" Target="https://www.oxfamitalia.org/" TargetMode="External"/><Relationship Id="rId17" Type="http://schemas.openxmlformats.org/officeDocument/2006/relationships/image" Target="../media/image22.png"/><Relationship Id="rId2" Type="http://schemas.openxmlformats.org/officeDocument/2006/relationships/notesSlide" Target="../notesSlides/notesSlide3.xml"/><Relationship Id="rId16" Type="http://schemas.openxmlformats.org/officeDocument/2006/relationships/image" Target="../media/image21.png"/><Relationship Id="rId20"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hyperlink" Target="http://www.coordina-oerh.com/" TargetMode="External"/><Relationship Id="rId11" Type="http://schemas.openxmlformats.org/officeDocument/2006/relationships/image" Target="../media/image19.jpg"/><Relationship Id="rId5" Type="http://schemas.openxmlformats.org/officeDocument/2006/relationships/image" Target="../media/image16.jpg"/><Relationship Id="rId15" Type="http://schemas.openxmlformats.org/officeDocument/2006/relationships/hyperlink" Target="http://www.connexions.gr/" TargetMode="External"/><Relationship Id="rId10" Type="http://schemas.openxmlformats.org/officeDocument/2006/relationships/hyperlink" Target="https://www.media-k.eu/" TargetMode="External"/><Relationship Id="rId19" Type="http://schemas.openxmlformats.org/officeDocument/2006/relationships/hyperlink" Target="http://www.resetcy.com/" TargetMode="External"/><Relationship Id="rId4" Type="http://schemas.openxmlformats.org/officeDocument/2006/relationships/hyperlink" Target="https://www.w-hs.de/" TargetMode="External"/><Relationship Id="rId9" Type="http://schemas.openxmlformats.org/officeDocument/2006/relationships/image" Target="../media/image18.jpg"/><Relationship Id="rId14" Type="http://schemas.openxmlformats.org/officeDocument/2006/relationships/hyperlink" Target="http://www.uv.es/"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17.xml"/><Relationship Id="rId5" Type="http://schemas.openxmlformats.org/officeDocument/2006/relationships/image" Target="../media/image38.png"/><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2.xml"/><Relationship Id="rId1" Type="http://schemas.openxmlformats.org/officeDocument/2006/relationships/slideLayout" Target="../slideLayouts/slideLayout17.xml"/><Relationship Id="rId5" Type="http://schemas.openxmlformats.org/officeDocument/2006/relationships/image" Target="../media/image40.png"/><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hyperlink" Target="https://apps.apple.com/us/app/milk-time-timer-for-nursing/id1092964544" TargetMode="External"/><Relationship Id="rId2" Type="http://schemas.openxmlformats.org/officeDocument/2006/relationships/notesSlide" Target="../notesSlides/notesSlide33.xml"/><Relationship Id="rId1" Type="http://schemas.openxmlformats.org/officeDocument/2006/relationships/slideLayout" Target="../slideLayouts/slideLayout17.xml"/><Relationship Id="rId4" Type="http://schemas.openxmlformats.org/officeDocument/2006/relationships/hyperlink" Target="https://play.google.com/store/apps/details?id=com.mocology.milktime&amp;hl=es&amp;gl=US"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apps.apple.com/us/app/milk-time-timer-for-nursing/id1092964544" TargetMode="External"/><Relationship Id="rId2" Type="http://schemas.openxmlformats.org/officeDocument/2006/relationships/notesSlide" Target="../notesSlides/notesSlide34.xml"/><Relationship Id="rId1" Type="http://schemas.openxmlformats.org/officeDocument/2006/relationships/slideLayout" Target="../slideLayouts/slideLayout17.xml"/><Relationship Id="rId5" Type="http://schemas.openxmlformats.org/officeDocument/2006/relationships/image" Target="../media/image41.jpg"/><Relationship Id="rId4" Type="http://schemas.openxmlformats.org/officeDocument/2006/relationships/hyperlink" Target="https://play.google.com/store/apps/details?id=com.mocology.milktime&amp;hl=es&amp;gl=U"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5.xml"/><Relationship Id="rId1" Type="http://schemas.openxmlformats.org/officeDocument/2006/relationships/slideLayout" Target="../slideLayouts/slideLayout17.xml"/><Relationship Id="rId4" Type="http://schemas.openxmlformats.org/officeDocument/2006/relationships/image" Target="../media/image43.png"/></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6.xml"/><Relationship Id="rId1" Type="http://schemas.openxmlformats.org/officeDocument/2006/relationships/slideLayout" Target="../slideLayouts/slideLayout17.xml"/><Relationship Id="rId4" Type="http://schemas.openxmlformats.org/officeDocument/2006/relationships/image" Target="../media/image45.png"/></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7.xml"/><Relationship Id="rId1" Type="http://schemas.openxmlformats.org/officeDocument/2006/relationships/slideLayout" Target="../slideLayouts/slideLayout17.xml"/><Relationship Id="rId4" Type="http://schemas.openxmlformats.org/officeDocument/2006/relationships/image" Target="../media/image46.png"/></Relationships>
</file>

<file path=ppt/slides/_rels/slide38.xml.rels><?xml version="1.0" encoding="UTF-8" standalone="yes"?>
<Relationships xmlns="http://schemas.openxmlformats.org/package/2006/relationships"><Relationship Id="rId3" Type="http://schemas.openxmlformats.org/officeDocument/2006/relationships/hyperlink" Target="https://apps.apple.com/hn/app/blw-meals-how-to-start-solids/id1540196240" TargetMode="External"/><Relationship Id="rId2" Type="http://schemas.openxmlformats.org/officeDocument/2006/relationships/notesSlide" Target="../notesSlides/notesSlide38.xml"/><Relationship Id="rId1" Type="http://schemas.openxmlformats.org/officeDocument/2006/relationships/slideLayout" Target="../slideLayouts/slideLayout17.xml"/><Relationship Id="rId4" Type="http://schemas.openxmlformats.org/officeDocument/2006/relationships/hyperlink" Target="https://play.google.com/store/apps/details?id=com.n51951dd8177.app&amp;hl=en_US"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apps.apple.com/hn/app/blw-meals-how-to-start-solids/id1540196240" TargetMode="External"/><Relationship Id="rId2" Type="http://schemas.openxmlformats.org/officeDocument/2006/relationships/notesSlide" Target="../notesSlides/notesSlide39.xml"/><Relationship Id="rId1" Type="http://schemas.openxmlformats.org/officeDocument/2006/relationships/slideLayout" Target="../slideLayouts/slideLayout17.xml"/><Relationship Id="rId5" Type="http://schemas.openxmlformats.org/officeDocument/2006/relationships/image" Target="../media/image47.jpg"/><Relationship Id="rId4" Type="http://schemas.openxmlformats.org/officeDocument/2006/relationships/hyperlink" Target="https://play.google.com/store/apps/details?id=com.n51951dd8177.app&amp;hl=en_U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slide" Target="slide20.xml"/><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slide" Target="slide17.xml"/><Relationship Id="rId5" Type="http://schemas.openxmlformats.org/officeDocument/2006/relationships/slide" Target="slide11.xml"/><Relationship Id="rId4" Type="http://schemas.openxmlformats.org/officeDocument/2006/relationships/slide" Target="slide7.xml"/></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0.xml"/><Relationship Id="rId1" Type="http://schemas.openxmlformats.org/officeDocument/2006/relationships/slideLayout" Target="../slideLayouts/slideLayout17.xml"/><Relationship Id="rId4" Type="http://schemas.openxmlformats.org/officeDocument/2006/relationships/image" Target="../media/image49.png"/></Relationships>
</file>

<file path=ppt/slides/_rels/slide4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1.xml"/><Relationship Id="rId1" Type="http://schemas.openxmlformats.org/officeDocument/2006/relationships/slideLayout" Target="../slideLayouts/slideLayout17.xml"/><Relationship Id="rId4" Type="http://schemas.openxmlformats.org/officeDocument/2006/relationships/image" Target="../media/image50.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9.xml"/></Relationships>
</file>

<file path=ppt/slides/_rels/slide43.xml.rels><?xml version="1.0" encoding="UTF-8" standalone="yes"?>
<Relationships xmlns="http://schemas.openxmlformats.org/package/2006/relationships"><Relationship Id="rId3" Type="http://schemas.openxmlformats.org/officeDocument/2006/relationships/hyperlink" Target="https://kidshealth.org/en/parents/breast-bottle-feeding.html" TargetMode="External"/><Relationship Id="rId2" Type="http://schemas.openxmlformats.org/officeDocument/2006/relationships/notesSlide" Target="../notesSlides/notesSlide43.xml"/><Relationship Id="rId1" Type="http://schemas.openxmlformats.org/officeDocument/2006/relationships/slideLayout" Target="../slideLayouts/slideLayout17.xml"/><Relationship Id="rId5" Type="http://schemas.openxmlformats.org/officeDocument/2006/relationships/hyperlink" Target="https://www.who.int/news-room/fact-sheets/detail/preterm-birth" TargetMode="External"/><Relationship Id="rId4" Type="http://schemas.openxmlformats.org/officeDocument/2006/relationships/hyperlink" Target="https://doi.org/10.1542/peds.2022-057988"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4.xml"/><Relationship Id="rId1" Type="http://schemas.openxmlformats.org/officeDocument/2006/relationships/slideLayout" Target="../slideLayouts/slideLayout21.xml"/><Relationship Id="rId5" Type="http://schemas.openxmlformats.org/officeDocument/2006/relationships/image" Target="../media/image8.png"/><Relationship Id="rId4" Type="http://schemas.openxmlformats.org/officeDocument/2006/relationships/image" Target="../media/image52.jpg"/></Relationships>
</file>

<file path=ppt/slides/_rels/slide5.xml.rels><?xml version="1.0" encoding="UTF-8" standalone="yes"?>
<Relationships xmlns="http://schemas.openxmlformats.org/package/2006/relationships"><Relationship Id="rId3" Type="http://schemas.openxmlformats.org/officeDocument/2006/relationships/hyperlink" Target="https://www.freepik.com/free-vector/red-dart-arrow-hitting-target-center-dartboard_28563661.htm" TargetMode="External"/><Relationship Id="rId2" Type="http://schemas.openxmlformats.org/officeDocument/2006/relationships/notesSlide" Target="../notesSlides/notesSlide5.xml"/><Relationship Id="rId1" Type="http://schemas.openxmlformats.org/officeDocument/2006/relationships/slideLayout" Target="../slideLayouts/slideLayout23.xml"/><Relationship Id="rId4" Type="http://schemas.openxmlformats.org/officeDocument/2006/relationships/image" Target="../media/image25.jpg"/></Relationships>
</file>

<file path=ppt/slides/_rels/slide6.xml.rels><?xml version="1.0" encoding="UTF-8" standalone="yes"?>
<Relationships xmlns="http://schemas.openxmlformats.org/package/2006/relationships"><Relationship Id="rId3" Type="http://schemas.openxmlformats.org/officeDocument/2006/relationships/hyperlink" Target="https://www.freepik.com/free-vector/social-development-abstract-concept-vector-illustration-children-learn-social-skills-competence-positive-impact-successful-communication-career-success-education-abstract-metaphor_11663914.htm" TargetMode="External"/><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26.jpg"/></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20.xml"/><Relationship Id="rId4" Type="http://schemas.openxmlformats.org/officeDocument/2006/relationships/hyperlink" Target="http://www.freepik.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17.xml"/><Relationship Id="rId5" Type="http://schemas.openxmlformats.org/officeDocument/2006/relationships/hyperlink" Target="https://pixabay.com/service/license/" TargetMode="External"/><Relationship Id="rId4" Type="http://schemas.openxmlformats.org/officeDocument/2006/relationships/hyperlink" Target="https://pixabay.com/vectors/breastfeeding-mother-and-child-baby-2730855/"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pixabay.com/vectors/pregnancy-pregnant-motherhood-23889/" TargetMode="External"/><Relationship Id="rId2" Type="http://schemas.openxmlformats.org/officeDocument/2006/relationships/notesSlide" Target="../notesSlides/notesSlide9.xml"/><Relationship Id="rId1" Type="http://schemas.openxmlformats.org/officeDocument/2006/relationships/slideLayout" Target="../slideLayouts/slideLayout17.xml"/><Relationship Id="rId5" Type="http://schemas.openxmlformats.org/officeDocument/2006/relationships/image" Target="../media/image29.png"/><Relationship Id="rId4" Type="http://schemas.openxmlformats.org/officeDocument/2006/relationships/hyperlink" Target="https://pixabay.com/service/license-summar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g2bb2862943f_0_68"/>
          <p:cNvSpPr txBox="1"/>
          <p:nvPr/>
        </p:nvSpPr>
        <p:spPr>
          <a:xfrm>
            <a:off x="3645160" y="3211606"/>
            <a:ext cx="9026400" cy="201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0000"/>
              </a:buClr>
              <a:buSzPts val="3400"/>
              <a:buFont typeface="Calibri"/>
              <a:buNone/>
            </a:pPr>
            <a:r>
              <a:rPr lang="en-US" sz="3400" b="1" dirty="0">
                <a:solidFill>
                  <a:srgbClr val="C00000"/>
                </a:solidFill>
                <a:latin typeface="Calibri Light" panose="020F0302020204030204" pitchFamily="34" charset="0"/>
                <a:ea typeface="Calibri"/>
                <a:cs typeface="Calibri Light" panose="020F0302020204030204" pitchFamily="34" charset="0"/>
                <a:sym typeface="Calibri"/>
              </a:rPr>
              <a:t>Module 8  - Teaching session </a:t>
            </a:r>
            <a:r>
              <a:rPr lang="en-US" sz="2400" b="1" dirty="0">
                <a:solidFill>
                  <a:srgbClr val="C00000"/>
                </a:solidFill>
                <a:latin typeface="Calibri Light" panose="020F0302020204030204" pitchFamily="34" charset="0"/>
                <a:ea typeface="Calibri"/>
                <a:cs typeface="Calibri Light" panose="020F0302020204030204" pitchFamily="34" charset="0"/>
                <a:sym typeface="Calibri"/>
              </a:rPr>
              <a:t>(8.1)</a:t>
            </a:r>
            <a:r>
              <a:rPr lang="en-US" sz="3400" b="1" dirty="0">
                <a:solidFill>
                  <a:schemeClr val="dk1"/>
                </a:solidFill>
                <a:latin typeface="Calibri Light" panose="020F0302020204030204" pitchFamily="34" charset="0"/>
                <a:ea typeface="Calibri"/>
                <a:cs typeface="Calibri Light" panose="020F0302020204030204" pitchFamily="34" charset="0"/>
                <a:sym typeface="Calibri"/>
              </a:rPr>
              <a:t/>
            </a:r>
            <a:br>
              <a:rPr lang="en-US" sz="3400" b="1" dirty="0">
                <a:solidFill>
                  <a:schemeClr val="dk1"/>
                </a:solidFill>
                <a:latin typeface="Calibri Light" panose="020F0302020204030204" pitchFamily="34" charset="0"/>
                <a:ea typeface="Calibri"/>
                <a:cs typeface="Calibri Light" panose="020F0302020204030204" pitchFamily="34" charset="0"/>
                <a:sym typeface="Calibri"/>
              </a:rPr>
            </a:br>
            <a:r>
              <a:rPr lang="en-US" sz="4000" b="1" dirty="0">
                <a:solidFill>
                  <a:schemeClr val="dk1"/>
                </a:solidFill>
                <a:latin typeface="Calibri Light" panose="020F0302020204030204" pitchFamily="34" charset="0"/>
                <a:ea typeface="Calibri"/>
                <a:cs typeface="Calibri Light" panose="020F0302020204030204" pitchFamily="34" charset="0"/>
                <a:sym typeface="Calibri"/>
              </a:rPr>
              <a:t>Newborn’s care  </a:t>
            </a:r>
            <a:endParaRPr sz="3400" b="1" dirty="0">
              <a:solidFill>
                <a:schemeClr val="dk1"/>
              </a:solidFill>
              <a:latin typeface="Calibri Light" panose="020F0302020204030204" pitchFamily="34" charset="0"/>
              <a:ea typeface="Calibri"/>
              <a:cs typeface="Calibri Light" panose="020F0302020204030204" pitchFamily="34" charset="0"/>
              <a:sym typeface="Calibri"/>
            </a:endParaRPr>
          </a:p>
          <a:p>
            <a:pPr marL="0" marR="0" lvl="0" indent="0" algn="l" rtl="0">
              <a:lnSpc>
                <a:spcPct val="9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60" name="Google Shape;160;g2bb2862943f_0_68"/>
          <p:cNvSpPr/>
          <p:nvPr/>
        </p:nvSpPr>
        <p:spPr>
          <a:xfrm>
            <a:off x="-2" y="443330"/>
            <a:ext cx="722400" cy="8682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algn="ctr">
              <a:buSzPts val="2400"/>
            </a:pPr>
            <a:r>
              <a:rPr lang="en-US" sz="2400">
                <a:solidFill>
                  <a:srgbClr val="F2F2F2"/>
                </a:solidFill>
                <a:latin typeface="Calibri"/>
                <a:cs typeface="Calibri"/>
                <a:sym typeface="Calibri"/>
              </a:rPr>
              <a:t>1</a:t>
            </a:r>
            <a:endParaRPr sz="2400">
              <a:solidFill>
                <a:srgbClr val="F2F2F2"/>
              </a:solidFill>
              <a:latin typeface="Calibri"/>
              <a:cs typeface="Calibri"/>
              <a:sym typeface="Calibri"/>
            </a:endParaRPr>
          </a:p>
        </p:txBody>
      </p:sp>
      <p:sp>
        <p:nvSpPr>
          <p:cNvPr id="161" name="Google Shape;161;g2bb2862943f_0_68"/>
          <p:cNvSpPr/>
          <p:nvPr/>
        </p:nvSpPr>
        <p:spPr>
          <a:xfrm>
            <a:off x="2609" y="1279151"/>
            <a:ext cx="722400" cy="8682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2</a:t>
            </a:r>
            <a:endParaRPr sz="2400" b="0" i="0" u="none" strike="noStrike" cap="none">
              <a:solidFill>
                <a:srgbClr val="F2F2F2"/>
              </a:solidFill>
              <a:latin typeface="Calibri"/>
              <a:ea typeface="Calibri"/>
              <a:cs typeface="Calibri"/>
              <a:sym typeface="Calibri"/>
            </a:endParaRPr>
          </a:p>
        </p:txBody>
      </p:sp>
      <p:sp>
        <p:nvSpPr>
          <p:cNvPr id="162" name="Google Shape;162;g2bb2862943f_0_68"/>
          <p:cNvSpPr/>
          <p:nvPr/>
        </p:nvSpPr>
        <p:spPr>
          <a:xfrm>
            <a:off x="-56" y="2073918"/>
            <a:ext cx="722400" cy="8682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3</a:t>
            </a:r>
            <a:endParaRPr sz="2400" b="0" i="0" u="none" strike="noStrike" cap="none">
              <a:solidFill>
                <a:srgbClr val="F2F2F2"/>
              </a:solidFill>
              <a:latin typeface="Calibri"/>
              <a:ea typeface="Calibri"/>
              <a:cs typeface="Calibri"/>
              <a:sym typeface="Calibri"/>
            </a:endParaRPr>
          </a:p>
        </p:txBody>
      </p:sp>
      <p:sp>
        <p:nvSpPr>
          <p:cNvPr id="163" name="Google Shape;163;g2bb2862943f_0_68"/>
          <p:cNvSpPr/>
          <p:nvPr/>
        </p:nvSpPr>
        <p:spPr>
          <a:xfrm>
            <a:off x="-2" y="2942374"/>
            <a:ext cx="722400" cy="8682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4</a:t>
            </a:r>
            <a:endParaRPr sz="2400" b="0" i="0" u="none" strike="noStrike" cap="none">
              <a:solidFill>
                <a:srgbClr val="F2F2F2"/>
              </a:solidFill>
              <a:latin typeface="Calibri"/>
              <a:ea typeface="Calibri"/>
              <a:cs typeface="Calibri"/>
              <a:sym typeface="Calibri"/>
            </a:endParaRPr>
          </a:p>
        </p:txBody>
      </p:sp>
      <p:sp>
        <p:nvSpPr>
          <p:cNvPr id="164" name="Google Shape;164;g2bb2862943f_0_68"/>
          <p:cNvSpPr/>
          <p:nvPr/>
        </p:nvSpPr>
        <p:spPr>
          <a:xfrm>
            <a:off x="1655" y="3808337"/>
            <a:ext cx="722400" cy="8682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5</a:t>
            </a:r>
            <a:endParaRPr sz="2400" b="0" i="0" u="none" strike="noStrike" cap="none">
              <a:solidFill>
                <a:srgbClr val="F2F2F2"/>
              </a:solidFill>
              <a:latin typeface="Calibri"/>
              <a:ea typeface="Calibri"/>
              <a:cs typeface="Calibri"/>
              <a:sym typeface="Calibri"/>
            </a:endParaRPr>
          </a:p>
        </p:txBody>
      </p:sp>
      <p:pic>
        <p:nvPicPr>
          <p:cNvPr id="165" name="Google Shape;165;g2bb2862943f_0_68" descr="Εικόνα που περιέχει κείμενο, γραμματοσειρά, λογότυπο, γραφικά&#10;&#10;Περιγραφή που δημιουργήθηκε αυτόματα"/>
          <p:cNvPicPr preferRelativeResize="0"/>
          <p:nvPr/>
        </p:nvPicPr>
        <p:blipFill rotWithShape="1">
          <a:blip r:embed="rId3">
            <a:alphaModFix/>
          </a:blip>
          <a:srcRect l="19106"/>
          <a:stretch/>
        </p:blipFill>
        <p:spPr>
          <a:xfrm>
            <a:off x="3740499" y="1090274"/>
            <a:ext cx="6563498" cy="2084244"/>
          </a:xfrm>
          <a:prstGeom prst="rect">
            <a:avLst/>
          </a:prstGeom>
          <a:noFill/>
          <a:ln>
            <a:noFill/>
          </a:ln>
        </p:spPr>
      </p:pic>
      <p:sp>
        <p:nvSpPr>
          <p:cNvPr id="166" name="Google Shape;166;g2bb2862943f_0_68"/>
          <p:cNvSpPr txBox="1"/>
          <p:nvPr/>
        </p:nvSpPr>
        <p:spPr>
          <a:xfrm>
            <a:off x="4209093" y="2763744"/>
            <a:ext cx="6094800" cy="3693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n-US" sz="1800" b="0" i="0" u="none" strike="noStrike" cap="none">
                <a:solidFill>
                  <a:srgbClr val="ABC7F1"/>
                </a:solidFill>
                <a:latin typeface="Calibri"/>
                <a:ea typeface="Calibri"/>
                <a:cs typeface="Calibri"/>
                <a:sym typeface="Calibri"/>
              </a:rPr>
              <a:t>https://apps4health.eu/</a:t>
            </a:r>
            <a:endParaRPr sz="1400" b="0" i="0" u="none" strike="noStrike" cap="none">
              <a:solidFill>
                <a:srgbClr val="000000"/>
              </a:solidFill>
              <a:latin typeface="Arial"/>
              <a:ea typeface="Arial"/>
              <a:cs typeface="Arial"/>
              <a:sym typeface="Arial"/>
            </a:endParaRPr>
          </a:p>
        </p:txBody>
      </p:sp>
      <p:pic>
        <p:nvPicPr>
          <p:cNvPr id="170" name="Google Shape;170;g2bb2862943f_0_68"/>
          <p:cNvPicPr preferRelativeResize="0"/>
          <p:nvPr/>
        </p:nvPicPr>
        <p:blipFill rotWithShape="1">
          <a:blip r:embed="rId4"/>
          <a:srcRect b="59834"/>
          <a:stretch/>
        </p:blipFill>
        <p:spPr>
          <a:xfrm rot="10800000">
            <a:off x="-8250" y="-4107"/>
            <a:ext cx="12191695" cy="349261"/>
          </a:xfrm>
          <a:prstGeom prst="rect">
            <a:avLst/>
          </a:prstGeom>
          <a:solidFill>
            <a:srgbClr val="DDE0E5"/>
          </a:solidFill>
          <a:ln w="12700" cap="flat" cmpd="sng">
            <a:solidFill>
              <a:srgbClr val="FFFFFF"/>
            </a:solidFill>
            <a:prstDash val="solid"/>
            <a:miter lim="800000"/>
            <a:headEnd type="none" w="sm" len="sm"/>
            <a:tailEnd type="none" w="sm" len="sm"/>
          </a:ln>
        </p:spPr>
      </p:pic>
      <p:pic>
        <p:nvPicPr>
          <p:cNvPr id="171" name="Google Shape;171;g2bb2862943f_0_68" descr="Εικόνα που περιέχει clipart, σύμβολο, καρτούν, λογότυπο&#10;&#10;Περιγραφή που δημιουργήθηκε αυτόματα"/>
          <p:cNvPicPr preferRelativeResize="0"/>
          <p:nvPr/>
        </p:nvPicPr>
        <p:blipFill rotWithShape="1">
          <a:blip r:embed="rId5">
            <a:alphaModFix/>
          </a:blip>
          <a:srcRect/>
          <a:stretch/>
        </p:blipFill>
        <p:spPr>
          <a:xfrm>
            <a:off x="1888851" y="1620324"/>
            <a:ext cx="1612800" cy="2886434"/>
          </a:xfrm>
          <a:prstGeom prst="rect">
            <a:avLst/>
          </a:prstGeom>
          <a:noFill/>
          <a:ln>
            <a:noFill/>
          </a:ln>
        </p:spPr>
      </p:pic>
      <p:sp>
        <p:nvSpPr>
          <p:cNvPr id="172" name="Google Shape;172;g2bb2862943f_0_68"/>
          <p:cNvSpPr/>
          <p:nvPr/>
        </p:nvSpPr>
        <p:spPr>
          <a:xfrm>
            <a:off x="728788" y="943600"/>
            <a:ext cx="713400" cy="8751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7</a:t>
            </a:r>
            <a:endParaRPr sz="2400" b="0" i="0" u="none" strike="noStrike" cap="none">
              <a:solidFill>
                <a:srgbClr val="F2F2F2"/>
              </a:solidFill>
              <a:latin typeface="Calibri"/>
              <a:ea typeface="Calibri"/>
              <a:cs typeface="Calibri"/>
              <a:sym typeface="Calibri"/>
            </a:endParaRPr>
          </a:p>
        </p:txBody>
      </p:sp>
      <p:sp>
        <p:nvSpPr>
          <p:cNvPr id="173" name="Google Shape;173;g2bb2862943f_0_68"/>
          <p:cNvSpPr/>
          <p:nvPr/>
        </p:nvSpPr>
        <p:spPr>
          <a:xfrm>
            <a:off x="721550" y="1785950"/>
            <a:ext cx="713400" cy="875100"/>
          </a:xfrm>
          <a:prstGeom prst="rect">
            <a:avLst/>
          </a:prstGeom>
          <a:solidFill>
            <a:srgbClr val="C00000"/>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8</a:t>
            </a:r>
            <a:endParaRPr sz="2400" b="0" i="0" u="none" strike="noStrike" cap="none">
              <a:solidFill>
                <a:srgbClr val="F2F2F2"/>
              </a:solidFill>
              <a:latin typeface="Calibri"/>
              <a:ea typeface="Calibri"/>
              <a:cs typeface="Calibri"/>
              <a:sym typeface="Calibri"/>
            </a:endParaRPr>
          </a:p>
        </p:txBody>
      </p:sp>
      <p:sp>
        <p:nvSpPr>
          <p:cNvPr id="174" name="Google Shape;174;g2bb2862943f_0_68"/>
          <p:cNvSpPr/>
          <p:nvPr/>
        </p:nvSpPr>
        <p:spPr>
          <a:xfrm>
            <a:off x="728735" y="2586925"/>
            <a:ext cx="713400" cy="8751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9</a:t>
            </a:r>
            <a:endParaRPr sz="2400" b="0" i="0" u="none" strike="noStrike" cap="none">
              <a:solidFill>
                <a:srgbClr val="F2F2F2"/>
              </a:solidFill>
              <a:latin typeface="Calibri"/>
              <a:ea typeface="Calibri"/>
              <a:cs typeface="Calibri"/>
              <a:sym typeface="Calibri"/>
            </a:endParaRPr>
          </a:p>
        </p:txBody>
      </p:sp>
      <p:sp>
        <p:nvSpPr>
          <p:cNvPr id="175" name="Google Shape;175;g2bb2862943f_0_68"/>
          <p:cNvSpPr/>
          <p:nvPr/>
        </p:nvSpPr>
        <p:spPr>
          <a:xfrm>
            <a:off x="728788" y="3462165"/>
            <a:ext cx="713400" cy="8751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rgbClr val="F2F2F2"/>
                </a:solidFill>
                <a:latin typeface="Calibri"/>
                <a:ea typeface="Calibri"/>
                <a:cs typeface="Calibri"/>
                <a:sym typeface="Calibri"/>
              </a:rPr>
              <a:t>10</a:t>
            </a:r>
            <a:endParaRPr sz="2400" b="0" i="0" u="none" strike="noStrike" cap="none" dirty="0">
              <a:solidFill>
                <a:srgbClr val="F2F2F2"/>
              </a:solidFill>
              <a:latin typeface="Calibri"/>
              <a:ea typeface="Calibri"/>
              <a:cs typeface="Calibri"/>
              <a:sym typeface="Calibri"/>
            </a:endParaRPr>
          </a:p>
        </p:txBody>
      </p:sp>
      <p:sp>
        <p:nvSpPr>
          <p:cNvPr id="176" name="Google Shape;176;g2bb2862943f_0_68"/>
          <p:cNvSpPr/>
          <p:nvPr/>
        </p:nvSpPr>
        <p:spPr>
          <a:xfrm>
            <a:off x="730425" y="4334893"/>
            <a:ext cx="713400" cy="8751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rgbClr val="F2F2F2"/>
                </a:solidFill>
                <a:latin typeface="Calibri"/>
                <a:ea typeface="Calibri"/>
                <a:cs typeface="Calibri"/>
                <a:sym typeface="Calibri"/>
              </a:rPr>
              <a:t>11</a:t>
            </a:r>
            <a:endParaRPr sz="2400" b="0" i="0" u="none" strike="noStrike" cap="none" dirty="0">
              <a:solidFill>
                <a:srgbClr val="F2F2F2"/>
              </a:solidFill>
              <a:latin typeface="Calibri"/>
              <a:ea typeface="Calibri"/>
              <a:cs typeface="Calibri"/>
              <a:sym typeface="Calibri"/>
            </a:endParaRPr>
          </a:p>
        </p:txBody>
      </p:sp>
      <p:sp>
        <p:nvSpPr>
          <p:cNvPr id="177" name="Google Shape;177;g2bb2862943f_0_68"/>
          <p:cNvSpPr/>
          <p:nvPr/>
        </p:nvSpPr>
        <p:spPr>
          <a:xfrm>
            <a:off x="510" y="4675144"/>
            <a:ext cx="722400" cy="8682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algn="ctr">
              <a:buSzPts val="2400"/>
            </a:pPr>
            <a:r>
              <a:rPr lang="en-US" sz="2400">
                <a:solidFill>
                  <a:srgbClr val="F2F2F2"/>
                </a:solidFill>
                <a:latin typeface="Calibri"/>
                <a:cs typeface="Calibri"/>
                <a:sym typeface="Calibri"/>
              </a:rPr>
              <a:t>6</a:t>
            </a:r>
            <a:endParaRPr sz="2400">
              <a:solidFill>
                <a:srgbClr val="F2F2F2"/>
              </a:solidFill>
              <a:latin typeface="Calibri"/>
              <a:cs typeface="Calibri"/>
              <a:sym typeface="Calibri"/>
            </a:endParaRPr>
          </a:p>
        </p:txBody>
      </p:sp>
      <p:pic>
        <p:nvPicPr>
          <p:cNvPr id="7" name="Εικόνα 6">
            <a:extLst>
              <a:ext uri="{FF2B5EF4-FFF2-40B4-BE49-F238E27FC236}">
                <a16:creationId xmlns:a16="http://schemas.microsoft.com/office/drawing/2014/main" id="{0E5C5C4E-EE89-3F27-6EE3-97A8C47ABFC1}"/>
              </a:ext>
            </a:extLst>
          </p:cNvPr>
          <p:cNvPicPr>
            <a:picLocks noChangeAspect="1"/>
          </p:cNvPicPr>
          <p:nvPr/>
        </p:nvPicPr>
        <p:blipFill>
          <a:blip r:embed="rId4"/>
          <a:stretch>
            <a:fillRect/>
          </a:stretch>
        </p:blipFill>
        <p:spPr>
          <a:xfrm>
            <a:off x="-8249" y="5991490"/>
            <a:ext cx="12191695" cy="869554"/>
          </a:xfrm>
          <a:prstGeom prst="rect">
            <a:avLst/>
          </a:prstGeom>
        </p:spPr>
      </p:pic>
      <p:pic>
        <p:nvPicPr>
          <p:cNvPr id="8" name="Picture 2">
            <a:extLst>
              <a:ext uri="{FF2B5EF4-FFF2-40B4-BE49-F238E27FC236}">
                <a16:creationId xmlns:a16="http://schemas.microsoft.com/office/drawing/2014/main" id="{EAB9EF40-7012-CD39-1D8D-A634202B71A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48048" y="6336215"/>
            <a:ext cx="1406013" cy="492105"/>
          </a:xfrm>
          <a:prstGeom prst="rect">
            <a:avLst/>
          </a:prstGeom>
          <a:noFill/>
          <a:extLst>
            <a:ext uri="{909E8E84-426E-40DD-AFC4-6F175D3DCCD1}">
              <a14:hiddenFill xmlns:a14="http://schemas.microsoft.com/office/drawing/2010/main">
                <a:solidFill>
                  <a:srgbClr val="FFFFFF"/>
                </a:solidFill>
              </a14:hiddenFill>
            </a:ext>
          </a:extLst>
        </p:spPr>
      </p:pic>
      <p:sp>
        <p:nvSpPr>
          <p:cNvPr id="9" name="Ορθογώνιο 10">
            <a:extLst>
              <a:ext uri="{FF2B5EF4-FFF2-40B4-BE49-F238E27FC236}">
                <a16:creationId xmlns:a16="http://schemas.microsoft.com/office/drawing/2014/main" id="{3F8D46CC-FC4E-6596-802D-63D9E9588D06}"/>
              </a:ext>
            </a:extLst>
          </p:cNvPr>
          <p:cNvSpPr/>
          <p:nvPr/>
        </p:nvSpPr>
        <p:spPr>
          <a:xfrm>
            <a:off x="1888851" y="6338016"/>
            <a:ext cx="8829381" cy="632422"/>
          </a:xfrm>
          <a:prstGeom prst="rect">
            <a:avLst/>
          </a:prstGeom>
        </p:spPr>
        <p:txBody>
          <a:bodyPr vert="horz" lIns="91440" tIns="45720" rIns="91440" bIns="45720" rtlCol="0" anchor="ctr">
            <a:normAutofit/>
          </a:bodyPr>
          <a:lstStyle/>
          <a:p>
            <a:pPr>
              <a:lnSpc>
                <a:spcPct val="90000"/>
              </a:lnSpc>
              <a:spcAft>
                <a:spcPts val="600"/>
              </a:spcAft>
            </a:pPr>
            <a:r>
              <a:rPr lang="en-US" sz="1000" b="0" i="0" dirty="0">
                <a:solidFill>
                  <a:schemeClr val="accent5">
                    <a:lumMod val="20000"/>
                    <a:lumOff val="80000"/>
                  </a:schemeClr>
                </a:solidFill>
                <a:effectLst/>
                <a:latin typeface="+mj-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US" sz="1000" dirty="0">
              <a:solidFill>
                <a:schemeClr val="accent5">
                  <a:lumMod val="20000"/>
                  <a:lumOff val="80000"/>
                </a:schemeClr>
              </a:solidFill>
              <a:latin typeface="+mj-lt"/>
            </a:endParaRPr>
          </a:p>
        </p:txBody>
      </p:sp>
      <p:pic>
        <p:nvPicPr>
          <p:cNvPr id="10" name="Picture 27" descr="A black background with white text&#10;&#10;Description automatically generated">
            <a:extLst>
              <a:ext uri="{FF2B5EF4-FFF2-40B4-BE49-F238E27FC236}">
                <a16:creationId xmlns:a16="http://schemas.microsoft.com/office/drawing/2014/main" id="{772674E7-9337-8BAC-7FB5-D6DDEB6136E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628" y="6414599"/>
            <a:ext cx="1954612" cy="43609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g2bb2862943f_0_695"/>
          <p:cNvSpPr txBox="1">
            <a:spLocks noGrp="1"/>
          </p:cNvSpPr>
          <p:nvPr>
            <p:ph type="title"/>
          </p:nvPr>
        </p:nvSpPr>
        <p:spPr>
          <a:xfrm>
            <a:off x="566149" y="747647"/>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2200"/>
              <a:buFont typeface="Arial"/>
              <a:buNone/>
            </a:pPr>
            <a:r>
              <a:rPr lang="en-US" sz="2200" dirty="0">
                <a:latin typeface="Arial"/>
                <a:ea typeface="Arial"/>
                <a:cs typeface="Arial"/>
                <a:sym typeface="Arial"/>
              </a:rPr>
              <a:t>Newborn characteristics</a:t>
            </a:r>
            <a:endParaRPr dirty="0"/>
          </a:p>
        </p:txBody>
      </p:sp>
      <p:sp>
        <p:nvSpPr>
          <p:cNvPr id="284" name="Google Shape;284;g2bb2862943f_0_695"/>
          <p:cNvSpPr/>
          <p:nvPr/>
        </p:nvSpPr>
        <p:spPr>
          <a:xfrm>
            <a:off x="8554065" y="-3933"/>
            <a:ext cx="3636600" cy="3987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n-US" sz="1800" dirty="0">
                <a:solidFill>
                  <a:schemeClr val="lt1"/>
                </a:solidFill>
                <a:latin typeface="Calibri"/>
                <a:ea typeface="Calibri"/>
                <a:cs typeface="Calibri"/>
                <a:sym typeface="Calibri"/>
              </a:rPr>
              <a:t>8.1.1 Introduction: Newborn baby</a:t>
            </a:r>
            <a:endParaRPr sz="1800" dirty="0">
              <a:solidFill>
                <a:schemeClr val="lt1"/>
              </a:solidFill>
              <a:latin typeface="Calibri"/>
              <a:ea typeface="Calibri"/>
              <a:cs typeface="Calibri"/>
              <a:sym typeface="Calibri"/>
            </a:endParaRPr>
          </a:p>
        </p:txBody>
      </p:sp>
      <p:sp>
        <p:nvSpPr>
          <p:cNvPr id="288" name="Google Shape;288;g2bb2862943f_0_695"/>
          <p:cNvSpPr txBox="1">
            <a:spLocks noGrp="1"/>
          </p:cNvSpPr>
          <p:nvPr>
            <p:ph type="body" idx="4294967295"/>
          </p:nvPr>
        </p:nvSpPr>
        <p:spPr>
          <a:xfrm>
            <a:off x="654632" y="1705487"/>
            <a:ext cx="11274600" cy="1308300"/>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600"/>
              </a:spcBef>
              <a:spcAft>
                <a:spcPts val="0"/>
              </a:spcAft>
              <a:buSzPts val="2000"/>
              <a:buNone/>
            </a:pPr>
            <a:r>
              <a:rPr lang="en-US" dirty="0"/>
              <a:t>The following video explains the main characteristics of a newborn baby.</a:t>
            </a:r>
            <a:endParaRPr dirty="0"/>
          </a:p>
        </p:txBody>
      </p:sp>
      <p:sp>
        <p:nvSpPr>
          <p:cNvPr id="289" name="Google Shape;289;g2bb2862943f_0_695"/>
          <p:cNvSpPr/>
          <p:nvPr/>
        </p:nvSpPr>
        <p:spPr>
          <a:xfrm>
            <a:off x="1216119" y="2631233"/>
            <a:ext cx="8976600" cy="1473900"/>
          </a:xfrm>
          <a:prstGeom prst="bevel">
            <a:avLst>
              <a:gd name="adj" fmla="val 12500"/>
            </a:avLst>
          </a:prstGeom>
          <a:solidFill>
            <a:srgbClr val="F4CCCC"/>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900"/>
              <a:buFont typeface="Arial"/>
              <a:buNone/>
            </a:pPr>
            <a:r>
              <a:rPr lang="en-US" sz="2900" b="0" i="0" u="sng" strike="noStrike" cap="none" dirty="0">
                <a:solidFill>
                  <a:srgbClr val="000000"/>
                </a:solidFill>
                <a:latin typeface="Calibri"/>
                <a:ea typeface="Calibri"/>
                <a:cs typeface="Calibri"/>
                <a:sym typeface="Calibri"/>
                <a:hlinkClick r:id="rId3">
                  <a:extLst>
                    <a:ext uri="{A12FA001-AC4F-418D-AE19-62706E023703}">
                      <ahyp:hlinkClr xmlns="" xmlns:ahyp="http://schemas.microsoft.com/office/drawing/2018/hyperlinkcolor" val="tx"/>
                    </a:ext>
                  </a:extLst>
                </a:hlinkClick>
              </a:rPr>
              <a:t>https://youtu.be/MAhav3V9KV8?si=v6ba3yC7-Gwn-8ra</a:t>
            </a:r>
            <a:endParaRPr sz="2900" b="0" i="0" u="none" strike="noStrike" cap="none" dirty="0">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900"/>
              <a:buFont typeface="Arial"/>
              <a:buNone/>
            </a:pPr>
            <a:endParaRPr sz="2900" b="0" i="0" u="none" strike="noStrike" cap="none" dirty="0">
              <a:solidFill>
                <a:srgbClr val="000000"/>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fontScale="90000"/>
          </a:bodyPr>
          <a:lstStyle/>
          <a:p>
            <a:pPr>
              <a:spcBef>
                <a:spcPts val="0"/>
              </a:spcBef>
            </a:pPr>
            <a:r>
              <a:rPr lang="en-US" sz="2400" dirty="0">
                <a:solidFill>
                  <a:srgbClr val="C01E24"/>
                </a:solidFill>
              </a:rPr>
              <a:t>8.1.2</a:t>
            </a:r>
            <a:r>
              <a:rPr lang="en-US" dirty="0"/>
              <a:t/>
            </a:r>
            <a:br>
              <a:rPr lang="en-US" dirty="0"/>
            </a:br>
            <a:r>
              <a:rPr lang="en-US" dirty="0">
                <a:solidFill>
                  <a:srgbClr val="C01E24"/>
                </a:solidFill>
              </a:rPr>
              <a:t>Breastfeeding and Feeding</a:t>
            </a:r>
            <a:endParaRPr lang="el-G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p:txBody>
          <a:bodyPr>
            <a:normAutofit/>
          </a:bodyPr>
          <a:lstStyle/>
          <a:p>
            <a:r>
              <a:rPr lang="en-US" sz="2200" dirty="0">
                <a:solidFill>
                  <a:srgbClr val="203864"/>
                </a:solidFill>
                <a:sym typeface="Arial" panose="020B0604020202020204" pitchFamily="34" charset="0"/>
              </a:rPr>
              <a:t>Objectives</a:t>
            </a:r>
          </a:p>
        </p:txBody>
      </p:sp>
      <p:sp>
        <p:nvSpPr>
          <p:cNvPr id="7" name="Google Shape;297;g2bb2862943f_0_719"/>
          <p:cNvSpPr txBox="1">
            <a:spLocks/>
          </p:cNvSpPr>
          <p:nvPr/>
        </p:nvSpPr>
        <p:spPr>
          <a:xfrm>
            <a:off x="673250" y="2849850"/>
            <a:ext cx="6372319" cy="2249688"/>
          </a:xfrm>
          <a:prstGeom prst="rect">
            <a:avLst/>
          </a:prstGeom>
          <a:noFill/>
          <a:ln>
            <a:noFill/>
          </a:ln>
        </p:spPr>
        <p:txBody>
          <a:bodyPr spcFirstLastPara="1" vert="horz" wrap="square" lIns="91425" tIns="45700" rIns="91425" bIns="45700" rtlCol="0" anchor="t" anchorCtr="0">
            <a:normAutofit fontScale="85000" lnSpcReduction="20000"/>
          </a:bodyPr>
          <a:lstStyle>
            <a:lvl1pPr marL="228600" indent="-228600" algn="l" defTabSz="914400" rtl="0" eaLnBrk="1" latinLnBrk="0" hangingPunct="1">
              <a:lnSpc>
                <a:spcPct val="150000"/>
              </a:lnSpc>
              <a:spcBef>
                <a:spcPts val="600"/>
              </a:spcBef>
              <a:spcAft>
                <a:spcPts val="600"/>
              </a:spcAft>
              <a:buClr>
                <a:srgbClr val="C01E24"/>
              </a:buClr>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5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5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5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5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7850" indent="-457200" algn="just">
              <a:lnSpc>
                <a:spcPct val="120000"/>
              </a:lnSpc>
              <a:spcBef>
                <a:spcPts val="1200"/>
              </a:spcBef>
              <a:spcAft>
                <a:spcPts val="0"/>
              </a:spcAft>
              <a:buSzPct val="71428"/>
            </a:pPr>
            <a:r>
              <a:rPr lang="en-US" sz="2800" dirty="0"/>
              <a:t>To understand what breastfeeding is and why it is so important. </a:t>
            </a:r>
          </a:p>
          <a:p>
            <a:pPr marL="577850" indent="-457200" algn="just">
              <a:lnSpc>
                <a:spcPct val="120000"/>
              </a:lnSpc>
              <a:spcBef>
                <a:spcPts val="1200"/>
              </a:spcBef>
              <a:spcAft>
                <a:spcPts val="0"/>
              </a:spcAft>
              <a:buSzPct val="71428"/>
            </a:pPr>
            <a:r>
              <a:rPr lang="en-US" sz="2800" dirty="0"/>
              <a:t>To know what alternatives there are to breastfeeding and what foods can be used to complement it at different ages.</a:t>
            </a:r>
          </a:p>
        </p:txBody>
      </p:sp>
      <p:sp>
        <p:nvSpPr>
          <p:cNvPr id="8" name="TextBox 7">
            <a:extLst>
              <a:ext uri="{FF2B5EF4-FFF2-40B4-BE49-F238E27FC236}">
                <a16:creationId xmlns:a16="http://schemas.microsoft.com/office/drawing/2014/main" id="{B6B025DC-1B37-D447-1297-C09B07AF24ED}"/>
              </a:ext>
            </a:extLst>
          </p:cNvPr>
          <p:cNvSpPr txBox="1"/>
          <p:nvPr/>
        </p:nvSpPr>
        <p:spPr>
          <a:xfrm>
            <a:off x="5419175" y="6181455"/>
            <a:ext cx="6099586" cy="276999"/>
          </a:xfrm>
          <a:prstGeom prst="rect">
            <a:avLst/>
          </a:prstGeom>
          <a:noFill/>
        </p:spPr>
        <p:txBody>
          <a:bodyPr wrap="square">
            <a:spAutoFit/>
          </a:bodyPr>
          <a:lstStyle/>
          <a:p>
            <a:pPr algn="r"/>
            <a:r>
              <a:rPr lang="en-US" sz="1200" dirty="0">
                <a:hlinkClick r:id="rId3"/>
              </a:rPr>
              <a:t>Designed by </a:t>
            </a:r>
            <a:r>
              <a:rPr lang="en-US" sz="1200" dirty="0" err="1">
                <a:hlinkClick r:id="rId3"/>
              </a:rPr>
              <a:t>Freepik</a:t>
            </a:r>
            <a:endParaRPr lang="el-GR" sz="1200" dirty="0"/>
          </a:p>
        </p:txBody>
      </p:sp>
      <p:pic>
        <p:nvPicPr>
          <p:cNvPr id="6" name="Picture 2" descr="Ambition abstract concept">
            <a:extLst>
              <a:ext uri="{FF2B5EF4-FFF2-40B4-BE49-F238E27FC236}">
                <a16:creationId xmlns:a16="http://schemas.microsoft.com/office/drawing/2014/main" id="{AB70EBA8-F80D-4DB6-0738-E8D5DC83B9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74938" y="1079999"/>
            <a:ext cx="5517062" cy="5343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77079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CE127B01-4FE4-E001-0C8C-F5BE542EAF23}"/>
              </a:ext>
            </a:extLst>
          </p:cNvPr>
          <p:cNvSpPr>
            <a:spLocks noGrp="1"/>
          </p:cNvSpPr>
          <p:nvPr>
            <p:ph type="title"/>
          </p:nvPr>
        </p:nvSpPr>
        <p:spPr/>
        <p:txBody>
          <a:bodyPr/>
          <a:lstStyle/>
          <a:p>
            <a:r>
              <a:rPr lang="en-US" dirty="0"/>
              <a:t>Training content</a:t>
            </a:r>
            <a:endParaRPr lang="el-GR" dirty="0"/>
          </a:p>
        </p:txBody>
      </p:sp>
      <p:sp>
        <p:nvSpPr>
          <p:cNvPr id="6" name="Θέση περιεχομένου 5">
            <a:extLst>
              <a:ext uri="{FF2B5EF4-FFF2-40B4-BE49-F238E27FC236}">
                <a16:creationId xmlns:a16="http://schemas.microsoft.com/office/drawing/2014/main" id="{5F4D999C-B698-68E6-C1EC-A91D90718957}"/>
              </a:ext>
            </a:extLst>
          </p:cNvPr>
          <p:cNvSpPr>
            <a:spLocks noGrp="1"/>
          </p:cNvSpPr>
          <p:nvPr>
            <p:ph idx="1"/>
          </p:nvPr>
        </p:nvSpPr>
        <p:spPr>
          <a:xfrm>
            <a:off x="557999" y="2253803"/>
            <a:ext cx="7684480" cy="4412173"/>
          </a:xfrm>
        </p:spPr>
        <p:txBody>
          <a:bodyPr/>
          <a:lstStyle/>
          <a:p>
            <a:r>
              <a:rPr lang="en-US" dirty="0"/>
              <a:t>What is breastfeeding and what are its benefits?</a:t>
            </a:r>
          </a:p>
          <a:p>
            <a:r>
              <a:rPr lang="en-US" dirty="0"/>
              <a:t>What are the alternatives to breastfeeding?</a:t>
            </a:r>
          </a:p>
          <a:p>
            <a:r>
              <a:rPr lang="en-US" dirty="0"/>
              <a:t>Complementary feeding.</a:t>
            </a:r>
          </a:p>
          <a:p>
            <a:endParaRPr lang="el-GR" dirty="0"/>
          </a:p>
        </p:txBody>
      </p:sp>
    </p:spTree>
    <p:extLst>
      <p:ext uri="{BB962C8B-B14F-4D97-AF65-F5344CB8AC3E}">
        <p14:creationId xmlns:p14="http://schemas.microsoft.com/office/powerpoint/2010/main" val="30405972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g2bb2862943f_0_770"/>
          <p:cNvSpPr txBox="1">
            <a:spLocks noGrp="1"/>
          </p:cNvSpPr>
          <p:nvPr>
            <p:ph type="title"/>
          </p:nvPr>
        </p:nvSpPr>
        <p:spPr>
          <a:xfrm>
            <a:off x="566149" y="976247"/>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2200"/>
              <a:buFont typeface="Arial"/>
              <a:buNone/>
            </a:pPr>
            <a:r>
              <a:rPr lang="en-US" sz="2200">
                <a:latin typeface="Arial"/>
                <a:ea typeface="Arial"/>
                <a:cs typeface="Arial"/>
                <a:sym typeface="Arial"/>
              </a:rPr>
              <a:t>What is breastfeeding?</a:t>
            </a:r>
            <a:endParaRPr/>
          </a:p>
        </p:txBody>
      </p:sp>
      <p:sp>
        <p:nvSpPr>
          <p:cNvPr id="316" name="Google Shape;316;g2bb2862943f_0_770"/>
          <p:cNvSpPr/>
          <p:nvPr/>
        </p:nvSpPr>
        <p:spPr>
          <a:xfrm>
            <a:off x="8554065" y="-3933"/>
            <a:ext cx="3636600" cy="3987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n-US" sz="1800" dirty="0">
                <a:solidFill>
                  <a:schemeClr val="lt1"/>
                </a:solidFill>
                <a:latin typeface="Calibri"/>
                <a:ea typeface="Calibri"/>
                <a:cs typeface="Calibri"/>
                <a:sym typeface="Calibri"/>
              </a:rPr>
              <a:t>8.1.2 Breastfeeding and Feeding</a:t>
            </a:r>
            <a:endParaRPr sz="1800" dirty="0">
              <a:solidFill>
                <a:schemeClr val="lt1"/>
              </a:solidFill>
              <a:latin typeface="Calibri"/>
              <a:ea typeface="Calibri"/>
              <a:cs typeface="Calibri"/>
              <a:sym typeface="Calibri"/>
            </a:endParaRPr>
          </a:p>
        </p:txBody>
      </p:sp>
      <p:sp>
        <p:nvSpPr>
          <p:cNvPr id="320" name="Google Shape;320;g2bb2862943f_0_770"/>
          <p:cNvSpPr txBox="1">
            <a:spLocks noGrp="1"/>
          </p:cNvSpPr>
          <p:nvPr>
            <p:ph type="body" idx="4294967295"/>
          </p:nvPr>
        </p:nvSpPr>
        <p:spPr>
          <a:xfrm>
            <a:off x="321932" y="1814111"/>
            <a:ext cx="9458350" cy="4008000"/>
          </a:xfrm>
          <a:prstGeom prst="rect">
            <a:avLst/>
          </a:prstGeom>
          <a:noFill/>
          <a:ln>
            <a:noFill/>
          </a:ln>
        </p:spPr>
        <p:txBody>
          <a:bodyPr spcFirstLastPara="1" wrap="square" lIns="91425" tIns="45700" rIns="91425" bIns="45700" anchor="t" anchorCtr="0">
            <a:normAutofit/>
          </a:bodyPr>
          <a:lstStyle/>
          <a:p>
            <a:pPr marL="342900" lvl="0" indent="-342900" algn="just" rtl="0">
              <a:lnSpc>
                <a:spcPct val="150000"/>
              </a:lnSpc>
              <a:spcBef>
                <a:spcPts val="1200"/>
              </a:spcBef>
              <a:spcAft>
                <a:spcPts val="0"/>
              </a:spcAft>
              <a:buSzPts val="2200"/>
              <a:buFont typeface="Noto Sans Symbols"/>
              <a:buChar char="▪"/>
            </a:pPr>
            <a:r>
              <a:rPr lang="en-US" dirty="0"/>
              <a:t>Breastfeeding is a process in which the mother feeds her newborn child through her breasts (</a:t>
            </a:r>
            <a:r>
              <a:rPr lang="en-US" dirty="0" err="1"/>
              <a:t>cuidateplus</a:t>
            </a:r>
            <a:r>
              <a:rPr lang="en-US" dirty="0"/>
              <a:t>, 2016). This process is recommended for at least the first 6 months of the baby's life (Younger and Noble, 2022). </a:t>
            </a:r>
            <a:endParaRPr dirty="0"/>
          </a:p>
          <a:p>
            <a:pPr marL="342900" lvl="0" indent="-342900" algn="just" rtl="0">
              <a:lnSpc>
                <a:spcPct val="150000"/>
              </a:lnSpc>
              <a:spcBef>
                <a:spcPts val="1200"/>
              </a:spcBef>
              <a:spcAft>
                <a:spcPts val="0"/>
              </a:spcAft>
              <a:buSzPts val="2200"/>
              <a:buFont typeface="Noto Sans Symbols"/>
              <a:buChar char="▪"/>
            </a:pPr>
            <a:r>
              <a:rPr lang="en-US" dirty="0"/>
              <a:t>Breastfeeding has a number of </a:t>
            </a:r>
            <a:r>
              <a:rPr lang="en-US" b="1" dirty="0"/>
              <a:t>benefits </a:t>
            </a:r>
            <a:r>
              <a:rPr lang="en-US" dirty="0"/>
              <a:t>for both the newborn and the mother (AAP, 2021).</a:t>
            </a:r>
            <a:endParaRPr dirty="0"/>
          </a:p>
          <a:p>
            <a:pPr marL="0" lvl="0" indent="0" algn="l" rtl="0">
              <a:lnSpc>
                <a:spcPct val="120000"/>
              </a:lnSpc>
              <a:spcBef>
                <a:spcPts val="1200"/>
              </a:spcBef>
              <a:spcAft>
                <a:spcPts val="0"/>
              </a:spcAft>
              <a:buSzPts val="2000"/>
              <a:buNone/>
            </a:pPr>
            <a:endParaRPr dirty="0"/>
          </a:p>
          <a:p>
            <a:pPr marL="0" lvl="0" indent="0" algn="l" rtl="0">
              <a:lnSpc>
                <a:spcPct val="120000"/>
              </a:lnSpc>
              <a:spcBef>
                <a:spcPts val="1200"/>
              </a:spcBef>
              <a:spcAft>
                <a:spcPts val="0"/>
              </a:spcAft>
              <a:buSzPts val="2000"/>
              <a:buNone/>
            </a:pPr>
            <a:endParaRPr dirty="0"/>
          </a:p>
        </p:txBody>
      </p:sp>
      <p:sp>
        <p:nvSpPr>
          <p:cNvPr id="321" name="Google Shape;321;g2bb2862943f_0_770"/>
          <p:cNvSpPr/>
          <p:nvPr/>
        </p:nvSpPr>
        <p:spPr>
          <a:xfrm>
            <a:off x="9780282" y="5890556"/>
            <a:ext cx="2411700" cy="2769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sng" strike="noStrike" cap="none" dirty="0">
                <a:solidFill>
                  <a:schemeClr val="dk1"/>
                </a:solidFill>
                <a:latin typeface="Calibri"/>
                <a:ea typeface="Calibri"/>
                <a:cs typeface="Calibri"/>
                <a:sym typeface="Calibri"/>
                <a:hlinkClick r:id="rId3">
                  <a:extLst>
                    <a:ext uri="{A12FA001-AC4F-418D-AE19-62706E023703}">
                      <ahyp:hlinkClr xmlns="" xmlns:ahyp="http://schemas.microsoft.com/office/drawing/2018/hyperlinkcolor" val="tx"/>
                    </a:ext>
                  </a:extLst>
                </a:hlinkClick>
              </a:rPr>
              <a:t>Source</a:t>
            </a:r>
            <a:r>
              <a:rPr lang="en-US" sz="1200" b="0" i="0" u="none" strike="noStrike" cap="none" dirty="0">
                <a:solidFill>
                  <a:schemeClr val="dk1"/>
                </a:solidFill>
                <a:latin typeface="Calibri"/>
                <a:ea typeface="Calibri"/>
                <a:cs typeface="Calibri"/>
                <a:sym typeface="Calibri"/>
              </a:rPr>
              <a:t> | </a:t>
            </a:r>
            <a:r>
              <a:rPr lang="en-US" sz="1200" b="0" i="0" u="sng" strike="noStrike" cap="none" dirty="0" err="1">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Pixabay</a:t>
            </a:r>
            <a:r>
              <a:rPr lang="en-US" sz="1200" b="0" i="0" u="sng" strike="noStrike" cap="none" dirty="0">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 license</a:t>
            </a:r>
            <a:endParaRPr sz="1200" b="0" i="0" u="none" strike="noStrike" cap="none" dirty="0">
              <a:solidFill>
                <a:schemeClr val="dk1"/>
              </a:solidFill>
              <a:latin typeface="Calibri"/>
              <a:ea typeface="Calibri"/>
              <a:cs typeface="Calibri"/>
              <a:sym typeface="Calibri"/>
            </a:endParaRPr>
          </a:p>
        </p:txBody>
      </p:sp>
      <p:sp>
        <p:nvSpPr>
          <p:cNvPr id="323" name="Google Shape;323;g2bb2862943f_0_770"/>
          <p:cNvSpPr txBox="1"/>
          <p:nvPr/>
        </p:nvSpPr>
        <p:spPr>
          <a:xfrm>
            <a:off x="375352" y="5298891"/>
            <a:ext cx="8888100" cy="523200"/>
          </a:xfrm>
          <a:prstGeom prst="rect">
            <a:avLst/>
          </a:prstGeom>
          <a:noFill/>
          <a:ln w="28575" cap="flat" cmpd="sng">
            <a:solidFill>
              <a:srgbClr val="FF9999"/>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a:solidFill>
                  <a:srgbClr val="000000"/>
                </a:solidFill>
                <a:latin typeface="Arial"/>
                <a:ea typeface="Arial"/>
                <a:cs typeface="Arial"/>
                <a:sym typeface="Arial"/>
              </a:rPr>
              <a:t>Any questions regarding breastfeeding should be discussed with your pediatrician.</a:t>
            </a:r>
            <a:endParaRPr sz="1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1026" name="Picture 2" descr="Free breastfeeding mother and child baby vector">
            <a:extLst>
              <a:ext uri="{FF2B5EF4-FFF2-40B4-BE49-F238E27FC236}">
                <a16:creationId xmlns:a16="http://schemas.microsoft.com/office/drawing/2014/main" id="{3058BB83-6FB1-70AD-ABF4-BC3075A0C0A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18942" y="3166109"/>
            <a:ext cx="1876152" cy="239438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g2bb2862943f_0_785"/>
          <p:cNvSpPr txBox="1">
            <a:spLocks noGrp="1"/>
          </p:cNvSpPr>
          <p:nvPr>
            <p:ph type="title"/>
          </p:nvPr>
        </p:nvSpPr>
        <p:spPr>
          <a:xfrm>
            <a:off x="566149" y="976247"/>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2200"/>
              <a:buFont typeface="Arial"/>
              <a:buNone/>
            </a:pPr>
            <a:r>
              <a:rPr lang="en-US" sz="2200">
                <a:latin typeface="Arial"/>
                <a:ea typeface="Arial"/>
                <a:cs typeface="Arial"/>
                <a:sym typeface="Arial"/>
              </a:rPr>
              <a:t>Benefits of breastfeeding</a:t>
            </a:r>
            <a:endParaRPr/>
          </a:p>
        </p:txBody>
      </p:sp>
      <p:sp>
        <p:nvSpPr>
          <p:cNvPr id="330" name="Google Shape;330;g2bb2862943f_0_785"/>
          <p:cNvSpPr/>
          <p:nvPr/>
        </p:nvSpPr>
        <p:spPr>
          <a:xfrm>
            <a:off x="8554065" y="-3933"/>
            <a:ext cx="3636600" cy="3987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n-US" sz="1800" dirty="0">
                <a:solidFill>
                  <a:schemeClr val="lt1"/>
                </a:solidFill>
                <a:latin typeface="Calibri"/>
                <a:ea typeface="Calibri"/>
                <a:cs typeface="Calibri"/>
                <a:sym typeface="Calibri"/>
              </a:rPr>
              <a:t>8.1.2 Breastfeeding and Feeding</a:t>
            </a:r>
            <a:endParaRPr sz="1800" dirty="0">
              <a:solidFill>
                <a:schemeClr val="lt1"/>
              </a:solidFill>
              <a:latin typeface="Calibri"/>
              <a:ea typeface="Calibri"/>
              <a:cs typeface="Calibri"/>
              <a:sym typeface="Calibri"/>
            </a:endParaRPr>
          </a:p>
        </p:txBody>
      </p:sp>
      <p:sp>
        <p:nvSpPr>
          <p:cNvPr id="334" name="Google Shape;334;g2bb2862943f_0_785"/>
          <p:cNvSpPr/>
          <p:nvPr/>
        </p:nvSpPr>
        <p:spPr>
          <a:xfrm>
            <a:off x="1218250" y="2640405"/>
            <a:ext cx="4173600" cy="744600"/>
          </a:xfrm>
          <a:prstGeom prst="rect">
            <a:avLst/>
          </a:prstGeom>
          <a:solidFill>
            <a:srgbClr val="EA99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US" sz="3500" b="1" i="0" u="none" strike="noStrike" cap="none" dirty="0">
                <a:solidFill>
                  <a:srgbClr val="000000"/>
                </a:solidFill>
                <a:latin typeface="Calibri"/>
                <a:ea typeface="Calibri"/>
                <a:cs typeface="Calibri"/>
                <a:sym typeface="Calibri"/>
              </a:rPr>
              <a:t>NEWBORNS</a:t>
            </a:r>
            <a:endParaRPr sz="3500" b="1" i="0" u="none" strike="noStrike" cap="none" dirty="0">
              <a:solidFill>
                <a:srgbClr val="000000"/>
              </a:solidFill>
              <a:latin typeface="Calibri"/>
              <a:ea typeface="Calibri"/>
              <a:cs typeface="Calibri"/>
              <a:sym typeface="Calibri"/>
            </a:endParaRPr>
          </a:p>
        </p:txBody>
      </p:sp>
      <p:sp>
        <p:nvSpPr>
          <p:cNvPr id="335" name="Google Shape;335;g2bb2862943f_0_785"/>
          <p:cNvSpPr/>
          <p:nvPr/>
        </p:nvSpPr>
        <p:spPr>
          <a:xfrm>
            <a:off x="1226800" y="3403394"/>
            <a:ext cx="4165200" cy="3004200"/>
          </a:xfrm>
          <a:prstGeom prst="rect">
            <a:avLst/>
          </a:prstGeom>
          <a:noFill/>
          <a:ln>
            <a:noFill/>
          </a:ln>
        </p:spPr>
        <p:txBody>
          <a:bodyPr spcFirstLastPara="1" wrap="square" lIns="91425" tIns="91425" rIns="91425" bIns="91425" anchor="ctr" anchorCtr="0">
            <a:noAutofit/>
          </a:bodyPr>
          <a:lstStyle/>
          <a:p>
            <a:pPr marL="0" marR="0" lvl="0" indent="0" algn="just" rtl="0">
              <a:lnSpc>
                <a:spcPct val="100000"/>
              </a:lnSpc>
              <a:spcBef>
                <a:spcPts val="0"/>
              </a:spcBef>
              <a:spcAft>
                <a:spcPts val="0"/>
              </a:spcAft>
              <a:buNone/>
            </a:pPr>
            <a:r>
              <a:rPr lang="en-US" sz="2000" b="0" i="0" u="none" strike="noStrike" cap="none">
                <a:solidFill>
                  <a:srgbClr val="000000"/>
                </a:solidFill>
                <a:latin typeface="Calibri"/>
                <a:ea typeface="Calibri"/>
                <a:cs typeface="Calibri"/>
                <a:sym typeface="Calibri"/>
              </a:rPr>
              <a:t>Breastfeeding infants reduces their risk of some diseases (AAP,2021):</a:t>
            </a:r>
            <a:endParaRPr/>
          </a:p>
          <a:p>
            <a:pPr marL="342900" marR="0" lvl="0" indent="-342900" algn="just" rtl="0">
              <a:lnSpc>
                <a:spcPct val="100000"/>
              </a:lnSpc>
              <a:spcBef>
                <a:spcPts val="0"/>
              </a:spcBef>
              <a:spcAft>
                <a:spcPts val="0"/>
              </a:spcAft>
              <a:buClr>
                <a:srgbClr val="000000"/>
              </a:buClr>
              <a:buSzPts val="1100"/>
              <a:buFont typeface="Noto Sans Symbols"/>
              <a:buChar char="⮚"/>
            </a:pPr>
            <a:r>
              <a:rPr lang="en-US" sz="2000" b="0" i="0" u="none" strike="noStrike" cap="none">
                <a:solidFill>
                  <a:srgbClr val="000000"/>
                </a:solidFill>
                <a:latin typeface="Calibri"/>
                <a:ea typeface="Calibri"/>
                <a:cs typeface="Calibri"/>
                <a:sym typeface="Calibri"/>
              </a:rPr>
              <a:t>Obesity or overweight</a:t>
            </a:r>
            <a:endParaRPr/>
          </a:p>
          <a:p>
            <a:pPr marL="342900" marR="0" lvl="0" indent="-342900" algn="just" rtl="0">
              <a:lnSpc>
                <a:spcPct val="100000"/>
              </a:lnSpc>
              <a:spcBef>
                <a:spcPts val="0"/>
              </a:spcBef>
              <a:spcAft>
                <a:spcPts val="0"/>
              </a:spcAft>
              <a:buClr>
                <a:srgbClr val="000000"/>
              </a:buClr>
              <a:buSzPts val="1100"/>
              <a:buFont typeface="Noto Sans Symbols"/>
              <a:buChar char="⮚"/>
            </a:pPr>
            <a:r>
              <a:rPr lang="en-US" sz="2000" b="0" i="0" u="none" strike="noStrike" cap="none">
                <a:solidFill>
                  <a:srgbClr val="000000"/>
                </a:solidFill>
                <a:latin typeface="Calibri"/>
                <a:ea typeface="Calibri"/>
                <a:cs typeface="Calibri"/>
                <a:sym typeface="Calibri"/>
              </a:rPr>
              <a:t>Asthma</a:t>
            </a:r>
            <a:endParaRPr/>
          </a:p>
          <a:p>
            <a:pPr marL="342900" marR="0" lvl="0" indent="-342900" algn="just" rtl="0">
              <a:lnSpc>
                <a:spcPct val="100000"/>
              </a:lnSpc>
              <a:spcBef>
                <a:spcPts val="0"/>
              </a:spcBef>
              <a:spcAft>
                <a:spcPts val="0"/>
              </a:spcAft>
              <a:buClr>
                <a:srgbClr val="000000"/>
              </a:buClr>
              <a:buSzPts val="1100"/>
              <a:buFont typeface="Noto Sans Symbols"/>
              <a:buChar char="⮚"/>
            </a:pPr>
            <a:r>
              <a:rPr lang="en-US" sz="2000" b="0" i="0" u="none" strike="noStrike" cap="none">
                <a:solidFill>
                  <a:srgbClr val="000000"/>
                </a:solidFill>
                <a:latin typeface="Calibri"/>
                <a:ea typeface="Calibri"/>
                <a:cs typeface="Calibri"/>
                <a:sym typeface="Calibri"/>
              </a:rPr>
              <a:t>Otitis media</a:t>
            </a:r>
            <a:endParaRPr/>
          </a:p>
          <a:p>
            <a:pPr marL="342900" marR="0" lvl="0" indent="-342900" algn="just" rtl="0">
              <a:lnSpc>
                <a:spcPct val="100000"/>
              </a:lnSpc>
              <a:spcBef>
                <a:spcPts val="0"/>
              </a:spcBef>
              <a:spcAft>
                <a:spcPts val="0"/>
              </a:spcAft>
              <a:buClr>
                <a:srgbClr val="000000"/>
              </a:buClr>
              <a:buSzPts val="1100"/>
              <a:buFont typeface="Noto Sans Symbols"/>
              <a:buChar char="⮚"/>
            </a:pPr>
            <a:r>
              <a:rPr lang="en-US" sz="2000" b="0" i="0" u="none" strike="noStrike" cap="none">
                <a:solidFill>
                  <a:srgbClr val="000000"/>
                </a:solidFill>
                <a:latin typeface="Calibri"/>
                <a:ea typeface="Calibri"/>
                <a:cs typeface="Calibri"/>
                <a:sym typeface="Calibri"/>
              </a:rPr>
              <a:t>Atopic dermatitis</a:t>
            </a:r>
            <a:endParaRPr/>
          </a:p>
          <a:p>
            <a:pPr marL="342900" marR="0" lvl="0" indent="-342900" algn="just" rtl="0">
              <a:lnSpc>
                <a:spcPct val="100000"/>
              </a:lnSpc>
              <a:spcBef>
                <a:spcPts val="0"/>
              </a:spcBef>
              <a:spcAft>
                <a:spcPts val="0"/>
              </a:spcAft>
              <a:buClr>
                <a:srgbClr val="000000"/>
              </a:buClr>
              <a:buSzPts val="1100"/>
              <a:buFont typeface="Noto Sans Symbols"/>
              <a:buChar char="⮚"/>
            </a:pPr>
            <a:r>
              <a:rPr lang="en-US" sz="2000" b="0" i="0" u="none" strike="noStrike" cap="none">
                <a:solidFill>
                  <a:srgbClr val="000000"/>
                </a:solidFill>
                <a:latin typeface="Calibri"/>
                <a:ea typeface="Calibri"/>
                <a:cs typeface="Calibri"/>
                <a:sym typeface="Calibri"/>
              </a:rPr>
              <a:t>Diabetes</a:t>
            </a:r>
            <a:endParaRPr/>
          </a:p>
          <a:p>
            <a:pPr marL="342900" marR="0" lvl="0" indent="-342900" algn="just" rtl="0">
              <a:lnSpc>
                <a:spcPct val="100000"/>
              </a:lnSpc>
              <a:spcBef>
                <a:spcPts val="0"/>
              </a:spcBef>
              <a:spcAft>
                <a:spcPts val="0"/>
              </a:spcAft>
              <a:buClr>
                <a:srgbClr val="000000"/>
              </a:buClr>
              <a:buSzPts val="1100"/>
              <a:buFont typeface="Noto Sans Symbols"/>
              <a:buChar char="⮚"/>
            </a:pPr>
            <a:r>
              <a:rPr lang="en-US" sz="2000" b="0" i="0" u="none" strike="noStrike" cap="none">
                <a:solidFill>
                  <a:srgbClr val="000000"/>
                </a:solidFill>
                <a:latin typeface="Calibri"/>
                <a:ea typeface="Calibri"/>
                <a:cs typeface="Calibri"/>
                <a:sym typeface="Calibri"/>
              </a:rPr>
              <a:t>Coeliac disease...</a:t>
            </a:r>
            <a:endParaRPr sz="2000" b="0" i="0" u="none" strike="noStrike" cap="none">
              <a:solidFill>
                <a:srgbClr val="000000"/>
              </a:solidFill>
              <a:latin typeface="Calibri"/>
              <a:ea typeface="Calibri"/>
              <a:cs typeface="Calibri"/>
              <a:sym typeface="Calibri"/>
            </a:endParaRPr>
          </a:p>
        </p:txBody>
      </p:sp>
      <p:sp>
        <p:nvSpPr>
          <p:cNvPr id="336" name="Google Shape;336;g2bb2862943f_0_785"/>
          <p:cNvSpPr/>
          <p:nvPr/>
        </p:nvSpPr>
        <p:spPr>
          <a:xfrm>
            <a:off x="6104550" y="2659224"/>
            <a:ext cx="4173600" cy="744600"/>
          </a:xfrm>
          <a:prstGeom prst="rect">
            <a:avLst/>
          </a:prstGeom>
          <a:solidFill>
            <a:srgbClr val="EA99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US" sz="3500" b="1" i="0" u="none" strike="noStrike" cap="none">
                <a:solidFill>
                  <a:srgbClr val="000000"/>
                </a:solidFill>
                <a:latin typeface="Calibri"/>
                <a:ea typeface="Calibri"/>
                <a:cs typeface="Calibri"/>
                <a:sym typeface="Calibri"/>
              </a:rPr>
              <a:t>MOTHERS</a:t>
            </a:r>
            <a:endParaRPr sz="3500" b="1" i="0" u="none" strike="noStrike" cap="none">
              <a:solidFill>
                <a:srgbClr val="000000"/>
              </a:solidFill>
              <a:latin typeface="Calibri"/>
              <a:ea typeface="Calibri"/>
              <a:cs typeface="Calibri"/>
              <a:sym typeface="Calibri"/>
            </a:endParaRPr>
          </a:p>
        </p:txBody>
      </p:sp>
      <p:sp>
        <p:nvSpPr>
          <p:cNvPr id="337" name="Google Shape;337;g2bb2862943f_0_785"/>
          <p:cNvSpPr/>
          <p:nvPr/>
        </p:nvSpPr>
        <p:spPr>
          <a:xfrm>
            <a:off x="6171150" y="3385005"/>
            <a:ext cx="4107000" cy="3099900"/>
          </a:xfrm>
          <a:prstGeom prst="rect">
            <a:avLst/>
          </a:prstGeom>
          <a:noFill/>
          <a:ln>
            <a:noFill/>
          </a:ln>
        </p:spPr>
        <p:txBody>
          <a:bodyPr spcFirstLastPara="1" wrap="square" lIns="91425" tIns="91425" rIns="91425" bIns="91425" anchor="ctr" anchorCtr="0">
            <a:noAutofit/>
          </a:bodyPr>
          <a:lstStyle/>
          <a:p>
            <a:pPr marL="0" marR="0" lvl="0" indent="0" algn="just" rtl="0">
              <a:lnSpc>
                <a:spcPct val="100000"/>
              </a:lnSpc>
              <a:spcBef>
                <a:spcPts val="0"/>
              </a:spcBef>
              <a:spcAft>
                <a:spcPts val="0"/>
              </a:spcAft>
              <a:buNone/>
            </a:pPr>
            <a:r>
              <a:rPr lang="en-US" sz="2000" b="0" i="0" u="none" strike="noStrike" cap="none" dirty="0">
                <a:solidFill>
                  <a:srgbClr val="000000"/>
                </a:solidFill>
                <a:latin typeface="Calibri"/>
                <a:ea typeface="Calibri"/>
                <a:cs typeface="Calibri"/>
                <a:sym typeface="Calibri"/>
              </a:rPr>
              <a:t>Breastfeeding also has a number of benefits for the mother, decreasing the risk of (AAP,2021):</a:t>
            </a:r>
            <a:endParaRPr dirty="0"/>
          </a:p>
          <a:p>
            <a:pPr marL="342900" marR="0" lvl="0" indent="-342900" algn="just" rtl="0">
              <a:lnSpc>
                <a:spcPct val="100000"/>
              </a:lnSpc>
              <a:spcBef>
                <a:spcPts val="0"/>
              </a:spcBef>
              <a:spcAft>
                <a:spcPts val="0"/>
              </a:spcAft>
              <a:buClr>
                <a:srgbClr val="000000"/>
              </a:buClr>
              <a:buSzPts val="2000"/>
              <a:buFont typeface="Noto Sans Symbols"/>
              <a:buChar char="⮚"/>
            </a:pPr>
            <a:r>
              <a:rPr lang="en-US" sz="2000" b="0" i="0" u="none" strike="noStrike" cap="none" dirty="0">
                <a:solidFill>
                  <a:srgbClr val="000000"/>
                </a:solidFill>
                <a:latin typeface="Calibri"/>
                <a:ea typeface="Calibri"/>
                <a:cs typeface="Calibri"/>
                <a:sym typeface="Calibri"/>
              </a:rPr>
              <a:t>Breast, ovarian, endometrial and thyroid cancers</a:t>
            </a:r>
            <a:endParaRPr dirty="0"/>
          </a:p>
          <a:p>
            <a:pPr marL="342900" marR="0" lvl="0" indent="-342900" algn="just" rtl="0">
              <a:lnSpc>
                <a:spcPct val="100000"/>
              </a:lnSpc>
              <a:spcBef>
                <a:spcPts val="0"/>
              </a:spcBef>
              <a:spcAft>
                <a:spcPts val="0"/>
              </a:spcAft>
              <a:buClr>
                <a:srgbClr val="000000"/>
              </a:buClr>
              <a:buSzPts val="2000"/>
              <a:buFont typeface="Noto Sans Symbols"/>
              <a:buChar char="⮚"/>
            </a:pPr>
            <a:r>
              <a:rPr lang="en-US" sz="2000" b="0" i="0" u="none" strike="noStrike" cap="none" dirty="0">
                <a:solidFill>
                  <a:srgbClr val="000000"/>
                </a:solidFill>
                <a:latin typeface="Calibri"/>
                <a:ea typeface="Calibri"/>
                <a:cs typeface="Calibri"/>
                <a:sym typeface="Calibri"/>
              </a:rPr>
              <a:t>Type 2 diabetes</a:t>
            </a:r>
            <a:endParaRPr dirty="0"/>
          </a:p>
          <a:p>
            <a:pPr marL="342900" marR="0" lvl="0" indent="-342900" algn="just" rtl="0">
              <a:lnSpc>
                <a:spcPct val="100000"/>
              </a:lnSpc>
              <a:spcBef>
                <a:spcPts val="0"/>
              </a:spcBef>
              <a:spcAft>
                <a:spcPts val="0"/>
              </a:spcAft>
              <a:buClr>
                <a:srgbClr val="000000"/>
              </a:buClr>
              <a:buSzPts val="2000"/>
              <a:buFont typeface="Noto Sans Symbols"/>
              <a:buChar char="⮚"/>
            </a:pPr>
            <a:r>
              <a:rPr lang="en-US" sz="2000" b="0" i="0" u="none" strike="noStrike" cap="none" dirty="0">
                <a:solidFill>
                  <a:srgbClr val="000000"/>
                </a:solidFill>
                <a:latin typeface="Calibri"/>
                <a:ea typeface="Calibri"/>
                <a:cs typeface="Calibri"/>
                <a:sym typeface="Calibri"/>
              </a:rPr>
              <a:t>Rheumatoid arthritis</a:t>
            </a:r>
            <a:endParaRPr dirty="0"/>
          </a:p>
          <a:p>
            <a:pPr marL="342900" marR="0" lvl="0" indent="-342900" algn="just" rtl="0">
              <a:lnSpc>
                <a:spcPct val="100000"/>
              </a:lnSpc>
              <a:spcBef>
                <a:spcPts val="0"/>
              </a:spcBef>
              <a:spcAft>
                <a:spcPts val="0"/>
              </a:spcAft>
              <a:buClr>
                <a:srgbClr val="000000"/>
              </a:buClr>
              <a:buSzPts val="2000"/>
              <a:buFont typeface="Noto Sans Symbols"/>
              <a:buChar char="⮚"/>
            </a:pPr>
            <a:r>
              <a:rPr lang="en-US" sz="2000" b="0" i="0" u="none" strike="noStrike" cap="none" dirty="0">
                <a:solidFill>
                  <a:srgbClr val="000000"/>
                </a:solidFill>
                <a:latin typeface="Calibri"/>
                <a:ea typeface="Calibri"/>
                <a:cs typeface="Calibri"/>
                <a:sym typeface="Calibri"/>
              </a:rPr>
              <a:t>Hypertension</a:t>
            </a:r>
            <a:endParaRPr sz="2000" b="0" i="0" u="none" strike="noStrike" cap="none" dirty="0">
              <a:solidFill>
                <a:srgbClr val="000000"/>
              </a:solidFill>
              <a:latin typeface="Calibri"/>
              <a:ea typeface="Calibri"/>
              <a:cs typeface="Calibri"/>
              <a:sym typeface="Calibri"/>
            </a:endParaRPr>
          </a:p>
        </p:txBody>
      </p:sp>
      <p:cxnSp>
        <p:nvCxnSpPr>
          <p:cNvPr id="338" name="Google Shape;338;g2bb2862943f_0_785"/>
          <p:cNvCxnSpPr/>
          <p:nvPr/>
        </p:nvCxnSpPr>
        <p:spPr>
          <a:xfrm>
            <a:off x="5747900" y="2659224"/>
            <a:ext cx="600" cy="3748500"/>
          </a:xfrm>
          <a:prstGeom prst="straightConnector1">
            <a:avLst/>
          </a:prstGeom>
          <a:noFill/>
          <a:ln w="19050" cap="flat" cmpd="sng">
            <a:solidFill>
              <a:srgbClr val="44546A"/>
            </a:solidFill>
            <a:prstDash val="dot"/>
            <a:round/>
            <a:headEnd type="oval" w="med" len="med"/>
            <a:tailEnd type="oval" w="med" len="med"/>
          </a:ln>
        </p:spPr>
      </p:cxnSp>
      <p:sp>
        <p:nvSpPr>
          <p:cNvPr id="339" name="Google Shape;339;g2bb2862943f_0_785"/>
          <p:cNvSpPr/>
          <p:nvPr/>
        </p:nvSpPr>
        <p:spPr>
          <a:xfrm>
            <a:off x="2039514" y="1695798"/>
            <a:ext cx="7552500" cy="738600"/>
          </a:xfrm>
          <a:prstGeom prst="rect">
            <a:avLst/>
          </a:prstGeom>
          <a:noFill/>
          <a:ln w="28575" cap="flat" cmpd="sng">
            <a:solidFill>
              <a:srgbClr val="FF9999"/>
            </a:solidFill>
            <a:prstDash val="dashDot"/>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1400" b="1" i="0" u="none" strike="noStrike" cap="none" dirty="0">
                <a:solidFill>
                  <a:srgbClr val="000000"/>
                </a:solidFill>
                <a:latin typeface="Calibri"/>
                <a:ea typeface="Calibri"/>
                <a:cs typeface="Calibri"/>
                <a:sym typeface="Calibri"/>
              </a:rPr>
              <a:t>EXPLANATORY VIDEO OF THE MOST COMMON BREASTFEEDING POSITIONS:</a:t>
            </a:r>
            <a:endParaRPr dirty="0"/>
          </a:p>
          <a:p>
            <a:pPr marL="0" marR="0" lvl="0" indent="0" algn="ctr" rtl="0">
              <a:lnSpc>
                <a:spcPct val="100000"/>
              </a:lnSpc>
              <a:spcBef>
                <a:spcPts val="0"/>
              </a:spcBef>
              <a:spcAft>
                <a:spcPts val="0"/>
              </a:spcAft>
              <a:buNone/>
            </a:pPr>
            <a:r>
              <a:rPr lang="en-US" sz="1400" b="1" i="0" u="sng" strike="noStrike" cap="none" dirty="0">
                <a:solidFill>
                  <a:srgbClr val="000000"/>
                </a:solidFill>
                <a:latin typeface="Calibri"/>
                <a:ea typeface="Calibri"/>
                <a:cs typeface="Calibri"/>
                <a:sym typeface="Calibri"/>
                <a:hlinkClick r:id="rId3">
                  <a:extLst>
                    <a:ext uri="{A12FA001-AC4F-418D-AE19-62706E023703}">
                      <ahyp:hlinkClr xmlns="" xmlns:ahyp="http://schemas.microsoft.com/office/drawing/2018/hyperlinkcolor" val="tx"/>
                    </a:ext>
                  </a:extLst>
                </a:hlinkClick>
              </a:rPr>
              <a:t>https://www.youtube.com/watch?v=or4OnMxihUg</a:t>
            </a:r>
            <a:endParaRPr sz="1400" b="1" i="0" u="none" strike="noStrike" cap="none" dirty="0">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None/>
            </a:pPr>
            <a:endParaRPr sz="1400" b="1" i="0" u="none" strike="noStrike" cap="none" dirty="0">
              <a:solidFill>
                <a:srgbClr val="000000"/>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g2bb2862943f_0_804"/>
          <p:cNvSpPr txBox="1">
            <a:spLocks noGrp="1"/>
          </p:cNvSpPr>
          <p:nvPr>
            <p:ph type="title"/>
          </p:nvPr>
        </p:nvSpPr>
        <p:spPr>
          <a:xfrm>
            <a:off x="566149" y="976247"/>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2200"/>
              <a:buFont typeface="Arial"/>
              <a:buNone/>
            </a:pPr>
            <a:r>
              <a:rPr lang="en-US" sz="2200">
                <a:latin typeface="Arial"/>
                <a:ea typeface="Arial"/>
                <a:cs typeface="Arial"/>
                <a:sym typeface="Arial"/>
              </a:rPr>
              <a:t>Alternatives to breastmilk</a:t>
            </a:r>
            <a:endParaRPr/>
          </a:p>
        </p:txBody>
      </p:sp>
      <p:sp>
        <p:nvSpPr>
          <p:cNvPr id="346" name="Google Shape;346;g2bb2862943f_0_804"/>
          <p:cNvSpPr/>
          <p:nvPr/>
        </p:nvSpPr>
        <p:spPr>
          <a:xfrm>
            <a:off x="8554065" y="-3933"/>
            <a:ext cx="3636600" cy="3987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n-US" sz="1800" dirty="0">
                <a:solidFill>
                  <a:schemeClr val="lt1"/>
                </a:solidFill>
                <a:latin typeface="Calibri"/>
                <a:ea typeface="Calibri"/>
                <a:cs typeface="Calibri"/>
                <a:sym typeface="Calibri"/>
              </a:rPr>
              <a:t>8.1.2 Breastfeeding and Feeding</a:t>
            </a:r>
            <a:endParaRPr sz="1800" dirty="0">
              <a:solidFill>
                <a:schemeClr val="lt1"/>
              </a:solidFill>
              <a:latin typeface="Calibri"/>
              <a:ea typeface="Calibri"/>
              <a:cs typeface="Calibri"/>
              <a:sym typeface="Calibri"/>
            </a:endParaRPr>
          </a:p>
        </p:txBody>
      </p:sp>
      <p:sp>
        <p:nvSpPr>
          <p:cNvPr id="350" name="Google Shape;350;g2bb2862943f_0_804"/>
          <p:cNvSpPr txBox="1">
            <a:spLocks noGrp="1"/>
          </p:cNvSpPr>
          <p:nvPr>
            <p:ph type="body" idx="4294967295"/>
          </p:nvPr>
        </p:nvSpPr>
        <p:spPr>
          <a:xfrm>
            <a:off x="343932" y="1716206"/>
            <a:ext cx="10642200" cy="4008000"/>
          </a:xfrm>
          <a:prstGeom prst="rect">
            <a:avLst/>
          </a:prstGeom>
          <a:noFill/>
          <a:ln>
            <a:noFill/>
          </a:ln>
        </p:spPr>
        <p:txBody>
          <a:bodyPr spcFirstLastPara="1" wrap="square" lIns="91425" tIns="45700" rIns="91425" bIns="45700" anchor="t" anchorCtr="0">
            <a:normAutofit/>
          </a:bodyPr>
          <a:lstStyle/>
          <a:p>
            <a:pPr marL="342900" lvl="0" indent="-342900" algn="l" rtl="0">
              <a:lnSpc>
                <a:spcPct val="120000"/>
              </a:lnSpc>
              <a:spcBef>
                <a:spcPts val="1200"/>
              </a:spcBef>
              <a:spcAft>
                <a:spcPts val="0"/>
              </a:spcAft>
              <a:buSzPts val="2000"/>
              <a:buFont typeface="Wingdings" panose="05000000000000000000" pitchFamily="2" charset="2"/>
              <a:buChar char="§"/>
            </a:pPr>
            <a:r>
              <a:rPr lang="en-US" sz="2000" dirty="0"/>
              <a:t>Commercially prepared infant formulas are an alternative to breast milk for mothers who choose to do so, although the WHO recommends breastfeeding whenever possible.</a:t>
            </a:r>
            <a:endParaRPr dirty="0"/>
          </a:p>
          <a:p>
            <a:pPr marL="342900" lvl="0" indent="-342900" algn="l" rtl="0">
              <a:lnSpc>
                <a:spcPct val="120000"/>
              </a:lnSpc>
              <a:spcBef>
                <a:spcPts val="1200"/>
              </a:spcBef>
              <a:spcAft>
                <a:spcPts val="0"/>
              </a:spcAft>
              <a:buSzPts val="2000"/>
              <a:buFont typeface="Wingdings" panose="05000000000000000000" pitchFamily="2" charset="2"/>
              <a:buChar char="§"/>
            </a:pPr>
            <a:r>
              <a:rPr lang="en-US" sz="2000" dirty="0"/>
              <a:t>Manufactured under sterile conditions, commercial formulas try to duplicate breastmilk by using a complex combination of proteins, sugars, fats and vitamins that cannot be created at home. Therefore, if you are not breastfeeding your baby, it is important to use only commercially prepared formula. (Kids Health, 2018)</a:t>
            </a:r>
            <a:endParaRPr dirty="0"/>
          </a:p>
          <a:p>
            <a:pPr marL="0" lvl="0" indent="0" algn="l" rtl="0">
              <a:lnSpc>
                <a:spcPct val="120000"/>
              </a:lnSpc>
              <a:spcBef>
                <a:spcPts val="1200"/>
              </a:spcBef>
              <a:spcAft>
                <a:spcPts val="0"/>
              </a:spcAft>
              <a:buSzPts val="2000"/>
              <a:buNone/>
            </a:pPr>
            <a:endParaRPr sz="2000" dirty="0"/>
          </a:p>
          <a:p>
            <a:pPr marL="0" lvl="0" indent="0" algn="l" rtl="0">
              <a:lnSpc>
                <a:spcPct val="120000"/>
              </a:lnSpc>
              <a:spcBef>
                <a:spcPts val="1200"/>
              </a:spcBef>
              <a:spcAft>
                <a:spcPts val="0"/>
              </a:spcAft>
              <a:buSzPts val="2000"/>
              <a:buNone/>
            </a:pPr>
            <a:endParaRPr sz="2000" dirty="0"/>
          </a:p>
        </p:txBody>
      </p:sp>
      <p:sp>
        <p:nvSpPr>
          <p:cNvPr id="353" name="Google Shape;353;g2bb2862943f_0_804"/>
          <p:cNvSpPr txBox="1"/>
          <p:nvPr/>
        </p:nvSpPr>
        <p:spPr>
          <a:xfrm>
            <a:off x="256659" y="5531821"/>
            <a:ext cx="8252700" cy="523200"/>
          </a:xfrm>
          <a:prstGeom prst="rect">
            <a:avLst/>
          </a:prstGeom>
          <a:noFill/>
          <a:ln w="28575" cap="flat" cmpd="sng">
            <a:solidFill>
              <a:srgbClr val="FF9999"/>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a:solidFill>
                  <a:srgbClr val="000000"/>
                </a:solidFill>
                <a:latin typeface="Arial"/>
                <a:ea typeface="Arial"/>
                <a:cs typeface="Arial"/>
                <a:sym typeface="Arial"/>
              </a:rPr>
              <a:t>Any questions regarding alternatives to breastmilk should be discussed with your pediatrician.</a:t>
            </a:r>
            <a:endParaRPr sz="1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g2bb2862943f_0_823"/>
          <p:cNvSpPr txBox="1">
            <a:spLocks noGrp="1"/>
          </p:cNvSpPr>
          <p:nvPr>
            <p:ph type="title"/>
          </p:nvPr>
        </p:nvSpPr>
        <p:spPr>
          <a:xfrm>
            <a:off x="566149" y="976247"/>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2200"/>
              <a:buFont typeface="Arial"/>
              <a:buNone/>
            </a:pPr>
            <a:r>
              <a:rPr lang="en-US" sz="2200">
                <a:latin typeface="Arial"/>
                <a:ea typeface="Arial"/>
                <a:cs typeface="Arial"/>
                <a:sym typeface="Arial"/>
              </a:rPr>
              <a:t>Complementary feeding</a:t>
            </a:r>
            <a:endParaRPr/>
          </a:p>
        </p:txBody>
      </p:sp>
      <p:sp>
        <p:nvSpPr>
          <p:cNvPr id="360" name="Google Shape;360;g2bb2862943f_0_823"/>
          <p:cNvSpPr/>
          <p:nvPr/>
        </p:nvSpPr>
        <p:spPr>
          <a:xfrm>
            <a:off x="8554065" y="-3933"/>
            <a:ext cx="3636600" cy="3987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n-US" sz="1800" dirty="0">
                <a:solidFill>
                  <a:schemeClr val="lt1"/>
                </a:solidFill>
                <a:latin typeface="Calibri"/>
                <a:ea typeface="Calibri"/>
                <a:cs typeface="Calibri"/>
                <a:sym typeface="Calibri"/>
              </a:rPr>
              <a:t>8.1.2 Breastfeeding and Feeding</a:t>
            </a:r>
            <a:endParaRPr sz="1800" dirty="0">
              <a:solidFill>
                <a:schemeClr val="lt1"/>
              </a:solidFill>
              <a:latin typeface="Calibri"/>
              <a:ea typeface="Calibri"/>
              <a:cs typeface="Calibri"/>
              <a:sym typeface="Calibri"/>
            </a:endParaRPr>
          </a:p>
        </p:txBody>
      </p:sp>
      <p:sp>
        <p:nvSpPr>
          <p:cNvPr id="365" name="Google Shape;365;g2bb2862943f_0_823"/>
          <p:cNvSpPr txBox="1">
            <a:spLocks noGrp="1"/>
          </p:cNvSpPr>
          <p:nvPr>
            <p:ph type="body" idx="4294967295"/>
          </p:nvPr>
        </p:nvSpPr>
        <p:spPr>
          <a:xfrm>
            <a:off x="321932" y="1738202"/>
            <a:ext cx="11481300" cy="2474700"/>
          </a:xfrm>
          <a:prstGeom prst="rect">
            <a:avLst/>
          </a:prstGeom>
          <a:noFill/>
          <a:ln>
            <a:noFill/>
          </a:ln>
        </p:spPr>
        <p:txBody>
          <a:bodyPr spcFirstLastPara="1" wrap="square" lIns="91425" tIns="45700" rIns="91425" bIns="45700" anchor="t" anchorCtr="0">
            <a:normAutofit/>
          </a:bodyPr>
          <a:lstStyle/>
          <a:p>
            <a:pPr marL="342900" lvl="0" indent="-342900" algn="l" rtl="0">
              <a:lnSpc>
                <a:spcPct val="120000"/>
              </a:lnSpc>
              <a:spcBef>
                <a:spcPts val="1200"/>
              </a:spcBef>
              <a:spcAft>
                <a:spcPts val="0"/>
              </a:spcAft>
              <a:buSzPts val="2000"/>
              <a:buFont typeface="Wingdings" panose="05000000000000000000" pitchFamily="2" charset="2"/>
              <a:buChar char="§"/>
            </a:pPr>
            <a:r>
              <a:rPr lang="en-US" sz="2000" dirty="0"/>
              <a:t>It is recommended that to introduce complementary feeding gradually from 6 months of age onwards.</a:t>
            </a:r>
            <a:endParaRPr dirty="0"/>
          </a:p>
          <a:p>
            <a:pPr marL="342900" lvl="0" indent="-342900" algn="l" rtl="0">
              <a:lnSpc>
                <a:spcPct val="120000"/>
              </a:lnSpc>
              <a:spcBef>
                <a:spcPts val="1200"/>
              </a:spcBef>
              <a:spcAft>
                <a:spcPts val="0"/>
              </a:spcAft>
              <a:buSzPts val="2000"/>
              <a:buFont typeface="Wingdings" panose="05000000000000000000" pitchFamily="2" charset="2"/>
              <a:buChar char="§"/>
            </a:pPr>
            <a:r>
              <a:rPr lang="en-US" sz="2000" dirty="0"/>
              <a:t>The following video explains in which stages to start including some foods</a:t>
            </a:r>
            <a:endParaRPr dirty="0"/>
          </a:p>
          <a:p>
            <a:pPr marL="342900" indent="-342900" algn="ctr">
              <a:lnSpc>
                <a:spcPct val="150000"/>
              </a:lnSpc>
              <a:spcBef>
                <a:spcPts val="0"/>
              </a:spcBef>
              <a:buFont typeface="Wingdings" panose="05000000000000000000" pitchFamily="2" charset="2"/>
              <a:buChar char="§"/>
            </a:pPr>
            <a:endParaRPr sz="2000" b="1" u="sng" dirty="0"/>
          </a:p>
          <a:p>
            <a:pPr marL="0" lvl="0" indent="0" algn="l" rtl="0">
              <a:lnSpc>
                <a:spcPct val="120000"/>
              </a:lnSpc>
              <a:spcBef>
                <a:spcPts val="1200"/>
              </a:spcBef>
              <a:spcAft>
                <a:spcPts val="0"/>
              </a:spcAft>
              <a:buSzPts val="2000"/>
              <a:buNone/>
            </a:pPr>
            <a:endParaRPr sz="2000" dirty="0"/>
          </a:p>
        </p:txBody>
      </p:sp>
      <p:sp>
        <p:nvSpPr>
          <p:cNvPr id="366" name="Google Shape;366;g2bb2862943f_0_823"/>
          <p:cNvSpPr/>
          <p:nvPr/>
        </p:nvSpPr>
        <p:spPr>
          <a:xfrm>
            <a:off x="1731603" y="3134149"/>
            <a:ext cx="7607700" cy="738600"/>
          </a:xfrm>
          <a:prstGeom prst="rect">
            <a:avLst/>
          </a:prstGeom>
          <a:noFill/>
          <a:ln w="28575" cap="flat" cmpd="sng">
            <a:solidFill>
              <a:srgbClr val="FF9999"/>
            </a:solidFill>
            <a:prstDash val="dashDot"/>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1800" b="1" i="0" u="none" strike="noStrike" cap="none" dirty="0">
                <a:solidFill>
                  <a:srgbClr val="000000"/>
                </a:solidFill>
                <a:latin typeface="Arial"/>
                <a:ea typeface="Arial"/>
                <a:cs typeface="Arial"/>
                <a:sym typeface="Arial"/>
              </a:rPr>
              <a:t>Explanatory video complementary feeding</a:t>
            </a:r>
            <a:endParaRPr sz="1800" b="1" i="0" u="sng"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r>
              <a:rPr lang="en-US" sz="1800" b="1" i="0" u="sng" strike="noStrike" cap="none" dirty="0">
                <a:solidFill>
                  <a:srgbClr val="000000"/>
                </a:solidFill>
                <a:latin typeface="Arial"/>
                <a:ea typeface="Arial"/>
                <a:cs typeface="Arial"/>
                <a:sym typeface="Arial"/>
                <a:hlinkClick r:id="rId3">
                  <a:extLst>
                    <a:ext uri="{A12FA001-AC4F-418D-AE19-62706E023703}">
                      <ahyp:hlinkClr xmlns="" xmlns:ahyp="http://schemas.microsoft.com/office/drawing/2018/hyperlinkcolor" val="tx"/>
                    </a:ext>
                  </a:extLst>
                </a:hlinkClick>
              </a:rPr>
              <a:t>https://youtu.be/97mOI52QqqY?si=lRcyIytEFpctHPIp</a:t>
            </a:r>
            <a:endParaRPr sz="1800" b="1"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endParaRPr sz="1400" b="1" i="0" u="none" strike="noStrike" cap="none" dirty="0">
              <a:solidFill>
                <a:srgbClr val="000000"/>
              </a:solidFill>
              <a:latin typeface="Calibri"/>
              <a:ea typeface="Calibri"/>
              <a:cs typeface="Calibri"/>
              <a:sym typeface="Calibri"/>
            </a:endParaRPr>
          </a:p>
        </p:txBody>
      </p:sp>
      <p:sp>
        <p:nvSpPr>
          <p:cNvPr id="367" name="Google Shape;367;g2bb2862943f_0_823"/>
          <p:cNvSpPr txBox="1"/>
          <p:nvPr/>
        </p:nvSpPr>
        <p:spPr>
          <a:xfrm>
            <a:off x="566149" y="4868627"/>
            <a:ext cx="10783342" cy="400069"/>
          </a:xfrm>
          <a:prstGeom prst="rect">
            <a:avLst/>
          </a:prstGeom>
          <a:noFill/>
          <a:ln w="28575" cap="flat" cmpd="sng">
            <a:solidFill>
              <a:srgbClr val="FF9999"/>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000" b="1" i="0" u="none" strike="noStrike" cap="none" dirty="0">
                <a:solidFill>
                  <a:srgbClr val="000000"/>
                </a:solidFill>
                <a:latin typeface="Calibri" panose="020F0502020204030204" pitchFamily="34" charset="0"/>
                <a:cs typeface="Calibri" panose="020F0502020204030204" pitchFamily="34" charset="0"/>
                <a:sym typeface="Arial"/>
              </a:rPr>
              <a:t>Any questions regarding complementary feeding should be discussed with your pediatrician</a:t>
            </a:r>
            <a:r>
              <a:rPr lang="en-US" sz="2000" b="1" i="0" u="none" strike="noStrike" cap="none" dirty="0">
                <a:solidFill>
                  <a:srgbClr val="000000"/>
                </a:solidFill>
                <a:latin typeface="Arial"/>
                <a:ea typeface="Arial"/>
                <a:cs typeface="Arial"/>
                <a:sym typeface="Arial"/>
              </a:rPr>
              <a:t>.</a:t>
            </a:r>
            <a:endParaRPr sz="2000" b="1" i="0" u="none" strike="noStrike" cap="none" dirty="0">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fontScale="90000"/>
          </a:bodyPr>
          <a:lstStyle/>
          <a:p>
            <a:pPr>
              <a:spcBef>
                <a:spcPts val="0"/>
              </a:spcBef>
            </a:pPr>
            <a:r>
              <a:rPr lang="en-US" sz="2400" dirty="0">
                <a:solidFill>
                  <a:srgbClr val="C01E24"/>
                </a:solidFill>
                <a:latin typeface="Calibri" panose="020F0502020204030204" pitchFamily="34" charset="0"/>
                <a:cs typeface="Calibri" panose="020F0502020204030204" pitchFamily="34" charset="0"/>
              </a:rPr>
              <a:t>8.1.3</a:t>
            </a:r>
            <a:r>
              <a:rPr lang="en-US" dirty="0">
                <a:latin typeface="Calibri" panose="020F0502020204030204" pitchFamily="34" charset="0"/>
                <a:cs typeface="Calibri" panose="020F0502020204030204" pitchFamily="34" charset="0"/>
              </a:rPr>
              <a:t/>
            </a:r>
            <a:br>
              <a:rPr lang="en-US" dirty="0">
                <a:latin typeface="Calibri" panose="020F0502020204030204" pitchFamily="34" charset="0"/>
                <a:cs typeface="Calibri" panose="020F0502020204030204" pitchFamily="34" charset="0"/>
              </a:rPr>
            </a:br>
            <a:r>
              <a:rPr lang="en-US" dirty="0">
                <a:solidFill>
                  <a:srgbClr val="C01E24"/>
                </a:solidFill>
                <a:latin typeface="Calibri" panose="020F0502020204030204" pitchFamily="34" charset="0"/>
                <a:cs typeface="Calibri" panose="020F0502020204030204" pitchFamily="34" charset="0"/>
              </a:rPr>
              <a:t>Sleeping habits</a:t>
            </a:r>
            <a:endParaRPr lang="el-GR" dirty="0">
              <a:solidFill>
                <a:srgbClr val="C01E24"/>
              </a:solidFill>
              <a:latin typeface="Calibri" panose="020F0502020204030204" pitchFamily="34" charset="0"/>
              <a:cs typeface="Calibri" panose="020F0502020204030204" pitchFamily="34" charset="0"/>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p:txBody>
          <a:bodyPr>
            <a:normAutofit/>
          </a:bodyPr>
          <a:lstStyle/>
          <a:p>
            <a:r>
              <a:rPr lang="en-US" sz="2200" dirty="0">
                <a:solidFill>
                  <a:srgbClr val="203864"/>
                </a:solidFill>
                <a:sym typeface="Arial" panose="020B0604020202020204" pitchFamily="34" charset="0"/>
              </a:rPr>
              <a:t>Objectives</a:t>
            </a:r>
          </a:p>
        </p:txBody>
      </p:sp>
      <p:sp>
        <p:nvSpPr>
          <p:cNvPr id="7" name="Google Shape;297;g2bb2862943f_0_719"/>
          <p:cNvSpPr txBox="1">
            <a:spLocks/>
          </p:cNvSpPr>
          <p:nvPr/>
        </p:nvSpPr>
        <p:spPr>
          <a:xfrm>
            <a:off x="673250" y="2849850"/>
            <a:ext cx="6343500" cy="2275500"/>
          </a:xfrm>
          <a:prstGeom prst="rect">
            <a:avLst/>
          </a:prstGeom>
          <a:noFill/>
          <a:ln>
            <a:noFill/>
          </a:ln>
        </p:spPr>
        <p:txBody>
          <a:bodyPr spcFirstLastPara="1" vert="horz" wrap="square" lIns="91425" tIns="45700" rIns="91425" bIns="45700" rtlCol="0" anchor="t" anchorCtr="0">
            <a:normAutofit/>
          </a:bodyPr>
          <a:lstStyle>
            <a:lvl1pPr marL="228600" indent="-228600" algn="l" defTabSz="914400" rtl="0" eaLnBrk="1" latinLnBrk="0" hangingPunct="1">
              <a:lnSpc>
                <a:spcPct val="150000"/>
              </a:lnSpc>
              <a:spcBef>
                <a:spcPts val="600"/>
              </a:spcBef>
              <a:spcAft>
                <a:spcPts val="600"/>
              </a:spcAft>
              <a:buClr>
                <a:srgbClr val="C01E24"/>
              </a:buClr>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5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5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5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5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7850" indent="-457200" algn="just">
              <a:lnSpc>
                <a:spcPct val="120000"/>
              </a:lnSpc>
              <a:spcBef>
                <a:spcPts val="1200"/>
              </a:spcBef>
              <a:spcAft>
                <a:spcPts val="0"/>
              </a:spcAft>
              <a:buSzPct val="71428"/>
            </a:pPr>
            <a:r>
              <a:rPr lang="en-US" sz="2400" dirty="0">
                <a:latin typeface="Calibri" panose="020F0502020204030204" pitchFamily="34" charset="0"/>
                <a:cs typeface="Calibri" panose="020F0502020204030204" pitchFamily="34" charset="0"/>
              </a:rPr>
              <a:t>The learners will learn about the importance of sleep habits. </a:t>
            </a:r>
          </a:p>
        </p:txBody>
      </p:sp>
      <p:pic>
        <p:nvPicPr>
          <p:cNvPr id="6" name="Picture 2" descr="Ambition abstract concept">
            <a:extLst>
              <a:ext uri="{FF2B5EF4-FFF2-40B4-BE49-F238E27FC236}">
                <a16:creationId xmlns:a16="http://schemas.microsoft.com/office/drawing/2014/main" id="{52A887C3-861B-93F7-7C96-C031E83C82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8162" y="1079999"/>
            <a:ext cx="5517062" cy="53439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861B1D21-1794-720B-99ED-CD195E1B2216}"/>
              </a:ext>
            </a:extLst>
          </p:cNvPr>
          <p:cNvSpPr txBox="1"/>
          <p:nvPr/>
        </p:nvSpPr>
        <p:spPr>
          <a:xfrm>
            <a:off x="5419175" y="6181455"/>
            <a:ext cx="6099586" cy="276999"/>
          </a:xfrm>
          <a:prstGeom prst="rect">
            <a:avLst/>
          </a:prstGeom>
          <a:noFill/>
        </p:spPr>
        <p:txBody>
          <a:bodyPr wrap="square">
            <a:spAutoFit/>
          </a:bodyPr>
          <a:lstStyle/>
          <a:p>
            <a:pPr algn="r"/>
            <a:r>
              <a:rPr lang="en-US" sz="1200" dirty="0">
                <a:hlinkClick r:id="rId4"/>
              </a:rPr>
              <a:t>Designed by </a:t>
            </a:r>
            <a:r>
              <a:rPr lang="en-US" sz="1200" dirty="0" err="1">
                <a:hlinkClick r:id="rId4"/>
              </a:rPr>
              <a:t>Freepik</a:t>
            </a:r>
            <a:endParaRPr lang="el-GR" sz="1200" dirty="0"/>
          </a:p>
        </p:txBody>
      </p:sp>
    </p:spTree>
    <p:extLst>
      <p:ext uri="{BB962C8B-B14F-4D97-AF65-F5344CB8AC3E}">
        <p14:creationId xmlns:p14="http://schemas.microsoft.com/office/powerpoint/2010/main" val="13209411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6448A1F-04D6-7B14-19AE-5A9692667208}"/>
              </a:ext>
            </a:extLst>
          </p:cNvPr>
          <p:cNvSpPr>
            <a:spLocks noGrp="1"/>
          </p:cNvSpPr>
          <p:nvPr>
            <p:ph type="title"/>
          </p:nvPr>
        </p:nvSpPr>
        <p:spPr/>
        <p:txBody>
          <a:bodyPr>
            <a:normAutofit/>
          </a:bodyPr>
          <a:lstStyle/>
          <a:p>
            <a:r>
              <a:rPr lang="en-US" dirty="0"/>
              <a:t>Importance of sleeping habits</a:t>
            </a:r>
            <a:endParaRPr lang="el-GR" dirty="0"/>
          </a:p>
        </p:txBody>
      </p:sp>
      <p:sp>
        <p:nvSpPr>
          <p:cNvPr id="5" name="Θέση κειμένου 4">
            <a:extLst>
              <a:ext uri="{FF2B5EF4-FFF2-40B4-BE49-F238E27FC236}">
                <a16:creationId xmlns:a16="http://schemas.microsoft.com/office/drawing/2014/main" id="{73884338-3D3A-D4DF-D68C-5AF01B982921}"/>
              </a:ext>
            </a:extLst>
          </p:cNvPr>
          <p:cNvSpPr>
            <a:spLocks noGrp="1"/>
          </p:cNvSpPr>
          <p:nvPr>
            <p:ph type="body" idx="1"/>
          </p:nvPr>
        </p:nvSpPr>
        <p:spPr>
          <a:xfrm>
            <a:off x="557998" y="1799999"/>
            <a:ext cx="9873889" cy="4865977"/>
          </a:xfrm>
        </p:spPr>
        <p:txBody>
          <a:bodyPr>
            <a:normAutofit/>
          </a:bodyPr>
          <a:lstStyle/>
          <a:p>
            <a:r>
              <a:rPr lang="en-US" dirty="0"/>
              <a:t>Establishing good sleep habits and routines in newborns is very important, as sleep disturbances from an early age have a negative impact on the baby. </a:t>
            </a:r>
          </a:p>
          <a:p>
            <a:r>
              <a:rPr lang="en-US" dirty="0"/>
              <a:t>Failure to establish good sleep routines from an early age can affect the cognitive development, </a:t>
            </a:r>
            <a:r>
              <a:rPr lang="en-US" dirty="0" err="1"/>
              <a:t>behaviour</a:t>
            </a:r>
            <a:r>
              <a:rPr lang="en-US" dirty="0"/>
              <a:t>, health and quality of life of both children and parents (Martins et al., 2018). </a:t>
            </a:r>
          </a:p>
          <a:p>
            <a:r>
              <a:rPr lang="en-US" dirty="0"/>
              <a:t>Getting the recommended hours of sleep helps improve newborns' attention, as well as learning, memory and emotional regulation (AASM, 2016).</a:t>
            </a:r>
          </a:p>
          <a:p>
            <a:endParaRPr lang="el-GR" dirty="0"/>
          </a:p>
        </p:txBody>
      </p:sp>
      <p:sp>
        <p:nvSpPr>
          <p:cNvPr id="6" name="Google Shape;383;g2bb2862943f_0_849">
            <a:extLst>
              <a:ext uri="{FF2B5EF4-FFF2-40B4-BE49-F238E27FC236}">
                <a16:creationId xmlns:a16="http://schemas.microsoft.com/office/drawing/2014/main" id="{99AEF492-0A38-99C7-29C5-32D7E102CDA7}"/>
              </a:ext>
            </a:extLst>
          </p:cNvPr>
          <p:cNvSpPr/>
          <p:nvPr/>
        </p:nvSpPr>
        <p:spPr>
          <a:xfrm>
            <a:off x="9813701" y="-3933"/>
            <a:ext cx="2376964" cy="3987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n-US" sz="1800" dirty="0">
                <a:solidFill>
                  <a:schemeClr val="lt1"/>
                </a:solidFill>
                <a:latin typeface="Calibri"/>
                <a:ea typeface="Calibri"/>
                <a:cs typeface="Calibri"/>
                <a:sym typeface="Calibri"/>
              </a:rPr>
              <a:t>8.1.3 Sleeping Habits</a:t>
            </a:r>
            <a:endParaRPr sz="1800"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160655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g2bb2862943f_0_849"/>
          <p:cNvSpPr txBox="1">
            <a:spLocks noGrp="1"/>
          </p:cNvSpPr>
          <p:nvPr>
            <p:ph type="title"/>
          </p:nvPr>
        </p:nvSpPr>
        <p:spPr>
          <a:xfrm>
            <a:off x="244799" y="748684"/>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2200"/>
              <a:buFont typeface="Arial"/>
              <a:buNone/>
            </a:pPr>
            <a:r>
              <a:rPr lang="en-US" sz="2200">
                <a:latin typeface="Arial"/>
                <a:ea typeface="Arial"/>
                <a:cs typeface="Arial"/>
                <a:sym typeface="Arial"/>
              </a:rPr>
              <a:t>Recommended Sleeping Hours</a:t>
            </a:r>
            <a:endParaRPr/>
          </a:p>
        </p:txBody>
      </p:sp>
      <p:sp>
        <p:nvSpPr>
          <p:cNvPr id="387" name="Google Shape;387;g2bb2862943f_0_849"/>
          <p:cNvSpPr txBox="1">
            <a:spLocks noGrp="1"/>
          </p:cNvSpPr>
          <p:nvPr>
            <p:ph type="body" idx="4294967295"/>
          </p:nvPr>
        </p:nvSpPr>
        <p:spPr>
          <a:xfrm>
            <a:off x="206538" y="1349763"/>
            <a:ext cx="11745900" cy="4008300"/>
          </a:xfrm>
          <a:prstGeom prst="rect">
            <a:avLst/>
          </a:prstGeom>
          <a:noFill/>
          <a:ln>
            <a:noFill/>
          </a:ln>
        </p:spPr>
        <p:txBody>
          <a:bodyPr spcFirstLastPara="1" wrap="square" lIns="91425" tIns="45700" rIns="91425" bIns="45700" anchor="t" anchorCtr="0">
            <a:normAutofit/>
          </a:bodyPr>
          <a:lstStyle/>
          <a:p>
            <a:pPr marL="0" lvl="0" indent="0" algn="just" rtl="0">
              <a:lnSpc>
                <a:spcPct val="150000"/>
              </a:lnSpc>
              <a:spcBef>
                <a:spcPts val="1200"/>
              </a:spcBef>
              <a:spcAft>
                <a:spcPts val="0"/>
              </a:spcAft>
              <a:buSzPts val="2200"/>
              <a:buNone/>
            </a:pPr>
            <a:r>
              <a:rPr lang="en-US" dirty="0"/>
              <a:t>Depending on the different stages of development, babies need the recommended hours of sleep in order to develop properly (AASM)</a:t>
            </a:r>
            <a:endParaRPr dirty="0"/>
          </a:p>
          <a:p>
            <a:pPr marL="0" lvl="0" indent="0" algn="l" rtl="0">
              <a:lnSpc>
                <a:spcPct val="120000"/>
              </a:lnSpc>
              <a:spcBef>
                <a:spcPts val="1200"/>
              </a:spcBef>
              <a:spcAft>
                <a:spcPts val="0"/>
              </a:spcAft>
              <a:buSzPts val="2000"/>
              <a:buNone/>
            </a:pPr>
            <a:endParaRPr sz="2000" dirty="0"/>
          </a:p>
        </p:txBody>
      </p:sp>
      <p:sp>
        <p:nvSpPr>
          <p:cNvPr id="389" name="Google Shape;389;g2bb2862943f_0_849"/>
          <p:cNvSpPr/>
          <p:nvPr/>
        </p:nvSpPr>
        <p:spPr>
          <a:xfrm>
            <a:off x="5284357" y="2101089"/>
            <a:ext cx="6668100" cy="738600"/>
          </a:xfrm>
          <a:prstGeom prst="rect">
            <a:avLst/>
          </a:prstGeom>
          <a:noFill/>
          <a:ln w="28575" cap="flat" cmpd="sng">
            <a:solidFill>
              <a:srgbClr val="FF9999"/>
            </a:solidFill>
            <a:prstDash val="dashDot"/>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1400" b="1" i="0" u="none" strike="noStrike" cap="none">
                <a:solidFill>
                  <a:srgbClr val="000000"/>
                </a:solidFill>
                <a:latin typeface="Arial"/>
                <a:ea typeface="Arial"/>
                <a:cs typeface="Arial"/>
                <a:sym typeface="Arial"/>
              </a:rPr>
              <a:t>Explanatory video sleeping hours</a:t>
            </a:r>
            <a:endParaRPr sz="14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r>
              <a:rPr lang="en-US" sz="1400" b="1" i="0" u="sng" strike="noStrike" cap="none">
                <a:solidFill>
                  <a:srgbClr val="000000"/>
                </a:solidFill>
                <a:latin typeface="Calibri"/>
                <a:ea typeface="Calibri"/>
                <a:cs typeface="Calibri"/>
                <a:sym typeface="Calibri"/>
                <a:hlinkClick r:id="rId3">
                  <a:extLst>
                    <a:ext uri="{A12FA001-AC4F-418D-AE19-62706E023703}">
                      <ahyp:hlinkClr xmlns="" xmlns:ahyp="http://schemas.microsoft.com/office/drawing/2018/hyperlinkcolor" val="tx"/>
                    </a:ext>
                  </a:extLst>
                </a:hlinkClick>
              </a:rPr>
              <a:t>https://youtu.be/se00vkpziuU?si=NlNFrPjhLLB5-CvA</a:t>
            </a:r>
            <a:endParaRPr sz="14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endParaRPr sz="1400" b="1" i="0" u="none" strike="noStrike" cap="none">
              <a:solidFill>
                <a:srgbClr val="000000"/>
              </a:solidFill>
              <a:latin typeface="Calibri"/>
              <a:ea typeface="Calibri"/>
              <a:cs typeface="Calibri"/>
              <a:sym typeface="Calibri"/>
            </a:endParaRPr>
          </a:p>
        </p:txBody>
      </p:sp>
      <p:graphicFrame>
        <p:nvGraphicFramePr>
          <p:cNvPr id="390" name="Google Shape;390;g2bb2862943f_0_849"/>
          <p:cNvGraphicFramePr/>
          <p:nvPr>
            <p:extLst>
              <p:ext uri="{D42A27DB-BD31-4B8C-83A1-F6EECF244321}">
                <p14:modId xmlns:p14="http://schemas.microsoft.com/office/powerpoint/2010/main" val="200383099"/>
              </p:ext>
            </p:extLst>
          </p:nvPr>
        </p:nvGraphicFramePr>
        <p:xfrm>
          <a:off x="1875473" y="3060106"/>
          <a:ext cx="8688225" cy="2520365"/>
        </p:xfrm>
        <a:graphic>
          <a:graphicData uri="http://schemas.openxmlformats.org/drawingml/2006/table">
            <a:tbl>
              <a:tblPr>
                <a:noFill/>
                <a:tableStyleId>{13E629D2-7A52-4FDC-9301-1478C4611319}</a:tableStyleId>
              </a:tblPr>
              <a:tblGrid>
                <a:gridCol w="2511025">
                  <a:extLst>
                    <a:ext uri="{9D8B030D-6E8A-4147-A177-3AD203B41FA5}">
                      <a16:colId xmlns:a16="http://schemas.microsoft.com/office/drawing/2014/main" val="20000"/>
                    </a:ext>
                  </a:extLst>
                </a:gridCol>
                <a:gridCol w="6177200">
                  <a:extLst>
                    <a:ext uri="{9D8B030D-6E8A-4147-A177-3AD203B41FA5}">
                      <a16:colId xmlns:a16="http://schemas.microsoft.com/office/drawing/2014/main" val="20001"/>
                    </a:ext>
                  </a:extLst>
                </a:gridCol>
              </a:tblGrid>
              <a:tr h="593175">
                <a:tc>
                  <a:txBody>
                    <a:bodyPr/>
                    <a:lstStyle/>
                    <a:p>
                      <a:pPr marL="0" marR="0" lvl="0" indent="0" algn="ctr" rtl="0">
                        <a:lnSpc>
                          <a:spcPct val="100000"/>
                        </a:lnSpc>
                        <a:spcBef>
                          <a:spcPts val="0"/>
                        </a:spcBef>
                        <a:spcAft>
                          <a:spcPts val="0"/>
                        </a:spcAft>
                        <a:buClr>
                          <a:srgbClr val="000000"/>
                        </a:buClr>
                        <a:buSzPts val="1600"/>
                        <a:buFont typeface="Arial"/>
                        <a:buNone/>
                      </a:pPr>
                      <a:r>
                        <a:rPr lang="en-US" sz="1600" b="1" u="none" strike="noStrike" cap="none"/>
                        <a:t>4-12 months</a:t>
                      </a:r>
                      <a:endParaRPr sz="1600" b="1" u="none" strike="noStrike" cap="none"/>
                    </a:p>
                  </a:txBody>
                  <a:tcPr marL="91425" marR="91425" marT="91425" marB="91425">
                    <a:solidFill>
                      <a:srgbClr val="FFCCCC"/>
                    </a:solidFill>
                  </a:tcPr>
                </a:tc>
                <a:tc>
                  <a:txBody>
                    <a:bodyPr/>
                    <a:lstStyle/>
                    <a:p>
                      <a:pPr marL="457200" marR="0" lvl="0" indent="-355600" algn="l" rtl="0">
                        <a:lnSpc>
                          <a:spcPct val="100000"/>
                        </a:lnSpc>
                        <a:spcBef>
                          <a:spcPts val="0"/>
                        </a:spcBef>
                        <a:spcAft>
                          <a:spcPts val="0"/>
                        </a:spcAft>
                        <a:buClr>
                          <a:srgbClr val="000000"/>
                        </a:buClr>
                        <a:buSzPts val="2000"/>
                        <a:buFont typeface="Arial"/>
                        <a:buChar char="-"/>
                      </a:pPr>
                      <a:r>
                        <a:rPr lang="en-US" sz="1600" u="none" strike="noStrike" cap="none" dirty="0"/>
                        <a:t>They should sleep between </a:t>
                      </a:r>
                      <a:r>
                        <a:rPr lang="en-US" sz="1600" u="sng" strike="noStrike" cap="none" dirty="0"/>
                        <a:t>12 and 16 </a:t>
                      </a:r>
                      <a:r>
                        <a:rPr lang="en-US" sz="1600" u="none" strike="noStrike" cap="none" dirty="0"/>
                        <a:t>hours a day.</a:t>
                      </a:r>
                      <a:endParaRPr dirty="0"/>
                    </a:p>
                    <a:p>
                      <a:pPr marL="457200" marR="0" lvl="0" indent="-355600" algn="l" rtl="0">
                        <a:lnSpc>
                          <a:spcPct val="100000"/>
                        </a:lnSpc>
                        <a:spcBef>
                          <a:spcPts val="0"/>
                        </a:spcBef>
                        <a:spcAft>
                          <a:spcPts val="0"/>
                        </a:spcAft>
                        <a:buClr>
                          <a:srgbClr val="000000"/>
                        </a:buClr>
                        <a:buSzPts val="2000"/>
                        <a:buFont typeface="Arial"/>
                        <a:buChar char="-"/>
                      </a:pPr>
                      <a:r>
                        <a:rPr lang="en-US" sz="1600" u="none" strike="noStrike" cap="none" dirty="0"/>
                        <a:t>Naps are included</a:t>
                      </a:r>
                      <a:endParaRPr sz="1600" u="none" strike="noStrike" cap="none" dirty="0"/>
                    </a:p>
                  </a:txBody>
                  <a:tcPr marL="91425" marR="91425" marT="91425" marB="91425">
                    <a:solidFill>
                      <a:srgbClr val="FFCCCC"/>
                    </a:solidFill>
                  </a:tcPr>
                </a:tc>
                <a:extLst>
                  <a:ext uri="{0D108BD9-81ED-4DB2-BD59-A6C34878D82A}">
                    <a16:rowId xmlns:a16="http://schemas.microsoft.com/office/drawing/2014/main" val="10000"/>
                  </a:ext>
                </a:extLst>
              </a:tr>
              <a:tr h="379825">
                <a:tc>
                  <a:txBody>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Arial"/>
                          <a:ea typeface="Arial"/>
                          <a:cs typeface="Arial"/>
                          <a:sym typeface="Arial"/>
                        </a:rPr>
                        <a:t>1 - 2 years</a:t>
                      </a:r>
                      <a:endParaRPr/>
                    </a:p>
                  </a:txBody>
                  <a:tcPr marL="91425" marR="91425" marT="91425" marB="91425">
                    <a:solidFill>
                      <a:srgbClr val="FFCCCC"/>
                    </a:solidFill>
                  </a:tcPr>
                </a:tc>
                <a:tc>
                  <a:txBody>
                    <a:bodyPr/>
                    <a:lstStyle/>
                    <a:p>
                      <a:pPr marL="457200" marR="0" lvl="0" indent="-355600" algn="l" rtl="0">
                        <a:lnSpc>
                          <a:spcPct val="100000"/>
                        </a:lnSpc>
                        <a:spcBef>
                          <a:spcPts val="0"/>
                        </a:spcBef>
                        <a:spcAft>
                          <a:spcPts val="0"/>
                        </a:spcAft>
                        <a:buClr>
                          <a:srgbClr val="000000"/>
                        </a:buClr>
                        <a:buSzPts val="2000"/>
                        <a:buFont typeface="Arial"/>
                        <a:buChar char="-"/>
                      </a:pPr>
                      <a:r>
                        <a:rPr lang="en-US" sz="1600" b="0" i="0" u="none" strike="noStrike" cap="none" dirty="0">
                          <a:solidFill>
                            <a:schemeClr val="dk1"/>
                          </a:solidFill>
                          <a:latin typeface="Arial"/>
                          <a:ea typeface="Arial"/>
                          <a:cs typeface="Arial"/>
                          <a:sym typeface="Arial"/>
                        </a:rPr>
                        <a:t>They should sleep between </a:t>
                      </a:r>
                      <a:r>
                        <a:rPr lang="en-US" sz="1600" b="0" i="0" u="sng" strike="noStrike" cap="none" dirty="0">
                          <a:solidFill>
                            <a:schemeClr val="dk1"/>
                          </a:solidFill>
                          <a:latin typeface="Arial"/>
                          <a:ea typeface="Arial"/>
                          <a:cs typeface="Arial"/>
                          <a:sym typeface="Arial"/>
                        </a:rPr>
                        <a:t>11 and 14 </a:t>
                      </a:r>
                      <a:r>
                        <a:rPr lang="en-US" sz="1600" b="0" i="0" u="none" strike="noStrike" cap="none" dirty="0">
                          <a:solidFill>
                            <a:schemeClr val="dk1"/>
                          </a:solidFill>
                          <a:latin typeface="Arial"/>
                          <a:ea typeface="Arial"/>
                          <a:cs typeface="Arial"/>
                          <a:sym typeface="Arial"/>
                        </a:rPr>
                        <a:t>hours a day.</a:t>
                      </a:r>
                      <a:endParaRPr dirty="0"/>
                    </a:p>
                    <a:p>
                      <a:pPr marL="457200" marR="0" lvl="0" indent="-355600" algn="l" rtl="0">
                        <a:lnSpc>
                          <a:spcPct val="100000"/>
                        </a:lnSpc>
                        <a:spcBef>
                          <a:spcPts val="0"/>
                        </a:spcBef>
                        <a:spcAft>
                          <a:spcPts val="0"/>
                        </a:spcAft>
                        <a:buClr>
                          <a:srgbClr val="000000"/>
                        </a:buClr>
                        <a:buSzPts val="2000"/>
                        <a:buFont typeface="Arial"/>
                        <a:buChar char="-"/>
                      </a:pPr>
                      <a:r>
                        <a:rPr lang="en-US" sz="1600" b="0" i="0" u="none" strike="noStrike" cap="none" dirty="0">
                          <a:solidFill>
                            <a:schemeClr val="dk1"/>
                          </a:solidFill>
                          <a:latin typeface="Arial"/>
                          <a:ea typeface="Arial"/>
                          <a:cs typeface="Arial"/>
                          <a:sym typeface="Arial"/>
                        </a:rPr>
                        <a:t>Naps are included</a:t>
                      </a:r>
                      <a:endParaRPr sz="1600" b="0" i="0" u="none" strike="noStrike" cap="none" dirty="0">
                        <a:solidFill>
                          <a:schemeClr val="dk1"/>
                        </a:solidFill>
                        <a:latin typeface="Arial"/>
                        <a:ea typeface="Arial"/>
                        <a:cs typeface="Arial"/>
                        <a:sym typeface="Arial"/>
                      </a:endParaRPr>
                    </a:p>
                  </a:txBody>
                  <a:tcPr marL="91425" marR="91425" marT="91425" marB="91425">
                    <a:solidFill>
                      <a:srgbClr val="FFCCCC"/>
                    </a:solidFill>
                  </a:tcPr>
                </a:tc>
                <a:extLst>
                  <a:ext uri="{0D108BD9-81ED-4DB2-BD59-A6C34878D82A}">
                    <a16:rowId xmlns:a16="http://schemas.microsoft.com/office/drawing/2014/main" val="10001"/>
                  </a:ext>
                </a:extLst>
              </a:tr>
              <a:tr h="508775">
                <a:tc>
                  <a:txBody>
                    <a:bodyPr/>
                    <a:lstStyle/>
                    <a:p>
                      <a:pPr marL="0" marR="0" lvl="0" indent="0" algn="ctr" rtl="0">
                        <a:lnSpc>
                          <a:spcPct val="100000"/>
                        </a:lnSpc>
                        <a:spcBef>
                          <a:spcPts val="0"/>
                        </a:spcBef>
                        <a:spcAft>
                          <a:spcPts val="0"/>
                        </a:spcAft>
                        <a:buClr>
                          <a:srgbClr val="000000"/>
                        </a:buClr>
                        <a:buSzPts val="1600"/>
                        <a:buFont typeface="Arial"/>
                        <a:buNone/>
                      </a:pPr>
                      <a:r>
                        <a:rPr lang="en-US" sz="1600" b="1" u="none" strike="noStrike" cap="none"/>
                        <a:t>3 - 5 years</a:t>
                      </a:r>
                      <a:endParaRPr/>
                    </a:p>
                    <a:p>
                      <a:pPr marL="0" marR="0" lvl="0" indent="0" algn="ctr" rtl="0">
                        <a:lnSpc>
                          <a:spcPct val="100000"/>
                        </a:lnSpc>
                        <a:spcBef>
                          <a:spcPts val="0"/>
                        </a:spcBef>
                        <a:spcAft>
                          <a:spcPts val="0"/>
                        </a:spcAft>
                        <a:buClr>
                          <a:srgbClr val="000000"/>
                        </a:buClr>
                        <a:buSzPts val="1600"/>
                        <a:buFont typeface="Arial"/>
                        <a:buNone/>
                      </a:pPr>
                      <a:endParaRPr sz="1600" b="1" i="0" u="none" strike="noStrike" cap="none">
                        <a:solidFill>
                          <a:schemeClr val="dk1"/>
                        </a:solidFill>
                        <a:latin typeface="Arial"/>
                        <a:ea typeface="Arial"/>
                        <a:cs typeface="Arial"/>
                        <a:sym typeface="Arial"/>
                      </a:endParaRPr>
                    </a:p>
                  </a:txBody>
                  <a:tcPr marL="91425" marR="91425" marT="91425" marB="91425">
                    <a:solidFill>
                      <a:srgbClr val="FFCCCC"/>
                    </a:solidFill>
                  </a:tcPr>
                </a:tc>
                <a:tc>
                  <a:txBody>
                    <a:bodyPr/>
                    <a:lstStyle/>
                    <a:p>
                      <a:pPr marL="457200" marR="0" lvl="0" indent="-355600" algn="l" rtl="0">
                        <a:lnSpc>
                          <a:spcPct val="100000"/>
                        </a:lnSpc>
                        <a:spcBef>
                          <a:spcPts val="0"/>
                        </a:spcBef>
                        <a:spcAft>
                          <a:spcPts val="0"/>
                        </a:spcAft>
                        <a:buClr>
                          <a:srgbClr val="000000"/>
                        </a:buClr>
                        <a:buSzPts val="2000"/>
                        <a:buFont typeface="Arial"/>
                        <a:buChar char="-"/>
                      </a:pPr>
                      <a:r>
                        <a:rPr lang="en-US" sz="1600" u="none" strike="noStrike" cap="none" dirty="0"/>
                        <a:t>They should sleep between </a:t>
                      </a:r>
                      <a:r>
                        <a:rPr lang="en-US" sz="1600" u="sng" strike="noStrike" cap="none" dirty="0"/>
                        <a:t>10 and 13 </a:t>
                      </a:r>
                      <a:r>
                        <a:rPr lang="en-US" sz="1600" u="none" strike="noStrike" cap="none" dirty="0"/>
                        <a:t>hours a day.</a:t>
                      </a:r>
                      <a:endParaRPr dirty="0"/>
                    </a:p>
                    <a:p>
                      <a:pPr marL="457200" marR="0" lvl="0" indent="-355600" algn="l" rtl="0">
                        <a:lnSpc>
                          <a:spcPct val="100000"/>
                        </a:lnSpc>
                        <a:spcBef>
                          <a:spcPts val="0"/>
                        </a:spcBef>
                        <a:spcAft>
                          <a:spcPts val="0"/>
                        </a:spcAft>
                        <a:buClr>
                          <a:srgbClr val="000000"/>
                        </a:buClr>
                        <a:buSzPts val="2000"/>
                        <a:buFont typeface="Arial"/>
                        <a:buChar char="-"/>
                      </a:pPr>
                      <a:r>
                        <a:rPr lang="en-US" sz="1600" u="none" strike="noStrike" cap="none" dirty="0"/>
                        <a:t>Naps are included</a:t>
                      </a:r>
                      <a:endParaRPr sz="1600" u="none" strike="noStrike" cap="none" dirty="0"/>
                    </a:p>
                  </a:txBody>
                  <a:tcPr marL="91425" marR="91425" marT="91425" marB="91425">
                    <a:solidFill>
                      <a:srgbClr val="FFCCCC"/>
                    </a:solidFill>
                  </a:tcPr>
                </a:tc>
                <a:extLst>
                  <a:ext uri="{0D108BD9-81ED-4DB2-BD59-A6C34878D82A}">
                    <a16:rowId xmlns:a16="http://schemas.microsoft.com/office/drawing/2014/main" val="10002"/>
                  </a:ext>
                </a:extLst>
              </a:tr>
              <a:tr h="508775">
                <a:tc>
                  <a:txBody>
                    <a:bodyPr/>
                    <a:lstStyle/>
                    <a:p>
                      <a:pPr marL="0" marR="0" lvl="0" indent="0" algn="ctr" rtl="0">
                        <a:lnSpc>
                          <a:spcPct val="100000"/>
                        </a:lnSpc>
                        <a:spcBef>
                          <a:spcPts val="0"/>
                        </a:spcBef>
                        <a:spcAft>
                          <a:spcPts val="0"/>
                        </a:spcAft>
                        <a:buClr>
                          <a:srgbClr val="000000"/>
                        </a:buClr>
                        <a:buSzPts val="1600"/>
                        <a:buFont typeface="Arial"/>
                        <a:buNone/>
                      </a:pPr>
                      <a:r>
                        <a:rPr lang="en-US" sz="1600" b="1" u="none" strike="noStrike" cap="none"/>
                        <a:t>6 - 12 years</a:t>
                      </a:r>
                      <a:endParaRPr/>
                    </a:p>
                  </a:txBody>
                  <a:tcPr marL="91425" marR="91425" marT="91425" marB="91425">
                    <a:solidFill>
                      <a:srgbClr val="FFCCCC"/>
                    </a:solidFill>
                  </a:tcPr>
                </a:tc>
                <a:tc>
                  <a:txBody>
                    <a:bodyPr/>
                    <a:lstStyle/>
                    <a:p>
                      <a:pPr marL="457200" marR="0" lvl="0" indent="-355600" algn="l" rtl="0">
                        <a:lnSpc>
                          <a:spcPct val="100000"/>
                        </a:lnSpc>
                        <a:spcBef>
                          <a:spcPts val="0"/>
                        </a:spcBef>
                        <a:spcAft>
                          <a:spcPts val="0"/>
                        </a:spcAft>
                        <a:buClr>
                          <a:srgbClr val="000000"/>
                        </a:buClr>
                        <a:buSzPts val="2000"/>
                        <a:buFont typeface="Arial"/>
                        <a:buChar char="-"/>
                      </a:pPr>
                      <a:r>
                        <a:rPr lang="en-US" sz="1600" u="none" strike="noStrike" cap="none" dirty="0"/>
                        <a:t>They should sleep </a:t>
                      </a:r>
                      <a:r>
                        <a:rPr lang="en-US" sz="1600" u="sng" strike="noStrike" cap="none" dirty="0"/>
                        <a:t>9 to 12 </a:t>
                      </a:r>
                      <a:r>
                        <a:rPr lang="en-US" sz="1600" u="none" strike="noStrike" cap="none" dirty="0"/>
                        <a:t>hours a day.</a:t>
                      </a:r>
                      <a:endParaRPr sz="1600" u="none" strike="noStrike" cap="none" dirty="0"/>
                    </a:p>
                  </a:txBody>
                  <a:tcPr marL="91425" marR="91425" marT="91425" marB="91425">
                    <a:solidFill>
                      <a:srgbClr val="FFCCCC"/>
                    </a:solidFill>
                  </a:tcPr>
                </a:tc>
                <a:extLst>
                  <a:ext uri="{0D108BD9-81ED-4DB2-BD59-A6C34878D82A}">
                    <a16:rowId xmlns:a16="http://schemas.microsoft.com/office/drawing/2014/main" val="10003"/>
                  </a:ext>
                </a:extLst>
              </a:tr>
            </a:tbl>
          </a:graphicData>
        </a:graphic>
      </p:graphicFrame>
      <p:sp>
        <p:nvSpPr>
          <p:cNvPr id="391" name="Google Shape;391;g2bb2862943f_0_849"/>
          <p:cNvSpPr txBox="1"/>
          <p:nvPr/>
        </p:nvSpPr>
        <p:spPr>
          <a:xfrm>
            <a:off x="1346929" y="5937030"/>
            <a:ext cx="8888100" cy="523200"/>
          </a:xfrm>
          <a:prstGeom prst="rect">
            <a:avLst/>
          </a:prstGeom>
          <a:noFill/>
          <a:ln w="28575" cap="flat" cmpd="sng">
            <a:solidFill>
              <a:srgbClr val="FF9999"/>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400" b="1" i="0" u="none" strike="noStrike" cap="none" dirty="0">
                <a:solidFill>
                  <a:srgbClr val="000000"/>
                </a:solidFill>
                <a:latin typeface="Arial"/>
                <a:ea typeface="Arial"/>
                <a:cs typeface="Arial"/>
                <a:sym typeface="Arial"/>
              </a:rPr>
              <a:t>Any questions regarding sleeping habits should be discussed with your pediatrician.</a:t>
            </a:r>
            <a:endParaRPr sz="14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sp>
        <p:nvSpPr>
          <p:cNvPr id="3" name="Google Shape;383;g2bb2862943f_0_849">
            <a:extLst>
              <a:ext uri="{FF2B5EF4-FFF2-40B4-BE49-F238E27FC236}">
                <a16:creationId xmlns:a16="http://schemas.microsoft.com/office/drawing/2014/main" id="{14C5E737-D6CC-F852-893C-B6A9F3F9480F}"/>
              </a:ext>
            </a:extLst>
          </p:cNvPr>
          <p:cNvSpPr/>
          <p:nvPr/>
        </p:nvSpPr>
        <p:spPr>
          <a:xfrm>
            <a:off x="9813701" y="-3933"/>
            <a:ext cx="2376964" cy="3987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n-US" sz="1800" dirty="0">
                <a:solidFill>
                  <a:schemeClr val="lt1"/>
                </a:solidFill>
                <a:latin typeface="Calibri"/>
                <a:ea typeface="Calibri"/>
                <a:cs typeface="Calibri"/>
                <a:sym typeface="Calibri"/>
              </a:rPr>
              <a:t>8.1.3 Sleeping Habits</a:t>
            </a:r>
            <a:endParaRPr sz="1800" dirty="0">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Εικόνα 10" descr="Εικόνα που περιέχει κείμενο, γραμματοσειρά, λογότυπο, γραφικά&#10;&#10;Περιγραφή που δημιουργήθηκε αυτόματα">
            <a:extLst>
              <a:ext uri="{FF2B5EF4-FFF2-40B4-BE49-F238E27FC236}">
                <a16:creationId xmlns:a16="http://schemas.microsoft.com/office/drawing/2014/main" id="{300ED21F-BA4A-76D4-938D-43CD49C53764}"/>
              </a:ext>
            </a:extLst>
          </p:cNvPr>
          <p:cNvPicPr>
            <a:picLocks noChangeAspect="1"/>
          </p:cNvPicPr>
          <p:nvPr/>
        </p:nvPicPr>
        <p:blipFill rotWithShape="1">
          <a:blip r:embed="rId3">
            <a:extLst>
              <a:ext uri="{28A0092B-C50C-407E-A947-70E740481C1C}">
                <a14:useLocalDpi xmlns:a14="http://schemas.microsoft.com/office/drawing/2010/main" val="0"/>
              </a:ext>
            </a:extLst>
          </a:blip>
          <a:srcRect l="19107"/>
          <a:stretch/>
        </p:blipFill>
        <p:spPr>
          <a:xfrm>
            <a:off x="1488562" y="374456"/>
            <a:ext cx="6563496" cy="2084244"/>
          </a:xfrm>
          <a:prstGeom prst="rect">
            <a:avLst/>
          </a:prstGeom>
        </p:spPr>
      </p:pic>
      <p:pic>
        <p:nvPicPr>
          <p:cNvPr id="13" name="Εικόνα 12">
            <a:extLst>
              <a:ext uri="{FF2B5EF4-FFF2-40B4-BE49-F238E27FC236}">
                <a16:creationId xmlns:a16="http://schemas.microsoft.com/office/drawing/2014/main" id="{7C86EE4D-CAC2-9380-C65D-7DA71C9CBC3B}"/>
              </a:ext>
            </a:extLst>
          </p:cNvPr>
          <p:cNvPicPr>
            <a:picLocks noChangeAspect="1"/>
          </p:cNvPicPr>
          <p:nvPr/>
        </p:nvPicPr>
        <p:blipFill>
          <a:blip r:embed="rId4"/>
          <a:stretch>
            <a:fillRect/>
          </a:stretch>
        </p:blipFill>
        <p:spPr>
          <a:xfrm>
            <a:off x="305" y="5991103"/>
            <a:ext cx="12191695" cy="869554"/>
          </a:xfrm>
          <a:prstGeom prst="rect">
            <a:avLst/>
          </a:prstGeom>
        </p:spPr>
      </p:pic>
      <p:pic>
        <p:nvPicPr>
          <p:cNvPr id="17" name="Εικόνα 16">
            <a:extLst>
              <a:ext uri="{FF2B5EF4-FFF2-40B4-BE49-F238E27FC236}">
                <a16:creationId xmlns:a16="http://schemas.microsoft.com/office/drawing/2014/main" id="{776D3A79-A4EA-011B-EE3F-2B5EC1352C1D}"/>
              </a:ext>
            </a:extLst>
          </p:cNvPr>
          <p:cNvPicPr>
            <a:picLocks noChangeAspect="1"/>
          </p:cNvPicPr>
          <p:nvPr/>
        </p:nvPicPr>
        <p:blipFill rotWithShape="1">
          <a:blip r:embed="rId4"/>
          <a:srcRect b="59835"/>
          <a:stretch/>
        </p:blipFill>
        <p:spPr>
          <a:xfrm rot="10800000">
            <a:off x="-8250" y="-4107"/>
            <a:ext cx="12191695" cy="349261"/>
          </a:xfrm>
          <a:prstGeom prst="rect">
            <a:avLst/>
          </a:prstGeom>
        </p:spPr>
      </p:pic>
      <p:pic>
        <p:nvPicPr>
          <p:cNvPr id="18" name="Εικόνα 17"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29A217B1-02FB-0D22-229B-F635B22A40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6684" y="803957"/>
            <a:ext cx="860604" cy="1540240"/>
          </a:xfrm>
          <a:prstGeom prst="rect">
            <a:avLst/>
          </a:prstGeom>
        </p:spPr>
      </p:pic>
      <p:sp>
        <p:nvSpPr>
          <p:cNvPr id="8" name="Google Shape;120;p1"/>
          <p:cNvSpPr txBox="1"/>
          <p:nvPr/>
        </p:nvSpPr>
        <p:spPr>
          <a:xfrm>
            <a:off x="296684" y="2984211"/>
            <a:ext cx="7615416" cy="2015700"/>
          </a:xfrm>
          <a:prstGeom prst="rect">
            <a:avLst/>
          </a:prstGeom>
          <a:noFill/>
          <a:ln>
            <a:noFill/>
          </a:ln>
        </p:spPr>
        <p:txBody>
          <a:bodyPr spcFirstLastPara="1" wrap="square" lIns="91425" tIns="45700" rIns="91425" bIns="45700" anchor="ctr" anchorCtr="0">
            <a:normAutofit/>
          </a:bodyPr>
          <a:lstStyle/>
          <a:p>
            <a:pPr>
              <a:spcAft>
                <a:spcPts val="600"/>
              </a:spcAft>
            </a:pPr>
            <a:r>
              <a:rPr lang="en-US" sz="7200" dirty="0" smtClean="0">
                <a:solidFill>
                  <a:srgbClr val="C00000"/>
                </a:solidFill>
                <a:latin typeface="Calibri Light" panose="020F0302020204030204" pitchFamily="34" charset="0"/>
                <a:ea typeface="Calibri"/>
                <a:cs typeface="Calibri Light" panose="020F0302020204030204" pitchFamily="34" charset="0"/>
                <a:sym typeface="Calibri"/>
              </a:rPr>
              <a:t>8</a:t>
            </a:r>
            <a:r>
              <a:rPr lang="en-US" sz="3400" b="1" dirty="0">
                <a:solidFill>
                  <a:schemeClr val="dk1"/>
                </a:solidFill>
                <a:latin typeface="Calibri Light" panose="020F0302020204030204" pitchFamily="34" charset="0"/>
                <a:ea typeface="Calibri"/>
                <a:cs typeface="Calibri Light" panose="020F0302020204030204" pitchFamily="34" charset="0"/>
                <a:sym typeface="Calibri"/>
              </a:rPr>
              <a:t/>
            </a:r>
            <a:br>
              <a:rPr lang="en-US" sz="3400" b="1" dirty="0">
                <a:solidFill>
                  <a:schemeClr val="dk1"/>
                </a:solidFill>
                <a:latin typeface="Calibri Light" panose="020F0302020204030204" pitchFamily="34" charset="0"/>
                <a:ea typeface="Calibri"/>
                <a:cs typeface="Calibri Light" panose="020F0302020204030204" pitchFamily="34" charset="0"/>
                <a:sym typeface="Calibri"/>
              </a:rPr>
            </a:br>
            <a:r>
              <a:rPr lang="en-US" sz="4000" b="1" dirty="0">
                <a:solidFill>
                  <a:schemeClr val="dk1"/>
                </a:solidFill>
                <a:latin typeface="Calibri Light" panose="020F0302020204030204" pitchFamily="34" charset="0"/>
                <a:ea typeface="Calibri"/>
                <a:cs typeface="Calibri Light" panose="020F0302020204030204" pitchFamily="34" charset="0"/>
                <a:sym typeface="Calibri"/>
              </a:rPr>
              <a:t>Newborn’s care  </a:t>
            </a:r>
            <a:endParaRPr lang="en-US" sz="3400" dirty="0"/>
          </a:p>
          <a:p>
            <a:pPr marL="0" marR="0" lvl="0" indent="0" algn="l" rtl="0">
              <a:lnSpc>
                <a:spcPct val="90000"/>
              </a:lnSpc>
              <a:spcBef>
                <a:spcPts val="0"/>
              </a:spcBef>
              <a:spcAft>
                <a:spcPts val="0"/>
              </a:spcAft>
              <a:buClr>
                <a:srgbClr val="000000"/>
              </a:buClr>
              <a:buSzPts val="1400"/>
              <a:buFont typeface="Arial"/>
              <a:buNone/>
            </a:pPr>
            <a:endParaRPr sz="1400" i="0" u="none" strike="noStrike" cap="none" dirty="0">
              <a:solidFill>
                <a:srgbClr val="000000"/>
              </a:solidFill>
              <a:latin typeface="Calibri Light" panose="020F0302020204030204" pitchFamily="34" charset="0"/>
              <a:cs typeface="Calibri Light" panose="020F0302020204030204" pitchFamily="34" charset="0"/>
              <a:sym typeface="Arial"/>
            </a:endParaRPr>
          </a:p>
        </p:txBody>
      </p:sp>
      <p:pic>
        <p:nvPicPr>
          <p:cNvPr id="4" name="Εικόνα 3"/>
          <p:cNvPicPr>
            <a:picLocks noChangeAspect="1"/>
          </p:cNvPicPr>
          <p:nvPr/>
        </p:nvPicPr>
        <p:blipFill rotWithShape="1">
          <a:blip r:embed="rId6">
            <a:extLst>
              <a:ext uri="{28A0092B-C50C-407E-A947-70E740481C1C}">
                <a14:useLocalDpi xmlns:a14="http://schemas.microsoft.com/office/drawing/2010/main" val="0"/>
              </a:ext>
            </a:extLst>
          </a:blip>
          <a:srcRect l="10684" t="10428" r="10855" b="10256"/>
          <a:stretch/>
        </p:blipFill>
        <p:spPr>
          <a:xfrm>
            <a:off x="7912100" y="2048533"/>
            <a:ext cx="3845170" cy="3887055"/>
          </a:xfrm>
          <a:prstGeom prst="rect">
            <a:avLst/>
          </a:prstGeom>
        </p:spPr>
      </p:pic>
    </p:spTree>
    <p:extLst>
      <p:ext uri="{BB962C8B-B14F-4D97-AF65-F5344CB8AC3E}">
        <p14:creationId xmlns:p14="http://schemas.microsoft.com/office/powerpoint/2010/main" val="34586939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Ambition abstract concept">
            <a:extLst>
              <a:ext uri="{FF2B5EF4-FFF2-40B4-BE49-F238E27FC236}">
                <a16:creationId xmlns:a16="http://schemas.microsoft.com/office/drawing/2014/main" id="{37C30715-0C5E-F962-37BC-8C60151230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8162" y="1079999"/>
            <a:ext cx="5517062" cy="534395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90C6FAC-F123-3F77-C6DF-29B3F0C3027F}"/>
              </a:ext>
            </a:extLst>
          </p:cNvPr>
          <p:cNvSpPr txBox="1"/>
          <p:nvPr/>
        </p:nvSpPr>
        <p:spPr>
          <a:xfrm>
            <a:off x="5419175" y="6181455"/>
            <a:ext cx="6099586" cy="276999"/>
          </a:xfrm>
          <a:prstGeom prst="rect">
            <a:avLst/>
          </a:prstGeom>
          <a:noFill/>
        </p:spPr>
        <p:txBody>
          <a:bodyPr wrap="square">
            <a:spAutoFit/>
          </a:bodyPr>
          <a:lstStyle/>
          <a:p>
            <a:pPr algn="r"/>
            <a:r>
              <a:rPr lang="en-US" sz="1200" dirty="0">
                <a:hlinkClick r:id="rId4"/>
              </a:rPr>
              <a:t>Designed by </a:t>
            </a:r>
            <a:r>
              <a:rPr lang="en-US" sz="1200" dirty="0" err="1">
                <a:hlinkClick r:id="rId4"/>
              </a:rPr>
              <a:t>Freepik</a:t>
            </a:r>
            <a:endParaRPr lang="el-GR" sz="1200" dirty="0"/>
          </a:p>
        </p:txBody>
      </p:sp>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fontScale="90000"/>
          </a:bodyPr>
          <a:lstStyle/>
          <a:p>
            <a:pPr>
              <a:spcBef>
                <a:spcPts val="0"/>
              </a:spcBef>
            </a:pPr>
            <a:r>
              <a:rPr lang="en-US" sz="3100" dirty="0">
                <a:solidFill>
                  <a:srgbClr val="C01E24"/>
                </a:solidFill>
              </a:rPr>
              <a:t>8.1.4</a:t>
            </a:r>
            <a:r>
              <a:rPr lang="en-US" dirty="0"/>
              <a:t/>
            </a:r>
            <a:br>
              <a:rPr lang="en-US" dirty="0"/>
            </a:br>
            <a:r>
              <a:rPr lang="en-US" dirty="0">
                <a:solidFill>
                  <a:srgbClr val="C01E24"/>
                </a:solidFill>
              </a:rPr>
              <a:t>Health applications on newborns</a:t>
            </a:r>
            <a:endParaRPr lang="el-G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p:txBody>
          <a:bodyPr>
            <a:normAutofit/>
          </a:bodyPr>
          <a:lstStyle/>
          <a:p>
            <a:r>
              <a:rPr lang="en-US" sz="2200" dirty="0">
                <a:solidFill>
                  <a:srgbClr val="203864"/>
                </a:solidFill>
                <a:sym typeface="Arial" panose="020B0604020202020204" pitchFamily="34" charset="0"/>
              </a:rPr>
              <a:t>Objectives</a:t>
            </a:r>
          </a:p>
        </p:txBody>
      </p:sp>
      <p:sp>
        <p:nvSpPr>
          <p:cNvPr id="8" name="Google Shape;399;g2bb2862943f_0_875"/>
          <p:cNvSpPr txBox="1">
            <a:spLocks/>
          </p:cNvSpPr>
          <p:nvPr/>
        </p:nvSpPr>
        <p:spPr>
          <a:xfrm>
            <a:off x="365341" y="2870317"/>
            <a:ext cx="6524557" cy="2254576"/>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150000"/>
              </a:lnSpc>
              <a:spcBef>
                <a:spcPts val="600"/>
              </a:spcBef>
              <a:spcAft>
                <a:spcPts val="600"/>
              </a:spcAft>
              <a:buClr>
                <a:srgbClr val="C01E24"/>
              </a:buClr>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5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5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5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5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7850" indent="-457200">
              <a:lnSpc>
                <a:spcPct val="120000"/>
              </a:lnSpc>
              <a:spcBef>
                <a:spcPts val="1200"/>
              </a:spcBef>
              <a:spcAft>
                <a:spcPts val="0"/>
              </a:spcAft>
              <a:buSzPct val="71428"/>
              <a:buFont typeface="Wingdings" panose="05000000000000000000" pitchFamily="2" charset="2"/>
              <a:buChar char="ü"/>
            </a:pPr>
            <a:r>
              <a:rPr lang="en-US" sz="2800" dirty="0"/>
              <a:t>To be able to differentiate between each of the applications for newborns.</a:t>
            </a:r>
          </a:p>
          <a:p>
            <a:pPr marL="577850" indent="-457200">
              <a:lnSpc>
                <a:spcPct val="120000"/>
              </a:lnSpc>
              <a:spcBef>
                <a:spcPts val="1200"/>
              </a:spcBef>
              <a:spcAft>
                <a:spcPts val="0"/>
              </a:spcAft>
              <a:buSzPct val="71428"/>
              <a:buFont typeface="Wingdings" panose="05000000000000000000" pitchFamily="2" charset="2"/>
              <a:buChar char="ü"/>
            </a:pPr>
            <a:r>
              <a:rPr lang="en-US" sz="2800" dirty="0"/>
              <a:t>To know how to use them properly. </a:t>
            </a:r>
          </a:p>
        </p:txBody>
      </p:sp>
    </p:spTree>
    <p:extLst>
      <p:ext uri="{BB962C8B-B14F-4D97-AF65-F5344CB8AC3E}">
        <p14:creationId xmlns:p14="http://schemas.microsoft.com/office/powerpoint/2010/main" val="28410984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D668452-91ED-94D3-BBAE-D9D2DD5C3526}"/>
              </a:ext>
            </a:extLst>
          </p:cNvPr>
          <p:cNvSpPr>
            <a:spLocks noGrp="1"/>
          </p:cNvSpPr>
          <p:nvPr>
            <p:ph type="title"/>
          </p:nvPr>
        </p:nvSpPr>
        <p:spPr/>
        <p:txBody>
          <a:bodyPr/>
          <a:lstStyle/>
          <a:p>
            <a:r>
              <a:rPr lang="en-US" dirty="0"/>
              <a:t>Training content</a:t>
            </a:r>
            <a:endParaRPr lang="el-GR" dirty="0"/>
          </a:p>
        </p:txBody>
      </p:sp>
      <p:sp>
        <p:nvSpPr>
          <p:cNvPr id="3" name="Θέση κειμένου 2">
            <a:extLst>
              <a:ext uri="{FF2B5EF4-FFF2-40B4-BE49-F238E27FC236}">
                <a16:creationId xmlns:a16="http://schemas.microsoft.com/office/drawing/2014/main" id="{9C71394B-CC2D-BB71-895D-9B212BB19575}"/>
              </a:ext>
            </a:extLst>
          </p:cNvPr>
          <p:cNvSpPr>
            <a:spLocks noGrp="1"/>
          </p:cNvSpPr>
          <p:nvPr>
            <p:ph type="body" idx="1"/>
          </p:nvPr>
        </p:nvSpPr>
        <p:spPr>
          <a:xfrm>
            <a:off x="557998" y="1996225"/>
            <a:ext cx="8444333" cy="4669774"/>
          </a:xfrm>
        </p:spPr>
        <p:txBody>
          <a:bodyPr/>
          <a:lstStyle/>
          <a:p>
            <a:r>
              <a:rPr lang="en-US" dirty="0"/>
              <a:t>What are the health applications on newborns? </a:t>
            </a:r>
          </a:p>
          <a:p>
            <a:r>
              <a:rPr lang="en-US" dirty="0"/>
              <a:t>Which are the objectives of each application?</a:t>
            </a:r>
          </a:p>
          <a:p>
            <a:r>
              <a:rPr lang="en-US" dirty="0"/>
              <a:t>What are their characteristics?</a:t>
            </a:r>
          </a:p>
          <a:p>
            <a:endParaRPr lang="el-GR" dirty="0"/>
          </a:p>
        </p:txBody>
      </p:sp>
      <p:sp>
        <p:nvSpPr>
          <p:cNvPr id="4" name="Google Shape;418;g2bb2862943f_0_896">
            <a:extLst>
              <a:ext uri="{FF2B5EF4-FFF2-40B4-BE49-F238E27FC236}">
                <a16:creationId xmlns:a16="http://schemas.microsoft.com/office/drawing/2014/main" id="{D5D14915-C27B-DE94-D2E4-B9CCA7F6D6D2}"/>
              </a:ext>
            </a:extLst>
          </p:cNvPr>
          <p:cNvSpPr/>
          <p:nvPr/>
        </p:nvSpPr>
        <p:spPr>
          <a:xfrm>
            <a:off x="8384146" y="-3933"/>
            <a:ext cx="3806519" cy="3987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n-US" sz="1800" dirty="0">
                <a:solidFill>
                  <a:schemeClr val="lt1"/>
                </a:solidFill>
                <a:latin typeface="Calibri"/>
                <a:ea typeface="Calibri"/>
                <a:cs typeface="Calibri"/>
                <a:sym typeface="Calibri"/>
              </a:rPr>
              <a:t>8.1.4 Health applications on newborn</a:t>
            </a:r>
            <a:endParaRPr sz="1800"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8547072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g2bb2862943f_0_896"/>
          <p:cNvSpPr txBox="1">
            <a:spLocks noGrp="1"/>
          </p:cNvSpPr>
          <p:nvPr>
            <p:ph type="title"/>
          </p:nvPr>
        </p:nvSpPr>
        <p:spPr>
          <a:xfrm>
            <a:off x="244799" y="748684"/>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2200"/>
              <a:buFont typeface="Arial"/>
              <a:buNone/>
            </a:pPr>
            <a:r>
              <a:rPr lang="en-US" sz="2200">
                <a:latin typeface="Arial"/>
                <a:ea typeface="Arial"/>
                <a:cs typeface="Arial"/>
                <a:sym typeface="Arial"/>
              </a:rPr>
              <a:t>What are the health applications on newborns?</a:t>
            </a:r>
            <a:endParaRPr/>
          </a:p>
        </p:txBody>
      </p:sp>
      <p:sp>
        <p:nvSpPr>
          <p:cNvPr id="423" name="Google Shape;423;g2bb2862943f_0_896"/>
          <p:cNvSpPr txBox="1">
            <a:spLocks noGrp="1"/>
          </p:cNvSpPr>
          <p:nvPr>
            <p:ph type="body" idx="4294967295"/>
          </p:nvPr>
        </p:nvSpPr>
        <p:spPr>
          <a:xfrm>
            <a:off x="170294" y="1303009"/>
            <a:ext cx="11574600" cy="3635100"/>
          </a:xfrm>
          <a:prstGeom prst="rect">
            <a:avLst/>
          </a:prstGeom>
          <a:noFill/>
          <a:ln>
            <a:noFill/>
          </a:ln>
        </p:spPr>
        <p:txBody>
          <a:bodyPr spcFirstLastPara="1" wrap="square" lIns="91425" tIns="45700" rIns="91425" bIns="45700" anchor="t" anchorCtr="0">
            <a:noAutofit/>
          </a:bodyPr>
          <a:lstStyle/>
          <a:p>
            <a:pPr marL="342900" lvl="0" indent="-342900" algn="l" rtl="0">
              <a:lnSpc>
                <a:spcPct val="120000"/>
              </a:lnSpc>
              <a:spcBef>
                <a:spcPts val="1200"/>
              </a:spcBef>
              <a:spcAft>
                <a:spcPts val="0"/>
              </a:spcAft>
              <a:buSzPts val="2000"/>
              <a:buFont typeface="Noto Sans Symbols"/>
              <a:buChar char="▪"/>
            </a:pPr>
            <a:r>
              <a:rPr lang="en-US" sz="2400" dirty="0"/>
              <a:t>These applications are intended to help new parents in the care of newborns. In this module, we will show applications focused on the following topics related to newborn care: </a:t>
            </a:r>
            <a:endParaRPr dirty="0"/>
          </a:p>
          <a:p>
            <a:pPr marL="800100" lvl="1" indent="-342900">
              <a:lnSpc>
                <a:spcPct val="120000"/>
              </a:lnSpc>
              <a:spcBef>
                <a:spcPts val="1200"/>
              </a:spcBef>
              <a:buSzPts val="2000"/>
              <a:buFont typeface="Noto Sans Symbols"/>
              <a:buChar char="⮚"/>
            </a:pPr>
            <a:r>
              <a:rPr lang="en-US" sz="2400" dirty="0"/>
              <a:t>Daily logs</a:t>
            </a:r>
            <a:endParaRPr dirty="0"/>
          </a:p>
          <a:p>
            <a:pPr marL="800100" lvl="1" indent="-342900">
              <a:lnSpc>
                <a:spcPct val="120000"/>
              </a:lnSpc>
              <a:spcBef>
                <a:spcPts val="1200"/>
              </a:spcBef>
              <a:buSzPts val="2000"/>
              <a:buFont typeface="Noto Sans Symbols"/>
              <a:buChar char="⮚"/>
            </a:pPr>
            <a:r>
              <a:rPr lang="en-US" sz="2400" dirty="0"/>
              <a:t>Feeding </a:t>
            </a:r>
            <a:endParaRPr dirty="0"/>
          </a:p>
          <a:p>
            <a:pPr marL="800100" lvl="1" indent="-342900">
              <a:lnSpc>
                <a:spcPct val="120000"/>
              </a:lnSpc>
              <a:spcBef>
                <a:spcPts val="1200"/>
              </a:spcBef>
              <a:buSzPts val="2000"/>
              <a:buFont typeface="Noto Sans Symbols"/>
              <a:buChar char="⮚"/>
            </a:pPr>
            <a:r>
              <a:rPr lang="en-US" sz="2400" dirty="0" err="1"/>
              <a:t>Paediatric</a:t>
            </a:r>
            <a:r>
              <a:rPr lang="en-US" sz="2400" dirty="0"/>
              <a:t> advice</a:t>
            </a:r>
            <a:endParaRPr dirty="0"/>
          </a:p>
          <a:p>
            <a:pPr marL="800100" lvl="1" indent="-342900">
              <a:lnSpc>
                <a:spcPct val="120000"/>
              </a:lnSpc>
              <a:spcBef>
                <a:spcPts val="1200"/>
              </a:spcBef>
              <a:buSzPts val="2000"/>
              <a:buFont typeface="Noto Sans Symbols"/>
              <a:buChar char="⮚"/>
            </a:pPr>
            <a:r>
              <a:rPr lang="en-US" sz="2400" dirty="0"/>
              <a:t>Sleep habits</a:t>
            </a:r>
            <a:endParaRPr dirty="0"/>
          </a:p>
          <a:p>
            <a:pPr marL="800100" lvl="1" indent="-342900">
              <a:lnSpc>
                <a:spcPct val="120000"/>
              </a:lnSpc>
              <a:spcBef>
                <a:spcPts val="1200"/>
              </a:spcBef>
              <a:buSzPts val="2000"/>
              <a:buFont typeface="Noto Sans Symbols"/>
              <a:buChar char="⮚"/>
            </a:pPr>
            <a:r>
              <a:rPr lang="en-US" sz="2400" dirty="0"/>
              <a:t>Breastfeeding</a:t>
            </a:r>
            <a:endParaRPr dirty="0"/>
          </a:p>
          <a:p>
            <a:pPr marL="0" lvl="0" indent="0" algn="l" rtl="0">
              <a:lnSpc>
                <a:spcPct val="120000"/>
              </a:lnSpc>
              <a:spcBef>
                <a:spcPts val="1200"/>
              </a:spcBef>
              <a:spcAft>
                <a:spcPts val="0"/>
              </a:spcAft>
              <a:buSzPts val="2000"/>
              <a:buNone/>
            </a:pPr>
            <a:endParaRPr sz="2000" dirty="0"/>
          </a:p>
        </p:txBody>
      </p:sp>
      <p:sp>
        <p:nvSpPr>
          <p:cNvPr id="424" name="Google Shape;424;g2bb2862943f_0_896"/>
          <p:cNvSpPr txBox="1"/>
          <p:nvPr/>
        </p:nvSpPr>
        <p:spPr>
          <a:xfrm>
            <a:off x="1694030" y="6029514"/>
            <a:ext cx="9810616" cy="338514"/>
          </a:xfrm>
          <a:prstGeom prst="rect">
            <a:avLst/>
          </a:prstGeom>
          <a:noFill/>
          <a:ln w="19050" cap="flat" cmpd="sng">
            <a:solidFill>
              <a:srgbClr val="C0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0" i="0" u="none" strike="noStrike" cap="none" dirty="0">
                <a:solidFill>
                  <a:srgbClr val="000000"/>
                </a:solidFill>
                <a:latin typeface="Calibri"/>
                <a:ea typeface="Calibri"/>
                <a:cs typeface="Calibri"/>
                <a:sym typeface="Calibri"/>
              </a:rPr>
              <a:t>These applications do not replace consultations with </a:t>
            </a:r>
            <a:r>
              <a:rPr lang="en-US" sz="1600" b="0" i="0" u="none" strike="noStrike" cap="none" dirty="0" err="1">
                <a:solidFill>
                  <a:srgbClr val="000000"/>
                </a:solidFill>
                <a:latin typeface="Calibri"/>
                <a:ea typeface="Calibri"/>
                <a:cs typeface="Calibri"/>
                <a:sym typeface="Calibri"/>
              </a:rPr>
              <a:t>paeiatricians</a:t>
            </a:r>
            <a:r>
              <a:rPr lang="en-US" sz="1600" dirty="0">
                <a:latin typeface="Calibri"/>
                <a:ea typeface="Calibri"/>
                <a:cs typeface="Calibri"/>
                <a:sym typeface="Calibri"/>
              </a:rPr>
              <a:t>.</a:t>
            </a:r>
            <a:r>
              <a:rPr lang="en-US" sz="1600" b="0" i="0" u="none" strike="noStrike" cap="none" dirty="0">
                <a:solidFill>
                  <a:srgbClr val="000000"/>
                </a:solidFill>
                <a:latin typeface="Calibri"/>
                <a:ea typeface="Calibri"/>
                <a:cs typeface="Calibri"/>
                <a:sym typeface="Calibri"/>
              </a:rPr>
              <a:t> </a:t>
            </a:r>
            <a:r>
              <a:rPr lang="en-US" sz="1600" dirty="0">
                <a:latin typeface="Calibri"/>
                <a:ea typeface="Calibri"/>
                <a:cs typeface="Calibri"/>
                <a:sym typeface="Calibri"/>
              </a:rPr>
              <a:t>T</a:t>
            </a:r>
            <a:r>
              <a:rPr lang="en-US" sz="1600" b="0" i="0" u="none" strike="noStrike" cap="none" dirty="0">
                <a:solidFill>
                  <a:srgbClr val="000000"/>
                </a:solidFill>
                <a:latin typeface="Calibri"/>
                <a:ea typeface="Calibri"/>
                <a:cs typeface="Calibri"/>
                <a:sym typeface="Calibri"/>
              </a:rPr>
              <a:t>hey should only be used as a complement</a:t>
            </a:r>
            <a:r>
              <a:rPr lang="en-US" sz="1400" b="0" i="0" u="none" strike="noStrike" cap="none" dirty="0">
                <a:solidFill>
                  <a:srgbClr val="000000"/>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p:txBody>
      </p:sp>
      <p:sp>
        <p:nvSpPr>
          <p:cNvPr id="2" name="Google Shape;418;g2bb2862943f_0_896">
            <a:extLst>
              <a:ext uri="{FF2B5EF4-FFF2-40B4-BE49-F238E27FC236}">
                <a16:creationId xmlns:a16="http://schemas.microsoft.com/office/drawing/2014/main" id="{F79F2C42-0356-51E9-2AAC-C188D584A380}"/>
              </a:ext>
            </a:extLst>
          </p:cNvPr>
          <p:cNvSpPr/>
          <p:nvPr/>
        </p:nvSpPr>
        <p:spPr>
          <a:xfrm>
            <a:off x="8384146" y="-3933"/>
            <a:ext cx="3806519" cy="3987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n-US" sz="1800" dirty="0">
                <a:solidFill>
                  <a:schemeClr val="lt1"/>
                </a:solidFill>
                <a:latin typeface="Calibri"/>
                <a:ea typeface="Calibri"/>
                <a:cs typeface="Calibri"/>
                <a:sym typeface="Calibri"/>
              </a:rPr>
              <a:t>8.1.4 Health applications on newborn</a:t>
            </a:r>
            <a:endParaRPr sz="1800" dirty="0">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g2bb2862943f_0_914"/>
          <p:cNvSpPr txBox="1">
            <a:spLocks noGrp="1"/>
          </p:cNvSpPr>
          <p:nvPr>
            <p:ph type="title"/>
          </p:nvPr>
        </p:nvSpPr>
        <p:spPr>
          <a:xfrm>
            <a:off x="244799" y="748684"/>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2200"/>
              <a:buFont typeface="Arial"/>
              <a:buNone/>
            </a:pPr>
            <a:r>
              <a:rPr lang="en-US" sz="2200">
                <a:latin typeface="Arial"/>
                <a:ea typeface="Arial"/>
                <a:cs typeface="Arial"/>
                <a:sym typeface="Arial"/>
              </a:rPr>
              <a:t>Apps for Daily Records, Sleep habits…</a:t>
            </a:r>
            <a:endParaRPr/>
          </a:p>
        </p:txBody>
      </p:sp>
      <p:sp>
        <p:nvSpPr>
          <p:cNvPr id="436" name="Google Shape;436;g2bb2862943f_0_914"/>
          <p:cNvSpPr txBox="1">
            <a:spLocks noGrp="1"/>
          </p:cNvSpPr>
          <p:nvPr>
            <p:ph type="body" idx="4294967295"/>
          </p:nvPr>
        </p:nvSpPr>
        <p:spPr>
          <a:xfrm>
            <a:off x="308694" y="1780796"/>
            <a:ext cx="11574600" cy="36351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1200"/>
              </a:spcBef>
              <a:spcAft>
                <a:spcPts val="0"/>
              </a:spcAft>
              <a:buClr>
                <a:schemeClr val="dk1"/>
              </a:buClr>
              <a:buSzPts val="1100"/>
              <a:buFont typeface="Arial"/>
              <a:buNone/>
            </a:pPr>
            <a:r>
              <a:rPr lang="en-US" sz="2400" b="1" dirty="0"/>
              <a:t>My Baby - Baby Diary</a:t>
            </a:r>
            <a:r>
              <a:rPr lang="en-US" sz="2400" dirty="0"/>
              <a:t>:</a:t>
            </a:r>
            <a:endParaRPr sz="2400" dirty="0"/>
          </a:p>
          <a:p>
            <a:pPr marL="0" lvl="0" indent="0" algn="l" rtl="0">
              <a:lnSpc>
                <a:spcPct val="120000"/>
              </a:lnSpc>
              <a:spcBef>
                <a:spcPts val="1200"/>
              </a:spcBef>
              <a:spcAft>
                <a:spcPts val="0"/>
              </a:spcAft>
              <a:buClr>
                <a:schemeClr val="dk1"/>
              </a:buClr>
              <a:buSzPts val="1100"/>
              <a:buFont typeface="Arial"/>
              <a:buNone/>
            </a:pPr>
            <a:r>
              <a:rPr lang="en-US" sz="2400" dirty="0"/>
              <a:t>IOS: </a:t>
            </a:r>
            <a:r>
              <a:rPr lang="en-US" sz="2400" dirty="0">
                <a:hlinkClick r:id="rId3"/>
              </a:rPr>
              <a:t>https://apps.apple.com/es/app/mi-beb%C3%A9-diario-del-beb%C3%A9/id1439575933</a:t>
            </a:r>
            <a:r>
              <a:rPr lang="en-US" sz="2400" dirty="0"/>
              <a:t> </a:t>
            </a:r>
            <a:endParaRPr sz="2400" dirty="0"/>
          </a:p>
          <a:p>
            <a:pPr marL="0" lvl="0" indent="0" algn="l" rtl="0">
              <a:lnSpc>
                <a:spcPct val="120000"/>
              </a:lnSpc>
              <a:spcBef>
                <a:spcPts val="1200"/>
              </a:spcBef>
              <a:spcAft>
                <a:spcPts val="0"/>
              </a:spcAft>
              <a:buClr>
                <a:schemeClr val="dk1"/>
              </a:buClr>
              <a:buSzPts val="1100"/>
              <a:buFont typeface="Arial"/>
              <a:buNone/>
            </a:pPr>
            <a:r>
              <a:rPr lang="en-US" sz="2400" b="1" dirty="0"/>
              <a:t>Baby Tracker</a:t>
            </a:r>
            <a:endParaRPr sz="2400" b="1" dirty="0"/>
          </a:p>
          <a:p>
            <a:pPr marL="0" lvl="0" indent="0" algn="l" rtl="0">
              <a:lnSpc>
                <a:spcPct val="120000"/>
              </a:lnSpc>
              <a:spcBef>
                <a:spcPts val="1200"/>
              </a:spcBef>
              <a:spcAft>
                <a:spcPts val="0"/>
              </a:spcAft>
              <a:buClr>
                <a:schemeClr val="dk1"/>
              </a:buClr>
              <a:buSzPts val="1100"/>
              <a:buFont typeface="Arial"/>
              <a:buNone/>
            </a:pPr>
            <a:r>
              <a:rPr lang="en-US" sz="2400" dirty="0"/>
              <a:t>ANDROID: </a:t>
            </a:r>
            <a:r>
              <a:rPr lang="en-US" sz="2400" dirty="0">
                <a:hlinkClick r:id="rId4"/>
              </a:rPr>
              <a:t>https://play.google.com/store/apps/details?id=com.nighp.babytracker_android&amp;hl=es&amp;gl=US</a:t>
            </a:r>
            <a:r>
              <a:rPr lang="en-US" sz="2400" dirty="0"/>
              <a:t> </a:t>
            </a:r>
            <a:endParaRPr sz="2400" dirty="0"/>
          </a:p>
          <a:p>
            <a:pPr marL="0" lvl="0" indent="0" algn="l" rtl="0">
              <a:lnSpc>
                <a:spcPct val="120000"/>
              </a:lnSpc>
              <a:spcBef>
                <a:spcPts val="1200"/>
              </a:spcBef>
              <a:spcAft>
                <a:spcPts val="0"/>
              </a:spcAft>
              <a:buClr>
                <a:schemeClr val="dk1"/>
              </a:buClr>
              <a:buSzPts val="1100"/>
              <a:buFont typeface="Arial"/>
              <a:buNone/>
            </a:pPr>
            <a:endParaRPr sz="2400" dirty="0"/>
          </a:p>
          <a:p>
            <a:pPr marL="0" lvl="0" indent="0" algn="l" rtl="0">
              <a:lnSpc>
                <a:spcPct val="120000"/>
              </a:lnSpc>
              <a:spcBef>
                <a:spcPts val="1200"/>
              </a:spcBef>
              <a:spcAft>
                <a:spcPts val="0"/>
              </a:spcAft>
              <a:buSzPts val="2000"/>
              <a:buNone/>
            </a:pPr>
            <a:endParaRPr sz="2400" dirty="0"/>
          </a:p>
        </p:txBody>
      </p:sp>
      <p:sp>
        <p:nvSpPr>
          <p:cNvPr id="2" name="Google Shape;418;g2bb2862943f_0_896">
            <a:extLst>
              <a:ext uri="{FF2B5EF4-FFF2-40B4-BE49-F238E27FC236}">
                <a16:creationId xmlns:a16="http://schemas.microsoft.com/office/drawing/2014/main" id="{39F8A8A2-B06E-4EEA-8217-C4E186962EDB}"/>
              </a:ext>
            </a:extLst>
          </p:cNvPr>
          <p:cNvSpPr/>
          <p:nvPr/>
        </p:nvSpPr>
        <p:spPr>
          <a:xfrm>
            <a:off x="8384146" y="-3933"/>
            <a:ext cx="3806519" cy="3987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n-US" sz="1800" dirty="0">
                <a:solidFill>
                  <a:schemeClr val="lt1"/>
                </a:solidFill>
                <a:latin typeface="Calibri"/>
                <a:ea typeface="Calibri"/>
                <a:cs typeface="Calibri"/>
                <a:sym typeface="Calibri"/>
              </a:rPr>
              <a:t>8.1.4 Health applications on newborn</a:t>
            </a:r>
            <a:endParaRPr sz="1800" dirty="0">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g2bb2862943f_0_930"/>
          <p:cNvSpPr txBox="1">
            <a:spLocks noGrp="1"/>
          </p:cNvSpPr>
          <p:nvPr>
            <p:ph type="title"/>
          </p:nvPr>
        </p:nvSpPr>
        <p:spPr>
          <a:xfrm>
            <a:off x="244799" y="748684"/>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2200"/>
              <a:buFont typeface="Arial"/>
              <a:buNone/>
            </a:pPr>
            <a:r>
              <a:rPr lang="en-US" sz="2200" dirty="0">
                <a:latin typeface="Arial"/>
                <a:ea typeface="Arial"/>
                <a:cs typeface="Arial"/>
                <a:sym typeface="Arial"/>
              </a:rPr>
              <a:t>My Baby - Baby Diary</a:t>
            </a:r>
            <a:endParaRPr dirty="0"/>
          </a:p>
        </p:txBody>
      </p:sp>
      <p:sp>
        <p:nvSpPr>
          <p:cNvPr id="447" name="Google Shape;447;g2bb2862943f_0_930"/>
          <p:cNvSpPr/>
          <p:nvPr/>
        </p:nvSpPr>
        <p:spPr>
          <a:xfrm>
            <a:off x="9778965" y="6349349"/>
            <a:ext cx="2411700" cy="2769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sng" strike="noStrike" cap="none" dirty="0">
                <a:solidFill>
                  <a:schemeClr val="dk1"/>
                </a:solidFill>
                <a:latin typeface="Calibri"/>
                <a:ea typeface="Calibri"/>
                <a:cs typeface="Calibri"/>
                <a:sym typeface="Calibri"/>
                <a:hlinkClick r:id="rId3">
                  <a:extLst>
                    <a:ext uri="{A12FA001-AC4F-418D-AE19-62706E023703}">
                      <ahyp:hlinkClr xmlns="" xmlns:ahyp="http://schemas.microsoft.com/office/drawing/2018/hyperlinkcolor" val="tx"/>
                    </a:ext>
                  </a:extLst>
                </a:hlinkClick>
              </a:rPr>
              <a:t>S</a:t>
            </a:r>
            <a:r>
              <a:rPr lang="en-US" sz="1200" b="0" i="0" u="sng" strike="noStrike" cap="none" dirty="0">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o</a:t>
            </a:r>
            <a:r>
              <a:rPr lang="en-US" sz="1200" b="0" i="0" u="sng" strike="noStrike" cap="none" dirty="0">
                <a:solidFill>
                  <a:schemeClr val="dk1"/>
                </a:solidFill>
                <a:latin typeface="Calibri"/>
                <a:ea typeface="Calibri"/>
                <a:cs typeface="Calibri"/>
                <a:sym typeface="Calibri"/>
                <a:hlinkClick r:id="rId3">
                  <a:extLst>
                    <a:ext uri="{A12FA001-AC4F-418D-AE19-62706E023703}">
                      <ahyp:hlinkClr xmlns="" xmlns:ahyp="http://schemas.microsoft.com/office/drawing/2018/hyperlinkcolor" val="tx"/>
                    </a:ext>
                  </a:extLst>
                </a:hlinkClick>
              </a:rPr>
              <a:t>urce</a:t>
            </a:r>
            <a:r>
              <a:rPr lang="en-US" sz="1200" b="0" i="0" u="none" strike="noStrike" cap="none" dirty="0">
                <a:solidFill>
                  <a:schemeClr val="dk1"/>
                </a:solidFill>
                <a:latin typeface="Calibri"/>
                <a:ea typeface="Calibri"/>
                <a:cs typeface="Calibri"/>
                <a:sym typeface="Calibri"/>
              </a:rPr>
              <a:t> | </a:t>
            </a:r>
            <a:r>
              <a:rPr lang="en-US" sz="1200" b="0" i="0" u="sng" strike="noStrike" cap="none" dirty="0">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license</a:t>
            </a:r>
            <a:endParaRPr sz="1200" b="0" i="0" u="none" strike="noStrike" cap="none" dirty="0">
              <a:solidFill>
                <a:schemeClr val="dk1"/>
              </a:solidFill>
              <a:latin typeface="Calibri"/>
              <a:ea typeface="Calibri"/>
              <a:cs typeface="Calibri"/>
              <a:sym typeface="Calibri"/>
            </a:endParaRPr>
          </a:p>
        </p:txBody>
      </p:sp>
      <p:sp>
        <p:nvSpPr>
          <p:cNvPr id="448" name="Google Shape;448;g2bb2862943f_0_930"/>
          <p:cNvSpPr txBox="1">
            <a:spLocks noGrp="1"/>
          </p:cNvSpPr>
          <p:nvPr>
            <p:ph type="body" idx="4294967295"/>
          </p:nvPr>
        </p:nvSpPr>
        <p:spPr>
          <a:xfrm>
            <a:off x="308700" y="1654550"/>
            <a:ext cx="11574600" cy="40080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1200"/>
              </a:spcBef>
              <a:spcAft>
                <a:spcPts val="0"/>
              </a:spcAft>
              <a:buSzPts val="2000"/>
              <a:buNone/>
            </a:pPr>
            <a:r>
              <a:rPr lang="en-US" dirty="0"/>
              <a:t>This application assists parents in monitoring their baby's development, focusing on:</a:t>
            </a:r>
            <a:endParaRPr dirty="0"/>
          </a:p>
          <a:p>
            <a:pPr marL="457200" lvl="0" indent="-368300" algn="l" rtl="0">
              <a:lnSpc>
                <a:spcPct val="120000"/>
              </a:lnSpc>
              <a:spcBef>
                <a:spcPts val="1200"/>
              </a:spcBef>
              <a:spcAft>
                <a:spcPts val="0"/>
              </a:spcAft>
              <a:buSzPts val="2200"/>
              <a:buChar char="▪"/>
            </a:pPr>
            <a:r>
              <a:rPr lang="en-US" dirty="0"/>
              <a:t>Feeding</a:t>
            </a:r>
            <a:endParaRPr dirty="0"/>
          </a:p>
          <a:p>
            <a:pPr marL="457200" lvl="0" indent="-368300" algn="l" rtl="0">
              <a:lnSpc>
                <a:spcPct val="120000"/>
              </a:lnSpc>
              <a:spcBef>
                <a:spcPts val="0"/>
              </a:spcBef>
              <a:spcAft>
                <a:spcPts val="0"/>
              </a:spcAft>
              <a:buSzPts val="2200"/>
              <a:buChar char="▪"/>
            </a:pPr>
            <a:r>
              <a:rPr lang="en-US" dirty="0"/>
              <a:t>Diaper changes</a:t>
            </a:r>
            <a:endParaRPr dirty="0"/>
          </a:p>
          <a:p>
            <a:pPr marL="457200" lvl="0" indent="-368300" algn="l" rtl="0">
              <a:lnSpc>
                <a:spcPct val="120000"/>
              </a:lnSpc>
              <a:spcBef>
                <a:spcPts val="0"/>
              </a:spcBef>
              <a:spcAft>
                <a:spcPts val="0"/>
              </a:spcAft>
              <a:buSzPts val="2200"/>
              <a:buChar char="▪"/>
            </a:pPr>
            <a:r>
              <a:rPr lang="en-US" dirty="0"/>
              <a:t>Sleep habits, activities and mood changes.</a:t>
            </a:r>
            <a:endParaRPr dirty="0"/>
          </a:p>
          <a:p>
            <a:pPr marL="457200" lvl="0" indent="-368300" algn="l" rtl="0">
              <a:lnSpc>
                <a:spcPct val="120000"/>
              </a:lnSpc>
              <a:spcBef>
                <a:spcPts val="0"/>
              </a:spcBef>
              <a:spcAft>
                <a:spcPts val="0"/>
              </a:spcAft>
              <a:buSzPts val="2200"/>
              <a:buChar char="▪"/>
            </a:pPr>
            <a:r>
              <a:rPr lang="en-US" dirty="0"/>
              <a:t>Changes in size and weight.</a:t>
            </a:r>
            <a:endParaRPr dirty="0"/>
          </a:p>
          <a:p>
            <a:pPr marL="0" lvl="0" indent="0" algn="l" rtl="0">
              <a:lnSpc>
                <a:spcPct val="120000"/>
              </a:lnSpc>
              <a:spcBef>
                <a:spcPts val="0"/>
              </a:spcBef>
              <a:spcAft>
                <a:spcPts val="0"/>
              </a:spcAft>
              <a:buNone/>
            </a:pPr>
            <a:endParaRPr dirty="0"/>
          </a:p>
          <a:p>
            <a:pPr marL="0" lvl="0" indent="0" algn="l" rtl="0">
              <a:lnSpc>
                <a:spcPct val="120000"/>
              </a:lnSpc>
              <a:spcBef>
                <a:spcPts val="0"/>
              </a:spcBef>
              <a:spcAft>
                <a:spcPts val="0"/>
              </a:spcAft>
              <a:buNone/>
            </a:pPr>
            <a:endParaRPr dirty="0"/>
          </a:p>
          <a:p>
            <a:pPr marL="0" lvl="0" indent="0" algn="l" rtl="0">
              <a:lnSpc>
                <a:spcPct val="120000"/>
              </a:lnSpc>
              <a:spcBef>
                <a:spcPts val="1200"/>
              </a:spcBef>
              <a:spcAft>
                <a:spcPts val="0"/>
              </a:spcAft>
              <a:buSzPts val="2200"/>
              <a:buNone/>
            </a:pPr>
            <a:r>
              <a:rPr lang="en-US" dirty="0"/>
              <a:t>It is only available for IOS.</a:t>
            </a:r>
            <a:endParaRPr dirty="0"/>
          </a:p>
          <a:p>
            <a:pPr marL="457200" lvl="0" indent="-368300" algn="l" rtl="0">
              <a:lnSpc>
                <a:spcPct val="120000"/>
              </a:lnSpc>
              <a:spcBef>
                <a:spcPts val="1200"/>
              </a:spcBef>
              <a:spcAft>
                <a:spcPts val="0"/>
              </a:spcAft>
              <a:buSzPts val="2200"/>
              <a:buChar char="-"/>
            </a:pPr>
            <a:r>
              <a:rPr lang="en-US" dirty="0"/>
              <a:t>IOS: </a:t>
            </a:r>
            <a:r>
              <a:rPr lang="en-US" u="sng" dirty="0">
                <a:solidFill>
                  <a:srgbClr val="0563C1"/>
                </a:solidFill>
                <a:hlinkClick r:id="rId4">
                  <a:extLst>
                    <a:ext uri="{A12FA001-AC4F-418D-AE19-62706E023703}">
                      <ahyp:hlinkClr xmlns="" xmlns:ahyp="http://schemas.microsoft.com/office/drawing/2018/hyperlinkcolor" val="tx"/>
                    </a:ext>
                  </a:extLst>
                </a:hlinkClick>
              </a:rPr>
              <a:t>https://apps.apple.com/es/app/mi-beb%C3%A9-diario-del-beb%C3%A9/id1439575933</a:t>
            </a:r>
            <a:endParaRPr dirty="0"/>
          </a:p>
          <a:p>
            <a:pPr marL="0" lvl="0" indent="0" algn="l" rtl="0">
              <a:lnSpc>
                <a:spcPct val="120000"/>
              </a:lnSpc>
              <a:spcBef>
                <a:spcPts val="1200"/>
              </a:spcBef>
              <a:spcAft>
                <a:spcPts val="0"/>
              </a:spcAft>
              <a:buSzPts val="2000"/>
              <a:buNone/>
            </a:pPr>
            <a:endParaRPr sz="2000" dirty="0"/>
          </a:p>
        </p:txBody>
      </p:sp>
      <p:pic>
        <p:nvPicPr>
          <p:cNvPr id="449" name="Google Shape;449;g2bb2862943f_0_930"/>
          <p:cNvPicPr preferRelativeResize="0"/>
          <p:nvPr/>
        </p:nvPicPr>
        <p:blipFill rotWithShape="1">
          <a:blip r:embed="rId5">
            <a:alphaModFix/>
          </a:blip>
          <a:srcRect/>
          <a:stretch/>
        </p:blipFill>
        <p:spPr>
          <a:xfrm>
            <a:off x="7904924" y="2479799"/>
            <a:ext cx="2411700" cy="2437146"/>
          </a:xfrm>
          <a:prstGeom prst="rect">
            <a:avLst/>
          </a:prstGeom>
          <a:noFill/>
          <a:ln>
            <a:noFill/>
          </a:ln>
        </p:spPr>
      </p:pic>
      <p:sp>
        <p:nvSpPr>
          <p:cNvPr id="2" name="Google Shape;418;g2bb2862943f_0_896">
            <a:extLst>
              <a:ext uri="{FF2B5EF4-FFF2-40B4-BE49-F238E27FC236}">
                <a16:creationId xmlns:a16="http://schemas.microsoft.com/office/drawing/2014/main" id="{1E72BCCD-7B21-BB6B-B827-7BD55CFFBCDD}"/>
              </a:ext>
            </a:extLst>
          </p:cNvPr>
          <p:cNvSpPr/>
          <p:nvPr/>
        </p:nvSpPr>
        <p:spPr>
          <a:xfrm>
            <a:off x="8384146" y="-3933"/>
            <a:ext cx="3806519" cy="3987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n-US" sz="1800" dirty="0">
                <a:solidFill>
                  <a:schemeClr val="lt1"/>
                </a:solidFill>
                <a:latin typeface="Calibri"/>
                <a:ea typeface="Calibri"/>
                <a:cs typeface="Calibri"/>
                <a:sym typeface="Calibri"/>
              </a:rPr>
              <a:t>8.1.4 Health applications on newborn</a:t>
            </a:r>
            <a:endParaRPr sz="1800" dirty="0">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g2bb2862943f_0_945"/>
          <p:cNvSpPr txBox="1">
            <a:spLocks noGrp="1"/>
          </p:cNvSpPr>
          <p:nvPr>
            <p:ph type="title"/>
          </p:nvPr>
        </p:nvSpPr>
        <p:spPr>
          <a:xfrm>
            <a:off x="244799" y="748684"/>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2200"/>
              <a:buFont typeface="Arial"/>
              <a:buNone/>
            </a:pPr>
            <a:r>
              <a:rPr lang="en-US" sz="2200">
                <a:latin typeface="Arial"/>
                <a:ea typeface="Arial"/>
                <a:cs typeface="Arial"/>
                <a:sym typeface="Arial"/>
              </a:rPr>
              <a:t>My Baby - Baby Diary</a:t>
            </a:r>
            <a:endParaRPr/>
          </a:p>
        </p:txBody>
      </p:sp>
      <p:sp>
        <p:nvSpPr>
          <p:cNvPr id="461" name="Google Shape;461;g2bb2862943f_0_945"/>
          <p:cNvSpPr txBox="1">
            <a:spLocks noGrp="1"/>
          </p:cNvSpPr>
          <p:nvPr>
            <p:ph type="body" idx="4294967295"/>
          </p:nvPr>
        </p:nvSpPr>
        <p:spPr>
          <a:xfrm>
            <a:off x="1157150" y="2572350"/>
            <a:ext cx="3801600" cy="40080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1200"/>
              </a:spcBef>
              <a:spcAft>
                <a:spcPts val="0"/>
              </a:spcAft>
              <a:buSzPts val="2000"/>
              <a:buNone/>
            </a:pPr>
            <a:r>
              <a:rPr lang="en-US" sz="2000"/>
              <a:t>Once you enter your baby's information, the application takes you to its home page, where you can record all relevant tracking related to sleep, feeding, diaper changes...</a:t>
            </a:r>
            <a:endParaRPr sz="2000"/>
          </a:p>
          <a:p>
            <a:pPr marL="0" lvl="0" indent="0" algn="l" rtl="0">
              <a:lnSpc>
                <a:spcPct val="120000"/>
              </a:lnSpc>
              <a:spcBef>
                <a:spcPts val="1200"/>
              </a:spcBef>
              <a:spcAft>
                <a:spcPts val="0"/>
              </a:spcAft>
              <a:buSzPts val="2000"/>
              <a:buNone/>
            </a:pPr>
            <a:endParaRPr sz="2000"/>
          </a:p>
        </p:txBody>
      </p:sp>
      <p:sp>
        <p:nvSpPr>
          <p:cNvPr id="462" name="Google Shape;462;g2bb2862943f_0_945"/>
          <p:cNvSpPr/>
          <p:nvPr/>
        </p:nvSpPr>
        <p:spPr>
          <a:xfrm>
            <a:off x="576400" y="1692000"/>
            <a:ext cx="788100" cy="765300"/>
          </a:xfrm>
          <a:prstGeom prst="ellipse">
            <a:avLst/>
          </a:prstGeom>
          <a:solidFill>
            <a:srgbClr val="F4CCCC"/>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E06666"/>
              </a:solidFill>
              <a:latin typeface="Calibri"/>
              <a:ea typeface="Calibri"/>
              <a:cs typeface="Calibri"/>
              <a:sym typeface="Calibri"/>
            </a:endParaRPr>
          </a:p>
        </p:txBody>
      </p:sp>
      <p:sp>
        <p:nvSpPr>
          <p:cNvPr id="463" name="Google Shape;463;g2bb2862943f_0_945"/>
          <p:cNvSpPr txBox="1"/>
          <p:nvPr/>
        </p:nvSpPr>
        <p:spPr>
          <a:xfrm>
            <a:off x="752825" y="1674450"/>
            <a:ext cx="658800" cy="800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a:solidFill>
                  <a:srgbClr val="414141"/>
                </a:solidFill>
                <a:latin typeface="Calibri"/>
                <a:ea typeface="Calibri"/>
                <a:cs typeface="Calibri"/>
                <a:sym typeface="Calibri"/>
              </a:rPr>
              <a:t>1</a:t>
            </a:r>
            <a:endParaRPr sz="4000" b="1" i="0" u="none" strike="noStrike" cap="none">
              <a:solidFill>
                <a:srgbClr val="414141"/>
              </a:solidFill>
              <a:latin typeface="Calibri"/>
              <a:ea typeface="Calibri"/>
              <a:cs typeface="Calibri"/>
              <a:sym typeface="Calibri"/>
            </a:endParaRPr>
          </a:p>
        </p:txBody>
      </p:sp>
      <p:pic>
        <p:nvPicPr>
          <p:cNvPr id="464" name="Google Shape;464;g2bb2862943f_0_945"/>
          <p:cNvPicPr preferRelativeResize="0"/>
          <p:nvPr/>
        </p:nvPicPr>
        <p:blipFill rotWithShape="1">
          <a:blip r:embed="rId3">
            <a:alphaModFix/>
          </a:blip>
          <a:srcRect/>
          <a:stretch/>
        </p:blipFill>
        <p:spPr>
          <a:xfrm>
            <a:off x="5524875" y="1276175"/>
            <a:ext cx="2329750" cy="5043676"/>
          </a:xfrm>
          <a:prstGeom prst="rect">
            <a:avLst/>
          </a:prstGeom>
          <a:noFill/>
          <a:ln>
            <a:noFill/>
          </a:ln>
        </p:spPr>
      </p:pic>
      <p:sp>
        <p:nvSpPr>
          <p:cNvPr id="2" name="Google Shape;418;g2bb2862943f_0_896">
            <a:extLst>
              <a:ext uri="{FF2B5EF4-FFF2-40B4-BE49-F238E27FC236}">
                <a16:creationId xmlns:a16="http://schemas.microsoft.com/office/drawing/2014/main" id="{D2F46CB6-AD96-EA1B-D350-F256D4123692}"/>
              </a:ext>
            </a:extLst>
          </p:cNvPr>
          <p:cNvSpPr/>
          <p:nvPr/>
        </p:nvSpPr>
        <p:spPr>
          <a:xfrm>
            <a:off x="8384146" y="-3933"/>
            <a:ext cx="3806519" cy="3987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n-US" sz="1800" dirty="0">
                <a:solidFill>
                  <a:schemeClr val="lt1"/>
                </a:solidFill>
                <a:latin typeface="Calibri"/>
                <a:ea typeface="Calibri"/>
                <a:cs typeface="Calibri"/>
                <a:sym typeface="Calibri"/>
              </a:rPr>
              <a:t>8.1.4 Health applications on newborn</a:t>
            </a:r>
            <a:endParaRPr sz="1800" dirty="0">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g2bb2862943f_0_961"/>
          <p:cNvSpPr txBox="1">
            <a:spLocks noGrp="1"/>
          </p:cNvSpPr>
          <p:nvPr>
            <p:ph type="title"/>
          </p:nvPr>
        </p:nvSpPr>
        <p:spPr>
          <a:xfrm>
            <a:off x="244799" y="748684"/>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2200"/>
              <a:buFont typeface="Arial"/>
              <a:buNone/>
            </a:pPr>
            <a:r>
              <a:rPr lang="en-US" sz="2200">
                <a:latin typeface="Arial"/>
                <a:ea typeface="Arial"/>
                <a:cs typeface="Arial"/>
                <a:sym typeface="Arial"/>
              </a:rPr>
              <a:t>My Baby - Baby Diary</a:t>
            </a:r>
            <a:endParaRPr/>
          </a:p>
        </p:txBody>
      </p:sp>
      <p:sp>
        <p:nvSpPr>
          <p:cNvPr id="476" name="Google Shape;476;g2bb2862943f_0_961"/>
          <p:cNvSpPr txBox="1">
            <a:spLocks noGrp="1"/>
          </p:cNvSpPr>
          <p:nvPr>
            <p:ph type="body" idx="4294967295"/>
          </p:nvPr>
        </p:nvSpPr>
        <p:spPr>
          <a:xfrm>
            <a:off x="918400" y="2241225"/>
            <a:ext cx="3801600" cy="40080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1200"/>
              </a:spcBef>
              <a:spcAft>
                <a:spcPts val="0"/>
              </a:spcAft>
              <a:buSzPts val="2000"/>
              <a:buNone/>
            </a:pPr>
            <a:r>
              <a:rPr lang="en-US" sz="2000"/>
              <a:t>Here is an example of how you can register your baby’s sleep habits. </a:t>
            </a:r>
            <a:endParaRPr sz="2000"/>
          </a:p>
          <a:p>
            <a:pPr marL="0" lvl="0" indent="0" algn="l" rtl="0">
              <a:lnSpc>
                <a:spcPct val="120000"/>
              </a:lnSpc>
              <a:spcBef>
                <a:spcPts val="1200"/>
              </a:spcBef>
              <a:spcAft>
                <a:spcPts val="0"/>
              </a:spcAft>
              <a:buSzPts val="2000"/>
              <a:buNone/>
            </a:pPr>
            <a:r>
              <a:rPr lang="en-US" sz="2000"/>
              <a:t>First, click on the "+" button. Then, add the time your baby went to sleep and the time they woke up.</a:t>
            </a:r>
            <a:endParaRPr sz="2000"/>
          </a:p>
          <a:p>
            <a:pPr marL="0" lvl="0" indent="0" algn="l" rtl="0">
              <a:lnSpc>
                <a:spcPct val="120000"/>
              </a:lnSpc>
              <a:spcBef>
                <a:spcPts val="1200"/>
              </a:spcBef>
              <a:spcAft>
                <a:spcPts val="0"/>
              </a:spcAft>
              <a:buSzPts val="2000"/>
              <a:buNone/>
            </a:pPr>
            <a:r>
              <a:rPr lang="en-US" sz="2000"/>
              <a:t>You would follow the same process for breastfeeding and diapers changes. </a:t>
            </a:r>
            <a:endParaRPr sz="2000"/>
          </a:p>
          <a:p>
            <a:pPr marL="0" lvl="0" indent="0" algn="l" rtl="0">
              <a:lnSpc>
                <a:spcPct val="120000"/>
              </a:lnSpc>
              <a:spcBef>
                <a:spcPts val="1200"/>
              </a:spcBef>
              <a:spcAft>
                <a:spcPts val="0"/>
              </a:spcAft>
              <a:buSzPts val="2000"/>
              <a:buNone/>
            </a:pPr>
            <a:endParaRPr sz="2000"/>
          </a:p>
        </p:txBody>
      </p:sp>
      <p:pic>
        <p:nvPicPr>
          <p:cNvPr id="477" name="Google Shape;477;g2bb2862943f_0_961"/>
          <p:cNvPicPr preferRelativeResize="0"/>
          <p:nvPr/>
        </p:nvPicPr>
        <p:blipFill rotWithShape="1">
          <a:blip r:embed="rId3">
            <a:alphaModFix/>
          </a:blip>
          <a:srcRect/>
          <a:stretch/>
        </p:blipFill>
        <p:spPr>
          <a:xfrm>
            <a:off x="5058275" y="1276175"/>
            <a:ext cx="2239688" cy="4848701"/>
          </a:xfrm>
          <a:prstGeom prst="rect">
            <a:avLst/>
          </a:prstGeom>
          <a:noFill/>
          <a:ln>
            <a:noFill/>
          </a:ln>
        </p:spPr>
      </p:pic>
      <p:pic>
        <p:nvPicPr>
          <p:cNvPr id="478" name="Google Shape;478;g2bb2862943f_0_961"/>
          <p:cNvPicPr preferRelativeResize="0"/>
          <p:nvPr/>
        </p:nvPicPr>
        <p:blipFill rotWithShape="1">
          <a:blip r:embed="rId4">
            <a:alphaModFix/>
          </a:blip>
          <a:srcRect/>
          <a:stretch/>
        </p:blipFill>
        <p:spPr>
          <a:xfrm>
            <a:off x="8060050" y="1276150"/>
            <a:ext cx="2239700" cy="4848737"/>
          </a:xfrm>
          <a:prstGeom prst="rect">
            <a:avLst/>
          </a:prstGeom>
          <a:noFill/>
          <a:ln>
            <a:noFill/>
          </a:ln>
        </p:spPr>
      </p:pic>
      <p:sp>
        <p:nvSpPr>
          <p:cNvPr id="479" name="Google Shape;479;g2bb2862943f_0_961"/>
          <p:cNvSpPr/>
          <p:nvPr/>
        </p:nvSpPr>
        <p:spPr>
          <a:xfrm>
            <a:off x="5148575" y="3155700"/>
            <a:ext cx="598800" cy="546600"/>
          </a:xfrm>
          <a:prstGeom prst="ellipse">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cxnSp>
        <p:nvCxnSpPr>
          <p:cNvPr id="480" name="Google Shape;480;g2bb2862943f_0_961"/>
          <p:cNvCxnSpPr>
            <a:stCxn id="479" idx="6"/>
          </p:cNvCxnSpPr>
          <p:nvPr/>
        </p:nvCxnSpPr>
        <p:spPr>
          <a:xfrm rot="10800000" flipH="1">
            <a:off x="5747375" y="1723500"/>
            <a:ext cx="3115800" cy="1705500"/>
          </a:xfrm>
          <a:prstGeom prst="curvedConnector3">
            <a:avLst>
              <a:gd name="adj1" fmla="val 50000"/>
            </a:avLst>
          </a:prstGeom>
          <a:noFill/>
          <a:ln w="19050" cap="flat" cmpd="sng">
            <a:solidFill>
              <a:srgbClr val="C00000"/>
            </a:solidFill>
            <a:prstDash val="solid"/>
            <a:round/>
            <a:headEnd type="none" w="sm" len="sm"/>
            <a:tailEnd type="triangle" w="med" len="med"/>
          </a:ln>
        </p:spPr>
      </p:cxnSp>
      <p:sp>
        <p:nvSpPr>
          <p:cNvPr id="2" name="Google Shape;418;g2bb2862943f_0_896">
            <a:extLst>
              <a:ext uri="{FF2B5EF4-FFF2-40B4-BE49-F238E27FC236}">
                <a16:creationId xmlns:a16="http://schemas.microsoft.com/office/drawing/2014/main" id="{AA7429BE-747A-DC18-C179-B810EF2829BE}"/>
              </a:ext>
            </a:extLst>
          </p:cNvPr>
          <p:cNvSpPr/>
          <p:nvPr/>
        </p:nvSpPr>
        <p:spPr>
          <a:xfrm>
            <a:off x="8384146" y="-3933"/>
            <a:ext cx="3806519" cy="3987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n-US" sz="1800" dirty="0">
                <a:solidFill>
                  <a:schemeClr val="lt1"/>
                </a:solidFill>
                <a:latin typeface="Calibri"/>
                <a:ea typeface="Calibri"/>
                <a:cs typeface="Calibri"/>
                <a:sym typeface="Calibri"/>
              </a:rPr>
              <a:t>8.1.4 Health applications on newborn</a:t>
            </a:r>
            <a:endParaRPr sz="1800" dirty="0">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g2bb2862943f_0_980"/>
          <p:cNvSpPr txBox="1">
            <a:spLocks noGrp="1"/>
          </p:cNvSpPr>
          <p:nvPr>
            <p:ph type="title"/>
          </p:nvPr>
        </p:nvSpPr>
        <p:spPr>
          <a:xfrm>
            <a:off x="244799" y="748684"/>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2200"/>
              <a:buFont typeface="Arial"/>
              <a:buNone/>
            </a:pPr>
            <a:r>
              <a:rPr lang="en-US" sz="2200">
                <a:latin typeface="Arial"/>
                <a:ea typeface="Arial"/>
                <a:cs typeface="Arial"/>
                <a:sym typeface="Arial"/>
              </a:rPr>
              <a:t>My Baby - Baby Diary</a:t>
            </a:r>
            <a:endParaRPr/>
          </a:p>
        </p:txBody>
      </p:sp>
      <p:sp>
        <p:nvSpPr>
          <p:cNvPr id="492" name="Google Shape;492;g2bb2862943f_0_980"/>
          <p:cNvSpPr txBox="1">
            <a:spLocks noGrp="1"/>
          </p:cNvSpPr>
          <p:nvPr>
            <p:ph type="body" idx="4294967295"/>
          </p:nvPr>
        </p:nvSpPr>
        <p:spPr>
          <a:xfrm>
            <a:off x="1157150" y="2572350"/>
            <a:ext cx="3801600" cy="40080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1200"/>
              </a:spcBef>
              <a:spcAft>
                <a:spcPts val="0"/>
              </a:spcAft>
              <a:buSzPts val="2000"/>
              <a:buNone/>
            </a:pPr>
            <a:r>
              <a:rPr lang="en-US" sz="2000" dirty="0"/>
              <a:t>Another important aspect is that, in addition to recording those three essential habits, you also have the option to record other day-to-day things, using the same process as described previously.</a:t>
            </a:r>
            <a:endParaRPr sz="2000" dirty="0"/>
          </a:p>
          <a:p>
            <a:pPr marL="0" lvl="0" indent="0" algn="l" rtl="0">
              <a:lnSpc>
                <a:spcPct val="120000"/>
              </a:lnSpc>
              <a:spcBef>
                <a:spcPts val="1200"/>
              </a:spcBef>
              <a:spcAft>
                <a:spcPts val="0"/>
              </a:spcAft>
              <a:buSzPts val="2000"/>
              <a:buNone/>
            </a:pPr>
            <a:endParaRPr sz="2000" dirty="0"/>
          </a:p>
        </p:txBody>
      </p:sp>
      <p:sp>
        <p:nvSpPr>
          <p:cNvPr id="493" name="Google Shape;493;g2bb2862943f_0_980"/>
          <p:cNvSpPr/>
          <p:nvPr/>
        </p:nvSpPr>
        <p:spPr>
          <a:xfrm>
            <a:off x="576400" y="1692000"/>
            <a:ext cx="788100" cy="765300"/>
          </a:xfrm>
          <a:prstGeom prst="ellipse">
            <a:avLst/>
          </a:prstGeom>
          <a:solidFill>
            <a:srgbClr val="F4CCCC"/>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E06666"/>
              </a:solidFill>
              <a:latin typeface="Calibri"/>
              <a:ea typeface="Calibri"/>
              <a:cs typeface="Calibri"/>
              <a:sym typeface="Calibri"/>
            </a:endParaRPr>
          </a:p>
        </p:txBody>
      </p:sp>
      <p:sp>
        <p:nvSpPr>
          <p:cNvPr id="494" name="Google Shape;494;g2bb2862943f_0_980"/>
          <p:cNvSpPr txBox="1"/>
          <p:nvPr/>
        </p:nvSpPr>
        <p:spPr>
          <a:xfrm>
            <a:off x="752825" y="1674450"/>
            <a:ext cx="658800" cy="800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a:solidFill>
                  <a:srgbClr val="414141"/>
                </a:solidFill>
                <a:latin typeface="Calibri"/>
                <a:ea typeface="Calibri"/>
                <a:cs typeface="Calibri"/>
                <a:sym typeface="Calibri"/>
              </a:rPr>
              <a:t>2</a:t>
            </a:r>
            <a:endParaRPr sz="4000" b="1" i="0" u="none" strike="noStrike" cap="none">
              <a:solidFill>
                <a:srgbClr val="414141"/>
              </a:solidFill>
              <a:latin typeface="Calibri"/>
              <a:ea typeface="Calibri"/>
              <a:cs typeface="Calibri"/>
              <a:sym typeface="Calibri"/>
            </a:endParaRPr>
          </a:p>
        </p:txBody>
      </p:sp>
      <p:pic>
        <p:nvPicPr>
          <p:cNvPr id="495" name="Google Shape;495;g2bb2862943f_0_980"/>
          <p:cNvPicPr preferRelativeResize="0"/>
          <p:nvPr/>
        </p:nvPicPr>
        <p:blipFill rotWithShape="1">
          <a:blip r:embed="rId3">
            <a:alphaModFix/>
          </a:blip>
          <a:srcRect/>
          <a:stretch/>
        </p:blipFill>
        <p:spPr>
          <a:xfrm>
            <a:off x="4958750" y="1276150"/>
            <a:ext cx="2329750" cy="5043676"/>
          </a:xfrm>
          <a:prstGeom prst="rect">
            <a:avLst/>
          </a:prstGeom>
          <a:noFill/>
          <a:ln>
            <a:noFill/>
          </a:ln>
        </p:spPr>
      </p:pic>
      <p:pic>
        <p:nvPicPr>
          <p:cNvPr id="496" name="Google Shape;496;g2bb2862943f_0_980"/>
          <p:cNvPicPr preferRelativeResize="0"/>
          <p:nvPr/>
        </p:nvPicPr>
        <p:blipFill rotWithShape="1">
          <a:blip r:embed="rId4">
            <a:alphaModFix/>
          </a:blip>
          <a:srcRect/>
          <a:stretch/>
        </p:blipFill>
        <p:spPr>
          <a:xfrm>
            <a:off x="7998175" y="1276133"/>
            <a:ext cx="2329750" cy="5043717"/>
          </a:xfrm>
          <a:prstGeom prst="rect">
            <a:avLst/>
          </a:prstGeom>
          <a:noFill/>
          <a:ln>
            <a:noFill/>
          </a:ln>
        </p:spPr>
      </p:pic>
      <p:sp>
        <p:nvSpPr>
          <p:cNvPr id="497" name="Google Shape;497;g2bb2862943f_0_980"/>
          <p:cNvSpPr/>
          <p:nvPr/>
        </p:nvSpPr>
        <p:spPr>
          <a:xfrm>
            <a:off x="6689700" y="5496350"/>
            <a:ext cx="598800" cy="546600"/>
          </a:xfrm>
          <a:prstGeom prst="ellipse">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cxnSp>
        <p:nvCxnSpPr>
          <p:cNvPr id="498" name="Google Shape;498;g2bb2862943f_0_980"/>
          <p:cNvCxnSpPr/>
          <p:nvPr/>
        </p:nvCxnSpPr>
        <p:spPr>
          <a:xfrm rot="-5400000">
            <a:off x="6257850" y="2874600"/>
            <a:ext cx="3786300" cy="1725000"/>
          </a:xfrm>
          <a:prstGeom prst="curvedConnector3">
            <a:avLst>
              <a:gd name="adj1" fmla="val 52696"/>
            </a:avLst>
          </a:prstGeom>
          <a:noFill/>
          <a:ln w="19050" cap="flat" cmpd="sng">
            <a:solidFill>
              <a:srgbClr val="C00000"/>
            </a:solidFill>
            <a:prstDash val="solid"/>
            <a:round/>
            <a:headEnd type="none" w="sm" len="sm"/>
            <a:tailEnd type="triangle" w="med" len="med"/>
          </a:ln>
        </p:spPr>
      </p:cxnSp>
      <p:sp>
        <p:nvSpPr>
          <p:cNvPr id="2" name="Google Shape;418;g2bb2862943f_0_896">
            <a:extLst>
              <a:ext uri="{FF2B5EF4-FFF2-40B4-BE49-F238E27FC236}">
                <a16:creationId xmlns:a16="http://schemas.microsoft.com/office/drawing/2014/main" id="{2F33EA05-E2E3-3A58-0403-D2B9DF1BF2FB}"/>
              </a:ext>
            </a:extLst>
          </p:cNvPr>
          <p:cNvSpPr/>
          <p:nvPr/>
        </p:nvSpPr>
        <p:spPr>
          <a:xfrm>
            <a:off x="8384146" y="-3933"/>
            <a:ext cx="3806519" cy="3987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n-US" sz="1800" dirty="0">
                <a:solidFill>
                  <a:schemeClr val="lt1"/>
                </a:solidFill>
                <a:latin typeface="Calibri"/>
                <a:ea typeface="Calibri"/>
                <a:cs typeface="Calibri"/>
                <a:sym typeface="Calibri"/>
              </a:rPr>
              <a:t>8.1.4 Health applications on newborn</a:t>
            </a:r>
            <a:endParaRPr sz="1800" dirty="0">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g2bb2862943f_0_1002"/>
          <p:cNvSpPr txBox="1">
            <a:spLocks noGrp="1"/>
          </p:cNvSpPr>
          <p:nvPr>
            <p:ph type="title"/>
          </p:nvPr>
        </p:nvSpPr>
        <p:spPr>
          <a:xfrm>
            <a:off x="244799" y="901084"/>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2200"/>
              <a:buFont typeface="Arial"/>
              <a:buNone/>
            </a:pPr>
            <a:r>
              <a:rPr lang="en-US" sz="2200">
                <a:latin typeface="Arial"/>
                <a:ea typeface="Arial"/>
                <a:cs typeface="Arial"/>
                <a:sym typeface="Arial"/>
              </a:rPr>
              <a:t>Apps for Pediatric advice</a:t>
            </a:r>
            <a:endParaRPr/>
          </a:p>
        </p:txBody>
      </p:sp>
      <p:sp>
        <p:nvSpPr>
          <p:cNvPr id="510" name="Google Shape;510;g2bb2862943f_0_1002"/>
          <p:cNvSpPr txBox="1">
            <a:spLocks noGrp="1"/>
          </p:cNvSpPr>
          <p:nvPr>
            <p:ph type="body" idx="4294967295"/>
          </p:nvPr>
        </p:nvSpPr>
        <p:spPr>
          <a:xfrm>
            <a:off x="308694" y="1780796"/>
            <a:ext cx="11574600" cy="36351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1200"/>
              </a:spcBef>
              <a:spcAft>
                <a:spcPts val="0"/>
              </a:spcAft>
              <a:buSzPts val="1100"/>
              <a:buNone/>
            </a:pPr>
            <a:r>
              <a:rPr lang="en-US" sz="2400" b="1" dirty="0" err="1"/>
              <a:t>Pediamécum</a:t>
            </a:r>
            <a:r>
              <a:rPr lang="en-US" sz="2400" b="1" dirty="0"/>
              <a:t> AEP:</a:t>
            </a:r>
            <a:endParaRPr sz="2400" b="1" dirty="0"/>
          </a:p>
          <a:p>
            <a:pPr marL="0" lvl="0" indent="0" algn="l" rtl="0">
              <a:lnSpc>
                <a:spcPct val="120000"/>
              </a:lnSpc>
              <a:spcBef>
                <a:spcPts val="1200"/>
              </a:spcBef>
              <a:spcAft>
                <a:spcPts val="0"/>
              </a:spcAft>
              <a:buSzPts val="1100"/>
              <a:buNone/>
            </a:pPr>
            <a:r>
              <a:rPr lang="en-US" sz="2400" dirty="0"/>
              <a:t>IOS: </a:t>
            </a:r>
            <a:r>
              <a:rPr lang="en-US" sz="2400" dirty="0">
                <a:hlinkClick r:id="rId3"/>
              </a:rPr>
              <a:t>https://apps.apple.com/es/app/</a:t>
            </a:r>
            <a:r>
              <a:rPr lang="en-US" sz="2400" dirty="0" err="1">
                <a:hlinkClick r:id="rId3"/>
              </a:rPr>
              <a:t>pediamécum-aep</a:t>
            </a:r>
            <a:r>
              <a:rPr lang="en-US" sz="2400" dirty="0">
                <a:hlinkClick r:id="rId3"/>
              </a:rPr>
              <a:t>/id1469867687</a:t>
            </a:r>
            <a:r>
              <a:rPr lang="en-US" sz="2400" dirty="0"/>
              <a:t> </a:t>
            </a:r>
            <a:endParaRPr sz="2400" dirty="0"/>
          </a:p>
          <a:p>
            <a:pPr marL="0" lvl="0" indent="0" algn="l" rtl="0">
              <a:lnSpc>
                <a:spcPct val="120000"/>
              </a:lnSpc>
              <a:spcBef>
                <a:spcPts val="1200"/>
              </a:spcBef>
              <a:spcAft>
                <a:spcPts val="0"/>
              </a:spcAft>
              <a:buSzPts val="1100"/>
              <a:buNone/>
            </a:pPr>
            <a:r>
              <a:rPr lang="en-US" sz="2400" dirty="0"/>
              <a:t>ANDROID: </a:t>
            </a:r>
            <a:r>
              <a:rPr lang="en-US" sz="2400" dirty="0">
                <a:hlinkClick r:id="rId4"/>
              </a:rPr>
              <a:t>https://play.google.com/store/apps/details?id=com.pediamecum.app&amp;hl=en_US</a:t>
            </a:r>
            <a:r>
              <a:rPr lang="en-US" sz="2400" dirty="0"/>
              <a:t> </a:t>
            </a:r>
            <a:endParaRPr sz="2400" dirty="0"/>
          </a:p>
          <a:p>
            <a:pPr marL="0" lvl="0" indent="0" algn="l" rtl="0">
              <a:lnSpc>
                <a:spcPct val="120000"/>
              </a:lnSpc>
              <a:spcBef>
                <a:spcPts val="1200"/>
              </a:spcBef>
              <a:spcAft>
                <a:spcPts val="0"/>
              </a:spcAft>
              <a:buSzPts val="1100"/>
              <a:buNone/>
            </a:pPr>
            <a:endParaRPr sz="2400" b="1" dirty="0"/>
          </a:p>
          <a:p>
            <a:pPr marL="0" lvl="0" indent="0" algn="l" rtl="0">
              <a:lnSpc>
                <a:spcPct val="120000"/>
              </a:lnSpc>
              <a:spcBef>
                <a:spcPts val="1200"/>
              </a:spcBef>
              <a:spcAft>
                <a:spcPts val="0"/>
              </a:spcAft>
              <a:buSzPts val="1100"/>
              <a:buNone/>
            </a:pPr>
            <a:endParaRPr sz="2400" b="1" dirty="0"/>
          </a:p>
          <a:p>
            <a:pPr marL="0" lvl="0" indent="0" algn="l" rtl="0">
              <a:lnSpc>
                <a:spcPct val="120000"/>
              </a:lnSpc>
              <a:spcBef>
                <a:spcPts val="1200"/>
              </a:spcBef>
              <a:spcAft>
                <a:spcPts val="0"/>
              </a:spcAft>
              <a:buSzPts val="1100"/>
              <a:buNone/>
            </a:pPr>
            <a:endParaRPr sz="2400" dirty="0"/>
          </a:p>
          <a:p>
            <a:pPr marL="0" lvl="0" indent="0" algn="l" rtl="0">
              <a:lnSpc>
                <a:spcPct val="120000"/>
              </a:lnSpc>
              <a:spcBef>
                <a:spcPts val="1200"/>
              </a:spcBef>
              <a:spcAft>
                <a:spcPts val="0"/>
              </a:spcAft>
              <a:buSzPts val="2000"/>
              <a:buNone/>
            </a:pPr>
            <a:endParaRPr sz="2400" dirty="0"/>
          </a:p>
        </p:txBody>
      </p:sp>
      <p:sp>
        <p:nvSpPr>
          <p:cNvPr id="2" name="Google Shape;418;g2bb2862943f_0_896">
            <a:extLst>
              <a:ext uri="{FF2B5EF4-FFF2-40B4-BE49-F238E27FC236}">
                <a16:creationId xmlns:a16="http://schemas.microsoft.com/office/drawing/2014/main" id="{C0CA3BA9-E3F5-46FB-F05A-D648A5771524}"/>
              </a:ext>
            </a:extLst>
          </p:cNvPr>
          <p:cNvSpPr/>
          <p:nvPr/>
        </p:nvSpPr>
        <p:spPr>
          <a:xfrm>
            <a:off x="8384146" y="-3933"/>
            <a:ext cx="3806519" cy="3987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n-US" sz="1800" dirty="0">
                <a:solidFill>
                  <a:schemeClr val="lt1"/>
                </a:solidFill>
                <a:latin typeface="Calibri"/>
                <a:ea typeface="Calibri"/>
                <a:cs typeface="Calibri"/>
                <a:sym typeface="Calibri"/>
              </a:rPr>
              <a:t>8.1.4 Health applications on newborn</a:t>
            </a:r>
            <a:endParaRPr sz="1800" dirty="0">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g2bb2862943f_0_1017"/>
          <p:cNvSpPr txBox="1">
            <a:spLocks noGrp="1"/>
          </p:cNvSpPr>
          <p:nvPr>
            <p:ph type="title"/>
          </p:nvPr>
        </p:nvSpPr>
        <p:spPr>
          <a:xfrm>
            <a:off x="244799" y="748684"/>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1100"/>
              <a:buFont typeface="Arial"/>
              <a:buNone/>
            </a:pPr>
            <a:r>
              <a:rPr lang="en-US" sz="2200">
                <a:latin typeface="Arial"/>
                <a:ea typeface="Arial"/>
                <a:cs typeface="Arial"/>
                <a:sym typeface="Arial"/>
              </a:rPr>
              <a:t>Pediamécum AEP:</a:t>
            </a:r>
            <a:endParaRPr sz="2200">
              <a:latin typeface="Arial"/>
              <a:ea typeface="Arial"/>
              <a:cs typeface="Arial"/>
              <a:sym typeface="Arial"/>
            </a:endParaRPr>
          </a:p>
        </p:txBody>
      </p:sp>
      <p:sp>
        <p:nvSpPr>
          <p:cNvPr id="521" name="Google Shape;521;g2bb2862943f_0_1017"/>
          <p:cNvSpPr/>
          <p:nvPr/>
        </p:nvSpPr>
        <p:spPr>
          <a:xfrm>
            <a:off x="9780282" y="6042956"/>
            <a:ext cx="2411700" cy="2769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sng" strike="noStrike" cap="none" dirty="0">
                <a:solidFill>
                  <a:schemeClr val="dk1"/>
                </a:solidFill>
                <a:latin typeface="Calibri"/>
                <a:ea typeface="Calibri"/>
                <a:cs typeface="Calibri"/>
                <a:sym typeface="Calibri"/>
                <a:hlinkClick r:id="rId3">
                  <a:extLst>
                    <a:ext uri="{A12FA001-AC4F-418D-AE19-62706E023703}">
                      <ahyp:hlinkClr xmlns="" xmlns:ahyp="http://schemas.microsoft.com/office/drawing/2018/hyperlinkcolor" val="tx"/>
                    </a:ext>
                  </a:extLst>
                </a:hlinkClick>
              </a:rPr>
              <a:t>Source</a:t>
            </a:r>
            <a:r>
              <a:rPr lang="en-US" sz="1200" b="0" i="0" u="none" strike="noStrike" cap="none" dirty="0">
                <a:solidFill>
                  <a:schemeClr val="dk1"/>
                </a:solidFill>
                <a:latin typeface="Calibri"/>
                <a:ea typeface="Calibri"/>
                <a:cs typeface="Calibri"/>
                <a:sym typeface="Calibri"/>
              </a:rPr>
              <a:t> | </a:t>
            </a:r>
            <a:r>
              <a:rPr lang="en-US" sz="1200" b="0" i="0" u="sng" strike="noStrike" cap="none" dirty="0">
                <a:solidFill>
                  <a:schemeClr val="dk1"/>
                </a:solidFill>
                <a:latin typeface="Calibri"/>
                <a:ea typeface="Calibri"/>
                <a:cs typeface="Calibri"/>
                <a:sym typeface="Calibri"/>
                <a:hlinkClick r:id="rId3">
                  <a:extLst>
                    <a:ext uri="{A12FA001-AC4F-418D-AE19-62706E023703}">
                      <ahyp:hlinkClr xmlns="" xmlns:ahyp="http://schemas.microsoft.com/office/drawing/2018/hyperlinkcolor" val="tx"/>
                    </a:ext>
                  </a:extLst>
                </a:hlinkClick>
              </a:rPr>
              <a:t>license</a:t>
            </a:r>
            <a:endParaRPr sz="1200" b="0" i="0" u="none" strike="noStrike" cap="none" dirty="0">
              <a:solidFill>
                <a:schemeClr val="dk1"/>
              </a:solidFill>
              <a:latin typeface="Calibri"/>
              <a:ea typeface="Calibri"/>
              <a:cs typeface="Calibri"/>
              <a:sym typeface="Calibri"/>
            </a:endParaRPr>
          </a:p>
        </p:txBody>
      </p:sp>
      <p:pic>
        <p:nvPicPr>
          <p:cNvPr id="522" name="Google Shape;522;g2bb2862943f_0_1017"/>
          <p:cNvPicPr preferRelativeResize="0"/>
          <p:nvPr/>
        </p:nvPicPr>
        <p:blipFill rotWithShape="1">
          <a:blip r:embed="rId4">
            <a:alphaModFix/>
          </a:blip>
          <a:srcRect/>
          <a:stretch/>
        </p:blipFill>
        <p:spPr>
          <a:xfrm>
            <a:off x="9004032" y="2046325"/>
            <a:ext cx="2736681" cy="2765338"/>
          </a:xfrm>
          <a:prstGeom prst="rect">
            <a:avLst/>
          </a:prstGeom>
          <a:noFill/>
          <a:ln>
            <a:noFill/>
          </a:ln>
        </p:spPr>
      </p:pic>
      <p:sp>
        <p:nvSpPr>
          <p:cNvPr id="523" name="Google Shape;523;g2bb2862943f_0_1017"/>
          <p:cNvSpPr txBox="1"/>
          <p:nvPr/>
        </p:nvSpPr>
        <p:spPr>
          <a:xfrm>
            <a:off x="244800" y="1895125"/>
            <a:ext cx="8235300" cy="3231624"/>
          </a:xfrm>
          <a:prstGeom prst="rect">
            <a:avLst/>
          </a:prstGeom>
          <a:noFill/>
          <a:ln>
            <a:noFill/>
          </a:ln>
        </p:spPr>
        <p:txBody>
          <a:bodyPr spcFirstLastPara="1" wrap="square" lIns="91425" tIns="91425" rIns="91425" bIns="91425" anchor="t" anchorCtr="0">
            <a:spAutoFit/>
          </a:bodyPr>
          <a:lstStyle/>
          <a:p>
            <a:pPr marL="0" lvl="0" indent="0" algn="l" rtl="0">
              <a:lnSpc>
                <a:spcPct val="120000"/>
              </a:lnSpc>
              <a:spcBef>
                <a:spcPts val="1200"/>
              </a:spcBef>
              <a:spcAft>
                <a:spcPts val="0"/>
              </a:spcAft>
              <a:buNone/>
            </a:pPr>
            <a:r>
              <a:rPr lang="en-US" sz="2000" dirty="0">
                <a:solidFill>
                  <a:schemeClr val="dk1"/>
                </a:solidFill>
                <a:latin typeface="Calibri"/>
                <a:ea typeface="Calibri"/>
                <a:cs typeface="Calibri"/>
                <a:sym typeface="Calibri"/>
              </a:rPr>
              <a:t>This application provides users with a quick and easy way to access documented data commonly used in pediatrics. </a:t>
            </a:r>
            <a:endParaRPr sz="2000" dirty="0">
              <a:solidFill>
                <a:schemeClr val="dk1"/>
              </a:solidFill>
              <a:latin typeface="Calibri"/>
              <a:ea typeface="Calibri"/>
              <a:cs typeface="Calibri"/>
              <a:sym typeface="Calibri"/>
            </a:endParaRPr>
          </a:p>
          <a:p>
            <a:pPr marL="0" lvl="0" indent="0" algn="l" rtl="0">
              <a:lnSpc>
                <a:spcPct val="120000"/>
              </a:lnSpc>
              <a:spcBef>
                <a:spcPts val="1200"/>
              </a:spcBef>
              <a:spcAft>
                <a:spcPts val="0"/>
              </a:spcAft>
              <a:buNone/>
            </a:pPr>
            <a:r>
              <a:rPr lang="en-US" sz="2000" dirty="0">
                <a:solidFill>
                  <a:schemeClr val="dk1"/>
                </a:solidFill>
                <a:latin typeface="Calibri"/>
                <a:ea typeface="Calibri"/>
                <a:cs typeface="Calibri"/>
                <a:sym typeface="Calibri"/>
              </a:rPr>
              <a:t>It is available for both IOS and ANDROID:</a:t>
            </a:r>
            <a:endParaRPr sz="2000" dirty="0">
              <a:solidFill>
                <a:schemeClr val="dk1"/>
              </a:solidFill>
              <a:latin typeface="Calibri"/>
              <a:ea typeface="Calibri"/>
              <a:cs typeface="Calibri"/>
              <a:sym typeface="Calibri"/>
            </a:endParaRPr>
          </a:p>
          <a:p>
            <a:pPr marL="457200" lvl="0" indent="-355600" algn="l" rtl="0">
              <a:lnSpc>
                <a:spcPct val="120000"/>
              </a:lnSpc>
              <a:spcBef>
                <a:spcPts val="1200"/>
              </a:spcBef>
              <a:spcAft>
                <a:spcPts val="0"/>
              </a:spcAft>
              <a:buClr>
                <a:srgbClr val="C01E24"/>
              </a:buClr>
              <a:buSzPts val="2000"/>
              <a:buFont typeface="Noto Sans Symbols"/>
              <a:buChar char="-"/>
            </a:pPr>
            <a:r>
              <a:rPr lang="en-US" sz="2000" dirty="0">
                <a:solidFill>
                  <a:schemeClr val="dk1"/>
                </a:solidFill>
                <a:latin typeface="Calibri"/>
                <a:ea typeface="Calibri"/>
                <a:cs typeface="Calibri"/>
                <a:sym typeface="Calibri"/>
              </a:rPr>
              <a:t>IOS: </a:t>
            </a:r>
            <a:r>
              <a:rPr lang="en-US" sz="2000" u="sng" dirty="0">
                <a:solidFill>
                  <a:schemeClr val="hlink"/>
                </a:solidFill>
                <a:latin typeface="Calibri"/>
                <a:ea typeface="Calibri"/>
                <a:cs typeface="Calibri"/>
                <a:sym typeface="Calibri"/>
                <a:hlinkClick r:id="rId5"/>
              </a:rPr>
              <a:t>https://apps.apple.com/es/app/</a:t>
            </a:r>
            <a:r>
              <a:rPr lang="en-US" sz="2000" u="sng" dirty="0" err="1">
                <a:solidFill>
                  <a:schemeClr val="hlink"/>
                </a:solidFill>
                <a:latin typeface="Calibri"/>
                <a:ea typeface="Calibri"/>
                <a:cs typeface="Calibri"/>
                <a:sym typeface="Calibri"/>
                <a:hlinkClick r:id="rId5"/>
              </a:rPr>
              <a:t>pediamécum-aep</a:t>
            </a:r>
            <a:r>
              <a:rPr lang="en-US" sz="2000" u="sng" dirty="0">
                <a:solidFill>
                  <a:schemeClr val="hlink"/>
                </a:solidFill>
                <a:latin typeface="Calibri"/>
                <a:ea typeface="Calibri"/>
                <a:cs typeface="Calibri"/>
                <a:sym typeface="Calibri"/>
                <a:hlinkClick r:id="rId5"/>
              </a:rPr>
              <a:t>/id1469867687</a:t>
            </a:r>
            <a:endParaRPr sz="2000" dirty="0">
              <a:solidFill>
                <a:schemeClr val="dk1"/>
              </a:solidFill>
              <a:latin typeface="Calibri"/>
              <a:ea typeface="Calibri"/>
              <a:cs typeface="Calibri"/>
              <a:sym typeface="Calibri"/>
            </a:endParaRPr>
          </a:p>
          <a:p>
            <a:pPr marL="457200" lvl="0" indent="-355600" algn="l" rtl="0">
              <a:lnSpc>
                <a:spcPct val="120000"/>
              </a:lnSpc>
              <a:spcBef>
                <a:spcPts val="0"/>
              </a:spcBef>
              <a:spcAft>
                <a:spcPts val="0"/>
              </a:spcAft>
              <a:buClr>
                <a:srgbClr val="C01E24"/>
              </a:buClr>
              <a:buSzPts val="2000"/>
              <a:buFont typeface="Noto Sans Symbols"/>
              <a:buChar char="-"/>
            </a:pPr>
            <a:r>
              <a:rPr lang="en-US" sz="2000" dirty="0">
                <a:solidFill>
                  <a:schemeClr val="dk1"/>
                </a:solidFill>
                <a:latin typeface="Calibri"/>
                <a:ea typeface="Calibri"/>
                <a:cs typeface="Calibri"/>
                <a:sym typeface="Calibri"/>
              </a:rPr>
              <a:t>ANDROID: </a:t>
            </a:r>
            <a:r>
              <a:rPr lang="en-US" sz="2000" u="sng" dirty="0">
                <a:solidFill>
                  <a:schemeClr val="hlink"/>
                </a:solidFill>
                <a:latin typeface="Calibri"/>
                <a:ea typeface="Calibri"/>
                <a:cs typeface="Calibri"/>
                <a:sym typeface="Calibri"/>
                <a:hlinkClick r:id="rId3"/>
              </a:rPr>
              <a:t>https://play.google.com/store/apps/details?id=com.pediamecum.app&amp;hl=en_US</a:t>
            </a:r>
            <a:endParaRPr sz="2000" dirty="0">
              <a:solidFill>
                <a:schemeClr val="dk1"/>
              </a:solidFill>
              <a:latin typeface="Calibri"/>
              <a:ea typeface="Calibri"/>
              <a:cs typeface="Calibri"/>
              <a:sym typeface="Calibri"/>
            </a:endParaRPr>
          </a:p>
        </p:txBody>
      </p:sp>
      <p:sp>
        <p:nvSpPr>
          <p:cNvPr id="2" name="Google Shape;418;g2bb2862943f_0_896">
            <a:extLst>
              <a:ext uri="{FF2B5EF4-FFF2-40B4-BE49-F238E27FC236}">
                <a16:creationId xmlns:a16="http://schemas.microsoft.com/office/drawing/2014/main" id="{CDF3B745-1BDF-11B4-05D4-2B8E4C1909B8}"/>
              </a:ext>
            </a:extLst>
          </p:cNvPr>
          <p:cNvSpPr/>
          <p:nvPr/>
        </p:nvSpPr>
        <p:spPr>
          <a:xfrm>
            <a:off x="8384146" y="-3933"/>
            <a:ext cx="3806519" cy="3987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n-US" sz="1800" dirty="0">
                <a:solidFill>
                  <a:schemeClr val="lt1"/>
                </a:solidFill>
                <a:latin typeface="Calibri"/>
                <a:ea typeface="Calibri"/>
                <a:cs typeface="Calibri"/>
                <a:sym typeface="Calibri"/>
              </a:rPr>
              <a:t>8.1.4 Health applications on newborn</a:t>
            </a:r>
            <a:endParaRPr sz="1800" dirty="0">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g2bb2862943f_0_13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03864"/>
              </a:buClr>
              <a:buSzPts val="4800"/>
              <a:buFont typeface="Calibri"/>
              <a:buNone/>
            </a:pPr>
            <a:r>
              <a:rPr lang="en-US" sz="4800" b="1">
                <a:solidFill>
                  <a:srgbClr val="203864"/>
                </a:solidFill>
                <a:latin typeface="Calibri"/>
                <a:ea typeface="Calibri"/>
                <a:cs typeface="Calibri"/>
                <a:sym typeface="Calibri"/>
              </a:rPr>
              <a:t>Partners</a:t>
            </a:r>
            <a:endParaRPr sz="4800" b="1">
              <a:solidFill>
                <a:srgbClr val="203864"/>
              </a:solidFill>
              <a:latin typeface="Calibri"/>
              <a:ea typeface="Calibri"/>
              <a:cs typeface="Calibri"/>
              <a:sym typeface="Calibri"/>
            </a:endParaRPr>
          </a:p>
        </p:txBody>
      </p:sp>
      <p:grpSp>
        <p:nvGrpSpPr>
          <p:cNvPr id="184" name="Google Shape;184;g2bb2862943f_0_136"/>
          <p:cNvGrpSpPr/>
          <p:nvPr/>
        </p:nvGrpSpPr>
        <p:grpSpPr>
          <a:xfrm>
            <a:off x="6606686" y="1812884"/>
            <a:ext cx="6096000" cy="1677873"/>
            <a:chOff x="-1066801" y="1523553"/>
            <a:chExt cx="6096000" cy="1677873"/>
          </a:xfrm>
        </p:grpSpPr>
        <p:pic>
          <p:nvPicPr>
            <p:cNvPr id="185" name="Google Shape;185;g2bb2862943f_0_136"/>
            <p:cNvPicPr preferRelativeResize="0"/>
            <p:nvPr/>
          </p:nvPicPr>
          <p:blipFill rotWithShape="1">
            <a:blip r:embed="rId3">
              <a:alphaModFix/>
            </a:blip>
            <a:srcRect/>
            <a:stretch/>
          </p:blipFill>
          <p:spPr>
            <a:xfrm>
              <a:off x="1256678" y="1523553"/>
              <a:ext cx="1449043" cy="997191"/>
            </a:xfrm>
            <a:prstGeom prst="rect">
              <a:avLst/>
            </a:prstGeom>
            <a:noFill/>
            <a:ln>
              <a:noFill/>
            </a:ln>
          </p:spPr>
        </p:pic>
        <p:sp>
          <p:nvSpPr>
            <p:cNvPr id="186" name="Google Shape;186;g2bb2862943f_0_136"/>
            <p:cNvSpPr txBox="1"/>
            <p:nvPr/>
          </p:nvSpPr>
          <p:spPr>
            <a:xfrm>
              <a:off x="-1066801" y="2462526"/>
              <a:ext cx="6096000" cy="738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rgbClr val="203864"/>
                  </a:solidFill>
                  <a:latin typeface="Roboto"/>
                  <a:ea typeface="Roboto"/>
                  <a:cs typeface="Roboto"/>
                  <a:sym typeface="Roboto"/>
                </a:rPr>
                <a:t>WESTFALISCHE </a:t>
              </a:r>
              <a:r>
                <a:rPr lang="en-US" sz="1000" b="0" i="0" u="none" strike="noStrike" cap="none">
                  <a:solidFill>
                    <a:srgbClr val="203864"/>
                  </a:solidFill>
                  <a:latin typeface="Roboto"/>
                  <a:ea typeface="Roboto"/>
                  <a:cs typeface="Roboto"/>
                  <a:sym typeface="Roboto"/>
                </a:rPr>
                <a:t>HOCHSCHULE</a:t>
              </a:r>
              <a:r>
                <a:rPr lang="en-US" sz="1050" b="0" i="0" u="none" strike="noStrike" cap="none">
                  <a:solidFill>
                    <a:srgbClr val="203864"/>
                  </a:solidFill>
                  <a:latin typeface="Roboto"/>
                  <a:ea typeface="Roboto"/>
                  <a:cs typeface="Roboto"/>
                  <a:sym typeface="Roboto"/>
                </a:rPr>
                <a:t> GELSENKIRCHEN,</a:t>
              </a:r>
              <a:br>
                <a:rPr lang="en-US" sz="1050" b="0" i="0" u="none" strike="noStrike" cap="none">
                  <a:solidFill>
                    <a:srgbClr val="203864"/>
                  </a:solidFill>
                  <a:latin typeface="Roboto"/>
                  <a:ea typeface="Roboto"/>
                  <a:cs typeface="Roboto"/>
                  <a:sym typeface="Roboto"/>
                </a:rPr>
              </a:br>
              <a:r>
                <a:rPr lang="en-US" sz="1050" b="0" i="0" u="none" strike="noStrike" cap="none">
                  <a:solidFill>
                    <a:srgbClr val="203864"/>
                  </a:solidFill>
                  <a:latin typeface="Roboto"/>
                  <a:ea typeface="Roboto"/>
                  <a:cs typeface="Roboto"/>
                  <a:sym typeface="Roboto"/>
                </a:rPr>
                <a:t>BOCHOLT, RECKLINGHAUSEN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rgbClr val="414042"/>
                  </a:solidFill>
                  <a:latin typeface="Roboto"/>
                  <a:ea typeface="Roboto"/>
                  <a:cs typeface="Roboto"/>
                  <a:sym typeface="Roboto"/>
                </a:rPr>
                <a:t>GELSENKIRCHEN, GERMANY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50"/>
                <a:buFont typeface="Arial"/>
                <a:buNone/>
              </a:pPr>
              <a:r>
                <a:rPr lang="en-US" sz="1050" b="0" i="0" u="sng" strike="noStrike" cap="none">
                  <a:solidFill>
                    <a:srgbClr val="D71920"/>
                  </a:solidFill>
                  <a:latin typeface="Roboto"/>
                  <a:ea typeface="Roboto"/>
                  <a:cs typeface="Roboto"/>
                  <a:sym typeface="Roboto"/>
                  <a:hlinkClick r:id="rId4">
                    <a:extLst>
                      <a:ext uri="{A12FA001-AC4F-418D-AE19-62706E023703}">
                        <ahyp:hlinkClr xmlns="" xmlns:ahyp="http://schemas.microsoft.com/office/drawing/2018/hyperlinkcolor" val="tx"/>
                      </a:ext>
                    </a:extLst>
                  </a:hlinkClick>
                </a:rPr>
                <a:t>www.w-hs.de</a:t>
              </a:r>
              <a:endParaRPr sz="1050" b="0" i="0" u="none" strike="noStrike" cap="none">
                <a:solidFill>
                  <a:srgbClr val="414042"/>
                </a:solidFill>
                <a:latin typeface="Roboto"/>
                <a:ea typeface="Roboto"/>
                <a:cs typeface="Roboto"/>
                <a:sym typeface="Roboto"/>
              </a:endParaRPr>
            </a:p>
          </p:txBody>
        </p:sp>
      </p:grpSp>
      <p:grpSp>
        <p:nvGrpSpPr>
          <p:cNvPr id="187" name="Google Shape;187;g2bb2862943f_0_136"/>
          <p:cNvGrpSpPr/>
          <p:nvPr/>
        </p:nvGrpSpPr>
        <p:grpSpPr>
          <a:xfrm>
            <a:off x="3483817" y="4504058"/>
            <a:ext cx="6629400" cy="1738528"/>
            <a:chOff x="2579204" y="1882706"/>
            <a:chExt cx="6629400" cy="1738528"/>
          </a:xfrm>
        </p:grpSpPr>
        <p:pic>
          <p:nvPicPr>
            <p:cNvPr id="188" name="Google Shape;188;g2bb2862943f_0_136"/>
            <p:cNvPicPr preferRelativeResize="0"/>
            <p:nvPr/>
          </p:nvPicPr>
          <p:blipFill rotWithShape="1">
            <a:blip r:embed="rId5">
              <a:alphaModFix/>
            </a:blip>
            <a:srcRect/>
            <a:stretch/>
          </p:blipFill>
          <p:spPr>
            <a:xfrm>
              <a:off x="4627079" y="1882706"/>
              <a:ext cx="2533650" cy="1047750"/>
            </a:xfrm>
            <a:prstGeom prst="rect">
              <a:avLst/>
            </a:prstGeom>
            <a:noFill/>
            <a:ln>
              <a:noFill/>
            </a:ln>
          </p:spPr>
        </p:pic>
        <p:sp>
          <p:nvSpPr>
            <p:cNvPr id="189" name="Google Shape;189;g2bb2862943f_0_136"/>
            <p:cNvSpPr txBox="1"/>
            <p:nvPr/>
          </p:nvSpPr>
          <p:spPr>
            <a:xfrm>
              <a:off x="2579204" y="2913234"/>
              <a:ext cx="6629400" cy="708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203864"/>
                  </a:solidFill>
                  <a:latin typeface="Roboto"/>
                  <a:ea typeface="Roboto"/>
                  <a:cs typeface="Roboto"/>
                  <a:sym typeface="Roboto"/>
                </a:rPr>
                <a:t>COORDINA ORGANIZACIÓN DE EMPRESAS Y</a:t>
              </a:r>
              <a:br>
                <a:rPr lang="en-US" sz="1000" b="0" i="0" u="none" strike="noStrike" cap="none">
                  <a:solidFill>
                    <a:srgbClr val="203864"/>
                  </a:solidFill>
                  <a:latin typeface="Roboto"/>
                  <a:ea typeface="Roboto"/>
                  <a:cs typeface="Roboto"/>
                  <a:sym typeface="Roboto"/>
                </a:rPr>
              </a:br>
              <a:r>
                <a:rPr lang="en-US" sz="1000" b="0" i="0" u="none" strike="noStrike" cap="none">
                  <a:solidFill>
                    <a:srgbClr val="203864"/>
                  </a:solidFill>
                  <a:latin typeface="Roboto"/>
                  <a:ea typeface="Roboto"/>
                  <a:cs typeface="Roboto"/>
                  <a:sym typeface="Roboto"/>
                </a:rPr>
                <a:t>RECURSOS HUMANOS, S.L.</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414042"/>
                  </a:solidFill>
                  <a:latin typeface="Roboto"/>
                  <a:ea typeface="Roboto"/>
                  <a:cs typeface="Roboto"/>
                  <a:sym typeface="Roboto"/>
                </a:rPr>
                <a:t>VALENCIA, SPAIN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sng" strike="noStrike" cap="none">
                  <a:solidFill>
                    <a:srgbClr val="D71920"/>
                  </a:solidFill>
                  <a:latin typeface="Roboto"/>
                  <a:ea typeface="Roboto"/>
                  <a:cs typeface="Roboto"/>
                  <a:sym typeface="Roboto"/>
                  <a:hlinkClick r:id="rId6">
                    <a:extLst>
                      <a:ext uri="{A12FA001-AC4F-418D-AE19-62706E023703}">
                        <ahyp:hlinkClr xmlns="" xmlns:ahyp="http://schemas.microsoft.com/office/drawing/2018/hyperlinkcolor" val="tx"/>
                      </a:ext>
                    </a:extLst>
                  </a:hlinkClick>
                </a:rPr>
                <a:t>coordina-oerh.com</a:t>
              </a:r>
              <a:endParaRPr sz="1000" b="0" i="0" u="none" strike="noStrike" cap="none">
                <a:solidFill>
                  <a:srgbClr val="414042"/>
                </a:solidFill>
                <a:latin typeface="Roboto"/>
                <a:ea typeface="Roboto"/>
                <a:cs typeface="Roboto"/>
                <a:sym typeface="Roboto"/>
              </a:endParaRPr>
            </a:p>
          </p:txBody>
        </p:sp>
      </p:grpSp>
      <p:grpSp>
        <p:nvGrpSpPr>
          <p:cNvPr id="190" name="Google Shape;190;g2bb2862943f_0_136"/>
          <p:cNvGrpSpPr/>
          <p:nvPr/>
        </p:nvGrpSpPr>
        <p:grpSpPr>
          <a:xfrm>
            <a:off x="3020318" y="1776505"/>
            <a:ext cx="6634500" cy="1584350"/>
            <a:chOff x="6639106" y="2919412"/>
            <a:chExt cx="6634500" cy="1584350"/>
          </a:xfrm>
        </p:grpSpPr>
        <p:pic>
          <p:nvPicPr>
            <p:cNvPr id="191" name="Google Shape;191;g2bb2862943f_0_136"/>
            <p:cNvPicPr preferRelativeResize="0"/>
            <p:nvPr/>
          </p:nvPicPr>
          <p:blipFill rotWithShape="1">
            <a:blip r:embed="rId7">
              <a:alphaModFix/>
            </a:blip>
            <a:srcRect/>
            <a:stretch/>
          </p:blipFill>
          <p:spPr>
            <a:xfrm>
              <a:off x="8684703" y="2919412"/>
              <a:ext cx="2543175" cy="1047750"/>
            </a:xfrm>
            <a:prstGeom prst="rect">
              <a:avLst/>
            </a:prstGeom>
            <a:noFill/>
            <a:ln>
              <a:noFill/>
            </a:ln>
          </p:spPr>
        </p:pic>
        <p:sp>
          <p:nvSpPr>
            <p:cNvPr id="192" name="Google Shape;192;g2bb2862943f_0_136"/>
            <p:cNvSpPr txBox="1"/>
            <p:nvPr/>
          </p:nvSpPr>
          <p:spPr>
            <a:xfrm>
              <a:off x="6639106" y="3949662"/>
              <a:ext cx="6634500" cy="554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203864"/>
                  </a:solidFill>
                  <a:latin typeface="Roboto"/>
                  <a:ea typeface="Roboto"/>
                  <a:cs typeface="Roboto"/>
                  <a:sym typeface="Roboto"/>
                </a:rPr>
                <a:t>PROLIPSIS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666666"/>
                  </a:solidFill>
                  <a:latin typeface="Roboto"/>
                  <a:ea typeface="Roboto"/>
                  <a:cs typeface="Roboto"/>
                  <a:sym typeface="Roboto"/>
                </a:rPr>
                <a:t>ATHENS, GREECE</a:t>
              </a:r>
              <a:br>
                <a:rPr lang="en-US" sz="1000" b="0" i="0" u="none" strike="noStrike" cap="none">
                  <a:solidFill>
                    <a:srgbClr val="666666"/>
                  </a:solidFill>
                  <a:latin typeface="Roboto"/>
                  <a:ea typeface="Roboto"/>
                  <a:cs typeface="Roboto"/>
                  <a:sym typeface="Roboto"/>
                </a:rPr>
              </a:br>
              <a:r>
                <a:rPr lang="en-US" sz="1000" b="0" i="0" u="sng" strike="noStrike" cap="none">
                  <a:solidFill>
                    <a:srgbClr val="D71920"/>
                  </a:solidFill>
                  <a:latin typeface="Roboto"/>
                  <a:ea typeface="Roboto"/>
                  <a:cs typeface="Roboto"/>
                  <a:sym typeface="Roboto"/>
                  <a:hlinkClick r:id="rId8">
                    <a:extLst>
                      <a:ext uri="{A12FA001-AC4F-418D-AE19-62706E023703}">
                        <ahyp:hlinkClr xmlns="" xmlns:ahyp="http://schemas.microsoft.com/office/drawing/2018/hyperlinkcolor" val="tx"/>
                      </a:ext>
                    </a:extLst>
                  </a:hlinkClick>
                </a:rPr>
                <a:t>www.prolepsis.gr</a:t>
              </a:r>
              <a:endParaRPr sz="1000" b="0" i="0" u="none" strike="noStrike" cap="none">
                <a:solidFill>
                  <a:srgbClr val="666666"/>
                </a:solidFill>
                <a:latin typeface="Roboto"/>
                <a:ea typeface="Roboto"/>
                <a:cs typeface="Roboto"/>
                <a:sym typeface="Roboto"/>
              </a:endParaRPr>
            </a:p>
          </p:txBody>
        </p:sp>
      </p:grpSp>
      <p:grpSp>
        <p:nvGrpSpPr>
          <p:cNvPr id="193" name="Google Shape;193;g2bb2862943f_0_136"/>
          <p:cNvGrpSpPr/>
          <p:nvPr/>
        </p:nvGrpSpPr>
        <p:grpSpPr>
          <a:xfrm>
            <a:off x="2776075" y="4478327"/>
            <a:ext cx="2543175" cy="1593063"/>
            <a:chOff x="4517932" y="3531206"/>
            <a:chExt cx="2543175" cy="1593063"/>
          </a:xfrm>
        </p:grpSpPr>
        <p:pic>
          <p:nvPicPr>
            <p:cNvPr id="194" name="Google Shape;194;g2bb2862943f_0_136"/>
            <p:cNvPicPr preferRelativeResize="0"/>
            <p:nvPr/>
          </p:nvPicPr>
          <p:blipFill rotWithShape="1">
            <a:blip r:embed="rId9">
              <a:alphaModFix/>
            </a:blip>
            <a:srcRect/>
            <a:stretch/>
          </p:blipFill>
          <p:spPr>
            <a:xfrm>
              <a:off x="4517932" y="3531206"/>
              <a:ext cx="2543175" cy="1020916"/>
            </a:xfrm>
            <a:prstGeom prst="rect">
              <a:avLst/>
            </a:prstGeom>
            <a:noFill/>
            <a:ln>
              <a:noFill/>
            </a:ln>
          </p:spPr>
        </p:pic>
        <p:sp>
          <p:nvSpPr>
            <p:cNvPr id="195" name="Google Shape;195;g2bb2862943f_0_136"/>
            <p:cNvSpPr txBox="1"/>
            <p:nvPr/>
          </p:nvSpPr>
          <p:spPr>
            <a:xfrm>
              <a:off x="4824413" y="4570169"/>
              <a:ext cx="2037600" cy="554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203864"/>
                  </a:solidFill>
                  <a:latin typeface="Roboto"/>
                  <a:ea typeface="Roboto"/>
                  <a:cs typeface="Roboto"/>
                  <a:sym typeface="Roboto"/>
                </a:rPr>
                <a:t>media k GmbH</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414042"/>
                  </a:solidFill>
                  <a:latin typeface="Roboto"/>
                  <a:ea typeface="Roboto"/>
                  <a:cs typeface="Roboto"/>
                  <a:sym typeface="Roboto"/>
                </a:rPr>
                <a:t>Bad Mergentheim, GERMANY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sng" strike="noStrike" cap="none">
                  <a:solidFill>
                    <a:srgbClr val="D71920"/>
                  </a:solidFill>
                  <a:latin typeface="Roboto"/>
                  <a:ea typeface="Roboto"/>
                  <a:cs typeface="Roboto"/>
                  <a:sym typeface="Roboto"/>
                  <a:hlinkClick r:id="rId10">
                    <a:extLst>
                      <a:ext uri="{A12FA001-AC4F-418D-AE19-62706E023703}">
                        <ahyp:hlinkClr xmlns="" xmlns:ahyp="http://schemas.microsoft.com/office/drawing/2018/hyperlinkcolor" val="tx"/>
                      </a:ext>
                    </a:extLst>
                  </a:hlinkClick>
                </a:rPr>
                <a:t>www.media-k.eu</a:t>
              </a:r>
              <a:endParaRPr sz="1000" b="0" i="0" u="none" strike="noStrike" cap="none">
                <a:solidFill>
                  <a:srgbClr val="414042"/>
                </a:solidFill>
                <a:latin typeface="Roboto"/>
                <a:ea typeface="Roboto"/>
                <a:cs typeface="Roboto"/>
                <a:sym typeface="Roboto"/>
              </a:endParaRPr>
            </a:p>
          </p:txBody>
        </p:sp>
      </p:grpSp>
      <p:grpSp>
        <p:nvGrpSpPr>
          <p:cNvPr id="196" name="Google Shape;196;g2bb2862943f_0_136"/>
          <p:cNvGrpSpPr/>
          <p:nvPr/>
        </p:nvGrpSpPr>
        <p:grpSpPr>
          <a:xfrm>
            <a:off x="2859813" y="1422238"/>
            <a:ext cx="1973300" cy="2726550"/>
            <a:chOff x="9320178" y="2976204"/>
            <a:chExt cx="1973300" cy="2726550"/>
          </a:xfrm>
        </p:grpSpPr>
        <p:pic>
          <p:nvPicPr>
            <p:cNvPr id="197" name="Google Shape;197;g2bb2862943f_0_136"/>
            <p:cNvPicPr preferRelativeResize="0"/>
            <p:nvPr/>
          </p:nvPicPr>
          <p:blipFill rotWithShape="1">
            <a:blip r:embed="rId11">
              <a:alphaModFix/>
            </a:blip>
            <a:srcRect/>
            <a:stretch/>
          </p:blipFill>
          <p:spPr>
            <a:xfrm>
              <a:off x="9320178" y="2976204"/>
              <a:ext cx="1962150" cy="2152650"/>
            </a:xfrm>
            <a:prstGeom prst="rect">
              <a:avLst/>
            </a:prstGeom>
            <a:noFill/>
            <a:ln>
              <a:noFill/>
            </a:ln>
          </p:spPr>
        </p:pic>
        <p:sp>
          <p:nvSpPr>
            <p:cNvPr id="198" name="Google Shape;198;g2bb2862943f_0_136"/>
            <p:cNvSpPr txBox="1"/>
            <p:nvPr/>
          </p:nvSpPr>
          <p:spPr>
            <a:xfrm>
              <a:off x="9331178" y="5148654"/>
              <a:ext cx="1962300" cy="554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203864"/>
                  </a:solidFill>
                  <a:latin typeface="Roboto"/>
                  <a:ea typeface="Roboto"/>
                  <a:cs typeface="Roboto"/>
                  <a:sym typeface="Roboto"/>
                </a:rPr>
                <a:t>OXFAM ITALIA INTERCULTURA</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414042"/>
                  </a:solidFill>
                  <a:latin typeface="Roboto"/>
                  <a:ea typeface="Roboto"/>
                  <a:cs typeface="Roboto"/>
                  <a:sym typeface="Roboto"/>
                </a:rPr>
                <a:t>AREZZO, ITALY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sng" strike="noStrike" cap="none">
                  <a:solidFill>
                    <a:srgbClr val="D71920"/>
                  </a:solidFill>
                  <a:latin typeface="Roboto"/>
                  <a:ea typeface="Roboto"/>
                  <a:cs typeface="Roboto"/>
                  <a:sym typeface="Roboto"/>
                  <a:hlinkClick r:id="rId12">
                    <a:extLst>
                      <a:ext uri="{A12FA001-AC4F-418D-AE19-62706E023703}">
                        <ahyp:hlinkClr xmlns="" xmlns:ahyp="http://schemas.microsoft.com/office/drawing/2018/hyperlinkcolor" val="tx"/>
                      </a:ext>
                    </a:extLst>
                  </a:hlinkClick>
                </a:rPr>
                <a:t>www.oxfamitalia.org/</a:t>
              </a:r>
              <a:endParaRPr sz="1000" b="0" i="0" u="none" strike="noStrike" cap="none">
                <a:solidFill>
                  <a:srgbClr val="414042"/>
                </a:solidFill>
                <a:latin typeface="Roboto"/>
                <a:ea typeface="Roboto"/>
                <a:cs typeface="Roboto"/>
                <a:sym typeface="Roboto"/>
              </a:endParaRPr>
            </a:p>
          </p:txBody>
        </p:sp>
      </p:grpSp>
      <p:grpSp>
        <p:nvGrpSpPr>
          <p:cNvPr id="199" name="Google Shape;199;g2bb2862943f_0_136"/>
          <p:cNvGrpSpPr/>
          <p:nvPr/>
        </p:nvGrpSpPr>
        <p:grpSpPr>
          <a:xfrm>
            <a:off x="-1974174" y="1729933"/>
            <a:ext cx="6952500" cy="1601717"/>
            <a:chOff x="-1240501" y="3160643"/>
            <a:chExt cx="6952500" cy="1601717"/>
          </a:xfrm>
        </p:grpSpPr>
        <p:pic>
          <p:nvPicPr>
            <p:cNvPr id="200" name="Google Shape;200;g2bb2862943f_0_136"/>
            <p:cNvPicPr preferRelativeResize="0"/>
            <p:nvPr/>
          </p:nvPicPr>
          <p:blipFill rotWithShape="1">
            <a:blip r:embed="rId13">
              <a:alphaModFix/>
            </a:blip>
            <a:srcRect/>
            <a:stretch/>
          </p:blipFill>
          <p:spPr>
            <a:xfrm>
              <a:off x="964123" y="3160643"/>
              <a:ext cx="2543175" cy="1038225"/>
            </a:xfrm>
            <a:prstGeom prst="rect">
              <a:avLst/>
            </a:prstGeom>
            <a:noFill/>
            <a:ln>
              <a:noFill/>
            </a:ln>
          </p:spPr>
        </p:pic>
        <p:sp>
          <p:nvSpPr>
            <p:cNvPr id="201" name="Google Shape;201;g2bb2862943f_0_136"/>
            <p:cNvSpPr txBox="1"/>
            <p:nvPr/>
          </p:nvSpPr>
          <p:spPr>
            <a:xfrm>
              <a:off x="-1240501" y="4208260"/>
              <a:ext cx="6952500" cy="554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203864"/>
                  </a:solidFill>
                  <a:latin typeface="Roboto"/>
                  <a:ea typeface="Roboto"/>
                  <a:cs typeface="Roboto"/>
                  <a:sym typeface="Roboto"/>
                </a:rPr>
                <a:t>UNIVERSITAT DE VALENCIA</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414042"/>
                  </a:solidFill>
                  <a:latin typeface="Roboto"/>
                  <a:ea typeface="Roboto"/>
                  <a:cs typeface="Roboto"/>
                  <a:sym typeface="Roboto"/>
                </a:rPr>
                <a:t>VALENCIA, SPAIN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sng" strike="noStrike" cap="none">
                  <a:solidFill>
                    <a:srgbClr val="D71920"/>
                  </a:solidFill>
                  <a:latin typeface="Roboto"/>
                  <a:ea typeface="Roboto"/>
                  <a:cs typeface="Roboto"/>
                  <a:sym typeface="Roboto"/>
                  <a:hlinkClick r:id="rId14">
                    <a:extLst>
                      <a:ext uri="{A12FA001-AC4F-418D-AE19-62706E023703}">
                        <ahyp:hlinkClr xmlns="" xmlns:ahyp="http://schemas.microsoft.com/office/drawing/2018/hyperlinkcolor" val="tx"/>
                      </a:ext>
                    </a:extLst>
                  </a:hlinkClick>
                </a:rPr>
                <a:t>www.uv.es</a:t>
              </a:r>
              <a:endParaRPr sz="1000" b="0" i="0" u="none" strike="noStrike" cap="none">
                <a:solidFill>
                  <a:srgbClr val="414042"/>
                </a:solidFill>
                <a:latin typeface="Roboto"/>
                <a:ea typeface="Roboto"/>
                <a:cs typeface="Roboto"/>
                <a:sym typeface="Roboto"/>
              </a:endParaRPr>
            </a:p>
          </p:txBody>
        </p:sp>
      </p:grpSp>
      <p:sp>
        <p:nvSpPr>
          <p:cNvPr id="202" name="Google Shape;202;g2bb2862943f_0_136"/>
          <p:cNvSpPr txBox="1"/>
          <p:nvPr/>
        </p:nvSpPr>
        <p:spPr>
          <a:xfrm>
            <a:off x="5662539" y="3702651"/>
            <a:ext cx="8558400" cy="600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203864"/>
                </a:solidFill>
                <a:latin typeface="Roboto"/>
                <a:ea typeface="Roboto"/>
                <a:cs typeface="Roboto"/>
                <a:sym typeface="Roboto"/>
              </a:rPr>
              <a:t>CONNEXIONS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414042"/>
                </a:solidFill>
                <a:latin typeface="Roboto"/>
                <a:ea typeface="Roboto"/>
                <a:cs typeface="Roboto"/>
                <a:sym typeface="Roboto"/>
              </a:rPr>
              <a:t>ATHENS, GREECE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sng" strike="noStrike" cap="none">
                <a:solidFill>
                  <a:srgbClr val="D71920"/>
                </a:solidFill>
                <a:latin typeface="Roboto"/>
                <a:ea typeface="Roboto"/>
                <a:cs typeface="Roboto"/>
                <a:sym typeface="Roboto"/>
                <a:hlinkClick r:id="rId15">
                  <a:extLst>
                    <a:ext uri="{A12FA001-AC4F-418D-AE19-62706E023703}">
                      <ahyp:hlinkClr xmlns="" xmlns:ahyp="http://schemas.microsoft.com/office/drawing/2018/hyperlinkcolor" val="tx"/>
                    </a:ext>
                  </a:extLst>
                </a:hlinkClick>
              </a:rPr>
              <a:t>www.connexions.gr</a:t>
            </a:r>
            <a:r>
              <a:rPr lang="en-US" sz="1100" b="0" i="0" u="none" strike="noStrike" cap="none">
                <a:solidFill>
                  <a:srgbClr val="D71920"/>
                </a:solidFill>
                <a:latin typeface="Roboto"/>
                <a:ea typeface="Roboto"/>
                <a:cs typeface="Roboto"/>
                <a:sym typeface="Roboto"/>
              </a:rPr>
              <a:t> </a:t>
            </a:r>
            <a:endParaRPr sz="1100" b="0" i="0" u="none" strike="noStrike" cap="none">
              <a:solidFill>
                <a:srgbClr val="414042"/>
              </a:solidFill>
              <a:latin typeface="Roboto"/>
              <a:ea typeface="Roboto"/>
              <a:cs typeface="Roboto"/>
              <a:sym typeface="Roboto"/>
            </a:endParaRPr>
          </a:p>
        </p:txBody>
      </p:sp>
      <p:pic>
        <p:nvPicPr>
          <p:cNvPr id="203" name="Google Shape;203;g2bb2862943f_0_136"/>
          <p:cNvPicPr preferRelativeResize="0"/>
          <p:nvPr/>
        </p:nvPicPr>
        <p:blipFill rotWithShape="1">
          <a:blip r:embed="rId16">
            <a:alphaModFix/>
          </a:blip>
          <a:srcRect/>
          <a:stretch/>
        </p:blipFill>
        <p:spPr>
          <a:xfrm>
            <a:off x="588861" y="4109931"/>
            <a:ext cx="2083037" cy="1322563"/>
          </a:xfrm>
          <a:prstGeom prst="rect">
            <a:avLst/>
          </a:prstGeom>
          <a:noFill/>
          <a:ln>
            <a:noFill/>
          </a:ln>
        </p:spPr>
      </p:pic>
      <p:pic>
        <p:nvPicPr>
          <p:cNvPr id="204" name="Google Shape;204;g2bb2862943f_0_136"/>
          <p:cNvPicPr preferRelativeResize="0"/>
          <p:nvPr/>
        </p:nvPicPr>
        <p:blipFill rotWithShape="1">
          <a:blip r:embed="rId17">
            <a:alphaModFix/>
          </a:blip>
          <a:srcRect/>
          <a:stretch/>
        </p:blipFill>
        <p:spPr>
          <a:xfrm>
            <a:off x="8766354" y="4519731"/>
            <a:ext cx="2158782" cy="886067"/>
          </a:xfrm>
          <a:prstGeom prst="rect">
            <a:avLst/>
          </a:prstGeom>
          <a:noFill/>
          <a:ln>
            <a:noFill/>
          </a:ln>
        </p:spPr>
      </p:pic>
      <p:sp>
        <p:nvSpPr>
          <p:cNvPr id="205" name="Google Shape;205;g2bb2862943f_0_136"/>
          <p:cNvSpPr txBox="1"/>
          <p:nvPr/>
        </p:nvSpPr>
        <p:spPr>
          <a:xfrm>
            <a:off x="5662539" y="5551538"/>
            <a:ext cx="8558400" cy="600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203864"/>
                </a:solidFill>
                <a:latin typeface="Roboto"/>
                <a:ea typeface="Roboto"/>
                <a:cs typeface="Roboto"/>
                <a:sym typeface="Roboto"/>
              </a:rPr>
              <a:t>AMSED</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414042"/>
                </a:solidFill>
                <a:latin typeface="Roboto"/>
                <a:ea typeface="Roboto"/>
                <a:cs typeface="Roboto"/>
                <a:sym typeface="Roboto"/>
              </a:rPr>
              <a:t>STRASBOURG, FRANCE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sng" strike="noStrike" cap="none">
                <a:solidFill>
                  <a:srgbClr val="D71920"/>
                </a:solidFill>
                <a:latin typeface="Roboto"/>
                <a:ea typeface="Roboto"/>
                <a:cs typeface="Roboto"/>
                <a:sym typeface="Roboto"/>
                <a:hlinkClick r:id="rId18">
                  <a:extLst>
                    <a:ext uri="{A12FA001-AC4F-418D-AE19-62706E023703}">
                      <ahyp:hlinkClr xmlns="" xmlns:ahyp="http://schemas.microsoft.com/office/drawing/2018/hyperlinkcolor" val="tx"/>
                    </a:ext>
                  </a:extLst>
                </a:hlinkClick>
              </a:rPr>
              <a:t>www.amsed.fr</a:t>
            </a:r>
            <a:r>
              <a:rPr lang="en-US" sz="1100" b="0" i="0" u="none" strike="noStrike" cap="none">
                <a:solidFill>
                  <a:srgbClr val="D71920"/>
                </a:solidFill>
                <a:latin typeface="Roboto"/>
                <a:ea typeface="Roboto"/>
                <a:cs typeface="Roboto"/>
                <a:sym typeface="Roboto"/>
              </a:rPr>
              <a:t> </a:t>
            </a:r>
            <a:endParaRPr sz="1100" b="0" i="0" u="none" strike="noStrike" cap="none">
              <a:solidFill>
                <a:srgbClr val="414042"/>
              </a:solidFill>
              <a:latin typeface="Roboto"/>
              <a:ea typeface="Roboto"/>
              <a:cs typeface="Roboto"/>
              <a:sym typeface="Roboto"/>
            </a:endParaRPr>
          </a:p>
        </p:txBody>
      </p:sp>
      <p:sp>
        <p:nvSpPr>
          <p:cNvPr id="206" name="Google Shape;206;g2bb2862943f_0_136"/>
          <p:cNvSpPr txBox="1"/>
          <p:nvPr/>
        </p:nvSpPr>
        <p:spPr>
          <a:xfrm>
            <a:off x="-2994706" y="5494738"/>
            <a:ext cx="8558400" cy="600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203864"/>
                </a:solidFill>
                <a:latin typeface="Roboto"/>
                <a:ea typeface="Roboto"/>
                <a:cs typeface="Roboto"/>
                <a:sym typeface="Roboto"/>
              </a:rPr>
              <a:t>RESET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414042"/>
                </a:solidFill>
                <a:latin typeface="Roboto"/>
                <a:ea typeface="Roboto"/>
                <a:cs typeface="Roboto"/>
                <a:sym typeface="Roboto"/>
              </a:rPr>
              <a:t>CYPRUS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sng" strike="noStrike" cap="none">
                <a:solidFill>
                  <a:srgbClr val="D71920"/>
                </a:solidFill>
                <a:latin typeface="Roboto"/>
                <a:ea typeface="Roboto"/>
                <a:cs typeface="Roboto"/>
                <a:sym typeface="Roboto"/>
                <a:hlinkClick r:id="rId19">
                  <a:extLst>
                    <a:ext uri="{A12FA001-AC4F-418D-AE19-62706E023703}">
                      <ahyp:hlinkClr xmlns="" xmlns:ahyp="http://schemas.microsoft.com/office/drawing/2018/hyperlinkcolor" val="tx"/>
                    </a:ext>
                  </a:extLst>
                </a:hlinkClick>
              </a:rPr>
              <a:t>www.resetcy.com</a:t>
            </a:r>
            <a:r>
              <a:rPr lang="en-US" sz="1100" b="0" i="0" u="none" strike="noStrike" cap="none">
                <a:solidFill>
                  <a:srgbClr val="D71920"/>
                </a:solidFill>
                <a:latin typeface="Roboto"/>
                <a:ea typeface="Roboto"/>
                <a:cs typeface="Roboto"/>
                <a:sym typeface="Roboto"/>
              </a:rPr>
              <a:t>  </a:t>
            </a:r>
            <a:endParaRPr sz="1100" b="0" i="0" u="none" strike="noStrike" cap="none">
              <a:solidFill>
                <a:srgbClr val="414042"/>
              </a:solidFill>
              <a:latin typeface="Roboto"/>
              <a:ea typeface="Roboto"/>
              <a:cs typeface="Roboto"/>
              <a:sym typeface="Roboto"/>
            </a:endParaRPr>
          </a:p>
        </p:txBody>
      </p:sp>
      <p:pic>
        <p:nvPicPr>
          <p:cNvPr id="207" name="Google Shape;207;g2bb2862943f_0_136" descr="Εικόνα που περιέχει γραφικά, κείμενο, γραφιστική, γραμματοσειρά&#10;&#10;Περιγραφή που δημιουργήθηκε αυτόματα"/>
          <p:cNvPicPr preferRelativeResize="0"/>
          <p:nvPr/>
        </p:nvPicPr>
        <p:blipFill rotWithShape="1">
          <a:blip r:embed="rId20">
            <a:alphaModFix/>
          </a:blip>
          <a:srcRect/>
          <a:stretch/>
        </p:blipFill>
        <p:spPr>
          <a:xfrm>
            <a:off x="6337502" y="3609276"/>
            <a:ext cx="2687298" cy="812537"/>
          </a:xfrm>
          <a:prstGeom prst="rect">
            <a:avLst/>
          </a:prstGeom>
          <a:noFill/>
          <a:ln>
            <a:noFill/>
          </a:ln>
        </p:spPr>
      </p:pic>
      <p:pic>
        <p:nvPicPr>
          <p:cNvPr id="208" name="Google Shape;208;g2bb2862943f_0_136" descr="A close up of a logo&#10;&#10;Description automatically generated"/>
          <p:cNvPicPr preferRelativeResize="0"/>
          <p:nvPr/>
        </p:nvPicPr>
        <p:blipFill rotWithShape="1">
          <a:blip r:embed="rId21">
            <a:alphaModFix/>
          </a:blip>
          <a:srcRect/>
          <a:stretch/>
        </p:blipFill>
        <p:spPr>
          <a:xfrm>
            <a:off x="190950" y="1608951"/>
            <a:ext cx="2687300" cy="1097063"/>
          </a:xfrm>
          <a:prstGeom prst="rect">
            <a:avLst/>
          </a:prstGeom>
          <a:noFill/>
          <a:ln>
            <a:noFill/>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g2bb2862943f_0_1040"/>
          <p:cNvSpPr txBox="1">
            <a:spLocks noGrp="1"/>
          </p:cNvSpPr>
          <p:nvPr>
            <p:ph type="title"/>
          </p:nvPr>
        </p:nvSpPr>
        <p:spPr>
          <a:xfrm>
            <a:off x="244799" y="748684"/>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1100"/>
              <a:buFont typeface="Arial"/>
              <a:buNone/>
            </a:pPr>
            <a:r>
              <a:rPr lang="en-US" sz="2200">
                <a:latin typeface="Arial"/>
                <a:ea typeface="Arial"/>
                <a:cs typeface="Arial"/>
                <a:sym typeface="Arial"/>
              </a:rPr>
              <a:t>Pediamécum AEP:</a:t>
            </a:r>
            <a:endParaRPr sz="2200">
              <a:latin typeface="Arial"/>
              <a:ea typeface="Arial"/>
              <a:cs typeface="Arial"/>
              <a:sym typeface="Arial"/>
            </a:endParaRPr>
          </a:p>
        </p:txBody>
      </p:sp>
      <p:sp>
        <p:nvSpPr>
          <p:cNvPr id="535" name="Google Shape;535;g2bb2862943f_0_1040"/>
          <p:cNvSpPr txBox="1">
            <a:spLocks noGrp="1"/>
          </p:cNvSpPr>
          <p:nvPr>
            <p:ph type="body" idx="4294967295"/>
          </p:nvPr>
        </p:nvSpPr>
        <p:spPr>
          <a:xfrm>
            <a:off x="1175925" y="2656900"/>
            <a:ext cx="3819000" cy="40080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1200"/>
              </a:spcBef>
              <a:spcAft>
                <a:spcPts val="0"/>
              </a:spcAft>
              <a:buSzPts val="2000"/>
              <a:buNone/>
            </a:pPr>
            <a:r>
              <a:rPr lang="en-US" sz="2000"/>
              <a:t>Once the application is downloaded, several sections will appear on the main screen, all of them related to different aspects of interest in pediatrics.</a:t>
            </a:r>
            <a:endParaRPr sz="2000"/>
          </a:p>
        </p:txBody>
      </p:sp>
      <p:sp>
        <p:nvSpPr>
          <p:cNvPr id="536" name="Google Shape;536;g2bb2862943f_0_1040"/>
          <p:cNvSpPr/>
          <p:nvPr/>
        </p:nvSpPr>
        <p:spPr>
          <a:xfrm>
            <a:off x="576400" y="1692000"/>
            <a:ext cx="788100" cy="765300"/>
          </a:xfrm>
          <a:prstGeom prst="ellipse">
            <a:avLst/>
          </a:prstGeom>
          <a:solidFill>
            <a:srgbClr val="F4CCCC"/>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E06666"/>
              </a:solidFill>
              <a:latin typeface="Calibri"/>
              <a:ea typeface="Calibri"/>
              <a:cs typeface="Calibri"/>
              <a:sym typeface="Calibri"/>
            </a:endParaRPr>
          </a:p>
        </p:txBody>
      </p:sp>
      <p:sp>
        <p:nvSpPr>
          <p:cNvPr id="537" name="Google Shape;537;g2bb2862943f_0_1040"/>
          <p:cNvSpPr txBox="1"/>
          <p:nvPr/>
        </p:nvSpPr>
        <p:spPr>
          <a:xfrm>
            <a:off x="752825" y="1674450"/>
            <a:ext cx="658800" cy="800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a:solidFill>
                  <a:srgbClr val="414141"/>
                </a:solidFill>
                <a:latin typeface="Calibri"/>
                <a:ea typeface="Calibri"/>
                <a:cs typeface="Calibri"/>
                <a:sym typeface="Calibri"/>
              </a:rPr>
              <a:t>1</a:t>
            </a:r>
            <a:endParaRPr sz="4000" b="1" i="0" u="none" strike="noStrike" cap="none">
              <a:solidFill>
                <a:srgbClr val="414141"/>
              </a:solidFill>
              <a:latin typeface="Calibri"/>
              <a:ea typeface="Calibri"/>
              <a:cs typeface="Calibri"/>
              <a:sym typeface="Calibri"/>
            </a:endParaRPr>
          </a:p>
        </p:txBody>
      </p:sp>
      <p:pic>
        <p:nvPicPr>
          <p:cNvPr id="538" name="Google Shape;538;g2bb2862943f_0_1040"/>
          <p:cNvPicPr preferRelativeResize="0"/>
          <p:nvPr/>
        </p:nvPicPr>
        <p:blipFill rotWithShape="1">
          <a:blip r:embed="rId3">
            <a:alphaModFix/>
          </a:blip>
          <a:srcRect/>
          <a:stretch/>
        </p:blipFill>
        <p:spPr>
          <a:xfrm>
            <a:off x="6096000" y="1206025"/>
            <a:ext cx="2411699" cy="5221130"/>
          </a:xfrm>
          <a:prstGeom prst="rect">
            <a:avLst/>
          </a:prstGeom>
          <a:ln>
            <a:noFill/>
          </a:ln>
          <a:effectLst>
            <a:outerShdw blurRad="190500" algn="tl" rotWithShape="0">
              <a:srgbClr val="000000">
                <a:alpha val="70000"/>
              </a:srgbClr>
            </a:outerShdw>
          </a:effectLst>
        </p:spPr>
      </p:pic>
      <p:sp>
        <p:nvSpPr>
          <p:cNvPr id="2" name="Google Shape;418;g2bb2862943f_0_896">
            <a:extLst>
              <a:ext uri="{FF2B5EF4-FFF2-40B4-BE49-F238E27FC236}">
                <a16:creationId xmlns:a16="http://schemas.microsoft.com/office/drawing/2014/main" id="{A1B2A49B-1E68-A436-4AB2-297205451554}"/>
              </a:ext>
            </a:extLst>
          </p:cNvPr>
          <p:cNvSpPr/>
          <p:nvPr/>
        </p:nvSpPr>
        <p:spPr>
          <a:xfrm>
            <a:off x="8384146" y="-3933"/>
            <a:ext cx="3806519" cy="3987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n-US" sz="1800" dirty="0">
                <a:solidFill>
                  <a:schemeClr val="lt1"/>
                </a:solidFill>
                <a:latin typeface="Calibri"/>
                <a:ea typeface="Calibri"/>
                <a:cs typeface="Calibri"/>
                <a:sym typeface="Calibri"/>
              </a:rPr>
              <a:t>8.1.4 Health applications on newborn</a:t>
            </a:r>
            <a:endParaRPr sz="1800" dirty="0">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g2bb2862943f_0_1056"/>
          <p:cNvSpPr txBox="1">
            <a:spLocks noGrp="1"/>
          </p:cNvSpPr>
          <p:nvPr>
            <p:ph type="title"/>
          </p:nvPr>
        </p:nvSpPr>
        <p:spPr>
          <a:xfrm>
            <a:off x="244799" y="748684"/>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1100"/>
              <a:buFont typeface="Arial"/>
              <a:buNone/>
            </a:pPr>
            <a:r>
              <a:rPr lang="en-US" sz="2200" dirty="0" err="1">
                <a:latin typeface="Arial"/>
                <a:ea typeface="Arial"/>
                <a:cs typeface="Arial"/>
                <a:sym typeface="Arial"/>
              </a:rPr>
              <a:t>Pediamécum</a:t>
            </a:r>
            <a:r>
              <a:rPr lang="en-US" sz="2200" dirty="0">
                <a:latin typeface="Arial"/>
                <a:ea typeface="Arial"/>
                <a:cs typeface="Arial"/>
                <a:sym typeface="Arial"/>
              </a:rPr>
              <a:t> AEP:</a:t>
            </a:r>
            <a:endParaRPr sz="2200" dirty="0">
              <a:latin typeface="Arial"/>
              <a:ea typeface="Arial"/>
              <a:cs typeface="Arial"/>
              <a:sym typeface="Arial"/>
            </a:endParaRPr>
          </a:p>
        </p:txBody>
      </p:sp>
      <p:sp>
        <p:nvSpPr>
          <p:cNvPr id="549" name="Google Shape;549;g2bb2862943f_0_1056"/>
          <p:cNvSpPr txBox="1">
            <a:spLocks noGrp="1"/>
          </p:cNvSpPr>
          <p:nvPr>
            <p:ph type="body" idx="4294967295"/>
          </p:nvPr>
        </p:nvSpPr>
        <p:spPr>
          <a:xfrm>
            <a:off x="918400" y="2687000"/>
            <a:ext cx="3277800" cy="40080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1200"/>
              </a:spcBef>
              <a:spcAft>
                <a:spcPts val="0"/>
              </a:spcAft>
              <a:buSzPts val="2000"/>
              <a:buNone/>
            </a:pPr>
            <a:r>
              <a:rPr lang="en-US" sz="2000" dirty="0"/>
              <a:t>The first two sections focus on different medicines and drugs, providing up-to-date information about them. </a:t>
            </a:r>
            <a:endParaRPr sz="2000" dirty="0"/>
          </a:p>
        </p:txBody>
      </p:sp>
      <p:sp>
        <p:nvSpPr>
          <p:cNvPr id="551" name="Google Shape;551;g2bb2862943f_0_1056"/>
          <p:cNvSpPr/>
          <p:nvPr/>
        </p:nvSpPr>
        <p:spPr>
          <a:xfrm>
            <a:off x="576400" y="1692000"/>
            <a:ext cx="788100" cy="765300"/>
          </a:xfrm>
          <a:prstGeom prst="ellipse">
            <a:avLst/>
          </a:prstGeom>
          <a:solidFill>
            <a:srgbClr val="F4CCCC"/>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E06666"/>
              </a:solidFill>
              <a:latin typeface="Calibri"/>
              <a:ea typeface="Calibri"/>
              <a:cs typeface="Calibri"/>
              <a:sym typeface="Calibri"/>
            </a:endParaRPr>
          </a:p>
        </p:txBody>
      </p:sp>
      <p:sp>
        <p:nvSpPr>
          <p:cNvPr id="552" name="Google Shape;552;g2bb2862943f_0_1056"/>
          <p:cNvSpPr txBox="1"/>
          <p:nvPr/>
        </p:nvSpPr>
        <p:spPr>
          <a:xfrm>
            <a:off x="752825" y="1674450"/>
            <a:ext cx="658800" cy="800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a:solidFill>
                  <a:srgbClr val="414141"/>
                </a:solidFill>
                <a:latin typeface="Calibri"/>
                <a:ea typeface="Calibri"/>
                <a:cs typeface="Calibri"/>
                <a:sym typeface="Calibri"/>
              </a:rPr>
              <a:t>2</a:t>
            </a:r>
            <a:endParaRPr sz="4000" b="1" i="0" u="none" strike="noStrike" cap="none">
              <a:solidFill>
                <a:srgbClr val="414141"/>
              </a:solidFill>
              <a:latin typeface="Calibri"/>
              <a:ea typeface="Calibri"/>
              <a:cs typeface="Calibri"/>
              <a:sym typeface="Calibri"/>
            </a:endParaRPr>
          </a:p>
        </p:txBody>
      </p:sp>
      <p:pic>
        <p:nvPicPr>
          <p:cNvPr id="553" name="Google Shape;553;g2bb2862943f_0_1056"/>
          <p:cNvPicPr preferRelativeResize="0"/>
          <p:nvPr/>
        </p:nvPicPr>
        <p:blipFill rotWithShape="1">
          <a:blip r:embed="rId3">
            <a:alphaModFix/>
          </a:blip>
          <a:srcRect/>
          <a:stretch/>
        </p:blipFill>
        <p:spPr>
          <a:xfrm>
            <a:off x="4399811" y="1190975"/>
            <a:ext cx="2411699" cy="5221130"/>
          </a:xfrm>
          <a:prstGeom prst="rect">
            <a:avLst/>
          </a:prstGeom>
          <a:ln>
            <a:noFill/>
          </a:ln>
          <a:effectLst>
            <a:outerShdw blurRad="190500" algn="tl" rotWithShape="0">
              <a:srgbClr val="000000">
                <a:alpha val="70000"/>
              </a:srgbClr>
            </a:outerShdw>
          </a:effectLst>
        </p:spPr>
      </p:pic>
      <p:sp>
        <p:nvSpPr>
          <p:cNvPr id="554" name="Google Shape;554;g2bb2862943f_0_1056"/>
          <p:cNvSpPr/>
          <p:nvPr/>
        </p:nvSpPr>
        <p:spPr>
          <a:xfrm>
            <a:off x="4296161" y="1859250"/>
            <a:ext cx="2619000" cy="615600"/>
          </a:xfrm>
          <a:prstGeom prst="ellipse">
            <a:avLst/>
          </a:prstGeom>
          <a:noFill/>
          <a:ln w="19050"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pic>
        <p:nvPicPr>
          <p:cNvPr id="555" name="Google Shape;555;g2bb2862943f_0_1056"/>
          <p:cNvPicPr preferRelativeResize="0"/>
          <p:nvPr/>
        </p:nvPicPr>
        <p:blipFill rotWithShape="1">
          <a:blip r:embed="rId4">
            <a:alphaModFix/>
          </a:blip>
          <a:srcRect/>
          <a:stretch/>
        </p:blipFill>
        <p:spPr>
          <a:xfrm>
            <a:off x="7115024" y="1190975"/>
            <a:ext cx="2411699" cy="5056175"/>
          </a:xfrm>
          <a:prstGeom prst="rect">
            <a:avLst/>
          </a:prstGeom>
          <a:ln>
            <a:noFill/>
          </a:ln>
          <a:effectLst>
            <a:outerShdw blurRad="190500" algn="tl" rotWithShape="0">
              <a:srgbClr val="000000">
                <a:alpha val="70000"/>
              </a:srgbClr>
            </a:outerShdw>
          </a:effectLst>
        </p:spPr>
      </p:pic>
      <p:pic>
        <p:nvPicPr>
          <p:cNvPr id="556" name="Google Shape;556;g2bb2862943f_0_1056"/>
          <p:cNvPicPr preferRelativeResize="0"/>
          <p:nvPr/>
        </p:nvPicPr>
        <p:blipFill rotWithShape="1">
          <a:blip r:embed="rId5">
            <a:alphaModFix/>
          </a:blip>
          <a:srcRect/>
          <a:stretch/>
        </p:blipFill>
        <p:spPr>
          <a:xfrm>
            <a:off x="9634349" y="1190975"/>
            <a:ext cx="2106788" cy="5056175"/>
          </a:xfrm>
          <a:prstGeom prst="rect">
            <a:avLst/>
          </a:prstGeom>
          <a:ln>
            <a:noFill/>
          </a:ln>
          <a:effectLst>
            <a:outerShdw blurRad="190500" algn="tl" rotWithShape="0">
              <a:srgbClr val="000000">
                <a:alpha val="70000"/>
              </a:srgbClr>
            </a:outerShdw>
          </a:effectLst>
        </p:spPr>
      </p:pic>
      <p:sp>
        <p:nvSpPr>
          <p:cNvPr id="557" name="Google Shape;557;g2bb2862943f_0_1056"/>
          <p:cNvSpPr/>
          <p:nvPr/>
        </p:nvSpPr>
        <p:spPr>
          <a:xfrm>
            <a:off x="7115024" y="1951650"/>
            <a:ext cx="578100" cy="430800"/>
          </a:xfrm>
          <a:prstGeom prst="ellipse">
            <a:avLst/>
          </a:prstGeom>
          <a:noFill/>
          <a:ln w="19050"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 name="Google Shape;418;g2bb2862943f_0_896">
            <a:extLst>
              <a:ext uri="{FF2B5EF4-FFF2-40B4-BE49-F238E27FC236}">
                <a16:creationId xmlns:a16="http://schemas.microsoft.com/office/drawing/2014/main" id="{B7AB0BF7-AC8D-F154-2622-75F049DED07C}"/>
              </a:ext>
            </a:extLst>
          </p:cNvPr>
          <p:cNvSpPr/>
          <p:nvPr/>
        </p:nvSpPr>
        <p:spPr>
          <a:xfrm>
            <a:off x="8384146" y="-3933"/>
            <a:ext cx="3806519" cy="3987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n-US" sz="1800" dirty="0">
                <a:solidFill>
                  <a:schemeClr val="lt1"/>
                </a:solidFill>
                <a:latin typeface="Calibri"/>
                <a:ea typeface="Calibri"/>
                <a:cs typeface="Calibri"/>
                <a:sym typeface="Calibri"/>
              </a:rPr>
              <a:t>8.1.4 Health applications on newborn</a:t>
            </a:r>
            <a:endParaRPr sz="1800" dirty="0">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sp>
        <p:nvSpPr>
          <p:cNvPr id="563" name="Google Shape;563;g2bb2862943f_0_1079"/>
          <p:cNvSpPr txBox="1">
            <a:spLocks noGrp="1"/>
          </p:cNvSpPr>
          <p:nvPr>
            <p:ph type="title"/>
          </p:nvPr>
        </p:nvSpPr>
        <p:spPr>
          <a:xfrm>
            <a:off x="244799" y="748684"/>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1100"/>
              <a:buFont typeface="Arial"/>
              <a:buNone/>
            </a:pPr>
            <a:r>
              <a:rPr lang="en-US" sz="2200">
                <a:latin typeface="Arial"/>
                <a:ea typeface="Arial"/>
                <a:cs typeface="Arial"/>
                <a:sym typeface="Arial"/>
              </a:rPr>
              <a:t>Pediamécum AEP:</a:t>
            </a:r>
            <a:endParaRPr sz="2200">
              <a:latin typeface="Arial"/>
              <a:ea typeface="Arial"/>
              <a:cs typeface="Arial"/>
              <a:sym typeface="Arial"/>
            </a:endParaRPr>
          </a:p>
        </p:txBody>
      </p:sp>
      <p:sp>
        <p:nvSpPr>
          <p:cNvPr id="568" name="Google Shape;568;g2bb2862943f_0_1079"/>
          <p:cNvSpPr txBox="1">
            <a:spLocks noGrp="1"/>
          </p:cNvSpPr>
          <p:nvPr>
            <p:ph type="body" idx="4294967295"/>
          </p:nvPr>
        </p:nvSpPr>
        <p:spPr>
          <a:xfrm>
            <a:off x="918400" y="2687000"/>
            <a:ext cx="3030000" cy="40080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1200"/>
              </a:spcBef>
              <a:spcAft>
                <a:spcPts val="0"/>
              </a:spcAft>
              <a:buSzPts val="2000"/>
              <a:buNone/>
            </a:pPr>
            <a:r>
              <a:rPr lang="en-US" sz="2000"/>
              <a:t>This application also offers links to other relevant webs and sources of information.</a:t>
            </a:r>
            <a:endParaRPr sz="2000"/>
          </a:p>
        </p:txBody>
      </p:sp>
      <p:sp>
        <p:nvSpPr>
          <p:cNvPr id="570" name="Google Shape;570;g2bb2862943f_0_1079"/>
          <p:cNvSpPr/>
          <p:nvPr/>
        </p:nvSpPr>
        <p:spPr>
          <a:xfrm>
            <a:off x="576400" y="1692000"/>
            <a:ext cx="788100" cy="765300"/>
          </a:xfrm>
          <a:prstGeom prst="ellipse">
            <a:avLst/>
          </a:prstGeom>
          <a:solidFill>
            <a:srgbClr val="F4CCCC"/>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E06666"/>
              </a:solidFill>
              <a:latin typeface="Calibri"/>
              <a:ea typeface="Calibri"/>
              <a:cs typeface="Calibri"/>
              <a:sym typeface="Calibri"/>
            </a:endParaRPr>
          </a:p>
        </p:txBody>
      </p:sp>
      <p:sp>
        <p:nvSpPr>
          <p:cNvPr id="571" name="Google Shape;571;g2bb2862943f_0_1079"/>
          <p:cNvSpPr txBox="1"/>
          <p:nvPr/>
        </p:nvSpPr>
        <p:spPr>
          <a:xfrm>
            <a:off x="752825" y="1674450"/>
            <a:ext cx="658800" cy="800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a:solidFill>
                  <a:srgbClr val="414141"/>
                </a:solidFill>
                <a:latin typeface="Calibri"/>
                <a:ea typeface="Calibri"/>
                <a:cs typeface="Calibri"/>
                <a:sym typeface="Calibri"/>
              </a:rPr>
              <a:t>3</a:t>
            </a:r>
            <a:endParaRPr sz="4000" b="1" i="0" u="none" strike="noStrike" cap="none">
              <a:solidFill>
                <a:srgbClr val="414141"/>
              </a:solidFill>
              <a:latin typeface="Calibri"/>
              <a:ea typeface="Calibri"/>
              <a:cs typeface="Calibri"/>
              <a:sym typeface="Calibri"/>
            </a:endParaRPr>
          </a:p>
        </p:txBody>
      </p:sp>
      <p:pic>
        <p:nvPicPr>
          <p:cNvPr id="572" name="Google Shape;572;g2bb2862943f_0_1079"/>
          <p:cNvPicPr preferRelativeResize="0"/>
          <p:nvPr/>
        </p:nvPicPr>
        <p:blipFill rotWithShape="1">
          <a:blip r:embed="rId3">
            <a:alphaModFix/>
          </a:blip>
          <a:srcRect/>
          <a:stretch/>
        </p:blipFill>
        <p:spPr>
          <a:xfrm>
            <a:off x="4150899" y="1501450"/>
            <a:ext cx="2053650" cy="4445972"/>
          </a:xfrm>
          <a:prstGeom prst="rect">
            <a:avLst/>
          </a:prstGeom>
          <a:ln>
            <a:noFill/>
          </a:ln>
          <a:effectLst>
            <a:outerShdw blurRad="190500" algn="tl" rotWithShape="0">
              <a:srgbClr val="000000">
                <a:alpha val="70000"/>
              </a:srgbClr>
            </a:outerShdw>
          </a:effectLst>
        </p:spPr>
      </p:pic>
      <p:pic>
        <p:nvPicPr>
          <p:cNvPr id="573" name="Google Shape;573;g2bb2862943f_0_1079"/>
          <p:cNvPicPr preferRelativeResize="0"/>
          <p:nvPr/>
        </p:nvPicPr>
        <p:blipFill rotWithShape="1">
          <a:blip r:embed="rId4">
            <a:alphaModFix/>
          </a:blip>
          <a:srcRect/>
          <a:stretch/>
        </p:blipFill>
        <p:spPr>
          <a:xfrm>
            <a:off x="6705638" y="1597000"/>
            <a:ext cx="2053650" cy="4445952"/>
          </a:xfrm>
          <a:prstGeom prst="rect">
            <a:avLst/>
          </a:prstGeom>
          <a:ln>
            <a:noFill/>
          </a:ln>
          <a:effectLst>
            <a:outerShdw blurRad="190500" algn="tl" rotWithShape="0">
              <a:srgbClr val="000000">
                <a:alpha val="70000"/>
              </a:srgbClr>
            </a:outerShdw>
          </a:effectLst>
        </p:spPr>
      </p:pic>
      <p:pic>
        <p:nvPicPr>
          <p:cNvPr id="574" name="Google Shape;574;g2bb2862943f_0_1079"/>
          <p:cNvPicPr preferRelativeResize="0"/>
          <p:nvPr/>
        </p:nvPicPr>
        <p:blipFill rotWithShape="1">
          <a:blip r:embed="rId5">
            <a:alphaModFix/>
          </a:blip>
          <a:srcRect/>
          <a:stretch/>
        </p:blipFill>
        <p:spPr>
          <a:xfrm>
            <a:off x="9561950" y="1419492"/>
            <a:ext cx="2053650" cy="4445972"/>
          </a:xfrm>
          <a:prstGeom prst="rect">
            <a:avLst/>
          </a:prstGeom>
          <a:ln>
            <a:noFill/>
          </a:ln>
          <a:effectLst>
            <a:outerShdw blurRad="190500" algn="tl" rotWithShape="0">
              <a:srgbClr val="000000">
                <a:alpha val="70000"/>
              </a:srgbClr>
            </a:outerShdw>
          </a:effectLst>
        </p:spPr>
      </p:pic>
      <p:sp>
        <p:nvSpPr>
          <p:cNvPr id="575" name="Google Shape;575;g2bb2862943f_0_1079"/>
          <p:cNvSpPr/>
          <p:nvPr/>
        </p:nvSpPr>
        <p:spPr>
          <a:xfrm>
            <a:off x="3948400" y="3322636"/>
            <a:ext cx="2411700" cy="543900"/>
          </a:xfrm>
          <a:prstGeom prst="ellipse">
            <a:avLst/>
          </a:prstGeom>
          <a:noFill/>
          <a:ln w="19050"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cxnSp>
        <p:nvCxnSpPr>
          <p:cNvPr id="576" name="Google Shape;576;g2bb2862943f_0_1079"/>
          <p:cNvCxnSpPr/>
          <p:nvPr/>
        </p:nvCxnSpPr>
        <p:spPr>
          <a:xfrm rot="-5400000">
            <a:off x="5597163" y="2209175"/>
            <a:ext cx="1298100" cy="928800"/>
          </a:xfrm>
          <a:prstGeom prst="curvedConnector3">
            <a:avLst>
              <a:gd name="adj1" fmla="val 84930"/>
            </a:avLst>
          </a:prstGeom>
          <a:noFill/>
          <a:ln w="19050" cap="flat" cmpd="sng">
            <a:solidFill>
              <a:srgbClr val="C00000"/>
            </a:solidFill>
            <a:prstDash val="solid"/>
            <a:round/>
            <a:headEnd type="none" w="sm" len="sm"/>
            <a:tailEnd type="triangle" w="med" len="med"/>
          </a:ln>
        </p:spPr>
      </p:cxnSp>
      <p:sp>
        <p:nvSpPr>
          <p:cNvPr id="577" name="Google Shape;577;g2bb2862943f_0_1079"/>
          <p:cNvSpPr/>
          <p:nvPr/>
        </p:nvSpPr>
        <p:spPr>
          <a:xfrm>
            <a:off x="6463925" y="3452499"/>
            <a:ext cx="2411700" cy="543900"/>
          </a:xfrm>
          <a:prstGeom prst="ellipse">
            <a:avLst/>
          </a:prstGeom>
          <a:noFill/>
          <a:ln w="19050"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cxnSp>
        <p:nvCxnSpPr>
          <p:cNvPr id="578" name="Google Shape;578;g2bb2862943f_0_1079"/>
          <p:cNvCxnSpPr/>
          <p:nvPr/>
        </p:nvCxnSpPr>
        <p:spPr>
          <a:xfrm rot="-5400000">
            <a:off x="8494638" y="2052925"/>
            <a:ext cx="1510800" cy="1453800"/>
          </a:xfrm>
          <a:prstGeom prst="curvedConnector3">
            <a:avLst>
              <a:gd name="adj1" fmla="val 88041"/>
            </a:avLst>
          </a:prstGeom>
          <a:noFill/>
          <a:ln w="19050" cap="flat" cmpd="sng">
            <a:solidFill>
              <a:srgbClr val="C00000"/>
            </a:solidFill>
            <a:prstDash val="solid"/>
            <a:round/>
            <a:headEnd type="none" w="sm" len="sm"/>
            <a:tailEnd type="triangle" w="med" len="med"/>
          </a:ln>
        </p:spPr>
      </p:cxnSp>
      <p:sp>
        <p:nvSpPr>
          <p:cNvPr id="2" name="Google Shape;418;g2bb2862943f_0_896">
            <a:extLst>
              <a:ext uri="{FF2B5EF4-FFF2-40B4-BE49-F238E27FC236}">
                <a16:creationId xmlns:a16="http://schemas.microsoft.com/office/drawing/2014/main" id="{DB870A50-ED8D-14C1-4A27-204B975BA397}"/>
              </a:ext>
            </a:extLst>
          </p:cNvPr>
          <p:cNvSpPr/>
          <p:nvPr/>
        </p:nvSpPr>
        <p:spPr>
          <a:xfrm>
            <a:off x="8384146" y="-3933"/>
            <a:ext cx="3806519" cy="3987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n-US" sz="1800" dirty="0">
                <a:solidFill>
                  <a:schemeClr val="lt1"/>
                </a:solidFill>
                <a:latin typeface="Calibri"/>
                <a:ea typeface="Calibri"/>
                <a:cs typeface="Calibri"/>
                <a:sym typeface="Calibri"/>
              </a:rPr>
              <a:t>8.1.4 Health applications on newborn</a:t>
            </a:r>
            <a:endParaRPr sz="1800" dirty="0">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g2bb2862943f_0_1108"/>
          <p:cNvSpPr txBox="1">
            <a:spLocks noGrp="1"/>
          </p:cNvSpPr>
          <p:nvPr>
            <p:ph type="title"/>
          </p:nvPr>
        </p:nvSpPr>
        <p:spPr>
          <a:xfrm>
            <a:off x="244799" y="901084"/>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2200"/>
              <a:buFont typeface="Arial"/>
              <a:buNone/>
            </a:pPr>
            <a:r>
              <a:rPr lang="en-US" sz="2200">
                <a:latin typeface="Arial"/>
                <a:ea typeface="Arial"/>
                <a:cs typeface="Arial"/>
                <a:sym typeface="Arial"/>
              </a:rPr>
              <a:t>Apps for Breastfeeding</a:t>
            </a:r>
            <a:endParaRPr/>
          </a:p>
        </p:txBody>
      </p:sp>
      <p:sp>
        <p:nvSpPr>
          <p:cNvPr id="590" name="Google Shape;590;g2bb2862943f_0_1108"/>
          <p:cNvSpPr txBox="1">
            <a:spLocks noGrp="1"/>
          </p:cNvSpPr>
          <p:nvPr>
            <p:ph type="body" idx="4294967295"/>
          </p:nvPr>
        </p:nvSpPr>
        <p:spPr>
          <a:xfrm>
            <a:off x="308694" y="1780796"/>
            <a:ext cx="11574600" cy="36351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1200"/>
              </a:spcBef>
              <a:spcAft>
                <a:spcPts val="0"/>
              </a:spcAft>
              <a:buSzPts val="1100"/>
              <a:buNone/>
            </a:pPr>
            <a:r>
              <a:rPr lang="en-US" sz="2400" b="1" dirty="0"/>
              <a:t>Milk time - timer for nursing:</a:t>
            </a:r>
            <a:endParaRPr sz="2400" b="1" dirty="0"/>
          </a:p>
          <a:p>
            <a:pPr marL="0" lvl="0" indent="0" algn="l" rtl="0">
              <a:lnSpc>
                <a:spcPct val="120000"/>
              </a:lnSpc>
              <a:spcBef>
                <a:spcPts val="1200"/>
              </a:spcBef>
              <a:spcAft>
                <a:spcPts val="0"/>
              </a:spcAft>
              <a:buSzPts val="1100"/>
              <a:buNone/>
            </a:pPr>
            <a:r>
              <a:rPr lang="en-US" sz="2400" dirty="0"/>
              <a:t>IOS: </a:t>
            </a:r>
            <a:r>
              <a:rPr lang="en-US" sz="2400" dirty="0">
                <a:hlinkClick r:id="rId3"/>
              </a:rPr>
              <a:t>https://apps.apple.com/us/app/milk-time-timer-for-nursing/id1092964544</a:t>
            </a:r>
            <a:r>
              <a:rPr lang="en-US" sz="2400" dirty="0"/>
              <a:t> </a:t>
            </a:r>
            <a:endParaRPr sz="2400" dirty="0"/>
          </a:p>
          <a:p>
            <a:pPr marL="0" lvl="0" indent="0" algn="l" rtl="0">
              <a:lnSpc>
                <a:spcPct val="120000"/>
              </a:lnSpc>
              <a:spcBef>
                <a:spcPts val="1200"/>
              </a:spcBef>
              <a:spcAft>
                <a:spcPts val="0"/>
              </a:spcAft>
              <a:buSzPts val="1100"/>
              <a:buNone/>
            </a:pPr>
            <a:r>
              <a:rPr lang="en-US" sz="2400" dirty="0"/>
              <a:t>ANDROID: </a:t>
            </a:r>
            <a:r>
              <a:rPr lang="en-US" sz="2400" dirty="0">
                <a:hlinkClick r:id="rId4"/>
              </a:rPr>
              <a:t>https://play.google.com/store/apps/details?id=com.mocology.milktime&amp;hl=es&amp;gl=US</a:t>
            </a:r>
            <a:r>
              <a:rPr lang="en-US" sz="2400" dirty="0"/>
              <a:t> </a:t>
            </a:r>
            <a:endParaRPr sz="2400" dirty="0"/>
          </a:p>
          <a:p>
            <a:pPr marL="0" lvl="0" indent="0" algn="l" rtl="0">
              <a:lnSpc>
                <a:spcPct val="120000"/>
              </a:lnSpc>
              <a:spcBef>
                <a:spcPts val="1200"/>
              </a:spcBef>
              <a:spcAft>
                <a:spcPts val="0"/>
              </a:spcAft>
              <a:buSzPts val="1100"/>
              <a:buNone/>
            </a:pPr>
            <a:endParaRPr sz="2400" b="1" dirty="0"/>
          </a:p>
          <a:p>
            <a:pPr marL="0" lvl="0" indent="0" algn="l" rtl="0">
              <a:lnSpc>
                <a:spcPct val="120000"/>
              </a:lnSpc>
              <a:spcBef>
                <a:spcPts val="1200"/>
              </a:spcBef>
              <a:spcAft>
                <a:spcPts val="0"/>
              </a:spcAft>
              <a:buSzPts val="1100"/>
              <a:buNone/>
            </a:pPr>
            <a:endParaRPr sz="2400" b="1" dirty="0"/>
          </a:p>
          <a:p>
            <a:pPr marL="0" lvl="0" indent="0" algn="l" rtl="0">
              <a:lnSpc>
                <a:spcPct val="120000"/>
              </a:lnSpc>
              <a:spcBef>
                <a:spcPts val="1200"/>
              </a:spcBef>
              <a:spcAft>
                <a:spcPts val="0"/>
              </a:spcAft>
              <a:buSzPts val="1100"/>
              <a:buNone/>
            </a:pPr>
            <a:endParaRPr sz="2400" b="1" dirty="0"/>
          </a:p>
          <a:p>
            <a:pPr marL="0" lvl="0" indent="0" algn="l" rtl="0">
              <a:lnSpc>
                <a:spcPct val="120000"/>
              </a:lnSpc>
              <a:spcBef>
                <a:spcPts val="1200"/>
              </a:spcBef>
              <a:spcAft>
                <a:spcPts val="0"/>
              </a:spcAft>
              <a:buSzPts val="1100"/>
              <a:buNone/>
            </a:pPr>
            <a:endParaRPr sz="2400" b="1" dirty="0"/>
          </a:p>
          <a:p>
            <a:pPr marL="0" lvl="0" indent="0" algn="l" rtl="0">
              <a:lnSpc>
                <a:spcPct val="120000"/>
              </a:lnSpc>
              <a:spcBef>
                <a:spcPts val="1200"/>
              </a:spcBef>
              <a:spcAft>
                <a:spcPts val="0"/>
              </a:spcAft>
              <a:buSzPts val="1100"/>
              <a:buNone/>
            </a:pPr>
            <a:endParaRPr sz="2400" dirty="0"/>
          </a:p>
          <a:p>
            <a:pPr marL="0" lvl="0" indent="0" algn="l" rtl="0">
              <a:lnSpc>
                <a:spcPct val="120000"/>
              </a:lnSpc>
              <a:spcBef>
                <a:spcPts val="1200"/>
              </a:spcBef>
              <a:spcAft>
                <a:spcPts val="0"/>
              </a:spcAft>
              <a:buSzPts val="2000"/>
              <a:buNone/>
            </a:pPr>
            <a:endParaRPr sz="2400" dirty="0"/>
          </a:p>
        </p:txBody>
      </p:sp>
      <p:sp>
        <p:nvSpPr>
          <p:cNvPr id="2" name="Google Shape;418;g2bb2862943f_0_896">
            <a:extLst>
              <a:ext uri="{FF2B5EF4-FFF2-40B4-BE49-F238E27FC236}">
                <a16:creationId xmlns:a16="http://schemas.microsoft.com/office/drawing/2014/main" id="{7CDB835C-C691-BD1D-5F62-69401608A695}"/>
              </a:ext>
            </a:extLst>
          </p:cNvPr>
          <p:cNvSpPr/>
          <p:nvPr/>
        </p:nvSpPr>
        <p:spPr>
          <a:xfrm>
            <a:off x="8384146" y="-3933"/>
            <a:ext cx="3806519" cy="3987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n-US" sz="1800" dirty="0">
                <a:solidFill>
                  <a:schemeClr val="lt1"/>
                </a:solidFill>
                <a:latin typeface="Calibri"/>
                <a:ea typeface="Calibri"/>
                <a:cs typeface="Calibri"/>
                <a:sym typeface="Calibri"/>
              </a:rPr>
              <a:t>8.1.4 Health applications on newborn</a:t>
            </a:r>
            <a:endParaRPr sz="1800" dirty="0">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96" name="Google Shape;596;g2bb2862943f_0_1120"/>
          <p:cNvSpPr txBox="1">
            <a:spLocks noGrp="1"/>
          </p:cNvSpPr>
          <p:nvPr>
            <p:ph type="title"/>
          </p:nvPr>
        </p:nvSpPr>
        <p:spPr>
          <a:xfrm>
            <a:off x="244799" y="748684"/>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1100"/>
              <a:buFont typeface="Arial"/>
              <a:buNone/>
            </a:pPr>
            <a:r>
              <a:rPr lang="en-US" sz="2200">
                <a:latin typeface="Arial"/>
                <a:ea typeface="Arial"/>
                <a:cs typeface="Arial"/>
                <a:sym typeface="Arial"/>
              </a:rPr>
              <a:t>Milk time - timer for nursing </a:t>
            </a:r>
            <a:endParaRPr sz="2200">
              <a:latin typeface="Arial"/>
              <a:ea typeface="Arial"/>
              <a:cs typeface="Arial"/>
              <a:sym typeface="Arial"/>
            </a:endParaRPr>
          </a:p>
        </p:txBody>
      </p:sp>
      <p:sp>
        <p:nvSpPr>
          <p:cNvPr id="601" name="Google Shape;601;g2bb2862943f_0_1120"/>
          <p:cNvSpPr txBox="1"/>
          <p:nvPr/>
        </p:nvSpPr>
        <p:spPr>
          <a:xfrm>
            <a:off x="397200" y="1502150"/>
            <a:ext cx="8157000" cy="4648500"/>
          </a:xfrm>
          <a:prstGeom prst="rect">
            <a:avLst/>
          </a:prstGeom>
          <a:noFill/>
          <a:ln>
            <a:noFill/>
          </a:ln>
        </p:spPr>
        <p:txBody>
          <a:bodyPr spcFirstLastPara="1" wrap="square" lIns="91425" tIns="91425" rIns="91425" bIns="91425" anchor="t" anchorCtr="0">
            <a:spAutoFit/>
          </a:bodyPr>
          <a:lstStyle/>
          <a:p>
            <a:pPr marL="0" lvl="0" indent="0" algn="l" rtl="0">
              <a:lnSpc>
                <a:spcPct val="120000"/>
              </a:lnSpc>
              <a:spcBef>
                <a:spcPts val="1200"/>
              </a:spcBef>
              <a:spcAft>
                <a:spcPts val="0"/>
              </a:spcAft>
              <a:buNone/>
            </a:pPr>
            <a:r>
              <a:rPr lang="en-US" sz="2000" dirty="0">
                <a:solidFill>
                  <a:schemeClr val="dk1"/>
                </a:solidFill>
                <a:latin typeface="Calibri"/>
                <a:ea typeface="Calibri"/>
                <a:cs typeface="Calibri"/>
                <a:sym typeface="Calibri"/>
              </a:rPr>
              <a:t>This application helps parents track breastfeeding, milk production, milk pumping…</a:t>
            </a:r>
            <a:endParaRPr sz="2000" dirty="0">
              <a:solidFill>
                <a:schemeClr val="dk1"/>
              </a:solidFill>
              <a:latin typeface="Calibri"/>
              <a:ea typeface="Calibri"/>
              <a:cs typeface="Calibri"/>
              <a:sym typeface="Calibri"/>
            </a:endParaRPr>
          </a:p>
          <a:p>
            <a:pPr marL="0" lvl="0" indent="0" algn="l" rtl="0">
              <a:lnSpc>
                <a:spcPct val="120000"/>
              </a:lnSpc>
              <a:spcBef>
                <a:spcPts val="1200"/>
              </a:spcBef>
              <a:spcAft>
                <a:spcPts val="0"/>
              </a:spcAft>
              <a:buNone/>
            </a:pPr>
            <a:r>
              <a:rPr lang="en-US" sz="2000" dirty="0">
                <a:solidFill>
                  <a:schemeClr val="dk1"/>
                </a:solidFill>
                <a:latin typeface="Calibri"/>
                <a:ea typeface="Calibri"/>
                <a:cs typeface="Calibri"/>
                <a:sym typeface="Calibri"/>
              </a:rPr>
              <a:t>It is available for both IOS and ANDROID:</a:t>
            </a:r>
            <a:endParaRPr sz="2000" dirty="0">
              <a:solidFill>
                <a:schemeClr val="dk1"/>
              </a:solidFill>
              <a:latin typeface="Calibri"/>
              <a:ea typeface="Calibri"/>
              <a:cs typeface="Calibri"/>
              <a:sym typeface="Calibri"/>
            </a:endParaRPr>
          </a:p>
          <a:p>
            <a:pPr marL="457200" lvl="0" indent="-355600" algn="l" rtl="0">
              <a:lnSpc>
                <a:spcPct val="120000"/>
              </a:lnSpc>
              <a:spcBef>
                <a:spcPts val="1200"/>
              </a:spcBef>
              <a:spcAft>
                <a:spcPts val="0"/>
              </a:spcAft>
              <a:buClr>
                <a:srgbClr val="C01E24"/>
              </a:buClr>
              <a:buSzPts val="2000"/>
              <a:buFont typeface="Noto Sans Symbols"/>
              <a:buChar char="-"/>
            </a:pPr>
            <a:r>
              <a:rPr lang="en-US" sz="2000" dirty="0">
                <a:solidFill>
                  <a:schemeClr val="dk1"/>
                </a:solidFill>
                <a:latin typeface="Calibri"/>
                <a:ea typeface="Calibri"/>
                <a:cs typeface="Calibri"/>
                <a:sym typeface="Calibri"/>
              </a:rPr>
              <a:t>IOS: </a:t>
            </a:r>
            <a:r>
              <a:rPr lang="en-US" sz="2000" u="sng" dirty="0">
                <a:solidFill>
                  <a:schemeClr val="hlink"/>
                </a:solidFill>
                <a:latin typeface="Calibri"/>
                <a:ea typeface="Calibri"/>
                <a:cs typeface="Calibri"/>
                <a:sym typeface="Calibri"/>
                <a:hlinkClick r:id="rId3"/>
              </a:rPr>
              <a:t>https://apps.apple.com/us/app/milk-time-timer-for-nursing/id1092964544</a:t>
            </a:r>
            <a:endParaRPr sz="2000" dirty="0">
              <a:solidFill>
                <a:schemeClr val="dk1"/>
              </a:solidFill>
              <a:latin typeface="Calibri"/>
              <a:ea typeface="Calibri"/>
              <a:cs typeface="Calibri"/>
              <a:sym typeface="Calibri"/>
            </a:endParaRPr>
          </a:p>
          <a:p>
            <a:pPr marL="101600" lvl="0" indent="0" algn="l" rtl="0">
              <a:lnSpc>
                <a:spcPct val="120000"/>
              </a:lnSpc>
              <a:spcBef>
                <a:spcPts val="1200"/>
              </a:spcBef>
              <a:spcAft>
                <a:spcPts val="0"/>
              </a:spcAft>
              <a:buNone/>
            </a:pPr>
            <a:endParaRPr sz="2000" dirty="0">
              <a:solidFill>
                <a:schemeClr val="dk1"/>
              </a:solidFill>
              <a:latin typeface="Calibri"/>
              <a:ea typeface="Calibri"/>
              <a:cs typeface="Calibri"/>
              <a:sym typeface="Calibri"/>
            </a:endParaRPr>
          </a:p>
          <a:p>
            <a:pPr marL="457200" lvl="0" indent="-355600" algn="l" rtl="0">
              <a:lnSpc>
                <a:spcPct val="120000"/>
              </a:lnSpc>
              <a:spcBef>
                <a:spcPts val="0"/>
              </a:spcBef>
              <a:spcAft>
                <a:spcPts val="0"/>
              </a:spcAft>
              <a:buClr>
                <a:srgbClr val="C01E24"/>
              </a:buClr>
              <a:buSzPts val="2000"/>
              <a:buFont typeface="Noto Sans Symbols"/>
              <a:buChar char="-"/>
            </a:pPr>
            <a:r>
              <a:rPr lang="en-US" sz="2000" dirty="0">
                <a:solidFill>
                  <a:schemeClr val="dk1"/>
                </a:solidFill>
                <a:latin typeface="Calibri"/>
                <a:ea typeface="Calibri"/>
                <a:cs typeface="Calibri"/>
                <a:sym typeface="Calibri"/>
              </a:rPr>
              <a:t>ANDROID: </a:t>
            </a:r>
            <a:r>
              <a:rPr lang="en-US" sz="2000" u="sng" dirty="0">
                <a:solidFill>
                  <a:schemeClr val="hlink"/>
                </a:solidFill>
                <a:latin typeface="Calibri"/>
                <a:ea typeface="Calibri"/>
                <a:cs typeface="Calibri"/>
                <a:sym typeface="Calibri"/>
                <a:hlinkClick r:id="rId4"/>
              </a:rPr>
              <a:t>https://play.google.com/store/apps/details?id=com.mocology.milktime&amp;hl=es&amp;gl=U</a:t>
            </a:r>
            <a:endParaRPr sz="2000" dirty="0">
              <a:solidFill>
                <a:schemeClr val="dk1"/>
              </a:solidFill>
              <a:latin typeface="Calibri"/>
              <a:ea typeface="Calibri"/>
              <a:cs typeface="Calibri"/>
              <a:sym typeface="Calibri"/>
            </a:endParaRPr>
          </a:p>
          <a:p>
            <a:pPr marL="101600" lvl="0" indent="0" algn="l" rtl="0">
              <a:lnSpc>
                <a:spcPct val="120000"/>
              </a:lnSpc>
              <a:spcBef>
                <a:spcPts val="0"/>
              </a:spcBef>
              <a:spcAft>
                <a:spcPts val="0"/>
              </a:spcAft>
              <a:buNone/>
            </a:pPr>
            <a:endParaRPr sz="2000" dirty="0">
              <a:solidFill>
                <a:schemeClr val="dk1"/>
              </a:solidFill>
              <a:latin typeface="Calibri"/>
              <a:ea typeface="Calibri"/>
              <a:cs typeface="Calibri"/>
              <a:sym typeface="Calibri"/>
            </a:endParaRPr>
          </a:p>
        </p:txBody>
      </p:sp>
      <p:pic>
        <p:nvPicPr>
          <p:cNvPr id="602" name="Google Shape;602;g2bb2862943f_0_1120"/>
          <p:cNvPicPr preferRelativeResize="0"/>
          <p:nvPr/>
        </p:nvPicPr>
        <p:blipFill rotWithShape="1">
          <a:blip r:embed="rId5">
            <a:alphaModFix/>
          </a:blip>
          <a:srcRect/>
          <a:stretch/>
        </p:blipFill>
        <p:spPr>
          <a:xfrm>
            <a:off x="8900675" y="2204974"/>
            <a:ext cx="2943400" cy="2928350"/>
          </a:xfrm>
          <a:prstGeom prst="rect">
            <a:avLst/>
          </a:prstGeom>
          <a:noFill/>
          <a:ln>
            <a:noFill/>
          </a:ln>
        </p:spPr>
      </p:pic>
      <p:sp>
        <p:nvSpPr>
          <p:cNvPr id="2" name="Google Shape;589;g2bb2862943f_0_1108">
            <a:extLst>
              <a:ext uri="{FF2B5EF4-FFF2-40B4-BE49-F238E27FC236}">
                <a16:creationId xmlns:a16="http://schemas.microsoft.com/office/drawing/2014/main" id="{7F94893E-5006-A5EE-C533-435FBAFB16D0}"/>
              </a:ext>
            </a:extLst>
          </p:cNvPr>
          <p:cNvSpPr/>
          <p:nvPr/>
        </p:nvSpPr>
        <p:spPr>
          <a:xfrm>
            <a:off x="9780282" y="6042956"/>
            <a:ext cx="2411700" cy="2769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sng" strike="noStrike" cap="none" dirty="0">
                <a:solidFill>
                  <a:schemeClr val="dk1"/>
                </a:solidFill>
                <a:latin typeface="Calibri"/>
                <a:ea typeface="Calibri"/>
                <a:cs typeface="Calibri"/>
                <a:sym typeface="Calibri"/>
                <a:hlinkClick r:id="rId3">
                  <a:extLst>
                    <a:ext uri="{A12FA001-AC4F-418D-AE19-62706E023703}">
                      <ahyp:hlinkClr xmlns="" xmlns:ahyp="http://schemas.microsoft.com/office/drawing/2018/hyperlinkcolor" val="tx"/>
                    </a:ext>
                  </a:extLst>
                </a:hlinkClick>
              </a:rPr>
              <a:t>Source</a:t>
            </a:r>
            <a:r>
              <a:rPr lang="en-US" sz="1200" b="0" i="0" u="none" strike="noStrike" cap="none" dirty="0">
                <a:solidFill>
                  <a:schemeClr val="dk1"/>
                </a:solidFill>
                <a:latin typeface="Calibri"/>
                <a:ea typeface="Calibri"/>
                <a:cs typeface="Calibri"/>
                <a:sym typeface="Calibri"/>
              </a:rPr>
              <a:t> | </a:t>
            </a:r>
            <a:r>
              <a:rPr lang="en-US" sz="1200" b="0" i="0" u="sng" strike="noStrike" cap="none" dirty="0">
                <a:solidFill>
                  <a:schemeClr val="dk1"/>
                </a:solidFill>
                <a:latin typeface="Calibri"/>
                <a:ea typeface="Calibri"/>
                <a:cs typeface="Calibri"/>
                <a:sym typeface="Calibri"/>
                <a:hlinkClick r:id="rId3">
                  <a:extLst>
                    <a:ext uri="{A12FA001-AC4F-418D-AE19-62706E023703}">
                      <ahyp:hlinkClr xmlns="" xmlns:ahyp="http://schemas.microsoft.com/office/drawing/2018/hyperlinkcolor" val="tx"/>
                    </a:ext>
                  </a:extLst>
                </a:hlinkClick>
              </a:rPr>
              <a:t>license</a:t>
            </a:r>
            <a:endParaRPr sz="1200" b="0" i="0" u="none" strike="noStrike" cap="none" dirty="0">
              <a:solidFill>
                <a:schemeClr val="dk1"/>
              </a:solidFill>
              <a:latin typeface="Calibri"/>
              <a:ea typeface="Calibri"/>
              <a:cs typeface="Calibri"/>
              <a:sym typeface="Calibri"/>
            </a:endParaRPr>
          </a:p>
        </p:txBody>
      </p:sp>
      <p:sp>
        <p:nvSpPr>
          <p:cNvPr id="3" name="Google Shape;418;g2bb2862943f_0_896">
            <a:extLst>
              <a:ext uri="{FF2B5EF4-FFF2-40B4-BE49-F238E27FC236}">
                <a16:creationId xmlns:a16="http://schemas.microsoft.com/office/drawing/2014/main" id="{FC43FD0E-6520-E8CA-4B19-603242D36939}"/>
              </a:ext>
            </a:extLst>
          </p:cNvPr>
          <p:cNvSpPr/>
          <p:nvPr/>
        </p:nvSpPr>
        <p:spPr>
          <a:xfrm>
            <a:off x="8384146" y="-3933"/>
            <a:ext cx="3806519" cy="3987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n-US" sz="1800" dirty="0">
                <a:solidFill>
                  <a:schemeClr val="lt1"/>
                </a:solidFill>
                <a:latin typeface="Calibri"/>
                <a:ea typeface="Calibri"/>
                <a:cs typeface="Calibri"/>
                <a:sym typeface="Calibri"/>
              </a:rPr>
              <a:t>8.1.4 Health applications on newborn</a:t>
            </a:r>
            <a:endParaRPr sz="1800" dirty="0">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g2bb2862943f_0_1144"/>
          <p:cNvSpPr txBox="1">
            <a:spLocks noGrp="1"/>
          </p:cNvSpPr>
          <p:nvPr>
            <p:ph type="title"/>
          </p:nvPr>
        </p:nvSpPr>
        <p:spPr>
          <a:xfrm>
            <a:off x="244799" y="748684"/>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1100"/>
              <a:buFont typeface="Arial"/>
              <a:buNone/>
            </a:pPr>
            <a:r>
              <a:rPr lang="en-US" sz="2200">
                <a:latin typeface="Arial"/>
                <a:ea typeface="Arial"/>
                <a:cs typeface="Arial"/>
                <a:sym typeface="Arial"/>
              </a:rPr>
              <a:t>Milk time - timer for nursing </a:t>
            </a:r>
            <a:endParaRPr sz="2200">
              <a:latin typeface="Arial"/>
              <a:ea typeface="Arial"/>
              <a:cs typeface="Arial"/>
              <a:sym typeface="Arial"/>
            </a:endParaRPr>
          </a:p>
        </p:txBody>
      </p:sp>
      <p:sp>
        <p:nvSpPr>
          <p:cNvPr id="613" name="Google Shape;613;g2bb2862943f_0_1144"/>
          <p:cNvSpPr txBox="1">
            <a:spLocks noGrp="1"/>
          </p:cNvSpPr>
          <p:nvPr>
            <p:ph type="body" idx="4294967295"/>
          </p:nvPr>
        </p:nvSpPr>
        <p:spPr>
          <a:xfrm>
            <a:off x="1175925" y="2656900"/>
            <a:ext cx="3904200" cy="40080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1200"/>
              </a:spcBef>
              <a:spcAft>
                <a:spcPts val="0"/>
              </a:spcAft>
              <a:buSzPts val="2200"/>
              <a:buNone/>
            </a:pPr>
            <a:r>
              <a:rPr lang="en-US" sz="2000" dirty="0"/>
              <a:t>Once the application is downloaded, you need to enter your baby’s information</a:t>
            </a:r>
            <a:endParaRPr sz="2000" dirty="0"/>
          </a:p>
          <a:p>
            <a:pPr marL="0" lvl="0" indent="0" algn="l" rtl="0">
              <a:lnSpc>
                <a:spcPct val="120000"/>
              </a:lnSpc>
              <a:spcBef>
                <a:spcPts val="1200"/>
              </a:spcBef>
              <a:spcAft>
                <a:spcPts val="0"/>
              </a:spcAft>
              <a:buSzPts val="2000"/>
              <a:buNone/>
            </a:pPr>
            <a:endParaRPr sz="2000" dirty="0"/>
          </a:p>
        </p:txBody>
      </p:sp>
      <p:sp>
        <p:nvSpPr>
          <p:cNvPr id="615" name="Google Shape;615;g2bb2862943f_0_1144"/>
          <p:cNvSpPr/>
          <p:nvPr/>
        </p:nvSpPr>
        <p:spPr>
          <a:xfrm>
            <a:off x="576400" y="1692000"/>
            <a:ext cx="788100" cy="765300"/>
          </a:xfrm>
          <a:prstGeom prst="ellipse">
            <a:avLst/>
          </a:prstGeom>
          <a:solidFill>
            <a:srgbClr val="F4CCCC"/>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E06666"/>
              </a:solidFill>
              <a:latin typeface="Calibri"/>
              <a:ea typeface="Calibri"/>
              <a:cs typeface="Calibri"/>
              <a:sym typeface="Calibri"/>
            </a:endParaRPr>
          </a:p>
        </p:txBody>
      </p:sp>
      <p:sp>
        <p:nvSpPr>
          <p:cNvPr id="616" name="Google Shape;616;g2bb2862943f_0_1144"/>
          <p:cNvSpPr txBox="1"/>
          <p:nvPr/>
        </p:nvSpPr>
        <p:spPr>
          <a:xfrm>
            <a:off x="752825" y="1674450"/>
            <a:ext cx="658800" cy="800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a:solidFill>
                  <a:srgbClr val="414141"/>
                </a:solidFill>
                <a:latin typeface="Calibri"/>
                <a:ea typeface="Calibri"/>
                <a:cs typeface="Calibri"/>
                <a:sym typeface="Calibri"/>
              </a:rPr>
              <a:t>1</a:t>
            </a:r>
            <a:endParaRPr sz="4000" b="1" i="0" u="none" strike="noStrike" cap="none">
              <a:solidFill>
                <a:srgbClr val="414141"/>
              </a:solidFill>
              <a:latin typeface="Calibri"/>
              <a:ea typeface="Calibri"/>
              <a:cs typeface="Calibri"/>
              <a:sym typeface="Calibri"/>
            </a:endParaRPr>
          </a:p>
        </p:txBody>
      </p:sp>
      <p:pic>
        <p:nvPicPr>
          <p:cNvPr id="617" name="Google Shape;617;g2bb2862943f_0_1144"/>
          <p:cNvPicPr preferRelativeResize="0"/>
          <p:nvPr/>
        </p:nvPicPr>
        <p:blipFill rotWithShape="1">
          <a:blip r:embed="rId3">
            <a:alphaModFix/>
          </a:blip>
          <a:srcRect/>
          <a:stretch/>
        </p:blipFill>
        <p:spPr>
          <a:xfrm>
            <a:off x="5334140" y="1002909"/>
            <a:ext cx="2729861" cy="5311116"/>
          </a:xfrm>
          <a:prstGeom prst="rect">
            <a:avLst/>
          </a:prstGeom>
          <a:ln>
            <a:noFill/>
          </a:ln>
          <a:effectLst>
            <a:outerShdw blurRad="190500" algn="tl" rotWithShape="0">
              <a:srgbClr val="000000">
                <a:alpha val="70000"/>
              </a:srgbClr>
            </a:outerShdw>
          </a:effectLst>
        </p:spPr>
      </p:pic>
      <p:pic>
        <p:nvPicPr>
          <p:cNvPr id="618" name="Google Shape;618;g2bb2862943f_0_1144"/>
          <p:cNvPicPr preferRelativeResize="0"/>
          <p:nvPr/>
        </p:nvPicPr>
        <p:blipFill rotWithShape="1">
          <a:blip r:embed="rId4">
            <a:alphaModFix/>
          </a:blip>
          <a:srcRect/>
          <a:stretch/>
        </p:blipFill>
        <p:spPr>
          <a:xfrm>
            <a:off x="8436449" y="1002910"/>
            <a:ext cx="2579625" cy="5387258"/>
          </a:xfrm>
          <a:prstGeom prst="rect">
            <a:avLst/>
          </a:prstGeom>
          <a:ln>
            <a:noFill/>
          </a:ln>
          <a:effectLst>
            <a:outerShdw blurRad="190500" algn="tl" rotWithShape="0">
              <a:srgbClr val="000000">
                <a:alpha val="70000"/>
              </a:srgbClr>
            </a:outerShdw>
          </a:effectLst>
        </p:spPr>
      </p:pic>
      <p:sp>
        <p:nvSpPr>
          <p:cNvPr id="619" name="Google Shape;619;g2bb2862943f_0_1144"/>
          <p:cNvSpPr/>
          <p:nvPr/>
        </p:nvSpPr>
        <p:spPr>
          <a:xfrm>
            <a:off x="6308100" y="3961400"/>
            <a:ext cx="788100" cy="615600"/>
          </a:xfrm>
          <a:prstGeom prst="ellipse">
            <a:avLst/>
          </a:prstGeom>
          <a:noFill/>
          <a:ln w="19050"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cxnSp>
        <p:nvCxnSpPr>
          <p:cNvPr id="620" name="Google Shape;620;g2bb2862943f_0_1144"/>
          <p:cNvCxnSpPr>
            <a:cxnSpLocks/>
          </p:cNvCxnSpPr>
          <p:nvPr/>
        </p:nvCxnSpPr>
        <p:spPr>
          <a:xfrm rot="5400000" flipH="1" flipV="1">
            <a:off x="6917304" y="1779219"/>
            <a:ext cx="2599924" cy="2257505"/>
          </a:xfrm>
          <a:prstGeom prst="curvedConnector3">
            <a:avLst>
              <a:gd name="adj1" fmla="val 50000"/>
            </a:avLst>
          </a:prstGeom>
          <a:noFill/>
          <a:ln w="19050" cap="flat" cmpd="sng">
            <a:solidFill>
              <a:srgbClr val="C00000"/>
            </a:solidFill>
            <a:prstDash val="solid"/>
            <a:round/>
            <a:headEnd type="none" w="sm" len="sm"/>
            <a:tailEnd type="triangle" w="med" len="med"/>
          </a:ln>
        </p:spPr>
      </p:cxnSp>
      <p:sp>
        <p:nvSpPr>
          <p:cNvPr id="2" name="Google Shape;418;g2bb2862943f_0_896">
            <a:extLst>
              <a:ext uri="{FF2B5EF4-FFF2-40B4-BE49-F238E27FC236}">
                <a16:creationId xmlns:a16="http://schemas.microsoft.com/office/drawing/2014/main" id="{EBD095D7-700C-97B0-AA28-BF92291F8514}"/>
              </a:ext>
            </a:extLst>
          </p:cNvPr>
          <p:cNvSpPr/>
          <p:nvPr/>
        </p:nvSpPr>
        <p:spPr>
          <a:xfrm>
            <a:off x="8384146" y="-3933"/>
            <a:ext cx="3806519" cy="3987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n-US" sz="1800" dirty="0">
                <a:solidFill>
                  <a:schemeClr val="lt1"/>
                </a:solidFill>
                <a:latin typeface="Calibri"/>
                <a:ea typeface="Calibri"/>
                <a:cs typeface="Calibri"/>
                <a:sym typeface="Calibri"/>
              </a:rPr>
              <a:t>8.1.4 Health applications on newborn</a:t>
            </a:r>
            <a:endParaRPr sz="1800" dirty="0">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6" name="Google Shape;626;g2bb2862943f_0_1163"/>
          <p:cNvSpPr txBox="1">
            <a:spLocks noGrp="1"/>
          </p:cNvSpPr>
          <p:nvPr>
            <p:ph type="title"/>
          </p:nvPr>
        </p:nvSpPr>
        <p:spPr>
          <a:xfrm>
            <a:off x="244799" y="748684"/>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1100"/>
              <a:buFont typeface="Arial"/>
              <a:buNone/>
            </a:pPr>
            <a:r>
              <a:rPr lang="en-US" sz="2200">
                <a:latin typeface="Arial"/>
                <a:ea typeface="Arial"/>
                <a:cs typeface="Arial"/>
                <a:sym typeface="Arial"/>
              </a:rPr>
              <a:t>Milk time - timer for nursing </a:t>
            </a:r>
            <a:endParaRPr sz="2200">
              <a:latin typeface="Arial"/>
              <a:ea typeface="Arial"/>
              <a:cs typeface="Arial"/>
              <a:sym typeface="Arial"/>
            </a:endParaRPr>
          </a:p>
        </p:txBody>
      </p:sp>
      <p:sp>
        <p:nvSpPr>
          <p:cNvPr id="631" name="Google Shape;631;g2bb2862943f_0_1163"/>
          <p:cNvSpPr txBox="1">
            <a:spLocks noGrp="1"/>
          </p:cNvSpPr>
          <p:nvPr>
            <p:ph type="body" idx="4294967295"/>
          </p:nvPr>
        </p:nvSpPr>
        <p:spPr>
          <a:xfrm>
            <a:off x="1175925" y="2656900"/>
            <a:ext cx="3904200" cy="40080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1200"/>
              </a:spcBef>
              <a:spcAft>
                <a:spcPts val="0"/>
              </a:spcAft>
              <a:buSzPts val="2200"/>
              <a:buNone/>
            </a:pPr>
            <a:r>
              <a:rPr lang="en-US" sz="2000"/>
              <a:t>Once the information is uploaded, the application takes you to its home screen, where you can start tracking different aspects related to your baby.  </a:t>
            </a:r>
            <a:endParaRPr sz="2000"/>
          </a:p>
          <a:p>
            <a:pPr marL="0" lvl="0" indent="0" algn="l" rtl="0">
              <a:lnSpc>
                <a:spcPct val="120000"/>
              </a:lnSpc>
              <a:spcBef>
                <a:spcPts val="1200"/>
              </a:spcBef>
              <a:spcAft>
                <a:spcPts val="0"/>
              </a:spcAft>
              <a:buSzPts val="2000"/>
              <a:buNone/>
            </a:pPr>
            <a:endParaRPr sz="2000"/>
          </a:p>
        </p:txBody>
      </p:sp>
      <p:sp>
        <p:nvSpPr>
          <p:cNvPr id="633" name="Google Shape;633;g2bb2862943f_0_1163"/>
          <p:cNvSpPr/>
          <p:nvPr/>
        </p:nvSpPr>
        <p:spPr>
          <a:xfrm>
            <a:off x="576400" y="1692000"/>
            <a:ext cx="788100" cy="765300"/>
          </a:xfrm>
          <a:prstGeom prst="ellipse">
            <a:avLst/>
          </a:prstGeom>
          <a:solidFill>
            <a:srgbClr val="F4CCCC"/>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E06666"/>
              </a:solidFill>
              <a:latin typeface="Calibri"/>
              <a:ea typeface="Calibri"/>
              <a:cs typeface="Calibri"/>
              <a:sym typeface="Calibri"/>
            </a:endParaRPr>
          </a:p>
        </p:txBody>
      </p:sp>
      <p:sp>
        <p:nvSpPr>
          <p:cNvPr id="634" name="Google Shape;634;g2bb2862943f_0_1163"/>
          <p:cNvSpPr txBox="1"/>
          <p:nvPr/>
        </p:nvSpPr>
        <p:spPr>
          <a:xfrm>
            <a:off x="752825" y="1674450"/>
            <a:ext cx="658800" cy="800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a:solidFill>
                  <a:srgbClr val="414141"/>
                </a:solidFill>
                <a:latin typeface="Calibri"/>
                <a:ea typeface="Calibri"/>
                <a:cs typeface="Calibri"/>
                <a:sym typeface="Calibri"/>
              </a:rPr>
              <a:t>2</a:t>
            </a:r>
            <a:endParaRPr sz="4000" b="1" i="0" u="none" strike="noStrike" cap="none">
              <a:solidFill>
                <a:srgbClr val="414141"/>
              </a:solidFill>
              <a:latin typeface="Calibri"/>
              <a:ea typeface="Calibri"/>
              <a:cs typeface="Calibri"/>
              <a:sym typeface="Calibri"/>
            </a:endParaRPr>
          </a:p>
        </p:txBody>
      </p:sp>
      <p:pic>
        <p:nvPicPr>
          <p:cNvPr id="635" name="Google Shape;635;g2bb2862943f_0_1163"/>
          <p:cNvPicPr preferRelativeResize="0"/>
          <p:nvPr/>
        </p:nvPicPr>
        <p:blipFill rotWithShape="1">
          <a:blip r:embed="rId3">
            <a:alphaModFix/>
          </a:blip>
          <a:srcRect/>
          <a:stretch/>
        </p:blipFill>
        <p:spPr>
          <a:xfrm>
            <a:off x="5265546" y="748684"/>
            <a:ext cx="2818464" cy="5583649"/>
          </a:xfrm>
          <a:prstGeom prst="rect">
            <a:avLst/>
          </a:prstGeom>
          <a:ln>
            <a:noFill/>
          </a:ln>
          <a:effectLst>
            <a:outerShdw blurRad="190500" algn="tl" rotWithShape="0">
              <a:srgbClr val="000000">
                <a:alpha val="70000"/>
              </a:srgbClr>
            </a:outerShdw>
          </a:effectLst>
        </p:spPr>
      </p:pic>
      <p:pic>
        <p:nvPicPr>
          <p:cNvPr id="636" name="Google Shape;636;g2bb2862943f_0_1163"/>
          <p:cNvPicPr preferRelativeResize="0"/>
          <p:nvPr/>
        </p:nvPicPr>
        <p:blipFill rotWithShape="1">
          <a:blip r:embed="rId4">
            <a:alphaModFix/>
          </a:blip>
          <a:srcRect/>
          <a:stretch/>
        </p:blipFill>
        <p:spPr>
          <a:xfrm>
            <a:off x="8646816" y="734713"/>
            <a:ext cx="2968784" cy="5836207"/>
          </a:xfrm>
          <a:prstGeom prst="rect">
            <a:avLst/>
          </a:prstGeom>
          <a:ln>
            <a:noFill/>
          </a:ln>
          <a:effectLst>
            <a:outerShdw blurRad="190500" algn="tl" rotWithShape="0">
              <a:srgbClr val="000000">
                <a:alpha val="70000"/>
              </a:srgbClr>
            </a:outerShdw>
          </a:effectLst>
        </p:spPr>
      </p:pic>
      <p:sp>
        <p:nvSpPr>
          <p:cNvPr id="637" name="Google Shape;637;g2bb2862943f_0_1163"/>
          <p:cNvSpPr/>
          <p:nvPr/>
        </p:nvSpPr>
        <p:spPr>
          <a:xfrm>
            <a:off x="7376264" y="4950100"/>
            <a:ext cx="788100" cy="615600"/>
          </a:xfrm>
          <a:prstGeom prst="ellipse">
            <a:avLst/>
          </a:prstGeom>
          <a:noFill/>
          <a:ln w="19050"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cxnSp>
        <p:nvCxnSpPr>
          <p:cNvPr id="638" name="Google Shape;638;g2bb2862943f_0_1163"/>
          <p:cNvCxnSpPr/>
          <p:nvPr/>
        </p:nvCxnSpPr>
        <p:spPr>
          <a:xfrm rot="-5400000">
            <a:off x="7241146" y="2965705"/>
            <a:ext cx="2286000" cy="1754100"/>
          </a:xfrm>
          <a:prstGeom prst="curvedConnector3">
            <a:avLst>
              <a:gd name="adj1" fmla="val 90566"/>
            </a:avLst>
          </a:prstGeom>
          <a:noFill/>
          <a:ln w="19050" cap="flat" cmpd="sng">
            <a:solidFill>
              <a:srgbClr val="C00000"/>
            </a:solidFill>
            <a:prstDash val="solid"/>
            <a:round/>
            <a:headEnd type="none" w="sm" len="sm"/>
            <a:tailEnd type="triangle" w="med" len="med"/>
          </a:ln>
        </p:spPr>
      </p:cxnSp>
      <p:sp>
        <p:nvSpPr>
          <p:cNvPr id="2" name="Google Shape;418;g2bb2862943f_0_896">
            <a:extLst>
              <a:ext uri="{FF2B5EF4-FFF2-40B4-BE49-F238E27FC236}">
                <a16:creationId xmlns:a16="http://schemas.microsoft.com/office/drawing/2014/main" id="{1F0DC17A-DA49-805B-1229-052B06599CD8}"/>
              </a:ext>
            </a:extLst>
          </p:cNvPr>
          <p:cNvSpPr/>
          <p:nvPr/>
        </p:nvSpPr>
        <p:spPr>
          <a:xfrm>
            <a:off x="8384146" y="-3933"/>
            <a:ext cx="3806519" cy="3987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n-US" sz="1800" dirty="0">
                <a:solidFill>
                  <a:schemeClr val="lt1"/>
                </a:solidFill>
                <a:latin typeface="Calibri"/>
                <a:ea typeface="Calibri"/>
                <a:cs typeface="Calibri"/>
                <a:sym typeface="Calibri"/>
              </a:rPr>
              <a:t>8.1.4 Health applications on newborn</a:t>
            </a:r>
            <a:endParaRPr sz="1800" dirty="0">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4" name="Google Shape;644;g2bb2862943f_0_1188"/>
          <p:cNvSpPr txBox="1">
            <a:spLocks noGrp="1"/>
          </p:cNvSpPr>
          <p:nvPr>
            <p:ph type="title"/>
          </p:nvPr>
        </p:nvSpPr>
        <p:spPr>
          <a:xfrm>
            <a:off x="244799" y="748684"/>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1100"/>
              <a:buFont typeface="Arial"/>
              <a:buNone/>
            </a:pPr>
            <a:r>
              <a:rPr lang="en-US" sz="2200">
                <a:latin typeface="Arial"/>
                <a:ea typeface="Arial"/>
                <a:cs typeface="Arial"/>
                <a:sym typeface="Arial"/>
              </a:rPr>
              <a:t>Milk time - timer for nursing </a:t>
            </a:r>
            <a:endParaRPr sz="2200">
              <a:latin typeface="Arial"/>
              <a:ea typeface="Arial"/>
              <a:cs typeface="Arial"/>
              <a:sym typeface="Arial"/>
            </a:endParaRPr>
          </a:p>
        </p:txBody>
      </p:sp>
      <p:sp>
        <p:nvSpPr>
          <p:cNvPr id="649" name="Google Shape;649;g2bb2862943f_0_1188"/>
          <p:cNvSpPr txBox="1">
            <a:spLocks noGrp="1"/>
          </p:cNvSpPr>
          <p:nvPr>
            <p:ph type="body" idx="4294967295"/>
          </p:nvPr>
        </p:nvSpPr>
        <p:spPr>
          <a:xfrm>
            <a:off x="356900" y="1921000"/>
            <a:ext cx="3904200" cy="40080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1200"/>
              </a:spcBef>
              <a:spcAft>
                <a:spcPts val="0"/>
              </a:spcAft>
              <a:buSzPts val="2200"/>
              <a:buNone/>
            </a:pPr>
            <a:r>
              <a:rPr lang="en-US" sz="2000"/>
              <a:t>Here is an example: </a:t>
            </a:r>
            <a:endParaRPr sz="2000"/>
          </a:p>
          <a:p>
            <a:pPr marL="457200" lvl="0" indent="-355600" algn="l" rtl="0">
              <a:lnSpc>
                <a:spcPct val="120000"/>
              </a:lnSpc>
              <a:spcBef>
                <a:spcPts val="1200"/>
              </a:spcBef>
              <a:spcAft>
                <a:spcPts val="0"/>
              </a:spcAft>
              <a:buSzPts val="2000"/>
              <a:buAutoNum type="arabicPeriod"/>
            </a:pPr>
            <a:r>
              <a:rPr lang="en-US" sz="2000"/>
              <a:t>You click on “milking” and it takes you to another section, where you can register the new tracking  information. </a:t>
            </a:r>
            <a:endParaRPr sz="2000"/>
          </a:p>
          <a:p>
            <a:pPr marL="457200" lvl="0" indent="-355600" algn="l" rtl="0">
              <a:lnSpc>
                <a:spcPct val="120000"/>
              </a:lnSpc>
              <a:spcBef>
                <a:spcPts val="0"/>
              </a:spcBef>
              <a:spcAft>
                <a:spcPts val="0"/>
              </a:spcAft>
              <a:buSzPts val="2000"/>
              <a:buAutoNum type="arabicPeriod"/>
            </a:pPr>
            <a:r>
              <a:rPr lang="en-US" sz="2000"/>
              <a:t>You register the new information. </a:t>
            </a:r>
            <a:endParaRPr sz="2000"/>
          </a:p>
          <a:p>
            <a:pPr marL="457200" lvl="0" indent="-355600" algn="l" rtl="0">
              <a:lnSpc>
                <a:spcPct val="120000"/>
              </a:lnSpc>
              <a:spcBef>
                <a:spcPts val="0"/>
              </a:spcBef>
              <a:spcAft>
                <a:spcPts val="0"/>
              </a:spcAft>
              <a:buSzPts val="2000"/>
              <a:buAutoNum type="arabicPeriod"/>
            </a:pPr>
            <a:r>
              <a:rPr lang="en-US" sz="2000"/>
              <a:t>You repeat the same process with all other sections. </a:t>
            </a:r>
            <a:endParaRPr sz="2000"/>
          </a:p>
          <a:p>
            <a:pPr marL="0" lvl="0" indent="0" algn="l" rtl="0">
              <a:lnSpc>
                <a:spcPct val="120000"/>
              </a:lnSpc>
              <a:spcBef>
                <a:spcPts val="1200"/>
              </a:spcBef>
              <a:spcAft>
                <a:spcPts val="0"/>
              </a:spcAft>
              <a:buSzPts val="2000"/>
              <a:buNone/>
            </a:pPr>
            <a:endParaRPr sz="2000"/>
          </a:p>
        </p:txBody>
      </p:sp>
      <p:pic>
        <p:nvPicPr>
          <p:cNvPr id="651" name="Google Shape;651;g2bb2862943f_0_1188"/>
          <p:cNvPicPr preferRelativeResize="0"/>
          <p:nvPr/>
        </p:nvPicPr>
        <p:blipFill rotWithShape="1">
          <a:blip r:embed="rId3">
            <a:alphaModFix/>
          </a:blip>
          <a:srcRect/>
          <a:stretch/>
        </p:blipFill>
        <p:spPr>
          <a:xfrm>
            <a:off x="4616224" y="1292700"/>
            <a:ext cx="2094976" cy="4535450"/>
          </a:xfrm>
          <a:prstGeom prst="rect">
            <a:avLst/>
          </a:prstGeom>
          <a:ln>
            <a:noFill/>
          </a:ln>
          <a:effectLst>
            <a:outerShdw blurRad="190500" algn="tl" rotWithShape="0">
              <a:srgbClr val="000000">
                <a:alpha val="70000"/>
              </a:srgbClr>
            </a:outerShdw>
          </a:effectLst>
        </p:spPr>
      </p:pic>
      <p:sp>
        <p:nvSpPr>
          <p:cNvPr id="652" name="Google Shape;652;g2bb2862943f_0_1188"/>
          <p:cNvSpPr/>
          <p:nvPr/>
        </p:nvSpPr>
        <p:spPr>
          <a:xfrm>
            <a:off x="5553075" y="2361475"/>
            <a:ext cx="602700" cy="555300"/>
          </a:xfrm>
          <a:prstGeom prst="ellipse">
            <a:avLst/>
          </a:prstGeom>
          <a:noFill/>
          <a:ln w="19050"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cxnSp>
        <p:nvCxnSpPr>
          <p:cNvPr id="653" name="Google Shape;653;g2bb2862943f_0_1188"/>
          <p:cNvCxnSpPr>
            <a:stCxn id="652" idx="5"/>
          </p:cNvCxnSpPr>
          <p:nvPr/>
        </p:nvCxnSpPr>
        <p:spPr>
          <a:xfrm rot="-5400000">
            <a:off x="6601362" y="1367103"/>
            <a:ext cx="934500" cy="2002200"/>
          </a:xfrm>
          <a:prstGeom prst="curvedConnector4">
            <a:avLst>
              <a:gd name="adj1" fmla="val -34184"/>
              <a:gd name="adj2" fmla="val 52204"/>
            </a:avLst>
          </a:prstGeom>
          <a:noFill/>
          <a:ln w="19050" cap="flat" cmpd="sng">
            <a:solidFill>
              <a:srgbClr val="C00000"/>
            </a:solidFill>
            <a:prstDash val="solid"/>
            <a:round/>
            <a:headEnd type="none" w="sm" len="sm"/>
            <a:tailEnd type="triangle" w="med" len="med"/>
          </a:ln>
        </p:spPr>
      </p:cxnSp>
      <p:pic>
        <p:nvPicPr>
          <p:cNvPr id="654" name="Google Shape;654;g2bb2862943f_0_1188"/>
          <p:cNvPicPr preferRelativeResize="0"/>
          <p:nvPr/>
        </p:nvPicPr>
        <p:blipFill rotWithShape="1">
          <a:blip r:embed="rId4">
            <a:alphaModFix/>
          </a:blip>
          <a:srcRect/>
          <a:stretch/>
        </p:blipFill>
        <p:spPr>
          <a:xfrm>
            <a:off x="8167200" y="1114800"/>
            <a:ext cx="2259325" cy="4891238"/>
          </a:xfrm>
          <a:prstGeom prst="rect">
            <a:avLst/>
          </a:prstGeom>
          <a:ln>
            <a:noFill/>
          </a:ln>
          <a:effectLst>
            <a:outerShdw blurRad="190500" algn="tl" rotWithShape="0">
              <a:srgbClr val="000000">
                <a:alpha val="70000"/>
              </a:srgbClr>
            </a:outerShdw>
          </a:effectLst>
        </p:spPr>
      </p:pic>
      <p:sp>
        <p:nvSpPr>
          <p:cNvPr id="2" name="Google Shape;418;g2bb2862943f_0_896">
            <a:extLst>
              <a:ext uri="{FF2B5EF4-FFF2-40B4-BE49-F238E27FC236}">
                <a16:creationId xmlns:a16="http://schemas.microsoft.com/office/drawing/2014/main" id="{B4590F30-4938-2C91-1478-FC2D312E3ED8}"/>
              </a:ext>
            </a:extLst>
          </p:cNvPr>
          <p:cNvSpPr/>
          <p:nvPr/>
        </p:nvSpPr>
        <p:spPr>
          <a:xfrm>
            <a:off x="8384146" y="-3933"/>
            <a:ext cx="3806519" cy="3987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n-US" sz="1800" dirty="0">
                <a:solidFill>
                  <a:schemeClr val="lt1"/>
                </a:solidFill>
                <a:latin typeface="Calibri"/>
                <a:ea typeface="Calibri"/>
                <a:cs typeface="Calibri"/>
                <a:sym typeface="Calibri"/>
              </a:rPr>
              <a:t>8.1.4 Health applications on newborn</a:t>
            </a:r>
            <a:endParaRPr sz="1800" dirty="0">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sp>
        <p:nvSpPr>
          <p:cNvPr id="660" name="Google Shape;660;g2bb2862943f_0_1211"/>
          <p:cNvSpPr txBox="1">
            <a:spLocks noGrp="1"/>
          </p:cNvSpPr>
          <p:nvPr>
            <p:ph type="title"/>
          </p:nvPr>
        </p:nvSpPr>
        <p:spPr>
          <a:xfrm>
            <a:off x="244799" y="901084"/>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2200"/>
              <a:buFont typeface="Arial"/>
              <a:buNone/>
            </a:pPr>
            <a:r>
              <a:rPr lang="en-US" sz="2200">
                <a:latin typeface="Arial"/>
                <a:ea typeface="Arial"/>
                <a:cs typeface="Arial"/>
                <a:sym typeface="Arial"/>
              </a:rPr>
              <a:t>Apps for Feeding</a:t>
            </a:r>
            <a:endParaRPr/>
          </a:p>
        </p:txBody>
      </p:sp>
      <p:sp>
        <p:nvSpPr>
          <p:cNvPr id="666" name="Google Shape;666;g2bb2862943f_0_1211"/>
          <p:cNvSpPr txBox="1">
            <a:spLocks noGrp="1"/>
          </p:cNvSpPr>
          <p:nvPr>
            <p:ph type="body" idx="4294967295"/>
          </p:nvPr>
        </p:nvSpPr>
        <p:spPr>
          <a:xfrm>
            <a:off x="308694" y="1780796"/>
            <a:ext cx="11574600" cy="36351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1200"/>
              </a:spcBef>
              <a:spcAft>
                <a:spcPts val="0"/>
              </a:spcAft>
              <a:buSzPts val="1100"/>
              <a:buNone/>
            </a:pPr>
            <a:r>
              <a:rPr lang="en-US" sz="2400" b="1" dirty="0" err="1"/>
              <a:t>BLWMeals</a:t>
            </a:r>
            <a:r>
              <a:rPr lang="en-US" sz="2400" b="1" dirty="0"/>
              <a:t>: How to Start Solids:</a:t>
            </a:r>
            <a:endParaRPr sz="2400" b="1" dirty="0"/>
          </a:p>
          <a:p>
            <a:pPr marL="0" lvl="0" indent="0" algn="l" rtl="0">
              <a:lnSpc>
                <a:spcPct val="120000"/>
              </a:lnSpc>
              <a:spcBef>
                <a:spcPts val="1200"/>
              </a:spcBef>
              <a:spcAft>
                <a:spcPts val="0"/>
              </a:spcAft>
              <a:buSzPts val="1100"/>
              <a:buNone/>
            </a:pPr>
            <a:endParaRPr sz="2400" b="1" dirty="0"/>
          </a:p>
          <a:p>
            <a:pPr marL="0" lvl="0" indent="0" algn="l" rtl="0">
              <a:lnSpc>
                <a:spcPct val="120000"/>
              </a:lnSpc>
              <a:spcBef>
                <a:spcPts val="1200"/>
              </a:spcBef>
              <a:spcAft>
                <a:spcPts val="0"/>
              </a:spcAft>
              <a:buSzPts val="1100"/>
              <a:buNone/>
            </a:pPr>
            <a:r>
              <a:rPr lang="en-US" sz="2400" dirty="0"/>
              <a:t>IOS: </a:t>
            </a:r>
            <a:r>
              <a:rPr lang="en-US" sz="2400" dirty="0">
                <a:hlinkClick r:id="rId3"/>
              </a:rPr>
              <a:t>https://apps.apple.com/hn/app/blw-meals-how-to-start-solids/id1540196240</a:t>
            </a:r>
            <a:r>
              <a:rPr lang="en-US" sz="2400" dirty="0"/>
              <a:t> </a:t>
            </a:r>
            <a:endParaRPr sz="2400" dirty="0"/>
          </a:p>
          <a:p>
            <a:pPr marL="0" lvl="0" indent="0" algn="l" rtl="0">
              <a:lnSpc>
                <a:spcPct val="120000"/>
              </a:lnSpc>
              <a:spcBef>
                <a:spcPts val="1200"/>
              </a:spcBef>
              <a:spcAft>
                <a:spcPts val="0"/>
              </a:spcAft>
              <a:buSzPts val="1100"/>
              <a:buNone/>
            </a:pPr>
            <a:r>
              <a:rPr lang="en-US" sz="2400" dirty="0"/>
              <a:t>ANDROID: </a:t>
            </a:r>
            <a:r>
              <a:rPr lang="en-US" sz="2400" dirty="0">
                <a:hlinkClick r:id="rId4"/>
              </a:rPr>
              <a:t>https://play.google.com/store/apps/details?id=com.n51951dd8177.app&amp;hl=en_US</a:t>
            </a:r>
            <a:r>
              <a:rPr lang="en-US" sz="2400" dirty="0"/>
              <a:t> </a:t>
            </a:r>
            <a:endParaRPr sz="2400" dirty="0"/>
          </a:p>
          <a:p>
            <a:pPr marL="0" lvl="0" indent="0" algn="l" rtl="0">
              <a:lnSpc>
                <a:spcPct val="120000"/>
              </a:lnSpc>
              <a:spcBef>
                <a:spcPts val="1200"/>
              </a:spcBef>
              <a:spcAft>
                <a:spcPts val="0"/>
              </a:spcAft>
              <a:buSzPts val="1100"/>
              <a:buNone/>
            </a:pPr>
            <a:endParaRPr sz="2400" b="1" dirty="0"/>
          </a:p>
          <a:p>
            <a:pPr marL="0" lvl="0" indent="0" algn="l" rtl="0">
              <a:lnSpc>
                <a:spcPct val="120000"/>
              </a:lnSpc>
              <a:spcBef>
                <a:spcPts val="1200"/>
              </a:spcBef>
              <a:spcAft>
                <a:spcPts val="0"/>
              </a:spcAft>
              <a:buSzPts val="1100"/>
              <a:buNone/>
            </a:pPr>
            <a:endParaRPr sz="2400" b="1" dirty="0"/>
          </a:p>
          <a:p>
            <a:pPr marL="0" lvl="0" indent="0" algn="l" rtl="0">
              <a:lnSpc>
                <a:spcPct val="120000"/>
              </a:lnSpc>
              <a:spcBef>
                <a:spcPts val="1200"/>
              </a:spcBef>
              <a:spcAft>
                <a:spcPts val="0"/>
              </a:spcAft>
              <a:buSzPts val="1100"/>
              <a:buNone/>
            </a:pPr>
            <a:endParaRPr sz="2400" b="1" dirty="0"/>
          </a:p>
          <a:p>
            <a:pPr marL="0" lvl="0" indent="0" algn="l" rtl="0">
              <a:lnSpc>
                <a:spcPct val="120000"/>
              </a:lnSpc>
              <a:spcBef>
                <a:spcPts val="1200"/>
              </a:spcBef>
              <a:spcAft>
                <a:spcPts val="0"/>
              </a:spcAft>
              <a:buSzPts val="1100"/>
              <a:buNone/>
            </a:pPr>
            <a:endParaRPr sz="2400" b="1" dirty="0"/>
          </a:p>
          <a:p>
            <a:pPr marL="0" lvl="0" indent="0" algn="l" rtl="0">
              <a:lnSpc>
                <a:spcPct val="120000"/>
              </a:lnSpc>
              <a:spcBef>
                <a:spcPts val="1200"/>
              </a:spcBef>
              <a:spcAft>
                <a:spcPts val="0"/>
              </a:spcAft>
              <a:buSzPts val="1100"/>
              <a:buNone/>
            </a:pPr>
            <a:endParaRPr sz="2400" b="1" dirty="0"/>
          </a:p>
          <a:p>
            <a:pPr marL="0" lvl="0" indent="0" algn="l" rtl="0">
              <a:lnSpc>
                <a:spcPct val="120000"/>
              </a:lnSpc>
              <a:spcBef>
                <a:spcPts val="1200"/>
              </a:spcBef>
              <a:spcAft>
                <a:spcPts val="0"/>
              </a:spcAft>
              <a:buSzPts val="1100"/>
              <a:buNone/>
            </a:pPr>
            <a:endParaRPr sz="2400" b="1" dirty="0"/>
          </a:p>
          <a:p>
            <a:pPr marL="0" lvl="0" indent="0" algn="l" rtl="0">
              <a:lnSpc>
                <a:spcPct val="120000"/>
              </a:lnSpc>
              <a:spcBef>
                <a:spcPts val="1200"/>
              </a:spcBef>
              <a:spcAft>
                <a:spcPts val="0"/>
              </a:spcAft>
              <a:buSzPts val="1100"/>
              <a:buNone/>
            </a:pPr>
            <a:endParaRPr sz="2400" dirty="0"/>
          </a:p>
          <a:p>
            <a:pPr marL="0" lvl="0" indent="0" algn="l" rtl="0">
              <a:lnSpc>
                <a:spcPct val="120000"/>
              </a:lnSpc>
              <a:spcBef>
                <a:spcPts val="1200"/>
              </a:spcBef>
              <a:spcAft>
                <a:spcPts val="0"/>
              </a:spcAft>
              <a:buSzPts val="2000"/>
              <a:buNone/>
            </a:pPr>
            <a:endParaRPr sz="2400" dirty="0"/>
          </a:p>
        </p:txBody>
      </p:sp>
      <p:sp>
        <p:nvSpPr>
          <p:cNvPr id="2" name="Google Shape;418;g2bb2862943f_0_896">
            <a:extLst>
              <a:ext uri="{FF2B5EF4-FFF2-40B4-BE49-F238E27FC236}">
                <a16:creationId xmlns:a16="http://schemas.microsoft.com/office/drawing/2014/main" id="{A56076F7-62EF-958A-3517-4912EC29B952}"/>
              </a:ext>
            </a:extLst>
          </p:cNvPr>
          <p:cNvSpPr/>
          <p:nvPr/>
        </p:nvSpPr>
        <p:spPr>
          <a:xfrm>
            <a:off x="8384146" y="-3933"/>
            <a:ext cx="3806519" cy="3987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n-US" sz="1800" dirty="0">
                <a:solidFill>
                  <a:schemeClr val="lt1"/>
                </a:solidFill>
                <a:latin typeface="Calibri"/>
                <a:ea typeface="Calibri"/>
                <a:cs typeface="Calibri"/>
                <a:sym typeface="Calibri"/>
              </a:rPr>
              <a:t>8.1.4 Health applications on newborn</a:t>
            </a:r>
            <a:endParaRPr sz="1800" dirty="0">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71"/>
        <p:cNvGrpSpPr/>
        <p:nvPr/>
      </p:nvGrpSpPr>
      <p:grpSpPr>
        <a:xfrm>
          <a:off x="0" y="0"/>
          <a:ext cx="0" cy="0"/>
          <a:chOff x="0" y="0"/>
          <a:chExt cx="0" cy="0"/>
        </a:xfrm>
      </p:grpSpPr>
      <p:sp>
        <p:nvSpPr>
          <p:cNvPr id="672" name="Google Shape;672;g2bb2862943f_0_1234"/>
          <p:cNvSpPr txBox="1">
            <a:spLocks noGrp="1"/>
          </p:cNvSpPr>
          <p:nvPr>
            <p:ph type="title"/>
          </p:nvPr>
        </p:nvSpPr>
        <p:spPr>
          <a:xfrm>
            <a:off x="244799" y="748684"/>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1100"/>
              <a:buFont typeface="Arial"/>
              <a:buNone/>
            </a:pPr>
            <a:r>
              <a:rPr lang="en-US" sz="2200">
                <a:latin typeface="Arial"/>
                <a:ea typeface="Arial"/>
                <a:cs typeface="Arial"/>
                <a:sym typeface="Arial"/>
              </a:rPr>
              <a:t>Milk time - timer for nursing </a:t>
            </a:r>
            <a:endParaRPr sz="2200">
              <a:latin typeface="Arial"/>
              <a:ea typeface="Arial"/>
              <a:cs typeface="Arial"/>
              <a:sym typeface="Arial"/>
            </a:endParaRPr>
          </a:p>
        </p:txBody>
      </p:sp>
      <p:sp>
        <p:nvSpPr>
          <p:cNvPr id="677" name="Google Shape;677;g2bb2862943f_0_1234"/>
          <p:cNvSpPr txBox="1"/>
          <p:nvPr/>
        </p:nvSpPr>
        <p:spPr>
          <a:xfrm>
            <a:off x="365375" y="1654550"/>
            <a:ext cx="7909800" cy="4279200"/>
          </a:xfrm>
          <a:prstGeom prst="rect">
            <a:avLst/>
          </a:prstGeom>
          <a:noFill/>
          <a:ln>
            <a:noFill/>
          </a:ln>
        </p:spPr>
        <p:txBody>
          <a:bodyPr spcFirstLastPara="1" wrap="square" lIns="91425" tIns="91425" rIns="91425" bIns="91425" anchor="t" anchorCtr="0">
            <a:spAutoFit/>
          </a:bodyPr>
          <a:lstStyle/>
          <a:p>
            <a:pPr marL="0" lvl="0" indent="0" algn="l" rtl="0">
              <a:lnSpc>
                <a:spcPct val="120000"/>
              </a:lnSpc>
              <a:spcBef>
                <a:spcPts val="1200"/>
              </a:spcBef>
              <a:spcAft>
                <a:spcPts val="0"/>
              </a:spcAft>
              <a:buNone/>
            </a:pPr>
            <a:r>
              <a:rPr lang="en-US" sz="2000" dirty="0">
                <a:solidFill>
                  <a:schemeClr val="dk1"/>
                </a:solidFill>
                <a:latin typeface="Calibri"/>
                <a:ea typeface="Calibri"/>
                <a:cs typeface="Calibri"/>
                <a:sym typeface="Calibri"/>
              </a:rPr>
              <a:t>This application teaches parents how to safely prepare a variety of foods for babies and introduce them to solid foods.</a:t>
            </a:r>
            <a:endParaRPr sz="2000" dirty="0">
              <a:solidFill>
                <a:schemeClr val="dk1"/>
              </a:solidFill>
              <a:latin typeface="Calibri"/>
              <a:ea typeface="Calibri"/>
              <a:cs typeface="Calibri"/>
              <a:sym typeface="Calibri"/>
            </a:endParaRPr>
          </a:p>
          <a:p>
            <a:pPr marL="0" lvl="0" indent="0" algn="l" rtl="0">
              <a:lnSpc>
                <a:spcPct val="120000"/>
              </a:lnSpc>
              <a:spcBef>
                <a:spcPts val="1200"/>
              </a:spcBef>
              <a:spcAft>
                <a:spcPts val="0"/>
              </a:spcAft>
              <a:buNone/>
            </a:pPr>
            <a:r>
              <a:rPr lang="en-US" sz="2000" dirty="0">
                <a:solidFill>
                  <a:schemeClr val="dk1"/>
                </a:solidFill>
                <a:latin typeface="Calibri"/>
                <a:ea typeface="Calibri"/>
                <a:cs typeface="Calibri"/>
                <a:sym typeface="Calibri"/>
              </a:rPr>
              <a:t>It is available for both IOS and ANDROID:</a:t>
            </a:r>
            <a:endParaRPr sz="2000" dirty="0">
              <a:solidFill>
                <a:schemeClr val="dk1"/>
              </a:solidFill>
              <a:latin typeface="Calibri"/>
              <a:ea typeface="Calibri"/>
              <a:cs typeface="Calibri"/>
              <a:sym typeface="Calibri"/>
            </a:endParaRPr>
          </a:p>
          <a:p>
            <a:pPr marL="457200" lvl="0" indent="-355600" algn="l" rtl="0">
              <a:lnSpc>
                <a:spcPct val="120000"/>
              </a:lnSpc>
              <a:spcBef>
                <a:spcPts val="1200"/>
              </a:spcBef>
              <a:spcAft>
                <a:spcPts val="0"/>
              </a:spcAft>
              <a:buClr>
                <a:srgbClr val="C01E24"/>
              </a:buClr>
              <a:buSzPts val="2000"/>
              <a:buFont typeface="Noto Sans Symbols"/>
              <a:buChar char="-"/>
            </a:pPr>
            <a:r>
              <a:rPr lang="en-US" sz="2000" dirty="0">
                <a:solidFill>
                  <a:schemeClr val="dk1"/>
                </a:solidFill>
                <a:latin typeface="Calibri"/>
                <a:ea typeface="Calibri"/>
                <a:cs typeface="Calibri"/>
                <a:sym typeface="Calibri"/>
              </a:rPr>
              <a:t>IOS: </a:t>
            </a:r>
            <a:r>
              <a:rPr lang="en-US" sz="2000" u="sng" dirty="0">
                <a:solidFill>
                  <a:schemeClr val="hlink"/>
                </a:solidFill>
                <a:latin typeface="Calibri"/>
                <a:ea typeface="Calibri"/>
                <a:cs typeface="Calibri"/>
                <a:sym typeface="Calibri"/>
                <a:hlinkClick r:id="rId3"/>
              </a:rPr>
              <a:t>https://apps.apple.com/hn/app/blw-meals-how-to-start-solids/id1540196240</a:t>
            </a:r>
            <a:endParaRPr sz="2000" dirty="0">
              <a:solidFill>
                <a:schemeClr val="dk1"/>
              </a:solidFill>
              <a:latin typeface="Calibri"/>
              <a:ea typeface="Calibri"/>
              <a:cs typeface="Calibri"/>
              <a:sym typeface="Calibri"/>
            </a:endParaRPr>
          </a:p>
          <a:p>
            <a:pPr marL="101600" lvl="0" indent="0" algn="l" rtl="0">
              <a:lnSpc>
                <a:spcPct val="120000"/>
              </a:lnSpc>
              <a:spcBef>
                <a:spcPts val="1200"/>
              </a:spcBef>
              <a:spcAft>
                <a:spcPts val="0"/>
              </a:spcAft>
              <a:buNone/>
            </a:pPr>
            <a:endParaRPr sz="2000" dirty="0">
              <a:solidFill>
                <a:schemeClr val="dk1"/>
              </a:solidFill>
              <a:latin typeface="Calibri"/>
              <a:ea typeface="Calibri"/>
              <a:cs typeface="Calibri"/>
              <a:sym typeface="Calibri"/>
            </a:endParaRPr>
          </a:p>
          <a:p>
            <a:pPr marL="457200" lvl="0" indent="-355600" algn="l" rtl="0">
              <a:lnSpc>
                <a:spcPct val="120000"/>
              </a:lnSpc>
              <a:spcBef>
                <a:spcPts val="0"/>
              </a:spcBef>
              <a:spcAft>
                <a:spcPts val="0"/>
              </a:spcAft>
              <a:buClr>
                <a:srgbClr val="C01E24"/>
              </a:buClr>
              <a:buSzPts val="2000"/>
              <a:buFont typeface="Noto Sans Symbols"/>
              <a:buChar char="-"/>
            </a:pPr>
            <a:r>
              <a:rPr lang="en-US" sz="2000" dirty="0">
                <a:solidFill>
                  <a:schemeClr val="dk1"/>
                </a:solidFill>
                <a:latin typeface="Calibri"/>
                <a:ea typeface="Calibri"/>
                <a:cs typeface="Calibri"/>
                <a:sym typeface="Calibri"/>
              </a:rPr>
              <a:t>ANDROID: </a:t>
            </a:r>
            <a:r>
              <a:rPr lang="en-US" sz="2000" u="sng" dirty="0">
                <a:solidFill>
                  <a:schemeClr val="hlink"/>
                </a:solidFill>
                <a:latin typeface="Calibri"/>
                <a:ea typeface="Calibri"/>
                <a:cs typeface="Calibri"/>
                <a:sym typeface="Calibri"/>
                <a:hlinkClick r:id="rId4"/>
              </a:rPr>
              <a:t>https://play.google.com/store/apps/details?id=com.n51951dd8177.app&amp;hl=en_US</a:t>
            </a:r>
            <a:endParaRPr dirty="0"/>
          </a:p>
        </p:txBody>
      </p:sp>
      <p:pic>
        <p:nvPicPr>
          <p:cNvPr id="678" name="Google Shape;678;g2bb2862943f_0_1234"/>
          <p:cNvPicPr preferRelativeResize="0"/>
          <p:nvPr/>
        </p:nvPicPr>
        <p:blipFill rotWithShape="1">
          <a:blip r:embed="rId5">
            <a:alphaModFix/>
          </a:blip>
          <a:srcRect/>
          <a:stretch/>
        </p:blipFill>
        <p:spPr>
          <a:xfrm>
            <a:off x="8928300" y="2297712"/>
            <a:ext cx="2888125" cy="2992875"/>
          </a:xfrm>
          <a:prstGeom prst="rect">
            <a:avLst/>
          </a:prstGeom>
          <a:noFill/>
          <a:ln>
            <a:noFill/>
          </a:ln>
        </p:spPr>
      </p:pic>
      <p:sp>
        <p:nvSpPr>
          <p:cNvPr id="2" name="Google Shape;589;g2bb2862943f_0_1108">
            <a:extLst>
              <a:ext uri="{FF2B5EF4-FFF2-40B4-BE49-F238E27FC236}">
                <a16:creationId xmlns:a16="http://schemas.microsoft.com/office/drawing/2014/main" id="{CCDDA975-7F64-A16F-3B76-0755593491D1}"/>
              </a:ext>
            </a:extLst>
          </p:cNvPr>
          <p:cNvSpPr/>
          <p:nvPr/>
        </p:nvSpPr>
        <p:spPr>
          <a:xfrm>
            <a:off x="9780282" y="6042956"/>
            <a:ext cx="2411700" cy="2769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sng" strike="noStrike" cap="none" dirty="0">
                <a:solidFill>
                  <a:schemeClr val="dk1"/>
                </a:solidFill>
                <a:latin typeface="Calibri"/>
                <a:ea typeface="Calibri"/>
                <a:cs typeface="Calibri"/>
                <a:sym typeface="Calibri"/>
                <a:hlinkClick r:id="rId3">
                  <a:extLst>
                    <a:ext uri="{A12FA001-AC4F-418D-AE19-62706E023703}">
                      <ahyp:hlinkClr xmlns="" xmlns:ahyp="http://schemas.microsoft.com/office/drawing/2018/hyperlinkcolor" val="tx"/>
                    </a:ext>
                  </a:extLst>
                </a:hlinkClick>
              </a:rPr>
              <a:t>Source</a:t>
            </a:r>
            <a:r>
              <a:rPr lang="en-US" sz="1200" b="0" i="0" u="none" strike="noStrike" cap="none" dirty="0">
                <a:solidFill>
                  <a:schemeClr val="dk1"/>
                </a:solidFill>
                <a:latin typeface="Calibri"/>
                <a:ea typeface="Calibri"/>
                <a:cs typeface="Calibri"/>
                <a:sym typeface="Calibri"/>
              </a:rPr>
              <a:t> | </a:t>
            </a:r>
            <a:r>
              <a:rPr lang="en-US" sz="1200" b="0" i="0" u="sng" strike="noStrike" cap="none" dirty="0">
                <a:solidFill>
                  <a:schemeClr val="dk1"/>
                </a:solidFill>
                <a:latin typeface="Calibri"/>
                <a:ea typeface="Calibri"/>
                <a:cs typeface="Calibri"/>
                <a:sym typeface="Calibri"/>
                <a:hlinkClick r:id="rId3">
                  <a:extLst>
                    <a:ext uri="{A12FA001-AC4F-418D-AE19-62706E023703}">
                      <ahyp:hlinkClr xmlns="" xmlns:ahyp="http://schemas.microsoft.com/office/drawing/2018/hyperlinkcolor" val="tx"/>
                    </a:ext>
                  </a:extLst>
                </a:hlinkClick>
              </a:rPr>
              <a:t>license</a:t>
            </a:r>
            <a:endParaRPr sz="1200" b="0" i="0" u="none" strike="noStrike" cap="none" dirty="0">
              <a:solidFill>
                <a:schemeClr val="dk1"/>
              </a:solidFill>
              <a:latin typeface="Calibri"/>
              <a:ea typeface="Calibri"/>
              <a:cs typeface="Calibri"/>
              <a:sym typeface="Calibri"/>
            </a:endParaRPr>
          </a:p>
        </p:txBody>
      </p:sp>
      <p:sp>
        <p:nvSpPr>
          <p:cNvPr id="3" name="Google Shape;418;g2bb2862943f_0_896">
            <a:extLst>
              <a:ext uri="{FF2B5EF4-FFF2-40B4-BE49-F238E27FC236}">
                <a16:creationId xmlns:a16="http://schemas.microsoft.com/office/drawing/2014/main" id="{5832CD1F-EB14-92CD-4D3E-7C87311F2B06}"/>
              </a:ext>
            </a:extLst>
          </p:cNvPr>
          <p:cNvSpPr/>
          <p:nvPr/>
        </p:nvSpPr>
        <p:spPr>
          <a:xfrm>
            <a:off x="8384146" y="-3933"/>
            <a:ext cx="3806519" cy="3987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n-US" sz="1800" dirty="0">
                <a:solidFill>
                  <a:schemeClr val="lt1"/>
                </a:solidFill>
                <a:latin typeface="Calibri"/>
                <a:ea typeface="Calibri"/>
                <a:cs typeface="Calibri"/>
                <a:sym typeface="Calibri"/>
              </a:rPr>
              <a:t>8.1.4 Health applications on newborn</a:t>
            </a:r>
            <a:endParaRPr sz="1800" dirty="0">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g2bb2862943f_0_26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5400"/>
              <a:buFont typeface="Gill Sans"/>
              <a:buNone/>
            </a:pPr>
            <a:r>
              <a:rPr lang="en-US" sz="5400"/>
              <a:t>Teaching Session:  Content</a:t>
            </a:r>
            <a:endParaRPr sz="5400"/>
          </a:p>
        </p:txBody>
      </p:sp>
      <p:pic>
        <p:nvPicPr>
          <p:cNvPr id="215" name="Google Shape;215;g2bb2862943f_0_268"/>
          <p:cNvPicPr preferRelativeResize="0"/>
          <p:nvPr/>
        </p:nvPicPr>
        <p:blipFill rotWithShape="1">
          <a:blip r:embed="rId3">
            <a:alphaModFix/>
          </a:blip>
          <a:srcRect b="59834"/>
          <a:stretch/>
        </p:blipFill>
        <p:spPr>
          <a:xfrm rot="10800000">
            <a:off x="-8250" y="-4107"/>
            <a:ext cx="12191695" cy="349261"/>
          </a:xfrm>
          <a:prstGeom prst="rect">
            <a:avLst/>
          </a:prstGeom>
          <a:noFill/>
          <a:ln>
            <a:noFill/>
          </a:ln>
        </p:spPr>
      </p:pic>
      <p:sp>
        <p:nvSpPr>
          <p:cNvPr id="216" name="Google Shape;216;g2bb2862943f_0_268"/>
          <p:cNvSpPr txBox="1"/>
          <p:nvPr/>
        </p:nvSpPr>
        <p:spPr>
          <a:xfrm>
            <a:off x="1512002" y="2196650"/>
            <a:ext cx="10078500" cy="461700"/>
          </a:xfrm>
          <a:prstGeom prst="rect">
            <a:avLst/>
          </a:prstGeom>
          <a:solidFill>
            <a:srgbClr val="DDE0E5"/>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Calibri"/>
                <a:ea typeface="Calibri"/>
                <a:cs typeface="Calibri"/>
                <a:sym typeface="Calibri"/>
              </a:rPr>
              <a:t>1. </a:t>
            </a:r>
            <a:r>
              <a:rPr lang="en-US" sz="2400" u="sng" dirty="0">
                <a:solidFill>
                  <a:schemeClr val="dk1"/>
                </a:solidFill>
                <a:latin typeface="Calibri"/>
                <a:ea typeface="Calibri"/>
                <a:cs typeface="Calibri"/>
                <a:sym typeface="Calibri"/>
                <a:hlinkClick r:id="rId4" action="ppaction://hlinksldjump"/>
              </a:rPr>
              <a:t>Introduction: newborn baby</a:t>
            </a:r>
            <a:endParaRPr sz="2400" u="sng" dirty="0">
              <a:solidFill>
                <a:schemeClr val="dk1"/>
              </a:solidFill>
              <a:latin typeface="Calibri"/>
              <a:ea typeface="Calibri"/>
              <a:cs typeface="Calibri"/>
              <a:sym typeface="Calibri"/>
            </a:endParaRPr>
          </a:p>
        </p:txBody>
      </p:sp>
      <p:sp>
        <p:nvSpPr>
          <p:cNvPr id="217" name="Google Shape;217;g2bb2862943f_0_268"/>
          <p:cNvSpPr txBox="1"/>
          <p:nvPr/>
        </p:nvSpPr>
        <p:spPr>
          <a:xfrm>
            <a:off x="1488397" y="2798990"/>
            <a:ext cx="4683900" cy="461700"/>
          </a:xfrm>
          <a:prstGeom prst="rect">
            <a:avLst/>
          </a:prstGeom>
          <a:solidFill>
            <a:srgbClr val="DDE0E5"/>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Calibri"/>
                <a:ea typeface="Calibri"/>
                <a:cs typeface="Calibri"/>
                <a:sym typeface="Calibri"/>
              </a:rPr>
              <a:t>2. </a:t>
            </a:r>
            <a:r>
              <a:rPr lang="en-US" sz="2400" u="sng" dirty="0">
                <a:solidFill>
                  <a:schemeClr val="dk1"/>
                </a:solidFill>
                <a:latin typeface="Calibri"/>
                <a:ea typeface="Calibri"/>
                <a:cs typeface="Calibri"/>
                <a:sym typeface="Calibri"/>
                <a:hlinkClick r:id="rId5" action="ppaction://hlinksldjump"/>
              </a:rPr>
              <a:t>Breastfeeding and Feeding</a:t>
            </a:r>
            <a:r>
              <a:rPr lang="en-US" sz="2400" dirty="0">
                <a:solidFill>
                  <a:schemeClr val="dk1"/>
                </a:solidFill>
                <a:latin typeface="Calibri"/>
                <a:ea typeface="Calibri"/>
                <a:cs typeface="Calibri"/>
                <a:sym typeface="Calibri"/>
                <a:hlinkClick r:id="rId5" action="ppaction://hlinksldjump"/>
              </a:rPr>
              <a:t> </a:t>
            </a:r>
            <a:r>
              <a:rPr lang="en-US" sz="2400" u="sng" dirty="0">
                <a:solidFill>
                  <a:schemeClr val="dk1"/>
                </a:solidFill>
                <a:latin typeface="Calibri"/>
                <a:ea typeface="Calibri"/>
                <a:cs typeface="Calibri"/>
                <a:sym typeface="Calibri"/>
                <a:hlinkClick r:id="rId5" action="ppaction://hlinksldjump"/>
              </a:rPr>
              <a:t> </a:t>
            </a:r>
            <a:endParaRPr sz="2400" dirty="0">
              <a:solidFill>
                <a:schemeClr val="dk1"/>
              </a:solidFill>
              <a:latin typeface="Calibri"/>
              <a:ea typeface="Calibri"/>
              <a:cs typeface="Calibri"/>
              <a:sym typeface="Calibri"/>
            </a:endParaRPr>
          </a:p>
        </p:txBody>
      </p:sp>
      <p:sp>
        <p:nvSpPr>
          <p:cNvPr id="218" name="Google Shape;218;g2bb2862943f_0_268"/>
          <p:cNvSpPr txBox="1"/>
          <p:nvPr/>
        </p:nvSpPr>
        <p:spPr>
          <a:xfrm>
            <a:off x="1488396" y="3505963"/>
            <a:ext cx="6403200" cy="461700"/>
          </a:xfrm>
          <a:prstGeom prst="rect">
            <a:avLst/>
          </a:prstGeom>
          <a:solidFill>
            <a:srgbClr val="DDE0E5"/>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Calibri"/>
                <a:ea typeface="Calibri"/>
                <a:cs typeface="Calibri"/>
                <a:sym typeface="Calibri"/>
              </a:rPr>
              <a:t>3. </a:t>
            </a:r>
            <a:r>
              <a:rPr lang="en-US" sz="2400" u="sng" dirty="0">
                <a:solidFill>
                  <a:schemeClr val="dk1"/>
                </a:solidFill>
                <a:latin typeface="Calibri"/>
                <a:ea typeface="Calibri"/>
                <a:cs typeface="Calibri"/>
                <a:sym typeface="Calibri"/>
                <a:hlinkClick r:id="rId6" action="ppaction://hlinksldjump"/>
              </a:rPr>
              <a:t>Sleeping habits</a:t>
            </a:r>
            <a:endParaRPr sz="2400" u="sng" dirty="0">
              <a:solidFill>
                <a:schemeClr val="dk1"/>
              </a:solidFill>
              <a:latin typeface="Calibri"/>
              <a:ea typeface="Calibri"/>
              <a:cs typeface="Calibri"/>
              <a:sym typeface="Calibri"/>
            </a:endParaRPr>
          </a:p>
        </p:txBody>
      </p:sp>
      <p:sp>
        <p:nvSpPr>
          <p:cNvPr id="219" name="Google Shape;219;g2bb2862943f_0_268"/>
          <p:cNvSpPr txBox="1"/>
          <p:nvPr/>
        </p:nvSpPr>
        <p:spPr>
          <a:xfrm>
            <a:off x="1511987" y="4122150"/>
            <a:ext cx="6801900" cy="461700"/>
          </a:xfrm>
          <a:prstGeom prst="rect">
            <a:avLst/>
          </a:prstGeom>
          <a:solidFill>
            <a:srgbClr val="DDE0E5"/>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Calibri"/>
                <a:ea typeface="Calibri"/>
                <a:cs typeface="Calibri"/>
                <a:sym typeface="Calibri"/>
              </a:rPr>
              <a:t>4. </a:t>
            </a:r>
            <a:r>
              <a:rPr lang="en-US" sz="2400" u="sng" dirty="0">
                <a:solidFill>
                  <a:schemeClr val="dk1"/>
                </a:solidFill>
                <a:latin typeface="Calibri"/>
                <a:ea typeface="Calibri"/>
                <a:cs typeface="Calibri"/>
                <a:sym typeface="Calibri"/>
                <a:hlinkClick r:id="rId7" action="ppaction://hlinksldjump"/>
              </a:rPr>
              <a:t>Health applications on newborns</a:t>
            </a:r>
            <a:endParaRPr sz="2400" u="sng"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sp>
        <p:nvSpPr>
          <p:cNvPr id="684" name="Google Shape;684;g2bb2862943f_0_1252"/>
          <p:cNvSpPr txBox="1">
            <a:spLocks noGrp="1"/>
          </p:cNvSpPr>
          <p:nvPr>
            <p:ph type="title"/>
          </p:nvPr>
        </p:nvSpPr>
        <p:spPr>
          <a:xfrm>
            <a:off x="244799" y="748684"/>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1100"/>
              <a:buFont typeface="Arial"/>
              <a:buNone/>
            </a:pPr>
            <a:r>
              <a:rPr lang="en-US" sz="2200">
                <a:latin typeface="Arial"/>
                <a:ea typeface="Arial"/>
                <a:cs typeface="Arial"/>
                <a:sym typeface="Arial"/>
              </a:rPr>
              <a:t>Milk time - timer for nursing </a:t>
            </a:r>
            <a:endParaRPr sz="2200">
              <a:latin typeface="Arial"/>
              <a:ea typeface="Arial"/>
              <a:cs typeface="Arial"/>
              <a:sym typeface="Arial"/>
            </a:endParaRPr>
          </a:p>
        </p:txBody>
      </p:sp>
      <p:sp>
        <p:nvSpPr>
          <p:cNvPr id="689" name="Google Shape;689;g2bb2862943f_0_1252"/>
          <p:cNvSpPr txBox="1">
            <a:spLocks noGrp="1"/>
          </p:cNvSpPr>
          <p:nvPr>
            <p:ph type="body" idx="4294967295"/>
          </p:nvPr>
        </p:nvSpPr>
        <p:spPr>
          <a:xfrm>
            <a:off x="933150" y="2656900"/>
            <a:ext cx="3904200" cy="40080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1200"/>
              </a:spcBef>
              <a:spcAft>
                <a:spcPts val="0"/>
              </a:spcAft>
              <a:buSzPts val="2200"/>
              <a:buNone/>
            </a:pPr>
            <a:r>
              <a:rPr lang="en-US" sz="2000"/>
              <a:t>Once you download the app and accept all terms of use, it takes you to the main screen. </a:t>
            </a:r>
            <a:endParaRPr sz="2000"/>
          </a:p>
          <a:p>
            <a:pPr marL="0" lvl="0" indent="0" algn="l" rtl="0">
              <a:lnSpc>
                <a:spcPct val="120000"/>
              </a:lnSpc>
              <a:spcBef>
                <a:spcPts val="1200"/>
              </a:spcBef>
              <a:spcAft>
                <a:spcPts val="0"/>
              </a:spcAft>
              <a:buSzPts val="2200"/>
              <a:buNone/>
            </a:pPr>
            <a:r>
              <a:rPr lang="en-US" sz="2000"/>
              <a:t>An important asset of this application is that it provides information on the foods that should be introduced to your baby’s diet at different ages. </a:t>
            </a:r>
            <a:endParaRPr sz="2000"/>
          </a:p>
          <a:p>
            <a:pPr marL="0" lvl="0" indent="0" algn="l" rtl="0">
              <a:lnSpc>
                <a:spcPct val="120000"/>
              </a:lnSpc>
              <a:spcBef>
                <a:spcPts val="1200"/>
              </a:spcBef>
              <a:spcAft>
                <a:spcPts val="0"/>
              </a:spcAft>
              <a:buSzPts val="2000"/>
              <a:buNone/>
            </a:pPr>
            <a:endParaRPr sz="2000"/>
          </a:p>
        </p:txBody>
      </p:sp>
      <p:sp>
        <p:nvSpPr>
          <p:cNvPr id="691" name="Google Shape;691;g2bb2862943f_0_1252"/>
          <p:cNvSpPr/>
          <p:nvPr/>
        </p:nvSpPr>
        <p:spPr>
          <a:xfrm>
            <a:off x="576400" y="1692000"/>
            <a:ext cx="788100" cy="765300"/>
          </a:xfrm>
          <a:prstGeom prst="ellipse">
            <a:avLst/>
          </a:prstGeom>
          <a:solidFill>
            <a:srgbClr val="F4CCCC"/>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E06666"/>
              </a:solidFill>
              <a:latin typeface="Calibri"/>
              <a:ea typeface="Calibri"/>
              <a:cs typeface="Calibri"/>
              <a:sym typeface="Calibri"/>
            </a:endParaRPr>
          </a:p>
        </p:txBody>
      </p:sp>
      <p:sp>
        <p:nvSpPr>
          <p:cNvPr id="692" name="Google Shape;692;g2bb2862943f_0_1252"/>
          <p:cNvSpPr txBox="1"/>
          <p:nvPr/>
        </p:nvSpPr>
        <p:spPr>
          <a:xfrm>
            <a:off x="752825" y="1674450"/>
            <a:ext cx="658800" cy="800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a:solidFill>
                  <a:srgbClr val="414141"/>
                </a:solidFill>
                <a:latin typeface="Calibri"/>
                <a:ea typeface="Calibri"/>
                <a:cs typeface="Calibri"/>
                <a:sym typeface="Calibri"/>
              </a:rPr>
              <a:t>1</a:t>
            </a:r>
            <a:endParaRPr sz="4000" b="1" i="0" u="none" strike="noStrike" cap="none">
              <a:solidFill>
                <a:srgbClr val="414141"/>
              </a:solidFill>
              <a:latin typeface="Calibri"/>
              <a:ea typeface="Calibri"/>
              <a:cs typeface="Calibri"/>
              <a:sym typeface="Calibri"/>
            </a:endParaRPr>
          </a:p>
        </p:txBody>
      </p:sp>
      <p:pic>
        <p:nvPicPr>
          <p:cNvPr id="693" name="Google Shape;693;g2bb2862943f_0_1252"/>
          <p:cNvPicPr preferRelativeResize="0"/>
          <p:nvPr/>
        </p:nvPicPr>
        <p:blipFill rotWithShape="1">
          <a:blip r:embed="rId3">
            <a:alphaModFix/>
          </a:blip>
          <a:srcRect/>
          <a:stretch/>
        </p:blipFill>
        <p:spPr>
          <a:xfrm>
            <a:off x="5125500" y="1211300"/>
            <a:ext cx="2292449" cy="4962949"/>
          </a:xfrm>
          <a:prstGeom prst="rect">
            <a:avLst/>
          </a:prstGeom>
          <a:ln>
            <a:noFill/>
          </a:ln>
          <a:effectLst>
            <a:outerShdw blurRad="190500" algn="tl" rotWithShape="0">
              <a:srgbClr val="000000">
                <a:alpha val="70000"/>
              </a:srgbClr>
            </a:outerShdw>
          </a:effectLst>
        </p:spPr>
      </p:pic>
      <p:pic>
        <p:nvPicPr>
          <p:cNvPr id="694" name="Google Shape;694;g2bb2862943f_0_1252"/>
          <p:cNvPicPr preferRelativeResize="0"/>
          <p:nvPr/>
        </p:nvPicPr>
        <p:blipFill rotWithShape="1">
          <a:blip r:embed="rId4">
            <a:alphaModFix/>
          </a:blip>
          <a:srcRect/>
          <a:stretch/>
        </p:blipFill>
        <p:spPr>
          <a:xfrm>
            <a:off x="8653042" y="1199825"/>
            <a:ext cx="2180783" cy="4721198"/>
          </a:xfrm>
          <a:prstGeom prst="rect">
            <a:avLst/>
          </a:prstGeom>
          <a:ln>
            <a:noFill/>
          </a:ln>
          <a:effectLst>
            <a:outerShdw blurRad="190500" algn="tl" rotWithShape="0">
              <a:srgbClr val="000000">
                <a:alpha val="70000"/>
              </a:srgbClr>
            </a:outerShdw>
          </a:effectLst>
        </p:spPr>
      </p:pic>
      <p:sp>
        <p:nvSpPr>
          <p:cNvPr id="695" name="Google Shape;695;g2bb2862943f_0_1252"/>
          <p:cNvSpPr/>
          <p:nvPr/>
        </p:nvSpPr>
        <p:spPr>
          <a:xfrm>
            <a:off x="7706100" y="3268500"/>
            <a:ext cx="658800" cy="321000"/>
          </a:xfrm>
          <a:prstGeom prst="rightArrow">
            <a:avLst>
              <a:gd name="adj1" fmla="val 50000"/>
              <a:gd name="adj2" fmla="val 50000"/>
            </a:avLst>
          </a:prstGeom>
          <a:solidFill>
            <a:srgbClr val="E06666"/>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 name="Google Shape;418;g2bb2862943f_0_896">
            <a:extLst>
              <a:ext uri="{FF2B5EF4-FFF2-40B4-BE49-F238E27FC236}">
                <a16:creationId xmlns:a16="http://schemas.microsoft.com/office/drawing/2014/main" id="{714D5D74-7AB9-3A38-2F84-B08F8EFC80C5}"/>
              </a:ext>
            </a:extLst>
          </p:cNvPr>
          <p:cNvSpPr/>
          <p:nvPr/>
        </p:nvSpPr>
        <p:spPr>
          <a:xfrm>
            <a:off x="8384146" y="-3933"/>
            <a:ext cx="3806519" cy="3987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n-US" sz="1800" dirty="0">
                <a:solidFill>
                  <a:schemeClr val="lt1"/>
                </a:solidFill>
                <a:latin typeface="Calibri"/>
                <a:ea typeface="Calibri"/>
                <a:cs typeface="Calibri"/>
                <a:sym typeface="Calibri"/>
              </a:rPr>
              <a:t>8.1.4 Health applications on newborn</a:t>
            </a:r>
            <a:endParaRPr sz="1800" dirty="0">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00"/>
        <p:cNvGrpSpPr/>
        <p:nvPr/>
      </p:nvGrpSpPr>
      <p:grpSpPr>
        <a:xfrm>
          <a:off x="0" y="0"/>
          <a:ext cx="0" cy="0"/>
          <a:chOff x="0" y="0"/>
          <a:chExt cx="0" cy="0"/>
        </a:xfrm>
      </p:grpSpPr>
      <p:sp>
        <p:nvSpPr>
          <p:cNvPr id="701" name="Google Shape;701;g2bb2862943f_0_1270"/>
          <p:cNvSpPr txBox="1">
            <a:spLocks noGrp="1"/>
          </p:cNvSpPr>
          <p:nvPr>
            <p:ph type="title"/>
          </p:nvPr>
        </p:nvSpPr>
        <p:spPr>
          <a:xfrm>
            <a:off x="244799" y="748684"/>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1100"/>
              <a:buFont typeface="Arial"/>
              <a:buNone/>
            </a:pPr>
            <a:r>
              <a:rPr lang="en-US" sz="2200">
                <a:latin typeface="Arial"/>
                <a:ea typeface="Arial"/>
                <a:cs typeface="Arial"/>
                <a:sym typeface="Arial"/>
              </a:rPr>
              <a:t>Milk time - timer for nursing </a:t>
            </a:r>
            <a:endParaRPr sz="2200">
              <a:latin typeface="Arial"/>
              <a:ea typeface="Arial"/>
              <a:cs typeface="Arial"/>
              <a:sym typeface="Arial"/>
            </a:endParaRPr>
          </a:p>
        </p:txBody>
      </p:sp>
      <p:sp>
        <p:nvSpPr>
          <p:cNvPr id="706" name="Google Shape;706;g2bb2862943f_0_1270"/>
          <p:cNvSpPr txBox="1">
            <a:spLocks noGrp="1"/>
          </p:cNvSpPr>
          <p:nvPr>
            <p:ph type="body" idx="4294967295"/>
          </p:nvPr>
        </p:nvSpPr>
        <p:spPr>
          <a:xfrm>
            <a:off x="933150" y="2656900"/>
            <a:ext cx="3904200" cy="40080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1200"/>
              </a:spcBef>
              <a:spcAft>
                <a:spcPts val="0"/>
              </a:spcAft>
              <a:buSzPts val="2200"/>
              <a:buNone/>
            </a:pPr>
            <a:r>
              <a:rPr lang="en-US" sz="2000"/>
              <a:t>The app also offers a list of foods and gives you ideas for recipes suitable for your baby.</a:t>
            </a:r>
            <a:endParaRPr sz="2000"/>
          </a:p>
          <a:p>
            <a:pPr marL="0" lvl="0" indent="0" algn="l" rtl="0">
              <a:lnSpc>
                <a:spcPct val="120000"/>
              </a:lnSpc>
              <a:spcBef>
                <a:spcPts val="1200"/>
              </a:spcBef>
              <a:spcAft>
                <a:spcPts val="0"/>
              </a:spcAft>
              <a:buSzPts val="2200"/>
              <a:buNone/>
            </a:pPr>
            <a:endParaRPr sz="2000"/>
          </a:p>
          <a:p>
            <a:pPr marL="0" lvl="0" indent="0" algn="l" rtl="0">
              <a:lnSpc>
                <a:spcPct val="120000"/>
              </a:lnSpc>
              <a:spcBef>
                <a:spcPts val="1200"/>
              </a:spcBef>
              <a:spcAft>
                <a:spcPts val="0"/>
              </a:spcAft>
              <a:buSzPts val="2000"/>
              <a:buNone/>
            </a:pPr>
            <a:endParaRPr sz="2000"/>
          </a:p>
        </p:txBody>
      </p:sp>
      <p:sp>
        <p:nvSpPr>
          <p:cNvPr id="708" name="Google Shape;708;g2bb2862943f_0_1270"/>
          <p:cNvSpPr/>
          <p:nvPr/>
        </p:nvSpPr>
        <p:spPr>
          <a:xfrm>
            <a:off x="576400" y="1692000"/>
            <a:ext cx="788100" cy="765300"/>
          </a:xfrm>
          <a:prstGeom prst="ellipse">
            <a:avLst/>
          </a:prstGeom>
          <a:solidFill>
            <a:srgbClr val="F4CCCC"/>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E06666"/>
              </a:solidFill>
              <a:latin typeface="Calibri"/>
              <a:ea typeface="Calibri"/>
              <a:cs typeface="Calibri"/>
              <a:sym typeface="Calibri"/>
            </a:endParaRPr>
          </a:p>
        </p:txBody>
      </p:sp>
      <p:sp>
        <p:nvSpPr>
          <p:cNvPr id="709" name="Google Shape;709;g2bb2862943f_0_1270"/>
          <p:cNvSpPr txBox="1"/>
          <p:nvPr/>
        </p:nvSpPr>
        <p:spPr>
          <a:xfrm>
            <a:off x="752825" y="1674450"/>
            <a:ext cx="658800" cy="800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a:solidFill>
                  <a:srgbClr val="414141"/>
                </a:solidFill>
                <a:latin typeface="Calibri"/>
                <a:ea typeface="Calibri"/>
                <a:cs typeface="Calibri"/>
                <a:sym typeface="Calibri"/>
              </a:rPr>
              <a:t>2</a:t>
            </a:r>
            <a:endParaRPr sz="4000" b="1" i="0" u="none" strike="noStrike" cap="none">
              <a:solidFill>
                <a:srgbClr val="414141"/>
              </a:solidFill>
              <a:latin typeface="Calibri"/>
              <a:ea typeface="Calibri"/>
              <a:cs typeface="Calibri"/>
              <a:sym typeface="Calibri"/>
            </a:endParaRPr>
          </a:p>
        </p:txBody>
      </p:sp>
      <p:pic>
        <p:nvPicPr>
          <p:cNvPr id="710" name="Google Shape;710;g2bb2862943f_0_1270"/>
          <p:cNvPicPr preferRelativeResize="0"/>
          <p:nvPr/>
        </p:nvPicPr>
        <p:blipFill rotWithShape="1">
          <a:blip r:embed="rId3">
            <a:alphaModFix/>
          </a:blip>
          <a:srcRect/>
          <a:stretch/>
        </p:blipFill>
        <p:spPr>
          <a:xfrm>
            <a:off x="5125500" y="1211300"/>
            <a:ext cx="2292449" cy="4962949"/>
          </a:xfrm>
          <a:prstGeom prst="rect">
            <a:avLst/>
          </a:prstGeom>
          <a:ln>
            <a:noFill/>
          </a:ln>
          <a:effectLst>
            <a:outerShdw blurRad="190500" algn="tl" rotWithShape="0">
              <a:srgbClr val="000000">
                <a:alpha val="70000"/>
              </a:srgbClr>
            </a:outerShdw>
          </a:effectLst>
        </p:spPr>
      </p:pic>
      <p:pic>
        <p:nvPicPr>
          <p:cNvPr id="711" name="Google Shape;711;g2bb2862943f_0_1270"/>
          <p:cNvPicPr preferRelativeResize="0"/>
          <p:nvPr/>
        </p:nvPicPr>
        <p:blipFill rotWithShape="1">
          <a:blip r:embed="rId4">
            <a:alphaModFix/>
          </a:blip>
          <a:srcRect/>
          <a:stretch/>
        </p:blipFill>
        <p:spPr>
          <a:xfrm>
            <a:off x="8272750" y="1211300"/>
            <a:ext cx="2120450" cy="4590551"/>
          </a:xfrm>
          <a:prstGeom prst="rect">
            <a:avLst/>
          </a:prstGeom>
          <a:ln>
            <a:noFill/>
          </a:ln>
          <a:effectLst>
            <a:outerShdw blurRad="190500" algn="tl" rotWithShape="0">
              <a:srgbClr val="000000">
                <a:alpha val="70000"/>
              </a:srgbClr>
            </a:outerShdw>
          </a:effectLst>
        </p:spPr>
      </p:pic>
      <p:sp>
        <p:nvSpPr>
          <p:cNvPr id="712" name="Google Shape;712;g2bb2862943f_0_1270"/>
          <p:cNvSpPr/>
          <p:nvPr/>
        </p:nvSpPr>
        <p:spPr>
          <a:xfrm>
            <a:off x="5493300" y="5552275"/>
            <a:ext cx="602700" cy="555300"/>
          </a:xfrm>
          <a:prstGeom prst="ellipse">
            <a:avLst/>
          </a:prstGeom>
          <a:noFill/>
          <a:ln w="19050"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cxnSp>
        <p:nvCxnSpPr>
          <p:cNvPr id="713" name="Google Shape;713;g2bb2862943f_0_1270"/>
          <p:cNvCxnSpPr/>
          <p:nvPr/>
        </p:nvCxnSpPr>
        <p:spPr>
          <a:xfrm rot="-5400000">
            <a:off x="5462087" y="2052228"/>
            <a:ext cx="4077600" cy="3043500"/>
          </a:xfrm>
          <a:prstGeom prst="curvedConnector3">
            <a:avLst>
              <a:gd name="adj1" fmla="val 94000"/>
            </a:avLst>
          </a:prstGeom>
          <a:noFill/>
          <a:ln w="19050" cap="flat" cmpd="sng">
            <a:solidFill>
              <a:srgbClr val="C00000"/>
            </a:solidFill>
            <a:prstDash val="solid"/>
            <a:round/>
            <a:headEnd type="none" w="sm" len="sm"/>
            <a:tailEnd type="triangle" w="med" len="med"/>
          </a:ln>
        </p:spPr>
      </p:cxnSp>
      <p:sp>
        <p:nvSpPr>
          <p:cNvPr id="2" name="Google Shape;418;g2bb2862943f_0_896">
            <a:extLst>
              <a:ext uri="{FF2B5EF4-FFF2-40B4-BE49-F238E27FC236}">
                <a16:creationId xmlns:a16="http://schemas.microsoft.com/office/drawing/2014/main" id="{8032B821-7CA7-6765-8436-0F3D5DBDE1F8}"/>
              </a:ext>
            </a:extLst>
          </p:cNvPr>
          <p:cNvSpPr/>
          <p:nvPr/>
        </p:nvSpPr>
        <p:spPr>
          <a:xfrm>
            <a:off x="8384146" y="-3933"/>
            <a:ext cx="3806519" cy="3987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n-US" sz="1800" dirty="0">
                <a:solidFill>
                  <a:schemeClr val="lt1"/>
                </a:solidFill>
                <a:latin typeface="Calibri"/>
                <a:ea typeface="Calibri"/>
                <a:cs typeface="Calibri"/>
                <a:sym typeface="Calibri"/>
              </a:rPr>
              <a:t>8.1.4 Health applications on newborn</a:t>
            </a:r>
            <a:endParaRPr sz="1800" dirty="0">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8" name="Τίτλος 1"/>
          <p:cNvSpPr txBox="1">
            <a:spLocks/>
          </p:cNvSpPr>
          <p:nvPr/>
        </p:nvSpPr>
        <p:spPr>
          <a:xfrm>
            <a:off x="270756" y="972516"/>
            <a:ext cx="11059692" cy="728162"/>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03864"/>
              </a:buClr>
              <a:buSzPts val="3600"/>
              <a:buFont typeface="Calibri"/>
              <a:buNone/>
              <a:defRPr sz="36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203864"/>
              </a:buClr>
              <a:buSzPts val="3600"/>
              <a:buFont typeface="Calibri"/>
              <a:buNone/>
              <a:tabLst/>
              <a:defRPr/>
            </a:pPr>
            <a:r>
              <a:rPr kumimoji="0" lang="en-GB" sz="3200" b="1" i="0" u="none" strike="noStrike" kern="0" cap="none" spc="0" normalizeH="0" baseline="0" noProof="0" dirty="0">
                <a:ln>
                  <a:noFill/>
                </a:ln>
                <a:solidFill>
                  <a:srgbClr val="203864"/>
                </a:solidFill>
                <a:effectLst/>
                <a:uLnTx/>
                <a:uFillTx/>
                <a:latin typeface="Calibri"/>
                <a:ea typeface="Calibri"/>
                <a:cs typeface="Calibri"/>
                <a:sym typeface="Calibri"/>
              </a:rPr>
              <a:t>Evaluation Questionnaire </a:t>
            </a:r>
            <a:endParaRPr kumimoji="0" lang="el-GR" sz="3200" b="1" i="0" u="none" strike="noStrike" kern="0" cap="none" spc="0" normalizeH="0" baseline="0" noProof="0" dirty="0">
              <a:ln>
                <a:noFill/>
              </a:ln>
              <a:solidFill>
                <a:srgbClr val="203864"/>
              </a:solidFill>
              <a:effectLst/>
              <a:uLnTx/>
              <a:uFillTx/>
              <a:latin typeface="Calibri"/>
              <a:ea typeface="Calibri"/>
              <a:cs typeface="Calibri"/>
              <a:sym typeface="Calibri"/>
            </a:endParaRPr>
          </a:p>
        </p:txBody>
      </p:sp>
      <p:graphicFrame>
        <p:nvGraphicFramePr>
          <p:cNvPr id="9" name="Θέση περιεχομένου 6"/>
          <p:cNvGraphicFramePr>
            <a:graphicFrameLocks/>
          </p:cNvGraphicFramePr>
          <p:nvPr/>
        </p:nvGraphicFramePr>
        <p:xfrm>
          <a:off x="217325" y="2296491"/>
          <a:ext cx="11060110" cy="767080"/>
        </p:xfrm>
        <a:graphic>
          <a:graphicData uri="http://schemas.openxmlformats.org/drawingml/2006/table">
            <a:tbl>
              <a:tblPr firstRow="1" bandRow="1">
                <a:tableStyleId>{5C22544A-7EE6-4342-B048-85BDC9FD1C3A}</a:tableStyleId>
              </a:tblPr>
              <a:tblGrid>
                <a:gridCol w="2212022">
                  <a:extLst>
                    <a:ext uri="{9D8B030D-6E8A-4147-A177-3AD203B41FA5}">
                      <a16:colId xmlns:a16="http://schemas.microsoft.com/office/drawing/2014/main" val="20000"/>
                    </a:ext>
                  </a:extLst>
                </a:gridCol>
                <a:gridCol w="2212022">
                  <a:extLst>
                    <a:ext uri="{9D8B030D-6E8A-4147-A177-3AD203B41FA5}">
                      <a16:colId xmlns:a16="http://schemas.microsoft.com/office/drawing/2014/main" val="20001"/>
                    </a:ext>
                  </a:extLst>
                </a:gridCol>
                <a:gridCol w="2212022">
                  <a:extLst>
                    <a:ext uri="{9D8B030D-6E8A-4147-A177-3AD203B41FA5}">
                      <a16:colId xmlns:a16="http://schemas.microsoft.com/office/drawing/2014/main" val="20002"/>
                    </a:ext>
                  </a:extLst>
                </a:gridCol>
                <a:gridCol w="2212022">
                  <a:extLst>
                    <a:ext uri="{9D8B030D-6E8A-4147-A177-3AD203B41FA5}">
                      <a16:colId xmlns:a16="http://schemas.microsoft.com/office/drawing/2014/main" val="20003"/>
                    </a:ext>
                  </a:extLst>
                </a:gridCol>
                <a:gridCol w="2212022">
                  <a:extLst>
                    <a:ext uri="{9D8B030D-6E8A-4147-A177-3AD203B41FA5}">
                      <a16:colId xmlns:a16="http://schemas.microsoft.com/office/drawing/2014/main" val="20004"/>
                    </a:ext>
                  </a:extLst>
                </a:gridCol>
              </a:tblGrid>
              <a:tr h="370840">
                <a:tc gridSpan="5">
                  <a:txBody>
                    <a:bodyPr/>
                    <a:lstStyle/>
                    <a:p>
                      <a:r>
                        <a:rPr lang="en-US" sz="2000" dirty="0"/>
                        <a:t>The modul</a:t>
                      </a:r>
                      <a:r>
                        <a:rPr lang="en-US" sz="2000" baseline="0" dirty="0"/>
                        <a:t>e enhanced </a:t>
                      </a:r>
                      <a:r>
                        <a:rPr lang="en-GB" sz="2000" baseline="0" dirty="0"/>
                        <a:t>my knowledge of the subject matter </a:t>
                      </a:r>
                      <a:r>
                        <a:rPr lang="en-US" sz="1800" i="1" baseline="0" dirty="0"/>
                        <a:t>(1 minimum, 5 maximum) </a:t>
                      </a:r>
                      <a:endParaRPr lang="el-GR" sz="1800" i="1"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extLst>
                  <a:ext uri="{0D108BD9-81ED-4DB2-BD59-A6C34878D82A}">
                    <a16:rowId xmlns:a16="http://schemas.microsoft.com/office/drawing/2014/main" val="10000"/>
                  </a:ext>
                </a:extLst>
              </a:tr>
              <a:tr h="370840">
                <a:tc>
                  <a:txBody>
                    <a:bodyPr/>
                    <a:lstStyle/>
                    <a:p>
                      <a:pPr lvl="0" algn="ctr"/>
                      <a:r>
                        <a:rPr lang="en-US" dirty="0"/>
                        <a:t>1</a:t>
                      </a:r>
                      <a:endParaRPr lang="el-GR" dirty="0"/>
                    </a:p>
                  </a:txBody>
                  <a:tcPr/>
                </a:tc>
                <a:tc>
                  <a:txBody>
                    <a:bodyPr/>
                    <a:lstStyle/>
                    <a:p>
                      <a:pPr lvl="0" algn="ctr"/>
                      <a:r>
                        <a:rPr lang="en-US" dirty="0"/>
                        <a:t>2</a:t>
                      </a:r>
                      <a:endParaRPr lang="el-GR" dirty="0"/>
                    </a:p>
                  </a:txBody>
                  <a:tcPr/>
                </a:tc>
                <a:tc>
                  <a:txBody>
                    <a:bodyPr/>
                    <a:lstStyle/>
                    <a:p>
                      <a:pPr lvl="0" algn="ctr"/>
                      <a:r>
                        <a:rPr lang="en-US" dirty="0"/>
                        <a:t>3</a:t>
                      </a:r>
                      <a:endParaRPr lang="el-GR" dirty="0"/>
                    </a:p>
                  </a:txBody>
                  <a:tcPr/>
                </a:tc>
                <a:tc>
                  <a:txBody>
                    <a:bodyPr/>
                    <a:lstStyle/>
                    <a:p>
                      <a:pPr lvl="0" algn="ctr"/>
                      <a:r>
                        <a:rPr lang="en-US" dirty="0"/>
                        <a:t>4</a:t>
                      </a:r>
                      <a:endParaRPr lang="el-GR" dirty="0"/>
                    </a:p>
                  </a:txBody>
                  <a:tcPr/>
                </a:tc>
                <a:tc>
                  <a:txBody>
                    <a:bodyPr/>
                    <a:lstStyle/>
                    <a:p>
                      <a:pPr lvl="0" algn="ctr"/>
                      <a:r>
                        <a:rPr lang="en-US" dirty="0"/>
                        <a:t>5</a:t>
                      </a:r>
                      <a:endParaRPr lang="el-GR" dirty="0"/>
                    </a:p>
                  </a:txBody>
                  <a:tcPr/>
                </a:tc>
                <a:extLst>
                  <a:ext uri="{0D108BD9-81ED-4DB2-BD59-A6C34878D82A}">
                    <a16:rowId xmlns:a16="http://schemas.microsoft.com/office/drawing/2014/main" val="10001"/>
                  </a:ext>
                </a:extLst>
              </a:tr>
            </a:tbl>
          </a:graphicData>
        </a:graphic>
      </p:graphicFrame>
      <p:graphicFrame>
        <p:nvGraphicFramePr>
          <p:cNvPr id="10" name="Θέση περιεχομένου 6"/>
          <p:cNvGraphicFramePr>
            <a:graphicFrameLocks/>
          </p:cNvGraphicFramePr>
          <p:nvPr/>
        </p:nvGraphicFramePr>
        <p:xfrm>
          <a:off x="217325" y="3571775"/>
          <a:ext cx="11060110" cy="767080"/>
        </p:xfrm>
        <a:graphic>
          <a:graphicData uri="http://schemas.openxmlformats.org/drawingml/2006/table">
            <a:tbl>
              <a:tblPr firstRow="1" bandRow="1">
                <a:tableStyleId>{5C22544A-7EE6-4342-B048-85BDC9FD1C3A}</a:tableStyleId>
              </a:tblPr>
              <a:tblGrid>
                <a:gridCol w="2212022">
                  <a:extLst>
                    <a:ext uri="{9D8B030D-6E8A-4147-A177-3AD203B41FA5}">
                      <a16:colId xmlns:a16="http://schemas.microsoft.com/office/drawing/2014/main" val="20000"/>
                    </a:ext>
                  </a:extLst>
                </a:gridCol>
                <a:gridCol w="2212022">
                  <a:extLst>
                    <a:ext uri="{9D8B030D-6E8A-4147-A177-3AD203B41FA5}">
                      <a16:colId xmlns:a16="http://schemas.microsoft.com/office/drawing/2014/main" val="20001"/>
                    </a:ext>
                  </a:extLst>
                </a:gridCol>
                <a:gridCol w="2212022">
                  <a:extLst>
                    <a:ext uri="{9D8B030D-6E8A-4147-A177-3AD203B41FA5}">
                      <a16:colId xmlns:a16="http://schemas.microsoft.com/office/drawing/2014/main" val="20002"/>
                    </a:ext>
                  </a:extLst>
                </a:gridCol>
                <a:gridCol w="2212022">
                  <a:extLst>
                    <a:ext uri="{9D8B030D-6E8A-4147-A177-3AD203B41FA5}">
                      <a16:colId xmlns:a16="http://schemas.microsoft.com/office/drawing/2014/main" val="20003"/>
                    </a:ext>
                  </a:extLst>
                </a:gridCol>
                <a:gridCol w="2212022">
                  <a:extLst>
                    <a:ext uri="{9D8B030D-6E8A-4147-A177-3AD203B41FA5}">
                      <a16:colId xmlns:a16="http://schemas.microsoft.com/office/drawing/2014/main" val="20004"/>
                    </a:ext>
                  </a:extLst>
                </a:gridCol>
              </a:tblGrid>
              <a:tr h="370840">
                <a:tc gridSpan="5">
                  <a:txBody>
                    <a:bodyPr/>
                    <a:lstStyle/>
                    <a:p>
                      <a:r>
                        <a:rPr lang="en-US" sz="2000" baseline="0" dirty="0"/>
                        <a:t> I would recommend this module to others </a:t>
                      </a:r>
                      <a:r>
                        <a:rPr lang="en-US" sz="2000" i="1" baseline="0" dirty="0"/>
                        <a:t>(1 minimum, 5 maximum)</a:t>
                      </a:r>
                      <a:endParaRPr lang="el-GR" sz="2000"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extLst>
                  <a:ext uri="{0D108BD9-81ED-4DB2-BD59-A6C34878D82A}">
                    <a16:rowId xmlns:a16="http://schemas.microsoft.com/office/drawing/2014/main" val="10000"/>
                  </a:ext>
                </a:extLst>
              </a:tr>
              <a:tr h="370840">
                <a:tc>
                  <a:txBody>
                    <a:bodyPr/>
                    <a:lstStyle/>
                    <a:p>
                      <a:pPr lvl="0" algn="ctr"/>
                      <a:r>
                        <a:rPr lang="en-US" dirty="0"/>
                        <a:t>1</a:t>
                      </a:r>
                      <a:endParaRPr lang="el-GR" dirty="0"/>
                    </a:p>
                  </a:txBody>
                  <a:tcPr/>
                </a:tc>
                <a:tc>
                  <a:txBody>
                    <a:bodyPr/>
                    <a:lstStyle/>
                    <a:p>
                      <a:pPr lvl="0" algn="ctr"/>
                      <a:r>
                        <a:rPr lang="en-US" dirty="0"/>
                        <a:t>2</a:t>
                      </a:r>
                      <a:endParaRPr lang="el-GR" dirty="0"/>
                    </a:p>
                  </a:txBody>
                  <a:tcPr/>
                </a:tc>
                <a:tc>
                  <a:txBody>
                    <a:bodyPr/>
                    <a:lstStyle/>
                    <a:p>
                      <a:pPr lvl="0" algn="ctr"/>
                      <a:r>
                        <a:rPr lang="en-US" dirty="0"/>
                        <a:t>3</a:t>
                      </a:r>
                      <a:endParaRPr lang="el-GR" dirty="0"/>
                    </a:p>
                  </a:txBody>
                  <a:tcPr/>
                </a:tc>
                <a:tc>
                  <a:txBody>
                    <a:bodyPr/>
                    <a:lstStyle/>
                    <a:p>
                      <a:pPr lvl="0" algn="ctr"/>
                      <a:r>
                        <a:rPr lang="en-US" dirty="0"/>
                        <a:t>4</a:t>
                      </a:r>
                      <a:endParaRPr lang="el-GR" dirty="0"/>
                    </a:p>
                  </a:txBody>
                  <a:tcPr/>
                </a:tc>
                <a:tc>
                  <a:txBody>
                    <a:bodyPr/>
                    <a:lstStyle/>
                    <a:p>
                      <a:pPr lvl="0" algn="ctr"/>
                      <a:r>
                        <a:rPr lang="en-US" dirty="0"/>
                        <a:t>5</a:t>
                      </a:r>
                      <a:endParaRPr lang="el-GR" dirty="0"/>
                    </a:p>
                  </a:txBody>
                  <a:tcPr/>
                </a:tc>
                <a:extLst>
                  <a:ext uri="{0D108BD9-81ED-4DB2-BD59-A6C34878D82A}">
                    <a16:rowId xmlns:a16="http://schemas.microsoft.com/office/drawing/2014/main" val="10001"/>
                  </a:ext>
                </a:extLst>
              </a:tr>
            </a:tbl>
          </a:graphicData>
        </a:graphic>
      </p:graphicFrame>
      <p:graphicFrame>
        <p:nvGraphicFramePr>
          <p:cNvPr id="11" name="Θέση περιεχομένου 6"/>
          <p:cNvGraphicFramePr>
            <a:graphicFrameLocks/>
          </p:cNvGraphicFramePr>
          <p:nvPr/>
        </p:nvGraphicFramePr>
        <p:xfrm>
          <a:off x="217325" y="4687793"/>
          <a:ext cx="11060110" cy="767080"/>
        </p:xfrm>
        <a:graphic>
          <a:graphicData uri="http://schemas.openxmlformats.org/drawingml/2006/table">
            <a:tbl>
              <a:tblPr firstRow="1" bandRow="1">
                <a:tableStyleId>{5C22544A-7EE6-4342-B048-85BDC9FD1C3A}</a:tableStyleId>
              </a:tblPr>
              <a:tblGrid>
                <a:gridCol w="2212022">
                  <a:extLst>
                    <a:ext uri="{9D8B030D-6E8A-4147-A177-3AD203B41FA5}">
                      <a16:colId xmlns:a16="http://schemas.microsoft.com/office/drawing/2014/main" val="20000"/>
                    </a:ext>
                  </a:extLst>
                </a:gridCol>
                <a:gridCol w="2212022">
                  <a:extLst>
                    <a:ext uri="{9D8B030D-6E8A-4147-A177-3AD203B41FA5}">
                      <a16:colId xmlns:a16="http://schemas.microsoft.com/office/drawing/2014/main" val="20001"/>
                    </a:ext>
                  </a:extLst>
                </a:gridCol>
                <a:gridCol w="2212022">
                  <a:extLst>
                    <a:ext uri="{9D8B030D-6E8A-4147-A177-3AD203B41FA5}">
                      <a16:colId xmlns:a16="http://schemas.microsoft.com/office/drawing/2014/main" val="20002"/>
                    </a:ext>
                  </a:extLst>
                </a:gridCol>
                <a:gridCol w="2212022">
                  <a:extLst>
                    <a:ext uri="{9D8B030D-6E8A-4147-A177-3AD203B41FA5}">
                      <a16:colId xmlns:a16="http://schemas.microsoft.com/office/drawing/2014/main" val="20003"/>
                    </a:ext>
                  </a:extLst>
                </a:gridCol>
                <a:gridCol w="2212022">
                  <a:extLst>
                    <a:ext uri="{9D8B030D-6E8A-4147-A177-3AD203B41FA5}">
                      <a16:colId xmlns:a16="http://schemas.microsoft.com/office/drawing/2014/main" val="20004"/>
                    </a:ext>
                  </a:extLst>
                </a:gridCol>
              </a:tblGrid>
              <a:tr h="370840">
                <a:tc gridSpan="5">
                  <a:txBody>
                    <a:bodyPr/>
                    <a:lstStyle/>
                    <a:p>
                      <a:r>
                        <a:rPr lang="en-US" sz="2000" baseline="0" dirty="0"/>
                        <a:t>I am satisfied with the module overall </a:t>
                      </a:r>
                      <a:r>
                        <a:rPr lang="en-US" sz="1800" i="1" baseline="0" dirty="0"/>
                        <a:t>(1 minimum, 5 maximum)</a:t>
                      </a:r>
                      <a:endParaRPr lang="el-GR" sz="1800" i="1"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extLst>
                  <a:ext uri="{0D108BD9-81ED-4DB2-BD59-A6C34878D82A}">
                    <a16:rowId xmlns:a16="http://schemas.microsoft.com/office/drawing/2014/main" val="10000"/>
                  </a:ext>
                </a:extLst>
              </a:tr>
              <a:tr h="370840">
                <a:tc>
                  <a:txBody>
                    <a:bodyPr/>
                    <a:lstStyle/>
                    <a:p>
                      <a:pPr lvl="0" algn="ctr"/>
                      <a:r>
                        <a:rPr lang="en-US" dirty="0"/>
                        <a:t>1</a:t>
                      </a:r>
                      <a:endParaRPr lang="el-GR" dirty="0"/>
                    </a:p>
                  </a:txBody>
                  <a:tcPr/>
                </a:tc>
                <a:tc>
                  <a:txBody>
                    <a:bodyPr/>
                    <a:lstStyle/>
                    <a:p>
                      <a:pPr lvl="0" algn="ctr"/>
                      <a:r>
                        <a:rPr lang="en-US" dirty="0"/>
                        <a:t>2</a:t>
                      </a:r>
                      <a:endParaRPr lang="el-GR" dirty="0"/>
                    </a:p>
                  </a:txBody>
                  <a:tcPr/>
                </a:tc>
                <a:tc>
                  <a:txBody>
                    <a:bodyPr/>
                    <a:lstStyle/>
                    <a:p>
                      <a:pPr lvl="0" algn="ctr"/>
                      <a:r>
                        <a:rPr lang="en-US" dirty="0"/>
                        <a:t>3</a:t>
                      </a:r>
                      <a:endParaRPr lang="el-GR" dirty="0"/>
                    </a:p>
                  </a:txBody>
                  <a:tcPr/>
                </a:tc>
                <a:tc>
                  <a:txBody>
                    <a:bodyPr/>
                    <a:lstStyle/>
                    <a:p>
                      <a:pPr lvl="0" algn="ctr"/>
                      <a:r>
                        <a:rPr lang="en-US" dirty="0"/>
                        <a:t>4</a:t>
                      </a:r>
                      <a:endParaRPr lang="el-GR" dirty="0"/>
                    </a:p>
                  </a:txBody>
                  <a:tcPr/>
                </a:tc>
                <a:tc>
                  <a:txBody>
                    <a:bodyPr/>
                    <a:lstStyle/>
                    <a:p>
                      <a:pPr lvl="0" algn="ctr"/>
                      <a:r>
                        <a:rPr lang="en-US" dirty="0"/>
                        <a:t>5</a:t>
                      </a:r>
                      <a:endParaRPr lang="el-GR"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57018367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18"/>
        <p:cNvGrpSpPr/>
        <p:nvPr/>
      </p:nvGrpSpPr>
      <p:grpSpPr>
        <a:xfrm>
          <a:off x="0" y="0"/>
          <a:ext cx="0" cy="0"/>
          <a:chOff x="0" y="0"/>
          <a:chExt cx="0" cy="0"/>
        </a:xfrm>
      </p:grpSpPr>
      <p:sp>
        <p:nvSpPr>
          <p:cNvPr id="722" name="Google Shape;722;g2bb2862943f_0_1386"/>
          <p:cNvSpPr txBox="1"/>
          <p:nvPr/>
        </p:nvSpPr>
        <p:spPr>
          <a:xfrm>
            <a:off x="503853" y="996980"/>
            <a:ext cx="11059800" cy="6051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C01E24"/>
              </a:buClr>
              <a:buSzPts val="3600"/>
              <a:buFont typeface="Calibri"/>
              <a:buNone/>
            </a:pPr>
            <a:r>
              <a:rPr lang="en-US" sz="3600" b="1" dirty="0">
                <a:solidFill>
                  <a:srgbClr val="C01E24"/>
                </a:solidFill>
                <a:latin typeface="Calibri"/>
                <a:ea typeface="Calibri"/>
                <a:cs typeface="Calibri"/>
                <a:sym typeface="Calibri"/>
              </a:rPr>
              <a:t>References and further readings</a:t>
            </a:r>
            <a:endParaRPr dirty="0"/>
          </a:p>
        </p:txBody>
      </p:sp>
      <p:sp>
        <p:nvSpPr>
          <p:cNvPr id="723" name="Google Shape;723;g2bb2862943f_0_1386"/>
          <p:cNvSpPr txBox="1"/>
          <p:nvPr/>
        </p:nvSpPr>
        <p:spPr>
          <a:xfrm>
            <a:off x="436150" y="1905000"/>
            <a:ext cx="11059800" cy="2632200"/>
          </a:xfrm>
          <a:prstGeom prst="rect">
            <a:avLst/>
          </a:prstGeom>
          <a:noFill/>
          <a:ln>
            <a:noFill/>
          </a:ln>
        </p:spPr>
        <p:txBody>
          <a:bodyPr spcFirstLastPara="1" wrap="square" lIns="91425" tIns="91425" rIns="91425" bIns="91425" anchor="t" anchorCtr="0">
            <a:spAutoFit/>
          </a:bodyPr>
          <a:lstStyle/>
          <a:p>
            <a:pPr marL="228600" lvl="0" indent="-228600" algn="l" rtl="0">
              <a:lnSpc>
                <a:spcPct val="110000"/>
              </a:lnSpc>
              <a:spcBef>
                <a:spcPts val="0"/>
              </a:spcBef>
              <a:spcAft>
                <a:spcPts val="0"/>
              </a:spcAft>
              <a:buClr>
                <a:srgbClr val="C01E24"/>
              </a:buClr>
              <a:buSzPts val="2000"/>
              <a:buFont typeface="Noto Sans Symbols"/>
              <a:buChar char="▪"/>
            </a:pPr>
            <a:r>
              <a:rPr lang="en-US" sz="2000" dirty="0" err="1">
                <a:solidFill>
                  <a:schemeClr val="dk1"/>
                </a:solidFill>
                <a:latin typeface="Calibri"/>
                <a:ea typeface="Calibri"/>
                <a:cs typeface="Calibri"/>
                <a:sym typeface="Calibri"/>
              </a:rPr>
              <a:t>KidsHealth.Parents.BreastfeedingvsFormula</a:t>
            </a:r>
            <a:r>
              <a:rPr lang="en-US" sz="2000" dirty="0">
                <a:solidFill>
                  <a:schemeClr val="dk1"/>
                </a:solidFill>
                <a:latin typeface="Calibri"/>
                <a:ea typeface="Calibri"/>
                <a:cs typeface="Calibri"/>
                <a:sym typeface="Calibri"/>
              </a:rPr>
              <a:t> Feeding. 2018.</a:t>
            </a:r>
            <a:r>
              <a:rPr lang="en-US" sz="2000" u="sng" dirty="0">
                <a:solidFill>
                  <a:schemeClr val="dk1"/>
                </a:solidFill>
                <a:latin typeface="Calibri"/>
                <a:ea typeface="Calibri"/>
                <a:cs typeface="Calibri"/>
                <a:sym typeface="Calibri"/>
                <a:hlinkClick r:id="rId3">
                  <a:extLst>
                    <a:ext uri="{A12FA001-AC4F-418D-AE19-62706E023703}">
                      <ahyp:hlinkClr xmlns="" xmlns:ahyp="http://schemas.microsoft.com/office/drawing/2018/hyperlinkcolor" val="tx"/>
                    </a:ext>
                  </a:extLst>
                </a:hlinkClick>
              </a:rPr>
              <a:t> https://kidshealth.org/en/parents/breast-bottle-feeding.html</a:t>
            </a:r>
            <a:endParaRPr sz="2000" dirty="0">
              <a:solidFill>
                <a:schemeClr val="dk1"/>
              </a:solidFill>
              <a:latin typeface="Calibri"/>
              <a:ea typeface="Calibri"/>
              <a:cs typeface="Calibri"/>
              <a:sym typeface="Calibri"/>
            </a:endParaRPr>
          </a:p>
          <a:p>
            <a:pPr marL="228600" lvl="0" indent="-228600" algn="l" rtl="0">
              <a:lnSpc>
                <a:spcPct val="110000"/>
              </a:lnSpc>
              <a:spcBef>
                <a:spcPts val="0"/>
              </a:spcBef>
              <a:spcAft>
                <a:spcPts val="0"/>
              </a:spcAft>
              <a:buClr>
                <a:srgbClr val="C01E24"/>
              </a:buClr>
              <a:buSzPts val="2000"/>
              <a:buFont typeface="Noto Sans Symbols"/>
              <a:buChar char="▪"/>
            </a:pPr>
            <a:r>
              <a:rPr lang="en-US" sz="2000" dirty="0">
                <a:solidFill>
                  <a:schemeClr val="dk1"/>
                </a:solidFill>
                <a:latin typeface="Calibri"/>
                <a:ea typeface="Calibri"/>
                <a:cs typeface="Calibri"/>
                <a:sym typeface="Calibri"/>
              </a:rPr>
              <a:t>Younger, J., y Noble, L. (2022). Policy Statement: Breastfeeding and the Use of Human Milk. </a:t>
            </a:r>
            <a:r>
              <a:rPr lang="en-US" sz="2000" i="1" dirty="0">
                <a:solidFill>
                  <a:schemeClr val="dk1"/>
                </a:solidFill>
                <a:latin typeface="Calibri"/>
                <a:ea typeface="Calibri"/>
                <a:cs typeface="Calibri"/>
                <a:sym typeface="Calibri"/>
              </a:rPr>
              <a:t>American Academy of Pediatrics, 150</a:t>
            </a:r>
            <a:r>
              <a:rPr lang="en-US" sz="2000" dirty="0">
                <a:solidFill>
                  <a:schemeClr val="dk1"/>
                </a:solidFill>
                <a:latin typeface="Calibri"/>
                <a:ea typeface="Calibri"/>
                <a:cs typeface="Calibri"/>
                <a:sym typeface="Calibri"/>
              </a:rPr>
              <a:t>(1). </a:t>
            </a:r>
            <a:r>
              <a:rPr lang="en-US" sz="2000" dirty="0">
                <a:solidFill>
                  <a:srgbClr val="304FFE"/>
                </a:solidFill>
                <a:uFill>
                  <a:noFill/>
                </a:uFill>
                <a:hlinkClick r:id="rId4">
                  <a:extLst>
                    <a:ext uri="{A12FA001-AC4F-418D-AE19-62706E023703}">
                      <ahyp:hlinkClr xmlns="" xmlns:ahyp="http://schemas.microsoft.com/office/drawing/2018/hyperlinkcolor" val="tx"/>
                    </a:ext>
                  </a:extLst>
                </a:hlinkClick>
              </a:rPr>
              <a:t>https://doi.org/10.1542/peds.2022-057988</a:t>
            </a:r>
            <a:endParaRPr sz="2000" dirty="0">
              <a:solidFill>
                <a:srgbClr val="304FFE"/>
              </a:solidFill>
            </a:endParaRPr>
          </a:p>
          <a:p>
            <a:pPr marL="228600" lvl="0" indent="-228600" algn="l" rtl="0">
              <a:lnSpc>
                <a:spcPct val="110000"/>
              </a:lnSpc>
              <a:spcBef>
                <a:spcPts val="0"/>
              </a:spcBef>
              <a:spcAft>
                <a:spcPts val="0"/>
              </a:spcAft>
              <a:buClr>
                <a:srgbClr val="C01E24"/>
              </a:buClr>
              <a:buSzPts val="2000"/>
              <a:buFont typeface="Noto Sans Symbols"/>
              <a:buChar char="▪"/>
            </a:pPr>
            <a:r>
              <a:rPr lang="en-US" sz="2000" dirty="0">
                <a:solidFill>
                  <a:schemeClr val="dk1"/>
                </a:solidFill>
                <a:latin typeface="Calibri"/>
                <a:ea typeface="Calibri"/>
                <a:cs typeface="Calibri"/>
                <a:sym typeface="Calibri"/>
              </a:rPr>
              <a:t>World Health </a:t>
            </a:r>
            <a:r>
              <a:rPr lang="en-US" sz="2000" dirty="0" err="1">
                <a:solidFill>
                  <a:schemeClr val="dk1"/>
                </a:solidFill>
                <a:latin typeface="Calibri"/>
                <a:ea typeface="Calibri"/>
                <a:cs typeface="Calibri"/>
                <a:sym typeface="Calibri"/>
              </a:rPr>
              <a:t>Organisation</a:t>
            </a:r>
            <a:r>
              <a:rPr lang="en-US" sz="2000" dirty="0">
                <a:solidFill>
                  <a:schemeClr val="dk1"/>
                </a:solidFill>
                <a:latin typeface="Calibri"/>
                <a:ea typeface="Calibri"/>
                <a:cs typeface="Calibri"/>
                <a:sym typeface="Calibri"/>
              </a:rPr>
              <a:t>. Premature births. </a:t>
            </a:r>
            <a:r>
              <a:rPr lang="en-US" sz="2000" u="sng" dirty="0">
                <a:solidFill>
                  <a:schemeClr val="hlink"/>
                </a:solidFill>
                <a:latin typeface="Calibri"/>
                <a:ea typeface="Calibri"/>
                <a:cs typeface="Calibri"/>
                <a:sym typeface="Calibri"/>
                <a:hlinkClick r:id="rId5"/>
              </a:rPr>
              <a:t>https://www.who.int/news-room/fact-sheets/detail/preterm-birth</a:t>
            </a:r>
            <a:endParaRPr sz="2000" dirty="0">
              <a:solidFill>
                <a:schemeClr val="dk1"/>
              </a:solidFill>
              <a:latin typeface="Calibri"/>
              <a:ea typeface="Calibri"/>
              <a:cs typeface="Calibri"/>
              <a:sym typeface="Calibri"/>
            </a:endParaRPr>
          </a:p>
          <a:p>
            <a:pPr marL="0" lvl="0" indent="0" algn="l" rtl="0">
              <a:lnSpc>
                <a:spcPct val="150000"/>
              </a:lnSpc>
              <a:spcBef>
                <a:spcPts val="600"/>
              </a:spcBef>
              <a:spcAft>
                <a:spcPts val="0"/>
              </a:spcAft>
              <a:buNone/>
            </a:pPr>
            <a:endParaRPr sz="2200"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Shape 728"/>
        <p:cNvGrpSpPr/>
        <p:nvPr/>
      </p:nvGrpSpPr>
      <p:grpSpPr>
        <a:xfrm>
          <a:off x="0" y="0"/>
          <a:ext cx="0" cy="0"/>
          <a:chOff x="0" y="0"/>
          <a:chExt cx="0" cy="0"/>
        </a:xfrm>
      </p:grpSpPr>
      <p:sp>
        <p:nvSpPr>
          <p:cNvPr id="729" name="Google Shape;729;g2bb2862943f_0_1314"/>
          <p:cNvSpPr/>
          <p:nvPr/>
        </p:nvSpPr>
        <p:spPr>
          <a:xfrm flipH="1">
            <a:off x="0" y="0"/>
            <a:ext cx="6172782" cy="6858000"/>
          </a:xfrm>
          <a:custGeom>
            <a:avLst/>
            <a:gdLst/>
            <a:ahLst/>
            <a:cxnLst/>
            <a:rect l="l" t="t" r="r" b="b"/>
            <a:pathLst>
              <a:path w="6172782" h="6858000" extrusionOk="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30" name="Google Shape;730;g2bb2862943f_0_1314"/>
          <p:cNvSpPr/>
          <p:nvPr/>
        </p:nvSpPr>
        <p:spPr>
          <a:xfrm flipH="1">
            <a:off x="0" y="0"/>
            <a:ext cx="6024154" cy="6858000"/>
          </a:xfrm>
          <a:custGeom>
            <a:avLst/>
            <a:gdLst/>
            <a:ahLst/>
            <a:cxnLst/>
            <a:rect l="l" t="t" r="r" b="b"/>
            <a:pathLst>
              <a:path w="6024154" h="6858000" extrusionOk="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731" name="Google Shape;731;g2bb2862943f_0_1314"/>
          <p:cNvPicPr preferRelativeResize="0"/>
          <p:nvPr/>
        </p:nvPicPr>
        <p:blipFill rotWithShape="1">
          <a:blip r:embed="rId3">
            <a:alphaModFix/>
          </a:blip>
          <a:srcRect/>
          <a:stretch/>
        </p:blipFill>
        <p:spPr>
          <a:xfrm>
            <a:off x="429768" y="3471531"/>
            <a:ext cx="2323213" cy="2323213"/>
          </a:xfrm>
          <a:prstGeom prst="rect">
            <a:avLst/>
          </a:prstGeom>
          <a:noFill/>
          <a:ln>
            <a:noFill/>
          </a:ln>
        </p:spPr>
      </p:pic>
      <p:pic>
        <p:nvPicPr>
          <p:cNvPr id="732" name="Google Shape;732;g2bb2862943f_0_1314"/>
          <p:cNvPicPr preferRelativeResize="0"/>
          <p:nvPr/>
        </p:nvPicPr>
        <p:blipFill rotWithShape="1">
          <a:blip r:embed="rId3">
            <a:alphaModFix/>
          </a:blip>
          <a:srcRect/>
          <a:stretch/>
        </p:blipFill>
        <p:spPr>
          <a:xfrm>
            <a:off x="7476818" y="1708146"/>
            <a:ext cx="3265070" cy="3265070"/>
          </a:xfrm>
          <a:prstGeom prst="rect">
            <a:avLst/>
          </a:prstGeom>
          <a:solidFill>
            <a:srgbClr val="203864"/>
          </a:solidFill>
          <a:ln>
            <a:noFill/>
          </a:ln>
        </p:spPr>
      </p:pic>
      <p:sp>
        <p:nvSpPr>
          <p:cNvPr id="733" name="Google Shape;733;g2bb2862943f_0_1314"/>
          <p:cNvSpPr txBox="1"/>
          <p:nvPr/>
        </p:nvSpPr>
        <p:spPr>
          <a:xfrm>
            <a:off x="340474" y="2922021"/>
            <a:ext cx="5034900" cy="13257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C01E24"/>
              </a:buClr>
              <a:buSzPts val="2800"/>
              <a:buFont typeface="Calibri"/>
              <a:buNone/>
            </a:pPr>
            <a:r>
              <a:rPr lang="en-US" sz="2800">
                <a:solidFill>
                  <a:srgbClr val="C01E24"/>
                </a:solidFill>
                <a:latin typeface="Calibri"/>
                <a:ea typeface="Calibri"/>
                <a:cs typeface="Calibri"/>
                <a:sym typeface="Calibri"/>
              </a:rPr>
              <a:t>Congratulations!</a:t>
            </a:r>
            <a:br>
              <a:rPr lang="en-US" sz="2800">
                <a:solidFill>
                  <a:srgbClr val="C01E24"/>
                </a:solidFill>
                <a:latin typeface="Calibri"/>
                <a:ea typeface="Calibri"/>
                <a:cs typeface="Calibri"/>
                <a:sym typeface="Calibri"/>
              </a:rPr>
            </a:br>
            <a:r>
              <a:rPr lang="en-US" sz="2800">
                <a:solidFill>
                  <a:srgbClr val="C01E24"/>
                </a:solidFill>
                <a:latin typeface="Calibri"/>
                <a:ea typeface="Calibri"/>
                <a:cs typeface="Calibri"/>
                <a:sym typeface="Calibri"/>
              </a:rPr>
              <a:t>You have completed the teaching session of this module!</a:t>
            </a:r>
            <a:endParaRPr/>
          </a:p>
        </p:txBody>
      </p:sp>
      <p:sp>
        <p:nvSpPr>
          <p:cNvPr id="734" name="Google Shape;734;g2bb2862943f_0_1314"/>
          <p:cNvSpPr/>
          <p:nvPr/>
        </p:nvSpPr>
        <p:spPr>
          <a:xfrm>
            <a:off x="6079935" y="6223967"/>
            <a:ext cx="6056400" cy="632400"/>
          </a:xfrm>
          <a:prstGeom prst="rect">
            <a:avLst/>
          </a:prstGeom>
          <a:no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n-US" sz="1000" b="0" i="0">
                <a:solidFill>
                  <a:srgbClr val="DDEAF6"/>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000">
              <a:solidFill>
                <a:srgbClr val="DDEAF6"/>
              </a:solidFill>
              <a:latin typeface="Calibri"/>
              <a:ea typeface="Calibri"/>
              <a:cs typeface="Calibri"/>
              <a:sym typeface="Calibri"/>
            </a:endParaRPr>
          </a:p>
        </p:txBody>
      </p:sp>
      <p:pic>
        <p:nvPicPr>
          <p:cNvPr id="735" name="Google Shape;735;g2bb2862943f_0_1314" descr="Εικόνα που περιέχει κείμενο, γραμματοσειρά, λογότυπο, γραφικά&#10;&#10;Περιγραφή που δημιουργήθηκε αυτόματα"/>
          <p:cNvPicPr preferRelativeResize="0"/>
          <p:nvPr/>
        </p:nvPicPr>
        <p:blipFill rotWithShape="1">
          <a:blip r:embed="rId4">
            <a:alphaModFix/>
          </a:blip>
          <a:srcRect/>
          <a:stretch/>
        </p:blipFill>
        <p:spPr>
          <a:xfrm>
            <a:off x="197847" y="934357"/>
            <a:ext cx="5598660" cy="1438154"/>
          </a:xfrm>
          <a:prstGeom prst="rect">
            <a:avLst/>
          </a:prstGeom>
          <a:noFill/>
          <a:ln>
            <a:noFill/>
          </a:ln>
        </p:spPr>
      </p:pic>
      <p:pic>
        <p:nvPicPr>
          <p:cNvPr id="2" name="Picture 8" descr="Blue text on a black background&#10;&#10;Description automatically generated">
            <a:extLst>
              <a:ext uri="{FF2B5EF4-FFF2-40B4-BE49-F238E27FC236}">
                <a16:creationId xmlns:a16="http://schemas.microsoft.com/office/drawing/2014/main" id="{D1338DB7-6532-2A0D-4896-ED299C2BB89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28" y="6451864"/>
            <a:ext cx="1843259" cy="411254"/>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0">
            <a:extLst>
              <a:ext uri="{FF2B5EF4-FFF2-40B4-BE49-F238E27FC236}">
                <a16:creationId xmlns:a16="http://schemas.microsoft.com/office/drawing/2014/main" id="{70D46B22-84E1-43AA-85C7-DBAEC0E27492}"/>
              </a:ext>
            </a:extLst>
          </p:cNvPr>
          <p:cNvSpPr>
            <a:spLocks noGrp="1"/>
          </p:cNvSpPr>
          <p:nvPr>
            <p:ph type="title"/>
          </p:nvPr>
        </p:nvSpPr>
        <p:spPr>
          <a:xfrm>
            <a:off x="570032" y="1352412"/>
            <a:ext cx="10515600" cy="618346"/>
          </a:xfrm>
        </p:spPr>
        <p:txBody>
          <a:bodyPr/>
          <a:lstStyle/>
          <a:p>
            <a:r>
              <a:rPr lang="en-US" sz="2200" b="1" dirty="0">
                <a:solidFill>
                  <a:srgbClr val="203864"/>
                </a:solidFill>
              </a:rPr>
              <a:t>Objectives</a:t>
            </a:r>
            <a:endParaRPr lang="el-GR" dirty="0">
              <a:solidFill>
                <a:srgbClr val="203864"/>
              </a:solidFill>
            </a:endParaRPr>
          </a:p>
        </p:txBody>
      </p:sp>
      <p:sp>
        <p:nvSpPr>
          <p:cNvPr id="14" name="Ορθογώνιο 13">
            <a:extLst>
              <a:ext uri="{FF2B5EF4-FFF2-40B4-BE49-F238E27FC236}">
                <a16:creationId xmlns:a16="http://schemas.microsoft.com/office/drawing/2014/main" id="{5B8BCBD5-6A62-42A1-8BCD-0584908AAE7D}"/>
              </a:ext>
            </a:extLst>
          </p:cNvPr>
          <p:cNvSpPr/>
          <p:nvPr/>
        </p:nvSpPr>
        <p:spPr>
          <a:xfrm>
            <a:off x="117332" y="438863"/>
            <a:ext cx="417102" cy="43088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6</a:t>
            </a:r>
            <a:r>
              <a:rPr kumimoji="0" lang="en-US" sz="2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Nova" panose="020B0602020104020203" pitchFamily="34" charset="0"/>
                <a:ea typeface="+mn-ea"/>
                <a:cs typeface="+mn-cs"/>
              </a:rPr>
              <a:t> </a:t>
            </a:r>
            <a:endParaRPr kumimoji="0" lang="el-GR" sz="2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Nova" panose="020B0602020104020203" pitchFamily="34" charset="0"/>
              <a:ea typeface="+mn-ea"/>
              <a:cs typeface="+mn-cs"/>
            </a:endParaRPr>
          </a:p>
        </p:txBody>
      </p:sp>
      <p:sp>
        <p:nvSpPr>
          <p:cNvPr id="8" name="Google Shape;228;p4"/>
          <p:cNvSpPr txBox="1"/>
          <p:nvPr/>
        </p:nvSpPr>
        <p:spPr>
          <a:xfrm>
            <a:off x="526419" y="348996"/>
            <a:ext cx="7931781" cy="61353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2200" b="1" i="0" u="none" strike="noStrike" cap="none" dirty="0">
                <a:solidFill>
                  <a:schemeClr val="dk1"/>
                </a:solidFill>
                <a:latin typeface="Calibri"/>
                <a:ea typeface="Calibri"/>
                <a:cs typeface="Calibri"/>
                <a:sym typeface="Calibri"/>
              </a:rPr>
              <a:t>Newborn’s </a:t>
            </a:r>
            <a:r>
              <a:rPr lang="en-US" sz="2200" b="1" i="0" u="none" strike="noStrike" cap="none">
                <a:solidFill>
                  <a:schemeClr val="dk1"/>
                </a:solidFill>
                <a:latin typeface="Calibri"/>
                <a:ea typeface="Calibri"/>
                <a:cs typeface="Calibri"/>
                <a:sym typeface="Calibri"/>
              </a:rPr>
              <a:t>care  </a:t>
            </a:r>
            <a:endParaRPr sz="1400" b="0" i="0" u="none" strike="noStrike" cap="none" dirty="0">
              <a:solidFill>
                <a:srgbClr val="000000"/>
              </a:solidFill>
              <a:latin typeface="Arial"/>
              <a:ea typeface="Arial"/>
              <a:cs typeface="Arial"/>
              <a:sym typeface="Arial"/>
            </a:endParaRPr>
          </a:p>
        </p:txBody>
      </p:sp>
      <p:sp>
        <p:nvSpPr>
          <p:cNvPr id="9" name="Google Shape;227;p4"/>
          <p:cNvSpPr/>
          <p:nvPr/>
        </p:nvSpPr>
        <p:spPr>
          <a:xfrm>
            <a:off x="36957" y="348995"/>
            <a:ext cx="489461" cy="615675"/>
          </a:xfrm>
          <a:prstGeom prst="rect">
            <a:avLst/>
          </a:prstGeom>
          <a:solidFill>
            <a:srgbClr val="C00000"/>
          </a:solidFill>
          <a:ln>
            <a:noFill/>
          </a:ln>
        </p:spPr>
        <p:txBody>
          <a:bodyPr spcFirstLastPara="1" wrap="square" lIns="91425" tIns="45700" rIns="91425" bIns="45700" anchor="ctr" anchorCtr="0">
            <a:noAutofit/>
          </a:bodyPr>
          <a:lstStyle/>
          <a:p>
            <a:pPr marL="0" marR="0" lvl="0" indent="0"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5" name="Google Shape;229;p4"/>
          <p:cNvSpPr/>
          <p:nvPr/>
        </p:nvSpPr>
        <p:spPr>
          <a:xfrm>
            <a:off x="122213" y="438994"/>
            <a:ext cx="409086"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dirty="0">
                <a:solidFill>
                  <a:schemeClr val="lt1"/>
                </a:solidFill>
                <a:latin typeface="Calibri"/>
                <a:ea typeface="Calibri"/>
                <a:cs typeface="Calibri"/>
                <a:sym typeface="Calibri"/>
              </a:rPr>
              <a:t>8</a:t>
            </a:r>
            <a:r>
              <a:rPr lang="en-US" sz="2200" b="1" i="0" u="none" strike="noStrike" cap="none" dirty="0">
                <a:solidFill>
                  <a:schemeClr val="lt1"/>
                </a:solidFill>
                <a:latin typeface="Gill Sans"/>
                <a:ea typeface="Gill Sans"/>
                <a:cs typeface="Gill Sans"/>
                <a:sym typeface="Gill Sans"/>
              </a:rPr>
              <a:t> </a:t>
            </a:r>
            <a:endParaRPr sz="2200" b="1" i="0" u="none" strike="noStrike" cap="none" dirty="0">
              <a:solidFill>
                <a:schemeClr val="lt1"/>
              </a:solidFill>
              <a:latin typeface="Gill Sans"/>
              <a:ea typeface="Gill Sans"/>
              <a:cs typeface="Gill Sans"/>
              <a:sym typeface="Gill Sans"/>
            </a:endParaRPr>
          </a:p>
        </p:txBody>
      </p:sp>
      <p:sp>
        <p:nvSpPr>
          <p:cNvPr id="6" name="Rectángulo 5"/>
          <p:cNvSpPr/>
          <p:nvPr/>
        </p:nvSpPr>
        <p:spPr>
          <a:xfrm>
            <a:off x="365488" y="2687854"/>
            <a:ext cx="7542139" cy="2246769"/>
          </a:xfrm>
          <a:prstGeom prst="rect">
            <a:avLst/>
          </a:prstGeom>
        </p:spPr>
        <p:txBody>
          <a:bodyPr wrap="square">
            <a:spAutoFit/>
          </a:bodyPr>
          <a:lstStyle/>
          <a:p>
            <a:pPr marL="457200" lvl="0" indent="-368300">
              <a:spcBef>
                <a:spcPts val="1200"/>
              </a:spcBef>
              <a:buClr>
                <a:srgbClr val="C00000"/>
              </a:buClr>
              <a:buSzPts val="2200"/>
              <a:buFont typeface="Noto Sans Symbols"/>
              <a:buChar char="✔"/>
            </a:pPr>
            <a:r>
              <a:rPr lang="en-US" sz="2200" dirty="0">
                <a:latin typeface="Calibri"/>
                <a:ea typeface="Calibri"/>
                <a:cs typeface="Calibri"/>
                <a:sym typeface="Calibri"/>
              </a:rPr>
              <a:t>To know basic information on newborn care.</a:t>
            </a:r>
          </a:p>
          <a:p>
            <a:pPr marL="457200" lvl="0" indent="-368300">
              <a:spcBef>
                <a:spcPts val="1200"/>
              </a:spcBef>
              <a:buClr>
                <a:srgbClr val="C00000"/>
              </a:buClr>
              <a:buSzPts val="2200"/>
              <a:buFont typeface="Noto Sans Symbols"/>
              <a:buChar char="✔"/>
            </a:pPr>
            <a:r>
              <a:rPr lang="en-US" sz="2200" dirty="0">
                <a:latin typeface="Calibri"/>
                <a:ea typeface="Calibri"/>
                <a:cs typeface="Calibri"/>
                <a:sym typeface="Calibri"/>
              </a:rPr>
              <a:t>To know the importance of breastfeeding and types of breastfeeding </a:t>
            </a:r>
          </a:p>
          <a:p>
            <a:pPr marL="457200" lvl="0" indent="-368300">
              <a:spcBef>
                <a:spcPts val="1200"/>
              </a:spcBef>
              <a:buClr>
                <a:srgbClr val="C00000"/>
              </a:buClr>
              <a:buSzPts val="2200"/>
              <a:buFont typeface="Noto Sans Symbols"/>
              <a:buChar char="✔"/>
            </a:pPr>
            <a:r>
              <a:rPr lang="en-US" sz="2200" dirty="0">
                <a:latin typeface="Calibri"/>
                <a:ea typeface="Calibri"/>
                <a:cs typeface="Calibri"/>
                <a:sym typeface="Calibri"/>
              </a:rPr>
              <a:t>To know basic information in complementary feeding </a:t>
            </a:r>
          </a:p>
          <a:p>
            <a:pPr marL="457200" lvl="0" indent="-368300">
              <a:spcBef>
                <a:spcPts val="1200"/>
              </a:spcBef>
              <a:buClr>
                <a:srgbClr val="C00000"/>
              </a:buClr>
              <a:buSzPts val="2200"/>
              <a:buFont typeface="Noto Sans Symbols"/>
              <a:buChar char="✔"/>
            </a:pPr>
            <a:r>
              <a:rPr lang="en-US" sz="2200" dirty="0">
                <a:latin typeface="Calibri"/>
                <a:ea typeface="Calibri"/>
                <a:cs typeface="Calibri"/>
                <a:sym typeface="Calibri"/>
              </a:rPr>
              <a:t>To know health applications for the care of newborns</a:t>
            </a:r>
          </a:p>
        </p:txBody>
      </p:sp>
      <p:sp>
        <p:nvSpPr>
          <p:cNvPr id="3" name="TextBox 2">
            <a:extLst>
              <a:ext uri="{FF2B5EF4-FFF2-40B4-BE49-F238E27FC236}">
                <a16:creationId xmlns:a16="http://schemas.microsoft.com/office/drawing/2014/main" id="{5CF5F86E-862A-ECD7-7C87-700BE0321A02}"/>
              </a:ext>
            </a:extLst>
          </p:cNvPr>
          <p:cNvSpPr txBox="1"/>
          <p:nvPr/>
        </p:nvSpPr>
        <p:spPr>
          <a:xfrm>
            <a:off x="8312134" y="6156715"/>
            <a:ext cx="3879866" cy="276999"/>
          </a:xfrm>
          <a:prstGeom prst="rect">
            <a:avLst/>
          </a:prstGeom>
          <a:noFill/>
        </p:spPr>
        <p:txBody>
          <a:bodyPr wrap="square">
            <a:spAutoFit/>
          </a:bodyPr>
          <a:lstStyle/>
          <a:p>
            <a:pPr algn="r"/>
            <a:r>
              <a:rPr lang="en-US" sz="1200" dirty="0">
                <a:hlinkClick r:id="rId3"/>
              </a:rPr>
              <a:t>Source: Image by </a:t>
            </a:r>
            <a:r>
              <a:rPr lang="en-US" sz="1200" dirty="0" err="1">
                <a:hlinkClick r:id="rId3"/>
              </a:rPr>
              <a:t>nuraghies</a:t>
            </a:r>
            <a:r>
              <a:rPr lang="en-US" sz="1200" dirty="0">
                <a:hlinkClick r:id="rId3"/>
              </a:rPr>
              <a:t> on </a:t>
            </a:r>
            <a:r>
              <a:rPr lang="en-US" sz="1200" dirty="0" err="1">
                <a:hlinkClick r:id="rId3"/>
              </a:rPr>
              <a:t>Freepik</a:t>
            </a:r>
            <a:endParaRPr lang="el-GR" sz="1200" dirty="0"/>
          </a:p>
        </p:txBody>
      </p:sp>
      <p:pic>
        <p:nvPicPr>
          <p:cNvPr id="4" name="Google Shape;479;g2c319d66040_0_178">
            <a:extLst>
              <a:ext uri="{FF2B5EF4-FFF2-40B4-BE49-F238E27FC236}">
                <a16:creationId xmlns:a16="http://schemas.microsoft.com/office/drawing/2014/main" id="{8DA5FBAE-11F6-C05E-3520-34EEBC179C90}"/>
              </a:ext>
            </a:extLst>
          </p:cNvPr>
          <p:cNvPicPr preferRelativeResize="0"/>
          <p:nvPr/>
        </p:nvPicPr>
        <p:blipFill rotWithShape="1">
          <a:blip r:embed="rId4">
            <a:alphaModFix/>
          </a:blip>
          <a:srcRect/>
          <a:stretch/>
        </p:blipFill>
        <p:spPr>
          <a:xfrm>
            <a:off x="8458200" y="2205318"/>
            <a:ext cx="3747247" cy="3875442"/>
          </a:xfrm>
          <a:prstGeom prst="rect">
            <a:avLst/>
          </a:prstGeom>
          <a:noFill/>
          <a:ln>
            <a:noFill/>
          </a:ln>
        </p:spPr>
      </p:pic>
    </p:spTree>
    <p:extLst>
      <p:ext uri="{BB962C8B-B14F-4D97-AF65-F5344CB8AC3E}">
        <p14:creationId xmlns:p14="http://schemas.microsoft.com/office/powerpoint/2010/main" val="16800578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Ορθογώνιο 13">
            <a:extLst>
              <a:ext uri="{FF2B5EF4-FFF2-40B4-BE49-F238E27FC236}">
                <a16:creationId xmlns:a16="http://schemas.microsoft.com/office/drawing/2014/main" id="{5B8BCBD5-6A62-42A1-8BCD-0584908AAE7D}"/>
              </a:ext>
            </a:extLst>
          </p:cNvPr>
          <p:cNvSpPr/>
          <p:nvPr/>
        </p:nvSpPr>
        <p:spPr>
          <a:xfrm>
            <a:off x="117332" y="438863"/>
            <a:ext cx="417102" cy="43088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6</a:t>
            </a:r>
            <a:r>
              <a:rPr kumimoji="0" lang="en-US" sz="2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Nova" panose="020B0602020104020203" pitchFamily="34" charset="0"/>
                <a:ea typeface="+mn-ea"/>
                <a:cs typeface="+mn-cs"/>
              </a:rPr>
              <a:t> </a:t>
            </a:r>
            <a:endParaRPr kumimoji="0" lang="el-GR" sz="2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Nova" panose="020B0602020104020203" pitchFamily="34" charset="0"/>
              <a:ea typeface="+mn-ea"/>
              <a:cs typeface="+mn-cs"/>
            </a:endParaRPr>
          </a:p>
        </p:txBody>
      </p:sp>
      <p:sp>
        <p:nvSpPr>
          <p:cNvPr id="8" name="Google Shape;228;p4"/>
          <p:cNvSpPr txBox="1"/>
          <p:nvPr/>
        </p:nvSpPr>
        <p:spPr>
          <a:xfrm>
            <a:off x="526419" y="348996"/>
            <a:ext cx="7044275" cy="61353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2200" b="1" i="0" u="none" strike="noStrike" cap="none" dirty="0">
                <a:solidFill>
                  <a:schemeClr val="dk1"/>
                </a:solidFill>
                <a:latin typeface="Calibri"/>
                <a:ea typeface="Calibri"/>
                <a:cs typeface="Calibri"/>
                <a:sym typeface="Calibri"/>
              </a:rPr>
              <a:t>Newborn’s care  </a:t>
            </a:r>
            <a:endParaRPr sz="1400" b="0" i="0" u="none" strike="noStrike" cap="none" dirty="0">
              <a:solidFill>
                <a:srgbClr val="000000"/>
              </a:solidFill>
              <a:latin typeface="Arial"/>
              <a:ea typeface="Arial"/>
              <a:cs typeface="Arial"/>
              <a:sym typeface="Arial"/>
            </a:endParaRPr>
          </a:p>
        </p:txBody>
      </p:sp>
      <p:sp>
        <p:nvSpPr>
          <p:cNvPr id="9" name="Google Shape;227;p4"/>
          <p:cNvSpPr/>
          <p:nvPr/>
        </p:nvSpPr>
        <p:spPr>
          <a:xfrm>
            <a:off x="36957" y="348995"/>
            <a:ext cx="489461" cy="615675"/>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 name="Google Shape;229;p4"/>
          <p:cNvSpPr/>
          <p:nvPr/>
        </p:nvSpPr>
        <p:spPr>
          <a:xfrm>
            <a:off x="160946" y="418363"/>
            <a:ext cx="409086"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dirty="0">
                <a:solidFill>
                  <a:schemeClr val="lt1"/>
                </a:solidFill>
                <a:latin typeface="Calibri"/>
                <a:ea typeface="Calibri"/>
                <a:cs typeface="Calibri"/>
                <a:sym typeface="Calibri"/>
              </a:rPr>
              <a:t>8</a:t>
            </a:r>
            <a:r>
              <a:rPr lang="en-US" sz="2200" b="1" i="0" u="none" strike="noStrike" cap="none" dirty="0">
                <a:solidFill>
                  <a:schemeClr val="lt1"/>
                </a:solidFill>
                <a:latin typeface="Gill Sans"/>
                <a:ea typeface="Gill Sans"/>
                <a:cs typeface="Gill Sans"/>
                <a:sym typeface="Gill Sans"/>
              </a:rPr>
              <a:t> </a:t>
            </a:r>
            <a:endParaRPr sz="2200" b="1" i="0" u="none" strike="noStrike" cap="none" dirty="0">
              <a:solidFill>
                <a:schemeClr val="lt1"/>
              </a:solidFill>
              <a:latin typeface="Gill Sans"/>
              <a:ea typeface="Gill Sans"/>
              <a:cs typeface="Gill Sans"/>
              <a:sym typeface="Gill Sans"/>
            </a:endParaRPr>
          </a:p>
        </p:txBody>
      </p:sp>
      <p:sp>
        <p:nvSpPr>
          <p:cNvPr id="10" name="Google Shape;240;p5"/>
          <p:cNvSpPr txBox="1">
            <a:spLocks noGrp="1"/>
          </p:cNvSpPr>
          <p:nvPr>
            <p:ph type="title"/>
          </p:nvPr>
        </p:nvSpPr>
        <p:spPr>
          <a:xfrm>
            <a:off x="570032" y="1223115"/>
            <a:ext cx="10515600" cy="61834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03864"/>
              </a:buClr>
              <a:buSzPts val="2200"/>
              <a:buFont typeface="Calibri"/>
              <a:buNone/>
            </a:pPr>
            <a:r>
              <a:rPr lang="en-US" sz="2400" dirty="0">
                <a:solidFill>
                  <a:srgbClr val="203864"/>
                </a:solidFill>
              </a:rPr>
              <a:t>Competences</a:t>
            </a:r>
            <a:endParaRPr sz="2400" dirty="0">
              <a:solidFill>
                <a:srgbClr val="203864"/>
              </a:solidFill>
            </a:endParaRPr>
          </a:p>
        </p:txBody>
      </p:sp>
      <p:sp>
        <p:nvSpPr>
          <p:cNvPr id="12" name="Google Shape;237;p5"/>
          <p:cNvSpPr txBox="1">
            <a:spLocks/>
          </p:cNvSpPr>
          <p:nvPr/>
        </p:nvSpPr>
        <p:spPr>
          <a:xfrm>
            <a:off x="36957" y="2365932"/>
            <a:ext cx="8315841" cy="3632799"/>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100000"/>
              </a:lnSpc>
              <a:spcBef>
                <a:spcPts val="600"/>
              </a:spcBef>
              <a:spcAft>
                <a:spcPts val="600"/>
              </a:spcAft>
              <a:buClr>
                <a:srgbClr val="C00000"/>
              </a:buClr>
              <a:buFont typeface="Wingdings" panose="05000000000000000000" pitchFamily="2" charset="2"/>
              <a:buChar char="ü"/>
              <a:defRPr sz="2200" kern="1200">
                <a:solidFill>
                  <a:schemeClr val="tx1"/>
                </a:solidFill>
                <a:effectLst/>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0000"/>
              </a:buClr>
              <a:buSzPct val="120000"/>
              <a:buFont typeface="Wingdings" panose="05000000000000000000" pitchFamily="2" charset="2"/>
              <a:buChar char="ü"/>
              <a:defRPr sz="2200" kern="1200">
                <a:solidFill>
                  <a:schemeClr val="tx1"/>
                </a:solidFill>
                <a:effectLst/>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0000"/>
              </a:buClr>
              <a:buFont typeface="Wingdings" panose="05000000000000000000" pitchFamily="2" charset="2"/>
              <a:buChar char="ü"/>
              <a:defRPr sz="2000" kern="1200">
                <a:solidFill>
                  <a:schemeClr val="tx1"/>
                </a:solidFill>
                <a:effectLst/>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0000"/>
              </a:buClr>
              <a:buFont typeface="Wingdings" panose="05000000000000000000" pitchFamily="2" charset="2"/>
              <a:buChar char="ü"/>
              <a:defRPr sz="2000" kern="1200">
                <a:solidFill>
                  <a:schemeClr val="tx1"/>
                </a:solidFill>
                <a:effectLst/>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0000"/>
              </a:buClr>
              <a:buFont typeface="Wingdings" panose="05000000000000000000" pitchFamily="2" charset="2"/>
              <a:buChar char="ü"/>
              <a:defRPr sz="2000" kern="120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0"/>
              </a:spcBef>
              <a:spcAft>
                <a:spcPts val="0"/>
              </a:spcAft>
              <a:buClr>
                <a:srgbClr val="C01E24"/>
              </a:buClr>
              <a:buSzPts val="2000"/>
              <a:buFont typeface="Wingdings" panose="05000000000000000000" pitchFamily="2" charset="2"/>
              <a:buNone/>
            </a:pPr>
            <a:r>
              <a:rPr lang="en-US" dirty="0"/>
              <a:t>Learners will acquire basic knowledge about:</a:t>
            </a:r>
          </a:p>
          <a:p>
            <a:pPr lvl="1">
              <a:lnSpc>
                <a:spcPct val="150000"/>
              </a:lnSpc>
              <a:spcBef>
                <a:spcPts val="0"/>
              </a:spcBef>
              <a:spcAft>
                <a:spcPts val="0"/>
              </a:spcAft>
              <a:buClr>
                <a:srgbClr val="C01E24"/>
              </a:buClr>
              <a:buSzPts val="2000"/>
            </a:pPr>
            <a:r>
              <a:rPr lang="en-US" dirty="0"/>
              <a:t>Newborns and their characteristics</a:t>
            </a:r>
          </a:p>
          <a:p>
            <a:pPr lvl="1">
              <a:lnSpc>
                <a:spcPct val="150000"/>
              </a:lnSpc>
              <a:spcBef>
                <a:spcPts val="0"/>
              </a:spcBef>
              <a:spcAft>
                <a:spcPts val="0"/>
              </a:spcAft>
              <a:buClr>
                <a:srgbClr val="C01E24"/>
              </a:buClr>
              <a:buSzPts val="2000"/>
            </a:pPr>
            <a:r>
              <a:rPr lang="en-US" dirty="0"/>
              <a:t>The importance of breastfeeding and complementary feeding</a:t>
            </a:r>
          </a:p>
          <a:p>
            <a:pPr lvl="1">
              <a:lnSpc>
                <a:spcPct val="150000"/>
              </a:lnSpc>
              <a:spcBef>
                <a:spcPts val="0"/>
              </a:spcBef>
              <a:spcAft>
                <a:spcPts val="0"/>
              </a:spcAft>
              <a:buClr>
                <a:srgbClr val="C01E24"/>
              </a:buClr>
              <a:buSzPts val="2000"/>
            </a:pPr>
            <a:r>
              <a:rPr lang="en-US" dirty="0"/>
              <a:t>The importance of sleep habits. </a:t>
            </a:r>
          </a:p>
          <a:p>
            <a:pPr lvl="1">
              <a:lnSpc>
                <a:spcPct val="150000"/>
              </a:lnSpc>
              <a:spcBef>
                <a:spcPts val="0"/>
              </a:spcBef>
              <a:spcAft>
                <a:spcPts val="0"/>
              </a:spcAft>
              <a:buClr>
                <a:srgbClr val="C01E24"/>
              </a:buClr>
              <a:buSzPts val="2000"/>
            </a:pPr>
            <a:r>
              <a:rPr lang="en-US" dirty="0"/>
              <a:t>Learners will know the applications related to newborns and will learn how to use them appropriately.</a:t>
            </a:r>
          </a:p>
        </p:txBody>
      </p:sp>
      <p:sp>
        <p:nvSpPr>
          <p:cNvPr id="2" name="Ορθογώνιο 1">
            <a:extLst>
              <a:ext uri="{FF2B5EF4-FFF2-40B4-BE49-F238E27FC236}">
                <a16:creationId xmlns:a16="http://schemas.microsoft.com/office/drawing/2014/main" id="{C8471FEE-0015-D00F-955A-6C6E4AA5FC77}"/>
              </a:ext>
            </a:extLst>
          </p:cNvPr>
          <p:cNvSpPr/>
          <p:nvPr/>
        </p:nvSpPr>
        <p:spPr>
          <a:xfrm>
            <a:off x="3419912" y="6129356"/>
            <a:ext cx="8772088" cy="276999"/>
          </a:xfrm>
          <a:prstGeom prst="rect">
            <a:avLst/>
          </a:prstGeom>
        </p:spPr>
        <p:txBody>
          <a:bodyPr wrap="square">
            <a:spAutoFit/>
          </a:bodyPr>
          <a:lstStyle/>
          <a:p>
            <a:pPr algn="r"/>
            <a:r>
              <a:rPr lang="en-US" sz="1200" dirty="0">
                <a:hlinkClick r:id="rId3"/>
              </a:rPr>
              <a:t>Image by </a:t>
            </a:r>
            <a:r>
              <a:rPr lang="en-US" sz="1200" dirty="0" err="1">
                <a:hlinkClick r:id="rId3"/>
              </a:rPr>
              <a:t>vectorjuice</a:t>
            </a:r>
            <a:r>
              <a:rPr lang="en-US" sz="1200" dirty="0">
                <a:hlinkClick r:id="rId3"/>
              </a:rPr>
              <a:t> on </a:t>
            </a:r>
            <a:r>
              <a:rPr lang="en-US" sz="1200" dirty="0" err="1">
                <a:hlinkClick r:id="rId3"/>
              </a:rPr>
              <a:t>Freepik</a:t>
            </a:r>
            <a:endParaRPr lang="en-US" sz="1200" dirty="0"/>
          </a:p>
        </p:txBody>
      </p:sp>
      <p:pic>
        <p:nvPicPr>
          <p:cNvPr id="3" name="Google Shape;190;g2c07f5df07d_0_263">
            <a:extLst>
              <a:ext uri="{FF2B5EF4-FFF2-40B4-BE49-F238E27FC236}">
                <a16:creationId xmlns:a16="http://schemas.microsoft.com/office/drawing/2014/main" id="{31AFD657-C18F-0972-62FE-2247E9A362AE}"/>
              </a:ext>
            </a:extLst>
          </p:cNvPr>
          <p:cNvPicPr preferRelativeResize="0"/>
          <p:nvPr/>
        </p:nvPicPr>
        <p:blipFill rotWithShape="1">
          <a:blip r:embed="rId4">
            <a:alphaModFix/>
          </a:blip>
          <a:srcRect l="9128" t="10193" r="8041" b="10723"/>
          <a:stretch/>
        </p:blipFill>
        <p:spPr>
          <a:xfrm>
            <a:off x="7570694" y="1842247"/>
            <a:ext cx="4621306" cy="4163419"/>
          </a:xfrm>
          <a:prstGeom prst="rect">
            <a:avLst/>
          </a:prstGeom>
          <a:noFill/>
          <a:ln>
            <a:noFill/>
          </a:ln>
        </p:spPr>
      </p:pic>
    </p:spTree>
    <p:extLst>
      <p:ext uri="{BB962C8B-B14F-4D97-AF65-F5344CB8AC3E}">
        <p14:creationId xmlns:p14="http://schemas.microsoft.com/office/powerpoint/2010/main" val="19484181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Ambition abstract concept">
            <a:extLst>
              <a:ext uri="{FF2B5EF4-FFF2-40B4-BE49-F238E27FC236}">
                <a16:creationId xmlns:a16="http://schemas.microsoft.com/office/drawing/2014/main" id="{7FD42362-6BB0-2810-08B7-D41025E681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8162" y="1079999"/>
            <a:ext cx="5517062" cy="53439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3D1D7E8-BA70-8D27-BBF6-B8DB40FD60FF}"/>
              </a:ext>
            </a:extLst>
          </p:cNvPr>
          <p:cNvSpPr txBox="1"/>
          <p:nvPr/>
        </p:nvSpPr>
        <p:spPr>
          <a:xfrm>
            <a:off x="5419175" y="6181455"/>
            <a:ext cx="6099586" cy="276999"/>
          </a:xfrm>
          <a:prstGeom prst="rect">
            <a:avLst/>
          </a:prstGeom>
          <a:noFill/>
        </p:spPr>
        <p:txBody>
          <a:bodyPr wrap="square">
            <a:spAutoFit/>
          </a:bodyPr>
          <a:lstStyle/>
          <a:p>
            <a:pPr algn="r"/>
            <a:r>
              <a:rPr lang="en-US" sz="1200" dirty="0">
                <a:hlinkClick r:id="rId4"/>
              </a:rPr>
              <a:t>Designed by </a:t>
            </a:r>
            <a:r>
              <a:rPr lang="en-US" sz="1200" dirty="0" err="1">
                <a:hlinkClick r:id="rId4"/>
              </a:rPr>
              <a:t>Freepik</a:t>
            </a:r>
            <a:endParaRPr lang="el-GR" sz="1200" dirty="0"/>
          </a:p>
        </p:txBody>
      </p:sp>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fontScale="90000"/>
          </a:bodyPr>
          <a:lstStyle/>
          <a:p>
            <a:pPr>
              <a:spcBef>
                <a:spcPts val="0"/>
              </a:spcBef>
            </a:pPr>
            <a:r>
              <a:rPr lang="en-US" sz="2400" dirty="0">
                <a:solidFill>
                  <a:srgbClr val="C01E24"/>
                </a:solidFill>
              </a:rPr>
              <a:t>8.1.1</a:t>
            </a:r>
            <a:r>
              <a:rPr lang="en-US" dirty="0"/>
              <a:t/>
            </a:r>
            <a:br>
              <a:rPr lang="en-US" dirty="0"/>
            </a:br>
            <a:r>
              <a:rPr lang="en-US" dirty="0">
                <a:solidFill>
                  <a:srgbClr val="C01E24"/>
                </a:solidFill>
              </a:rPr>
              <a:t>Introduction: Newborn baby </a:t>
            </a:r>
            <a:endParaRPr lang="el-G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p:txBody>
          <a:bodyPr>
            <a:normAutofit/>
          </a:bodyPr>
          <a:lstStyle/>
          <a:p>
            <a:r>
              <a:rPr lang="en-US" sz="2200" dirty="0">
                <a:solidFill>
                  <a:srgbClr val="203864"/>
                </a:solidFill>
                <a:sym typeface="Arial" panose="020B0604020202020204" pitchFamily="34" charset="0"/>
              </a:rPr>
              <a:t>Objectives</a:t>
            </a:r>
          </a:p>
        </p:txBody>
      </p:sp>
      <p:sp>
        <p:nvSpPr>
          <p:cNvPr id="7" name="Google Shape;297;g2bb2862943f_0_719"/>
          <p:cNvSpPr txBox="1">
            <a:spLocks/>
          </p:cNvSpPr>
          <p:nvPr/>
        </p:nvSpPr>
        <p:spPr>
          <a:xfrm>
            <a:off x="641353" y="2849850"/>
            <a:ext cx="6343500" cy="2275500"/>
          </a:xfrm>
          <a:prstGeom prst="rect">
            <a:avLst/>
          </a:prstGeom>
          <a:noFill/>
          <a:ln>
            <a:noFill/>
          </a:ln>
        </p:spPr>
        <p:txBody>
          <a:bodyPr spcFirstLastPara="1" vert="horz" wrap="square" lIns="91425" tIns="45700" rIns="91425" bIns="45700" rtlCol="0" anchor="t" anchorCtr="0">
            <a:normAutofit/>
          </a:bodyPr>
          <a:lstStyle>
            <a:lvl1pPr marL="228600" indent="-228600" algn="l" defTabSz="914400" rtl="0" eaLnBrk="1" latinLnBrk="0" hangingPunct="1">
              <a:lnSpc>
                <a:spcPct val="150000"/>
              </a:lnSpc>
              <a:spcBef>
                <a:spcPts val="600"/>
              </a:spcBef>
              <a:spcAft>
                <a:spcPts val="600"/>
              </a:spcAft>
              <a:buClr>
                <a:srgbClr val="C01E24"/>
              </a:buClr>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5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5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5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5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3550" indent="-342900" algn="just">
              <a:lnSpc>
                <a:spcPct val="120000"/>
              </a:lnSpc>
              <a:spcBef>
                <a:spcPts val="1200"/>
              </a:spcBef>
              <a:spcAft>
                <a:spcPts val="0"/>
              </a:spcAft>
              <a:buSzPct val="71428"/>
            </a:pPr>
            <a:r>
              <a:rPr lang="en-US" sz="2400" dirty="0">
                <a:latin typeface="Calibri" panose="020F0502020204030204" pitchFamily="34" charset="0"/>
                <a:cs typeface="Calibri" panose="020F0502020204030204" pitchFamily="34" charset="0"/>
              </a:rPr>
              <a:t>The learners will learn about the newborns and their characteristics.</a:t>
            </a:r>
          </a:p>
        </p:txBody>
      </p:sp>
    </p:spTree>
    <p:extLst>
      <p:ext uri="{BB962C8B-B14F-4D97-AF65-F5344CB8AC3E}">
        <p14:creationId xmlns:p14="http://schemas.microsoft.com/office/powerpoint/2010/main" val="19460618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DA93C2B-71DF-EA23-81FF-D610C3C56C67}"/>
              </a:ext>
            </a:extLst>
          </p:cNvPr>
          <p:cNvSpPr>
            <a:spLocks noGrp="1"/>
          </p:cNvSpPr>
          <p:nvPr>
            <p:ph type="title"/>
          </p:nvPr>
        </p:nvSpPr>
        <p:spPr/>
        <p:txBody>
          <a:bodyPr>
            <a:normAutofit/>
          </a:bodyPr>
          <a:lstStyle/>
          <a:p>
            <a:r>
              <a:rPr lang="en-US" dirty="0"/>
              <a:t>What are newborns</a:t>
            </a:r>
            <a:endParaRPr lang="el-GR" dirty="0"/>
          </a:p>
        </p:txBody>
      </p:sp>
      <p:sp>
        <p:nvSpPr>
          <p:cNvPr id="3" name="Θέση κειμένου 2">
            <a:extLst>
              <a:ext uri="{FF2B5EF4-FFF2-40B4-BE49-F238E27FC236}">
                <a16:creationId xmlns:a16="http://schemas.microsoft.com/office/drawing/2014/main" id="{F7138A2E-4F28-748D-C439-F32B9FF3FC2A}"/>
              </a:ext>
            </a:extLst>
          </p:cNvPr>
          <p:cNvSpPr>
            <a:spLocks noGrp="1"/>
          </p:cNvSpPr>
          <p:nvPr>
            <p:ph type="body" idx="1"/>
          </p:nvPr>
        </p:nvSpPr>
        <p:spPr>
          <a:xfrm>
            <a:off x="557999" y="1799999"/>
            <a:ext cx="7996066" cy="4866000"/>
          </a:xfrm>
        </p:spPr>
        <p:txBody>
          <a:bodyPr/>
          <a:lstStyle/>
          <a:p>
            <a:pPr marL="76200" indent="0">
              <a:buNone/>
            </a:pPr>
            <a:r>
              <a:rPr lang="en-US" dirty="0"/>
              <a:t>The newborn may also be called a neonate and is understood as a period (neonatal period), comprising the first 4 weeks of an infant's life, where rapid changes occur (MedlinePlus, 2021).</a:t>
            </a:r>
          </a:p>
          <a:p>
            <a:endParaRPr lang="el-GR" dirty="0"/>
          </a:p>
        </p:txBody>
      </p:sp>
      <p:pic>
        <p:nvPicPr>
          <p:cNvPr id="4" name="Google Shape;254;g2bb2862943f_0_334">
            <a:extLst>
              <a:ext uri="{FF2B5EF4-FFF2-40B4-BE49-F238E27FC236}">
                <a16:creationId xmlns:a16="http://schemas.microsoft.com/office/drawing/2014/main" id="{AC595F20-9F7A-EF4D-F01A-142A97C58677}"/>
              </a:ext>
            </a:extLst>
          </p:cNvPr>
          <p:cNvPicPr preferRelativeResize="0"/>
          <p:nvPr/>
        </p:nvPicPr>
        <p:blipFill rotWithShape="1">
          <a:blip r:embed="rId3">
            <a:alphaModFix/>
          </a:blip>
          <a:srcRect/>
          <a:stretch/>
        </p:blipFill>
        <p:spPr>
          <a:xfrm>
            <a:off x="9166514" y="1890126"/>
            <a:ext cx="2411701" cy="3077747"/>
          </a:xfrm>
          <a:prstGeom prst="rect">
            <a:avLst/>
          </a:prstGeom>
          <a:noFill/>
          <a:ln>
            <a:noFill/>
          </a:ln>
        </p:spPr>
      </p:pic>
      <p:sp>
        <p:nvSpPr>
          <p:cNvPr id="5" name="Google Shape;253;g2bb2862943f_0_334">
            <a:extLst>
              <a:ext uri="{FF2B5EF4-FFF2-40B4-BE49-F238E27FC236}">
                <a16:creationId xmlns:a16="http://schemas.microsoft.com/office/drawing/2014/main" id="{3B83DE84-C811-ABA1-4D5D-A5BD82144DA8}"/>
              </a:ext>
            </a:extLst>
          </p:cNvPr>
          <p:cNvSpPr/>
          <p:nvPr/>
        </p:nvSpPr>
        <p:spPr>
          <a:xfrm>
            <a:off x="9780282" y="6042956"/>
            <a:ext cx="24117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Source</a:t>
            </a:r>
            <a:r>
              <a:rPr lang="en-US" sz="1200" dirty="0">
                <a:solidFill>
                  <a:schemeClr val="dk1"/>
                </a:solidFill>
                <a:latin typeface="Calibri"/>
                <a:ea typeface="Calibri"/>
                <a:cs typeface="Calibri"/>
                <a:sym typeface="Calibri"/>
              </a:rPr>
              <a:t> | </a:t>
            </a:r>
            <a:r>
              <a:rPr lang="en-US" sz="1200" u="sng" dirty="0" err="1">
                <a:solidFill>
                  <a:schemeClr val="dk1"/>
                </a:solidFill>
                <a:latin typeface="Calibri"/>
                <a:ea typeface="Calibri"/>
                <a:cs typeface="Calibri"/>
                <a:sym typeface="Calibri"/>
                <a:hlinkClick r:id="rId5">
                  <a:extLst>
                    <a:ext uri="{A12FA001-AC4F-418D-AE19-62706E023703}">
                      <ahyp:hlinkClr xmlns="" xmlns:ahyp="http://schemas.microsoft.com/office/drawing/2018/hyperlinkcolor" val="tx"/>
                    </a:ext>
                  </a:extLst>
                </a:hlinkClick>
              </a:rPr>
              <a:t>Pixabay</a:t>
            </a:r>
            <a:r>
              <a:rPr lang="en-US" sz="1200" u="sng" dirty="0">
                <a:solidFill>
                  <a:schemeClr val="dk1"/>
                </a:solidFill>
                <a:latin typeface="Calibri"/>
                <a:ea typeface="Calibri"/>
                <a:cs typeface="Calibri"/>
                <a:sym typeface="Calibri"/>
                <a:hlinkClick r:id="rId5">
                  <a:extLst>
                    <a:ext uri="{A12FA001-AC4F-418D-AE19-62706E023703}">
                      <ahyp:hlinkClr xmlns="" xmlns:ahyp="http://schemas.microsoft.com/office/drawing/2018/hyperlinkcolor" val="tx"/>
                    </a:ext>
                  </a:extLst>
                </a:hlinkClick>
              </a:rPr>
              <a:t> license</a:t>
            </a:r>
            <a:endParaRPr sz="1200" dirty="0">
              <a:solidFill>
                <a:schemeClr val="dk1"/>
              </a:solidFill>
              <a:latin typeface="Calibri"/>
              <a:ea typeface="Calibri"/>
              <a:cs typeface="Calibri"/>
              <a:sym typeface="Calibri"/>
            </a:endParaRPr>
          </a:p>
        </p:txBody>
      </p:sp>
      <p:sp>
        <p:nvSpPr>
          <p:cNvPr id="6" name="Google Shape;262;g2bb2862943f_0_625">
            <a:extLst>
              <a:ext uri="{FF2B5EF4-FFF2-40B4-BE49-F238E27FC236}">
                <a16:creationId xmlns:a16="http://schemas.microsoft.com/office/drawing/2014/main" id="{061F629F-BCFE-7F7B-9F97-D91C717C9A4B}"/>
              </a:ext>
            </a:extLst>
          </p:cNvPr>
          <p:cNvSpPr/>
          <p:nvPr/>
        </p:nvSpPr>
        <p:spPr>
          <a:xfrm>
            <a:off x="8554065" y="-3933"/>
            <a:ext cx="3636600" cy="3987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n-US" sz="1800" dirty="0">
                <a:solidFill>
                  <a:schemeClr val="lt1"/>
                </a:solidFill>
                <a:latin typeface="Calibri"/>
                <a:ea typeface="Calibri"/>
                <a:cs typeface="Calibri"/>
                <a:sym typeface="Calibri"/>
              </a:rPr>
              <a:t>8.1.1 Introduction: Newborn baby</a:t>
            </a:r>
            <a:endParaRPr sz="1800"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4813421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g2bb2862943f_0_625"/>
          <p:cNvSpPr txBox="1">
            <a:spLocks noGrp="1"/>
          </p:cNvSpPr>
          <p:nvPr>
            <p:ph type="title"/>
          </p:nvPr>
        </p:nvSpPr>
        <p:spPr>
          <a:xfrm>
            <a:off x="566149" y="747647"/>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1100"/>
              <a:buFont typeface="Arial"/>
              <a:buNone/>
            </a:pPr>
            <a:r>
              <a:rPr lang="en-US" sz="2200">
                <a:latin typeface="Arial"/>
                <a:ea typeface="Arial"/>
                <a:cs typeface="Arial"/>
                <a:sym typeface="Arial"/>
              </a:rPr>
              <a:t>Types of newborns</a:t>
            </a:r>
            <a:endParaRPr/>
          </a:p>
        </p:txBody>
      </p:sp>
      <p:sp>
        <p:nvSpPr>
          <p:cNvPr id="262" name="Google Shape;262;g2bb2862943f_0_625"/>
          <p:cNvSpPr/>
          <p:nvPr/>
        </p:nvSpPr>
        <p:spPr>
          <a:xfrm>
            <a:off x="8554065" y="-3933"/>
            <a:ext cx="3636600" cy="3987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n-US" sz="1800" dirty="0">
                <a:solidFill>
                  <a:schemeClr val="lt1"/>
                </a:solidFill>
                <a:latin typeface="Calibri"/>
                <a:ea typeface="Calibri"/>
                <a:cs typeface="Calibri"/>
                <a:sym typeface="Calibri"/>
              </a:rPr>
              <a:t>8.1.1 Introduction: Newborn baby</a:t>
            </a:r>
            <a:endParaRPr sz="1800" dirty="0">
              <a:solidFill>
                <a:schemeClr val="lt1"/>
              </a:solidFill>
              <a:latin typeface="Calibri"/>
              <a:ea typeface="Calibri"/>
              <a:cs typeface="Calibri"/>
              <a:sym typeface="Calibri"/>
            </a:endParaRPr>
          </a:p>
        </p:txBody>
      </p:sp>
      <p:sp>
        <p:nvSpPr>
          <p:cNvPr id="263" name="Google Shape;263;g2bb2862943f_0_625"/>
          <p:cNvSpPr/>
          <p:nvPr/>
        </p:nvSpPr>
        <p:spPr>
          <a:xfrm>
            <a:off x="9752970" y="6394648"/>
            <a:ext cx="24117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3">
                  <a:extLst>
                    <a:ext uri="{A12FA001-AC4F-418D-AE19-62706E023703}">
                      <ahyp:hlinkClr xmlns="" xmlns:ahyp="http://schemas.microsoft.com/office/drawing/2018/hyperlinkcolor" val="tx"/>
                    </a:ext>
                  </a:extLst>
                </a:hlinkClick>
              </a:rPr>
              <a:t>Source</a:t>
            </a:r>
            <a:r>
              <a:rPr lang="en-US" sz="1200" dirty="0">
                <a:solidFill>
                  <a:schemeClr val="dk1"/>
                </a:solidFill>
                <a:latin typeface="Calibri"/>
                <a:ea typeface="Calibri"/>
                <a:cs typeface="Calibri"/>
                <a:sym typeface="Calibri"/>
              </a:rPr>
              <a:t>| </a:t>
            </a:r>
            <a:r>
              <a:rPr lang="en-US" sz="1200" u="sng" dirty="0" err="1">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Pixabay</a:t>
            </a:r>
            <a:r>
              <a:rPr lang="en-US" sz="1200" u="sng" dirty="0">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 license</a:t>
            </a:r>
            <a:endParaRPr sz="1200" dirty="0">
              <a:solidFill>
                <a:schemeClr val="dk1"/>
              </a:solidFill>
              <a:latin typeface="Calibri"/>
              <a:ea typeface="Calibri"/>
              <a:cs typeface="Calibri"/>
              <a:sym typeface="Calibri"/>
            </a:endParaRPr>
          </a:p>
        </p:txBody>
      </p:sp>
      <p:sp>
        <p:nvSpPr>
          <p:cNvPr id="267" name="Google Shape;267;g2bb2862943f_0_625"/>
          <p:cNvSpPr txBox="1">
            <a:spLocks noGrp="1"/>
          </p:cNvSpPr>
          <p:nvPr>
            <p:ph type="body" idx="4294967295"/>
          </p:nvPr>
        </p:nvSpPr>
        <p:spPr>
          <a:xfrm>
            <a:off x="674089" y="1500086"/>
            <a:ext cx="9391468" cy="1307196"/>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1200"/>
              </a:spcBef>
              <a:spcAft>
                <a:spcPts val="0"/>
              </a:spcAft>
              <a:buSzPts val="2000"/>
              <a:buNone/>
            </a:pPr>
            <a:r>
              <a:rPr lang="en-US" sz="2000" dirty="0"/>
              <a:t>Newborns are classified according to their gestational age, i.e. according to the duration of pregnancy. There are three types of newborns:</a:t>
            </a:r>
            <a:endParaRPr sz="2000" dirty="0"/>
          </a:p>
        </p:txBody>
      </p:sp>
      <p:pic>
        <p:nvPicPr>
          <p:cNvPr id="269" name="Google Shape;269;g2bb2862943f_0_625"/>
          <p:cNvPicPr preferRelativeResize="0"/>
          <p:nvPr/>
        </p:nvPicPr>
        <p:blipFill rotWithShape="1">
          <a:blip r:embed="rId5">
            <a:alphaModFix/>
          </a:blip>
          <a:srcRect/>
          <a:stretch/>
        </p:blipFill>
        <p:spPr>
          <a:xfrm>
            <a:off x="9867144" y="2082527"/>
            <a:ext cx="2251099" cy="3936381"/>
          </a:xfrm>
          <a:prstGeom prst="rect">
            <a:avLst/>
          </a:prstGeom>
          <a:noFill/>
          <a:ln>
            <a:noFill/>
          </a:ln>
        </p:spPr>
      </p:pic>
      <p:sp>
        <p:nvSpPr>
          <p:cNvPr id="270" name="Google Shape;270;g2bb2862943f_0_625"/>
          <p:cNvSpPr/>
          <p:nvPr/>
        </p:nvSpPr>
        <p:spPr>
          <a:xfrm>
            <a:off x="140689" y="3129523"/>
            <a:ext cx="3011400" cy="613500"/>
          </a:xfrm>
          <a:prstGeom prst="roundRect">
            <a:avLst>
              <a:gd name="adj" fmla="val 16667"/>
            </a:avLst>
          </a:prstGeom>
          <a:solidFill>
            <a:srgbClr val="EA99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US" sz="2000" b="1" i="0" u="none" strike="noStrike" cap="none" dirty="0">
                <a:solidFill>
                  <a:srgbClr val="000000"/>
                </a:solidFill>
                <a:latin typeface="Calibri"/>
                <a:ea typeface="Calibri"/>
                <a:cs typeface="Calibri"/>
                <a:sym typeface="Calibri"/>
              </a:rPr>
              <a:t>NEWBORNS AT TERM</a:t>
            </a:r>
            <a:endParaRPr sz="2000" b="1" i="0" u="none" strike="noStrike" cap="none" dirty="0">
              <a:solidFill>
                <a:srgbClr val="000000"/>
              </a:solidFill>
              <a:latin typeface="Calibri"/>
              <a:ea typeface="Calibri"/>
              <a:cs typeface="Calibri"/>
              <a:sym typeface="Calibri"/>
            </a:endParaRPr>
          </a:p>
        </p:txBody>
      </p:sp>
      <p:sp>
        <p:nvSpPr>
          <p:cNvPr id="271" name="Google Shape;271;g2bb2862943f_0_625"/>
          <p:cNvSpPr/>
          <p:nvPr/>
        </p:nvSpPr>
        <p:spPr>
          <a:xfrm>
            <a:off x="73757" y="4133113"/>
            <a:ext cx="3188100" cy="1429500"/>
          </a:xfrm>
          <a:prstGeom prst="rect">
            <a:avLst/>
          </a:prstGeom>
          <a:noFill/>
          <a:ln>
            <a:noFill/>
          </a:ln>
        </p:spPr>
        <p:txBody>
          <a:bodyPr spcFirstLastPara="1" wrap="square" lIns="91425" tIns="45700" rIns="91425" bIns="45700" anchor="t" anchorCtr="0">
            <a:noAutofit/>
          </a:bodyPr>
          <a:lstStyle/>
          <a:p>
            <a:pPr marL="0" marR="0" lvl="0" indent="0" algn="just" rtl="0">
              <a:lnSpc>
                <a:spcPct val="150000"/>
              </a:lnSpc>
              <a:spcBef>
                <a:spcPts val="0"/>
              </a:spcBef>
              <a:spcAft>
                <a:spcPts val="0"/>
              </a:spcAft>
              <a:buNone/>
            </a:pPr>
            <a:r>
              <a:rPr lang="en-US" sz="2000" b="0" i="0" u="none" strike="noStrike" cap="none" dirty="0">
                <a:solidFill>
                  <a:schemeClr val="dk1"/>
                </a:solidFill>
                <a:latin typeface="Calibri"/>
                <a:ea typeface="Calibri"/>
                <a:cs typeface="Calibri"/>
                <a:sym typeface="Calibri"/>
              </a:rPr>
              <a:t>Born between 38 and 42 weeks of gestation (Cannizzaro and Paladino, 2011).</a:t>
            </a:r>
            <a:endParaRPr sz="2000" b="0" i="0" u="none" strike="noStrike" cap="none" dirty="0">
              <a:solidFill>
                <a:schemeClr val="dk1"/>
              </a:solidFill>
              <a:latin typeface="Calibri"/>
              <a:ea typeface="Calibri"/>
              <a:cs typeface="Calibri"/>
              <a:sym typeface="Calibri"/>
            </a:endParaRPr>
          </a:p>
        </p:txBody>
      </p:sp>
      <p:cxnSp>
        <p:nvCxnSpPr>
          <p:cNvPr id="272" name="Google Shape;272;g2bb2862943f_0_625"/>
          <p:cNvCxnSpPr/>
          <p:nvPr/>
        </p:nvCxnSpPr>
        <p:spPr>
          <a:xfrm>
            <a:off x="3359612" y="3208657"/>
            <a:ext cx="18600" cy="3278400"/>
          </a:xfrm>
          <a:prstGeom prst="straightConnector1">
            <a:avLst/>
          </a:prstGeom>
          <a:noFill/>
          <a:ln w="19050" cap="flat" cmpd="sng">
            <a:solidFill>
              <a:schemeClr val="dk2"/>
            </a:solidFill>
            <a:prstDash val="dot"/>
            <a:round/>
            <a:headEnd type="oval" w="med" len="med"/>
            <a:tailEnd type="oval" w="med" len="med"/>
          </a:ln>
        </p:spPr>
      </p:cxnSp>
      <p:sp>
        <p:nvSpPr>
          <p:cNvPr id="273" name="Google Shape;273;g2bb2862943f_0_625"/>
          <p:cNvSpPr/>
          <p:nvPr/>
        </p:nvSpPr>
        <p:spPr>
          <a:xfrm>
            <a:off x="3565269" y="3129523"/>
            <a:ext cx="3011400" cy="613500"/>
          </a:xfrm>
          <a:prstGeom prst="roundRect">
            <a:avLst>
              <a:gd name="adj" fmla="val 16667"/>
            </a:avLst>
          </a:prstGeom>
          <a:solidFill>
            <a:srgbClr val="EA99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US" sz="2000" b="1" i="0" u="none" strike="noStrike" cap="none">
                <a:solidFill>
                  <a:srgbClr val="000000"/>
                </a:solidFill>
                <a:latin typeface="Calibri"/>
                <a:ea typeface="Calibri"/>
                <a:cs typeface="Calibri"/>
                <a:sym typeface="Calibri"/>
              </a:rPr>
              <a:t>PRETERM NEWBORNS</a:t>
            </a:r>
            <a:endParaRPr sz="2000" b="1" i="0" u="none" strike="noStrike" cap="none">
              <a:solidFill>
                <a:srgbClr val="000000"/>
              </a:solidFill>
              <a:latin typeface="Calibri"/>
              <a:ea typeface="Calibri"/>
              <a:cs typeface="Calibri"/>
              <a:sym typeface="Calibri"/>
            </a:endParaRPr>
          </a:p>
        </p:txBody>
      </p:sp>
      <p:sp>
        <p:nvSpPr>
          <p:cNvPr id="274" name="Google Shape;274;g2bb2862943f_0_625"/>
          <p:cNvSpPr/>
          <p:nvPr/>
        </p:nvSpPr>
        <p:spPr>
          <a:xfrm>
            <a:off x="3562020" y="4050718"/>
            <a:ext cx="3000000" cy="2352900"/>
          </a:xfrm>
          <a:prstGeom prst="rect">
            <a:avLst/>
          </a:prstGeom>
          <a:noFill/>
          <a:ln>
            <a:noFill/>
          </a:ln>
        </p:spPr>
        <p:txBody>
          <a:bodyPr spcFirstLastPara="1" wrap="square" lIns="91425" tIns="45700" rIns="91425" bIns="45700" anchor="t" anchorCtr="0">
            <a:noAutofit/>
          </a:bodyPr>
          <a:lstStyle/>
          <a:p>
            <a:pPr marL="0" marR="0" lvl="0" indent="0" algn="just" rtl="0">
              <a:lnSpc>
                <a:spcPct val="150000"/>
              </a:lnSpc>
              <a:spcBef>
                <a:spcPts val="0"/>
              </a:spcBef>
              <a:spcAft>
                <a:spcPts val="0"/>
              </a:spcAft>
              <a:buNone/>
            </a:pPr>
            <a:r>
              <a:rPr lang="en-US" sz="2000" b="0" i="0" u="none" strike="noStrike" cap="none" dirty="0">
                <a:solidFill>
                  <a:schemeClr val="dk1"/>
                </a:solidFill>
                <a:latin typeface="Calibri"/>
                <a:ea typeface="Calibri"/>
                <a:cs typeface="Calibri"/>
                <a:sym typeface="Calibri"/>
              </a:rPr>
              <a:t>Born before 38 weeks of gestation (Cannizzaro and Paladino, 2011).</a:t>
            </a:r>
            <a:endParaRPr sz="2000" b="0" i="0" u="none" strike="noStrike" cap="none" dirty="0">
              <a:solidFill>
                <a:schemeClr val="dk1"/>
              </a:solidFill>
              <a:latin typeface="Calibri"/>
              <a:ea typeface="Calibri"/>
              <a:cs typeface="Calibri"/>
              <a:sym typeface="Calibri"/>
            </a:endParaRPr>
          </a:p>
        </p:txBody>
      </p:sp>
      <p:sp>
        <p:nvSpPr>
          <p:cNvPr id="275" name="Google Shape;275;g2bb2862943f_0_625"/>
          <p:cNvSpPr/>
          <p:nvPr/>
        </p:nvSpPr>
        <p:spPr>
          <a:xfrm>
            <a:off x="6821514" y="3129523"/>
            <a:ext cx="3011400" cy="613500"/>
          </a:xfrm>
          <a:prstGeom prst="roundRect">
            <a:avLst>
              <a:gd name="adj" fmla="val 16667"/>
            </a:avLst>
          </a:prstGeom>
          <a:solidFill>
            <a:srgbClr val="EA99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US" sz="2000" b="1" i="0" u="none" strike="noStrike" cap="none">
                <a:solidFill>
                  <a:srgbClr val="000000"/>
                </a:solidFill>
                <a:latin typeface="Calibri"/>
                <a:ea typeface="Calibri"/>
                <a:cs typeface="Calibri"/>
                <a:sym typeface="Calibri"/>
              </a:rPr>
              <a:t>POST-TERM NEWBORNS</a:t>
            </a:r>
            <a:endParaRPr sz="2000" b="1" i="0" u="none" strike="noStrike" cap="none">
              <a:solidFill>
                <a:srgbClr val="000000"/>
              </a:solidFill>
              <a:latin typeface="Calibri"/>
              <a:ea typeface="Calibri"/>
              <a:cs typeface="Calibri"/>
              <a:sym typeface="Calibri"/>
            </a:endParaRPr>
          </a:p>
        </p:txBody>
      </p:sp>
      <p:sp>
        <p:nvSpPr>
          <p:cNvPr id="276" name="Google Shape;276;g2bb2862943f_0_625"/>
          <p:cNvSpPr/>
          <p:nvPr/>
        </p:nvSpPr>
        <p:spPr>
          <a:xfrm>
            <a:off x="6932123" y="4050718"/>
            <a:ext cx="2790300" cy="10158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just" rtl="0">
              <a:lnSpc>
                <a:spcPct val="150000"/>
              </a:lnSpc>
              <a:spcBef>
                <a:spcPts val="0"/>
              </a:spcBef>
              <a:spcAft>
                <a:spcPts val="0"/>
              </a:spcAft>
              <a:buNone/>
            </a:pPr>
            <a:r>
              <a:rPr lang="en-US" sz="2000" b="0" i="0" u="none" strike="noStrike" cap="none" dirty="0">
                <a:solidFill>
                  <a:schemeClr val="dk1"/>
                </a:solidFill>
                <a:latin typeface="Calibri"/>
                <a:ea typeface="Calibri"/>
                <a:cs typeface="Calibri"/>
                <a:sym typeface="Calibri"/>
              </a:rPr>
              <a:t>Born after 42 weeks of gestation.</a:t>
            </a:r>
            <a:endParaRPr sz="2000" b="0" i="0" u="none" strike="noStrike" cap="none" dirty="0">
              <a:solidFill>
                <a:schemeClr val="dk1"/>
              </a:solidFill>
              <a:latin typeface="Calibri"/>
              <a:ea typeface="Calibri"/>
              <a:cs typeface="Calibri"/>
              <a:sym typeface="Calibri"/>
            </a:endParaRPr>
          </a:p>
        </p:txBody>
      </p:sp>
      <p:cxnSp>
        <p:nvCxnSpPr>
          <p:cNvPr id="277" name="Google Shape;277;g2bb2862943f_0_625"/>
          <p:cNvCxnSpPr/>
          <p:nvPr/>
        </p:nvCxnSpPr>
        <p:spPr>
          <a:xfrm>
            <a:off x="6722615" y="3208658"/>
            <a:ext cx="18600" cy="3278400"/>
          </a:xfrm>
          <a:prstGeom prst="straightConnector1">
            <a:avLst/>
          </a:prstGeom>
          <a:noFill/>
          <a:ln w="19050" cap="flat" cmpd="sng">
            <a:solidFill>
              <a:schemeClr val="dk2"/>
            </a:solidFill>
            <a:prstDash val="dot"/>
            <a:round/>
            <a:headEnd type="oval" w="med" len="med"/>
            <a:tailEnd type="oval" w="med" len="med"/>
          </a:ln>
        </p:spPr>
      </p:cxnSp>
      <p:sp>
        <p:nvSpPr>
          <p:cNvPr id="3" name="Θέση κειμένου 2">
            <a:extLst>
              <a:ext uri="{FF2B5EF4-FFF2-40B4-BE49-F238E27FC236}">
                <a16:creationId xmlns:a16="http://schemas.microsoft.com/office/drawing/2014/main" id="{044EB334-CCA1-486A-FF98-3076F2C61D3B}"/>
              </a:ext>
            </a:extLst>
          </p:cNvPr>
          <p:cNvSpPr>
            <a:spLocks noGrp="1"/>
          </p:cNvSpPr>
          <p:nvPr>
            <p:ph type="body" idx="1"/>
          </p:nvPr>
        </p:nvSpPr>
        <p:spPr/>
        <p:txBody>
          <a:bodyPr/>
          <a:lstStyle/>
          <a:p>
            <a:endParaRPr lang="el-GR"/>
          </a:p>
        </p:txBody>
      </p:sp>
    </p:spTree>
    <p:extLst>
      <p:ext uri="{BB962C8B-B14F-4D97-AF65-F5344CB8AC3E}">
        <p14:creationId xmlns:p14="http://schemas.microsoft.com/office/powerpoint/2010/main" val="99694488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ETA 8 1 Teaching session"/>
  <p:tag name="ISPRING_PLAYERS_CUSTOMIZATION_2" val="UEsDBBQAAgAIAKl+UE8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AYr6hYtTf0qBwFAADhEwAAHQAAAHVuaXZlcnNhbC9jb21tb25fbWVzc2FnZXMubG5nrVj/bts2EP6/QN+BEFBgA7q0HdBgGBIXtMTEQmTJleik2TAIjMTYRCjR1Q8n3l97mj3YnmRHSnbttoGkpIANmJLvuyP5fXdHnnx4yCRa86IUKj+13h29tRDPE5WKfHFqzenZL79ZqKxYnjKpcn5q5cpCH0YvX5xIli9qtuDw++ULhE4yXpYwLEd69GWMRHpqzcbxGNsXMQ1iPJvF4zmlgR97eEw8azRmyd3Jm/bvj1jbwXSG/evYC86DeOyeWyNbZSuWb5CnFuqnX4+PH969P/55EEw0xZ53CIQM0vu3PYB8GgZeDGjEi33yiVqjYTbBnHquT6xR+2OY9Swklz08zsOQ+DSOPNchsRvFfkDNGniEEscaXasaLdmao0qhteD3qFpy2P1KFByVUqTmRaLgQV7zLmdOMMWuH4ckoqFrUzfwrVGkimLz2sCyulqqAtyVKBUlu5E8NT6BZ+b9quAluGYV8BDBp1oK+KfKmMiPul1f+V6AHUOuKYkifA4LS3eTAqQD+HtRLeFdytVrcHGfS8VSdFtwAAwixFYrKZLmnyJaFTrCmWSbzihCfOX650DywIti4jvbJ9aI5ClyCqYnOxAlxBEJAaBgJS+eYBsbjhtzhKUchjBxzycefKkOYSIWSwnfamgcMwJMmPG8ywqYSkLgdxRdBaGjFw1cIYZWrCzvVZEesHR/P7uAXd8OQAg23QOnGmMLDPwQkPOKgidVNxhEiQ2/W13BVIGAMTVJQEsqq8sKZJOtJK+4iVboqbDEUOqG3yrQl+Rs3XAfvBuxddLcw3PfnsRjukudHqvzZNnTDsT5XX3sq6EGmuxzvjOmFi0eB58gu1gjPxhiEVxA/rsYYnFNIlhkEnXZ+PjSPcdmlyDvbZPSNuklTOcYuUEsScBOs2ktVF3CE70kkJrMjpRHw9xE5OMcWOxi75Hc2qACHcxoIdYc4ihSXnQ6goRvE0eL6uPc/SM+w65HnO9Qj21QrirE0jXLEw5kS5je0w28S0Vq3mnaG/+fa/E3YlWb6l+1VcJ3yKdXQ+M5KCyPKIJVFc9WVZdrvWBt+E+JQkv80RD6TP1p/iOb+Dh0gx+zM6XIatlUoGfvzy6yoXvUGcQzV6r/bv3oSKKm1BBoWHRxhB5D9reaaLdjN9AVMeX97Vz/DGxmTd2Cwubmt6q/tR+0AL5CT8WIJrDGJvIIWp0MqlB/20uY9UH4l7pg9Le/IuPIpVB1rvhNKapOz0bPveurkfPTC+tez3pQbKhLPQjZB8BF2w+WSIoM4k97YM6nZLsCTYk4mMmVqmVq5C/FnSkTsLZ1xr/thm8LlZmnkpVb+jdl6sNzomgmFzZOZwP6qZ2Ce+/PnoCfvksRwSG0MTb2bd372FrtsqcRyEcvhUejbesEOspYlSyhHN+qOk97AjXHL4ecYQBr59zT9KsAmqeoffr7IBDdy0H6JDuwP31V8fKvwSB6AjuMqDny8YeqE4ji8WEAZtDHqj3ubu06TVyg7w85U7KmqmUqg0dH3X5BHe1uY0qxPZmCgCKjF1UX0DUOQdjyxQ7mIZzJWunZAAQdABWV5Ig8MC2YIahTHF5AajWnLGs0ZcUd5GWqlBwUm9k5rYdq2Jy+XGDUlRT5oMifVxX1hKk7i7HjmJscWEk4sN81TUAKJ8akvdKRatEbzJ5gH9L+V3g8FdVQwJCQ3W2NvpUwNwCeYvpK7b9//u2yN5V2m1QhbzXjL1lr/W3h3Y1Kcxl38mbvbu5/UEsDBBQAAgAIABivqFg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GK+oWHRJNR88BAAADBUAACcAAAB1bml2ZXJzYWwvZmxhc2hfcHVibGlzaGluZ19zZXR0aW5ncy54bWztWN1y2jgUvucpNN7pZTFpkk3KGDJZMBOmBFLs7jbT6WSELbA2suRaMpRe9Wn6YH2SPbLAgUBakw3T7WwvMsRH53zn6Ds/0sg5+xgzNCWppII3rINqzUKEByKkfNKw3vid56cWkgrzEDPBScPiwkJnzYqTZCNGZeQRpUBVIoDhsp6ohhUpldRtezabValMUr0qWKYAX1YDEdtJSiThiqR2wvAcftQ8IdJaIJQAgL9Y8IVZs1JByDFIlyLMGEE0hMg51ZvCrMOwjCzbqI1wcDtJRcbDlmAiRelk1LB+a7ntg/bhUsdAtWlMuOZENkGoxaqOw5DqKDDz6CeCIkInEYR7cmShGQ1V1LAOay80DKjbmzA5uNk71jAtASRwtcCPicIhVth8GoeKfFRyKTCicM5xTAMfVpAmoGG1/Ruv1227N/2B73o3F/5lz8Swg5HvvvV3MPK7fs/dRb8s/MX1lTvsdfuvbvzBoOd3r+6sgNE1Qhx7nTEHmBVZGpCCMEdFWTzimDIo0ns0SqKgzBlOJ8QXHQpZHGMmiYX+TsjkdYYZVXPohhp0wy0hyblMSKCGOm0NS6UZse7gDCAEBrksauL4ZVETJ6drW7eN97ttbY3SwUrhIILiAVkemmOvipZqVPcRDhSdQmWSe5scZ4x5WZKIVDV10LnvVWERwwMwzljwNeb0NxoJFhZ8kXhEwj6OyUrLebeUd0DzwEJjyDEDJgcJ4cjDHNqcKmA3KABkNpKKqry9Owvt85RihgAP5hBBl94G20GEU7mW1CKxureC5ru+UES+N2wb0YOqHqPgRZdWKf2/RMZCNBcZYvQW7ASCysti+C8iaLW/0TgVcS6FEaSQzN1MKZmR8KyMo2twEWdgCfMuYUQZDx8y+gmNyFikgEvwFKYjyKk0+NWdgBMs5R0oXsb4zHRtt9923z7TG8ThFPNgR3AoVxInai/4eI64UEs7oCPAmSR5UkIa5mtl9lZ9fBqKjoE8P1E21vAljTOGnxK+IGQFeo8p34+XXRL/3QhKu43wNG903bw5NLQ4hZQYTFgIYNpRvpiwJQADzJHgbI5wAAeW1GNjSkUmQWIGhIGWj4/Q2EOZ5l8TmMzgMQ1JWgqydvDi8Oj495PTl/Wq/fXzl+ffNFoc5VcMa3fmLG89eFcoZ3XvxvAdo2/cGzZsOyKNdaGGG06334VKmHf7vjs8b/ndP7v+9RaAnL3NM8ux9Xm6/XjNLxn/1dPVc8+HrQs0dL03Pd+rl6movoDmVUEENTnW9+9SNjofpTqgnFp/UEZr8KqM1tCc+Vcr532pEGCGT8xMginOaEyhkn6KjizVHI9q5p+jIf/1fdd09H4a8lHV8f8YhL9o/zHlvtcD6MmIX2fOcy+7fwx67V8T40cxaL6KJ561Nx3H3vp6pldiymkMtOpLb/Hk1jw+qjn29qVKBdDWXzCblX8AUEsDBBQAAgAIABivqFg3i4dqewMAAKwMAAAhAAAAdW5pdmVyc2FsL2ZsYXNoX3NraW5fc2V0dGluZ3MueG1slVdtb9s2EP6eX2F4wLB+iVcnnRtMEeDYHlA0a4MlyHfaOttEKFIgT07973cUKYm0pcqNECC8ex7yXh4ekcS8cTk6gDZcyfvxdJxejUbJptQaJL5AXgiGMJIsh/vxE5MIgpvRH78L/Dv9MJ44sBJKPwMilztjLbVtxLP78bpEVPJ6o4gr8VoqnTMxTn/7p/pJJhVyiKUowEs5W7aB9phP088Py4so/ozbh9lycddH2Ki8YPL4qHbqes02bzutSpnZ0G7s10fbHwvQgsu3wYiovPgFIY9iWn1cTVfTyyiFBmPAhnS3nE/nfw2yBFuDaLKf3X6+nV/IaY/6eWNOaAduOFa02XR2M7vtoxVsB3GRF6vlx+VNP17S7nFXfhqXIyD8wMHM6RocQf/S5qooi1/RSKHVzhb0hDOz3yBHKJbR9SPC8s5+gwSbkD1oUJBG8IzaoHTmpPin/frAfbX0f4ZDIrF3WyvxZJtwMj2sQtYCUtQlJJN65Xxmr96/l0iXCdItE4YAoakFPVGGT6w0Eaw1tsD/4J3LLER5Swt5VaLMYeEiDpGxoyUsFg/VaAmxjS2IUcPBG12uJ8YW+Y0qe4YMjC3y2TbsuxTHM/ipx3FqSTww38+gAT76qAPkBslomfmt61XttUc92ptugrO9ocbkKoO0ktYLz8F2LplUNhfT5CyoRLID3zGkV+pfi1sfq2xMMjlxeLV1aytBjgK6JLdRpTYUDLlf4+Q7PI7iHg8zx0fYYo2OjW1X7IsRiqFaXw0Wuz6kKZxbj5AelPtxzvQb6BelhBmPPI8uIRXdPc3nDDuy6UEF/UVuVcCpzu4jSYVgLgUrdxEvhTNEttnnFFNfCk1NXWu7O5j4Y7taK8t8DXpFiuBQSzK2Odye7/aCfvGVwztkMaHH6Zi4p+0k443iA4OXADC92df3wS2cJy8FcgEHEN4bGKqE+zJLDOm/K18rr1iUgeUiRfop1ColGqGRo4PwSnF1M5xneMYjW5sqs2im1CO+HSrR0K8HpRVreLozeClFO5O/q4TUrKierET1jEyjP7ld++TZAeaS59UMIgc2ounyOI5QqvBlqZx1wGf2NgT7dDWbNRl2ePoodtKm0y5K5Tkdsy90P9OtBghHbGW8Ch6Br3BcK6azbw0kehU63I5NOdLDWU1smvV5gckkMLnmNG2gv+m/lPR/UEsDBBQAAgAIABivqFimr1YjNgQAAJYUAAAmAAAAdW5pdmVyc2FsL2h0bWxfcHVibGlzaGluZ19zZXR0aW5ncy54bWztWN1u2kgUvucpRl71sjhp2k2KDFEWjIJKgGJ3t9FqFY3tAc9mPOP1jKH0ap+mD7ZPsmc84EAgqYlCV5H2IiI+Puc7Z77zN7Jz/iVhaEYySQVvWsf1IwsRHoqI8mnT+uR3X59ZSCrMI8wEJ02LCwudt2pOmgeMytgjSoGqRADDZSNVTStWKm3Y9nw+r1OZZvqtYLkCfFkPRWKnGZGEK5LZKcML+FGLlEhriVABAP4SwZdmrVoNIccgXYkoZwTRCCLnVB8Ks0uVMMs2WgEOb6eZyHnUFkxkKJsGTeuntts57pysdAxShyaEa0pkC4RarBo4iqgOAjOPfiUoJnQaQ7Snby00p5GKm9bJ0RsNA+r2NkwBbo6ONUxbAAdcLfETonCEFTaPxqEiX5RcCYwoWnCc0NCHN0ifv2l1/Buv3+u4N4Oh73o3l/5V38Swh5Hvfvb3MPJ7ft/dR78q/OX1yB33e4MPN/5w2Pd7ozsrYHSDEMfeZMwBZkWehaQkzFFxngQcUwY1eo9GSRRUOcPZlPiiSyGLE8wksdCfKZl+zDGjagHNcATNcEtIeiFTEqqxTlvTUllOrDs4AwiBQS7Lmnj3vqyJ07ONo9vG+92xdkbpYKVwGEPxgKwIzbHXRSs1qtsIh4rOoDLJvUNOcsa8PE1Fplo66ML3urCM4QEYZyL4BnP6GQWCRSVfJAlINMAJ5G/U5RaaQFIZUDdMCUce5tDWVAGdYWkh80Aqqop27i61LzKKGYKWhblD0JW3RW8Y40xuZLHMpG6msPX7QCgi/zD0GtGDqh6j4EXXUiX930TOIrQQOWL0FuwEglLLE/gvJmi9odEkE0khZVgqJAs3M0rmJDqv4ugaXCQ5WMJ8SxlRxsNfOf2KAjIRGeASPINpCHIqDX59L+AUS3kHilcxvjJt2ht03M+v9AFxNMM83BMc6pMkqToIPl4gLtTKDugIcS5JkZSIRsW7KmerPz0NZYtAnp8pGxv4kiY5w88JXxKyBn3AlB/Gyz6J/24Eld3GeFY0um7eAhpanEJKDCa8CGEQUr4cqRUAQ8yR4GyBcAgbSuqxMaMilyAxA8JAy6dHaOyhTIunKVx+wGMWkawS5NHxm5O3734+PXvfqNv//P3t9aNGy909Yli7M8u7/eDloJrVvSvCd4weuShs2XZFluhCjbac7r78VDDvDXx3fNH2e7/2/OsdAAV72zvLsfUC3b1Pi1vFvXUa/Hf71HMvxu1LNHa9T33fa1SpoYGAdlVhDFU40VfsSjY6A5VqvpraYFhFa/ihitbYbPnR2oavFAJM7amZQjC3GU0o1M6L6MFK7fCk9n0ZLbjzSksf7UHTtYdpwSfVwwsedv8z/aNqWu5aLMgjCdVGP2jDPBvpm6x57lXvl2G/c1D6aDX+XkTNPi995qn8RrPxUcaxd37+qoF881tiq/YvUEsDBBQAAgAIABivqFgmD37osAEAAG8GAAAfAAAAdW5pdmVyc2FsL2h0bWxfc2tpbl9zZXR0aW5ncy5qc42UwU/CMBTG7/wVZF4NkYEOvIHDxMSDidyMh248xkLX17QFRcP/7joUuu4NWS/0y4/v9b2t33enWz5BGnTvu9/V72r/Ut9XGljNqA1c13XeohdWDzTPFzDPC+C5gMBDthZZMq7hqO9PCOUciMo12b1aX+0YBng0c0RJiYrw1RS4JcAPCvykxK+/f3ecxg5NOaNONsag6KUoDAjTE6gKVjHB1WP1uD16MG5B/YMuWQo109twNI1byZPjcBrFD2OXS7GQTOyeMcNewtJ1pnAjFr/1B3a59GonQZUvfd1WlufaPBko/MKz/iyche2kVKA1/NYdx5NwckfCnCXA3Yai4Wg4OYPWjJsD9ehtrnPzR0dhNIiGLi1ZBo0pPczifjyoY6L0akyzUfzAGfg0bc1IznagLrFCuZEXvECpMLMTaaKRXSTKkS1ykR24eGwXydnDWtu2b6NKjV6CanH8Km7scpnGMGrXDL1rtiKuctGWL1Q2eJohL7f2qj5TucApUVAiEoXl2aCqncb4UWP3b2XfTK1BzRF5GaDdgBnD0lVRBkp5/Hc3GMiTphf35MX7vrP/AVBLAwQUAAIACAAYr6hYFQaV5GsAAABvAAAAHAAAAHVuaXZlcnNhbC9sb2NhbF9zZXR0aW5ncy54bWwNyrEKwkAMANC9XxEySB3Uugn2rpujCK0fENogB7mk9ELRv/e2N7x++GaBnbeSTANezx0C62xL0k/A9/Q43RCKky4kphxQDWGITS82k4zsXmOBVejH28S5wvlJuc4XqbOkAu1B/B6PeInNH1BLAwQUAAIACAAYr6hYwhuumWgSAAD3TQAAFwAAAHVuaXZlcnNhbC91bml2ZXJzYWwucG5n7Zx7WFNXtsBxbHV81TrO1KKVtNXqtbXGikghkLQWsegoU20FH0nEF9W0oMYkQB6n33QKVq2paMUHIXdERQskWI0B8qpSjUpNqjwigeSoKRwgnESIJJycJGcOIViwnf/m3u+7t4cPPrJ39m/ttddae+21+Q758m8rl04YO3VsWFjYhKT3E1aFhY1qDAt75rM/jsJ7WIbsI/ivEexVSxeHyQwvdeCNZ9LfXfFuWNgF8Thf2rN4e8zO99eyw8Keq+n/GaHPPLclLGzFgaSEdz/MYnRZwFIYebcNQZzV2x8tnqTuOHvlpEP7KHHqoX9+Gh7e5Rg36RP1X8ft2vanT1+SjN2xZ1bsC5EvJtxaWc/9+stzk0pOHe57I2Hkwwja6DUXvmtbf/P8bPE3sxUMcha7kWFXmZpKvqVyLpC0qC+aHBb8+t60JXVk8NVnpo3/C68eFeUqQMwPFsxMyu//7ph2l9+rBFAlGfCbAH/PGbKwo1Ue6JTPjM+GsGchbAyETTjviSsbEdQWhTUiwOsMOJwMbd81MkPEpt9l8wLgzgDp0PyBMfOd+BAzfUe+dh2ETRpTMzU4s8tq95TItYfmJXleG88Kdv0YWZa0o2CQMlbMOk+/WjEqOE1czYnT3CfoeFa++fcDyePLhA62lI/Ul1B7exrXZ2rUSNvJfOrLkkihwR1jS0nHtP9ImxB0ZzacBh+W+n4u9fjqaP66AjKA1P77kS1Nu3tXZCeRDhjCdbHoMD/kkMMbg42sdblRSc7XQmom11bM6tCEIvT+9vDGmZqCEBX3Jr4eT35IfMnW1MNFJWTBg3FkWu9qWm+PBkQ1zscjaY9GkklYn54s190K2aFuQVmS8U46DW0qcPYddGYhRzORo7Vau0pr73FFRA5Y4dGl8ay7o3XsEnO4wfCZ20YL2ORUrYY7Ssk2mbPhPFF7nvahS7Zg2OjIs0LFgy5RFt9erpwnr9r6i9qnJ4pARAIinfp3rOB5973wegYkixpcZGl8WdKqQTep3RVcx17k4RTdf20/R/PV0ARI/+y1JgdfYn/KcKyJLCnaAs3ThZM7ppmcPoNTLehcLc1B9uv69teakqGuIpYBmyxj6Dgy1VMg8HgpsAe5nZUEVoo8PMDTmiJqTWGI7EqRvaeXhrloAKJgoooUk++m1HezNUr567khv/bxGXLSVPtkad8PtUbfj0b1VKNBwlJCoAiFC8SAzyZnUCR2BxPoKuwuvQgwhy3yQJV3m/p05ieQ7BLTd40pQC6Q0AvypmTscbKuOtAp/PWEOn+zTtiv8zRJpPeOWPRYInKnA+7WaJEtmiHCF/S4NQ/oywM7akiBR7VSf5OULgo0NOnIaQOu2Mjgp6LBsI4GXNH52pvez2l9nxeQfFdIAiTgxAIpEj1Upf8NM+sCdl0AQxNxfQ+KnB6Rs5WvhfgMTgSTzjb0PT1FA9PfUKDzoUzQW1/CFD2YrPP11JHQqgKsezaw7G50GuQrYgsMrhhTeiol3dfZBQ7bfQ8LRB2tNSTESCZ5H2EzO0bWx5ik2NUpDKvAdbt2uBndhzGXcYNoNeNuNKDztWHbQ0GXrchTkFASdTcyITsJ9ElUjYP7phy3fS9uQ1Lhb++kXtEEFugCRVLqfbqfbxotV1pz7D1DVHT6X2qkYojRPtI8LVO9C3HSSWqqp8pIL/Kjf8qNCspsC2+sv1HhjqNLUD3RR/T9nvra1+YqSNgNQIR0iP0trSyxv4vsyywwKmOZeiRHxkDzujpbaEd/OaTPJnZUuCfTenVqX4AkcCv034JeOWaqJWG0TGAJhLhYC7ZIQKwT4dl9EUrQFej+SN/gYpbr5VAgPoK5HPuRmZkCBS48OWtzo6KW5Soix/p1eNqoZQb8QLSc8rym+dgRq4aTqCmFwHL0LZhl0XA3xGMNOb4cB1YmlodO4PvCbamri7ekokwASWH4vYxRp3gqd8tN7rQqgy0yR9PLpPoNL3IYFJI0Q4qpME86I9BWyxT1FkHsDCfH3sk2yJVpsFqEZet6AF8nxSTV62FFs4lt71xZVSqH3HyL1SkQ8B2+HMz4MAWATWA2VgoklssM/s1DCpQdj3t901nikXdS7BaZBgjEaYWC6/LItyUUm0Ff4uqucsRRTRadsdyEFKL69LcpxffCxxld4hpzeJ8hlcuXl4KegD/DotP7bXVVboEhW2B1+SIgWx2yLp/SxygpZWOpQ6qjqRopjqoN8hKUospw7ooAHbkUySG7wADb1kNeNmxzlQxMdS+WV2hh8guZRst2sc4IK1CZtgi1O0hSg0JJc4XftcIK7tMeWafaDHefaJ7+MSSTNYvT4kyFLKdc5WQJDX5bs3ijWujoqKTz0EliDy5a5ehGmvlxVKqEZYRaGCrAWQcv3XxZFesRDymbzt/xVnDtcUCiLDIWP7nMpXYHX2msAgSJCr2uBMbFcTzNm1OYRjg+giR1YIV6Wr1YJPhV+N3Ga7PpXNGfbf4oZYRckxPoPhH5tiWxxGXvj50SqLfOJv6bureBCqmx7ECgGzlhjFIaafLpSrGRpaTcMKB0ywpub2+LTr9LxXbswaA4Wm5PSxqPD7t9tISnLeHNyVWwS0z+n/ZEzbfkqN2diJ6Fh9ZiSzWm+slgc7XYLNuc7hgIaVZ4xMmQk6OiY1mjm6vcbr4kAtCtFzON2QI+PD4d14EkZRnQIn16mQrAUCOLx3GQlr84EMjH0vE4lqen1kWnPK3BgrL4ZKKP6CP6fqPPCVWcnZgBekC/pwCz9l6xD00X/fVp3wxadvDm4JO4hEM3nCmikdqt02WHas5fvWkVoWzHusPUzyRsocHTUAXMHVI1U/wP0rH21q+k6Be1mYbl3jZ7IcSWyQ3oR0/OhMAr+OXQ+J+8BlvlaTAEBKDeEc5OUFV0cagR3IgRYJB+smbZvqoFnDmG4ef+WZRo/99ttx/PUyjxW2prnTRwu9YkyyGbgJ7DUrVApBm6N3LkeEVQIPp5KX4Bx+/IOlGDDtECaM9xo6Ctx4waftqDFtZli0vtVmMGs66BlWJhYgqqh+S3AbsRX87QYubIeBbmALE8nsMaKzZWcjlweaRaaFcK0drZ1O7l8lHno61990qZcpmQhuIHpJzjOZEG00O7py9xPn7am9Dil5nphbEmXx3gNpKZFMkV+D2SN1keW9wMI5E3hD8X07o7kUir5Xqlywd762Ckrmqy4wDDI5eKM+Wg1dmoEsLpC1V0Nh9DafZsf0CmcnFAGU3szFPg5STH8QhN/GZoacB0VnATT8s5enP4UcN0Vnp9jgAe/yH2kBkoTXGyc0tdfYu2SCZ1tkziUamWUd9FZkgM7PQjFKcQM/uhQrxMMyN97oDSJMtVuDhWJg+tNtqaez3iTECLUnoceQqXETqwU+mp9sanLHvq4KbwGJJD7eMTU+Qg73pJ5BbJiM7x25SvdC36u0WmsjRwIqSsTCMY+x5eL2RC8Rk2E5Jj+J7Dh0VhlJGmcI2MoXJuYOcq9JBTrgMEImdzFs++qMwSCKdrLg8r/M7gXj5geMSh7dOshFyGP3KmyQzteyKkzEzLdXnpiM4d41Ukm4HlYdb5e5mwQp/BK5e85XAXTwsKxlCwWghD1S5jxwY+6FcsH1qhfbCgTKK6jUsDPCZ+hyDwaVbsjDr/9G0eCSuDd9kSO8Nks2yB9HOt4AV3hq3J5uRgZhVn2nWDZLfHBNKoxWY/qORWkxojdNbWYRGseY6l/AAevzZ9YTWniFZsarjHLaLV1MM29m1YH1Ok9wBLm6sci85KKM0Rzmco+AVi0dd4Ncm3OF6nbMZNlWEq0itHdHV7Yp3CqDKJRy2coPTo/DFy3FN8EMu65TL7LVxI0SzF1KCftl/x9Ox4IH5+d7OSUi0LMC7pjTG2Rn/lnsRq1ORcei5SZimiOdlFNDnIBIAp5ip2V0BjtKGqmwYbauSr67oe9wWUOhoc0ESAHrUJ9uop9wwKD3CwFGSfGXaRwQ5GCecPrelm1Jxw/E+2i69XuGfQekj4PacDVAsGdlh1zgr+U3714yUnSfvQ1r9va9OpruO8iP4cIoCiaszRKcMuMow8BTvdrBQ1K4FrG7nTGleCfgvmbXjExW9RtOdYUFWkWpKxuZA7bAfgV7ClWJ9UHXlQAhmOcafdClzT+VLIJKQ9We3tg5VgYF8aLPAlY000ID2LIv6KtX6Yhj3FLxsruFj3p6l8gQCPIAN4zf1lsu8uRS7Bk8H24mGJjobvRHNVMezLieWVhTdeHqaJh5+qAp5af2yZREeG3d22Cvf1aSQ+pEDTcFjks8FR8LAMcrPCnal1glrXjOlGvafGvJTqnSwX/WDLdvTnXvmLjYYXeVSPmuttzES5vIqvnoLxUmSoKbek1gmJNtH+zbbVmLaC1BL8K+mwgk3DxIs+aM5gsVmUtmKVakj0J8FDUttMxZBccLh+HgEREAEREAEREAEREAEREAEREAEREAEREAEREAEREAEREAEREAEREAEREAEREAEREAEREAEREAEREAEREAH9f4HuYyznQfqZSmXYQUwsv6xMziSrHdwXFt9qXhtXESn5+lUJfeznh17ev+HxoXN7GYuQbN7NiTFtt2PQk9mRPBqp7+Hkbdclb7ZdiWmih60xblpxt/31uQNTpsbvj0oqLq0Izdk7t3HmV7KrmwY0bbiYenhh9dj9A6r+jsC7OJA/8LExRx2dnZ3zzxfNmnpq+Srmkh0Xgv/LEbb++Ql3XjsvH5Syfnbw7S+uDTwerFy5MKHgtHZQaobk473zkoR/eWHgofaW2DvP0/O9g+pVck69Uj2z96PUgYfRfa3iiSY0L1nm9sxjCjuYWGArZzpzPV8C964prBUmvrcnqXNwLQary6L3S/ZPeZCfXq4wNTN416ta0icPVe1tvocEXz1jMLPkFNsGx8Uvc9vz61PSBpZRqPn4+MVvFpxyKVetGarx/a4l+wvLj0yS6L75bkC501NYcN6rZKkW6ak5xCOpx5N2HjdHmRXmqFLa4jH9zM59H3OrhsraV7/pU4+7roz2SZPMEhiw02tLXLeGy32BNUXMzJt46ZACGHBP0p2y3W9sTYAyz5QNWO38NXOhdA2l8YmIi7eWGUX+nZUPA7XYwYPh9MQ9gb1HK51Phq97PP/kjNBY9q1PJko3TJddBrHuBzmA50rto8o7uHTxOQtLBRW7GQl6yaC+h6ewwN23TIl/6GfnzjmxepvXgYLPpVTvwu7Mi8s4iK9taYOjymQ93F65Y+2AD7etLZN4138SdOTyfW1Hjhc5qRGySyDW51I9OlZ1a6+BtFblKXYXJeg/rN0XtP1bggtc5PGKrA2znuh4XnG8/QM09gfKFPJVW9vrM2KBLbAVlf/jpbfI1KN/CbpzU9+m8viFyf69wU9T+j7/VEzrEQddG7vhQSLK39NS2L+mDJln5hvBQLxWcc080RgQjSgJpIQ/UW61FxA9+/OFA+2+mBO2N165OOCC8WvLpgOry/3Z9RFHG1qn/iI+glqFi28bObrf3+KTF3HujsLz31jsDXfEEv3W0HJ29WyCKz+kNGpHfYfrhyx7/5dV3e7uKPtr+B2k+KR9tSBksJWMsiWKL8xzdBeDEVhx+uOVMQr3bbp/9qV5Uu0Y8clSfJpDCj5th/PmHFr4Y84vhl6ylfqHCYPQ8Y5AseXBsuiVyP13L+PIBwq+Q+GZGStbF/LmkhdYtDg03rfjRqZfOm5wVVsvLxodv4OZ93ZP3Trsw/7IMWvczBFN1v3tlatvhRyEboKtraU1TdEkf/y8OrMUdjJJYDAqUlctLPmx8ehylVL6XEqLE3PVATW2xIJJEtoprnwpHH9s8/ljIX8dSi6jx4mElVdv7y73a/xNCfqRg3GVcQZXuPxIaOAFMNVewNK0pz4x3LAdMvdyKotOFbIr74KnbEFXHv3z7TnKVbjua0IKX7i3Ce47uYO5/+Czg0q2LMPtvn5OKBpe3a/IfLPhRHvWv5nC+9HXq4Papd61jCbXrG0dni0OrSuzVGVNotYnPtmE+NKmG94wMfiWcGi3dMWTDf9lXkbriFA+sDQn7xdUbNwC9142SXbN8zQlBHPX+282tona15C+Di6mJEeLVup4yOuFdFm5O7bZXv52AXpgcNoodvye5Ox3grZ/hzyQgnNCKZg1ZXgKhvyo58HL9Px1cPgHofz2fbkLcUE7j81LKncfOBdKmvfXVGu1Vh3fM++lb5fHGs2R/4yf9m0oF4dt/EMoZ4cd+35AcFjYrIrBzxQb8x8dhm3XYZMfzG4Y2xGzE+zvSVqyMkG2eOPf/wVQSwMEFAACAAgAGK+oWOohDhNLAAAAbAAAABsAAAB1bml2ZXJzYWwvdW5pdmVyc2FsLnBuZy54bWyzsa/IzVEoSy0qzszPs1Uy1DNQsrfj5bIpKEoty0wtV6gAigEFIUBJoRLINUJwyzNTSjKAQiYmFgjBjNTM9IwSoKiBhRlcVB9oKABQSwECAAAUAAIACACpflBPNmFYAkcDAADhCQAAFAAAAAAAAAABAAAAAAAAAAAAdW5pdmVyc2FsL3BsYXllci54bWxQSwECAAAUAAIACAAYr6hYtTf0qBwFAADhEwAAHQAAAAAAAAABAAAAAAB5AwAAdW5pdmVyc2FsL2NvbW1vbl9tZXNzYWdlcy5sbmdQSwECAAAUAAIACAAYr6hYFR5gG6MAAAB/AQAALgAAAAAAAAABAAAAAADQCAAAdW5pdmVyc2FsL3BsYXliYWNrX2FuZF9uYXZpZ2F0aW9uX3NldHRpbmdzLnhtbFBLAQIAABQAAgAIABivqFh0STUfPAQAAAwVAAAnAAAAAAAAAAEAAAAAAL8JAAB1bml2ZXJzYWwvZmxhc2hfcHVibGlzaGluZ19zZXR0aW5ncy54bWxQSwECAAAUAAIACAAYr6hYN4uHansDAACsDAAAIQAAAAAAAAABAAAAAABADgAAdW5pdmVyc2FsL2ZsYXNoX3NraW5fc2V0dGluZ3MueG1sUEsBAgAAFAACAAgAGK+oWKavViM2BAAAlhQAACYAAAAAAAAAAQAAAAAA+hEAAHVuaXZlcnNhbC9odG1sX3B1Ymxpc2hpbmdfc2V0dGluZ3MueG1sUEsBAgAAFAACAAgAGK+oWCYPfuiwAQAAbwYAAB8AAAAAAAAAAQAAAAAAdBYAAHVuaXZlcnNhbC9odG1sX3NraW5fc2V0dGluZ3MuanNQSwECAAAUAAIACAAYr6hYFQaV5GsAAABvAAAAHAAAAAAAAAABAAAAAABhGAAAdW5pdmVyc2FsL2xvY2FsX3NldHRpbmdzLnhtbFBLAQIAABQAAgAIABivqFjCG66ZaBIAAPdNAAAXAAAAAAAAAAAAAAAAAAYZAAB1bml2ZXJzYWwvdW5pdmVyc2FsLnBuZ1BLAQIAABQAAgAIABivqFjqIQ4TSwAAAGwAAAAbAAAAAAAAAAEAAAAAAKMrAAB1bml2ZXJzYWwvdW5pdmVyc2FsLnBuZy54bWxQSwUGAAAAAAoACgAGAwAAJywAAAAA"/>
  <p:tag name="ISPRING_LMS_API_VERSION" val="SCORM 1.2"/>
  <p:tag name="ISPRING_ULTRA_SCORM_COURSE_ID" val="92D5DE26-3929-42D7-AB1C-976A37EBB5F8"/>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ONLINEFOLDERID" val="1"/>
  <p:tag name="ISPRING_OUTPUT_FOLDER" val="[[&quot;\u007F\uFFFD\uFFFD{A396230D-9A3A-426D-B380-67D82CDE4863}&quot;,&quot;C:\\Users\\pantelis\\Documents\\MHAPPS\\EN\\Training material for ETA 08&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SLIDES" val="0"/>
  <p:tag name="ISPRING_SCORM_PASSING_SCORE" val="0.000000"/>
  <p:tag name="ISPRING_CURRENT_PLAYER_ID" val="universal"/>
  <p:tag name="ISPRING_PRESENTATION_TITLE" val="ETA 8 1 Teaching session"/>
  <p:tag name="ISPRING_FIRST_PUBLISH" val="1"/>
</p:tagLst>
</file>

<file path=ppt/theme/theme1.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rtlCol="0">
        <a:spAutoFit/>
      </a:bodyPr>
      <a:lstStyle>
        <a:defPPr algn="l">
          <a:defRPr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rtlCol="0">
        <a:spAutoFit/>
      </a:bodyPr>
      <a:lstStyle>
        <a:defPPr algn="l">
          <a:defRPr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3_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TotalTime>
  <Words>2239</Words>
  <Application>Microsoft Office PowerPoint</Application>
  <PresentationFormat>Ευρεία οθόνη</PresentationFormat>
  <Paragraphs>371</Paragraphs>
  <Slides>44</Slides>
  <Notes>44</Notes>
  <HiddenSlides>0</HiddenSlides>
  <MMClips>0</MMClips>
  <ScaleCrop>false</ScaleCrop>
  <HeadingPairs>
    <vt:vector size="6" baseType="variant">
      <vt:variant>
        <vt:lpstr>Γραμματοσειρές που χρησιμοποιούνται</vt:lpstr>
      </vt:variant>
      <vt:variant>
        <vt:i4>12</vt:i4>
      </vt:variant>
      <vt:variant>
        <vt:lpstr>Θέμα</vt:lpstr>
      </vt:variant>
      <vt:variant>
        <vt:i4>7</vt:i4>
      </vt:variant>
      <vt:variant>
        <vt:lpstr>Τίτλοι διαφανειών</vt:lpstr>
      </vt:variant>
      <vt:variant>
        <vt:i4>44</vt:i4>
      </vt:variant>
    </vt:vector>
  </HeadingPairs>
  <TitlesOfParts>
    <vt:vector size="63" baseType="lpstr">
      <vt:lpstr>Calibri Light</vt:lpstr>
      <vt:lpstr>MS PGothic</vt:lpstr>
      <vt:lpstr>Roboto</vt:lpstr>
      <vt:lpstr>Wingdings</vt:lpstr>
      <vt:lpstr>Adobe Gothic Std B</vt:lpstr>
      <vt:lpstr>Arial</vt:lpstr>
      <vt:lpstr>Gill Sans Nova</vt:lpstr>
      <vt:lpstr>Noto Sans Symbols</vt:lpstr>
      <vt:lpstr>Calibri</vt:lpstr>
      <vt:lpstr>Abadi Extra Light</vt:lpstr>
      <vt:lpstr>Gill Sans</vt:lpstr>
      <vt:lpstr>Impact</vt:lpstr>
      <vt:lpstr>Θέμα του Office</vt:lpstr>
      <vt:lpstr>Θέμα του Office</vt:lpstr>
      <vt:lpstr>Θέμα του Office</vt:lpstr>
      <vt:lpstr>Θέμα του Office</vt:lpstr>
      <vt:lpstr>1_Θέμα του Office</vt:lpstr>
      <vt:lpstr>2_Θέμα του Office</vt:lpstr>
      <vt:lpstr>3_Θέμα του Office</vt:lpstr>
      <vt:lpstr>Παρουσίαση του PowerPoint</vt:lpstr>
      <vt:lpstr>Παρουσίαση του PowerPoint</vt:lpstr>
      <vt:lpstr>Partners</vt:lpstr>
      <vt:lpstr>Teaching Session:  Content</vt:lpstr>
      <vt:lpstr>Objectives</vt:lpstr>
      <vt:lpstr>Competences</vt:lpstr>
      <vt:lpstr>8.1.1 Introduction: Newborn baby </vt:lpstr>
      <vt:lpstr>What are newborns</vt:lpstr>
      <vt:lpstr>Types of newborns</vt:lpstr>
      <vt:lpstr>Newborn characteristics</vt:lpstr>
      <vt:lpstr>8.1.2 Breastfeeding and Feeding</vt:lpstr>
      <vt:lpstr>Training content</vt:lpstr>
      <vt:lpstr>What is breastfeeding?</vt:lpstr>
      <vt:lpstr>Benefits of breastfeeding</vt:lpstr>
      <vt:lpstr>Alternatives to breastmilk</vt:lpstr>
      <vt:lpstr>Complementary feeding</vt:lpstr>
      <vt:lpstr>8.1.3 Sleeping habits</vt:lpstr>
      <vt:lpstr>Importance of sleeping habits</vt:lpstr>
      <vt:lpstr>Recommended Sleeping Hours</vt:lpstr>
      <vt:lpstr>8.1.4 Health applications on newborns</vt:lpstr>
      <vt:lpstr>Training content</vt:lpstr>
      <vt:lpstr>What are the health applications on newborns?</vt:lpstr>
      <vt:lpstr>Apps for Daily Records, Sleep habits…</vt:lpstr>
      <vt:lpstr>My Baby - Baby Diary</vt:lpstr>
      <vt:lpstr>My Baby - Baby Diary</vt:lpstr>
      <vt:lpstr>My Baby - Baby Diary</vt:lpstr>
      <vt:lpstr>My Baby - Baby Diary</vt:lpstr>
      <vt:lpstr>Apps for Pediatric advice</vt:lpstr>
      <vt:lpstr>Pediamécum AEP:</vt:lpstr>
      <vt:lpstr>Pediamécum AEP:</vt:lpstr>
      <vt:lpstr>Pediamécum AEP:</vt:lpstr>
      <vt:lpstr>Pediamécum AEP:</vt:lpstr>
      <vt:lpstr>Apps for Breastfeeding</vt:lpstr>
      <vt:lpstr>Milk time - timer for nursing </vt:lpstr>
      <vt:lpstr>Milk time - timer for nursing </vt:lpstr>
      <vt:lpstr>Milk time - timer for nursing </vt:lpstr>
      <vt:lpstr>Milk time - timer for nursing </vt:lpstr>
      <vt:lpstr>Apps for Feeding</vt:lpstr>
      <vt:lpstr>Milk time - timer for nursing </vt:lpstr>
      <vt:lpstr>Milk time - timer for nursing </vt:lpstr>
      <vt:lpstr>Milk time - timer for nursing </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ETA 8 1 Teaching session</dc:title>
  <dc:creator>pantelis bbalaouras</dc:creator>
  <cp:lastModifiedBy>pantelis</cp:lastModifiedBy>
  <cp:revision>15</cp:revision>
  <dcterms:created xsi:type="dcterms:W3CDTF">2020-06-02T13:31:56Z</dcterms:created>
  <dcterms:modified xsi:type="dcterms:W3CDTF">2024-05-10T15:30:04Z</dcterms:modified>
</cp:coreProperties>
</file>