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436" r:id="rId2"/>
    <p:sldId id="257" r:id="rId3"/>
    <p:sldId id="258" r:id="rId4"/>
    <p:sldId id="440" r:id="rId5"/>
    <p:sldId id="438" r:id="rId6"/>
    <p:sldId id="445" r:id="rId7"/>
    <p:sldId id="424" r:id="rId8"/>
    <p:sldId id="446" r:id="rId9"/>
    <p:sldId id="263" r:id="rId10"/>
    <p:sldId id="281" r:id="rId11"/>
    <p:sldId id="451" r:id="rId12"/>
    <p:sldId id="271" r:id="rId13"/>
    <p:sldId id="269" r:id="rId14"/>
    <p:sldId id="270" r:id="rId15"/>
    <p:sldId id="272" r:id="rId16"/>
    <p:sldId id="275" r:id="rId17"/>
    <p:sldId id="278" r:id="rId18"/>
    <p:sldId id="279" r:id="rId19"/>
    <p:sldId id="280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Impact" panose="020B0806030902050204" pitchFamily="34" charset="0"/>
      <p:regular r:id="rId32"/>
    </p:embeddedFont>
    <p:embeddedFont>
      <p:font typeface="Gill Sans" panose="020B0604020202020204" charset="0"/>
      <p:regular r:id="rId33"/>
      <p:bold r:id="rId34"/>
    </p:embeddedFont>
  </p:embeddedFontLst>
  <p:custDataLst>
    <p:tags r:id="rId3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iItcm9MjX3Ls/CuRoWcb/mwgiQ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E3FAD8-B39E-408F-9750-9C2CDCFC07DB}" v="1" dt="2024-05-01T19:26:19.302"/>
    <p1510:client id="{84E0AD13-CAF8-428F-912A-3A4BBDE924E0}" v="91" dt="2024-05-01T09:54:51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664" autoAdjust="0"/>
  </p:normalViewPr>
  <p:slideViewPr>
    <p:cSldViewPr snapToGrid="0">
      <p:cViewPr varScale="1">
        <p:scale>
          <a:sx n="78" d="100"/>
          <a:sy n="78" d="100"/>
        </p:scale>
        <p:origin x="18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gs" Target="tags/tag1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12E3FAD8-B39E-408F-9750-9C2CDCFC07DB}"/>
    <pc:docChg chg="custSel modSld">
      <pc:chgData name="pantelis balaouras" userId="25e8755020fc1734" providerId="LiveId" clId="{12E3FAD8-B39E-408F-9750-9C2CDCFC07DB}" dt="2024-05-01T19:26:19.302" v="1"/>
      <pc:docMkLst>
        <pc:docMk/>
      </pc:docMkLst>
      <pc:sldChg chg="addSp delSp modSp mod">
        <pc:chgData name="pantelis balaouras" userId="25e8755020fc1734" providerId="LiveId" clId="{12E3FAD8-B39E-408F-9750-9C2CDCFC07DB}" dt="2024-05-01T19:26:19.302" v="1"/>
        <pc:sldMkLst>
          <pc:docMk/>
          <pc:sldMk cId="0" sldId="280"/>
        </pc:sldMkLst>
        <pc:picChg chg="add mod">
          <ac:chgData name="pantelis balaouras" userId="25e8755020fc1734" providerId="LiveId" clId="{12E3FAD8-B39E-408F-9750-9C2CDCFC07DB}" dt="2024-05-01T19:26:19.302" v="1"/>
          <ac:picMkLst>
            <pc:docMk/>
            <pc:sldMk cId="0" sldId="280"/>
            <ac:picMk id="2" creationId="{247AEAC3-CC01-FB9E-E4D3-59728674163D}"/>
          </ac:picMkLst>
        </pc:picChg>
        <pc:picChg chg="del">
          <ac:chgData name="pantelis balaouras" userId="25e8755020fc1734" providerId="LiveId" clId="{12E3FAD8-B39E-408F-9750-9C2CDCFC07DB}" dt="2024-05-01T19:26:05.187" v="0" actId="478"/>
          <ac:picMkLst>
            <pc:docMk/>
            <pc:sldMk cId="0" sldId="280"/>
            <ac:picMk id="345" creationId="{00000000-0000-0000-0000-000000000000}"/>
          </ac:picMkLst>
        </pc:picChg>
      </pc:sldChg>
    </pc:docChg>
  </pc:docChgLst>
  <pc:docChgLst>
    <pc:chgData name="pantelis balaouras" userId="25e8755020fc1734" providerId="LiveId" clId="{84E0AD13-CAF8-428F-912A-3A4BBDE924E0}"/>
    <pc:docChg chg="undo custSel addSld delSld modSld modMainMaster">
      <pc:chgData name="pantelis balaouras" userId="25e8755020fc1734" providerId="LiveId" clId="{84E0AD13-CAF8-428F-912A-3A4BBDE924E0}" dt="2024-05-01T09:55:21.543" v="187" actId="47"/>
      <pc:docMkLst>
        <pc:docMk/>
      </pc:docMkLst>
      <pc:sldChg chg="del">
        <pc:chgData name="pantelis balaouras" userId="25e8755020fc1734" providerId="LiveId" clId="{84E0AD13-CAF8-428F-912A-3A4BBDE924E0}" dt="2024-05-01T08:35:16.880" v="1" actId="47"/>
        <pc:sldMkLst>
          <pc:docMk/>
          <pc:sldMk cId="0" sldId="256"/>
        </pc:sldMkLst>
      </pc:sldChg>
      <pc:sldChg chg="del">
        <pc:chgData name="pantelis balaouras" userId="25e8755020fc1734" providerId="LiveId" clId="{84E0AD13-CAF8-428F-912A-3A4BBDE924E0}" dt="2024-05-01T08:36:57.429" v="30" actId="47"/>
        <pc:sldMkLst>
          <pc:docMk/>
          <pc:sldMk cId="0" sldId="259"/>
        </pc:sldMkLst>
      </pc:sldChg>
      <pc:sldChg chg="modSp del mod">
        <pc:chgData name="pantelis balaouras" userId="25e8755020fc1734" providerId="LiveId" clId="{84E0AD13-CAF8-428F-912A-3A4BBDE924E0}" dt="2024-05-01T08:45:56.870" v="49" actId="47"/>
        <pc:sldMkLst>
          <pc:docMk/>
          <pc:sldMk cId="0" sldId="260"/>
        </pc:sldMkLst>
        <pc:spChg chg="mod">
          <ac:chgData name="pantelis balaouras" userId="25e8755020fc1734" providerId="LiveId" clId="{84E0AD13-CAF8-428F-912A-3A4BBDE924E0}" dt="2024-05-01T08:44:56.727" v="43"/>
          <ac:spMkLst>
            <pc:docMk/>
            <pc:sldMk cId="0" sldId="260"/>
            <ac:spMk id="142" creationId="{00000000-0000-0000-0000-000000000000}"/>
          </ac:spMkLst>
        </pc:spChg>
      </pc:sldChg>
      <pc:sldChg chg="del">
        <pc:chgData name="pantelis balaouras" userId="25e8755020fc1734" providerId="LiveId" clId="{84E0AD13-CAF8-428F-912A-3A4BBDE924E0}" dt="2024-05-01T08:48:06.301" v="63" actId="47"/>
        <pc:sldMkLst>
          <pc:docMk/>
          <pc:sldMk cId="0" sldId="261"/>
        </pc:sldMkLst>
      </pc:sldChg>
      <pc:sldChg chg="del">
        <pc:chgData name="pantelis balaouras" userId="25e8755020fc1734" providerId="LiveId" clId="{84E0AD13-CAF8-428F-912A-3A4BBDE924E0}" dt="2024-05-01T08:50:00.182" v="73" actId="47"/>
        <pc:sldMkLst>
          <pc:docMk/>
          <pc:sldMk cId="0" sldId="262"/>
        </pc:sldMkLst>
      </pc:sldChg>
      <pc:sldChg chg="addSp delSp modSp mod modAnim">
        <pc:chgData name="pantelis balaouras" userId="25e8755020fc1734" providerId="LiveId" clId="{84E0AD13-CAF8-428F-912A-3A4BBDE924E0}" dt="2024-05-01T09:45:26.583" v="107" actId="1076"/>
        <pc:sldMkLst>
          <pc:docMk/>
          <pc:sldMk cId="0" sldId="263"/>
        </pc:sldMkLst>
        <pc:spChg chg="add mod">
          <ac:chgData name="pantelis balaouras" userId="25e8755020fc1734" providerId="LiveId" clId="{84E0AD13-CAF8-428F-912A-3A4BBDE924E0}" dt="2024-05-01T09:45:26.583" v="107" actId="1076"/>
          <ac:spMkLst>
            <pc:docMk/>
            <pc:sldMk cId="0" sldId="263"/>
            <ac:spMk id="2" creationId="{9A680693-77D6-8DF0-59E4-DF97F446B553}"/>
          </ac:spMkLst>
        </pc:spChg>
        <pc:spChg chg="add mod">
          <ac:chgData name="pantelis balaouras" userId="25e8755020fc1734" providerId="LiveId" clId="{84E0AD13-CAF8-428F-912A-3A4BBDE924E0}" dt="2024-05-01T09:45:26.583" v="107" actId="1076"/>
          <ac:spMkLst>
            <pc:docMk/>
            <pc:sldMk cId="0" sldId="263"/>
            <ac:spMk id="3" creationId="{EEC1FD03-6445-FEF2-FC63-C219178F2D1B}"/>
          </ac:spMkLst>
        </pc:spChg>
        <pc:spChg chg="del mod">
          <ac:chgData name="pantelis balaouras" userId="25e8755020fc1734" providerId="LiveId" clId="{84E0AD13-CAF8-428F-912A-3A4BBDE924E0}" dt="2024-05-01T09:45:18.341" v="105" actId="478"/>
          <ac:spMkLst>
            <pc:docMk/>
            <pc:sldMk cId="0" sldId="263"/>
            <ac:spMk id="169" creationId="{00000000-0000-0000-0000-000000000000}"/>
          </ac:spMkLst>
        </pc:spChg>
        <pc:spChg chg="del">
          <ac:chgData name="pantelis balaouras" userId="25e8755020fc1734" providerId="LiveId" clId="{84E0AD13-CAF8-428F-912A-3A4BBDE924E0}" dt="2024-05-01T09:45:19.737" v="106" actId="478"/>
          <ac:spMkLst>
            <pc:docMk/>
            <pc:sldMk cId="0" sldId="263"/>
            <ac:spMk id="170" creationId="{00000000-0000-0000-0000-000000000000}"/>
          </ac:spMkLst>
        </pc:spChg>
      </pc:sldChg>
      <pc:sldChg chg="del">
        <pc:chgData name="pantelis balaouras" userId="25e8755020fc1734" providerId="LiveId" clId="{84E0AD13-CAF8-428F-912A-3A4BBDE924E0}" dt="2024-05-01T09:55:21.543" v="187" actId="47"/>
        <pc:sldMkLst>
          <pc:docMk/>
          <pc:sldMk cId="0" sldId="268"/>
        </pc:sldMkLst>
      </pc:sldChg>
      <pc:sldChg chg="addSp delSp modSp mod modAnim">
        <pc:chgData name="pantelis balaouras" userId="25e8755020fc1734" providerId="LiveId" clId="{84E0AD13-CAF8-428F-912A-3A4BBDE924E0}" dt="2024-05-01T09:47:35.348" v="137"/>
        <pc:sldMkLst>
          <pc:docMk/>
          <pc:sldMk cId="0" sldId="269"/>
        </pc:sldMkLst>
        <pc:spChg chg="add mod">
          <ac:chgData name="pantelis balaouras" userId="25e8755020fc1734" providerId="LiveId" clId="{84E0AD13-CAF8-428F-912A-3A4BBDE924E0}" dt="2024-05-01T09:47:35.348" v="137"/>
          <ac:spMkLst>
            <pc:docMk/>
            <pc:sldMk cId="0" sldId="269"/>
            <ac:spMk id="2" creationId="{015A345C-4727-667B-24E1-CD33A912CDBD}"/>
          </ac:spMkLst>
        </pc:spChg>
        <pc:spChg chg="add mod">
          <ac:chgData name="pantelis balaouras" userId="25e8755020fc1734" providerId="LiveId" clId="{84E0AD13-CAF8-428F-912A-3A4BBDE924E0}" dt="2024-05-01T09:47:35.348" v="137"/>
          <ac:spMkLst>
            <pc:docMk/>
            <pc:sldMk cId="0" sldId="269"/>
            <ac:spMk id="3" creationId="{E3992163-DDA7-70D2-E67A-08383A6DB852}"/>
          </ac:spMkLst>
        </pc:spChg>
        <pc:spChg chg="del">
          <ac:chgData name="pantelis balaouras" userId="25e8755020fc1734" providerId="LiveId" clId="{84E0AD13-CAF8-428F-912A-3A4BBDE924E0}" dt="2024-05-01T09:47:32.697" v="135" actId="478"/>
          <ac:spMkLst>
            <pc:docMk/>
            <pc:sldMk cId="0" sldId="269"/>
            <ac:spMk id="236" creationId="{00000000-0000-0000-0000-000000000000}"/>
          </ac:spMkLst>
        </pc:spChg>
        <pc:spChg chg="del">
          <ac:chgData name="pantelis balaouras" userId="25e8755020fc1734" providerId="LiveId" clId="{84E0AD13-CAF8-428F-912A-3A4BBDE924E0}" dt="2024-05-01T09:47:34.019" v="136" actId="478"/>
          <ac:spMkLst>
            <pc:docMk/>
            <pc:sldMk cId="0" sldId="269"/>
            <ac:spMk id="237" creationId="{00000000-0000-0000-0000-000000000000}"/>
          </ac:spMkLst>
        </pc:spChg>
      </pc:sldChg>
      <pc:sldChg chg="addSp delSp modSp mod modAnim">
        <pc:chgData name="pantelis balaouras" userId="25e8755020fc1734" providerId="LiveId" clId="{84E0AD13-CAF8-428F-912A-3A4BBDE924E0}" dt="2024-05-01T09:46:14.092" v="120" actId="1076"/>
        <pc:sldMkLst>
          <pc:docMk/>
          <pc:sldMk cId="0" sldId="270"/>
        </pc:sldMkLst>
        <pc:spChg chg="add mod">
          <ac:chgData name="pantelis balaouras" userId="25e8755020fc1734" providerId="LiveId" clId="{84E0AD13-CAF8-428F-912A-3A4BBDE924E0}" dt="2024-05-01T09:46:14.092" v="120" actId="1076"/>
          <ac:spMkLst>
            <pc:docMk/>
            <pc:sldMk cId="0" sldId="270"/>
            <ac:spMk id="2" creationId="{919C4DA6-F568-CC56-E782-2EC6F575AA8F}"/>
          </ac:spMkLst>
        </pc:spChg>
        <pc:spChg chg="add mod">
          <ac:chgData name="pantelis balaouras" userId="25e8755020fc1734" providerId="LiveId" clId="{84E0AD13-CAF8-428F-912A-3A4BBDE924E0}" dt="2024-05-01T09:46:14.092" v="120" actId="1076"/>
          <ac:spMkLst>
            <pc:docMk/>
            <pc:sldMk cId="0" sldId="270"/>
            <ac:spMk id="3" creationId="{3ADA3E00-0EC2-C692-972B-2936F57AE6C6}"/>
          </ac:spMkLst>
        </pc:spChg>
        <pc:spChg chg="del">
          <ac:chgData name="pantelis balaouras" userId="25e8755020fc1734" providerId="LiveId" clId="{84E0AD13-CAF8-428F-912A-3A4BBDE924E0}" dt="2024-05-01T09:46:05.814" v="117" actId="478"/>
          <ac:spMkLst>
            <pc:docMk/>
            <pc:sldMk cId="0" sldId="270"/>
            <ac:spMk id="244" creationId="{00000000-0000-0000-0000-000000000000}"/>
          </ac:spMkLst>
        </pc:spChg>
        <pc:spChg chg="del mod">
          <ac:chgData name="pantelis balaouras" userId="25e8755020fc1734" providerId="LiveId" clId="{84E0AD13-CAF8-428F-912A-3A4BBDE924E0}" dt="2024-05-01T09:46:07.255" v="119" actId="478"/>
          <ac:spMkLst>
            <pc:docMk/>
            <pc:sldMk cId="0" sldId="270"/>
            <ac:spMk id="245" creationId="{00000000-0000-0000-0000-000000000000}"/>
          </ac:spMkLst>
        </pc:spChg>
      </pc:sldChg>
      <pc:sldChg chg="addSp delSp modSp mod modAnim">
        <pc:chgData name="pantelis balaouras" userId="25e8755020fc1734" providerId="LiveId" clId="{84E0AD13-CAF8-428F-912A-3A4BBDE924E0}" dt="2024-05-01T09:45:52.934" v="114"/>
        <pc:sldMkLst>
          <pc:docMk/>
          <pc:sldMk cId="0" sldId="271"/>
        </pc:sldMkLst>
        <pc:spChg chg="add mod">
          <ac:chgData name="pantelis balaouras" userId="25e8755020fc1734" providerId="LiveId" clId="{84E0AD13-CAF8-428F-912A-3A4BBDE924E0}" dt="2024-05-01T09:45:52.934" v="114"/>
          <ac:spMkLst>
            <pc:docMk/>
            <pc:sldMk cId="0" sldId="271"/>
            <ac:spMk id="2" creationId="{B3BE50A7-1D76-DE19-CD1E-D7CA57D5FC41}"/>
          </ac:spMkLst>
        </pc:spChg>
        <pc:spChg chg="add mod">
          <ac:chgData name="pantelis balaouras" userId="25e8755020fc1734" providerId="LiveId" clId="{84E0AD13-CAF8-428F-912A-3A4BBDE924E0}" dt="2024-05-01T09:45:52.934" v="114"/>
          <ac:spMkLst>
            <pc:docMk/>
            <pc:sldMk cId="0" sldId="271"/>
            <ac:spMk id="3" creationId="{4F95448B-F99E-CF21-AFE3-576DB6975042}"/>
          </ac:spMkLst>
        </pc:spChg>
        <pc:spChg chg="del">
          <ac:chgData name="pantelis balaouras" userId="25e8755020fc1734" providerId="LiveId" clId="{84E0AD13-CAF8-428F-912A-3A4BBDE924E0}" dt="2024-05-01T09:45:49.981" v="112" actId="478"/>
          <ac:spMkLst>
            <pc:docMk/>
            <pc:sldMk cId="0" sldId="271"/>
            <ac:spMk id="252" creationId="{00000000-0000-0000-0000-000000000000}"/>
          </ac:spMkLst>
        </pc:spChg>
        <pc:spChg chg="del">
          <ac:chgData name="pantelis balaouras" userId="25e8755020fc1734" providerId="LiveId" clId="{84E0AD13-CAF8-428F-912A-3A4BBDE924E0}" dt="2024-05-01T09:45:51.553" v="113" actId="478"/>
          <ac:spMkLst>
            <pc:docMk/>
            <pc:sldMk cId="0" sldId="271"/>
            <ac:spMk id="253" creationId="{00000000-0000-0000-0000-000000000000}"/>
          </ac:spMkLst>
        </pc:spChg>
      </pc:sldChg>
      <pc:sldChg chg="addSp delSp modSp mod modAnim">
        <pc:chgData name="pantelis balaouras" userId="25e8755020fc1734" providerId="LiveId" clId="{84E0AD13-CAF8-428F-912A-3A4BBDE924E0}" dt="2024-05-01T09:47:23.589" v="134"/>
        <pc:sldMkLst>
          <pc:docMk/>
          <pc:sldMk cId="0" sldId="272"/>
        </pc:sldMkLst>
        <pc:spChg chg="add mod">
          <ac:chgData name="pantelis balaouras" userId="25e8755020fc1734" providerId="LiveId" clId="{84E0AD13-CAF8-428F-912A-3A4BBDE924E0}" dt="2024-05-01T09:47:23.589" v="134"/>
          <ac:spMkLst>
            <pc:docMk/>
            <pc:sldMk cId="0" sldId="272"/>
            <ac:spMk id="2" creationId="{27392021-5260-7086-773D-8E806353B749}"/>
          </ac:spMkLst>
        </pc:spChg>
        <pc:spChg chg="add mod">
          <ac:chgData name="pantelis balaouras" userId="25e8755020fc1734" providerId="LiveId" clId="{84E0AD13-CAF8-428F-912A-3A4BBDE924E0}" dt="2024-05-01T09:47:23.589" v="134"/>
          <ac:spMkLst>
            <pc:docMk/>
            <pc:sldMk cId="0" sldId="272"/>
            <ac:spMk id="3" creationId="{694015B6-29E7-4725-D168-A5FC81BCE96B}"/>
          </ac:spMkLst>
        </pc:spChg>
        <pc:spChg chg="del">
          <ac:chgData name="pantelis balaouras" userId="25e8755020fc1734" providerId="LiveId" clId="{84E0AD13-CAF8-428F-912A-3A4BBDE924E0}" dt="2024-05-01T09:47:13.667" v="132" actId="478"/>
          <ac:spMkLst>
            <pc:docMk/>
            <pc:sldMk cId="0" sldId="272"/>
            <ac:spMk id="260" creationId="{00000000-0000-0000-0000-000000000000}"/>
          </ac:spMkLst>
        </pc:spChg>
        <pc:spChg chg="del">
          <ac:chgData name="pantelis balaouras" userId="25e8755020fc1734" providerId="LiveId" clId="{84E0AD13-CAF8-428F-912A-3A4BBDE924E0}" dt="2024-05-01T09:47:14.815" v="133" actId="478"/>
          <ac:spMkLst>
            <pc:docMk/>
            <pc:sldMk cId="0" sldId="272"/>
            <ac:spMk id="261" creationId="{00000000-0000-0000-0000-000000000000}"/>
          </ac:spMkLst>
        </pc:spChg>
      </pc:sldChg>
      <pc:sldChg chg="addSp delSp modSp mod modAnim">
        <pc:chgData name="pantelis balaouras" userId="25e8755020fc1734" providerId="LiveId" clId="{84E0AD13-CAF8-428F-912A-3A4BBDE924E0}" dt="2024-05-01T09:47:09.106" v="131" actId="255"/>
        <pc:sldMkLst>
          <pc:docMk/>
          <pc:sldMk cId="0" sldId="275"/>
        </pc:sldMkLst>
        <pc:spChg chg="add mod">
          <ac:chgData name="pantelis balaouras" userId="25e8755020fc1734" providerId="LiveId" clId="{84E0AD13-CAF8-428F-912A-3A4BBDE924E0}" dt="2024-05-01T09:47:09.106" v="131" actId="255"/>
          <ac:spMkLst>
            <pc:docMk/>
            <pc:sldMk cId="0" sldId="275"/>
            <ac:spMk id="2" creationId="{3C23C578-33F7-D684-AD3F-6921E8DF093D}"/>
          </ac:spMkLst>
        </pc:spChg>
        <pc:spChg chg="add mod">
          <ac:chgData name="pantelis balaouras" userId="25e8755020fc1734" providerId="LiveId" clId="{84E0AD13-CAF8-428F-912A-3A4BBDE924E0}" dt="2024-05-01T09:47:09.106" v="131" actId="255"/>
          <ac:spMkLst>
            <pc:docMk/>
            <pc:sldMk cId="0" sldId="275"/>
            <ac:spMk id="3" creationId="{70B09BA9-BC0D-8301-8C6E-4D078A6D5CCE}"/>
          </ac:spMkLst>
        </pc:spChg>
        <pc:spChg chg="del">
          <ac:chgData name="pantelis balaouras" userId="25e8755020fc1734" providerId="LiveId" clId="{84E0AD13-CAF8-428F-912A-3A4BBDE924E0}" dt="2024-05-01T09:46:57.184" v="127" actId="478"/>
          <ac:spMkLst>
            <pc:docMk/>
            <pc:sldMk cId="0" sldId="275"/>
            <ac:spMk id="290" creationId="{00000000-0000-0000-0000-000000000000}"/>
          </ac:spMkLst>
        </pc:spChg>
        <pc:spChg chg="del">
          <ac:chgData name="pantelis balaouras" userId="25e8755020fc1734" providerId="LiveId" clId="{84E0AD13-CAF8-428F-912A-3A4BBDE924E0}" dt="2024-05-01T09:46:58.792" v="128" actId="478"/>
          <ac:spMkLst>
            <pc:docMk/>
            <pc:sldMk cId="0" sldId="275"/>
            <ac:spMk id="291" creationId="{00000000-0000-0000-0000-000000000000}"/>
          </ac:spMkLst>
        </pc:spChg>
      </pc:sldChg>
      <pc:sldChg chg="addSp delSp modSp mod modAnim">
        <pc:chgData name="pantelis balaouras" userId="25e8755020fc1734" providerId="LiveId" clId="{84E0AD13-CAF8-428F-912A-3A4BBDE924E0}" dt="2024-05-01T09:46:26.583" v="123"/>
        <pc:sldMkLst>
          <pc:docMk/>
          <pc:sldMk cId="0" sldId="278"/>
        </pc:sldMkLst>
        <pc:spChg chg="add mod">
          <ac:chgData name="pantelis balaouras" userId="25e8755020fc1734" providerId="LiveId" clId="{84E0AD13-CAF8-428F-912A-3A4BBDE924E0}" dt="2024-05-01T09:46:26.583" v="123"/>
          <ac:spMkLst>
            <pc:docMk/>
            <pc:sldMk cId="0" sldId="278"/>
            <ac:spMk id="2" creationId="{D9637021-EB36-CBE5-43FA-BC6A56AF5D02}"/>
          </ac:spMkLst>
        </pc:spChg>
        <pc:spChg chg="add mod">
          <ac:chgData name="pantelis balaouras" userId="25e8755020fc1734" providerId="LiveId" clId="{84E0AD13-CAF8-428F-912A-3A4BBDE924E0}" dt="2024-05-01T09:46:26.583" v="123"/>
          <ac:spMkLst>
            <pc:docMk/>
            <pc:sldMk cId="0" sldId="278"/>
            <ac:spMk id="3" creationId="{A2164FD8-98EA-D877-1B76-F2E0E3C1D34F}"/>
          </ac:spMkLst>
        </pc:spChg>
        <pc:spChg chg="del">
          <ac:chgData name="pantelis balaouras" userId="25e8755020fc1734" providerId="LiveId" clId="{84E0AD13-CAF8-428F-912A-3A4BBDE924E0}" dt="2024-05-01T09:46:23.607" v="121" actId="478"/>
          <ac:spMkLst>
            <pc:docMk/>
            <pc:sldMk cId="0" sldId="278"/>
            <ac:spMk id="323" creationId="{00000000-0000-0000-0000-000000000000}"/>
          </ac:spMkLst>
        </pc:spChg>
        <pc:spChg chg="del">
          <ac:chgData name="pantelis balaouras" userId="25e8755020fc1734" providerId="LiveId" clId="{84E0AD13-CAF8-428F-912A-3A4BBDE924E0}" dt="2024-05-01T09:46:25.404" v="122" actId="478"/>
          <ac:spMkLst>
            <pc:docMk/>
            <pc:sldMk cId="0" sldId="278"/>
            <ac:spMk id="324" creationId="{00000000-0000-0000-0000-000000000000}"/>
          </ac:spMkLst>
        </pc:spChg>
      </pc:sldChg>
      <pc:sldChg chg="addSp delSp modSp mod modAnim">
        <pc:chgData name="pantelis balaouras" userId="25e8755020fc1734" providerId="LiveId" clId="{84E0AD13-CAF8-428F-912A-3A4BBDE924E0}" dt="2024-05-01T09:46:34.438" v="126"/>
        <pc:sldMkLst>
          <pc:docMk/>
          <pc:sldMk cId="0" sldId="279"/>
        </pc:sldMkLst>
        <pc:spChg chg="add mod">
          <ac:chgData name="pantelis balaouras" userId="25e8755020fc1734" providerId="LiveId" clId="{84E0AD13-CAF8-428F-912A-3A4BBDE924E0}" dt="2024-05-01T09:46:34.438" v="126"/>
          <ac:spMkLst>
            <pc:docMk/>
            <pc:sldMk cId="0" sldId="279"/>
            <ac:spMk id="2" creationId="{D56B3DA6-3A83-F428-C966-AC2EF75F4C07}"/>
          </ac:spMkLst>
        </pc:spChg>
        <pc:spChg chg="add mod">
          <ac:chgData name="pantelis balaouras" userId="25e8755020fc1734" providerId="LiveId" clId="{84E0AD13-CAF8-428F-912A-3A4BBDE924E0}" dt="2024-05-01T09:46:34.438" v="126"/>
          <ac:spMkLst>
            <pc:docMk/>
            <pc:sldMk cId="0" sldId="279"/>
            <ac:spMk id="3" creationId="{7B5E7E72-0AD7-5A96-D545-4BBC00BD2824}"/>
          </ac:spMkLst>
        </pc:spChg>
        <pc:spChg chg="del">
          <ac:chgData name="pantelis balaouras" userId="25e8755020fc1734" providerId="LiveId" clId="{84E0AD13-CAF8-428F-912A-3A4BBDE924E0}" dt="2024-05-01T09:46:31.430" v="124" actId="478"/>
          <ac:spMkLst>
            <pc:docMk/>
            <pc:sldMk cId="0" sldId="279"/>
            <ac:spMk id="331" creationId="{00000000-0000-0000-0000-000000000000}"/>
          </ac:spMkLst>
        </pc:spChg>
        <pc:spChg chg="del">
          <ac:chgData name="pantelis balaouras" userId="25e8755020fc1734" providerId="LiveId" clId="{84E0AD13-CAF8-428F-912A-3A4BBDE924E0}" dt="2024-05-01T09:46:33.209" v="125" actId="478"/>
          <ac:spMkLst>
            <pc:docMk/>
            <pc:sldMk cId="0" sldId="279"/>
            <ac:spMk id="332" creationId="{00000000-0000-0000-0000-000000000000}"/>
          </ac:spMkLst>
        </pc:spChg>
      </pc:sldChg>
      <pc:sldChg chg="addSp delSp modSp mod modAnim">
        <pc:chgData name="pantelis balaouras" userId="25e8755020fc1734" providerId="LiveId" clId="{84E0AD13-CAF8-428F-912A-3A4BBDE924E0}" dt="2024-05-01T09:45:41.046" v="111"/>
        <pc:sldMkLst>
          <pc:docMk/>
          <pc:sldMk cId="2294774375" sldId="281"/>
        </pc:sldMkLst>
        <pc:spChg chg="add mod">
          <ac:chgData name="pantelis balaouras" userId="25e8755020fc1734" providerId="LiveId" clId="{84E0AD13-CAF8-428F-912A-3A4BBDE924E0}" dt="2024-05-01T09:45:41.046" v="111"/>
          <ac:spMkLst>
            <pc:docMk/>
            <pc:sldMk cId="2294774375" sldId="281"/>
            <ac:spMk id="2" creationId="{520482F8-998B-EA75-1CB5-14EEBA17D9CE}"/>
          </ac:spMkLst>
        </pc:spChg>
        <pc:spChg chg="add mod">
          <ac:chgData name="pantelis balaouras" userId="25e8755020fc1734" providerId="LiveId" clId="{84E0AD13-CAF8-428F-912A-3A4BBDE924E0}" dt="2024-05-01T09:45:41.046" v="111"/>
          <ac:spMkLst>
            <pc:docMk/>
            <pc:sldMk cId="2294774375" sldId="281"/>
            <ac:spMk id="3" creationId="{C93DE342-3AF1-950E-A0F9-1C3828F20946}"/>
          </ac:spMkLst>
        </pc:spChg>
        <pc:spChg chg="del mod">
          <ac:chgData name="pantelis balaouras" userId="25e8755020fc1734" providerId="LiveId" clId="{84E0AD13-CAF8-428F-912A-3A4BBDE924E0}" dt="2024-05-01T09:45:38.815" v="109" actId="478"/>
          <ac:spMkLst>
            <pc:docMk/>
            <pc:sldMk cId="2294774375" sldId="281"/>
            <ac:spMk id="169" creationId="{812A1AA0-6333-6456-D6B6-DE027D13ACAB}"/>
          </ac:spMkLst>
        </pc:spChg>
        <pc:spChg chg="del">
          <ac:chgData name="pantelis balaouras" userId="25e8755020fc1734" providerId="LiveId" clId="{84E0AD13-CAF8-428F-912A-3A4BBDE924E0}" dt="2024-05-01T09:45:40.136" v="110" actId="478"/>
          <ac:spMkLst>
            <pc:docMk/>
            <pc:sldMk cId="2294774375" sldId="281"/>
            <ac:spMk id="170" creationId="{A30AE6D5-1EE7-00E2-B6A6-332A811CF9DC}"/>
          </ac:spMkLst>
        </pc:spChg>
      </pc:sldChg>
      <pc:sldChg chg="del">
        <pc:chgData name="pantelis balaouras" userId="25e8755020fc1734" providerId="LiveId" clId="{84E0AD13-CAF8-428F-912A-3A4BBDE924E0}" dt="2024-05-01T09:42:18.699" v="87" actId="47"/>
        <pc:sldMkLst>
          <pc:docMk/>
          <pc:sldMk cId="3944454952" sldId="282"/>
        </pc:sldMkLst>
      </pc:sldChg>
      <pc:sldChg chg="del">
        <pc:chgData name="pantelis balaouras" userId="25e8755020fc1734" providerId="LiveId" clId="{84E0AD13-CAF8-428F-912A-3A4BBDE924E0}" dt="2024-05-01T09:44:42.210" v="100" actId="47"/>
        <pc:sldMkLst>
          <pc:docMk/>
          <pc:sldMk cId="3891901561" sldId="283"/>
        </pc:sldMkLst>
      </pc:sldChg>
      <pc:sldChg chg="modSp mod">
        <pc:chgData name="pantelis balaouras" userId="25e8755020fc1734" providerId="LiveId" clId="{84E0AD13-CAF8-428F-912A-3A4BBDE924E0}" dt="2024-05-01T09:43:00.037" v="89" actId="2711"/>
        <pc:sldMkLst>
          <pc:docMk/>
          <pc:sldMk cId="4008420260" sldId="424"/>
        </pc:sldMkLst>
        <pc:spChg chg="mod">
          <ac:chgData name="pantelis balaouras" userId="25e8755020fc1734" providerId="LiveId" clId="{84E0AD13-CAF8-428F-912A-3A4BBDE924E0}" dt="2024-05-01T09:43:00.037" v="89" actId="2711"/>
          <ac:spMkLst>
            <pc:docMk/>
            <pc:sldMk cId="4008420260" sldId="424"/>
            <ac:spMk id="2" creationId="{76DC98E3-03AE-05FE-D306-50B5372D125D}"/>
          </ac:spMkLst>
        </pc:spChg>
        <pc:spChg chg="mod">
          <ac:chgData name="pantelis balaouras" userId="25e8755020fc1734" providerId="LiveId" clId="{84E0AD13-CAF8-428F-912A-3A4BBDE924E0}" dt="2024-05-01T08:56:05.723" v="74"/>
          <ac:spMkLst>
            <pc:docMk/>
            <pc:sldMk cId="4008420260" sldId="424"/>
            <ac:spMk id="4" creationId="{9651827C-5BB0-427C-8C65-8784AC89CEFC}"/>
          </ac:spMkLst>
        </pc:spChg>
        <pc:spChg chg="mod">
          <ac:chgData name="pantelis balaouras" userId="25e8755020fc1734" providerId="LiveId" clId="{84E0AD13-CAF8-428F-912A-3A4BBDE924E0}" dt="2024-05-01T09:43:00.037" v="89" actId="2711"/>
          <ac:spMkLst>
            <pc:docMk/>
            <pc:sldMk cId="4008420260" sldId="424"/>
            <ac:spMk id="5" creationId="{88178301-C8A7-4724-8CF8-344EAE75664C}"/>
          </ac:spMkLst>
        </pc:spChg>
        <pc:spChg chg="mod">
          <ac:chgData name="pantelis balaouras" userId="25e8755020fc1734" providerId="LiveId" clId="{84E0AD13-CAF8-428F-912A-3A4BBDE924E0}" dt="2024-05-01T09:43:00.037" v="89" actId="2711"/>
          <ac:spMkLst>
            <pc:docMk/>
            <pc:sldMk cId="4008420260" sldId="424"/>
            <ac:spMk id="10" creationId="{E448F981-31BC-4A5C-A52A-2CB296CA1B95}"/>
          </ac:spMkLst>
        </pc:spChg>
        <pc:spChg chg="mod">
          <ac:chgData name="pantelis balaouras" userId="25e8755020fc1734" providerId="LiveId" clId="{84E0AD13-CAF8-428F-912A-3A4BBDE924E0}" dt="2024-05-01T09:43:00.037" v="89" actId="2711"/>
          <ac:spMkLst>
            <pc:docMk/>
            <pc:sldMk cId="4008420260" sldId="424"/>
            <ac:spMk id="11" creationId="{B08E9EB4-6838-4FCD-B853-E6E51FCAD438}"/>
          </ac:spMkLst>
        </pc:spChg>
      </pc:sldChg>
      <pc:sldChg chg="delSp modSp add mod">
        <pc:chgData name="pantelis balaouras" userId="25e8755020fc1734" providerId="LiveId" clId="{84E0AD13-CAF8-428F-912A-3A4BBDE924E0}" dt="2024-05-01T08:36:46.643" v="29" actId="6549"/>
        <pc:sldMkLst>
          <pc:docMk/>
          <pc:sldMk cId="319560736" sldId="436"/>
        </pc:sldMkLst>
        <pc:spChg chg="mod">
          <ac:chgData name="pantelis balaouras" userId="25e8755020fc1734" providerId="LiveId" clId="{84E0AD13-CAF8-428F-912A-3A4BBDE924E0}" dt="2024-05-01T08:36:46.643" v="29" actId="6549"/>
          <ac:spMkLst>
            <pc:docMk/>
            <pc:sldMk cId="319560736" sldId="436"/>
            <ac:spMk id="4" creationId="{122BC770-408C-50C8-126F-18790E99F2CB}"/>
          </ac:spMkLst>
        </pc:spChg>
        <pc:spChg chg="del">
          <ac:chgData name="pantelis balaouras" userId="25e8755020fc1734" providerId="LiveId" clId="{84E0AD13-CAF8-428F-912A-3A4BBDE924E0}" dt="2024-05-01T08:35:27.055" v="2" actId="478"/>
          <ac:spMkLst>
            <pc:docMk/>
            <pc:sldMk cId="319560736" sldId="436"/>
            <ac:spMk id="5" creationId="{9C196132-8E2D-3323-B795-861D3CE5DD11}"/>
          </ac:spMkLst>
        </pc:spChg>
        <pc:spChg chg="mod">
          <ac:chgData name="pantelis balaouras" userId="25e8755020fc1734" providerId="LiveId" clId="{84E0AD13-CAF8-428F-912A-3A4BBDE924E0}" dt="2024-05-01T08:36:26.950" v="6" actId="2711"/>
          <ac:spMkLst>
            <pc:docMk/>
            <pc:sldMk cId="319560736" sldId="436"/>
            <ac:spMk id="24" creationId="{E6A6A2C1-905C-CF21-28C1-3A5CBA4B3EAA}"/>
          </ac:spMkLst>
        </pc:spChg>
      </pc:sldChg>
      <pc:sldChg chg="modSp add mod">
        <pc:chgData name="pantelis balaouras" userId="25e8755020fc1734" providerId="LiveId" clId="{84E0AD13-CAF8-428F-912A-3A4BBDE924E0}" dt="2024-05-01T08:48:02.872" v="62" actId="255"/>
        <pc:sldMkLst>
          <pc:docMk/>
          <pc:sldMk cId="394574739" sldId="438"/>
        </pc:sldMkLst>
        <pc:spChg chg="mod">
          <ac:chgData name="pantelis balaouras" userId="25e8755020fc1734" providerId="LiveId" clId="{84E0AD13-CAF8-428F-912A-3A4BBDE924E0}" dt="2024-05-01T08:46:36.787" v="51"/>
          <ac:spMkLst>
            <pc:docMk/>
            <pc:sldMk cId="394574739" sldId="438"/>
            <ac:spMk id="4" creationId="{9651827C-5BB0-427C-8C65-8784AC89CEFC}"/>
          </ac:spMkLst>
        </pc:spChg>
        <pc:spChg chg="mod">
          <ac:chgData name="pantelis balaouras" userId="25e8755020fc1734" providerId="LiveId" clId="{84E0AD13-CAF8-428F-912A-3A4BBDE924E0}" dt="2024-05-01T08:47:52.275" v="61" actId="255"/>
          <ac:spMkLst>
            <pc:docMk/>
            <pc:sldMk cId="394574739" sldId="438"/>
            <ac:spMk id="5" creationId="{88178301-C8A7-4724-8CF8-344EAE75664C}"/>
          </ac:spMkLst>
        </pc:spChg>
        <pc:spChg chg="mod">
          <ac:chgData name="pantelis balaouras" userId="25e8755020fc1734" providerId="LiveId" clId="{84E0AD13-CAF8-428F-912A-3A4BBDE924E0}" dt="2024-05-01T08:48:02.872" v="62" actId="255"/>
          <ac:spMkLst>
            <pc:docMk/>
            <pc:sldMk cId="394574739" sldId="438"/>
            <ac:spMk id="10" creationId="{E448F981-31BC-4A5C-A52A-2CB296CA1B95}"/>
          </ac:spMkLst>
        </pc:spChg>
        <pc:spChg chg="mod">
          <ac:chgData name="pantelis balaouras" userId="25e8755020fc1734" providerId="LiveId" clId="{84E0AD13-CAF8-428F-912A-3A4BBDE924E0}" dt="2024-05-01T08:47:43.385" v="60" actId="255"/>
          <ac:spMkLst>
            <pc:docMk/>
            <pc:sldMk cId="394574739" sldId="438"/>
            <ac:spMk id="11" creationId="{B08E9EB4-6838-4FCD-B853-E6E51FCAD438}"/>
          </ac:spMkLst>
        </pc:spChg>
        <pc:spChg chg="mod">
          <ac:chgData name="pantelis balaouras" userId="25e8755020fc1734" providerId="LiveId" clId="{84E0AD13-CAF8-428F-912A-3A4BBDE924E0}" dt="2024-05-01T08:47:38.609" v="59" actId="20577"/>
          <ac:spMkLst>
            <pc:docMk/>
            <pc:sldMk cId="394574739" sldId="438"/>
            <ac:spMk id="12" creationId="{330EFFD1-979D-4EE1-BDD9-918267F048CC}"/>
          </ac:spMkLst>
        </pc:spChg>
      </pc:sldChg>
      <pc:sldChg chg="modSp add mod">
        <pc:chgData name="pantelis balaouras" userId="25e8755020fc1734" providerId="LiveId" clId="{84E0AD13-CAF8-428F-912A-3A4BBDE924E0}" dt="2024-05-01T08:45:39.684" v="48" actId="255"/>
        <pc:sldMkLst>
          <pc:docMk/>
          <pc:sldMk cId="1072759670" sldId="440"/>
        </pc:sldMkLst>
        <pc:spChg chg="mod">
          <ac:chgData name="pantelis balaouras" userId="25e8755020fc1734" providerId="LiveId" clId="{84E0AD13-CAF8-428F-912A-3A4BBDE924E0}" dt="2024-05-01T08:45:31.297" v="47" actId="255"/>
          <ac:spMkLst>
            <pc:docMk/>
            <pc:sldMk cId="1072759670" sldId="440"/>
            <ac:spMk id="2" creationId="{8350A70B-8EA5-D66A-CE84-35016F7ECF64}"/>
          </ac:spMkLst>
        </pc:spChg>
        <pc:spChg chg="mod">
          <ac:chgData name="pantelis balaouras" userId="25e8755020fc1734" providerId="LiveId" clId="{84E0AD13-CAF8-428F-912A-3A4BBDE924E0}" dt="2024-05-01T08:44:09.902" v="39"/>
          <ac:spMkLst>
            <pc:docMk/>
            <pc:sldMk cId="1072759670" sldId="440"/>
            <ac:spMk id="4" creationId="{9651827C-5BB0-427C-8C65-8784AC89CEFC}"/>
          </ac:spMkLst>
        </pc:spChg>
        <pc:spChg chg="mod">
          <ac:chgData name="pantelis balaouras" userId="25e8755020fc1734" providerId="LiveId" clId="{84E0AD13-CAF8-428F-912A-3A4BBDE924E0}" dt="2024-05-01T08:45:13.195" v="45" actId="255"/>
          <ac:spMkLst>
            <pc:docMk/>
            <pc:sldMk cId="1072759670" sldId="440"/>
            <ac:spMk id="5" creationId="{88178301-C8A7-4724-8CF8-344EAE75664C}"/>
          </ac:spMkLst>
        </pc:spChg>
        <pc:spChg chg="mod">
          <ac:chgData name="pantelis balaouras" userId="25e8755020fc1734" providerId="LiveId" clId="{84E0AD13-CAF8-428F-912A-3A4BBDE924E0}" dt="2024-05-01T08:45:23.712" v="46" actId="255"/>
          <ac:spMkLst>
            <pc:docMk/>
            <pc:sldMk cId="1072759670" sldId="440"/>
            <ac:spMk id="10" creationId="{E448F981-31BC-4A5C-A52A-2CB296CA1B95}"/>
          </ac:spMkLst>
        </pc:spChg>
        <pc:spChg chg="mod">
          <ac:chgData name="pantelis balaouras" userId="25e8755020fc1734" providerId="LiveId" clId="{84E0AD13-CAF8-428F-912A-3A4BBDE924E0}" dt="2024-05-01T08:45:39.684" v="48" actId="255"/>
          <ac:spMkLst>
            <pc:docMk/>
            <pc:sldMk cId="1072759670" sldId="440"/>
            <ac:spMk id="12" creationId="{330EFFD1-979D-4EE1-BDD9-918267F048CC}"/>
          </ac:spMkLst>
        </pc:spChg>
      </pc:sldChg>
      <pc:sldChg chg="modSp add mod">
        <pc:chgData name="pantelis balaouras" userId="25e8755020fc1734" providerId="LiveId" clId="{84E0AD13-CAF8-428F-912A-3A4BBDE924E0}" dt="2024-05-01T08:49:53.054" v="72" actId="255"/>
        <pc:sldMkLst>
          <pc:docMk/>
          <pc:sldMk cId="3032865709" sldId="445"/>
        </pc:sldMkLst>
        <pc:spChg chg="mod">
          <ac:chgData name="pantelis balaouras" userId="25e8755020fc1734" providerId="LiveId" clId="{84E0AD13-CAF8-428F-912A-3A4BBDE924E0}" dt="2024-05-01T08:48:33.954" v="65"/>
          <ac:spMkLst>
            <pc:docMk/>
            <pc:sldMk cId="3032865709" sldId="445"/>
            <ac:spMk id="4" creationId="{9651827C-5BB0-427C-8C65-8784AC89CEFC}"/>
          </ac:spMkLst>
        </pc:spChg>
        <pc:spChg chg="mod">
          <ac:chgData name="pantelis balaouras" userId="25e8755020fc1734" providerId="LiveId" clId="{84E0AD13-CAF8-428F-912A-3A4BBDE924E0}" dt="2024-05-01T08:49:53.054" v="72" actId="255"/>
          <ac:spMkLst>
            <pc:docMk/>
            <pc:sldMk cId="3032865709" sldId="445"/>
            <ac:spMk id="5" creationId="{88178301-C8A7-4724-8CF8-344EAE75664C}"/>
          </ac:spMkLst>
        </pc:spChg>
        <pc:spChg chg="mod">
          <ac:chgData name="pantelis balaouras" userId="25e8755020fc1734" providerId="LiveId" clId="{84E0AD13-CAF8-428F-912A-3A4BBDE924E0}" dt="2024-05-01T08:49:53.054" v="72" actId="255"/>
          <ac:spMkLst>
            <pc:docMk/>
            <pc:sldMk cId="3032865709" sldId="445"/>
            <ac:spMk id="10" creationId="{E448F981-31BC-4A5C-A52A-2CB296CA1B95}"/>
          </ac:spMkLst>
        </pc:spChg>
        <pc:spChg chg="mod">
          <ac:chgData name="pantelis balaouras" userId="25e8755020fc1734" providerId="LiveId" clId="{84E0AD13-CAF8-428F-912A-3A4BBDE924E0}" dt="2024-05-01T08:49:53.054" v="72" actId="255"/>
          <ac:spMkLst>
            <pc:docMk/>
            <pc:sldMk cId="3032865709" sldId="445"/>
            <ac:spMk id="11" creationId="{B08E9EB4-6838-4FCD-B853-E6E51FCAD438}"/>
          </ac:spMkLst>
        </pc:spChg>
        <pc:spChg chg="mod">
          <ac:chgData name="pantelis balaouras" userId="25e8755020fc1734" providerId="LiveId" clId="{84E0AD13-CAF8-428F-912A-3A4BBDE924E0}" dt="2024-05-01T08:49:53.054" v="72" actId="255"/>
          <ac:spMkLst>
            <pc:docMk/>
            <pc:sldMk cId="3032865709" sldId="445"/>
            <ac:spMk id="12" creationId="{330EFFD1-979D-4EE1-BDD9-918267F048CC}"/>
          </ac:spMkLst>
        </pc:spChg>
      </pc:sldChg>
      <pc:sldChg chg="modSp add mod">
        <pc:chgData name="pantelis balaouras" userId="25e8755020fc1734" providerId="LiveId" clId="{84E0AD13-CAF8-428F-912A-3A4BBDE924E0}" dt="2024-05-01T09:44:39.077" v="99"/>
        <pc:sldMkLst>
          <pc:docMk/>
          <pc:sldMk cId="1694333256" sldId="446"/>
        </pc:sldMkLst>
        <pc:spChg chg="mod">
          <ac:chgData name="pantelis balaouras" userId="25e8755020fc1734" providerId="LiveId" clId="{84E0AD13-CAF8-428F-912A-3A4BBDE924E0}" dt="2024-05-01T09:43:59.588" v="95" actId="6549"/>
          <ac:spMkLst>
            <pc:docMk/>
            <pc:sldMk cId="1694333256" sldId="446"/>
            <ac:spMk id="2" creationId="{76DC98E3-03AE-05FE-D306-50B5372D125D}"/>
          </ac:spMkLst>
        </pc:spChg>
        <pc:spChg chg="mod">
          <ac:chgData name="pantelis balaouras" userId="25e8755020fc1734" providerId="LiveId" clId="{84E0AD13-CAF8-428F-912A-3A4BBDE924E0}" dt="2024-05-01T09:43:31.780" v="91"/>
          <ac:spMkLst>
            <pc:docMk/>
            <pc:sldMk cId="1694333256" sldId="446"/>
            <ac:spMk id="4" creationId="{9651827C-5BB0-427C-8C65-8784AC89CEFC}"/>
          </ac:spMkLst>
        </pc:spChg>
        <pc:spChg chg="mod">
          <ac:chgData name="pantelis balaouras" userId="25e8755020fc1734" providerId="LiveId" clId="{84E0AD13-CAF8-428F-912A-3A4BBDE924E0}" dt="2024-05-01T09:43:43.627" v="92"/>
          <ac:spMkLst>
            <pc:docMk/>
            <pc:sldMk cId="1694333256" sldId="446"/>
            <ac:spMk id="5" creationId="{88178301-C8A7-4724-8CF8-344EAE75664C}"/>
          </ac:spMkLst>
        </pc:spChg>
        <pc:spChg chg="mod">
          <ac:chgData name="pantelis balaouras" userId="25e8755020fc1734" providerId="LiveId" clId="{84E0AD13-CAF8-428F-912A-3A4BBDE924E0}" dt="2024-05-01T09:44:15.003" v="98" actId="6549"/>
          <ac:spMkLst>
            <pc:docMk/>
            <pc:sldMk cId="1694333256" sldId="446"/>
            <ac:spMk id="10" creationId="{E448F981-31BC-4A5C-A52A-2CB296CA1B95}"/>
          </ac:spMkLst>
        </pc:spChg>
        <pc:spChg chg="mod">
          <ac:chgData name="pantelis balaouras" userId="25e8755020fc1734" providerId="LiveId" clId="{84E0AD13-CAF8-428F-912A-3A4BBDE924E0}" dt="2024-05-01T09:44:39.077" v="99"/>
          <ac:spMkLst>
            <pc:docMk/>
            <pc:sldMk cId="1694333256" sldId="446"/>
            <ac:spMk id="11" creationId="{B08E9EB4-6838-4FCD-B853-E6E51FCAD438}"/>
          </ac:spMkLst>
        </pc:spChg>
      </pc:sldChg>
      <pc:sldChg chg="add del">
        <pc:chgData name="pantelis balaouras" userId="25e8755020fc1734" providerId="LiveId" clId="{84E0AD13-CAF8-428F-912A-3A4BBDE924E0}" dt="2024-05-01T09:49:04.515" v="139"/>
        <pc:sldMkLst>
          <pc:docMk/>
          <pc:sldMk cId="1671113828" sldId="448"/>
        </pc:sldMkLst>
      </pc:sldChg>
      <pc:sldChg chg="addSp delSp modSp add mod delAnim modAnim modNotesTx">
        <pc:chgData name="pantelis balaouras" userId="25e8755020fc1734" providerId="LiveId" clId="{84E0AD13-CAF8-428F-912A-3A4BBDE924E0}" dt="2024-05-01T09:55:18.909" v="186" actId="14100"/>
        <pc:sldMkLst>
          <pc:docMk/>
          <pc:sldMk cId="1580276678" sldId="451"/>
        </pc:sldMkLst>
        <pc:spChg chg="add mod">
          <ac:chgData name="pantelis balaouras" userId="25e8755020fc1734" providerId="LiveId" clId="{84E0AD13-CAF8-428F-912A-3A4BBDE924E0}" dt="2024-05-01T09:55:18.909" v="186" actId="14100"/>
          <ac:spMkLst>
            <pc:docMk/>
            <pc:sldMk cId="1580276678" sldId="451"/>
            <ac:spMk id="2" creationId="{91ABF9AC-28D6-23A4-4256-76A77893240B}"/>
          </ac:spMkLst>
        </pc:spChg>
        <pc:spChg chg="add mod">
          <ac:chgData name="pantelis balaouras" userId="25e8755020fc1734" providerId="LiveId" clId="{84E0AD13-CAF8-428F-912A-3A4BBDE924E0}" dt="2024-05-01T09:54:59.038" v="185" actId="1076"/>
          <ac:spMkLst>
            <pc:docMk/>
            <pc:sldMk cId="1580276678" sldId="451"/>
            <ac:spMk id="3" creationId="{55ED866E-5E29-98D1-DB48-0D278D931367}"/>
          </ac:spMkLst>
        </pc:spChg>
        <pc:spChg chg="mod">
          <ac:chgData name="pantelis balaouras" userId="25e8755020fc1734" providerId="LiveId" clId="{84E0AD13-CAF8-428F-912A-3A4BBDE924E0}" dt="2024-05-01T09:52:45.760" v="170" actId="14100"/>
          <ac:spMkLst>
            <pc:docMk/>
            <pc:sldMk cId="1580276678" sldId="451"/>
            <ac:spMk id="4" creationId="{9651827C-5BB0-427C-8C65-8784AC89CEFC}"/>
          </ac:spMkLst>
        </pc:spChg>
        <pc:spChg chg="mod">
          <ac:chgData name="pantelis balaouras" userId="25e8755020fc1734" providerId="LiveId" clId="{84E0AD13-CAF8-428F-912A-3A4BBDE924E0}" dt="2024-05-01T09:49:58.957" v="144" actId="108"/>
          <ac:spMkLst>
            <pc:docMk/>
            <pc:sldMk cId="1580276678" sldId="451"/>
            <ac:spMk id="5" creationId="{88178301-C8A7-4724-8CF8-344EAE75664C}"/>
          </ac:spMkLst>
        </pc:spChg>
        <pc:spChg chg="add mod">
          <ac:chgData name="pantelis balaouras" userId="25e8755020fc1734" providerId="LiveId" clId="{84E0AD13-CAF8-428F-912A-3A4BBDE924E0}" dt="2024-05-01T09:53:16.583" v="175" actId="20577"/>
          <ac:spMkLst>
            <pc:docMk/>
            <pc:sldMk cId="1580276678" sldId="451"/>
            <ac:spMk id="6" creationId="{FEB5AAEF-FDCB-A4FE-98AD-F5F9A7F8A47A}"/>
          </ac:spMkLst>
        </pc:spChg>
        <pc:spChg chg="mod">
          <ac:chgData name="pantelis balaouras" userId="25e8755020fc1734" providerId="LiveId" clId="{84E0AD13-CAF8-428F-912A-3A4BBDE924E0}" dt="2024-05-01T09:50:42.862" v="148" actId="255"/>
          <ac:spMkLst>
            <pc:docMk/>
            <pc:sldMk cId="1580276678" sldId="451"/>
            <ac:spMk id="8" creationId="{276C2C90-7C61-4DC5-BAF8-FF0E86A8BA4E}"/>
          </ac:spMkLst>
        </pc:spChg>
        <pc:spChg chg="del">
          <ac:chgData name="pantelis balaouras" userId="25e8755020fc1734" providerId="LiveId" clId="{84E0AD13-CAF8-428F-912A-3A4BBDE924E0}" dt="2024-05-01T09:51:10.998" v="153" actId="478"/>
          <ac:spMkLst>
            <pc:docMk/>
            <pc:sldMk cId="1580276678" sldId="451"/>
            <ac:spMk id="9" creationId="{71A3F062-269C-4402-8F65-5358C806FC03}"/>
          </ac:spMkLst>
        </pc:spChg>
        <pc:spChg chg="del">
          <ac:chgData name="pantelis balaouras" userId="25e8755020fc1734" providerId="LiveId" clId="{84E0AD13-CAF8-428F-912A-3A4BBDE924E0}" dt="2024-05-01T09:51:07.995" v="151" actId="478"/>
          <ac:spMkLst>
            <pc:docMk/>
            <pc:sldMk cId="1580276678" sldId="451"/>
            <ac:spMk id="10" creationId="{E448F981-31BC-4A5C-A52A-2CB296CA1B95}"/>
          </ac:spMkLst>
        </pc:spChg>
        <pc:spChg chg="mod">
          <ac:chgData name="pantelis balaouras" userId="25e8755020fc1734" providerId="LiveId" clId="{84E0AD13-CAF8-428F-912A-3A4BBDE924E0}" dt="2024-05-01T09:50:20.901" v="146" actId="255"/>
          <ac:spMkLst>
            <pc:docMk/>
            <pc:sldMk cId="1580276678" sldId="451"/>
            <ac:spMk id="11" creationId="{B08E9EB4-6838-4FCD-B853-E6E51FCAD438}"/>
          </ac:spMkLst>
        </pc:spChg>
        <pc:spChg chg="del">
          <ac:chgData name="pantelis balaouras" userId="25e8755020fc1734" providerId="LiveId" clId="{84E0AD13-CAF8-428F-912A-3A4BBDE924E0}" dt="2024-05-01T09:51:09.543" v="152" actId="478"/>
          <ac:spMkLst>
            <pc:docMk/>
            <pc:sldMk cId="1580276678" sldId="451"/>
            <ac:spMk id="12" creationId="{330EFFD1-979D-4EE1-BDD9-918267F048CC}"/>
          </ac:spMkLst>
        </pc:spChg>
        <pc:spChg chg="add mod">
          <ac:chgData name="pantelis balaouras" userId="25e8755020fc1734" providerId="LiveId" clId="{84E0AD13-CAF8-428F-912A-3A4BBDE924E0}" dt="2024-05-01T09:54:03.569" v="180" actId="1076"/>
          <ac:spMkLst>
            <pc:docMk/>
            <pc:sldMk cId="1580276678" sldId="451"/>
            <ac:spMk id="13" creationId="{E19FF3A9-A333-65A4-8959-A189D20A03AA}"/>
          </ac:spMkLst>
        </pc:spChg>
        <pc:spChg chg="del">
          <ac:chgData name="pantelis balaouras" userId="25e8755020fc1734" providerId="LiveId" clId="{84E0AD13-CAF8-428F-912A-3A4BBDE924E0}" dt="2024-05-01T09:51:13.163" v="154" actId="478"/>
          <ac:spMkLst>
            <pc:docMk/>
            <pc:sldMk cId="1580276678" sldId="451"/>
            <ac:spMk id="14" creationId="{F2CF200D-C714-4BA9-AECB-681B7F038870}"/>
          </ac:spMkLst>
        </pc:spChg>
        <pc:spChg chg="mod">
          <ac:chgData name="pantelis balaouras" userId="25e8755020fc1734" providerId="LiveId" clId="{84E0AD13-CAF8-428F-912A-3A4BBDE924E0}" dt="2024-05-01T09:54:51.395" v="184" actId="108"/>
          <ac:spMkLst>
            <pc:docMk/>
            <pc:sldMk cId="1580276678" sldId="451"/>
            <ac:spMk id="15" creationId="{5876E361-1696-4DD7-B6DA-A327EC148472}"/>
          </ac:spMkLst>
        </pc:spChg>
      </pc:sldChg>
      <pc:sldMasterChg chg="delSldLayout modSldLayout">
        <pc:chgData name="pantelis balaouras" userId="25e8755020fc1734" providerId="LiveId" clId="{84E0AD13-CAF8-428F-912A-3A4BBDE924E0}" dt="2024-05-01T08:37:47.678" v="35"/>
        <pc:sldMasterMkLst>
          <pc:docMk/>
          <pc:sldMasterMk cId="0" sldId="2147483648"/>
        </pc:sldMasterMkLst>
        <pc:sldLayoutChg chg="modSp mod">
          <pc:chgData name="pantelis balaouras" userId="25e8755020fc1734" providerId="LiveId" clId="{84E0AD13-CAF8-428F-912A-3A4BBDE924E0}" dt="2024-05-01T08:37:32.105" v="33" actId="2711"/>
          <pc:sldLayoutMkLst>
            <pc:docMk/>
            <pc:sldMasterMk cId="0" sldId="2147483648"/>
            <pc:sldLayoutMk cId="0" sldId="2147483651"/>
          </pc:sldLayoutMkLst>
          <pc:spChg chg="mod">
            <ac:chgData name="pantelis balaouras" userId="25e8755020fc1734" providerId="LiveId" clId="{84E0AD13-CAF8-428F-912A-3A4BBDE924E0}" dt="2024-05-01T08:37:32.105" v="33" actId="2711"/>
            <ac:spMkLst>
              <pc:docMk/>
              <pc:sldMasterMk cId="0" sldId="2147483648"/>
              <pc:sldLayoutMk cId="0" sldId="2147483651"/>
              <ac:spMk id="29" creationId="{00000000-0000-0000-0000-000000000000}"/>
            </ac:spMkLst>
          </pc:spChg>
        </pc:sldLayoutChg>
        <pc:sldLayoutChg chg="del">
          <pc:chgData name="pantelis balaouras" userId="25e8755020fc1734" providerId="LiveId" clId="{84E0AD13-CAF8-428F-912A-3A4BBDE924E0}" dt="2024-05-01T08:36:57.429" v="30" actId="47"/>
          <pc:sldLayoutMkLst>
            <pc:docMk/>
            <pc:sldMasterMk cId="0" sldId="2147483648"/>
            <pc:sldLayoutMk cId="0" sldId="2147483652"/>
          </pc:sldLayoutMkLst>
        </pc:sldLayoutChg>
        <pc:sldLayoutChg chg="addSp delSp modSp mod">
          <pc:chgData name="pantelis balaouras" userId="25e8755020fc1734" providerId="LiveId" clId="{84E0AD13-CAF8-428F-912A-3A4BBDE924E0}" dt="2024-05-01T08:37:47.678" v="35"/>
          <pc:sldLayoutMkLst>
            <pc:docMk/>
            <pc:sldMasterMk cId="0" sldId="2147483648"/>
            <pc:sldLayoutMk cId="0" sldId="2147483655"/>
          </pc:sldLayoutMkLst>
          <pc:spChg chg="add mod">
            <ac:chgData name="pantelis balaouras" userId="25e8755020fc1734" providerId="LiveId" clId="{84E0AD13-CAF8-428F-912A-3A4BBDE924E0}" dt="2024-05-01T08:37:47.678" v="35"/>
            <ac:spMkLst>
              <pc:docMk/>
              <pc:sldMasterMk cId="0" sldId="2147483648"/>
              <pc:sldLayoutMk cId="0" sldId="2147483655"/>
              <ac:spMk id="2" creationId="{63C62A51-3C2D-F74C-E4C0-E21E1DFDECED}"/>
            </ac:spMkLst>
          </pc:spChg>
          <pc:spChg chg="del">
            <ac:chgData name="pantelis balaouras" userId="25e8755020fc1734" providerId="LiveId" clId="{84E0AD13-CAF8-428F-912A-3A4BBDE924E0}" dt="2024-05-01T08:37:46.975" v="34" actId="478"/>
            <ac:spMkLst>
              <pc:docMk/>
              <pc:sldMasterMk cId="0" sldId="2147483648"/>
              <pc:sldLayoutMk cId="0" sldId="2147483655"/>
              <ac:spMk id="54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224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7270CCA2-FBA9-8E1D-A053-12E3810DA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>
            <a:extLst>
              <a:ext uri="{FF2B5EF4-FFF2-40B4-BE49-F238E27FC236}">
                <a16:creationId xmlns:a16="http://schemas.microsoft.com/office/drawing/2014/main" id="{AE6B7C5C-E4D1-7025-1BC2-02D18ED791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>
            <a:extLst>
              <a:ext uri="{FF2B5EF4-FFF2-40B4-BE49-F238E27FC236}">
                <a16:creationId xmlns:a16="http://schemas.microsoft.com/office/drawing/2014/main" id="{790B6ADF-DE18-F377-7EEF-722062CE23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Respuesta correcta: TURE</a:t>
            </a:r>
            <a:endParaRPr dirty="0"/>
          </a:p>
        </p:txBody>
      </p:sp>
      <p:sp>
        <p:nvSpPr>
          <p:cNvPr id="166" name="Google Shape;166;p8:notes">
            <a:extLst>
              <a:ext uri="{FF2B5EF4-FFF2-40B4-BE49-F238E27FC236}">
                <a16:creationId xmlns:a16="http://schemas.microsoft.com/office/drawing/2014/main" id="{11C78A9A-8B02-9CDE-91F9-E8A7EA82557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073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Respuestas correctas: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🡪 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 🡪 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 🡪 A</a:t>
            </a:r>
            <a:br>
              <a:rPr lang="en-US" dirty="0"/>
            </a:br>
            <a:r>
              <a:rPr lang="en-US" dirty="0"/>
              <a:t>D 🡪 B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610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Respuesta correcta: TRUE</a:t>
            </a:r>
            <a:endParaRPr/>
          </a:p>
        </p:txBody>
      </p:sp>
      <p:sp>
        <p:nvSpPr>
          <p:cNvPr id="249" name="Google Shape;24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Respuesta correcta: FALSO</a:t>
            </a:r>
            <a:endParaRPr dirty="0"/>
          </a:p>
        </p:txBody>
      </p:sp>
      <p:sp>
        <p:nvSpPr>
          <p:cNvPr id="233" name="Google Shape;23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Respuesta correcta: TRUE</a:t>
            </a:r>
            <a:endParaRPr dirty="0"/>
          </a:p>
        </p:txBody>
      </p:sp>
      <p:sp>
        <p:nvSpPr>
          <p:cNvPr id="241" name="Google Shape;24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Respuesta correcta: FALSO</a:t>
            </a:r>
            <a:endParaRPr dirty="0"/>
          </a:p>
        </p:txBody>
      </p:sp>
      <p:sp>
        <p:nvSpPr>
          <p:cNvPr id="257" name="Google Shape;25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Respuesta correcta: FALSO</a:t>
            </a:r>
            <a:endParaRPr dirty="0"/>
          </a:p>
        </p:txBody>
      </p:sp>
      <p:sp>
        <p:nvSpPr>
          <p:cNvPr id="287" name="Google Shape;28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Respuesta correcta: TRUE </a:t>
            </a:r>
            <a:endParaRPr dirty="0"/>
          </a:p>
        </p:txBody>
      </p:sp>
      <p:sp>
        <p:nvSpPr>
          <p:cNvPr id="320" name="Google Shape;320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Respuesta correcta: TRUE </a:t>
            </a:r>
            <a:endParaRPr dirty="0"/>
          </a:p>
        </p:txBody>
      </p:sp>
      <p:sp>
        <p:nvSpPr>
          <p:cNvPr id="328" name="Google Shape;32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Respuesta </a:t>
            </a:r>
            <a:r>
              <a:rPr lang="en-GB" dirty="0"/>
              <a:t>correcta</a:t>
            </a:r>
            <a:r>
              <a:rPr lang="en-GB" baseline="0" dirty="0"/>
              <a:t>: B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2240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Respuesta </a:t>
            </a:r>
            <a:r>
              <a:rPr lang="en-GB" dirty="0"/>
              <a:t>correcta</a:t>
            </a:r>
            <a:r>
              <a:rPr lang="en-GB" baseline="0" dirty="0"/>
              <a:t>: D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1193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Respuesta </a:t>
            </a:r>
            <a:r>
              <a:rPr lang="en-GB" dirty="0"/>
              <a:t>correcta</a:t>
            </a:r>
            <a:r>
              <a:rPr lang="en-GB" baseline="0" dirty="0"/>
              <a:t>: B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0301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Respuesta </a:t>
            </a:r>
            <a:r>
              <a:rPr lang="en-GB" dirty="0"/>
              <a:t>correcta</a:t>
            </a:r>
            <a:r>
              <a:rPr lang="en-GB" baseline="0" dirty="0"/>
              <a:t>: C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94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Respuesta </a:t>
            </a:r>
            <a:r>
              <a:rPr lang="en-GB" dirty="0"/>
              <a:t>correcta</a:t>
            </a:r>
            <a:r>
              <a:rPr lang="en-GB" baseline="0" dirty="0"/>
              <a:t>: C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4963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Respuesta correcta: TRUE</a:t>
            </a:r>
            <a:endParaRPr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7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/>
          <p:nvPr/>
        </p:nvSpPr>
        <p:spPr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/>
          </a:p>
        </p:txBody>
      </p:sp>
      <p:sp>
        <p:nvSpPr>
          <p:cNvPr id="20" name="Google Shape;20;p28"/>
          <p:cNvSpPr txBox="1"/>
          <p:nvPr/>
        </p:nvSpPr>
        <p:spPr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/>
          </a:p>
        </p:txBody>
      </p:sp>
      <p:sp>
        <p:nvSpPr>
          <p:cNvPr id="21" name="Google Shape;21;p28"/>
          <p:cNvSpPr txBox="1"/>
          <p:nvPr/>
        </p:nvSpPr>
        <p:spPr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/>
          </a:p>
        </p:txBody>
      </p:sp>
      <p:pic>
        <p:nvPicPr>
          <p:cNvPr id="22" name="Google Shape;22;p28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8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8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32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/>
          <p:nvPr/>
        </p:nvSpPr>
        <p:spPr>
          <a:xfrm>
            <a:off x="0" y="81370"/>
            <a:ext cx="8709225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3.3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smtClean="0">
                <a:solidFill>
                  <a:srgbClr val="7F7F7F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Aplicaciones de salud para la actividad física</a:t>
            </a:r>
          </a:p>
        </p:txBody>
      </p:sp>
      <p:pic>
        <p:nvPicPr>
          <p:cNvPr id="30" name="Google Shape;30;p29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>
  <p:cSld name="Submodule Intr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3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768" cy="37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33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3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4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34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34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4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7980" y="6374858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63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377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3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9;p29"/>
          <p:cNvSpPr txBox="1"/>
          <p:nvPr userDrawn="1"/>
        </p:nvSpPr>
        <p:spPr>
          <a:xfrm>
            <a:off x="0" y="81370"/>
            <a:ext cx="8709225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3.3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dirty="0" smtClean="0">
                <a:solidFill>
                  <a:srgbClr val="7F7F7F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Aplicaciones de salud para la actividad física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6.jp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5.jpg"/><Relationship Id="rId5" Type="http://schemas.openxmlformats.org/officeDocument/2006/relationships/image" Target="../media/image12.jp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4.jpg"/><Relationship Id="rId14" Type="http://schemas.openxmlformats.org/officeDocument/2006/relationships/hyperlink" Target="https://www.oxfamitalia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22BC770-408C-50C8-126F-18790E99F2CB}"/>
              </a:ext>
            </a:extLst>
          </p:cNvPr>
          <p:cNvSpPr txBox="1">
            <a:spLocks/>
          </p:cNvSpPr>
          <p:nvPr/>
        </p:nvSpPr>
        <p:spPr>
          <a:xfrm>
            <a:off x="4310344" y="3389568"/>
            <a:ext cx="7307007" cy="201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400" kern="1200" dirty="0">
                <a:solidFill>
                  <a:srgbClr val="C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Módulo 3 - Sesión de autoaprendizaje </a:t>
            </a:r>
            <a:r>
              <a:rPr lang="en-US" sz="2400" kern="1200" dirty="0">
                <a:solidFill>
                  <a:srgbClr val="C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(3.3)</a:t>
            </a:r>
            <a:r>
              <a:rPr lang="en-US" sz="3400" kern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3400" kern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Aplicaciones de salud para la actividad física</a:t>
            </a:r>
            <a:endParaRPr lang="en-US" sz="3400" dirty="0"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7AD4A93-931E-A31D-52A4-60E47B032034}"/>
              </a:ext>
            </a:extLst>
          </p:cNvPr>
          <p:cNvSpPr/>
          <p:nvPr/>
        </p:nvSpPr>
        <p:spPr>
          <a:xfrm>
            <a:off x="-2" y="67193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08F5D6B-3FD6-2800-C5A1-3C9A7908BC37}"/>
              </a:ext>
            </a:extLst>
          </p:cNvPr>
          <p:cNvSpPr/>
          <p:nvPr/>
        </p:nvSpPr>
        <p:spPr>
          <a:xfrm>
            <a:off x="2609" y="1507751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63E7FEB-73DF-67ED-3B6B-EFAC8BBCBDE5}"/>
              </a:ext>
            </a:extLst>
          </p:cNvPr>
          <p:cNvSpPr/>
          <p:nvPr/>
        </p:nvSpPr>
        <p:spPr>
          <a:xfrm>
            <a:off x="-56" y="2302518"/>
            <a:ext cx="722376" cy="868136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l-G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296058F-B1EF-E3C5-E1C3-C7D0F3D64C9C}"/>
              </a:ext>
            </a:extLst>
          </p:cNvPr>
          <p:cNvSpPr/>
          <p:nvPr/>
        </p:nvSpPr>
        <p:spPr>
          <a:xfrm>
            <a:off x="-2" y="317097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D1A44D9-A0E1-CEEC-8556-1AF31A36C35E}"/>
              </a:ext>
            </a:extLst>
          </p:cNvPr>
          <p:cNvSpPr/>
          <p:nvPr/>
        </p:nvSpPr>
        <p:spPr>
          <a:xfrm>
            <a:off x="1655" y="403693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Εικόνα 10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300ED21F-BA4A-76D4-938D-43CD49C53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/>
          <a:stretch/>
        </p:blipFill>
        <p:spPr>
          <a:xfrm>
            <a:off x="4310344" y="1134849"/>
            <a:ext cx="6563496" cy="20842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472B88-FA84-AD45-BFBA-453D2E042006}"/>
              </a:ext>
            </a:extLst>
          </p:cNvPr>
          <p:cNvSpPr txBox="1"/>
          <p:nvPr/>
        </p:nvSpPr>
        <p:spPr>
          <a:xfrm>
            <a:off x="4863323" y="2899483"/>
            <a:ext cx="609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dirty="0">
                <a:solidFill>
                  <a:srgbClr val="ABC7F1"/>
                </a:solidFill>
              </a:rPr>
              <a:t>https://apps4health.eu/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C86EE4D-CAC2-9380-C65D-7DA71C9C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49" y="5991490"/>
            <a:ext cx="12191695" cy="86955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54C3464-3C1E-988B-5CEF-75256340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048" y="6336215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FF0B65B-CBA5-9B67-090E-F3AF9A6A1A47}"/>
              </a:ext>
            </a:extLst>
          </p:cNvPr>
          <p:cNvSpPr/>
          <p:nvPr/>
        </p:nvSpPr>
        <p:spPr>
          <a:xfrm>
            <a:off x="510" y="490374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  <a:endParaRPr lang="el-GR" sz="2400" dirty="0"/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776D3A79-A4EA-011B-EE3F-2B5EC1352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18" name="Εικόνα 17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9A217B1-02FB-0D22-229B-F635B22A4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96" y="1576370"/>
            <a:ext cx="1880187" cy="3365007"/>
          </a:xfrm>
          <a:prstGeom prst="rect">
            <a:avLst/>
          </a:prstGeom>
        </p:spPr>
      </p:pic>
      <p:sp>
        <p:nvSpPr>
          <p:cNvPr id="3" name="Ορθογώνιο 5">
            <a:extLst>
              <a:ext uri="{FF2B5EF4-FFF2-40B4-BE49-F238E27FC236}">
                <a16:creationId xmlns:a16="http://schemas.microsoft.com/office/drawing/2014/main" id="{A1482017-CE48-BD3A-636F-4833CBAAF02A}"/>
              </a:ext>
            </a:extLst>
          </p:cNvPr>
          <p:cNvSpPr/>
          <p:nvPr/>
        </p:nvSpPr>
        <p:spPr>
          <a:xfrm>
            <a:off x="728869" y="1172199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Ορθογώνιο 6">
            <a:extLst>
              <a:ext uri="{FF2B5EF4-FFF2-40B4-BE49-F238E27FC236}">
                <a16:creationId xmlns:a16="http://schemas.microsoft.com/office/drawing/2014/main" id="{CAD63FE0-D81D-FCE9-CCA7-3575A1CD6940}"/>
              </a:ext>
            </a:extLst>
          </p:cNvPr>
          <p:cNvSpPr/>
          <p:nvPr/>
        </p:nvSpPr>
        <p:spPr>
          <a:xfrm>
            <a:off x="721541" y="200802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8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Ορθογώνιο 7">
            <a:extLst>
              <a:ext uri="{FF2B5EF4-FFF2-40B4-BE49-F238E27FC236}">
                <a16:creationId xmlns:a16="http://schemas.microsoft.com/office/drawing/2014/main" id="{6C932FDB-0CEA-CF4D-38E2-9F9CD825E408}"/>
              </a:ext>
            </a:extLst>
          </p:cNvPr>
          <p:cNvSpPr/>
          <p:nvPr/>
        </p:nvSpPr>
        <p:spPr>
          <a:xfrm>
            <a:off x="728815" y="280278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9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Ορθογώνιο 8">
            <a:extLst>
              <a:ext uri="{FF2B5EF4-FFF2-40B4-BE49-F238E27FC236}">
                <a16:creationId xmlns:a16="http://schemas.microsoft.com/office/drawing/2014/main" id="{EF7D337B-3CF9-B720-8142-510959218B2D}"/>
              </a:ext>
            </a:extLst>
          </p:cNvPr>
          <p:cNvSpPr/>
          <p:nvPr/>
        </p:nvSpPr>
        <p:spPr>
          <a:xfrm>
            <a:off x="728869" y="3671243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10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Ορθογώνιο 9">
            <a:extLst>
              <a:ext uri="{FF2B5EF4-FFF2-40B4-BE49-F238E27FC236}">
                <a16:creationId xmlns:a16="http://schemas.microsoft.com/office/drawing/2014/main" id="{CC1E6879-142D-AECE-94E7-214111DCC508}"/>
              </a:ext>
            </a:extLst>
          </p:cNvPr>
          <p:cNvSpPr/>
          <p:nvPr/>
        </p:nvSpPr>
        <p:spPr>
          <a:xfrm>
            <a:off x="730526" y="4537206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1853746" y="6440725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7" y="6432830"/>
            <a:ext cx="1862122" cy="4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F15B18EA-17F5-7448-8B54-D0317D237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>
            <a:extLst>
              <a:ext uri="{FF2B5EF4-FFF2-40B4-BE49-F238E27FC236}">
                <a16:creationId xmlns:a16="http://schemas.microsoft.com/office/drawing/2014/main" id="{2DE6FD98-E97C-1A27-F412-C7B5B42490BF}"/>
              </a:ext>
            </a:extLst>
          </p:cNvPr>
          <p:cNvSpPr/>
          <p:nvPr/>
        </p:nvSpPr>
        <p:spPr>
          <a:xfrm>
            <a:off x="2105025" y="1028700"/>
            <a:ext cx="7534275" cy="125067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Las aplicaciones de salud pueden ofrecerte planes de entrenamiento personalizados basados en tus objetivos y tu forma física actual.</a:t>
            </a:r>
            <a:endParaRPr sz="20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20482F8-998B-EA75-1CB5-14EEBA17D9CE}"/>
              </a:ext>
            </a:extLst>
          </p:cNvPr>
          <p:cNvSpPr/>
          <p:nvPr/>
        </p:nvSpPr>
        <p:spPr>
          <a:xfrm>
            <a:off x="6134100" y="261529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Falso</a:t>
            </a:r>
            <a:endParaRPr lang="el-GR" sz="18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C93DE342-3AF1-950E-A0F9-1C3828F20946}"/>
              </a:ext>
            </a:extLst>
          </p:cNvPr>
          <p:cNvSpPr/>
          <p:nvPr/>
        </p:nvSpPr>
        <p:spPr>
          <a:xfrm>
            <a:off x="2105025" y="261529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Verdadero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29477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651827C-5BB0-427C-8C65-8784AC89CEFC}"/>
              </a:ext>
            </a:extLst>
          </p:cNvPr>
          <p:cNvSpPr/>
          <p:nvPr/>
        </p:nvSpPr>
        <p:spPr>
          <a:xfrm>
            <a:off x="1945999" y="458651"/>
            <a:ext cx="8416512" cy="904875"/>
          </a:xfrm>
          <a:prstGeom prst="roundRect">
            <a:avLst/>
          </a:prstGeom>
          <a:ln>
            <a:solidFill>
              <a:srgbClr val="C01E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03864"/>
                </a:solidFill>
              </a:rPr>
              <a:t>Emparejar las columnas</a:t>
            </a:r>
            <a:endParaRPr lang="el-GR" sz="2000" b="1" dirty="0">
              <a:solidFill>
                <a:srgbClr val="203864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1574938" y="194011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A. HIIT (Entrenamiento por intervalos de alta intensidad)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E9EB4-6838-4FCD-B853-E6E51FCAD438}"/>
              </a:ext>
            </a:extLst>
          </p:cNvPr>
          <p:cNvSpPr/>
          <p:nvPr/>
        </p:nvSpPr>
        <p:spPr>
          <a:xfrm>
            <a:off x="1574938" y="320352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B. Triatlón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0BF227-FC3A-40AC-BDE1-04D4375D5BBC}"/>
              </a:ext>
            </a:extLst>
          </p:cNvPr>
          <p:cNvSpPr txBox="1"/>
          <p:nvPr/>
        </p:nvSpPr>
        <p:spPr>
          <a:xfrm>
            <a:off x="1945999" y="1497934"/>
            <a:ext cx="1681614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1400" i="1" dirty="0"/>
              <a:t>¡Empareja las columnas !</a:t>
            </a:r>
            <a:endParaRPr lang="el-GR" sz="1400" i="1" dirty="0" err="1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276C2C90-7C61-4DC5-BAF8-FF0E86A8BA4E}"/>
              </a:ext>
            </a:extLst>
          </p:cNvPr>
          <p:cNvSpPr/>
          <p:nvPr/>
        </p:nvSpPr>
        <p:spPr>
          <a:xfrm>
            <a:off x="1574938" y="439669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C. Pilates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876E361-1696-4DD7-B6DA-A327EC148472}"/>
              </a:ext>
            </a:extLst>
          </p:cNvPr>
          <p:cNvSpPr/>
          <p:nvPr/>
        </p:nvSpPr>
        <p:spPr>
          <a:xfrm>
            <a:off x="5766762" y="3230184"/>
            <a:ext cx="4927742" cy="7852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Un régimen de fitness que incorpora varios movimientos funcionales realizados a alta intensidad, a menudo en grupo.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1ABF9AC-28D6-23A4-4256-76A77893240B}"/>
              </a:ext>
            </a:extLst>
          </p:cNvPr>
          <p:cNvSpPr/>
          <p:nvPr/>
        </p:nvSpPr>
        <p:spPr>
          <a:xfrm>
            <a:off x="5766760" y="4400728"/>
            <a:ext cx="4927743" cy="9008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C. Una combinación de ejercicios cardiovasculares y de fuerza realizados a alta intensidad con intervalos de descanso cortos.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5ED866E-5E29-98D1-DB48-0D278D931367}"/>
              </a:ext>
            </a:extLst>
          </p:cNvPr>
          <p:cNvSpPr/>
          <p:nvPr/>
        </p:nvSpPr>
        <p:spPr>
          <a:xfrm>
            <a:off x="5766760" y="5600118"/>
            <a:ext cx="4927743" cy="11469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D. Deporte de resistencia multidisciplinar que incluye la natación, el ciclismo y la carrera a pie, y que suele completarse secuencialmente en una sola prueba.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EB5AAEF-FDCB-A4FE-98AD-F5F9A7F8A47A}"/>
              </a:ext>
            </a:extLst>
          </p:cNvPr>
          <p:cNvSpPr/>
          <p:nvPr/>
        </p:nvSpPr>
        <p:spPr>
          <a:xfrm>
            <a:off x="5766762" y="1705741"/>
            <a:ext cx="4927742" cy="12494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A. Forma de ejercicio que se centra en el fortalecimiento de los músculos centrales del cuerpo mediante movimientos precisos y una respiración controlada.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E19FF3A9-A333-65A4-8959-A189D20A03AA}"/>
              </a:ext>
            </a:extLst>
          </p:cNvPr>
          <p:cNvSpPr/>
          <p:nvPr/>
        </p:nvSpPr>
        <p:spPr>
          <a:xfrm>
            <a:off x="1574938" y="5600118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D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 CrossFit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58027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549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549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/>
          <p:nvPr/>
        </p:nvSpPr>
        <p:spPr>
          <a:xfrm>
            <a:off x="2105025" y="1028700"/>
            <a:ext cx="8046140" cy="135669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La Organización Mundial de la Salud recomienda </a:t>
            </a:r>
            <a:r>
              <a:rPr lang="en-GB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al menos 60 minutos diarios de actividad física de intensidad moderada a vigorosa.</a:t>
            </a:r>
            <a:endParaRPr sz="20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3BE50A7-1D76-DE19-CD1E-D7CA57D5FC41}"/>
              </a:ext>
            </a:extLst>
          </p:cNvPr>
          <p:cNvSpPr/>
          <p:nvPr/>
        </p:nvSpPr>
        <p:spPr>
          <a:xfrm>
            <a:off x="6134100" y="261529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Falso</a:t>
            </a:r>
            <a:endParaRPr lang="el-GR" sz="18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F95448B-F99E-CF21-AFE3-576DB6975042}"/>
              </a:ext>
            </a:extLst>
          </p:cNvPr>
          <p:cNvSpPr/>
          <p:nvPr/>
        </p:nvSpPr>
        <p:spPr>
          <a:xfrm>
            <a:off x="2105025" y="261529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Verdadero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/>
          <p:nvPr/>
        </p:nvSpPr>
        <p:spPr>
          <a:xfrm>
            <a:off x="2105025" y="1028700"/>
            <a:ext cx="7534275" cy="8804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El ejercicio cardiovascular es la única forma de quemar grasa eficazmente</a:t>
            </a:r>
            <a:endParaRPr sz="20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15A345C-4727-667B-24E1-CD33A912CDBD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Verdadero</a:t>
            </a:r>
            <a:endParaRPr lang="el-GR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3992163-DDA7-70D2-E67A-08383A6DB852}"/>
              </a:ext>
            </a:extLst>
          </p:cNvPr>
          <p:cNvSpPr/>
          <p:nvPr/>
        </p:nvSpPr>
        <p:spPr>
          <a:xfrm>
            <a:off x="6134100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Falso</a:t>
            </a:r>
            <a:endParaRPr lang="el-GR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/>
          <p:nvPr/>
        </p:nvSpPr>
        <p:spPr>
          <a:xfrm>
            <a:off x="2105025" y="1028700"/>
            <a:ext cx="7534275" cy="8804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Los días de descanso son tan importantes como los de entrenamiento para progresar</a:t>
            </a:r>
            <a:endParaRPr sz="20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19C4DA6-F568-CC56-E782-2EC6F575AA8F}"/>
              </a:ext>
            </a:extLst>
          </p:cNvPr>
          <p:cNvSpPr/>
          <p:nvPr/>
        </p:nvSpPr>
        <p:spPr>
          <a:xfrm>
            <a:off x="6134100" y="267132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Falso</a:t>
            </a:r>
            <a:endParaRPr lang="el-GR" sz="18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ADA3E00-0EC2-C692-972B-2936F57AE6C6}"/>
              </a:ext>
            </a:extLst>
          </p:cNvPr>
          <p:cNvSpPr/>
          <p:nvPr/>
        </p:nvSpPr>
        <p:spPr>
          <a:xfrm>
            <a:off x="2105025" y="267132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Verdadero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El dolor muscular después de un entrenamiento significa que te has lesionado.</a:t>
            </a:r>
            <a:endParaRPr sz="20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7392021-5260-7086-773D-8E806353B749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Verdadero</a:t>
            </a:r>
            <a:endParaRPr lang="el-GR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694015B6-29E7-4725-D168-A5FC81BCE96B}"/>
              </a:ext>
            </a:extLst>
          </p:cNvPr>
          <p:cNvSpPr/>
          <p:nvPr/>
        </p:nvSpPr>
        <p:spPr>
          <a:xfrm>
            <a:off x="6134100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Falso</a:t>
            </a:r>
            <a:endParaRPr lang="el-GR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"/>
          <p:cNvSpPr/>
          <p:nvPr/>
        </p:nvSpPr>
        <p:spPr>
          <a:xfrm>
            <a:off x="2105025" y="1028700"/>
            <a:ext cx="7534275" cy="125227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Levantar pesos pesados es la única forma de ganar músculo</a:t>
            </a:r>
            <a:endParaRPr sz="20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C23C578-33F7-D684-AD3F-6921E8DF093D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Verdadero</a:t>
            </a:r>
            <a:endParaRPr lang="el-GR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0B09BA9-BC0D-8301-8C6E-4D078A6D5CCE}"/>
              </a:ext>
            </a:extLst>
          </p:cNvPr>
          <p:cNvSpPr/>
          <p:nvPr/>
        </p:nvSpPr>
        <p:spPr>
          <a:xfrm>
            <a:off x="6134100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Falso</a:t>
            </a:r>
            <a:endParaRPr lang="el-GR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3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El entrenamiento a intervalos de alta intensidad (HIIT) es más eficaz para la pérdida de grasa que el cardio constante.</a:t>
            </a:r>
            <a:endParaRPr sz="20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9637021-EB36-CBE5-43FA-BC6A56AF5D02}"/>
              </a:ext>
            </a:extLst>
          </p:cNvPr>
          <p:cNvSpPr/>
          <p:nvPr/>
        </p:nvSpPr>
        <p:spPr>
          <a:xfrm>
            <a:off x="6134100" y="261529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Falso</a:t>
            </a:r>
            <a:endParaRPr lang="el-GR" sz="18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A2164FD8-98EA-D877-1B76-F2E0E3C1D34F}"/>
              </a:ext>
            </a:extLst>
          </p:cNvPr>
          <p:cNvSpPr/>
          <p:nvPr/>
        </p:nvSpPr>
        <p:spPr>
          <a:xfrm>
            <a:off x="2105025" y="261529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Verdadero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La práctica regular de actividad física puede mejorar la salud mental y la función cognitiva</a:t>
            </a:r>
            <a:r>
              <a:rPr lang="en-US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56B3DA6-3A83-F428-C966-AC2EF75F4C07}"/>
              </a:ext>
            </a:extLst>
          </p:cNvPr>
          <p:cNvSpPr/>
          <p:nvPr/>
        </p:nvSpPr>
        <p:spPr>
          <a:xfrm>
            <a:off x="6134100" y="261529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Falso</a:t>
            </a:r>
            <a:endParaRPr lang="el-GR" sz="18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B5E7E72-0AD7-5A96-D545-4BBC00BD2824}"/>
              </a:ext>
            </a:extLst>
          </p:cNvPr>
          <p:cNvSpPr/>
          <p:nvPr/>
        </p:nvSpPr>
        <p:spPr>
          <a:xfrm>
            <a:off x="2105025" y="261529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Verdadero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5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5"/>
          <p:cNvSpPr/>
          <p:nvPr/>
        </p:nvSpPr>
        <p:spPr>
          <a:xfrm flipH="1"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8" y="3471531"/>
            <a:ext cx="2323213" cy="232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342" name="Google Shape;342;p25"/>
          <p:cNvSpPr txBox="1"/>
          <p:nvPr/>
        </p:nvSpPr>
        <p:spPr>
          <a:xfrm>
            <a:off x="340474" y="2922021"/>
            <a:ext cx="5034783" cy="228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¡Felicidades!</a:t>
            </a:r>
            <a:br>
              <a:rPr lang="en-US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Ha completado el autoaprendizaje de este módulo.</a:t>
            </a:r>
            <a:endParaRPr sz="2800">
              <a:solidFill>
                <a:srgbClr val="C01E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25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7" y="934357"/>
            <a:ext cx="5598661" cy="1438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3533960" y="6402414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Socios</a:t>
            </a:r>
            <a:endParaRPr sz="4800"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" name="Google Shape;88;p2"/>
          <p:cNvGrpSpPr/>
          <p:nvPr/>
        </p:nvGrpSpPr>
        <p:grpSpPr>
          <a:xfrm>
            <a:off x="6606686" y="1812884"/>
            <a:ext cx="6096000" cy="1677637"/>
            <a:chOff x="-1066801" y="1523553"/>
            <a:chExt cx="6096000" cy="1677637"/>
          </a:xfrm>
        </p:grpSpPr>
        <p:pic>
          <p:nvPicPr>
            <p:cNvPr id="89" name="Google Shape;89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56678" y="1523553"/>
              <a:ext cx="1449043" cy="997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2"/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WESTFALISCHE </a:t>
              </a: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HOCHSCHULE </a:t>
              </a:r>
              <a: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GELSENKIRCHEN,</a:t>
              </a:r>
              <a:b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BOCHOLT, RECKLINGHAUSEN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GELSENKIRCHEN, ALEMANIA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www.w-hs.de</a:t>
              </a:r>
              <a:endParaRPr sz="105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3483817" y="4504058"/>
            <a:ext cx="6629400" cy="1738414"/>
            <a:chOff x="2579204" y="1882706"/>
            <a:chExt cx="6629400" cy="1738414"/>
          </a:xfrm>
        </p:grpSpPr>
        <p:pic>
          <p:nvPicPr>
            <p:cNvPr id="92" name="Google Shape;9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27079" y="1882706"/>
              <a:ext cx="2533650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2"/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COORDINA ORGANIZACIÓN DE EMPRESAS Y</a:t>
              </a:r>
              <a:b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RECURSOS HUMANOS, S.L.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ESPAÑA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coordina-oerh.com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4" name="Google Shape;94;p2"/>
          <p:cNvGrpSpPr/>
          <p:nvPr/>
        </p:nvGrpSpPr>
        <p:grpSpPr>
          <a:xfrm>
            <a:off x="3020318" y="1776505"/>
            <a:ext cx="6634368" cy="1584248"/>
            <a:chOff x="6639106" y="2919412"/>
            <a:chExt cx="6634368" cy="1584248"/>
          </a:xfrm>
        </p:grpSpPr>
        <p:pic>
          <p:nvPicPr>
            <p:cNvPr id="95" name="Google Shape;95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4703" y="2919412"/>
              <a:ext cx="2543175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2"/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PROLEPSIS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ATENAS, GRECIA</a:t>
              </a:r>
              <a:br>
                <a:rPr lang="en-US" sz="1000" b="0" i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8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www.prolepsis.gr</a:t>
              </a:r>
              <a:endParaRPr sz="1000" b="0" i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7" name="Google Shape;97;p2"/>
          <p:cNvGrpSpPr/>
          <p:nvPr/>
        </p:nvGrpSpPr>
        <p:grpSpPr>
          <a:xfrm>
            <a:off x="-1974174" y="1729933"/>
            <a:ext cx="6952420" cy="1601615"/>
            <a:chOff x="-1240501" y="3160643"/>
            <a:chExt cx="6952420" cy="1601615"/>
          </a:xfrm>
        </p:grpSpPr>
        <p:pic>
          <p:nvPicPr>
            <p:cNvPr id="98" name="Google Shape;98;p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64123" y="3160643"/>
              <a:ext cx="2543175" cy="103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2"/>
            <p:cNvSpPr txBox="1"/>
            <p:nvPr/>
          </p:nvSpPr>
          <p:spPr>
            <a:xfrm>
              <a:off x="-1240501" y="4208260"/>
              <a:ext cx="695242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UNIVERSIDAD DE VALENCIA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ESPAÑA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0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www.uv.es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2776075" y="4478327"/>
            <a:ext cx="2543175" cy="1592961"/>
            <a:chOff x="4517932" y="3531206"/>
            <a:chExt cx="2543175" cy="1592961"/>
          </a:xfrm>
        </p:grpSpPr>
        <p:pic>
          <p:nvPicPr>
            <p:cNvPr id="101" name="Google Shape;101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517932" y="3531206"/>
              <a:ext cx="2543175" cy="1020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2"/>
            <p:cNvSpPr txBox="1"/>
            <p:nvPr/>
          </p:nvSpPr>
          <p:spPr>
            <a:xfrm>
              <a:off x="4824413" y="4570169"/>
              <a:ext cx="2037497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media k GmbH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Bad Mergentheim, ALEMANIA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2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www.media-k.eu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3" name="Google Shape;103;p2"/>
          <p:cNvGrpSpPr/>
          <p:nvPr/>
        </p:nvGrpSpPr>
        <p:grpSpPr>
          <a:xfrm>
            <a:off x="2859813" y="1422238"/>
            <a:ext cx="1973150" cy="2726448"/>
            <a:chOff x="9320178" y="2976204"/>
            <a:chExt cx="1973150" cy="2726448"/>
          </a:xfrm>
        </p:grpSpPr>
        <p:pic>
          <p:nvPicPr>
            <p:cNvPr id="104" name="Google Shape;104;p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320178" y="2976204"/>
              <a:ext cx="1962150" cy="215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2"/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OXFAM ITALIA INTERCULTURA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AREZZO, ITALIA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www.oxfamitalia.org/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6" name="Google Shape;106;p2"/>
          <p:cNvSpPr txBox="1"/>
          <p:nvPr/>
        </p:nvSpPr>
        <p:spPr>
          <a:xfrm>
            <a:off x="5662539" y="3702651"/>
            <a:ext cx="855852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CONEXIONES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ATENAS, GRECIA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www.connexions.gr </a:t>
            </a:r>
            <a:endParaRPr sz="1100" b="0" i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88861" y="4109931"/>
            <a:ext cx="2083037" cy="132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766354" y="4519731"/>
            <a:ext cx="2158782" cy="88606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5662539" y="5551538"/>
            <a:ext cx="855852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AMSED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ESTRASBURGO, FRANCIA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www.amsed.fr </a:t>
            </a:r>
            <a:endParaRPr sz="1100" b="0" i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-2994706" y="5494738"/>
            <a:ext cx="855852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RESET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CHIPRE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www.resetcy.com  </a:t>
            </a:r>
            <a:endParaRPr sz="1100" b="0" i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" name="Google Shape;111;p2" descr="Εικόνα που περιέχει γραφικά, κείμενο, γραφιστική, γραμματοσειρά&#10;&#10;Περιγραφή που δημιουργήθηκε αυτόματα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337502" y="3609276"/>
            <a:ext cx="2687298" cy="812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xfrm>
            <a:off x="4586520" y="604685"/>
            <a:ext cx="7433201" cy="30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5400"/>
              <a:buFont typeface="Calibri"/>
              <a:buNone/>
            </a:pPr>
            <a:r>
              <a:rPr lang="en-US" sz="4000" dirty="0"/>
              <a:t>Autoaprendizaje apoyado por herramientas de formación en línea</a:t>
            </a:r>
            <a:r>
              <a:rPr lang="en-US" sz="3200" dirty="0"/>
              <a:t>:</a:t>
            </a:r>
            <a:br>
              <a:rPr lang="en-US" sz="3200" dirty="0"/>
            </a:br>
            <a:endParaRPr sz="3200" dirty="0"/>
          </a:p>
        </p:txBody>
      </p:sp>
      <p:grpSp>
        <p:nvGrpSpPr>
          <p:cNvPr id="119" name="Google Shape;119;p3"/>
          <p:cNvGrpSpPr/>
          <p:nvPr/>
        </p:nvGrpSpPr>
        <p:grpSpPr>
          <a:xfrm>
            <a:off x="4796610" y="3924133"/>
            <a:ext cx="6251110" cy="724884"/>
            <a:chOff x="0" y="747745"/>
            <a:chExt cx="6251110" cy="724884"/>
          </a:xfrm>
        </p:grpSpPr>
        <p:sp>
          <p:nvSpPr>
            <p:cNvPr id="120" name="Google Shape;120;p3"/>
            <p:cNvSpPr/>
            <p:nvPr/>
          </p:nvSpPr>
          <p:spPr>
            <a:xfrm>
              <a:off x="0" y="747745"/>
              <a:ext cx="6251110" cy="724884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35386" y="783131"/>
              <a:ext cx="6180338" cy="654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Cuestionario y autoevaluación</a:t>
              </a: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249" y="5991490"/>
            <a:ext cx="12191695" cy="86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9532" y="772050"/>
            <a:ext cx="2807395" cy="502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651827C-5BB0-427C-8C65-8784AC89CEFC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/>
          </a:prstGeom>
          <a:ln>
            <a:solidFill>
              <a:srgbClr val="C01E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¿Cuál es la principal ventaja de utilizar aplicaciones de fitness? 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A. </a:t>
            </a:r>
            <a:r>
              <a:rPr lang="en-GB" sz="1800" dirty="0">
                <a:solidFill>
                  <a:srgbClr val="374151"/>
                </a:solidFill>
                <a:latin typeface="Calibri" panose="020F0502020204030204" pitchFamily="34" charset="0"/>
              </a:rPr>
              <a:t>Socializar con amigos</a:t>
            </a:r>
            <a:endParaRPr lang="el-GR" sz="1800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2112607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C. </a:t>
            </a:r>
            <a:r>
              <a:rPr lang="en-GB" sz="1800" dirty="0">
                <a:solidFill>
                  <a:srgbClr val="374151"/>
                </a:solidFill>
                <a:latin typeface="Calibri" panose="020F0502020204030204" pitchFamily="34" charset="0"/>
              </a:rPr>
              <a:t>Jugar a videojuegos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l-GR" sz="1800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30EFFD1-979D-4EE1-BDD9-918267F048CC}"/>
              </a:ext>
            </a:extLst>
          </p:cNvPr>
          <p:cNvSpPr/>
          <p:nvPr/>
        </p:nvSpPr>
        <p:spPr>
          <a:xfrm>
            <a:off x="6134100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D. </a:t>
            </a:r>
            <a:r>
              <a:rPr lang="en-GB" sz="1800" dirty="0">
                <a:solidFill>
                  <a:srgbClr val="374151"/>
                </a:solidFill>
                <a:latin typeface="Calibri" panose="020F0502020204030204" pitchFamily="34" charset="0"/>
              </a:rPr>
              <a:t>Seguimiento y mejora de la salud y la forma física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l-GR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44F21-E427-4B8F-B9EF-32DFED7D2EDD}"/>
              </a:ext>
            </a:extLst>
          </p:cNvPr>
          <p:cNvSpPr txBox="1"/>
          <p:nvPr/>
        </p:nvSpPr>
        <p:spPr>
          <a:xfrm>
            <a:off x="2112607" y="1987414"/>
            <a:ext cx="2153859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1400" i="1" dirty="0"/>
              <a:t>Sólo hay una respuesta correcta.</a:t>
            </a:r>
            <a:endParaRPr lang="el-GR" sz="1400" i="1" dirty="0" err="1"/>
          </a:p>
        </p:txBody>
      </p:sp>
      <p:sp>
        <p:nvSpPr>
          <p:cNvPr id="2" name="Ορθογώνιο 10">
            <a:extLst>
              <a:ext uri="{FF2B5EF4-FFF2-40B4-BE49-F238E27FC236}">
                <a16:creationId xmlns:a16="http://schemas.microsoft.com/office/drawing/2014/main" id="{8350A70B-8EA5-D66A-CE84-35016F7ECF64}"/>
              </a:ext>
            </a:extLst>
          </p:cNvPr>
          <p:cNvSpPr/>
          <p:nvPr/>
        </p:nvSpPr>
        <p:spPr>
          <a:xfrm>
            <a:off x="6134100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B. </a:t>
            </a:r>
            <a:r>
              <a:rPr lang="en-GB" sz="1800" dirty="0">
                <a:solidFill>
                  <a:srgbClr val="374151"/>
                </a:solidFill>
                <a:latin typeface="Calibri" panose="020F0502020204030204" pitchFamily="34" charset="0"/>
              </a:rPr>
              <a:t>Seguimiento y mejora de la salud y la forma física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07275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651827C-5BB0-427C-8C65-8784AC89CEFC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/>
          </a:prstGeom>
          <a:ln>
            <a:solidFill>
              <a:srgbClr val="C01E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¿Cuál de las siguientes NO es una característica común de las aplicaciones de fitness?</a:t>
            </a:r>
            <a:endParaRPr lang="en-US" sz="20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A.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Fijación de objetivos</a:t>
            </a:r>
            <a:endParaRPr lang="el-GR" sz="1800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6134100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B.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Seguimiento del progreso</a:t>
            </a:r>
            <a:endParaRPr lang="el-GR" sz="1800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E9EB4-6838-4FCD-B853-E6E51FCAD438}"/>
              </a:ext>
            </a:extLst>
          </p:cNvPr>
          <p:cNvSpPr/>
          <p:nvPr/>
        </p:nvSpPr>
        <p:spPr>
          <a:xfrm>
            <a:off x="2105025" y="37274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C.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Recuento de calorías</a:t>
            </a:r>
            <a:endParaRPr lang="el-GR" sz="1800" baseline="30000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30EFFD1-979D-4EE1-BDD9-918267F048CC}"/>
              </a:ext>
            </a:extLst>
          </p:cNvPr>
          <p:cNvSpPr/>
          <p:nvPr/>
        </p:nvSpPr>
        <p:spPr>
          <a:xfrm>
            <a:off x="6134100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D.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Streaming de vídeo</a:t>
            </a:r>
            <a:endParaRPr lang="el-GR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E63C17-BD03-4222-BC8D-E1F551A4DD54}"/>
              </a:ext>
            </a:extLst>
          </p:cNvPr>
          <p:cNvSpPr txBox="1"/>
          <p:nvPr/>
        </p:nvSpPr>
        <p:spPr>
          <a:xfrm>
            <a:off x="2112607" y="1987414"/>
            <a:ext cx="2153859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1400" i="1" dirty="0"/>
              <a:t>Sólo hay una respuesta correcta.</a:t>
            </a:r>
            <a:endParaRPr lang="el-GR" sz="1400" i="1" dirty="0" err="1"/>
          </a:p>
        </p:txBody>
      </p:sp>
    </p:spTree>
    <p:extLst>
      <p:ext uri="{BB962C8B-B14F-4D97-AF65-F5344CB8AC3E}">
        <p14:creationId xmlns:p14="http://schemas.microsoft.com/office/powerpoint/2010/main" val="39457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651827C-5BB0-427C-8C65-8784AC89CEFC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/>
          </a:prstGeom>
          <a:ln>
            <a:solidFill>
              <a:srgbClr val="C01E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¿A qué se refiere el término "integración de dispositivos portátiles" en las aplicaciones de fitness? 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GB" sz="1800" dirty="0">
                <a:latin typeface="Calibri"/>
                <a:ea typeface="Calibri"/>
                <a:cs typeface="Calibri"/>
              </a:rPr>
              <a:t>La posibilidad de encargar ropa de entrenamiento en línea 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6134100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1800" dirty="0">
                <a:latin typeface="Calibri"/>
                <a:ea typeface="Calibri"/>
                <a:cs typeface="Calibri"/>
              </a:rPr>
              <a:t>Sincronización con smartwatches y rastreadores de fitness 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E9EB4-6838-4FCD-B853-E6E51FCAD438}"/>
              </a:ext>
            </a:extLst>
          </p:cNvPr>
          <p:cNvSpPr/>
          <p:nvPr/>
        </p:nvSpPr>
        <p:spPr>
          <a:xfrm>
            <a:off x="2105025" y="37274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GB" sz="1800" dirty="0">
                <a:latin typeface="Calibri"/>
                <a:ea typeface="Calibri"/>
                <a:cs typeface="Calibri"/>
              </a:rPr>
              <a:t>Compartir los logros deportivos en las redes sociales 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30EFFD1-979D-4EE1-BDD9-918267F048CC}"/>
              </a:ext>
            </a:extLst>
          </p:cNvPr>
          <p:cNvSpPr/>
          <p:nvPr/>
        </p:nvSpPr>
        <p:spPr>
          <a:xfrm>
            <a:off x="6134100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GB" sz="1800" dirty="0">
                <a:latin typeface="Calibri"/>
                <a:ea typeface="Calibri"/>
                <a:cs typeface="Calibri"/>
              </a:rPr>
              <a:t>Utilizar la realidad virtual para hacer ejercicio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DEDE7A-0913-479F-BB67-E02D145BE5E2}"/>
              </a:ext>
            </a:extLst>
          </p:cNvPr>
          <p:cNvSpPr txBox="1"/>
          <p:nvPr/>
        </p:nvSpPr>
        <p:spPr>
          <a:xfrm>
            <a:off x="2112607" y="1987414"/>
            <a:ext cx="2153859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1400" i="1" dirty="0"/>
              <a:t>Sólo hay una respuesta correcta.</a:t>
            </a:r>
            <a:endParaRPr lang="el-GR" sz="1400" i="1" dirty="0" err="1"/>
          </a:p>
        </p:txBody>
      </p:sp>
    </p:spTree>
    <p:extLst>
      <p:ext uri="{BB962C8B-B14F-4D97-AF65-F5344CB8AC3E}">
        <p14:creationId xmlns:p14="http://schemas.microsoft.com/office/powerpoint/2010/main" val="303286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651827C-5BB0-427C-8C65-8784AC89CEFC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/>
          </a:prstGeom>
          <a:ln>
            <a:solidFill>
              <a:srgbClr val="C01E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¿Cómo pueden ayudar las aplicaciones de fitness a gestionar el tiempo? </a:t>
            </a:r>
            <a:endParaRPr lang="en-GB" sz="20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A. </a:t>
            </a:r>
            <a:r>
              <a:rPr lang="en-GB" sz="18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Mediante el envío diario de citas inspiradoras 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6134100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 </a:t>
            </a:r>
            <a:r>
              <a:rPr lang="en-GB" sz="18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Proporcionando recetas de comidas sanas 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E9EB4-6838-4FCD-B853-E6E51FCAD438}"/>
              </a:ext>
            </a:extLst>
          </p:cNvPr>
          <p:cNvSpPr/>
          <p:nvPr/>
        </p:nvSpPr>
        <p:spPr>
          <a:xfrm>
            <a:off x="6134100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 </a:t>
            </a:r>
            <a:r>
              <a:rPr lang="en-GB" sz="18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Recomendando los mejores programas de televisión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84F15-E3A8-4204-B4E9-D5D4C30C2F30}"/>
              </a:ext>
            </a:extLst>
          </p:cNvPr>
          <p:cNvSpPr txBox="1"/>
          <p:nvPr/>
        </p:nvSpPr>
        <p:spPr>
          <a:xfrm>
            <a:off x="2112607" y="1987414"/>
            <a:ext cx="2153859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1400" i="1" dirty="0"/>
              <a:t>Sólo hay una respuesta correcta.</a:t>
            </a:r>
            <a:endParaRPr lang="el-GR" sz="1400" i="1" dirty="0" err="1"/>
          </a:p>
        </p:txBody>
      </p:sp>
      <p:sp>
        <p:nvSpPr>
          <p:cNvPr id="2" name="Ορθογώνιο 11">
            <a:extLst>
              <a:ext uri="{FF2B5EF4-FFF2-40B4-BE49-F238E27FC236}">
                <a16:creationId xmlns:a16="http://schemas.microsoft.com/office/drawing/2014/main" id="{76DC98E3-03AE-05FE-D306-50B5372D125D}"/>
              </a:ext>
            </a:extLst>
          </p:cNvPr>
          <p:cNvSpPr/>
          <p:nvPr/>
        </p:nvSpPr>
        <p:spPr>
          <a:xfrm>
            <a:off x="2112607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C. </a:t>
            </a:r>
            <a:r>
              <a:rPr lang="en-GB" sz="18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Ayudando a los usuarios a programar y priorizar la actividad física </a:t>
            </a:r>
          </a:p>
        </p:txBody>
      </p:sp>
    </p:spTree>
    <p:extLst>
      <p:ext uri="{BB962C8B-B14F-4D97-AF65-F5344CB8AC3E}">
        <p14:creationId xmlns:p14="http://schemas.microsoft.com/office/powerpoint/2010/main" val="400842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651827C-5BB0-427C-8C65-8784AC89CEFC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/>
          </a:prstGeom>
          <a:ln>
            <a:solidFill>
              <a:srgbClr val="C01E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¿Cuál de las siguientes es una razón legítima para cambiar de una aplicación de fitness a otra? 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8178301-C8A7-4724-8CF8-344EAE75664C}"/>
              </a:ext>
            </a:extLst>
          </p:cNvPr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ts val="600"/>
              </a:spcBef>
            </a:pPr>
            <a:r>
              <a:rPr lang="en-GB" sz="18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La aplicación favorita de tu amigo es diferente 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448F981-31BC-4A5C-A52A-2CB296CA1B95}"/>
              </a:ext>
            </a:extLst>
          </p:cNvPr>
          <p:cNvSpPr/>
          <p:nvPr/>
        </p:nvSpPr>
        <p:spPr>
          <a:xfrm>
            <a:off x="6134100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 </a:t>
            </a:r>
            <a:r>
              <a:rPr lang="en-GB" sz="18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aplicación tiene demasiadas funciones 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E9EB4-6838-4FCD-B853-E6E51FCAD438}"/>
              </a:ext>
            </a:extLst>
          </p:cNvPr>
          <p:cNvSpPr/>
          <p:nvPr/>
        </p:nvSpPr>
        <p:spPr>
          <a:xfrm>
            <a:off x="6134100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D. </a:t>
            </a:r>
            <a:r>
              <a:rPr lang="en-GB" sz="18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 no quieres hacer ejercicio</a:t>
            </a:r>
            <a:endParaRPr lang="en-GB" sz="1200" dirty="0">
              <a:solidFill>
                <a:srgbClr val="37415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84F15-E3A8-4204-B4E9-D5D4C30C2F30}"/>
              </a:ext>
            </a:extLst>
          </p:cNvPr>
          <p:cNvSpPr txBox="1"/>
          <p:nvPr/>
        </p:nvSpPr>
        <p:spPr>
          <a:xfrm>
            <a:off x="2112607" y="1987414"/>
            <a:ext cx="2153859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1400" i="1" dirty="0"/>
              <a:t>Sólo hay una respuesta correcta.</a:t>
            </a:r>
            <a:endParaRPr lang="el-GR" sz="1400" i="1" dirty="0" err="1"/>
          </a:p>
        </p:txBody>
      </p:sp>
      <p:sp>
        <p:nvSpPr>
          <p:cNvPr id="2" name="Ορθογώνιο 11">
            <a:extLst>
              <a:ext uri="{FF2B5EF4-FFF2-40B4-BE49-F238E27FC236}">
                <a16:creationId xmlns:a16="http://schemas.microsoft.com/office/drawing/2014/main" id="{76DC98E3-03AE-05FE-D306-50B5372D125D}"/>
              </a:ext>
            </a:extLst>
          </p:cNvPr>
          <p:cNvSpPr/>
          <p:nvPr/>
        </p:nvSpPr>
        <p:spPr>
          <a:xfrm>
            <a:off x="2112607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C. </a:t>
            </a:r>
            <a:r>
              <a:rPr lang="en-GB" sz="1800" dirty="0">
                <a:solidFill>
                  <a:srgbClr val="3741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nueva aplicación se ajusta mejor a sus objetivos y preferencias </a:t>
            </a:r>
          </a:p>
        </p:txBody>
      </p:sp>
    </p:spTree>
    <p:extLst>
      <p:ext uri="{BB962C8B-B14F-4D97-AF65-F5344CB8AC3E}">
        <p14:creationId xmlns:p14="http://schemas.microsoft.com/office/powerpoint/2010/main" val="169433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/>
          <p:nvPr/>
        </p:nvSpPr>
        <p:spPr>
          <a:xfrm>
            <a:off x="2105025" y="1028700"/>
            <a:ext cx="7701584" cy="13964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</a:rPr>
              <a:t>Las aplicaciones de salud pueden hacer un seguimiento de tus pasos diarios y proporcionar información sobre tus niveles de actividad física.</a:t>
            </a:r>
            <a:endParaRPr sz="20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A680693-77D6-8DF0-59E4-DF97F446B553}"/>
              </a:ext>
            </a:extLst>
          </p:cNvPr>
          <p:cNvSpPr/>
          <p:nvPr/>
        </p:nvSpPr>
        <p:spPr>
          <a:xfrm>
            <a:off x="6134100" y="261529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Falso</a:t>
            </a:r>
            <a:endParaRPr lang="el-GR" sz="18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EC1FD03-6445-FEF2-FC63-C219178F2D1B}"/>
              </a:ext>
            </a:extLst>
          </p:cNvPr>
          <p:cNvSpPr/>
          <p:nvPr/>
        </p:nvSpPr>
        <p:spPr>
          <a:xfrm>
            <a:off x="2105025" y="261529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Verdadero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3 3 Health Apps for Physical Activity_Self Learning Session es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8df5Y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Hx1/l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fHX+WH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Hx1/lg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Hx1/li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Hx1/lg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B8df5YFQaV5GsAAABvAAAAHAAAAHVuaXZlcnNhbC9sb2NhbF9zZXR0aW5ncy54bWwNyrEKwkAMANC9XxEySB3Uugn2rpujCK0fENogB7mk9ELRv/e2N7x++GaBnbeSTANezx0C62xL0k/A9/Q43RCKky4kphxQDWGITS82k4zsXmOBVejH28S5wvlJuc4XqbOkAu1B/B6PeInNH1BLAwQUAAIACAB8df5Y9XSmfq0RAACrOQAAFwAAAHVuaXZlcnNhbC91bml2ZXJzYWwucG5n7VsLWJJn37e31dbK/NauzV4r2LXa9r3rLXNm5gFYa9OsNXdqVobUXFlaoENBEXhWLX13EFat2XTC3s4HgU4GgkCLJZUan5ZgcspQUREQER7OfA+KqXvffd91fYfr+65deOn13MD9//3/9+9/uP8Pj/dX77+XGv5s1LNhYWHhaeve/jAsbAY2LGz658/MhN4ZHvrwV+gyDf9h6lth7HsL+6EXT+Ws2bgmLOwyfbZnxwzo9az8dVvwYWFzJYG/aVLcuc/CwhLeTHt7zcfFWUZ1K51VitZafMS4jQ3/drw4+/6vC0ZuLvj02z3rN248ebzx+PaGoQOd2zNpUV8j3n5HebDnVNnzb9Fm1K069f60pTl5ET8/XvNyoo2bIOsvPysOL6XYiRGxV7M43TVbYg1b8nbZLT/uQlI2WyMgk6Ef3kdzuKMD4rddLwauj2gxqj8FBqqYsszA9YukxvzZgUG+dD52WmBgmi9ZFrjeWJTNmzEKkv37IJHhXGAkFViSdgT6HXkkeKAQ2euqOeSepfG4BktjC8bXg1nPH5bLDthid3j37kYnj0omf1ZpggMgESBae6KBkiTNOr5JLiuzxZ7YMarzGehj9pVjIy1bUYujRg39Ir/fd3lB7pK/5I2ZeaDrk7bC8FFL31yhWl/FDgqWZabdjxuz95f8pXv4ZaMmvzQf+8pGxYpR3U9JWKf6g6DbecdWoiWjBPzLHO6RM/+/wb/s77K3nkyNh/sdUlwWxdZeXYmhbmmbvqfmvkGVpXeYVLKg6hUIlWj47lI60yrzDcqwIlc7Zz3pJRaeVKM0LNTWuLcEzTpTrizaqcGOHB5ZsXWyPGR6YdrYMPO/MGafjSZ3zY43l2rdWCoUHiMsqkcKeHoPwj2P7A70pIknZRQTPl7rFmpLrTVaZ42S2ldO3e3m4SfmwKiG9cq4ZvZ+eyRgiYSLARV3prqo3cg3nwVcZ8VdBYIx0rg38pciPPLN7payhwsJGIgeY0zqZBit36v1O3bOG16vxOddolRdxIaPCW4n8Y6dCtL9bgTX8LUoGnA2HTG9z/QO5uB83em+z0ox9pVSFp5MNOUEXXcchoUjSNcWlS6huF0SlEdSTQc8unjApwdEQqDunrqo2fXjJYF/9yJuEnh1Ah2AmGgYk+p+DVVi7YoAHL0g4Ae5INC/AcN39qWiXI7jKO99lBqGv3bPoq5nBsNiB4mHloGNC3Dr+NnCkbYN8WLXRbGr+Cd0hgYGB4x1CizS8UsEUoSrozW5Zb+1VnGMIric2sblFm0y4rxynNpzM9pzkzvoNQN+nY4ou/obVd6DKMdBY8fifuy1e62RWcVdLKpRQTX2EqG8xVFNeqqpN4fam6MZQJhLZC2RYscto46op8qfxCrBW3BS7DOIfyiUuZpzkHjr8yjL8/EoezbKzisqpQySVYnSKQL2bLi7wx8/so4Pp7juM0XOw3DnYSlLKciWJ4imkAh33k7F+h6btSKXJV3l6d0gplh9ER5Xi9jdA6bxy1lWYo3UQM7S26Kwit/IRlP61sabS8wcVYMb4c9qm55bo+AAULhGiz3D9skp5BsGHO3GvsX9PlAZ7aeNIjxaBUGIh3BawSLyErVfvokbDDFovqkRlhbx2ijhN5ZBqc1fEhzzWF32VF9/0sgNpZeokBjaMzBqxpMkxOJ5FK9NYXuz1HIrkutX24ZII32t9knJ2P52mdKwh6hhTpSQ5/+M5ZxVlwAT1WPjZzwhg6D31j8pHHGHu+ykzhpQHwIKAf0fABUukxijRWAGVuPfj9FqiCYF1YrCoZDtrkS54qrAXHI9ySx7suVd/Kqzy16pAeE4X18ss3QgZgT0u/0851GZ2B7OonO4Le/zkX6TLj2XQtPhe43oJpNOW2tVHJUViDheBrNuqvIHc7h5hR4UlNm90T6fH8sgfEFu2/wwi8JP0amlzI9pddqBAeVO0IKTOw13zDYycyy/p8Wqck/s4nnTxd4uKS76zy8xCwf588D5HyiMcRdELi3SIu+oN2WaOTQpMAxQB3o5Yle7VFYPwycrWk0xBmOMiu22FsB9HHiJwVFUmmBKEjFOqo+JBBy9Y5vUygLpdBbXibMcplMHWXqtd8HGuqk0MHrisLLp3fGGNGmvVGHUeePY7DV49EOBBsMCFQUGe+Jypr5vD+woV7FCkKKIS+HQmeXKuJc4MfZitlrfok+6q7+tvFg0SGrmCxl4Cs3my6Usa3nhdvp9UwNqolF5ld/SRQi/YDC+znkXwchWI9m9aNZzRYjeYmjTEtMQANm2kn5HmbcandHce7mJJGCzEQBDJ9oL2roLSkrraAiRPu4Bsl/UPzVaWtGCx3Zyc8EMI/91W/GPB4qaE1fRm0Tt2cN2y7wZ0uyMpgKVZd4zW2ClC4k+h2WhfszWAgwSHCju/9s/oMGxdLlU8Td+SktR6SJB0vLSNggpap+Mc1SwUGpkaxBcN4mmX63N6gHrkzmVKau5U/l8FWpyigyk8weSe/vIgyadPlv+c8m3VQYjxuP117DdGfrK+atdu+hbZGIkg6tQNNASYGJTJg1UUKQvXDI4CRkSk4hBpvXwhonHtHrSj2VFh4YKtBaLvnUqn6Qfugjo81Vre7E3khPhArfDebyotOKnVOfWawa7q8OZ+/A1xC6KZ/UqHEduGIBJmZwbaCmMmVfkI6fqOTlqpClTMmhx2HyJuxBmvrDxEdlHVhUKrL5tT7rIqr4tZZlqTqjyhID+8ECq3vyL5cok3y2xygd1TXkT4jdH8t0M0DdMGDxc6M/UgxNpGOgiT/uHhwlD/+yTOgWsfuAT0hcsK6lGOymvoNug9hwUKI2P9rlwWCk8DeQUITlWElFkzg1qtEL3YWjif/ueMD9TYsR5GnF9+7luM9tQGwThJqhEPpeB9LPQ8fgbpd/EvzeZusydT/TmvixhXZlM9CdbJmrD7fyLtZPZ3CSfqE1vqF6fwv2xSQVyDvduSN1/rK6wRWLM4wgJ1q/SPRq7CF250H93KWcviqqYpBedqGJbhtFm18NqrthbDgdlGosMh7SdT99Hb5F/V5K8q46RTVTtI5A3CtyEHot24LJ/KMnXatcRhRNmfBCr8nUnAQOsi+lQy6Ex0RBbJSYiBQRVDSNt5bAIRrTIsV+KI0o1u2RvqKgXL+LCuenbRy2FJQZ2IXnl+uIqC36RleJ3MPeaM1lrQLXZp6BnnjRZLHEOEXgIQ/JY4ubCs80uR4FnwOHIRd8RpLQ3AEJABSRrW4+K7HF3YdKFMqbWwEdxorIwYIGHXyMxOg0lVUu/F6MnNytFPPTiHi7/MSG80vC1Mq6KYc6c3qekPnoajpJFpSiM2f+KXqznnyAKxYkzO+IYbLlU3idgJJmbpLXQvq8l+Yt9OpE6XyC6l2xy8KF2x9FAIQMl7xTM5Rq0ORUNUrwRqUefn3DFyF8lRv7nhRXf5X2nUjNZBfjw03mPth0cjLkGW2woUBVsGuALaQgk9VqZxtouMCTQCoooiLw3Eaam/UXh5/I+VqsrWdny/FJfMYzJVeiRjV0ns3kIXwUBVN+aFCjGfMHMO3G1vX2ulSwp67B1foriXD2Ww02V8vgLVhOz82hCg8hTNezAEbT1ugvKODsset93Ur3R40mVKkS0TP97ho6/0oUbJpFVBfUHywQpLQ0k2xG5jr4DX3G85NDe67QEdjNi6+IBZ26H7Y2nSm4ZjzY+tOrvuhkPYhrYSylWR4MwRUkWKjfN5eo54PLJHVwhD5GijPue/cHwbgq54oIghkghhzOlbsNxXc9cuZFcoSpSxcjZS/GyjCtsuR41swNqtdi6Cx1xZ9gc/WqCGjlTbtVvlQkXYBV4GEZi8UjBemisv1eJ2wz2tN80iHRujKzS/yKRNaknOy0xRqEU20tMvJeLQP41vbTWslLaFPcnvTfhc7bF7nCQGDZLEQBjZrSyl2Ks9QpjQxRBfU9aw/keXcP0F3s7yWyrla1PpKEw+wW0FnM2mGBeP5GYJ3Kcus9Ixf+7RaNqPlZrYzOFzl9fo+JKtQKtlwPnCtKJnH/MxQUawHIrQkUe+IhJMtiXchqG5ZQypXvTpL6sDfLtFjda60VoV9yGSYwDRpy/Syox8XFCAIZVSOWXBImNWeqaSatoyXdHiHVwYZyITWddts//VGufjiq2aiKp/RY3R2jvjJ/DNXjNbqm/m7WDqF6l0bAmS294pbZrlRZVprQaocgw1OVjSP1rcWquBmW6rz43qXZVQwmDQx8WaNjyF7hlSsFks6+XKxumLjlJxVZcRGhQEVwD/dgisCcfkqtMXQ1hXpxyd+UfXOT3sCqTN5v1+QLfioekWV/aLtvKmz/nobPNpEE+zhYgg31DmD0lAz6J4IY2lD+0OqiZGeiyDzdF4/wCQ+J4y7YvnHuEffaP9HV8CDwEHgIPgYfAQ+Ah8BB4CDwEHgIPgYfAQ+Ah8BB4CDwEHgIPgYfAQ+Ah8BD4Hwy88ZaENXruo22tyabAAPhZJYmCwylHrjS+M3aARLs7vm3dh8HHTskH1esWpwUfGA3NISyuWBJ8snQjtqNi5ZHvg9Cy7b8nxB1swjiV1UTxiKslKcvh0YncGC8nSWGpY3HwFGFFnhNJnEBVnUhHuQZaQKEhVvmchX1dpLEVYR5vFcl2TuDfWEbSu+H7UiUCjYsfXbBMq7+yYM/4CZNHLxobb7rbXiHQxdHo3MlCneGHwNMbBmEAhv8Ae+rwqdoCS74g65z7kNb5WBdpoiplANY93XREjq/Vb5U9FD2zOmBPpEBbYd5Q2YHwiQrPjy5Ld6LL3lrp660XXXKQTLaEwH+f/r3TiyRj+L+aLJAKY0pU2t2oyHCu2WVDKX1vVu+lzIUmFZ8jiGdrK5dfLvVQ+j8cp9xobei0756YEO/V5IiHe2M1ySJh0i4+ZC+qdR9ZW9k5SvbyKCwR1cxIDTjjfSM1QnQtwGu1zG4TvxNrid/NODMq4Mqy4rprgW/UBbK206M+q8iBYZndW7I+CYQK7ILa/EvliB2wirXkM5zSAJv0Uhj6U9BxXg7+JBffMfGuB5ch28mjyBU3oVD6ojwXLB16heJqzYCkqqszkM4MZTYjA+KGesUmhAfEjo+L6STG2WLrLWNB5VOQwoh2E/jo7D7vPcrm6Mj8BcA3rwogqo6yzAjMGzs+pa8OOiQGqWLDq2Qu1Adh4+ruj9Aikf7eWLKaBBBV1sF5Amk62ODbuLxu1OXfhnPhLqEfnJFs8HPggdD7WKA9yDyD029YsjCwHn2rtfjOl0GjFkuMlqrrBuMO76W90swg40+jNpqp/bZ4Zpch8l2hUY/iIkwlhK/UurOZ/pnOz2cZtLuJqtPBUCru7bJ7ym/Lm5bUQoYOH5k17ghqJ0MP7yZVBbxbKDO83j1OX7LKtPWg8WrDvWVPrLuudz5dP+aph1bP2n1B3zKa8gWGI/5ZT49PjO6vMQMjvbEU9VXf/qENgej6iGVOYAFH1QXjQtidPDTA2wu2zUp3AduCoQgj73E+fZPZg2ve1gklAnM3heOcBy3kU6Lq6ngQ10dwzcVdVhzSZfDfP5Rdi8Yp3HpdxkRgxWUhXW3aBue38fFwRwcTR682Bci/JlJIXPHFsJO2YGBl1j8meKddlUTlKdwG45Uk2HiA/SbZ8jgF1bp9nYtmj8fD1CTl1XURjgEWy6Wkub8HMOq9HEH2tPFVTk047hsq5J5raIJ0OpTta+vcCIeoEHIjlLxBqmyn5zFWjXpdY7cylb7lZEUmBnyF3ePeNraUb8qU5lJFznXUg1czmdNHzbBJBURxhNbGGEmVMruf1CHebp6wAs5viVgXOGgXDaP047A9N8/dkSsEItOGbU1g/eB4EZC5y6GyMi9wQu/oaG0LFEE7USeQuxIVCiXvBzN+HBLNUESoc5zTRqPKOFbUto2dvBvyjwGObQE5Q40LcHvLo9K2spjPjZdjR6dCdH1R3pI9ddSUlcGq3Ifz23E43wDHl5vUuY5/Ty770nb17zv/8wOC/xOnDP8SH++PfDZvb8aPxOaywDtp77z3Nvut7Qf+HVBLAwQUAAIACAB8df5YOp3ncEsAAABrAAAAGwAAAHVuaXZlcnNhbC91bml2ZXJzYWwucG5nLnhtbLOxr8jNUShLLSrOzM+zVTLUM1Cyt+PlsikoSi3LTC1XqACKAQUhQEmhEsg1QnDLM1NKMoBCBhYWCMGM1Mz0jBJbJQtDM7igPtBMAFBLAQIAABQAAgAIAKl+UE82YVgCRwMAAOEJAAAUAAAAAAAAAAEAAAAAAAAAAAB1bml2ZXJzYWwvcGxheWVyLnhtbFBLAQIAABQAAgAIAHx1/li1N/SoHAUAAOETAAAdAAAAAAAAAAEAAAAAAHkDAAB1bml2ZXJzYWwvY29tbW9uX21lc3NhZ2VzLmxuZ1BLAQIAABQAAgAIAHx1/lgVHmAbowAAAH8BAAAuAAAAAAAAAAEAAAAAANAIAAB1bml2ZXJzYWwvcGxheWJhY2tfYW5kX25hdmlnYXRpb25fc2V0dGluZ3MueG1sUEsBAgAAFAACAAgAfHX+WHRJNR88BAAADBUAACcAAAAAAAAAAQAAAAAAvwkAAHVuaXZlcnNhbC9mbGFzaF9wdWJsaXNoaW5nX3NldHRpbmdzLnhtbFBLAQIAABQAAgAIAHx1/lg3i4dqewMAAKwMAAAhAAAAAAAAAAEAAAAAAEAOAAB1bml2ZXJzYWwvZmxhc2hfc2tpbl9zZXR0aW5ncy54bWxQSwECAAAUAAIACAB8df5Ypq9WIzYEAACWFAAAJgAAAAAAAAABAAAAAAD6EQAAdW5pdmVyc2FsL2h0bWxfcHVibGlzaGluZ19zZXR0aW5ncy54bWxQSwECAAAUAAIACAB8df5YJg9+6LABAABvBgAAHwAAAAAAAAABAAAAAAB0FgAAdW5pdmVyc2FsL2h0bWxfc2tpbl9zZXR0aW5ncy5qc1BLAQIAABQAAgAIAHx1/lgVBpXkawAAAG8AAAAcAAAAAAAAAAEAAAAAAGEYAAB1bml2ZXJzYWwvbG9jYWxfc2V0dGluZ3MueG1sUEsBAgAAFAACAAgAfHX+WPV0pn6tEQAAqzkAABcAAAAAAAAAAAAAAAAABhkAAHVuaXZlcnNhbC91bml2ZXJzYWwucG5nUEsBAgAAFAACAAgAfHX+WDqd53BLAAAAawAAABsAAAAAAAAAAQAAAAAA6CoAAHVuaXZlcnNhbC91bml2ZXJzYWwucG5nLnhtbFBLBQYAAAAACgAKAAYDAABsKwAAAAA="/>
  <p:tag name="ISPRING_LMS_API_VERSION" val="SCORM 1.2"/>
  <p:tag name="ISPRING_ULTRA_SCORM_COURSE_ID" val="45FEA647-0241-4153-AE2F-EF385D63D269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Spanish\\ETA 3 traducido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ETA3 3 Health Apps for Physical Activity_Self Learning Session es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904</Words>
  <Application>Microsoft Office PowerPoint</Application>
  <PresentationFormat>Ευρεία οθόνη</PresentationFormat>
  <Paragraphs>149</Paragraphs>
  <Slides>19</Slides>
  <Notes>19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7" baseType="lpstr">
      <vt:lpstr>Calibri</vt:lpstr>
      <vt:lpstr>Noto Sans Symbols</vt:lpstr>
      <vt:lpstr>Calibri Light</vt:lpstr>
      <vt:lpstr>Roboto</vt:lpstr>
      <vt:lpstr>Arial</vt:lpstr>
      <vt:lpstr>Impact</vt:lpstr>
      <vt:lpstr>Gill Sans</vt:lpstr>
      <vt:lpstr>Θέμα του Office</vt:lpstr>
      <vt:lpstr>Παρουσίαση του PowerPoint</vt:lpstr>
      <vt:lpstr>Socios</vt:lpstr>
      <vt:lpstr>Autoaprendizaje apoyado por herramientas de formación en línea: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ETA3 3 Health Apps for Physical Activity_Self Learning Session es</dc:title>
  <dc:creator>pantelis bbalaouras</dc:creator>
  <cp:keywords>, docId:E0D07619490B47D78B9A80E1C2192C88</cp:keywords>
  <cp:lastModifiedBy>pantelis</cp:lastModifiedBy>
  <cp:revision>18</cp:revision>
  <dcterms:created xsi:type="dcterms:W3CDTF">2020-06-02T13:31:56Z</dcterms:created>
  <dcterms:modified xsi:type="dcterms:W3CDTF">2024-07-30T12:06:30Z</dcterms:modified>
</cp:coreProperties>
</file>