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61" r:id="rId2"/>
    <p:sldId id="462" r:id="rId3"/>
    <p:sldId id="545" r:id="rId4"/>
    <p:sldId id="420" r:id="rId5"/>
    <p:sldId id="437" r:id="rId6"/>
    <p:sldId id="458" r:id="rId7"/>
    <p:sldId id="546" r:id="rId8"/>
    <p:sldId id="547" r:id="rId9"/>
    <p:sldId id="404" r:id="rId10"/>
  </p:sldIdLst>
  <p:sldSz cx="12192000" cy="6858000"/>
  <p:notesSz cx="6858000" cy="9144000"/>
  <p:custDataLst>
    <p:tags r:id="rId1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CF3"/>
    <a:srgbClr val="DDE0E5"/>
    <a:srgbClr val="203864"/>
    <a:srgbClr val="F8F8F8"/>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8F22B-ED4A-45C4-ACA5-3F060193CF90}" v="8" dt="2024-05-01T19:43:48.89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88" autoAdjust="0"/>
  </p:normalViewPr>
  <p:slideViewPr>
    <p:cSldViewPr snapToGrid="0">
      <p:cViewPr varScale="1">
        <p:scale>
          <a:sx n="77" d="100"/>
          <a:sy n="77" d="100"/>
        </p:scale>
        <p:origin x="120" y="31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AC8F22B-ED4A-45C4-ACA5-3F060193CF90}"/>
    <pc:docChg chg="custSel modSld">
      <pc:chgData name="pantelis balaouras" userId="25e8755020fc1734" providerId="LiveId" clId="{5AC8F22B-ED4A-45C4-ACA5-3F060193CF90}" dt="2024-05-01T19:44:04.832" v="38" actId="1076"/>
      <pc:docMkLst>
        <pc:docMk/>
      </pc:docMkLst>
      <pc:sldChg chg="addSp delSp modSp mod">
        <pc:chgData name="pantelis balaouras" userId="25e8755020fc1734" providerId="LiveId" clId="{5AC8F22B-ED4A-45C4-ACA5-3F060193CF90}" dt="2024-05-01T19:41:04.482" v="2" actId="14100"/>
        <pc:sldMkLst>
          <pc:docMk/>
          <pc:sldMk cId="2033093179" sldId="420"/>
        </pc:sldMkLst>
        <pc:spChg chg="add mod">
          <ac:chgData name="pantelis balaouras" userId="25e8755020fc1734" providerId="LiveId" clId="{5AC8F22B-ED4A-45C4-ACA5-3F060193CF90}" dt="2024-05-01T19:40:58.412" v="1"/>
          <ac:spMkLst>
            <pc:docMk/>
            <pc:sldMk cId="2033093179" sldId="420"/>
            <ac:spMk id="2" creationId="{11A32231-D566-6038-3E50-7988CB21709F}"/>
          </ac:spMkLst>
        </pc:spChg>
        <pc:spChg chg="mod">
          <ac:chgData name="pantelis balaouras" userId="25e8755020fc1734" providerId="LiveId" clId="{5AC8F22B-ED4A-45C4-ACA5-3F060193CF90}" dt="2024-05-01T19:41:04.482" v="2" actId="14100"/>
          <ac:spMkLst>
            <pc:docMk/>
            <pc:sldMk cId="2033093179" sldId="420"/>
            <ac:spMk id="13" creationId="{ACBE9AD0-B2F0-4ADA-8F10-B83476743F9C}"/>
          </ac:spMkLst>
        </pc:spChg>
        <pc:picChg chg="add mod">
          <ac:chgData name="pantelis balaouras" userId="25e8755020fc1734" providerId="LiveId" clId="{5AC8F22B-ED4A-45C4-ACA5-3F060193CF90}" dt="2024-05-01T19:40:58.412" v="1"/>
          <ac:picMkLst>
            <pc:docMk/>
            <pc:sldMk cId="2033093179" sldId="420"/>
            <ac:picMk id="3" creationId="{635BA1AD-6B48-EA6C-3FC6-F050C151A8EB}"/>
          </ac:picMkLst>
        </pc:picChg>
        <pc:picChg chg="del">
          <ac:chgData name="pantelis balaouras" userId="25e8755020fc1734" providerId="LiveId" clId="{5AC8F22B-ED4A-45C4-ACA5-3F060193CF90}" dt="2024-05-01T19:40:57.149" v="0" actId="478"/>
          <ac:picMkLst>
            <pc:docMk/>
            <pc:sldMk cId="2033093179" sldId="420"/>
            <ac:picMk id="15" creationId="{4313419D-52B3-4469-9529-313D9EB0AF33}"/>
          </ac:picMkLst>
        </pc:picChg>
      </pc:sldChg>
      <pc:sldChg chg="addSp delSp modSp mod">
        <pc:chgData name="pantelis balaouras" userId="25e8755020fc1734" providerId="LiveId" clId="{5AC8F22B-ED4A-45C4-ACA5-3F060193CF90}" dt="2024-05-01T19:41:41.477" v="7" actId="14100"/>
        <pc:sldMkLst>
          <pc:docMk/>
          <pc:sldMk cId="3880318597" sldId="437"/>
        </pc:sldMkLst>
        <pc:spChg chg="add mod">
          <ac:chgData name="pantelis balaouras" userId="25e8755020fc1734" providerId="LiveId" clId="{5AC8F22B-ED4A-45C4-ACA5-3F060193CF90}" dt="2024-05-01T19:41:26.476" v="4"/>
          <ac:spMkLst>
            <pc:docMk/>
            <pc:sldMk cId="3880318597" sldId="437"/>
            <ac:spMk id="2" creationId="{29113DB7-1870-B9C7-6462-FDF2FB01A0FA}"/>
          </ac:spMkLst>
        </pc:spChg>
        <pc:spChg chg="mod">
          <ac:chgData name="pantelis balaouras" userId="25e8755020fc1734" providerId="LiveId" clId="{5AC8F22B-ED4A-45C4-ACA5-3F060193CF90}" dt="2024-05-01T19:41:41.477" v="7" actId="14100"/>
          <ac:spMkLst>
            <pc:docMk/>
            <pc:sldMk cId="3880318597" sldId="437"/>
            <ac:spMk id="5" creationId="{F56DC747-739E-5A0C-94B8-E8F8E974AC85}"/>
          </ac:spMkLst>
        </pc:spChg>
        <pc:spChg chg="mod">
          <ac:chgData name="pantelis balaouras" userId="25e8755020fc1734" providerId="LiveId" clId="{5AC8F22B-ED4A-45C4-ACA5-3F060193CF90}" dt="2024-05-01T19:41:31.469" v="5" actId="14100"/>
          <ac:spMkLst>
            <pc:docMk/>
            <pc:sldMk cId="3880318597" sldId="437"/>
            <ac:spMk id="13" creationId="{ACBE9AD0-B2F0-4ADA-8F10-B83476743F9C}"/>
          </ac:spMkLst>
        </pc:spChg>
        <pc:picChg chg="add mod">
          <ac:chgData name="pantelis balaouras" userId="25e8755020fc1734" providerId="LiveId" clId="{5AC8F22B-ED4A-45C4-ACA5-3F060193CF90}" dt="2024-05-01T19:41:26.476" v="4"/>
          <ac:picMkLst>
            <pc:docMk/>
            <pc:sldMk cId="3880318597" sldId="437"/>
            <ac:picMk id="3" creationId="{652F2EEA-9CF0-E900-27D3-195D87EFDE65}"/>
          </ac:picMkLst>
        </pc:picChg>
        <pc:picChg chg="del">
          <ac:chgData name="pantelis balaouras" userId="25e8755020fc1734" providerId="LiveId" clId="{5AC8F22B-ED4A-45C4-ACA5-3F060193CF90}" dt="2024-05-01T19:41:08.914" v="3" actId="478"/>
          <ac:picMkLst>
            <pc:docMk/>
            <pc:sldMk cId="3880318597" sldId="437"/>
            <ac:picMk id="15" creationId="{4313419D-52B3-4469-9529-313D9EB0AF33}"/>
          </ac:picMkLst>
        </pc:picChg>
      </pc:sldChg>
      <pc:sldChg chg="addSp modSp mod">
        <pc:chgData name="pantelis balaouras" userId="25e8755020fc1734" providerId="LiveId" clId="{5AC8F22B-ED4A-45C4-ACA5-3F060193CF90}" dt="2024-05-01T19:42:16.587" v="12" actId="403"/>
        <pc:sldMkLst>
          <pc:docMk/>
          <pc:sldMk cId="3002892622" sldId="458"/>
        </pc:sldMkLst>
        <pc:spChg chg="add mod">
          <ac:chgData name="pantelis balaouras" userId="25e8755020fc1734" providerId="LiveId" clId="{5AC8F22B-ED4A-45C4-ACA5-3F060193CF90}" dt="2024-05-01T19:41:58.460" v="8"/>
          <ac:spMkLst>
            <pc:docMk/>
            <pc:sldMk cId="3002892622" sldId="458"/>
            <ac:spMk id="3" creationId="{4381CED9-6847-AFA9-8554-2EF3F281F4A1}"/>
          </ac:spMkLst>
        </pc:spChg>
        <pc:spChg chg="mod">
          <ac:chgData name="pantelis balaouras" userId="25e8755020fc1734" providerId="LiveId" clId="{5AC8F22B-ED4A-45C4-ACA5-3F060193CF90}" dt="2024-05-01T19:42:16.587" v="12" actId="403"/>
          <ac:spMkLst>
            <pc:docMk/>
            <pc:sldMk cId="3002892622" sldId="458"/>
            <ac:spMk id="5" creationId="{FAA18648-8A7B-40D3-A066-80FDB05B7DF4}"/>
          </ac:spMkLst>
        </pc:spChg>
        <pc:picChg chg="add mod">
          <ac:chgData name="pantelis balaouras" userId="25e8755020fc1734" providerId="LiveId" clId="{5AC8F22B-ED4A-45C4-ACA5-3F060193CF90}" dt="2024-05-01T19:41:58.460" v="8"/>
          <ac:picMkLst>
            <pc:docMk/>
            <pc:sldMk cId="3002892622" sldId="458"/>
            <ac:picMk id="2" creationId="{45CBACBB-4E14-7010-AD77-D88D5EBFA532}"/>
          </ac:picMkLst>
        </pc:picChg>
      </pc:sldChg>
      <pc:sldChg chg="addSp modSp mod">
        <pc:chgData name="pantelis balaouras" userId="25e8755020fc1734" providerId="LiveId" clId="{5AC8F22B-ED4A-45C4-ACA5-3F060193CF90}" dt="2024-05-01T19:43:36.503" v="34" actId="1076"/>
        <pc:sldMkLst>
          <pc:docMk/>
          <pc:sldMk cId="1200100563" sldId="546"/>
        </pc:sldMkLst>
        <pc:spChg chg="add mod">
          <ac:chgData name="pantelis balaouras" userId="25e8755020fc1734" providerId="LiveId" clId="{5AC8F22B-ED4A-45C4-ACA5-3F060193CF90}" dt="2024-05-01T19:42:39.160" v="13"/>
          <ac:spMkLst>
            <pc:docMk/>
            <pc:sldMk cId="1200100563" sldId="546"/>
            <ac:spMk id="3" creationId="{FD1B0A07-2FFD-DC48-A489-57D3F5D55B59}"/>
          </ac:spMkLst>
        </pc:spChg>
        <pc:spChg chg="mod">
          <ac:chgData name="pantelis balaouras" userId="25e8755020fc1734" providerId="LiveId" clId="{5AC8F22B-ED4A-45C4-ACA5-3F060193CF90}" dt="2024-05-01T19:43:15.489" v="32" actId="207"/>
          <ac:spMkLst>
            <pc:docMk/>
            <pc:sldMk cId="1200100563" sldId="546"/>
            <ac:spMk id="5" creationId="{454A0840-97BE-9019-705D-FE7423690358}"/>
          </ac:spMkLst>
        </pc:spChg>
        <pc:spChg chg="mod">
          <ac:chgData name="pantelis balaouras" userId="25e8755020fc1734" providerId="LiveId" clId="{5AC8F22B-ED4A-45C4-ACA5-3F060193CF90}" dt="2024-05-01T19:42:50.336" v="14" actId="14100"/>
          <ac:spMkLst>
            <pc:docMk/>
            <pc:sldMk cId="1200100563" sldId="546"/>
            <ac:spMk id="6" creationId="{3BCC4CD0-F2AF-B3BD-BD01-1958200BFFAA}"/>
          </ac:spMkLst>
        </pc:spChg>
        <pc:picChg chg="add mod">
          <ac:chgData name="pantelis balaouras" userId="25e8755020fc1734" providerId="LiveId" clId="{5AC8F22B-ED4A-45C4-ACA5-3F060193CF90}" dt="2024-05-01T19:43:36.503" v="34" actId="1076"/>
          <ac:picMkLst>
            <pc:docMk/>
            <pc:sldMk cId="1200100563" sldId="546"/>
            <ac:picMk id="2" creationId="{86F12CA2-7D9E-0B5A-8F7A-B22E2A9AAB23}"/>
          </ac:picMkLst>
        </pc:picChg>
      </pc:sldChg>
      <pc:sldChg chg="addSp modSp mod">
        <pc:chgData name="pantelis balaouras" userId="25e8755020fc1734" providerId="LiveId" clId="{5AC8F22B-ED4A-45C4-ACA5-3F060193CF90}" dt="2024-05-01T19:44:04.832" v="38" actId="1076"/>
        <pc:sldMkLst>
          <pc:docMk/>
          <pc:sldMk cId="230701598" sldId="547"/>
        </pc:sldMkLst>
        <pc:spChg chg="mod">
          <ac:chgData name="pantelis balaouras" userId="25e8755020fc1734" providerId="LiveId" clId="{5AC8F22B-ED4A-45C4-ACA5-3F060193CF90}" dt="2024-05-01T19:43:33.217" v="33"/>
          <ac:spMkLst>
            <pc:docMk/>
            <pc:sldMk cId="230701598" sldId="547"/>
            <ac:spMk id="2" creationId="{76F85B2D-AE91-1BB6-106C-EC6B5FA9A414}"/>
          </ac:spMkLst>
        </pc:spChg>
        <pc:spChg chg="mod">
          <ac:chgData name="pantelis balaouras" userId="25e8755020fc1734" providerId="LiveId" clId="{5AC8F22B-ED4A-45C4-ACA5-3F060193CF90}" dt="2024-05-01T19:43:58.578" v="37" actId="14100"/>
          <ac:spMkLst>
            <pc:docMk/>
            <pc:sldMk cId="230701598" sldId="547"/>
            <ac:spMk id="3" creationId="{C3850265-7326-D36B-9817-C5EE5B9CE955}"/>
          </ac:spMkLst>
        </pc:spChg>
        <pc:spChg chg="add mod">
          <ac:chgData name="pantelis balaouras" userId="25e8755020fc1734" providerId="LiveId" clId="{5AC8F22B-ED4A-45C4-ACA5-3F060193CF90}" dt="2024-05-01T19:43:48.896" v="36" actId="167"/>
          <ac:spMkLst>
            <pc:docMk/>
            <pc:sldMk cId="230701598" sldId="547"/>
            <ac:spMk id="7" creationId="{2C461B55-13C9-4372-28B5-24FED0349D75}"/>
          </ac:spMkLst>
        </pc:spChg>
        <pc:picChg chg="mod">
          <ac:chgData name="pantelis balaouras" userId="25e8755020fc1734" providerId="LiveId" clId="{5AC8F22B-ED4A-45C4-ACA5-3F060193CF90}" dt="2024-05-01T19:44:04.832" v="38" actId="1076"/>
          <ac:picMkLst>
            <pc:docMk/>
            <pc:sldMk cId="230701598" sldId="547"/>
            <ac:picMk id="4" creationId="{A98F20F5-A9C2-8AB2-21F3-AC87E7F0B5F3}"/>
          </ac:picMkLst>
        </pc:picChg>
        <pc:picChg chg="add mod">
          <ac:chgData name="pantelis balaouras" userId="25e8755020fc1734" providerId="LiveId" clId="{5AC8F22B-ED4A-45C4-ACA5-3F060193CF90}" dt="2024-05-01T19:43:48.896" v="36" actId="167"/>
          <ac:picMkLst>
            <pc:docMk/>
            <pc:sldMk cId="230701598" sldId="547"/>
            <ac:picMk id="6" creationId="{078F6B53-ECAA-0D8C-4429-1F9FF9797270}"/>
          </ac:picMkLst>
        </pc:picChg>
      </pc:sldChg>
    </pc:docChg>
  </pc:docChgLst>
  <pc:docChgLst>
    <pc:chgData name="pantelis balaouras" userId="25e8755020fc1734" providerId="LiveId" clId="{55828161-1A49-41FE-A77B-7FAFA96DC511}"/>
    <pc:docChg chg="undo custSel addSld delSld modSld modMainMaster">
      <pc:chgData name="pantelis balaouras" userId="25e8755020fc1734" providerId="LiveId" clId="{55828161-1A49-41FE-A77B-7FAFA96DC511}" dt="2024-05-01T07:41:31.612" v="67" actId="20577"/>
      <pc:docMkLst>
        <pc:docMk/>
      </pc:docMkLst>
      <pc:sldChg chg="addSp delSp modSp">
        <pc:chgData name="pantelis balaouras" userId="25e8755020fc1734" providerId="LiveId" clId="{55828161-1A49-41FE-A77B-7FAFA96DC511}" dt="2024-04-30T17:22:40.526" v="53"/>
        <pc:sldMkLst>
          <pc:docMk/>
          <pc:sldMk cId="1915799683" sldId="404"/>
        </pc:sldMkLst>
        <pc:picChg chg="add mod">
          <ac:chgData name="pantelis balaouras" userId="25e8755020fc1734" providerId="LiveId" clId="{55828161-1A49-41FE-A77B-7FAFA96DC511}" dt="2024-04-30T17:22:40.526" v="53"/>
          <ac:picMkLst>
            <pc:docMk/>
            <pc:sldMk cId="1915799683" sldId="404"/>
            <ac:picMk id="3" creationId="{1AEDB476-91CD-E118-55C9-7B5A795EE18D}"/>
          </ac:picMkLst>
        </pc:picChg>
        <pc:picChg chg="del">
          <ac:chgData name="pantelis balaouras" userId="25e8755020fc1734" providerId="LiveId" clId="{55828161-1A49-41FE-A77B-7FAFA96DC511}" dt="2024-04-30T17:22:05.630" v="52" actId="478"/>
          <ac:picMkLst>
            <pc:docMk/>
            <pc:sldMk cId="1915799683" sldId="404"/>
            <ac:picMk id="2050" creationId="{2AB980B0-03D2-2E64-6760-C23D435A121F}"/>
          </ac:picMkLst>
        </pc:picChg>
      </pc:sldChg>
      <pc:sldChg chg="addSp delSp modSp mod chgLayout">
        <pc:chgData name="pantelis balaouras" userId="25e8755020fc1734" providerId="LiveId" clId="{55828161-1A49-41FE-A77B-7FAFA96DC511}" dt="2024-04-30T17:23:04.151" v="54" actId="478"/>
        <pc:sldMkLst>
          <pc:docMk/>
          <pc:sldMk cId="3002892622" sldId="458"/>
        </pc:sldMkLst>
        <pc:spChg chg="add del mod ord">
          <ac:chgData name="pantelis balaouras" userId="25e8755020fc1734" providerId="LiveId" clId="{55828161-1A49-41FE-A77B-7FAFA96DC511}" dt="2024-04-30T17:19:19.124" v="19" actId="700"/>
          <ac:spMkLst>
            <pc:docMk/>
            <pc:sldMk cId="3002892622" sldId="458"/>
            <ac:spMk id="2" creationId="{A131A810-73B0-D5F2-A1DB-26AC09ADAF63}"/>
          </ac:spMkLst>
        </pc:spChg>
        <pc:spChg chg="mod ord">
          <ac:chgData name="pantelis balaouras" userId="25e8755020fc1734" providerId="LiveId" clId="{55828161-1A49-41FE-A77B-7FAFA96DC511}" dt="2024-04-30T17:19:19.124" v="19" actId="700"/>
          <ac:spMkLst>
            <pc:docMk/>
            <pc:sldMk cId="3002892622" sldId="458"/>
            <ac:spMk id="4" creationId="{E47D0821-8573-4002-9B33-F43C68A1D403}"/>
          </ac:spMkLst>
        </pc:spChg>
        <pc:spChg chg="mod ord">
          <ac:chgData name="pantelis balaouras" userId="25e8755020fc1734" providerId="LiveId" clId="{55828161-1A49-41FE-A77B-7FAFA96DC511}" dt="2024-04-30T17:19:19.124" v="19" actId="700"/>
          <ac:spMkLst>
            <pc:docMk/>
            <pc:sldMk cId="3002892622" sldId="458"/>
            <ac:spMk id="5" creationId="{FAA18648-8A7B-40D3-A066-80FDB05B7DF4}"/>
          </ac:spMkLst>
        </pc:spChg>
        <pc:picChg chg="del">
          <ac:chgData name="pantelis balaouras" userId="25e8755020fc1734" providerId="LiveId" clId="{55828161-1A49-41FE-A77B-7FAFA96DC511}" dt="2024-04-30T17:23:04.151" v="54" actId="478"/>
          <ac:picMkLst>
            <pc:docMk/>
            <pc:sldMk cId="3002892622" sldId="458"/>
            <ac:picMk id="8" creationId="{E0653952-044D-4A5F-81D7-1F89B0612EA0}"/>
          </ac:picMkLst>
        </pc:picChg>
      </pc:sldChg>
      <pc:sldChg chg="del">
        <pc:chgData name="pantelis balaouras" userId="25e8755020fc1734" providerId="LiveId" clId="{55828161-1A49-41FE-A77B-7FAFA96DC511}" dt="2024-04-30T17:20:13.643" v="29" actId="47"/>
        <pc:sldMkLst>
          <pc:docMk/>
          <pc:sldMk cId="3961292362" sldId="459"/>
        </pc:sldMkLst>
      </pc:sldChg>
      <pc:sldChg chg="del">
        <pc:chgData name="pantelis balaouras" userId="25e8755020fc1734" providerId="LiveId" clId="{55828161-1A49-41FE-A77B-7FAFA96DC511}" dt="2024-04-30T17:22:01.654" v="51" actId="47"/>
        <pc:sldMkLst>
          <pc:docMk/>
          <pc:sldMk cId="3865000422" sldId="460"/>
        </pc:sldMkLst>
      </pc:sldChg>
      <pc:sldChg chg="modSp mod">
        <pc:chgData name="pantelis balaouras" userId="25e8755020fc1734" providerId="LiveId" clId="{55828161-1A49-41FE-A77B-7FAFA96DC511}" dt="2024-04-30T17:23:25.690" v="57"/>
        <pc:sldMkLst>
          <pc:docMk/>
          <pc:sldMk cId="667290820" sldId="461"/>
        </pc:sldMkLst>
        <pc:spChg chg="mod">
          <ac:chgData name="pantelis balaouras" userId="25e8755020fc1734" providerId="LiveId" clId="{55828161-1A49-41FE-A77B-7FAFA96DC511}" dt="2024-04-30T17:23:16.152" v="56" actId="1076"/>
          <ac:spMkLst>
            <pc:docMk/>
            <pc:sldMk cId="667290820" sldId="461"/>
            <ac:spMk id="4" creationId="{122BC770-408C-50C8-126F-18790E99F2CB}"/>
          </ac:spMkLst>
        </pc:spChg>
        <pc:spChg chg="mod">
          <ac:chgData name="pantelis balaouras" userId="25e8755020fc1734" providerId="LiveId" clId="{55828161-1A49-41FE-A77B-7FAFA96DC511}" dt="2024-04-30T17:23:25.690" v="57"/>
          <ac:spMkLst>
            <pc:docMk/>
            <pc:sldMk cId="667290820" sldId="461"/>
            <ac:spMk id="16" creationId="{DFF0B65B-CBA5-9B67-090E-F3AF9A6A1A47}"/>
          </ac:spMkLst>
        </pc:spChg>
      </pc:sldChg>
      <pc:sldChg chg="addSp delSp modSp new mod modClrScheme chgLayout">
        <pc:chgData name="pantelis balaouras" userId="25e8755020fc1734" providerId="LiveId" clId="{55828161-1A49-41FE-A77B-7FAFA96DC511}" dt="2024-05-01T07:41:31.612" v="67" actId="20577"/>
        <pc:sldMkLst>
          <pc:docMk/>
          <pc:sldMk cId="1200100563" sldId="546"/>
        </pc:sldMkLst>
        <pc:spChg chg="del mod ord">
          <ac:chgData name="pantelis balaouras" userId="25e8755020fc1734" providerId="LiveId" clId="{55828161-1A49-41FE-A77B-7FAFA96DC511}" dt="2024-04-30T17:19:32.878" v="21" actId="700"/>
          <ac:spMkLst>
            <pc:docMk/>
            <pc:sldMk cId="1200100563" sldId="546"/>
            <ac:spMk id="2" creationId="{60332CF2-DF36-2871-881C-9F611FB0721B}"/>
          </ac:spMkLst>
        </pc:spChg>
        <pc:spChg chg="del">
          <ac:chgData name="pantelis balaouras" userId="25e8755020fc1734" providerId="LiveId" clId="{55828161-1A49-41FE-A77B-7FAFA96DC511}" dt="2024-04-30T17:19:32.878" v="21" actId="700"/>
          <ac:spMkLst>
            <pc:docMk/>
            <pc:sldMk cId="1200100563" sldId="546"/>
            <ac:spMk id="3" creationId="{4C98AF43-337E-94BF-96A4-637110A22F61}"/>
          </ac:spMkLst>
        </pc:spChg>
        <pc:spChg chg="del mod ord">
          <ac:chgData name="pantelis balaouras" userId="25e8755020fc1734" providerId="LiveId" clId="{55828161-1A49-41FE-A77B-7FAFA96DC511}" dt="2024-04-30T17:19:32.878" v="21" actId="700"/>
          <ac:spMkLst>
            <pc:docMk/>
            <pc:sldMk cId="1200100563" sldId="546"/>
            <ac:spMk id="4" creationId="{B3ADBE87-2026-F0EC-6EF0-4227AAB9B7E2}"/>
          </ac:spMkLst>
        </pc:spChg>
        <pc:spChg chg="add mod ord">
          <ac:chgData name="pantelis balaouras" userId="25e8755020fc1734" providerId="LiveId" clId="{55828161-1A49-41FE-A77B-7FAFA96DC511}" dt="2024-04-30T17:19:53.019" v="26" actId="27636"/>
          <ac:spMkLst>
            <pc:docMk/>
            <pc:sldMk cId="1200100563" sldId="546"/>
            <ac:spMk id="5" creationId="{454A0840-97BE-9019-705D-FE7423690358}"/>
          </ac:spMkLst>
        </pc:spChg>
        <pc:spChg chg="add mod ord">
          <ac:chgData name="pantelis balaouras" userId="25e8755020fc1734" providerId="LiveId" clId="{55828161-1A49-41FE-A77B-7FAFA96DC511}" dt="2024-05-01T07:41:31.612" v="67" actId="20577"/>
          <ac:spMkLst>
            <pc:docMk/>
            <pc:sldMk cId="1200100563" sldId="546"/>
            <ac:spMk id="6" creationId="{3BCC4CD0-F2AF-B3BD-BD01-1958200BFFAA}"/>
          </ac:spMkLst>
        </pc:spChg>
      </pc:sldChg>
      <pc:sldChg chg="addSp modSp new mod">
        <pc:chgData name="pantelis balaouras" userId="25e8755020fc1734" providerId="LiveId" clId="{55828161-1A49-41FE-A77B-7FAFA96DC511}" dt="2024-04-30T17:21:58.478" v="50" actId="1076"/>
        <pc:sldMkLst>
          <pc:docMk/>
          <pc:sldMk cId="230701598" sldId="547"/>
        </pc:sldMkLst>
        <pc:spChg chg="mod">
          <ac:chgData name="pantelis balaouras" userId="25e8755020fc1734" providerId="LiveId" clId="{55828161-1A49-41FE-A77B-7FAFA96DC511}" dt="2024-04-30T17:20:52.402" v="37" actId="27636"/>
          <ac:spMkLst>
            <pc:docMk/>
            <pc:sldMk cId="230701598" sldId="547"/>
            <ac:spMk id="2" creationId="{76F85B2D-AE91-1BB6-106C-EC6B5FA9A414}"/>
          </ac:spMkLst>
        </pc:spChg>
        <pc:spChg chg="mod">
          <ac:chgData name="pantelis balaouras" userId="25e8755020fc1734" providerId="LiveId" clId="{55828161-1A49-41FE-A77B-7FAFA96DC511}" dt="2024-04-30T17:21:47.835" v="48" actId="6549"/>
          <ac:spMkLst>
            <pc:docMk/>
            <pc:sldMk cId="230701598" sldId="547"/>
            <ac:spMk id="3" creationId="{C3850265-7326-D36B-9817-C5EE5B9CE955}"/>
          </ac:spMkLst>
        </pc:spChg>
        <pc:spChg chg="add mod">
          <ac:chgData name="pantelis balaouras" userId="25e8755020fc1734" providerId="LiveId" clId="{55828161-1A49-41FE-A77B-7FAFA96DC511}" dt="2024-04-30T17:21:58.478" v="50" actId="1076"/>
          <ac:spMkLst>
            <pc:docMk/>
            <pc:sldMk cId="230701598" sldId="547"/>
            <ac:spMk id="5" creationId="{C29561CB-9E5A-0757-070A-F828B476704C}"/>
          </ac:spMkLst>
        </pc:spChg>
        <pc:picChg chg="add mod">
          <ac:chgData name="pantelis balaouras" userId="25e8755020fc1734" providerId="LiveId" clId="{55828161-1A49-41FE-A77B-7FAFA96DC511}" dt="2024-04-30T17:21:52.751" v="49" actId="1076"/>
          <ac:picMkLst>
            <pc:docMk/>
            <pc:sldMk cId="230701598" sldId="547"/>
            <ac:picMk id="4" creationId="{A98F20F5-A9C2-8AB2-21F3-AC87E7F0B5F3}"/>
          </ac:picMkLst>
        </pc:picChg>
      </pc:sldChg>
      <pc:sldMasterChg chg="modSldLayout">
        <pc:chgData name="pantelis balaouras" userId="25e8755020fc1734" providerId="LiveId" clId="{55828161-1A49-41FE-A77B-7FAFA96DC511}" dt="2024-04-30T17:24:00.667" v="66"/>
        <pc:sldMasterMkLst>
          <pc:docMk/>
          <pc:sldMasterMk cId="1468923052" sldId="2147483648"/>
        </pc:sldMasterMkLst>
        <pc:sldLayoutChg chg="modSp mod">
          <pc:chgData name="pantelis balaouras" userId="25e8755020fc1734" providerId="LiveId" clId="{55828161-1A49-41FE-A77B-7FAFA96DC511}" dt="2024-04-30T17:23:44.987" v="62" actId="6549"/>
          <pc:sldLayoutMkLst>
            <pc:docMk/>
            <pc:sldMasterMk cId="1468923052" sldId="2147483648"/>
            <pc:sldLayoutMk cId="2577986437" sldId="2147483661"/>
          </pc:sldLayoutMkLst>
          <pc:spChg chg="mod">
            <ac:chgData name="pantelis balaouras" userId="25e8755020fc1734" providerId="LiveId" clId="{55828161-1A49-41FE-A77B-7FAFA96DC511}" dt="2024-04-30T17:23:44.987" v="62" actId="6549"/>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55828161-1A49-41FE-A77B-7FAFA96DC511}" dt="2024-04-30T17:23:54.939" v="64"/>
          <pc:sldLayoutMkLst>
            <pc:docMk/>
            <pc:sldMasterMk cId="1468923052" sldId="2147483648"/>
            <pc:sldLayoutMk cId="2515741970" sldId="2147483665"/>
          </pc:sldLayoutMkLst>
          <pc:spChg chg="del">
            <ac:chgData name="pantelis balaouras" userId="25e8755020fc1734" providerId="LiveId" clId="{55828161-1A49-41FE-A77B-7FAFA96DC511}" dt="2024-04-30T17:23:54.312" v="63"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55828161-1A49-41FE-A77B-7FAFA96DC511}" dt="2024-04-30T17:23:54.939" v="64"/>
            <ac:spMkLst>
              <pc:docMk/>
              <pc:sldMasterMk cId="1468923052" sldId="2147483648"/>
              <pc:sldLayoutMk cId="2515741970" sldId="2147483665"/>
              <ac:spMk id="7" creationId="{2867B0A6-4154-A633-91C7-6E427A829DB9}"/>
            </ac:spMkLst>
          </pc:spChg>
        </pc:sldLayoutChg>
        <pc:sldLayoutChg chg="addSp delSp modSp">
          <pc:chgData name="pantelis balaouras" userId="25e8755020fc1734" providerId="LiveId" clId="{55828161-1A49-41FE-A77B-7FAFA96DC511}" dt="2024-04-30T17:24:00.667" v="66"/>
          <pc:sldLayoutMkLst>
            <pc:docMk/>
            <pc:sldMasterMk cId="1468923052" sldId="2147483648"/>
            <pc:sldLayoutMk cId="2336866591" sldId="2147483666"/>
          </pc:sldLayoutMkLst>
          <pc:spChg chg="del">
            <ac:chgData name="pantelis balaouras" userId="25e8755020fc1734" providerId="LiveId" clId="{55828161-1A49-41FE-A77B-7FAFA96DC511}" dt="2024-04-30T17:24:00.069" v="65"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55828161-1A49-41FE-A77B-7FAFA96DC511}" dt="2024-04-30T17:24:00.667" v="66"/>
            <ac:spMkLst>
              <pc:docMk/>
              <pc:sldMasterMk cId="1468923052" sldId="2147483648"/>
              <pc:sldLayoutMk cId="2336866591" sldId="2147483666"/>
              <ac:spMk id="5" creationId="{83D7BC89-EEDE-6D86-E396-AC81C990169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81701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4220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82231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92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02740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532CAFD4-E5F6-DB64-4C00-8F6568C21D1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9AC18A60-AF1F-03C0-B0BE-E0F798ADD6A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4.4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2867B0A6-4154-A633-91C7-6E427A829DB9}"/>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4.4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83D7BC89-EEDE-6D86-E396-AC81C9901699}"/>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4.4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pixabay.com/service/licens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vectors/boy-caring-cartoon-characters-1296625/" TargetMode="External"/><Relationship Id="rId5" Type="http://schemas.openxmlformats.org/officeDocument/2006/relationships/image" Target="../media/image25.png"/><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4 – </a:t>
            </a:r>
            <a:r>
              <a:rPr lang="en-US" sz="3400" b="1" dirty="0" err="1">
                <a:solidFill>
                  <a:srgbClr val="C00000"/>
                </a:solidFill>
                <a:effectLst/>
                <a:latin typeface="+mj-lt"/>
              </a:rPr>
              <a:t>Clossing</a:t>
            </a:r>
            <a:r>
              <a:rPr lang="en-US" sz="3400" b="1" kern="1200" dirty="0">
                <a:solidFill>
                  <a:srgbClr val="C00000"/>
                </a:solidFill>
                <a:effectLst/>
                <a:latin typeface="+mj-lt"/>
                <a:ea typeface="+mj-ea"/>
                <a:cs typeface="+mj-cs"/>
              </a:rPr>
              <a:t> session </a:t>
            </a:r>
            <a:r>
              <a:rPr lang="en-US" sz="2400" b="1" kern="1200" dirty="0">
                <a:solidFill>
                  <a:srgbClr val="C00000"/>
                </a:solidFill>
                <a:effectLst/>
                <a:latin typeface="+mj-lt"/>
                <a:ea typeface="+mj-ea"/>
                <a:cs typeface="+mj-cs"/>
              </a:rPr>
              <a:t>(4.4)</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3400" b="1" kern="1200" dirty="0">
                <a:solidFill>
                  <a:schemeClr val="tx1"/>
                </a:solidFill>
                <a:effectLst/>
                <a:latin typeface="+mj-lt"/>
                <a:ea typeface="+mj-ea"/>
                <a:cs typeface="+mj-cs"/>
              </a:rPr>
              <a:t>Health Apps for Rest Routines</a:t>
            </a: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rPr>
              <a:t>4</a:t>
            </a:r>
            <a:endParaRPr lang="el-GR" sz="2400" b="1"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66729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223611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Closing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5532262" cy="471604"/>
          </a:xfrm>
          <a:prstGeom prst="rect">
            <a:avLst/>
          </a:prstGeom>
          <a:solidFill>
            <a:srgbClr val="DDE0E5"/>
          </a:solidFill>
        </p:spPr>
        <p:txBody>
          <a:bodyPr wrap="square">
            <a:spAutoFit/>
          </a:bodyPr>
          <a:lstStyle/>
          <a:p>
            <a:pPr lvl="0"/>
            <a:r>
              <a:rPr lang="en-US" sz="2400" dirty="0"/>
              <a:t>1. </a:t>
            </a:r>
            <a:r>
              <a:rPr lang="en-US" sz="2400" dirty="0">
                <a:hlinkClick r:id="rId4" action="ppaction://hlinksldjump"/>
              </a:rPr>
              <a:t>Closing</a:t>
            </a:r>
            <a:endParaRPr lang="el-GR" sz="2400"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rest routines</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p:txBody>
          <a:bodyPr/>
          <a:lstStyle/>
          <a:p>
            <a:r>
              <a:rPr lang="en-US" dirty="0"/>
              <a:t>Increase awareness on what is a rest routine and the importance of a rest routine </a:t>
            </a:r>
          </a:p>
          <a:p>
            <a:r>
              <a:rPr lang="en-US" dirty="0"/>
              <a:t>Identify main activities for establishing a rest routine and how rest routine applications can contribute to that </a:t>
            </a:r>
          </a:p>
          <a:p>
            <a:r>
              <a:rPr lang="en-US" dirty="0"/>
              <a:t>Understand the main concepts related with Health Apps and how they can be useful for migrants </a:t>
            </a:r>
          </a:p>
          <a:p>
            <a:r>
              <a:rPr lang="en-US" dirty="0"/>
              <a:t>Develop digital skills and familiarize with the use of rest routine apps</a:t>
            </a:r>
          </a:p>
        </p:txBody>
      </p:sp>
      <p:sp>
        <p:nvSpPr>
          <p:cNvPr id="2" name="TextBox 1">
            <a:extLst>
              <a:ext uri="{FF2B5EF4-FFF2-40B4-BE49-F238E27FC236}">
                <a16:creationId xmlns:a16="http://schemas.microsoft.com/office/drawing/2014/main" id="{11A32231-D566-6038-3E50-7988CB21709F}"/>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35BA1AD-6B48-EA6C-3FC6-F050C151A8EB}"/>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rest routines</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89412"/>
            <a:ext cx="6757200" cy="3316253"/>
          </a:xfrm>
        </p:spPr>
        <p:txBody>
          <a:bodyPr/>
          <a:lstStyle/>
          <a:p>
            <a:r>
              <a:rPr lang="en-US" dirty="0"/>
              <a:t>Definition of what is a rest routine and why it is important</a:t>
            </a:r>
          </a:p>
          <a:p>
            <a:r>
              <a:rPr lang="en-US" dirty="0"/>
              <a:t>Explanation of how rest routine apps can benefit an establishment of a sleeping routine and improve the sleep in general </a:t>
            </a:r>
          </a:p>
          <a:p>
            <a:r>
              <a:rPr lang="en-US" dirty="0"/>
              <a:t>Familiarization with and capability of navigating different rest routine app and integrate it in the daily life </a:t>
            </a:r>
          </a:p>
        </p:txBody>
      </p:sp>
      <p:sp>
        <p:nvSpPr>
          <p:cNvPr id="10" name="Τίτλος 10">
            <a:extLst>
              <a:ext uri="{FF2B5EF4-FFF2-40B4-BE49-F238E27FC236}">
                <a16:creationId xmlns:a16="http://schemas.microsoft.com/office/drawing/2014/main" id="{13C44F75-00E7-4A9C-B719-42ECF03F9CEF}"/>
              </a:ext>
            </a:extLst>
          </p:cNvPr>
          <p:cNvSpPr txBox="1">
            <a:spLocks/>
          </p:cNvSpPr>
          <p:nvPr/>
        </p:nvSpPr>
        <p:spPr>
          <a:xfrm>
            <a:off x="536509" y="1352412"/>
            <a:ext cx="10515600" cy="618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rgbClr val="203864"/>
                </a:solidFill>
              </a:rPr>
              <a:t>Competences</a:t>
            </a:r>
          </a:p>
        </p:txBody>
      </p:sp>
      <p:sp>
        <p:nvSpPr>
          <p:cNvPr id="2" name="Ορθογώνιο 1">
            <a:extLst>
              <a:ext uri="{FF2B5EF4-FFF2-40B4-BE49-F238E27FC236}">
                <a16:creationId xmlns:a16="http://schemas.microsoft.com/office/drawing/2014/main" id="{29113DB7-1870-B9C7-6462-FDF2FB01A0FA}"/>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652F2EEA-9CF0-E900-27D3-195D87EFDE65}"/>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3880318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8"/>
            <a:ext cx="10515600" cy="893179"/>
          </a:xfrm>
        </p:spPr>
        <p:txBody>
          <a:bodyPr>
            <a:normAutofit/>
          </a:bodyPr>
          <a:lstStyle/>
          <a:p>
            <a:r>
              <a:rPr lang="en-US" dirty="0">
                <a:solidFill>
                  <a:srgbClr val="C01E24"/>
                </a:solidFill>
              </a:rPr>
              <a:t>1. Closing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546430"/>
            <a:ext cx="6515153" cy="3231572"/>
          </a:xfrm>
        </p:spPr>
        <p:txBody>
          <a:bodyPr anchor="t">
            <a:normAutofit/>
          </a:bodyPr>
          <a:lstStyle/>
          <a:p>
            <a:r>
              <a:rPr lang="en-US" sz="2200" dirty="0">
                <a:solidFill>
                  <a:srgbClr val="203864"/>
                </a:solidFill>
                <a:sym typeface="Arial" panose="020B0604020202020204" pitchFamily="34" charset="0"/>
              </a:rPr>
              <a:t>Objectives</a:t>
            </a:r>
          </a:p>
          <a:p>
            <a:pPr marL="342900" indent="-342900">
              <a:buFont typeface="Wingdings" panose="05000000000000000000" pitchFamily="2" charset="2"/>
              <a:buChar char="§"/>
            </a:pPr>
            <a:r>
              <a:rPr lang="en-US" sz="2400" b="0" dirty="0">
                <a:solidFill>
                  <a:schemeClr val="tx1"/>
                </a:solidFill>
                <a:latin typeface="+mn-lt"/>
                <a:sym typeface="Arial" panose="020B0604020202020204" pitchFamily="34" charset="0"/>
              </a:rPr>
              <a:t>To summarize the main lessons learned</a:t>
            </a:r>
          </a:p>
          <a:p>
            <a:pPr marL="342900" indent="-342900">
              <a:buFont typeface="Wingdings" panose="05000000000000000000" pitchFamily="2" charset="2"/>
              <a:buChar char="§"/>
            </a:pPr>
            <a:r>
              <a:rPr lang="en-US" sz="2400" b="0" dirty="0">
                <a:solidFill>
                  <a:schemeClr val="tx1"/>
                </a:solidFill>
                <a:latin typeface="+mn-lt"/>
                <a:sym typeface="Arial" panose="020B0604020202020204" pitchFamily="34" charset="0"/>
              </a:rPr>
              <a:t>To share the experience of using a rest routine app</a:t>
            </a:r>
          </a:p>
          <a:p>
            <a:pPr marL="342900" indent="-342900">
              <a:buFont typeface="Wingdings" panose="05000000000000000000" pitchFamily="2" charset="2"/>
              <a:buChar char="§"/>
            </a:pPr>
            <a:r>
              <a:rPr lang="en-US" sz="2400" b="0" dirty="0">
                <a:solidFill>
                  <a:schemeClr val="tx1"/>
                </a:solidFill>
                <a:latin typeface="+mn-lt"/>
                <a:sym typeface="Arial" panose="020B0604020202020204" pitchFamily="34" charset="0"/>
              </a:rPr>
              <a:t>To share practical challenges and ideas how to overcome this challenges </a:t>
            </a:r>
          </a:p>
          <a:p>
            <a:pPr marL="342900" indent="-342900">
              <a:buFont typeface="Wingdings" panose="05000000000000000000" pitchFamily="2" charset="2"/>
              <a:buChar char="§"/>
            </a:pPr>
            <a:endParaRPr lang="en-US" b="0" dirty="0">
              <a:solidFill>
                <a:schemeClr val="tx1"/>
              </a:solidFill>
              <a:sym typeface="Arial" panose="020B0604020202020204" pitchFamily="34" charset="0"/>
            </a:endParaRPr>
          </a:p>
          <a:p>
            <a:pPr marL="342900" indent="-342900">
              <a:buFont typeface="Wingdings" panose="05000000000000000000" pitchFamily="2" charset="2"/>
              <a:buChar char="§"/>
            </a:pPr>
            <a:endParaRPr lang="en-US" b="0" dirty="0">
              <a:solidFill>
                <a:schemeClr val="tx1"/>
              </a:solidFill>
              <a:sym typeface="Arial" panose="020B0604020202020204" pitchFamily="34" charset="0"/>
            </a:endParaRPr>
          </a:p>
          <a:p>
            <a:endParaRPr lang="en-US" sz="2200" b="0" dirty="0">
              <a:solidFill>
                <a:srgbClr val="203864"/>
              </a:solidFill>
              <a:sym typeface="Arial" panose="020B0604020202020204" pitchFamily="34" charset="0"/>
            </a:endParaRPr>
          </a:p>
        </p:txBody>
      </p:sp>
      <p:pic>
        <p:nvPicPr>
          <p:cNvPr id="2" name="Picture 2" descr="Ambition abstract concept">
            <a:extLst>
              <a:ext uri="{FF2B5EF4-FFF2-40B4-BE49-F238E27FC236}">
                <a16:creationId xmlns:a16="http://schemas.microsoft.com/office/drawing/2014/main" id="{45CBACBB-4E14-7010-AD77-D88D5EBFA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81CED9-6847-AFA9-8554-2EF3F281F4A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300289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6F12CA2-7D9E-0B5A-8F7A-B22E2A9AA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274"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454A0840-97BE-9019-705D-FE7423690358}"/>
              </a:ext>
            </a:extLst>
          </p:cNvPr>
          <p:cNvSpPr>
            <a:spLocks noGrp="1"/>
          </p:cNvSpPr>
          <p:nvPr>
            <p:ph type="title"/>
          </p:nvPr>
        </p:nvSpPr>
        <p:spPr/>
        <p:txBody>
          <a:bodyPr>
            <a:normAutofit/>
          </a:bodyPr>
          <a:lstStyle/>
          <a:p>
            <a:r>
              <a:rPr lang="en-US" dirty="0">
                <a:solidFill>
                  <a:srgbClr val="494CF3"/>
                </a:solidFill>
              </a:rPr>
              <a:t>Activity: Take some minutes and write down…</a:t>
            </a:r>
            <a:endParaRPr lang="el-GR" dirty="0">
              <a:solidFill>
                <a:srgbClr val="494CF3"/>
              </a:solidFill>
            </a:endParaRPr>
          </a:p>
        </p:txBody>
      </p:sp>
      <p:sp>
        <p:nvSpPr>
          <p:cNvPr id="6" name="Θέση περιεχομένου 5">
            <a:extLst>
              <a:ext uri="{FF2B5EF4-FFF2-40B4-BE49-F238E27FC236}">
                <a16:creationId xmlns:a16="http://schemas.microsoft.com/office/drawing/2014/main" id="{3BCC4CD0-F2AF-B3BD-BD01-1958200BFFAA}"/>
              </a:ext>
            </a:extLst>
          </p:cNvPr>
          <p:cNvSpPr>
            <a:spLocks noGrp="1"/>
          </p:cNvSpPr>
          <p:nvPr>
            <p:ph idx="1"/>
          </p:nvPr>
        </p:nvSpPr>
        <p:spPr>
          <a:xfrm>
            <a:off x="557999" y="1799999"/>
            <a:ext cx="6810990" cy="4865977"/>
          </a:xfrm>
        </p:spPr>
        <p:txBody>
          <a:bodyPr/>
          <a:lstStyle/>
          <a:p>
            <a:r>
              <a:rPr lang="en-US" i="1" dirty="0"/>
              <a:t>What is a rest routine?</a:t>
            </a:r>
          </a:p>
          <a:p>
            <a:r>
              <a:rPr lang="en-US" i="1" dirty="0"/>
              <a:t>How can I establish a rest routine and why is it important?</a:t>
            </a:r>
          </a:p>
          <a:p>
            <a:r>
              <a:rPr lang="en-US" i="1" dirty="0"/>
              <a:t>How can I benefit from the use of a sleeping routine application?</a:t>
            </a:r>
          </a:p>
          <a:p>
            <a:r>
              <a:rPr lang="en-US" i="1" dirty="0"/>
              <a:t>What are the drawbacks for using a sleeping routine application?</a:t>
            </a:r>
            <a:endParaRPr lang="el-GR" i="1" dirty="0"/>
          </a:p>
        </p:txBody>
      </p:sp>
      <p:sp>
        <p:nvSpPr>
          <p:cNvPr id="3" name="TextBox 2">
            <a:extLst>
              <a:ext uri="{FF2B5EF4-FFF2-40B4-BE49-F238E27FC236}">
                <a16:creationId xmlns:a16="http://schemas.microsoft.com/office/drawing/2014/main" id="{FD1B0A07-2FFD-DC48-A489-57D3F5D55B59}"/>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vectorjuice</a:t>
            </a:r>
            <a:r>
              <a:rPr lang="en-US" sz="1200" dirty="0">
                <a:hlinkClick r:id="rId4"/>
              </a:rPr>
              <a:t> </a:t>
            </a:r>
            <a:r>
              <a:rPr lang="el-GR" sz="1200" dirty="0">
                <a:hlinkClick r:id="rId4"/>
              </a:rPr>
              <a:t>on </a:t>
            </a:r>
            <a:r>
              <a:rPr lang="el-GR" sz="1200" dirty="0" err="1">
                <a:hlinkClick r:id="rId4"/>
              </a:rPr>
              <a:t>Freepik</a:t>
            </a:r>
            <a:endParaRPr lang="el-GR" sz="1200" dirty="0"/>
          </a:p>
        </p:txBody>
      </p:sp>
    </p:spTree>
    <p:extLst>
      <p:ext uri="{BB962C8B-B14F-4D97-AF65-F5344CB8AC3E}">
        <p14:creationId xmlns:p14="http://schemas.microsoft.com/office/powerpoint/2010/main" val="120010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078F6B53-ECAA-0D8C-4429-1F9FF9797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274"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461B55-13C9-4372-28B5-24FED0349D75}"/>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vectorjuice</a:t>
            </a:r>
            <a:r>
              <a:rPr lang="en-US" sz="1200" dirty="0">
                <a:hlinkClick r:id="rId4"/>
              </a:rPr>
              <a:t> </a:t>
            </a:r>
            <a:r>
              <a:rPr lang="el-GR" sz="1200" dirty="0">
                <a:hlinkClick r:id="rId4"/>
              </a:rPr>
              <a:t>on </a:t>
            </a:r>
            <a:r>
              <a:rPr lang="el-GR" sz="1200" dirty="0" err="1">
                <a:hlinkClick r:id="rId4"/>
              </a:rPr>
              <a:t>Freepik</a:t>
            </a:r>
            <a:endParaRPr lang="el-GR" sz="1200" dirty="0"/>
          </a:p>
        </p:txBody>
      </p:sp>
      <p:sp>
        <p:nvSpPr>
          <p:cNvPr id="2" name="Τίτλος 1">
            <a:extLst>
              <a:ext uri="{FF2B5EF4-FFF2-40B4-BE49-F238E27FC236}">
                <a16:creationId xmlns:a16="http://schemas.microsoft.com/office/drawing/2014/main" id="{76F85B2D-AE91-1BB6-106C-EC6B5FA9A414}"/>
              </a:ext>
            </a:extLst>
          </p:cNvPr>
          <p:cNvSpPr>
            <a:spLocks noGrp="1"/>
          </p:cNvSpPr>
          <p:nvPr>
            <p:ph type="title"/>
          </p:nvPr>
        </p:nvSpPr>
        <p:spPr/>
        <p:txBody>
          <a:bodyPr>
            <a:normAutofit/>
          </a:bodyPr>
          <a:lstStyle/>
          <a:p>
            <a:r>
              <a:rPr lang="en-US" dirty="0">
                <a:solidFill>
                  <a:srgbClr val="494CF3"/>
                </a:solidFill>
              </a:rPr>
              <a:t>Activity: Take some minutes and write down…</a:t>
            </a:r>
            <a:endParaRPr lang="el-GR" dirty="0"/>
          </a:p>
        </p:txBody>
      </p:sp>
      <p:sp>
        <p:nvSpPr>
          <p:cNvPr id="3" name="Θέση περιεχομένου 2">
            <a:extLst>
              <a:ext uri="{FF2B5EF4-FFF2-40B4-BE49-F238E27FC236}">
                <a16:creationId xmlns:a16="http://schemas.microsoft.com/office/drawing/2014/main" id="{C3850265-7326-D36B-9817-C5EE5B9CE955}"/>
              </a:ext>
            </a:extLst>
          </p:cNvPr>
          <p:cNvSpPr>
            <a:spLocks noGrp="1"/>
          </p:cNvSpPr>
          <p:nvPr>
            <p:ph idx="1"/>
          </p:nvPr>
        </p:nvSpPr>
        <p:spPr>
          <a:xfrm>
            <a:off x="557999" y="1799999"/>
            <a:ext cx="6937954" cy="4865977"/>
          </a:xfrm>
        </p:spPr>
        <p:txBody>
          <a:bodyPr/>
          <a:lstStyle/>
          <a:p>
            <a:r>
              <a:rPr lang="en-US" sz="2400" b="0" i="1" dirty="0">
                <a:sym typeface="Arial" panose="020B0604020202020204" pitchFamily="34" charset="0"/>
              </a:rPr>
              <a:t>How was the experience of using a rest routine application?</a:t>
            </a:r>
          </a:p>
          <a:p>
            <a:r>
              <a:rPr lang="en-US" sz="2400" b="0" i="1" dirty="0">
                <a:sym typeface="Arial" panose="020B0604020202020204" pitchFamily="34" charset="0"/>
              </a:rPr>
              <a:t>Can I integrate it in my daily routine?</a:t>
            </a:r>
          </a:p>
          <a:p>
            <a:pPr marL="342900" indent="-342900">
              <a:buFont typeface="Wingdings" panose="05000000000000000000" pitchFamily="2" charset="2"/>
              <a:buChar char="ü"/>
            </a:pPr>
            <a:endParaRPr lang="en-US" sz="2400" b="0" dirty="0">
              <a:sym typeface="Arial" panose="020B0604020202020204" pitchFamily="34" charset="0"/>
            </a:endParaRPr>
          </a:p>
          <a:p>
            <a:pPr marL="0" indent="0" algn="ctr">
              <a:buNone/>
            </a:pPr>
            <a:r>
              <a:rPr lang="en-US" sz="2400" b="1" dirty="0">
                <a:sym typeface="Arial" panose="020B0604020202020204" pitchFamily="34" charset="0"/>
              </a:rPr>
              <a:t>Whoever wants can share with the team</a:t>
            </a:r>
            <a:r>
              <a:rPr lang="en-US" sz="2400" b="1" dirty="0">
                <a:solidFill>
                  <a:srgbClr val="203864"/>
                </a:solidFill>
                <a:sym typeface="Arial" panose="020B0604020202020204" pitchFamily="34" charset="0"/>
              </a:rPr>
              <a:t>!</a:t>
            </a:r>
          </a:p>
          <a:p>
            <a:endParaRPr lang="el-GR" dirty="0"/>
          </a:p>
        </p:txBody>
      </p:sp>
      <p:pic>
        <p:nvPicPr>
          <p:cNvPr id="4" name="Picture 5">
            <a:extLst>
              <a:ext uri="{FF2B5EF4-FFF2-40B4-BE49-F238E27FC236}">
                <a16:creationId xmlns:a16="http://schemas.microsoft.com/office/drawing/2014/main" id="{A98F20F5-A9C2-8AB2-21F3-AC87E7F0B5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09414" y="4609347"/>
            <a:ext cx="3439123" cy="2195128"/>
          </a:xfrm>
          <a:prstGeom prst="rect">
            <a:avLst/>
          </a:prstGeom>
        </p:spPr>
      </p:pic>
      <p:sp>
        <p:nvSpPr>
          <p:cNvPr id="5" name="Ορθογώνιο 1">
            <a:extLst>
              <a:ext uri="{FF2B5EF4-FFF2-40B4-BE49-F238E27FC236}">
                <a16:creationId xmlns:a16="http://schemas.microsoft.com/office/drawing/2014/main" id="{C29561CB-9E5A-0757-070A-F828B476704C}"/>
              </a:ext>
            </a:extLst>
          </p:cNvPr>
          <p:cNvSpPr/>
          <p:nvPr/>
        </p:nvSpPr>
        <p:spPr>
          <a:xfrm>
            <a:off x="9780282" y="6527476"/>
            <a:ext cx="2411718" cy="276999"/>
          </a:xfrm>
          <a:prstGeom prst="rect">
            <a:avLst/>
          </a:prstGeom>
        </p:spPr>
        <p:txBody>
          <a:bodyPr wrap="square">
            <a:spAutoFit/>
          </a:bodyPr>
          <a:lstStyle/>
          <a:p>
            <a:pPr algn="r"/>
            <a:r>
              <a:rPr lang="en-US" sz="1200" dirty="0">
                <a:hlinkClick r:id="rId6"/>
              </a:rPr>
              <a:t>Source</a:t>
            </a:r>
            <a:r>
              <a:rPr lang="en-US" sz="1200" dirty="0"/>
              <a:t> | </a:t>
            </a:r>
            <a:r>
              <a:rPr lang="en-US" sz="1200" dirty="0">
                <a:hlinkClick r:id="rId7"/>
              </a:rPr>
              <a:t>Pixabay license</a:t>
            </a:r>
            <a:endParaRPr lang="en-US" sz="1200" dirty="0"/>
          </a:p>
        </p:txBody>
      </p:sp>
    </p:spTree>
    <p:extLst>
      <p:ext uri="{BB962C8B-B14F-4D97-AF65-F5344CB8AC3E}">
        <p14:creationId xmlns:p14="http://schemas.microsoft.com/office/powerpoint/2010/main" val="23070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a:ln>
                  <a:noFill/>
                </a:ln>
                <a:solidFill>
                  <a:srgbClr val="C01E24"/>
                </a:solidFill>
                <a:effectLst/>
                <a:uLnTx/>
                <a:uFillTx/>
                <a:latin typeface="Calibri Light" panose="020F0302020204030204"/>
                <a:ea typeface="+mj-ea"/>
                <a:cs typeface="+mj-cs"/>
              </a:rPr>
              <a:t>Congratulations!</a:t>
            </a:r>
            <a:br>
              <a:rPr kumimoji="0" lang="en-US" sz="2800" b="0" i="0" u="none" strike="noStrike" kern="1200" cap="none" spc="0" normalizeH="0" baseline="0" noProof="0">
                <a:ln>
                  <a:noFill/>
                </a:ln>
                <a:solidFill>
                  <a:srgbClr val="C01E24"/>
                </a:solidFill>
                <a:effectLst/>
                <a:uLnTx/>
                <a:uFillTx/>
                <a:latin typeface="Calibri Light" panose="020F0302020204030204"/>
                <a:ea typeface="+mj-ea"/>
                <a:cs typeface="+mj-cs"/>
              </a:rPr>
            </a:br>
            <a:r>
              <a:rPr kumimoji="0" lang="en-US" sz="2800" b="0" i="0" u="none" strike="noStrike" kern="1200" cap="none" spc="0" normalizeH="0" baseline="0" noProof="0">
                <a:ln>
                  <a:noFill/>
                </a:ln>
                <a:solidFill>
                  <a:srgbClr val="C01E24"/>
                </a:solidFill>
                <a:effectLst/>
                <a:uLnTx/>
                <a:uFillTx/>
                <a:latin typeface="Calibri Light" panose="020F0302020204030204"/>
                <a:ea typeface="+mj-ea"/>
                <a:cs typeface="+mj-cs"/>
              </a:rPr>
              <a:t>You have completed this 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4530" y="6328066"/>
            <a:ext cx="4863381" cy="63242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5B9BD5">
                    <a:lumMod val="20000"/>
                    <a:lumOff val="80000"/>
                  </a:srgbClr>
                </a:solidFill>
                <a:effectLst/>
                <a:uLnTx/>
                <a:uFillTx/>
                <a:latin typeface="Calibri Light" panose="020F0302020204030204"/>
                <a:ea typeface="+mn-ea"/>
                <a:cs typeface="+mn-cs"/>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1AEDB476-91CD-E118-55C9-7B5A795EE1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4 4 Health Apps for Rest Routines CLOS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7q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ur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e6u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Hur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Hur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Hur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7q6hYFQaV5GsAAABvAAAAHAAAAHVuaXZlcnNhbC9sb2NhbF9zZXR0aW5ncy54bWwNyrEKwkAMANC9XxEySB3Uugn2rpujCK0fENogB7mk9ELRv/e2N7x++GaBnbeSTANezx0C62xL0k/A9/Q43RCKky4kphxQDWGITS82k4zsXmOBVejH28S5wvlJuc4XqbOkAu1B/B6PeInNH1BLAwQUAAIACAB7q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e6uoWOohDhNLAAAAbAAAABsAAAB1bml2ZXJzYWwvdW5pdmVyc2FsLnBuZy54bWyzsa/IzVEoSy0qzszPs1Uy1DNQsrfj5bIpKEoty0wtV6gAigEFIUBJoRLINUJwyzNTSjKAQiYmFgjBjNTM9IwSoKiBhRlcVB9oKABQSwECAAAUAAIACACpflBPNmFYAkcDAADhCQAAFAAAAAAAAAABAAAAAAAAAAAAdW5pdmVyc2FsL3BsYXllci54bWxQSwECAAAUAAIACAB7q6hYtTf0qBwFAADhEwAAHQAAAAAAAAABAAAAAAB5AwAAdW5pdmVyc2FsL2NvbW1vbl9tZXNzYWdlcy5sbmdQSwECAAAUAAIACAB7q6hYFR5gG6MAAAB/AQAALgAAAAAAAAABAAAAAADQCAAAdW5pdmVyc2FsL3BsYXliYWNrX2FuZF9uYXZpZ2F0aW9uX3NldHRpbmdzLnhtbFBLAQIAABQAAgAIAHurqFh0STUfPAQAAAwVAAAnAAAAAAAAAAEAAAAAAL8JAAB1bml2ZXJzYWwvZmxhc2hfcHVibGlzaGluZ19zZXR0aW5ncy54bWxQSwECAAAUAAIACAB7q6hYN4uHansDAACsDAAAIQAAAAAAAAABAAAAAABADgAAdW5pdmVyc2FsL2ZsYXNoX3NraW5fc2V0dGluZ3MueG1sUEsBAgAAFAACAAgAe6uoWKavViM2BAAAlhQAACYAAAAAAAAAAQAAAAAA+hEAAHVuaXZlcnNhbC9odG1sX3B1Ymxpc2hpbmdfc2V0dGluZ3MueG1sUEsBAgAAFAACAAgAe6uoWCYPfuiwAQAAbwYAAB8AAAAAAAAAAQAAAAAAdBYAAHVuaXZlcnNhbC9odG1sX3NraW5fc2V0dGluZ3MuanNQSwECAAAUAAIACAB7q6hYFQaV5GsAAABvAAAAHAAAAAAAAAABAAAAAABhGAAAdW5pdmVyc2FsL2xvY2FsX3NldHRpbmdzLnhtbFBLAQIAABQAAgAIAHurqFjCG66ZaBIAAPdNAAAXAAAAAAAAAAAAAAAAAAYZAAB1bml2ZXJzYWwvdW5pdmVyc2FsLnBuZ1BLAQIAABQAAgAIAHurqFjqIQ4TSwAAAGwAAAAbAAAAAAAAAAEAAAAAAKMrAAB1bml2ZXJzYWwvdW5pdmVyc2FsLnBuZy54bWxQSwUGAAAAAAoACgAGAwAAJywAAAAA"/>
  <p:tag name="ISPRING_LMS_API_VERSION" val="SCORM 1.2"/>
  <p:tag name="ISPRING_ULTRA_SCORM_COURSE_ID" val="D4CB1516-DB48-4EE6-80A6-4E817693839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4 4 Health Apps for Rest Routines CLOSIN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4235</TotalTime>
  <Words>494</Words>
  <Application>Microsoft Office PowerPoint</Application>
  <PresentationFormat>Ευρεία οθόνη</PresentationFormat>
  <Paragraphs>90</Paragraphs>
  <Slides>9</Slides>
  <Notes>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9</vt:i4>
      </vt:variant>
    </vt:vector>
  </HeadingPairs>
  <TitlesOfParts>
    <vt:vector size="20"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Closing Session:  Content</vt:lpstr>
      <vt:lpstr>Objectives</vt:lpstr>
      <vt:lpstr>Παρουσίαση του PowerPoint</vt:lpstr>
      <vt:lpstr>1. Closing</vt:lpstr>
      <vt:lpstr>Activity: Take some minutes and write down…</vt:lpstr>
      <vt:lpstr>Activity: Take some minutes and write down…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ETA4 4 Health Apps for Rest Routines CLOSING</dc:title>
  <dc:creator>pantelis bbalaouras</dc:creator>
  <cp:lastModifiedBy>pantelis</cp:lastModifiedBy>
  <cp:revision>58</cp:revision>
  <dcterms:created xsi:type="dcterms:W3CDTF">2020-06-02T13:31:56Z</dcterms:created>
  <dcterms:modified xsi:type="dcterms:W3CDTF">2024-05-08T18:28:16Z</dcterms:modified>
</cp:coreProperties>
</file>