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7" r:id="rId3"/>
    <p:sldId id="266" r:id="rId4"/>
    <p:sldId id="267" r:id="rId5"/>
    <p:sldId id="268" r:id="rId6"/>
    <p:sldId id="271" r:id="rId7"/>
    <p:sldId id="270" r:id="rId8"/>
    <p:sldId id="273" r:id="rId9"/>
    <p:sldId id="272" r:id="rId10"/>
    <p:sldId id="265" r:id="rId11"/>
  </p:sldIdLst>
  <p:sldSz cx="12192000" cy="6858000"/>
  <p:notesSz cx="6858000" cy="9144000"/>
  <p:embeddedFontLst>
    <p:embeddedFont>
      <p:font typeface="MS PGothic" panose="020B0600070205080204" pitchFamily="34" charset="-128"/>
      <p:regular r:id="rId13"/>
    </p:embeddedFont>
    <p:embeddedFont>
      <p:font typeface="Roboto" panose="02000000000000000000"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Abadi Extra Light" panose="020B0604020202020204" charset="0"/>
      <p:regular r:id="rId22"/>
    </p:embeddedFont>
    <p:embeddedFont>
      <p:font typeface="Calibri Light" panose="020F0302020204030204" pitchFamily="34" charset="0"/>
      <p:regular r:id="rId23"/>
      <p:italic r:id="rId24"/>
    </p:embeddedFont>
    <p:embeddedFont>
      <p:font typeface="Gill Sans" panose="020B0604020202020204" charset="0"/>
      <p:regular r:id="rId25"/>
      <p:bold r:id="rId26"/>
    </p:embeddedFont>
    <p:embeddedFont>
      <p:font typeface="Impact" panose="020B0806030902050204" pitchFamily="34" charset="0"/>
      <p:regular r:id="rId27"/>
    </p:embeddedFont>
    <p:embeddedFont>
      <p:font typeface="Gill Sans Nova" panose="020B0602020104020203" pitchFamily="3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Lp2j8yCPrIg+IWR28npj5gsgp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2C9E8-C1F1-46D8-BD00-819FC7AA674A}" v="5" dt="2024-05-02T08:34:28.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5/10/relationships/revisionInfo" Target="revisionInfo.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3E2C9E8-C1F1-46D8-BD00-819FC7AA674A}"/>
    <pc:docChg chg="custSel modSld">
      <pc:chgData name="pantelis balaouras" userId="25e8755020fc1734" providerId="LiveId" clId="{F3E2C9E8-C1F1-46D8-BD00-819FC7AA674A}" dt="2024-05-02T09:32:13.532" v="16" actId="2711"/>
      <pc:docMkLst>
        <pc:docMk/>
      </pc:docMkLst>
      <pc:sldChg chg="modSp mod">
        <pc:chgData name="pantelis balaouras" userId="25e8755020fc1734" providerId="LiveId" clId="{F3E2C9E8-C1F1-46D8-BD00-819FC7AA674A}" dt="2024-05-02T09:32:13.532" v="16" actId="2711"/>
        <pc:sldMkLst>
          <pc:docMk/>
          <pc:sldMk cId="0" sldId="256"/>
        </pc:sldMkLst>
        <pc:spChg chg="mod">
          <ac:chgData name="pantelis balaouras" userId="25e8755020fc1734" providerId="LiveId" clId="{F3E2C9E8-C1F1-46D8-BD00-819FC7AA674A}" dt="2024-05-02T09:32:13.532" v="16" actId="2711"/>
          <ac:spMkLst>
            <pc:docMk/>
            <pc:sldMk cId="0" sldId="256"/>
            <ac:spMk id="212" creationId="{00000000-0000-0000-0000-000000000000}"/>
          </ac:spMkLst>
        </pc:spChg>
      </pc:sldChg>
      <pc:sldChg chg="addSp delSp modSp mod">
        <pc:chgData name="pantelis balaouras" userId="25e8755020fc1734" providerId="LiveId" clId="{F3E2C9E8-C1F1-46D8-BD00-819FC7AA674A}" dt="2024-05-02T08:33:52.802" v="8"/>
        <pc:sldMkLst>
          <pc:docMk/>
          <pc:sldMk cId="4178893131" sldId="266"/>
        </pc:sldMkLst>
        <pc:spChg chg="add mod">
          <ac:chgData name="pantelis balaouras" userId="25e8755020fc1734" providerId="LiveId" clId="{F3E2C9E8-C1F1-46D8-BD00-819FC7AA674A}" dt="2024-05-02T08:33:16.564" v="4"/>
          <ac:spMkLst>
            <pc:docMk/>
            <pc:sldMk cId="4178893131" sldId="266"/>
            <ac:spMk id="2" creationId="{B4837B29-A4AC-99CD-42A4-BCCD5AF582EE}"/>
          </ac:spMkLst>
        </pc:spChg>
        <pc:spChg chg="add mod">
          <ac:chgData name="pantelis balaouras" userId="25e8755020fc1734" providerId="LiveId" clId="{F3E2C9E8-C1F1-46D8-BD00-819FC7AA674A}" dt="2024-05-02T08:33:52.802" v="8"/>
          <ac:spMkLst>
            <pc:docMk/>
            <pc:sldMk cId="4178893131" sldId="266"/>
            <ac:spMk id="4" creationId="{815B4D01-2198-A9AA-96BF-C1816AC4F2EE}"/>
          </ac:spMkLst>
        </pc:spChg>
        <pc:spChg chg="mod">
          <ac:chgData name="pantelis balaouras" userId="25e8755020fc1734" providerId="LiveId" clId="{F3E2C9E8-C1F1-46D8-BD00-819FC7AA674A}" dt="2024-05-02T08:33:37.657" v="6" actId="14100"/>
          <ac:spMkLst>
            <pc:docMk/>
            <pc:sldMk cId="4178893131" sldId="266"/>
            <ac:spMk id="10" creationId="{00000000-0000-0000-0000-000000000000}"/>
          </ac:spMkLst>
        </pc:spChg>
        <pc:spChg chg="mod">
          <ac:chgData name="pantelis balaouras" userId="25e8755020fc1734" providerId="LiveId" clId="{F3E2C9E8-C1F1-46D8-BD00-819FC7AA674A}" dt="2024-05-02T08:33:43.183" v="7" actId="14100"/>
          <ac:spMkLst>
            <pc:docMk/>
            <pc:sldMk cId="4178893131" sldId="266"/>
            <ac:spMk id="12" creationId="{00000000-0000-0000-0000-000000000000}"/>
          </ac:spMkLst>
        </pc:spChg>
        <pc:picChg chg="add mod">
          <ac:chgData name="pantelis balaouras" userId="25e8755020fc1734" providerId="LiveId" clId="{F3E2C9E8-C1F1-46D8-BD00-819FC7AA674A}" dt="2024-05-02T08:33:16.564" v="4"/>
          <ac:picMkLst>
            <pc:docMk/>
            <pc:sldMk cId="4178893131" sldId="266"/>
            <ac:picMk id="3" creationId="{8E853089-DFC3-C025-190C-E12132CCE5F7}"/>
          </ac:picMkLst>
        </pc:picChg>
        <pc:picChg chg="add mod">
          <ac:chgData name="pantelis balaouras" userId="25e8755020fc1734" providerId="LiveId" clId="{F3E2C9E8-C1F1-46D8-BD00-819FC7AA674A}" dt="2024-05-02T08:33:52.802" v="8"/>
          <ac:picMkLst>
            <pc:docMk/>
            <pc:sldMk cId="4178893131" sldId="266"/>
            <ac:picMk id="5" creationId="{FD903E2E-A8D6-3D53-66CF-0CCC3B756E8B}"/>
          </ac:picMkLst>
        </pc:picChg>
        <pc:picChg chg="del">
          <ac:chgData name="pantelis balaouras" userId="25e8755020fc1734" providerId="LiveId" clId="{F3E2C9E8-C1F1-46D8-BD00-819FC7AA674A}" dt="2024-05-02T08:33:03.783" v="0" actId="478"/>
          <ac:picMkLst>
            <pc:docMk/>
            <pc:sldMk cId="4178893131" sldId="266"/>
            <ac:picMk id="15" creationId="{4313419D-52B3-4469-9529-313D9EB0AF33}"/>
          </ac:picMkLst>
        </pc:picChg>
      </pc:sldChg>
      <pc:sldChg chg="addSp delSp modSp mod">
        <pc:chgData name="pantelis balaouras" userId="25e8755020fc1734" providerId="LiveId" clId="{F3E2C9E8-C1F1-46D8-BD00-819FC7AA674A}" dt="2024-05-02T08:34:05.192" v="10" actId="14100"/>
        <pc:sldMkLst>
          <pc:docMk/>
          <pc:sldMk cId="4059040240" sldId="267"/>
        </pc:sldMkLst>
        <pc:spChg chg="add mod">
          <ac:chgData name="pantelis balaouras" userId="25e8755020fc1734" providerId="LiveId" clId="{F3E2C9E8-C1F1-46D8-BD00-819FC7AA674A}" dt="2024-05-02T08:33:56.290" v="9"/>
          <ac:spMkLst>
            <pc:docMk/>
            <pc:sldMk cId="4059040240" sldId="267"/>
            <ac:spMk id="2" creationId="{496113D7-0882-87F2-2B4C-8A5C65F7EF51}"/>
          </ac:spMkLst>
        </pc:spChg>
        <pc:spChg chg="mod">
          <ac:chgData name="pantelis balaouras" userId="25e8755020fc1734" providerId="LiveId" clId="{F3E2C9E8-C1F1-46D8-BD00-819FC7AA674A}" dt="2024-05-02T08:34:05.192" v="10" actId="14100"/>
          <ac:spMkLst>
            <pc:docMk/>
            <pc:sldMk cId="4059040240" sldId="267"/>
            <ac:spMk id="12" creationId="{00000000-0000-0000-0000-000000000000}"/>
          </ac:spMkLst>
        </pc:spChg>
        <pc:spChg chg="del">
          <ac:chgData name="pantelis balaouras" userId="25e8755020fc1734" providerId="LiveId" clId="{F3E2C9E8-C1F1-46D8-BD00-819FC7AA674A}" dt="2024-05-02T08:33:09.548" v="3" actId="478"/>
          <ac:spMkLst>
            <pc:docMk/>
            <pc:sldMk cId="4059040240" sldId="267"/>
            <ac:spMk id="16" creationId="{00000000-0000-0000-0000-000000000000}"/>
          </ac:spMkLst>
        </pc:spChg>
        <pc:picChg chg="add mod">
          <ac:chgData name="pantelis balaouras" userId="25e8755020fc1734" providerId="LiveId" clId="{F3E2C9E8-C1F1-46D8-BD00-819FC7AA674A}" dt="2024-05-02T08:33:56.290" v="9"/>
          <ac:picMkLst>
            <pc:docMk/>
            <pc:sldMk cId="4059040240" sldId="267"/>
            <ac:picMk id="3" creationId="{01AD9122-0F95-DE39-A607-3A3AFE69998B}"/>
          </ac:picMkLst>
        </pc:picChg>
        <pc:picChg chg="del mod">
          <ac:chgData name="pantelis balaouras" userId="25e8755020fc1734" providerId="LiveId" clId="{F3E2C9E8-C1F1-46D8-BD00-819FC7AA674A}" dt="2024-05-02T08:33:06.658" v="2" actId="478"/>
          <ac:picMkLst>
            <pc:docMk/>
            <pc:sldMk cId="4059040240" sldId="267"/>
            <ac:picMk id="9" creationId="{00000000-0000-0000-0000-000000000000}"/>
          </ac:picMkLst>
        </pc:picChg>
      </pc:sldChg>
      <pc:sldChg chg="addSp delSp modSp mod">
        <pc:chgData name="pantelis balaouras" userId="25e8755020fc1734" providerId="LiveId" clId="{F3E2C9E8-C1F1-46D8-BD00-819FC7AA674A}" dt="2024-05-02T08:34:38.955" v="15" actId="114"/>
        <pc:sldMkLst>
          <pc:docMk/>
          <pc:sldMk cId="3241928664" sldId="272"/>
        </pc:sldMkLst>
        <pc:spChg chg="add mod">
          <ac:chgData name="pantelis balaouras" userId="25e8755020fc1734" providerId="LiveId" clId="{F3E2C9E8-C1F1-46D8-BD00-819FC7AA674A}" dt="2024-05-02T08:34:28.845" v="13"/>
          <ac:spMkLst>
            <pc:docMk/>
            <pc:sldMk cId="3241928664" sldId="272"/>
            <ac:spMk id="3" creationId="{D1D43AE4-2FAD-D2A2-D232-4A2F9D261091}"/>
          </ac:spMkLst>
        </pc:spChg>
        <pc:spChg chg="mod">
          <ac:chgData name="pantelis balaouras" userId="25e8755020fc1734" providerId="LiveId" clId="{F3E2C9E8-C1F1-46D8-BD00-819FC7AA674A}" dt="2024-05-02T08:34:38.955" v="15" actId="114"/>
          <ac:spMkLst>
            <pc:docMk/>
            <pc:sldMk cId="3241928664" sldId="272"/>
            <ac:spMk id="13" creationId="{00000000-0000-0000-0000-000000000000}"/>
          </ac:spMkLst>
        </pc:spChg>
        <pc:spChg chg="del">
          <ac:chgData name="pantelis balaouras" userId="25e8755020fc1734" providerId="LiveId" clId="{F3E2C9E8-C1F1-46D8-BD00-819FC7AA674A}" dt="2024-05-02T08:34:27.439" v="12" actId="478"/>
          <ac:spMkLst>
            <pc:docMk/>
            <pc:sldMk cId="3241928664" sldId="272"/>
            <ac:spMk id="15" creationId="{895880AD-3964-A718-5FEB-037FEC39A6E2}"/>
          </ac:spMkLst>
        </pc:spChg>
        <pc:picChg chg="add mod">
          <ac:chgData name="pantelis balaouras" userId="25e8755020fc1734" providerId="LiveId" clId="{F3E2C9E8-C1F1-46D8-BD00-819FC7AA674A}" dt="2024-05-02T08:34:28.845" v="13"/>
          <ac:picMkLst>
            <pc:docMk/>
            <pc:sldMk cId="3241928664" sldId="272"/>
            <ac:picMk id="2" creationId="{3EB0C127-9A08-E36A-D8B8-8C7518D45357}"/>
          </ac:picMkLst>
        </pc:picChg>
        <pc:picChg chg="del">
          <ac:chgData name="pantelis balaouras" userId="25e8755020fc1734" providerId="LiveId" clId="{F3E2C9E8-C1F1-46D8-BD00-819FC7AA674A}" dt="2024-05-02T08:34:24.674" v="11" actId="478"/>
          <ac:picMkLst>
            <pc:docMk/>
            <pc:sldMk cId="3241928664" sldId="272"/>
            <ac:picMk id="14" creationId="{00000000-0000-0000-0000-000000000000}"/>
          </ac:picMkLst>
        </pc:picChg>
      </pc:sldChg>
    </pc:docChg>
  </pc:docChgLst>
  <pc:docChgLst>
    <pc:chgData name="pantelis balaouras" userId="25e8755020fc1734" providerId="LiveId" clId="{9D5EDBB9-EF99-449A-8935-BA27F771FB00}"/>
    <pc:docChg chg="custSel modSld modMainMaster">
      <pc:chgData name="pantelis balaouras" userId="25e8755020fc1734" providerId="LiveId" clId="{9D5EDBB9-EF99-449A-8935-BA27F771FB00}" dt="2024-04-29T12:35:16.448" v="56" actId="2711"/>
      <pc:docMkLst>
        <pc:docMk/>
      </pc:docMkLst>
      <pc:sldChg chg="addSp delSp modSp mod">
        <pc:chgData name="pantelis balaouras" userId="25e8755020fc1734" providerId="LiveId" clId="{9D5EDBB9-EF99-449A-8935-BA27F771FB00}" dt="2024-04-29T12:32:23.324" v="28" actId="255"/>
        <pc:sldMkLst>
          <pc:docMk/>
          <pc:sldMk cId="0" sldId="256"/>
        </pc:sldMkLst>
        <pc:spChg chg="add mod">
          <ac:chgData name="pantelis balaouras" userId="25e8755020fc1734" providerId="LiveId" clId="{9D5EDBB9-EF99-449A-8935-BA27F771FB00}" dt="2024-04-28T21:49:01.183" v="11"/>
          <ac:spMkLst>
            <pc:docMk/>
            <pc:sldMk cId="0" sldId="256"/>
            <ac:spMk id="3" creationId="{395E4A95-1C46-79DA-4D69-1CCF05F96726}"/>
          </ac:spMkLst>
        </pc:spChg>
        <pc:spChg chg="mod">
          <ac:chgData name="pantelis balaouras" userId="25e8755020fc1734" providerId="LiveId" clId="{9D5EDBB9-EF99-449A-8935-BA27F771FB00}" dt="2024-04-29T12:32:23.324" v="28" actId="255"/>
          <ac:spMkLst>
            <pc:docMk/>
            <pc:sldMk cId="0" sldId="256"/>
            <ac:spMk id="212" creationId="{00000000-0000-0000-0000-000000000000}"/>
          </ac:spMkLst>
        </pc:spChg>
        <pc:spChg chg="mod">
          <ac:chgData name="pantelis balaouras" userId="25e8755020fc1734" providerId="LiveId" clId="{9D5EDBB9-EF99-449A-8935-BA27F771FB00}" dt="2024-04-28T21:36:07.350" v="0" actId="108"/>
          <ac:spMkLst>
            <pc:docMk/>
            <pc:sldMk cId="0" sldId="256"/>
            <ac:spMk id="213" creationId="{00000000-0000-0000-0000-000000000000}"/>
          </ac:spMkLst>
        </pc:spChg>
        <pc:spChg chg="mod">
          <ac:chgData name="pantelis balaouras" userId="25e8755020fc1734" providerId="LiveId" clId="{9D5EDBB9-EF99-449A-8935-BA27F771FB00}" dt="2024-04-28T21:36:10.997" v="1" actId="108"/>
          <ac:spMkLst>
            <pc:docMk/>
            <pc:sldMk cId="0" sldId="256"/>
            <ac:spMk id="230" creationId="{00000000-0000-0000-0000-000000000000}"/>
          </ac:spMkLst>
        </pc:spChg>
        <pc:picChg chg="add del mod">
          <ac:chgData name="pantelis balaouras" userId="25e8755020fc1734" providerId="LiveId" clId="{9D5EDBB9-EF99-449A-8935-BA27F771FB00}" dt="2024-04-28T21:49:09.154" v="13" actId="478"/>
          <ac:picMkLst>
            <pc:docMk/>
            <pc:sldMk cId="0" sldId="256"/>
            <ac:picMk id="2" creationId="{7B113D31-A38F-C7B7-547B-389B87B056B5}"/>
          </ac:picMkLst>
        </pc:picChg>
        <pc:picChg chg="add mod">
          <ac:chgData name="pantelis balaouras" userId="25e8755020fc1734" providerId="LiveId" clId="{9D5EDBB9-EF99-449A-8935-BA27F771FB00}" dt="2024-04-28T21:49:01.183" v="11"/>
          <ac:picMkLst>
            <pc:docMk/>
            <pc:sldMk cId="0" sldId="256"/>
            <ac:picMk id="4" creationId="{89C07A86-9A7C-4664-DF02-53CE3D45B40D}"/>
          </ac:picMkLst>
        </pc:picChg>
        <pc:picChg chg="mod">
          <ac:chgData name="pantelis balaouras" userId="25e8755020fc1734" providerId="LiveId" clId="{9D5EDBB9-EF99-449A-8935-BA27F771FB00}" dt="2024-04-28T21:49:11.902" v="15" actId="1038"/>
          <ac:picMkLst>
            <pc:docMk/>
            <pc:sldMk cId="0" sldId="256"/>
            <ac:picMk id="221" creationId="{00000000-0000-0000-0000-000000000000}"/>
          </ac:picMkLst>
        </pc:picChg>
        <pc:picChg chg="del">
          <ac:chgData name="pantelis balaouras" userId="25e8755020fc1734" providerId="LiveId" clId="{9D5EDBB9-EF99-449A-8935-BA27F771FB00}" dt="2024-04-28T21:49:05.065" v="12" actId="478"/>
          <ac:picMkLst>
            <pc:docMk/>
            <pc:sldMk cId="0" sldId="256"/>
            <ac:picMk id="222" creationId="{00000000-0000-0000-0000-000000000000}"/>
          </ac:picMkLst>
        </pc:picChg>
      </pc:sldChg>
      <pc:sldChg chg="modSp">
        <pc:chgData name="pantelis balaouras" userId="25e8755020fc1734" providerId="LiveId" clId="{9D5EDBB9-EF99-449A-8935-BA27F771FB00}" dt="2024-04-29T12:34:40.425" v="54"/>
        <pc:sldMkLst>
          <pc:docMk/>
          <pc:sldMk cId="0" sldId="257"/>
        </pc:sldMkLst>
        <pc:spChg chg="mod">
          <ac:chgData name="pantelis balaouras" userId="25e8755020fc1734" providerId="LiveId" clId="{9D5EDBB9-EF99-449A-8935-BA27F771FB00}" dt="2024-04-29T12:34:40.425" v="54"/>
          <ac:spMkLst>
            <pc:docMk/>
            <pc:sldMk cId="0" sldId="257"/>
            <ac:spMk id="236" creationId="{00000000-0000-0000-0000-000000000000}"/>
          </ac:spMkLst>
        </pc:spChg>
      </pc:sldChg>
      <pc:sldChg chg="addSp delSp modSp mod">
        <pc:chgData name="pantelis balaouras" userId="25e8755020fc1734" providerId="LiveId" clId="{9D5EDBB9-EF99-449A-8935-BA27F771FB00}" dt="2024-04-28T21:36:36.594" v="5"/>
        <pc:sldMkLst>
          <pc:docMk/>
          <pc:sldMk cId="0" sldId="265"/>
        </pc:sldMkLst>
        <pc:spChg chg="add mod">
          <ac:chgData name="pantelis balaouras" userId="25e8755020fc1734" providerId="LiveId" clId="{9D5EDBB9-EF99-449A-8935-BA27F771FB00}" dt="2024-04-28T21:36:36.594" v="5"/>
          <ac:spMkLst>
            <pc:docMk/>
            <pc:sldMk cId="0" sldId="265"/>
            <ac:spMk id="3" creationId="{56DF1CA0-7917-AD31-7594-3D5AB32B3194}"/>
          </ac:spMkLst>
        </pc:spChg>
        <pc:spChg chg="del">
          <ac:chgData name="pantelis balaouras" userId="25e8755020fc1734" providerId="LiveId" clId="{9D5EDBB9-EF99-449A-8935-BA27F771FB00}" dt="2024-04-28T21:36:26.135" v="4" actId="478"/>
          <ac:spMkLst>
            <pc:docMk/>
            <pc:sldMk cId="0" sldId="265"/>
            <ac:spMk id="350" creationId="{00000000-0000-0000-0000-000000000000}"/>
          </ac:spMkLst>
        </pc:spChg>
        <pc:picChg chg="add mod">
          <ac:chgData name="pantelis balaouras" userId="25e8755020fc1734" providerId="LiveId" clId="{9D5EDBB9-EF99-449A-8935-BA27F771FB00}" dt="2024-04-28T21:36:21.541" v="3"/>
          <ac:picMkLst>
            <pc:docMk/>
            <pc:sldMk cId="0" sldId="265"/>
            <ac:picMk id="2" creationId="{F73364A8-E8BE-99ED-2C8B-C632ECA8542E}"/>
          </ac:picMkLst>
        </pc:picChg>
        <pc:picChg chg="del">
          <ac:chgData name="pantelis balaouras" userId="25e8755020fc1734" providerId="LiveId" clId="{9D5EDBB9-EF99-449A-8935-BA27F771FB00}" dt="2024-04-28T21:36:20.894" v="2" actId="478"/>
          <ac:picMkLst>
            <pc:docMk/>
            <pc:sldMk cId="0" sldId="265"/>
            <ac:picMk id="352" creationId="{00000000-0000-0000-0000-000000000000}"/>
          </ac:picMkLst>
        </pc:picChg>
      </pc:sldChg>
      <pc:sldChg chg="modSp mod">
        <pc:chgData name="pantelis balaouras" userId="25e8755020fc1734" providerId="LiveId" clId="{9D5EDBB9-EF99-449A-8935-BA27F771FB00}" dt="2024-04-29T12:35:16.448" v="56" actId="2711"/>
        <pc:sldMkLst>
          <pc:docMk/>
          <pc:sldMk cId="4178893131" sldId="266"/>
        </pc:sldMkLst>
        <pc:spChg chg="mod">
          <ac:chgData name="pantelis balaouras" userId="25e8755020fc1734" providerId="LiveId" clId="{9D5EDBB9-EF99-449A-8935-BA27F771FB00}" dt="2024-04-29T12:35:16.448" v="56" actId="2711"/>
          <ac:spMkLst>
            <pc:docMk/>
            <pc:sldMk cId="4178893131" sldId="266"/>
            <ac:spMk id="10" creationId="{00000000-0000-0000-0000-000000000000}"/>
          </ac:spMkLst>
        </pc:spChg>
      </pc:sldChg>
      <pc:sldChg chg="modSp mod">
        <pc:chgData name="pantelis balaouras" userId="25e8755020fc1734" providerId="LiveId" clId="{9D5EDBB9-EF99-449A-8935-BA27F771FB00}" dt="2024-04-29T12:35:03.516" v="55" actId="2711"/>
        <pc:sldMkLst>
          <pc:docMk/>
          <pc:sldMk cId="4059040240" sldId="267"/>
        </pc:sldMkLst>
        <pc:spChg chg="mod">
          <ac:chgData name="pantelis balaouras" userId="25e8755020fc1734" providerId="LiveId" clId="{9D5EDBB9-EF99-449A-8935-BA27F771FB00}" dt="2024-04-29T12:35:03.516" v="55" actId="2711"/>
          <ac:spMkLst>
            <pc:docMk/>
            <pc:sldMk cId="4059040240" sldId="267"/>
            <ac:spMk id="8" creationId="{00000000-0000-0000-0000-000000000000}"/>
          </ac:spMkLst>
        </pc:spChg>
      </pc:sldChg>
      <pc:sldChg chg="delSp mod">
        <pc:chgData name="pantelis balaouras" userId="25e8755020fc1734" providerId="LiveId" clId="{9D5EDBB9-EF99-449A-8935-BA27F771FB00}" dt="2024-04-29T12:34:10.557" v="52" actId="478"/>
        <pc:sldMkLst>
          <pc:docMk/>
          <pc:sldMk cId="1068856027" sldId="268"/>
        </pc:sldMkLst>
        <pc:grpChg chg="del">
          <ac:chgData name="pantelis balaouras" userId="25e8755020fc1734" providerId="LiveId" clId="{9D5EDBB9-EF99-449A-8935-BA27F771FB00}" dt="2024-04-29T12:34:10.557" v="52" actId="478"/>
          <ac:grpSpMkLst>
            <pc:docMk/>
            <pc:sldMk cId="1068856027" sldId="268"/>
            <ac:grpSpMk id="231" creationId="{00000000-0000-0000-0000-000000000000}"/>
          </ac:grpSpMkLst>
        </pc:grpChg>
      </pc:sldChg>
      <pc:sldChg chg="delSp modSp mod">
        <pc:chgData name="pantelis balaouras" userId="25e8755020fc1734" providerId="LiveId" clId="{9D5EDBB9-EF99-449A-8935-BA27F771FB00}" dt="2024-04-29T12:33:10.539" v="31" actId="478"/>
        <pc:sldMkLst>
          <pc:docMk/>
          <pc:sldMk cId="798562027" sldId="270"/>
        </pc:sldMkLst>
        <pc:spChg chg="mod">
          <ac:chgData name="pantelis balaouras" userId="25e8755020fc1734" providerId="LiveId" clId="{9D5EDBB9-EF99-449A-8935-BA27F771FB00}" dt="2024-04-28T21:37:18.127" v="10" actId="27636"/>
          <ac:spMkLst>
            <pc:docMk/>
            <pc:sldMk cId="798562027" sldId="270"/>
            <ac:spMk id="7" creationId="{00000000-0000-0000-0000-000000000000}"/>
          </ac:spMkLst>
        </pc:spChg>
        <pc:grpChg chg="del">
          <ac:chgData name="pantelis balaouras" userId="25e8755020fc1734" providerId="LiveId" clId="{9D5EDBB9-EF99-449A-8935-BA27F771FB00}" dt="2024-04-29T12:33:10.539" v="31" actId="478"/>
          <ac:grpSpMkLst>
            <pc:docMk/>
            <pc:sldMk cId="798562027" sldId="270"/>
            <ac:grpSpMk id="231" creationId="{00000000-0000-0000-0000-000000000000}"/>
          </ac:grpSpMkLst>
        </pc:grpChg>
      </pc:sldChg>
      <pc:sldChg chg="delSp modSp mod">
        <pc:chgData name="pantelis balaouras" userId="25e8755020fc1734" providerId="LiveId" clId="{9D5EDBB9-EF99-449A-8935-BA27F771FB00}" dt="2024-04-29T12:33:06.119" v="30" actId="478"/>
        <pc:sldMkLst>
          <pc:docMk/>
          <pc:sldMk cId="2533129855" sldId="271"/>
        </pc:sldMkLst>
        <pc:spChg chg="mod">
          <ac:chgData name="pantelis balaouras" userId="25e8755020fc1734" providerId="LiveId" clId="{9D5EDBB9-EF99-449A-8935-BA27F771FB00}" dt="2024-04-28T21:36:56.746" v="6" actId="120"/>
          <ac:spMkLst>
            <pc:docMk/>
            <pc:sldMk cId="2533129855" sldId="271"/>
            <ac:spMk id="6" creationId="{00000000-0000-0000-0000-000000000000}"/>
          </ac:spMkLst>
        </pc:spChg>
        <pc:grpChg chg="del mod">
          <ac:chgData name="pantelis balaouras" userId="25e8755020fc1734" providerId="LiveId" clId="{9D5EDBB9-EF99-449A-8935-BA27F771FB00}" dt="2024-04-29T12:33:06.119" v="30" actId="478"/>
          <ac:grpSpMkLst>
            <pc:docMk/>
            <pc:sldMk cId="2533129855" sldId="271"/>
            <ac:grpSpMk id="231" creationId="{00000000-0000-0000-0000-000000000000}"/>
          </ac:grpSpMkLst>
        </pc:grpChg>
      </pc:sldChg>
      <pc:sldChg chg="delSp mod">
        <pc:chgData name="pantelis balaouras" userId="25e8755020fc1734" providerId="LiveId" clId="{9D5EDBB9-EF99-449A-8935-BA27F771FB00}" dt="2024-04-29T12:33:18.336" v="33" actId="478"/>
        <pc:sldMkLst>
          <pc:docMk/>
          <pc:sldMk cId="3241928664" sldId="272"/>
        </pc:sldMkLst>
        <pc:grpChg chg="del">
          <ac:chgData name="pantelis balaouras" userId="25e8755020fc1734" providerId="LiveId" clId="{9D5EDBB9-EF99-449A-8935-BA27F771FB00}" dt="2024-04-29T12:33:18.336" v="33" actId="478"/>
          <ac:grpSpMkLst>
            <pc:docMk/>
            <pc:sldMk cId="3241928664" sldId="272"/>
            <ac:grpSpMk id="231" creationId="{00000000-0000-0000-0000-000000000000}"/>
          </ac:grpSpMkLst>
        </pc:grpChg>
      </pc:sldChg>
      <pc:sldChg chg="delSp mod">
        <pc:chgData name="pantelis balaouras" userId="25e8755020fc1734" providerId="LiveId" clId="{9D5EDBB9-EF99-449A-8935-BA27F771FB00}" dt="2024-04-29T12:33:15.100" v="32" actId="478"/>
        <pc:sldMkLst>
          <pc:docMk/>
          <pc:sldMk cId="1549119602" sldId="273"/>
        </pc:sldMkLst>
        <pc:grpChg chg="del">
          <ac:chgData name="pantelis balaouras" userId="25e8755020fc1734" providerId="LiveId" clId="{9D5EDBB9-EF99-449A-8935-BA27F771FB00}" dt="2024-04-29T12:33:15.100" v="32" actId="478"/>
          <ac:grpSpMkLst>
            <pc:docMk/>
            <pc:sldMk cId="1549119602" sldId="273"/>
            <ac:grpSpMk id="231" creationId="{00000000-0000-0000-0000-000000000000}"/>
          </ac:grpSpMkLst>
        </pc:grpChg>
      </pc:sldChg>
      <pc:sldMasterChg chg="modSldLayout">
        <pc:chgData name="pantelis balaouras" userId="25e8755020fc1734" providerId="LiveId" clId="{9D5EDBB9-EF99-449A-8935-BA27F771FB00}" dt="2024-04-29T12:33:57.720" v="51"/>
        <pc:sldMasterMkLst>
          <pc:docMk/>
          <pc:sldMasterMk cId="950558431" sldId="2147483691"/>
        </pc:sldMasterMkLst>
        <pc:sldLayoutChg chg="addSp delSp modSp mod">
          <pc:chgData name="pantelis balaouras" userId="25e8755020fc1734" providerId="LiveId" clId="{9D5EDBB9-EF99-449A-8935-BA27F771FB00}" dt="2024-04-29T12:33:43.226" v="47" actId="20577"/>
          <pc:sldLayoutMkLst>
            <pc:docMk/>
            <pc:sldMasterMk cId="950558431" sldId="2147483691"/>
            <pc:sldLayoutMk cId="435141678" sldId="2147483694"/>
          </pc:sldLayoutMkLst>
          <pc:spChg chg="add mod">
            <ac:chgData name="pantelis balaouras" userId="25e8755020fc1734" providerId="LiveId" clId="{9D5EDBB9-EF99-449A-8935-BA27F771FB00}" dt="2024-04-29T12:33:43.226" v="47" actId="20577"/>
            <ac:spMkLst>
              <pc:docMk/>
              <pc:sldMasterMk cId="950558431" sldId="2147483691"/>
              <pc:sldLayoutMk cId="435141678" sldId="2147483694"/>
              <ac:spMk id="2" creationId="{43790A6D-F2D3-4259-9144-E79C66893D79}"/>
            </ac:spMkLst>
          </pc:spChg>
          <pc:spChg chg="del">
            <ac:chgData name="pantelis balaouras" userId="25e8755020fc1734" providerId="LiveId" clId="{9D5EDBB9-EF99-449A-8935-BA27F771FB00}" dt="2024-04-29T12:33:28.900" v="34" actId="478"/>
            <ac:spMkLst>
              <pc:docMk/>
              <pc:sldMasterMk cId="950558431" sldId="2147483691"/>
              <pc:sldLayoutMk cId="435141678" sldId="2147483694"/>
              <ac:spMk id="90" creationId="{00000000-0000-0000-0000-000000000000}"/>
            </ac:spMkLst>
          </pc:spChg>
        </pc:sldLayoutChg>
        <pc:sldLayoutChg chg="addSp delSp modSp mod">
          <pc:chgData name="pantelis balaouras" userId="25e8755020fc1734" providerId="LiveId" clId="{9D5EDBB9-EF99-449A-8935-BA27F771FB00}" dt="2024-04-29T12:33:52.936" v="49"/>
          <pc:sldLayoutMkLst>
            <pc:docMk/>
            <pc:sldMasterMk cId="950558431" sldId="2147483691"/>
            <pc:sldLayoutMk cId="3878284554" sldId="2147483697"/>
          </pc:sldLayoutMkLst>
          <pc:spChg chg="add mod">
            <ac:chgData name="pantelis balaouras" userId="25e8755020fc1734" providerId="LiveId" clId="{9D5EDBB9-EF99-449A-8935-BA27F771FB00}" dt="2024-04-29T12:33:52.936" v="49"/>
            <ac:spMkLst>
              <pc:docMk/>
              <pc:sldMasterMk cId="950558431" sldId="2147483691"/>
              <pc:sldLayoutMk cId="3878284554" sldId="2147483697"/>
              <ac:spMk id="2" creationId="{F9E537C4-E537-A6E4-752B-28CC6A7CFAB5}"/>
            </ac:spMkLst>
          </pc:spChg>
          <pc:spChg chg="del">
            <ac:chgData name="pantelis balaouras" userId="25e8755020fc1734" providerId="LiveId" clId="{9D5EDBB9-EF99-449A-8935-BA27F771FB00}" dt="2024-04-29T12:33:52.297" v="48" actId="478"/>
            <ac:spMkLst>
              <pc:docMk/>
              <pc:sldMasterMk cId="950558431" sldId="2147483691"/>
              <pc:sldLayoutMk cId="3878284554" sldId="2147483697"/>
              <ac:spMk id="108" creationId="{00000000-0000-0000-0000-000000000000}"/>
            </ac:spMkLst>
          </pc:spChg>
        </pc:sldLayoutChg>
        <pc:sldLayoutChg chg="addSp delSp modSp mod">
          <pc:chgData name="pantelis balaouras" userId="25e8755020fc1734" providerId="LiveId" clId="{9D5EDBB9-EF99-449A-8935-BA27F771FB00}" dt="2024-04-29T12:33:57.720" v="51"/>
          <pc:sldLayoutMkLst>
            <pc:docMk/>
            <pc:sldMasterMk cId="950558431" sldId="2147483691"/>
            <pc:sldLayoutMk cId="2005463613" sldId="2147483698"/>
          </pc:sldLayoutMkLst>
          <pc:spChg chg="add mod">
            <ac:chgData name="pantelis balaouras" userId="25e8755020fc1734" providerId="LiveId" clId="{9D5EDBB9-EF99-449A-8935-BA27F771FB00}" dt="2024-04-29T12:33:57.720" v="51"/>
            <ac:spMkLst>
              <pc:docMk/>
              <pc:sldMasterMk cId="950558431" sldId="2147483691"/>
              <pc:sldLayoutMk cId="2005463613" sldId="2147483698"/>
              <ac:spMk id="2" creationId="{E6504E85-8A2C-3FD2-6B36-BC74AA28D31D}"/>
            </ac:spMkLst>
          </pc:spChg>
          <pc:spChg chg="del">
            <ac:chgData name="pantelis balaouras" userId="25e8755020fc1734" providerId="LiveId" clId="{9D5EDBB9-EF99-449A-8935-BA27F771FB00}" dt="2024-04-29T12:33:56.977" v="50" actId="478"/>
            <ac:spMkLst>
              <pc:docMk/>
              <pc:sldMasterMk cId="950558431" sldId="2147483691"/>
              <pc:sldLayoutMk cId="2005463613" sldId="2147483698"/>
              <ac:spMk id="115" creationId="{00000000-0000-0000-0000-000000000000}"/>
            </ac:spMkLst>
          </pc:spChg>
        </pc:sldLayoutChg>
      </pc:sldMasterChg>
    </pc:docChg>
  </pc:docChgLst>
  <pc:docChgLst>
    <pc:chgData name="Guillem Part López" userId="39f5615f-54c3-4dde-9b55-95608137fd0d" providerId="ADAL" clId="{47C586AB-69D2-4731-AFD0-61FE0CC0B7B5}"/>
    <pc:docChg chg="custSel modSld">
      <pc:chgData name="Guillem Part López" userId="39f5615f-54c3-4dde-9b55-95608137fd0d" providerId="ADAL" clId="{47C586AB-69D2-4731-AFD0-61FE0CC0B7B5}" dt="2024-03-26T09:58:00.584" v="83" actId="1076"/>
      <pc:docMkLst>
        <pc:docMk/>
      </pc:docMkLst>
      <pc:sldChg chg="modSp mod">
        <pc:chgData name="Guillem Part López" userId="39f5615f-54c3-4dde-9b55-95608137fd0d" providerId="ADAL" clId="{47C586AB-69D2-4731-AFD0-61FE0CC0B7B5}" dt="2024-03-26T09:55:17.368" v="10" actId="20577"/>
        <pc:sldMkLst>
          <pc:docMk/>
          <pc:sldMk cId="0" sldId="256"/>
        </pc:sldMkLst>
        <pc:spChg chg="mod">
          <ac:chgData name="Guillem Part López" userId="39f5615f-54c3-4dde-9b55-95608137fd0d" providerId="ADAL" clId="{47C586AB-69D2-4731-AFD0-61FE0CC0B7B5}" dt="2024-03-26T09:55:17.368" v="10" actId="20577"/>
          <ac:spMkLst>
            <pc:docMk/>
            <pc:sldMk cId="0" sldId="256"/>
            <ac:spMk id="212" creationId="{00000000-0000-0000-0000-000000000000}"/>
          </ac:spMkLst>
        </pc:spChg>
      </pc:sldChg>
      <pc:sldChg chg="modSp mod">
        <pc:chgData name="Guillem Part López" userId="39f5615f-54c3-4dde-9b55-95608137fd0d" providerId="ADAL" clId="{47C586AB-69D2-4731-AFD0-61FE0CC0B7B5}" dt="2024-03-26T09:56:16.599" v="11" actId="20577"/>
        <pc:sldMkLst>
          <pc:docMk/>
          <pc:sldMk cId="0" sldId="261"/>
        </pc:sldMkLst>
        <pc:spChg chg="mod">
          <ac:chgData name="Guillem Part López" userId="39f5615f-54c3-4dde-9b55-95608137fd0d" providerId="ADAL" clId="{47C586AB-69D2-4731-AFD0-61FE0CC0B7B5}" dt="2024-03-26T09:56:16.599" v="11" actId="20577"/>
          <ac:spMkLst>
            <pc:docMk/>
            <pc:sldMk cId="0" sldId="261"/>
            <ac:spMk id="306" creationId="{00000000-0000-0000-0000-000000000000}"/>
          </ac:spMkLst>
        </pc:spChg>
      </pc:sldChg>
      <pc:sldChg chg="modSp mod">
        <pc:chgData name="Guillem Part López" userId="39f5615f-54c3-4dde-9b55-95608137fd0d" providerId="ADAL" clId="{47C586AB-69D2-4731-AFD0-61FE0CC0B7B5}" dt="2024-03-26T09:57:25.026" v="81" actId="20577"/>
        <pc:sldMkLst>
          <pc:docMk/>
          <pc:sldMk cId="0" sldId="262"/>
        </pc:sldMkLst>
        <pc:spChg chg="mod">
          <ac:chgData name="Guillem Part López" userId="39f5615f-54c3-4dde-9b55-95608137fd0d" providerId="ADAL" clId="{47C586AB-69D2-4731-AFD0-61FE0CC0B7B5}" dt="2024-03-26T09:57:25.026" v="81" actId="20577"/>
          <ac:spMkLst>
            <pc:docMk/>
            <pc:sldMk cId="0" sldId="262"/>
            <ac:spMk id="317" creationId="{00000000-0000-0000-0000-000000000000}"/>
          </ac:spMkLst>
        </pc:spChg>
      </pc:sldChg>
      <pc:sldChg chg="addSp modSp mod">
        <pc:chgData name="Guillem Part López" userId="39f5615f-54c3-4dde-9b55-95608137fd0d" providerId="ADAL" clId="{47C586AB-69D2-4731-AFD0-61FE0CC0B7B5}" dt="2024-03-26T09:58:00.584" v="83" actId="1076"/>
        <pc:sldMkLst>
          <pc:docMk/>
          <pc:sldMk cId="0" sldId="264"/>
        </pc:sldMkLst>
        <pc:spChg chg="add mod">
          <ac:chgData name="Guillem Part López" userId="39f5615f-54c3-4dde-9b55-95608137fd0d" providerId="ADAL" clId="{47C586AB-69D2-4731-AFD0-61FE0CC0B7B5}" dt="2024-03-26T09:58:00.584" v="83" actId="1076"/>
          <ac:spMkLst>
            <pc:docMk/>
            <pc:sldMk cId="0" sldId="264"/>
            <ac:spMk id="2" creationId="{895880AD-3964-A718-5FEB-037FEC39A6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2d88659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bb2d88659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b2d88659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bb2d886595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bb2d886595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278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5782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0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7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2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07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73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59411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51950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338162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3514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2253656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19066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F9E537C4-E537-A6E4-752B-28CC6A7CFAB5}"/>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78284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E6504E85-8A2C-3FD2-6B36-BC74AA28D31D}"/>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054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2498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extLst>
      <p:ext uri="{BB962C8B-B14F-4D97-AF65-F5344CB8AC3E}">
        <p14:creationId xmlns:p14="http://schemas.microsoft.com/office/powerpoint/2010/main" val="24830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055843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84" r:id="rId8"/>
    <p:sldLayoutId id="2147483686" r:id="rId9"/>
    <p:sldLayoutId id="214748368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apps.apple.com/es/app/mi-beb%C3%A9-diario-del-beb%C3%A9/id1439575933"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illustrations/sheep-sleeping-fantasy-animal-71787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2d886595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8 - Session de clôture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Soins au nouveau-né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g2bb2d886595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214" name="Google Shape;214;g2bb2d886595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15" name="Google Shape;215;g2bb2d886595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16" name="Google Shape;216;g2bb2d886595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17" name="Google Shape;217;g2bb2d886595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18" name="Google Shape;218;g2bb2d886595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219" name="Google Shape;219;g2bb2d886595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20" name="Google Shape;220;g2bb2d886595_0_68"/>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1" name="Google Shape;221;g2bb2d886595_0_68"/>
          <p:cNvPicPr preferRelativeResize="0"/>
          <p:nvPr/>
        </p:nvPicPr>
        <p:blipFill rotWithShape="1">
          <a:blip r:embed="rId5">
            <a:alphaModFix/>
          </a:blip>
          <a:srcRect/>
          <a:stretch/>
        </p:blipFill>
        <p:spPr>
          <a:xfrm>
            <a:off x="10743989" y="6316337"/>
            <a:ext cx="1406013" cy="492104"/>
          </a:xfrm>
          <a:prstGeom prst="rect">
            <a:avLst/>
          </a:prstGeom>
          <a:noFill/>
          <a:ln>
            <a:noFill/>
          </a:ln>
        </p:spPr>
      </p:pic>
      <p:pic>
        <p:nvPicPr>
          <p:cNvPr id="223" name="Google Shape;223;g2bb2d886595_0_68"/>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4" name="Google Shape;224;g2bb2d886595_0_68"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225" name="Google Shape;225;g2bb2d886595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26" name="Google Shape;226;g2bb2d886595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27" name="Google Shape;227;g2bb2d886595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28" name="Google Shape;228;g2bb2d886595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29" name="Google Shape;229;g2bb2d886595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30" name="Google Shape;230;g2bb2d886595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sp>
        <p:nvSpPr>
          <p:cNvPr id="3" name="Ορθογώνιο 10">
            <a:extLst>
              <a:ext uri="{FF2B5EF4-FFF2-40B4-BE49-F238E27FC236}">
                <a16:creationId xmlns:a16="http://schemas.microsoft.com/office/drawing/2014/main" id="{395E4A95-1C46-79DA-4D69-1CCF05F96726}"/>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lang="en-US" sz="1000" dirty="0">
              <a:solidFill>
                <a:schemeClr val="accent5">
                  <a:lumMod val="20000"/>
                  <a:lumOff val="80000"/>
                </a:schemeClr>
              </a:solidFill>
              <a:latin typeface="+mj-lt"/>
            </a:endParaRPr>
          </a:p>
        </p:txBody>
      </p:sp>
      <p:pic>
        <p:nvPicPr>
          <p:cNvPr id="4" name="Picture 27">
            <a:extLst>
              <a:ext uri="{FF2B5EF4-FFF2-40B4-BE49-F238E27FC236}">
                <a16:creationId xmlns:a16="http://schemas.microsoft.com/office/drawing/2014/main" id="{89C07A86-9A7C-4664-DF02-53CE3D45B40D}"/>
              </a:ext>
            </a:extLst>
          </p:cNvPr>
          <p:cNvPicPr>
            <a:picLocks noChangeAspect="1"/>
          </p:cNvPicPr>
          <p:nvPr/>
        </p:nvPicPr>
        <p:blipFill>
          <a:blip r:embed="rId7"/>
          <a:srcRect/>
          <a:stretch/>
        </p:blipFill>
        <p:spPr>
          <a:xfrm>
            <a:off x="19458" y="6414599"/>
            <a:ext cx="1938951" cy="43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44"/>
        <p:cNvGrpSpPr/>
        <p:nvPr/>
      </p:nvGrpSpPr>
      <p:grpSpPr>
        <a:xfrm>
          <a:off x="0" y="0"/>
          <a:ext cx="0" cy="0"/>
          <a:chOff x="0" y="0"/>
          <a:chExt cx="0" cy="0"/>
        </a:xfrm>
      </p:grpSpPr>
      <p:sp>
        <p:nvSpPr>
          <p:cNvPr id="345" name="Google Shape;34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6" name="Google Shape;34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7" name="Google Shape;34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8" name="Google Shape;34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9" name="Google Shape;34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ce module !</a:t>
            </a:r>
            <a:endParaRPr sz="1400" b="0" i="0" u="none" strike="noStrike" cap="none">
              <a:solidFill>
                <a:srgbClr val="000000"/>
              </a:solidFill>
              <a:latin typeface="Arial"/>
              <a:ea typeface="Arial"/>
              <a:cs typeface="Arial"/>
              <a:sym typeface="Arial"/>
            </a:endParaRPr>
          </a:p>
        </p:txBody>
      </p:sp>
      <p:pic>
        <p:nvPicPr>
          <p:cNvPr id="351" name="Google Shape;35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b2d886595_0_1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237" name="Google Shape;237;g2bb2d886595_0_136"/>
          <p:cNvGrpSpPr/>
          <p:nvPr/>
        </p:nvGrpSpPr>
        <p:grpSpPr>
          <a:xfrm>
            <a:off x="6606686" y="1812884"/>
            <a:ext cx="6096000" cy="1677873"/>
            <a:chOff x="-1066801" y="1523553"/>
            <a:chExt cx="6096000" cy="1677873"/>
          </a:xfrm>
        </p:grpSpPr>
        <p:pic>
          <p:nvPicPr>
            <p:cNvPr id="238" name="Google Shape;238;g2bb2d886595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39" name="Google Shape;239;g2bb2d886595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240" name="Google Shape;240;g2bb2d886595_0_136"/>
          <p:cNvGrpSpPr/>
          <p:nvPr/>
        </p:nvGrpSpPr>
        <p:grpSpPr>
          <a:xfrm>
            <a:off x="3483817" y="4504058"/>
            <a:ext cx="6629400" cy="1738528"/>
            <a:chOff x="2579204" y="1882706"/>
            <a:chExt cx="6629400" cy="1738528"/>
          </a:xfrm>
        </p:grpSpPr>
        <p:pic>
          <p:nvPicPr>
            <p:cNvPr id="241" name="Google Shape;241;g2bb2d886595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2" name="Google Shape;242;g2bb2d886595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43" name="Google Shape;243;g2bb2d886595_0_136"/>
          <p:cNvGrpSpPr/>
          <p:nvPr/>
        </p:nvGrpSpPr>
        <p:grpSpPr>
          <a:xfrm>
            <a:off x="3020318" y="1776505"/>
            <a:ext cx="6634500" cy="1584350"/>
            <a:chOff x="6639106" y="2919412"/>
            <a:chExt cx="6634500" cy="1584350"/>
          </a:xfrm>
        </p:grpSpPr>
        <p:pic>
          <p:nvPicPr>
            <p:cNvPr id="244" name="Google Shape;244;g2bb2d886595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5" name="Google Shape;245;g2bb2d886595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46" name="Google Shape;246;g2bb2d886595_0_136"/>
          <p:cNvGrpSpPr/>
          <p:nvPr/>
        </p:nvGrpSpPr>
        <p:grpSpPr>
          <a:xfrm>
            <a:off x="2776075" y="4478327"/>
            <a:ext cx="2543175" cy="1593063"/>
            <a:chOff x="4517932" y="3531206"/>
            <a:chExt cx="2543175" cy="1593063"/>
          </a:xfrm>
        </p:grpSpPr>
        <p:pic>
          <p:nvPicPr>
            <p:cNvPr id="247" name="Google Shape;247;g2bb2d886595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48" name="Google Shape;248;g2bb2d886595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49" name="Google Shape;249;g2bb2d886595_0_136"/>
          <p:cNvGrpSpPr/>
          <p:nvPr/>
        </p:nvGrpSpPr>
        <p:grpSpPr>
          <a:xfrm>
            <a:off x="2859813" y="1422238"/>
            <a:ext cx="1973300" cy="2726550"/>
            <a:chOff x="9320178" y="2976204"/>
            <a:chExt cx="1973300" cy="2726550"/>
          </a:xfrm>
        </p:grpSpPr>
        <p:pic>
          <p:nvPicPr>
            <p:cNvPr id="250" name="Google Shape;250;g2bb2d886595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1" name="Google Shape;251;g2bb2d886595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252" name="Google Shape;252;g2bb2d886595_0_136"/>
          <p:cNvGrpSpPr/>
          <p:nvPr/>
        </p:nvGrpSpPr>
        <p:grpSpPr>
          <a:xfrm>
            <a:off x="-1974174" y="1729933"/>
            <a:ext cx="6952500" cy="1601717"/>
            <a:chOff x="-1240501" y="3160643"/>
            <a:chExt cx="6952500" cy="1601717"/>
          </a:xfrm>
        </p:grpSpPr>
        <p:pic>
          <p:nvPicPr>
            <p:cNvPr id="253" name="Google Shape;253;g2bb2d886595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4" name="Google Shape;254;g2bb2d886595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55" name="Google Shape;255;g2bb2d886595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256" name="Google Shape;256;g2bb2d886595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7" name="Google Shape;257;g2bb2d886595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58" name="Google Shape;258;g2bb2d886595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259" name="Google Shape;259;g2bb2d886595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260" name="Google Shape;260;g2bb2d886595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1" name="Google Shape;261;g2bb2d886595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Objectifs</a:t>
            </a:r>
            <a:endParaRPr lang="el-GR" dirty="0">
              <a:solidFill>
                <a:srgbClr val="203864"/>
              </a:solidFill>
            </a:endParaRPr>
          </a:p>
        </p:txBody>
      </p:sp>
      <p:sp>
        <p:nvSpPr>
          <p:cNvPr id="10" name="Google Shape;272;p4"/>
          <p:cNvSpPr txBox="1">
            <a:spLocks/>
          </p:cNvSpPr>
          <p:nvPr/>
        </p:nvSpPr>
        <p:spPr>
          <a:xfrm>
            <a:off x="723318" y="2659224"/>
            <a:ext cx="7336161" cy="37873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Récapitulatif des nouveau-nés</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Résumé de l'allaitement et de l'alimentation</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Résumé des habitudes de sommeil.</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Résumé des applications pour les nouveau-nés.</a:t>
            </a:r>
          </a:p>
        </p:txBody>
      </p:sp>
      <p:sp>
        <p:nvSpPr>
          <p:cNvPr id="12" name="Google Shape;269;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Soins au nouveau-né</a:t>
            </a:r>
            <a:endParaRPr sz="1400" b="0" i="0" u="none" strike="noStrike" cap="none">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8 </a:t>
            </a:r>
            <a:endParaRPr sz="2200" b="1"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B4837B29-A4AC-99CD-42A4-BCCD5AF582E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 Image par </a:t>
            </a:r>
            <a:r>
              <a:rPr lang="en-US" sz="1200" dirty="0" err="1">
                <a:hlinkClick r:id="rId3"/>
              </a:rPr>
              <a:t>nuraghies </a:t>
            </a:r>
            <a:r>
              <a:rPr lang="en-US" sz="1200" dirty="0">
                <a:hlinkClick r:id="rId3"/>
              </a:rPr>
              <a:t>sur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853089-DFC3-C025-190C-E12132CCE5F7}"/>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417889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a:solidFill>
                  <a:srgbClr val="203864"/>
                </a:solidFill>
              </a:rPr>
              <a:t>Compétences</a:t>
            </a:r>
            <a:endParaRPr lang="el-GR" dirty="0">
              <a:solidFill>
                <a:srgbClr val="203864"/>
              </a:solidFill>
            </a:endParaRPr>
          </a:p>
        </p:txBody>
      </p:sp>
      <p:sp>
        <p:nvSpPr>
          <p:cNvPr id="12" name="Google Shape;269;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Soins au nouveau-né</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8 </a:t>
            </a:r>
            <a:endParaRPr sz="2200" b="1" i="0" u="none" strike="noStrike" cap="none" dirty="0">
              <a:solidFill>
                <a:schemeClr val="lt1"/>
              </a:solidFill>
              <a:latin typeface="Gill Sans"/>
              <a:ea typeface="Gill Sans"/>
              <a:cs typeface="Gill Sans"/>
              <a:sym typeface="Gill Sans"/>
            </a:endParaRPr>
          </a:p>
        </p:txBody>
      </p:sp>
      <p:sp>
        <p:nvSpPr>
          <p:cNvPr id="8" name="Google Shape;278;p5"/>
          <p:cNvSpPr txBox="1">
            <a:spLocks/>
          </p:cNvSpPr>
          <p:nvPr/>
        </p:nvSpPr>
        <p:spPr>
          <a:xfrm>
            <a:off x="570032" y="2360645"/>
            <a:ext cx="6390605"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Clr>
                <a:srgbClr val="C01E24"/>
              </a:buClr>
              <a:buSzPts val="2000"/>
              <a:buFont typeface="Noto Sans Symbols"/>
              <a:buChar char="✔"/>
            </a:pPr>
            <a:r>
              <a:rPr lang="en-US" sz="2000" dirty="0">
                <a:latin typeface="Calibri" panose="020F0502020204030204" pitchFamily="34" charset="0"/>
                <a:cs typeface="Calibri" panose="020F0502020204030204" pitchFamily="34" charset="0"/>
              </a:rPr>
              <a:t>Résumez brièvement les aspects observés au cours des sessions.</a:t>
            </a:r>
          </a:p>
          <a:p>
            <a:pPr>
              <a:lnSpc>
                <a:spcPct val="150000"/>
              </a:lnSpc>
              <a:spcBef>
                <a:spcPts val="0"/>
              </a:spcBef>
              <a:spcAft>
                <a:spcPts val="0"/>
              </a:spcAft>
              <a:buClr>
                <a:srgbClr val="C01E24"/>
              </a:buClr>
              <a:buSzPts val="2000"/>
              <a:buFont typeface="Noto Sans Symbols"/>
              <a:buChar char="✔"/>
            </a:pPr>
            <a:r>
              <a:rPr lang="en-US" sz="2000" dirty="0">
                <a:latin typeface="Calibri" panose="020F0502020204030204" pitchFamily="34" charset="0"/>
                <a:cs typeface="Calibri" panose="020F0502020204030204" pitchFamily="34" charset="0"/>
              </a:rPr>
              <a:t>Concevoir un schéma mental des concepts.</a:t>
            </a:r>
          </a:p>
        </p:txBody>
      </p:sp>
      <p:sp>
        <p:nvSpPr>
          <p:cNvPr id="2" name="Ορθογώνιο 1">
            <a:extLst>
              <a:ext uri="{FF2B5EF4-FFF2-40B4-BE49-F238E27FC236}">
                <a16:creationId xmlns:a16="http://schemas.microsoft.com/office/drawing/2014/main" id="{496113D7-0882-87F2-2B4C-8A5C65F7EF51}"/>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 </a:t>
            </a:r>
            <a:r>
              <a:rPr lang="en-US" sz="1200" dirty="0">
                <a:hlinkClick r:id="rId3"/>
              </a:rPr>
              <a:t>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01AD9122-0F95-DE39-A607-3A3AFE69998B}"/>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05904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1" name="Google Shape;291;g2bb2d886595_0_278"/>
          <p:cNvSpPr txBox="1">
            <a:spLocks/>
          </p:cNvSpPr>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400"/>
              <a:buFont typeface="Calibri"/>
              <a:buNone/>
              <a:defRPr sz="2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dk1"/>
              </a:buClr>
              <a:buSzPts val="2200"/>
              <a:buFont typeface="Arial"/>
              <a:buNone/>
            </a:pPr>
            <a:r>
              <a:rPr lang="en-US" sz="2200">
                <a:latin typeface="Arial"/>
                <a:ea typeface="Arial"/>
                <a:cs typeface="Arial"/>
                <a:sym typeface="Arial"/>
              </a:rPr>
              <a:t>Nouveau-nés</a:t>
            </a:r>
            <a:endParaRPr lang="en-US" dirty="0"/>
          </a:p>
        </p:txBody>
      </p:sp>
      <p:sp>
        <p:nvSpPr>
          <p:cNvPr id="2" name="Τίτλος 1"/>
          <p:cNvSpPr>
            <a:spLocks noGrp="1"/>
          </p:cNvSpPr>
          <p:nvPr>
            <p:ph type="title"/>
          </p:nvPr>
        </p:nvSpPr>
        <p:spPr/>
        <p:txBody>
          <a:bodyPr/>
          <a:lstStyle/>
          <a:p>
            <a:endParaRPr lang="en-US"/>
          </a:p>
        </p:txBody>
      </p:sp>
      <p:sp>
        <p:nvSpPr>
          <p:cNvPr id="14" name="Google Shape;295;g2bb2d886595_0_278"/>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10000"/>
          </a:bodyPr>
          <a:lstStyle/>
          <a:p>
            <a:pPr marL="228600" lvl="0" indent="-222250" algn="just" rtl="0">
              <a:lnSpc>
                <a:spcPct val="150000"/>
              </a:lnSpc>
              <a:spcBef>
                <a:spcPts val="1200"/>
              </a:spcBef>
              <a:spcAft>
                <a:spcPts val="0"/>
              </a:spcAft>
              <a:buSzPts val="2000"/>
              <a:buChar char="▪"/>
            </a:pPr>
            <a:r>
              <a:rPr lang="en-US" sz="2000" dirty="0"/>
              <a:t>Les nouveau-nés sont considérés comme une période (période néonatale), comprenant les quatre premières semaines de la vie d'un enfant, au cours de laquelle des changements rapides se produisent.</a:t>
            </a:r>
            <a:endParaRPr sz="2000" dirty="0"/>
          </a:p>
          <a:p>
            <a:pPr marL="228600" lvl="0" indent="-222250" algn="just" rtl="0">
              <a:lnSpc>
                <a:spcPct val="150000"/>
              </a:lnSpc>
              <a:spcBef>
                <a:spcPts val="1200"/>
              </a:spcBef>
              <a:spcAft>
                <a:spcPts val="0"/>
              </a:spcAft>
              <a:buSzPts val="2000"/>
              <a:buChar char="▪"/>
            </a:pPr>
            <a:r>
              <a:rPr lang="en-US" sz="2000" dirty="0"/>
              <a:t>Les nouveau-nés sont différenciés en fonction de leur âge gestationnel : </a:t>
            </a:r>
            <a:endParaRPr sz="2000" dirty="0"/>
          </a:p>
          <a:p>
            <a:pPr marL="457200" lvl="0" indent="-355600" algn="just" rtl="0">
              <a:lnSpc>
                <a:spcPct val="150000"/>
              </a:lnSpc>
              <a:spcBef>
                <a:spcPts val="0"/>
              </a:spcBef>
              <a:spcAft>
                <a:spcPts val="0"/>
              </a:spcAft>
              <a:buSzPts val="2000"/>
              <a:buChar char="-"/>
            </a:pPr>
            <a:r>
              <a:rPr lang="en-US" sz="2000" dirty="0"/>
              <a:t>Nouveau-né à terme (entre 38 et 42 semaines de gestation).</a:t>
            </a:r>
            <a:endParaRPr sz="2000" dirty="0"/>
          </a:p>
          <a:p>
            <a:pPr marL="457200" lvl="0" indent="-355600" algn="just" rtl="0">
              <a:lnSpc>
                <a:spcPct val="150000"/>
              </a:lnSpc>
              <a:spcBef>
                <a:spcPts val="0"/>
              </a:spcBef>
              <a:spcAft>
                <a:spcPts val="0"/>
              </a:spcAft>
              <a:buSzPts val="2000"/>
              <a:buChar char="-"/>
            </a:pPr>
            <a:r>
              <a:rPr lang="en-US" sz="2000" dirty="0"/>
              <a:t>Nouveau-nés prématurés (avant 38 semaines de gestation) </a:t>
            </a:r>
            <a:endParaRPr sz="2000" dirty="0"/>
          </a:p>
          <a:p>
            <a:pPr marL="457200" lvl="0" indent="-355600" algn="just" rtl="0">
              <a:lnSpc>
                <a:spcPct val="150000"/>
              </a:lnSpc>
              <a:spcBef>
                <a:spcPts val="0"/>
              </a:spcBef>
              <a:spcAft>
                <a:spcPts val="0"/>
              </a:spcAft>
              <a:buSzPts val="2000"/>
              <a:buChar char="-"/>
            </a:pPr>
            <a:r>
              <a:rPr lang="en-US" sz="2000" dirty="0"/>
              <a:t>Les nouveau-nés à terme (après 42 semaines de gestation).</a:t>
            </a: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15" name="Google Shape;254;g2bb2862943f_0_334"/>
          <p:cNvPicPr preferRelativeResize="0"/>
          <p:nvPr/>
        </p:nvPicPr>
        <p:blipFill rotWithShape="1">
          <a:blip r:embed="rId3">
            <a:alphaModFix/>
          </a:blip>
          <a:srcRect/>
          <a:stretch/>
        </p:blipFill>
        <p:spPr>
          <a:xfrm>
            <a:off x="8936076" y="2663099"/>
            <a:ext cx="2411701" cy="3077747"/>
          </a:xfrm>
          <a:prstGeom prst="rect">
            <a:avLst/>
          </a:prstGeom>
          <a:noFill/>
          <a:ln>
            <a:noFill/>
          </a:ln>
        </p:spPr>
      </p:pic>
      <p:sp>
        <p:nvSpPr>
          <p:cNvPr id="16" name="Google Shape;253;g2bb2862943f_0_334"/>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endParaRPr sz="1200" dirty="0">
              <a:solidFill>
                <a:schemeClr val="dk1"/>
              </a:solidFill>
              <a:latin typeface="Calibri"/>
              <a:ea typeface="Calibri"/>
              <a:cs typeface="Calibri"/>
              <a:sym typeface="Calibri"/>
            </a:endParaRPr>
          </a:p>
        </p:txBody>
      </p:sp>
      <p:sp>
        <p:nvSpPr>
          <p:cNvPr id="9" name="Google Shape;269;p4"/>
          <p:cNvSpPr txBox="1"/>
          <p:nvPr/>
        </p:nvSpPr>
        <p:spPr>
          <a:xfrm>
            <a:off x="737920" y="0"/>
            <a:ext cx="7601130"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Soins</a:t>
            </a:r>
            <a:r>
              <a:rPr lang="en-US" sz="2200" b="1" dirty="0">
                <a:solidFill>
                  <a:schemeClr val="dk1"/>
                </a:solidFill>
                <a:latin typeface="Calibri"/>
                <a:ea typeface="Calibri"/>
                <a:cs typeface="Calibri"/>
                <a:sym typeface="Calibri"/>
              </a:rPr>
              <a:t> au nouveau-né</a:t>
            </a:r>
            <a:endParaRPr sz="1400" b="0" i="0" u="none" strike="noStrike" cap="none" dirty="0">
              <a:solidFill>
                <a:srgbClr val="000000"/>
              </a:solidFill>
              <a:latin typeface="Arial"/>
              <a:ea typeface="Arial"/>
              <a:cs typeface="Arial"/>
              <a:sym typeface="Arial"/>
            </a:endParaRPr>
          </a:p>
        </p:txBody>
      </p:sp>
      <p:sp>
        <p:nvSpPr>
          <p:cNvPr id="10" name="Google Shape;268;p4"/>
          <p:cNvSpPr/>
          <p:nvPr/>
        </p:nvSpPr>
        <p:spPr>
          <a:xfrm>
            <a:off x="0" y="-2145"/>
            <a:ext cx="739739"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270;p4"/>
          <p:cNvSpPr/>
          <p:nvPr/>
        </p:nvSpPr>
        <p:spPr>
          <a:xfrm>
            <a:off x="80373" y="89867"/>
            <a:ext cx="6593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smtClean="0">
                <a:solidFill>
                  <a:schemeClr val="lt1"/>
                </a:solidFill>
                <a:latin typeface="Gill Sans"/>
                <a:ea typeface="Gill Sans"/>
                <a:cs typeface="Gill Sans"/>
                <a:sym typeface="Gill Sans"/>
              </a:rPr>
              <a:t>8</a:t>
            </a:r>
            <a:r>
              <a:rPr lang="el-GR" sz="2200" b="1" i="0" u="none" strike="noStrike" cap="none" dirty="0" smtClean="0">
                <a:solidFill>
                  <a:schemeClr val="lt1"/>
                </a:solidFill>
                <a:latin typeface="Gill Sans"/>
                <a:ea typeface="Gill Sans"/>
                <a:cs typeface="Gill Sans"/>
                <a:sym typeface="Gill Sans"/>
              </a:rPr>
              <a:t>.4</a:t>
            </a:r>
            <a:r>
              <a:rPr lang="en-US" sz="2200" b="1" i="0" u="none" strike="noStrike" cap="none" dirty="0" smtClean="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106885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02;g2bb2d886595_0_35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Allaitement et alimentation complémentaire</a:t>
            </a:r>
            <a:endParaRPr/>
          </a:p>
        </p:txBody>
      </p:sp>
      <p:sp>
        <p:nvSpPr>
          <p:cNvPr id="6" name="Google Shape;306;g2bb2d886595_0_358"/>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228600" lvl="0" indent="-220662" rtl="0">
              <a:lnSpc>
                <a:spcPct val="150000"/>
              </a:lnSpc>
              <a:spcBef>
                <a:spcPts val="1200"/>
              </a:spcBef>
              <a:spcAft>
                <a:spcPts val="0"/>
              </a:spcAft>
              <a:buSzPts val="2000"/>
              <a:buChar char="▪"/>
            </a:pPr>
            <a:r>
              <a:rPr lang="en-US" sz="2000" dirty="0"/>
              <a:t>L'allaitement est un processus par lequel une mère nourrit son nouveau-né avec ses seins. Cependant, l'allaitement n'est pas toujours possible ou est contre-indiqué pour certaines mères. Dans ces cas, le </a:t>
            </a:r>
            <a:r>
              <a:rPr lang="en-US" sz="2000" b="1" dirty="0"/>
              <a:t>lait humain pasteurisé </a:t>
            </a:r>
            <a:r>
              <a:rPr lang="en-US" sz="2000" dirty="0"/>
              <a:t>est recommandé. </a:t>
            </a:r>
            <a:endParaRPr sz="2000" dirty="0"/>
          </a:p>
          <a:p>
            <a:pPr marL="228600" lvl="0" indent="-220662" rtl="0">
              <a:lnSpc>
                <a:spcPct val="150000"/>
              </a:lnSpc>
              <a:spcBef>
                <a:spcPts val="1200"/>
              </a:spcBef>
              <a:spcAft>
                <a:spcPts val="0"/>
              </a:spcAft>
              <a:buSzPts val="2000"/>
              <a:buChar char="▪"/>
            </a:pPr>
            <a:r>
              <a:rPr lang="en-US" sz="2000" dirty="0"/>
              <a:t>Il est recommandé d'introduire progressivement une alimentation complémentaire à partir de l'âge de 6 mois. Les aliments riches en protéines, en fer et en zinc (viande ou poisson) constituent une bonne option pour l'alimentation complémentaire</a:t>
            </a:r>
            <a:r>
              <a:rPr lang="en-US" sz="2000" dirty="0" err="1"/>
              <a:t>. </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7" name="Google Shape;449;g2bb2862943f_0_930"/>
          <p:cNvPicPr preferRelativeResize="0"/>
          <p:nvPr/>
        </p:nvPicPr>
        <p:blipFill rotWithShape="1">
          <a:blip r:embed="rId3">
            <a:alphaModFix/>
          </a:blip>
          <a:srcRect/>
          <a:stretch/>
        </p:blipFill>
        <p:spPr>
          <a:xfrm>
            <a:off x="8828654" y="2190550"/>
            <a:ext cx="2411700" cy="2437146"/>
          </a:xfrm>
          <a:prstGeom prst="rect">
            <a:avLst/>
          </a:prstGeom>
          <a:noFill/>
          <a:ln>
            <a:noFill/>
          </a:ln>
        </p:spPr>
      </p:pic>
      <p:sp>
        <p:nvSpPr>
          <p:cNvPr id="8"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none" strike="noStrike" cap="none" dirty="0">
                <a:solidFill>
                  <a:schemeClr val="dk1"/>
                </a:solidFill>
                <a:latin typeface="Calibri"/>
                <a:ea typeface="Calibri"/>
                <a:cs typeface="Calibri"/>
                <a:sym typeface="Calibri"/>
              </a:rPr>
              <a:t>|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a:t>
            </a:r>
            <a:endParaRPr sz="1200" b="0" i="0" u="none" strike="noStrike" cap="none" dirty="0">
              <a:solidFill>
                <a:schemeClr val="dk1"/>
              </a:solidFill>
              <a:latin typeface="Calibri"/>
              <a:ea typeface="Calibri"/>
              <a:cs typeface="Calibri"/>
              <a:sym typeface="Calibri"/>
            </a:endParaRPr>
          </a:p>
        </p:txBody>
      </p:sp>
      <p:sp>
        <p:nvSpPr>
          <p:cNvPr id="9" name="Google Shape;269;p4"/>
          <p:cNvSpPr txBox="1"/>
          <p:nvPr/>
        </p:nvSpPr>
        <p:spPr>
          <a:xfrm>
            <a:off x="737920" y="0"/>
            <a:ext cx="7601130"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Soins</a:t>
            </a:r>
            <a:r>
              <a:rPr lang="en-US" sz="2200" b="1" dirty="0">
                <a:solidFill>
                  <a:schemeClr val="dk1"/>
                </a:solidFill>
                <a:latin typeface="Calibri"/>
                <a:ea typeface="Calibri"/>
                <a:cs typeface="Calibri"/>
                <a:sym typeface="Calibri"/>
              </a:rPr>
              <a:t> au nouveau-né</a:t>
            </a:r>
            <a:endParaRPr sz="1400" b="0" i="0" u="none" strike="noStrike" cap="none" dirty="0">
              <a:solidFill>
                <a:srgbClr val="000000"/>
              </a:solidFill>
              <a:latin typeface="Arial"/>
              <a:ea typeface="Arial"/>
              <a:cs typeface="Arial"/>
              <a:sym typeface="Arial"/>
            </a:endParaRPr>
          </a:p>
        </p:txBody>
      </p:sp>
      <p:sp>
        <p:nvSpPr>
          <p:cNvPr id="10" name="Google Shape;268;p4"/>
          <p:cNvSpPr/>
          <p:nvPr/>
        </p:nvSpPr>
        <p:spPr>
          <a:xfrm>
            <a:off x="0" y="-2145"/>
            <a:ext cx="739739"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270;p4"/>
          <p:cNvSpPr/>
          <p:nvPr/>
        </p:nvSpPr>
        <p:spPr>
          <a:xfrm>
            <a:off x="80373" y="89867"/>
            <a:ext cx="6593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smtClean="0">
                <a:solidFill>
                  <a:schemeClr val="lt1"/>
                </a:solidFill>
                <a:latin typeface="Gill Sans"/>
                <a:ea typeface="Gill Sans"/>
                <a:cs typeface="Gill Sans"/>
                <a:sym typeface="Gill Sans"/>
              </a:rPr>
              <a:t>8</a:t>
            </a:r>
            <a:r>
              <a:rPr lang="el-GR" sz="2200" b="1" i="0" u="none" strike="noStrike" cap="none" dirty="0" smtClean="0">
                <a:solidFill>
                  <a:schemeClr val="lt1"/>
                </a:solidFill>
                <a:latin typeface="Gill Sans"/>
                <a:ea typeface="Gill Sans"/>
                <a:cs typeface="Gill Sans"/>
                <a:sym typeface="Gill Sans"/>
              </a:rPr>
              <a:t>.4</a:t>
            </a:r>
            <a:r>
              <a:rPr lang="en-US" sz="2200" b="1" i="0" u="none" strike="noStrike" cap="none" dirty="0" smtClean="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53312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13;g2bb2d886595_0_37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Habitudes de sommeil</a:t>
            </a:r>
            <a:endParaRPr dirty="0"/>
          </a:p>
        </p:txBody>
      </p:sp>
      <p:sp>
        <p:nvSpPr>
          <p:cNvPr id="7" name="Google Shape;317;g2bb2d886595_0_371"/>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20000"/>
          </a:bodyPr>
          <a:lstStyle/>
          <a:p>
            <a:pPr marL="457200" lvl="0" indent="-355600" rtl="0">
              <a:lnSpc>
                <a:spcPct val="150000"/>
              </a:lnSpc>
              <a:spcBef>
                <a:spcPts val="1200"/>
              </a:spcBef>
              <a:spcAft>
                <a:spcPts val="0"/>
              </a:spcAft>
              <a:buSzPts val="2000"/>
              <a:buChar char="▪"/>
            </a:pPr>
            <a:r>
              <a:rPr lang="en-US" sz="2000" dirty="0"/>
              <a:t>L'instauration de bonnes habitudes de sommeil et de routines chez les nouveau-nés est cruciale pour le bien-être de l'enfant, car les troubles du sommeil à un âge précoce peuvent avoir un impact négatif sur le développement cognitif, le </a:t>
            </a:r>
            <a:r>
              <a:rPr lang="en-US" sz="2000" dirty="0" err="1"/>
              <a:t>comportement</a:t>
            </a:r>
            <a:r>
              <a:rPr lang="en-US" sz="2000" dirty="0"/>
              <a:t>, la santé et la qualité de vie de l'enfant.</a:t>
            </a:r>
          </a:p>
          <a:p>
            <a:pPr marL="457200" lvl="0" indent="-355600" rtl="0">
              <a:lnSpc>
                <a:spcPct val="150000"/>
              </a:lnSpc>
              <a:spcBef>
                <a:spcPts val="1200"/>
              </a:spcBef>
              <a:spcAft>
                <a:spcPts val="0"/>
              </a:spcAft>
              <a:buSzPts val="2000"/>
              <a:buChar char="▪"/>
            </a:pPr>
            <a:r>
              <a:rPr lang="en-US" sz="2000" dirty="0"/>
              <a:t>En fonction de son stade de développement, un bébé a besoin d'un nombre spécifique d'heures de sommeil pour assurer une bonne croissance.</a:t>
            </a:r>
            <a:endParaRPr sz="2000" dirty="0"/>
          </a:p>
          <a:p>
            <a:pPr lvl="1" indent="-355600">
              <a:lnSpc>
                <a:spcPct val="150000"/>
              </a:lnSpc>
              <a:spcBef>
                <a:spcPts val="0"/>
              </a:spcBef>
              <a:buSzPts val="2000"/>
              <a:buChar char="-"/>
            </a:pPr>
            <a:r>
              <a:rPr lang="en-US" sz="2000" dirty="0"/>
              <a:t>4 - 2 mois → 12 - 16 heures</a:t>
            </a:r>
            <a:endParaRPr sz="2000" dirty="0"/>
          </a:p>
          <a:p>
            <a:pPr lvl="1" indent="-355600">
              <a:lnSpc>
                <a:spcPct val="150000"/>
              </a:lnSpc>
              <a:spcBef>
                <a:spcPts val="0"/>
              </a:spcBef>
              <a:buSzPts val="2000"/>
              <a:buChar char="-"/>
            </a:pPr>
            <a:r>
              <a:rPr lang="en-US" sz="2000" dirty="0"/>
              <a:t>1 - 2 année(s) → 11 - 14 heures</a:t>
            </a:r>
            <a:endParaRPr sz="2000" dirty="0"/>
          </a:p>
          <a:p>
            <a:pPr lvl="1" indent="-355600">
              <a:lnSpc>
                <a:spcPct val="150000"/>
              </a:lnSpc>
              <a:spcBef>
                <a:spcPts val="0"/>
              </a:spcBef>
              <a:buSzPts val="2000"/>
              <a:buChar char="-"/>
            </a:pPr>
            <a:r>
              <a:rPr lang="en-US" sz="2000" dirty="0"/>
              <a:t>3 - 5 ans → 10 - 13 heures</a:t>
            </a:r>
            <a:endParaRPr sz="2000" dirty="0"/>
          </a:p>
          <a:p>
            <a:pPr lvl="1" indent="-355600">
              <a:lnSpc>
                <a:spcPct val="150000"/>
              </a:lnSpc>
              <a:spcBef>
                <a:spcPts val="0"/>
              </a:spcBef>
              <a:buSzPts val="2000"/>
              <a:buChar char="-"/>
            </a:pPr>
            <a:r>
              <a:rPr lang="en-US" sz="2000" dirty="0"/>
              <a:t>6 - 12 ans → 9 - 12 heures</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8"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3">
            <a:extLst>
              <a:ext uri="{28A0092B-C50C-407E-A947-70E740481C1C}">
                <a14:useLocalDpi xmlns:a14="http://schemas.microsoft.com/office/drawing/2010/main" val="0"/>
              </a:ext>
            </a:extLst>
          </a:blip>
          <a:srcRect l="8537" t="12995" r="1505" b="15748"/>
          <a:stretch/>
        </p:blipFill>
        <p:spPr>
          <a:xfrm>
            <a:off x="8723787" y="2844246"/>
            <a:ext cx="3300262" cy="2614161"/>
          </a:xfrm>
          <a:prstGeom prst="rect">
            <a:avLst/>
          </a:prstGeom>
        </p:spPr>
      </p:pic>
      <p:sp>
        <p:nvSpPr>
          <p:cNvPr id="9"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 </a:t>
            </a:r>
            <a:r>
              <a:rPr lang="en-US" sz="1200" dirty="0"/>
              <a:t>: </a:t>
            </a:r>
            <a:r>
              <a:rPr lang="en-US" sz="1200" dirty="0">
                <a:hlinkClick r:id="rId5"/>
              </a:rPr>
              <a:t>licence Pixabay</a:t>
            </a:r>
            <a:endParaRPr lang="en-US" sz="1200" dirty="0"/>
          </a:p>
        </p:txBody>
      </p:sp>
      <p:sp>
        <p:nvSpPr>
          <p:cNvPr id="11" name="Google Shape;269;p4"/>
          <p:cNvSpPr txBox="1"/>
          <p:nvPr/>
        </p:nvSpPr>
        <p:spPr>
          <a:xfrm>
            <a:off x="737920" y="0"/>
            <a:ext cx="7601130"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Soins</a:t>
            </a:r>
            <a:r>
              <a:rPr lang="en-US" sz="2200" b="1" dirty="0">
                <a:solidFill>
                  <a:schemeClr val="dk1"/>
                </a:solidFill>
                <a:latin typeface="Calibri"/>
                <a:ea typeface="Calibri"/>
                <a:cs typeface="Calibri"/>
                <a:sym typeface="Calibri"/>
              </a:rPr>
              <a:t> au nouveau-né</a:t>
            </a:r>
            <a:endParaRPr sz="1400" b="0" i="0" u="none" strike="noStrike" cap="none" dirty="0">
              <a:solidFill>
                <a:srgbClr val="000000"/>
              </a:solidFill>
              <a:latin typeface="Arial"/>
              <a:ea typeface="Arial"/>
              <a:cs typeface="Arial"/>
              <a:sym typeface="Arial"/>
            </a:endParaRPr>
          </a:p>
        </p:txBody>
      </p:sp>
      <p:sp>
        <p:nvSpPr>
          <p:cNvPr id="12" name="Google Shape;268;p4"/>
          <p:cNvSpPr/>
          <p:nvPr/>
        </p:nvSpPr>
        <p:spPr>
          <a:xfrm>
            <a:off x="0" y="-2145"/>
            <a:ext cx="739739"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270;p4"/>
          <p:cNvSpPr/>
          <p:nvPr/>
        </p:nvSpPr>
        <p:spPr>
          <a:xfrm>
            <a:off x="80373" y="89867"/>
            <a:ext cx="6593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smtClean="0">
                <a:solidFill>
                  <a:schemeClr val="lt1"/>
                </a:solidFill>
                <a:latin typeface="Gill Sans"/>
                <a:ea typeface="Gill Sans"/>
                <a:cs typeface="Gill Sans"/>
                <a:sym typeface="Gill Sans"/>
              </a:rPr>
              <a:t>8</a:t>
            </a:r>
            <a:r>
              <a:rPr lang="el-GR" sz="2200" b="1" i="0" u="none" strike="noStrike" cap="none" dirty="0" smtClean="0">
                <a:solidFill>
                  <a:schemeClr val="lt1"/>
                </a:solidFill>
                <a:latin typeface="Gill Sans"/>
                <a:ea typeface="Gill Sans"/>
                <a:cs typeface="Gill Sans"/>
                <a:sym typeface="Gill Sans"/>
              </a:rPr>
              <a:t>.4</a:t>
            </a:r>
            <a:r>
              <a:rPr lang="en-US" sz="2200" b="1" i="0" u="none" strike="noStrike" cap="none" dirty="0" smtClean="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79856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24;g2bb2d886595_0_38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Applications sanitaires pour les nouveau-nés</a:t>
            </a:r>
            <a:endParaRPr sz="2200" dirty="0">
              <a:latin typeface="Arial"/>
              <a:ea typeface="Arial"/>
              <a:cs typeface="Arial"/>
              <a:sym typeface="Arial"/>
            </a:endParaRPr>
          </a:p>
        </p:txBody>
      </p:sp>
      <p:sp>
        <p:nvSpPr>
          <p:cNvPr id="7" name="Google Shape;328;g2bb2d886595_0_38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100" dirty="0"/>
              <a:t>Il existe différents types d'applications :</a:t>
            </a:r>
            <a:endParaRPr sz="2100" dirty="0"/>
          </a:p>
          <a:p>
            <a:pPr marL="457200" lvl="0" indent="-361950" algn="l" rtl="0">
              <a:lnSpc>
                <a:spcPct val="150000"/>
              </a:lnSpc>
              <a:spcBef>
                <a:spcPts val="1200"/>
              </a:spcBef>
              <a:spcAft>
                <a:spcPts val="0"/>
              </a:spcAft>
              <a:buSzPts val="2100"/>
              <a:buChar char="▪"/>
            </a:pPr>
            <a:r>
              <a:rPr lang="en-US" sz="2100" dirty="0"/>
              <a:t>Enregistrements quotidiens, habitudes de sommeil... (My Baby - Baby Diary y Baby Tracker)</a:t>
            </a:r>
            <a:endParaRPr sz="2100" dirty="0"/>
          </a:p>
          <a:p>
            <a:pPr marL="457200" lvl="0" indent="-361950" algn="l" rtl="0">
              <a:lnSpc>
                <a:spcPct val="150000"/>
              </a:lnSpc>
              <a:spcBef>
                <a:spcPts val="0"/>
              </a:spcBef>
              <a:spcAft>
                <a:spcPts val="0"/>
              </a:spcAft>
              <a:buSzPts val="2100"/>
              <a:buChar char="▪"/>
            </a:pPr>
            <a:r>
              <a:rPr lang="en-US" sz="2100" dirty="0"/>
              <a:t>Conseil pédiatrique (</a:t>
            </a:r>
            <a:r>
              <a:rPr lang="en-US" sz="2100" dirty="0" err="1"/>
              <a:t>Pediamécum </a:t>
            </a:r>
            <a:r>
              <a:rPr lang="en-US" sz="2100" dirty="0"/>
              <a:t>AEP)</a:t>
            </a:r>
            <a:endParaRPr sz="2100" dirty="0"/>
          </a:p>
          <a:p>
            <a:pPr marL="457200" lvl="0" indent="-361950" algn="l" rtl="0">
              <a:lnSpc>
                <a:spcPct val="150000"/>
              </a:lnSpc>
              <a:spcBef>
                <a:spcPts val="0"/>
              </a:spcBef>
              <a:spcAft>
                <a:spcPts val="0"/>
              </a:spcAft>
              <a:buSzPts val="2100"/>
              <a:buChar char="▪"/>
            </a:pPr>
            <a:r>
              <a:rPr lang="en-US" sz="2100" dirty="0"/>
              <a:t>Allaitement (heure du lait - minuterie pour l'allaitement)</a:t>
            </a:r>
            <a:endParaRPr sz="2100" dirty="0"/>
          </a:p>
          <a:p>
            <a:pPr marL="457200" lvl="0" indent="-361950" algn="l" rtl="0">
              <a:lnSpc>
                <a:spcPct val="150000"/>
              </a:lnSpc>
              <a:spcBef>
                <a:spcPts val="0"/>
              </a:spcBef>
              <a:spcAft>
                <a:spcPts val="0"/>
              </a:spcAft>
              <a:buSzPts val="2100"/>
              <a:buChar char="▪"/>
            </a:pPr>
            <a:r>
              <a:rPr lang="en-US" sz="2100" dirty="0"/>
              <a:t>Alimentation (Repas BLW : Comment commencer à manger des aliments solides)</a:t>
            </a:r>
            <a:endParaRPr sz="2100" dirty="0"/>
          </a:p>
          <a:p>
            <a:pPr marL="0" lvl="0" indent="0" algn="l" rtl="0">
              <a:lnSpc>
                <a:spcPct val="120000"/>
              </a:lnSpc>
              <a:spcBef>
                <a:spcPts val="1200"/>
              </a:spcBef>
              <a:spcAft>
                <a:spcPts val="0"/>
              </a:spcAft>
              <a:buSzPts val="2000"/>
              <a:buNone/>
            </a:pPr>
            <a:endParaRPr sz="2000" dirty="0"/>
          </a:p>
        </p:txBody>
      </p:sp>
      <p:pic>
        <p:nvPicPr>
          <p:cNvPr id="8"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0;p5"/>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Palabay</a:t>
            </a:r>
            <a:endParaRPr sz="1200" dirty="0">
              <a:solidFill>
                <a:schemeClr val="dk1"/>
              </a:solidFill>
              <a:latin typeface="Calibri"/>
              <a:ea typeface="Calibri"/>
              <a:cs typeface="Calibri"/>
              <a:sym typeface="Calibri"/>
            </a:endParaRPr>
          </a:p>
        </p:txBody>
      </p:sp>
      <p:sp>
        <p:nvSpPr>
          <p:cNvPr id="6" name="Google Shape;269;p4"/>
          <p:cNvSpPr txBox="1"/>
          <p:nvPr/>
        </p:nvSpPr>
        <p:spPr>
          <a:xfrm>
            <a:off x="737920" y="0"/>
            <a:ext cx="7601130"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Soins</a:t>
            </a:r>
            <a:r>
              <a:rPr lang="en-US" sz="2200" b="1" dirty="0">
                <a:solidFill>
                  <a:schemeClr val="dk1"/>
                </a:solidFill>
                <a:latin typeface="Calibri"/>
                <a:ea typeface="Calibri"/>
                <a:cs typeface="Calibri"/>
                <a:sym typeface="Calibri"/>
              </a:rPr>
              <a:t> au nouveau-né</a:t>
            </a:r>
            <a:endParaRPr sz="1400" b="0" i="0" u="none" strike="noStrike" cap="none" dirty="0">
              <a:solidFill>
                <a:srgbClr val="000000"/>
              </a:solidFill>
              <a:latin typeface="Arial"/>
              <a:ea typeface="Arial"/>
              <a:cs typeface="Arial"/>
              <a:sym typeface="Arial"/>
            </a:endParaRPr>
          </a:p>
        </p:txBody>
      </p:sp>
      <p:sp>
        <p:nvSpPr>
          <p:cNvPr id="10" name="Google Shape;268;p4"/>
          <p:cNvSpPr/>
          <p:nvPr/>
        </p:nvSpPr>
        <p:spPr>
          <a:xfrm>
            <a:off x="0" y="-2145"/>
            <a:ext cx="739739"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270;p4"/>
          <p:cNvSpPr/>
          <p:nvPr/>
        </p:nvSpPr>
        <p:spPr>
          <a:xfrm>
            <a:off x="80373" y="89867"/>
            <a:ext cx="6593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smtClean="0">
                <a:solidFill>
                  <a:schemeClr val="lt1"/>
                </a:solidFill>
                <a:latin typeface="Gill Sans"/>
                <a:ea typeface="Gill Sans"/>
                <a:cs typeface="Gill Sans"/>
                <a:sym typeface="Gill Sans"/>
              </a:rPr>
              <a:t>8</a:t>
            </a:r>
            <a:r>
              <a:rPr lang="el-GR" sz="2200" b="1" i="0" u="none" strike="noStrike" cap="none" dirty="0" smtClean="0">
                <a:solidFill>
                  <a:schemeClr val="lt1"/>
                </a:solidFill>
                <a:latin typeface="Gill Sans"/>
                <a:ea typeface="Gill Sans"/>
                <a:cs typeface="Gill Sans"/>
                <a:sym typeface="Gill Sans"/>
              </a:rPr>
              <a:t>.4</a:t>
            </a:r>
            <a:r>
              <a:rPr lang="en-US" sz="2200" b="1" i="0" u="none" strike="noStrike" cap="none" dirty="0" smtClean="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154911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2" name="Google Shape;334;g2bb2d886595_0_45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dirty="0"/>
              <a:t>Fournir un retour d'information et discuter </a:t>
            </a:r>
            <a:endParaRPr sz="3000" dirty="0"/>
          </a:p>
        </p:txBody>
      </p:sp>
      <p:sp>
        <p:nvSpPr>
          <p:cNvPr id="13" name="Google Shape;335;g2bb2d886595_0_452"/>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228600" lvl="0" indent="-207645" algn="l" rtl="0">
              <a:lnSpc>
                <a:spcPct val="150000"/>
              </a:lnSpc>
              <a:spcBef>
                <a:spcPts val="0"/>
              </a:spcBef>
              <a:spcAft>
                <a:spcPts val="0"/>
              </a:spcAft>
              <a:buSzPct val="87500"/>
              <a:buChar char="▪"/>
            </a:pPr>
            <a:r>
              <a:rPr lang="en-US" sz="2400" i="1" dirty="0"/>
              <a:t>Pensez-vous que ce cours a été </a:t>
            </a:r>
            <a:r>
              <a:rPr lang="en-US" sz="2400" b="1" i="1" dirty="0"/>
              <a:t>utile </a:t>
            </a:r>
            <a:r>
              <a:rPr lang="en-US" sz="2400" i="1" dirty="0"/>
              <a:t>?</a:t>
            </a:r>
            <a:endParaRPr i="1" dirty="0"/>
          </a:p>
          <a:p>
            <a:pPr marL="228600" lvl="0" indent="-207645" algn="l" rtl="0">
              <a:lnSpc>
                <a:spcPct val="150000"/>
              </a:lnSpc>
              <a:spcBef>
                <a:spcPts val="0"/>
              </a:spcBef>
              <a:spcAft>
                <a:spcPts val="0"/>
              </a:spcAft>
              <a:buSzPct val="87500"/>
              <a:buChar char="▪"/>
            </a:pPr>
            <a:r>
              <a:rPr lang="en-US" sz="2400" i="1" dirty="0"/>
              <a:t>Pensez-vous </a:t>
            </a:r>
            <a:r>
              <a:rPr lang="en-US" sz="2400" b="1" i="1" dirty="0"/>
              <a:t>utiliser l'</a:t>
            </a:r>
            <a:r>
              <a:rPr lang="en-US" sz="2400" i="1" dirty="0"/>
              <a:t>une des applications du module ?</a:t>
            </a:r>
            <a:endParaRPr sz="2400" i="1" dirty="0"/>
          </a:p>
          <a:p>
            <a:pPr marL="228600" lvl="0" indent="-207645" algn="l" rtl="0">
              <a:lnSpc>
                <a:spcPct val="150000"/>
              </a:lnSpc>
              <a:spcBef>
                <a:spcPts val="0"/>
              </a:spcBef>
              <a:spcAft>
                <a:spcPts val="0"/>
              </a:spcAft>
              <a:buSzPct val="87500"/>
              <a:buChar char="▪"/>
            </a:pPr>
            <a:r>
              <a:rPr lang="en-US" sz="2400" i="1" dirty="0"/>
              <a:t>D'après votre expérience, considérez-vous que ces applications </a:t>
            </a:r>
            <a:r>
              <a:rPr lang="en-US" sz="2400" b="1" i="1" dirty="0"/>
              <a:t>contribuent à atteindre les </a:t>
            </a:r>
            <a:r>
              <a:rPr lang="en-US" sz="2400" i="1" dirty="0"/>
              <a:t>objectifs ?</a:t>
            </a:r>
            <a:endParaRPr sz="2400" i="1" dirty="0"/>
          </a:p>
          <a:p>
            <a:pPr marL="228600" lvl="0" indent="-207645" algn="l" rtl="0">
              <a:lnSpc>
                <a:spcPct val="150000"/>
              </a:lnSpc>
              <a:spcBef>
                <a:spcPts val="0"/>
              </a:spcBef>
              <a:spcAft>
                <a:spcPts val="0"/>
              </a:spcAft>
              <a:buSzPct val="87500"/>
              <a:buChar char="▪"/>
            </a:pPr>
            <a:r>
              <a:rPr lang="en-US" sz="2400" i="1" dirty="0"/>
              <a:t>Pouvez-vous nous faire part d'une </a:t>
            </a:r>
            <a:r>
              <a:rPr lang="en-US" sz="2400" b="1" i="1" dirty="0"/>
              <a:t>expérience positive que vous avez eue </a:t>
            </a:r>
            <a:r>
              <a:rPr lang="en-US" sz="2400" i="1" dirty="0"/>
              <a:t>avec l'application utilisée ?</a:t>
            </a:r>
            <a:endParaRPr sz="2400" i="1" dirty="0"/>
          </a:p>
        </p:txBody>
      </p:sp>
      <p:pic>
        <p:nvPicPr>
          <p:cNvPr id="2" name="Picture 2" descr="Illustration of speech bubbles">
            <a:extLst>
              <a:ext uri="{FF2B5EF4-FFF2-40B4-BE49-F238E27FC236}">
                <a16:creationId xmlns:a16="http://schemas.microsoft.com/office/drawing/2014/main" id="{3EB0C127-9A08-E36A-D8B8-8C7518D45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D43AE4-2FAD-D2A2-D232-4A2F9D261091}"/>
              </a:ext>
            </a:extLst>
          </p:cNvPr>
          <p:cNvSpPr txBox="1"/>
          <p:nvPr/>
        </p:nvSpPr>
        <p:spPr>
          <a:xfrm>
            <a:off x="6032864" y="6503930"/>
            <a:ext cx="6159136" cy="276999"/>
          </a:xfrm>
          <a:prstGeom prst="rect">
            <a:avLst/>
          </a:prstGeom>
          <a:noFill/>
        </p:spPr>
        <p:txBody>
          <a:bodyPr wrap="square">
            <a:spAutoFit/>
          </a:bodyPr>
          <a:lstStyle/>
          <a:p>
            <a:pPr algn="r"/>
            <a:r>
              <a:rPr lang="en-US" sz="1200" dirty="0">
                <a:hlinkClick r:id="rId4"/>
              </a:rPr>
              <a:t>Conçu par </a:t>
            </a:r>
            <a:r>
              <a:rPr lang="en-US" sz="1200" dirty="0" err="1">
                <a:hlinkClick r:id="rId4"/>
              </a:rPr>
              <a:t>Freepik</a:t>
            </a:r>
            <a:endParaRPr lang="el-GR" sz="1200" dirty="0"/>
          </a:p>
        </p:txBody>
      </p:sp>
      <p:sp>
        <p:nvSpPr>
          <p:cNvPr id="6" name="Google Shape;269;p4"/>
          <p:cNvSpPr txBox="1"/>
          <p:nvPr/>
        </p:nvSpPr>
        <p:spPr>
          <a:xfrm>
            <a:off x="737920" y="0"/>
            <a:ext cx="7601130"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Soins</a:t>
            </a:r>
            <a:r>
              <a:rPr lang="en-US" sz="2200" b="1" dirty="0">
                <a:solidFill>
                  <a:schemeClr val="dk1"/>
                </a:solidFill>
                <a:latin typeface="Calibri"/>
                <a:ea typeface="Calibri"/>
                <a:cs typeface="Calibri"/>
                <a:sym typeface="Calibri"/>
              </a:rPr>
              <a:t> au nouveau-né</a:t>
            </a:r>
            <a:endParaRPr sz="1400" b="0" i="0" u="none" strike="noStrike" cap="none" dirty="0">
              <a:solidFill>
                <a:srgbClr val="000000"/>
              </a:solidFill>
              <a:latin typeface="Arial"/>
              <a:ea typeface="Arial"/>
              <a:cs typeface="Arial"/>
              <a:sym typeface="Arial"/>
            </a:endParaRPr>
          </a:p>
        </p:txBody>
      </p:sp>
      <p:sp>
        <p:nvSpPr>
          <p:cNvPr id="7" name="Google Shape;268;p4"/>
          <p:cNvSpPr/>
          <p:nvPr/>
        </p:nvSpPr>
        <p:spPr>
          <a:xfrm>
            <a:off x="0" y="-2145"/>
            <a:ext cx="739739"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270;p4"/>
          <p:cNvSpPr/>
          <p:nvPr/>
        </p:nvSpPr>
        <p:spPr>
          <a:xfrm>
            <a:off x="80373" y="89867"/>
            <a:ext cx="6593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smtClean="0">
                <a:solidFill>
                  <a:schemeClr val="lt1"/>
                </a:solidFill>
                <a:latin typeface="Gill Sans"/>
                <a:ea typeface="Gill Sans"/>
                <a:cs typeface="Gill Sans"/>
                <a:sym typeface="Gill Sans"/>
              </a:rPr>
              <a:t>8</a:t>
            </a:r>
            <a:r>
              <a:rPr lang="el-GR" sz="2200" b="1" i="0" u="none" strike="noStrike" cap="none" dirty="0" smtClean="0">
                <a:solidFill>
                  <a:schemeClr val="lt1"/>
                </a:solidFill>
                <a:latin typeface="Gill Sans"/>
                <a:ea typeface="Gill Sans"/>
                <a:cs typeface="Gill Sans"/>
                <a:sym typeface="Gill Sans"/>
              </a:rPr>
              <a:t>.4</a:t>
            </a:r>
            <a:r>
              <a:rPr lang="en-US" sz="2200" b="1" i="0" u="none" strike="noStrike" cap="none" dirty="0" smtClean="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324192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Bk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GS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ZI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GS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GS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GS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BkihZFQaV5GsAAABvAAAAHAAAAHVuaXZlcnNhbC9sb2NhbF9zZXR0aW5ncy54bWwNyrEKwkAMANC9XxEySB3Uugn2rpujCK0fENogB7mk9ELRv/e2N7x++GaBnbeSTANezx0C62xL0k/A9/Q43RCKky4kphxQDWGITS82k4zsXmOBVejH28S5wvlJuc4XqbOkAu1B/B6PeInNH1BLAwQUAAIACAACk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ApIoWeohDhNLAAAAbAAAABsAAAB1bml2ZXJzYWwvdW5pdmVyc2FsLnBuZy54bWyzsa/IzVEoSy0qzszPs1Uy1DNQsrfj5bIpKEoty0wtV6gAigEFIUBJoRLINUJwyzNTSjKAQiYmFgjBjNTM9IwSoKiBhRlcVB9oKABQSwECAAAUAAIACACpflBPNmFYAkcDAADhCQAAFAAAAAAAAAABAAAAAAAAAAAAdW5pdmVyc2FsL3BsYXllci54bWxQSwECAAAUAAIACAABkihZtTf0qBwFAADhEwAAHQAAAAAAAAABAAAAAAB5AwAAdW5pdmVyc2FsL2NvbW1vbl9tZXNzYWdlcy5sbmdQSwECAAAUAAIACAABkihZFR5gG6MAAAB/AQAALgAAAAAAAAABAAAAAADQCAAAdW5pdmVyc2FsL3BsYXliYWNrX2FuZF9uYXZpZ2F0aW9uX3NldHRpbmdzLnhtbFBLAQIAABQAAgAIAAGSKFl0STUfPAQAAAwVAAAnAAAAAAAAAAEAAAAAAL8JAAB1bml2ZXJzYWwvZmxhc2hfcHVibGlzaGluZ19zZXR0aW5ncy54bWxQSwECAAAUAAIACAABkihZN4uHansDAACsDAAAIQAAAAAAAAABAAAAAABADgAAdW5pdmVyc2FsL2ZsYXNoX3NraW5fc2V0dGluZ3MueG1sUEsBAgAAFAACAAgAAZIoWaavViM2BAAAlhQAACYAAAAAAAAAAQAAAAAA+hEAAHVuaXZlcnNhbC9odG1sX3B1Ymxpc2hpbmdfc2V0dGluZ3MueG1sUEsBAgAAFAACAAgAAZIoWSYPfuiwAQAAbwYAAB8AAAAAAAAAAQAAAAAAdBYAAHVuaXZlcnNhbC9odG1sX3NraW5fc2V0dGluZ3MuanNQSwECAAAUAAIACAABkihZFQaV5GsAAABvAAAAHAAAAAAAAAABAAAAAABhGAAAdW5pdmVyc2FsL2xvY2FsX3NldHRpbmdzLnhtbFBLAQIAABQAAgAIAAKSKFnCG66ZaBIAAPdNAAAXAAAAAAAAAAAAAAAAAAYZAAB1bml2ZXJzYWwvdW5pdmVyc2FsLnBuZ1BLAQIAABQAAgAIAAKSKFnqIQ4TSwAAAGwAAAAbAAAAAAAAAAEAAAAAAKMrAAB1bml2ZXJzYWwvdW5pdmVyc2FsLnBuZy54bWxQSwUGAAAAAAoACgAGAwAAJywAAAAA"/>
  <p:tag name="ISPRING_LMS_API_VERSION" val="SCORM 1.2"/>
  <p:tag name="ISPRING_ULTRA_SCORM_COURSE_ID" val="4F117866-A459-4167-AD41-D81F23C282D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8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4 Session de clôture"/>
  <p:tag name="ISPRING_FIRST_PUBLISH" val="1"/>
</p:tagLst>
</file>

<file path=ppt/theme/theme1.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700</Words>
  <Application>Microsoft Office PowerPoint</Application>
  <PresentationFormat>Ευρεία οθόνη</PresentationFormat>
  <Paragraphs>105</Paragraphs>
  <Slides>10</Slides>
  <Notes>10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10</vt:i4>
      </vt:variant>
    </vt:vector>
  </HeadingPairs>
  <TitlesOfParts>
    <vt:vector size="23" baseType="lpstr">
      <vt:lpstr>MS PGothic</vt:lpstr>
      <vt:lpstr>Roboto</vt:lpstr>
      <vt:lpstr>Adobe Gothic Std B</vt:lpstr>
      <vt:lpstr>Calibri</vt:lpstr>
      <vt:lpstr>Wingdings</vt:lpstr>
      <vt:lpstr>Arial</vt:lpstr>
      <vt:lpstr>Abadi Extra Light</vt:lpstr>
      <vt:lpstr>Calibri Light</vt:lpstr>
      <vt:lpstr>Gill Sans</vt:lpstr>
      <vt:lpstr>Impact</vt:lpstr>
      <vt:lpstr>Gill Sans Nova</vt:lpstr>
      <vt:lpstr>Noto Sans Symbols</vt:lpstr>
      <vt:lpstr>2_Θέμα του Office</vt:lpstr>
      <vt:lpstr>Παρουσίαση του PowerPoint</vt:lpstr>
      <vt:lpstr>Partenaires</vt:lpstr>
      <vt:lpstr>Objectifs</vt:lpstr>
      <vt:lpstr>Compétences</vt:lpstr>
      <vt:lpstr>Παρουσίαση του PowerPoint</vt:lpstr>
      <vt:lpstr>Allaitement et alimentation complémentaire</vt:lpstr>
      <vt:lpstr>Habitudes de sommeil</vt:lpstr>
      <vt:lpstr>Applications sanitaires pour les nouveau-nés</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8.4 Session de clôture</dc:title>
  <dc:creator>pantelis bbalaouras</dc:creator>
  <cp:keywords>, docId:6024B9DCF689B53C934CB923FCDF6CC5</cp:keywords>
  <cp:lastModifiedBy>pantelis</cp:lastModifiedBy>
  <cp:revision>11</cp:revision>
  <dcterms:created xsi:type="dcterms:W3CDTF">2020-06-02T13:31:56Z</dcterms:created>
  <dcterms:modified xsi:type="dcterms:W3CDTF">2024-09-08T15:16:33Z</dcterms:modified>
</cp:coreProperties>
</file>