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1" r:id="rId1"/>
  </p:sldMasterIdLst>
  <p:notesMasterIdLst>
    <p:notesMasterId r:id="rId12"/>
  </p:notesMasterIdLst>
  <p:sldIdLst>
    <p:sldId id="256" r:id="rId2"/>
    <p:sldId id="257" r:id="rId3"/>
    <p:sldId id="266" r:id="rId4"/>
    <p:sldId id="267" r:id="rId5"/>
    <p:sldId id="268" r:id="rId6"/>
    <p:sldId id="271" r:id="rId7"/>
    <p:sldId id="270" r:id="rId8"/>
    <p:sldId id="273" r:id="rId9"/>
    <p:sldId id="272" r:id="rId10"/>
    <p:sldId id="265" r:id="rId11"/>
  </p:sldIdLst>
  <p:sldSz cx="12192000" cy="6858000"/>
  <p:notesSz cx="6858000" cy="9144000"/>
  <p:embeddedFontLst>
    <p:embeddedFont>
      <p:font typeface="MS PGothic" panose="020B0600070205080204" pitchFamily="34" charset="-128"/>
      <p:regular r:id="rId13"/>
    </p:embeddedFont>
    <p:embeddedFont>
      <p:font typeface="Roboto" panose="02000000000000000000" pitchFamily="2" charset="0"/>
      <p:regular r:id="rId14"/>
      <p:bold r:id="rId15"/>
      <p:italic r:id="rId16"/>
      <p:boldItalic r:id="rId17"/>
    </p:embeddedFont>
    <p:embeddedFont>
      <p:font typeface="Calibri" panose="020F0502020204030204" pitchFamily="34" charset="0"/>
      <p:regular r:id="rId18"/>
      <p:bold r:id="rId19"/>
      <p:italic r:id="rId20"/>
      <p:boldItalic r:id="rId21"/>
    </p:embeddedFont>
    <p:embeddedFont>
      <p:font typeface="Abadi Extra Light" panose="020B0604020202020204" charset="0"/>
      <p:regular r:id="rId22"/>
    </p:embeddedFont>
    <p:embeddedFont>
      <p:font typeface="Calibri Light" panose="020F0302020204030204" pitchFamily="34" charset="0"/>
      <p:regular r:id="rId23"/>
      <p:italic r:id="rId24"/>
    </p:embeddedFont>
    <p:embeddedFont>
      <p:font typeface="Gill Sans" panose="020B0604020202020204" charset="0"/>
      <p:regular r:id="rId25"/>
      <p:bold r:id="rId26"/>
    </p:embeddedFont>
    <p:embeddedFont>
      <p:font typeface="Impact" panose="020B0806030902050204" pitchFamily="34" charset="0"/>
      <p:regular r:id="rId27"/>
    </p:embeddedFont>
    <p:embeddedFont>
      <p:font typeface="Gill Sans Nova" panose="020B0602020104020203" pitchFamily="34" charset="0"/>
      <p:regular r:id="rId28"/>
      <p:bold r:id="rId29"/>
      <p:italic r:id="rId30"/>
      <p:boldItalic r:id="rId31"/>
    </p:embeddedFont>
  </p:embeddedFontLst>
  <p:custDataLst>
    <p:tags r:id="rId32"/>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gLp2j8yCPrIg+IWR28npj5gsgpk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E2C9E8-C1F1-46D8-BD00-819FC7AA674A}" v="5" dt="2024-05-02T08:34:28.8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9" Type="http://schemas.microsoft.com/office/2015/10/relationships/revisionInfo" Target="revisionInfo.xml"/><Relationship Id="rId21" Type="http://schemas.openxmlformats.org/officeDocument/2006/relationships/font" Target="fonts/font9.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font" Target="fonts/font1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ntelis balaouras" userId="25e8755020fc1734" providerId="LiveId" clId="{F3E2C9E8-C1F1-46D8-BD00-819FC7AA674A}"/>
    <pc:docChg chg="custSel modSld">
      <pc:chgData name="pantelis balaouras" userId="25e8755020fc1734" providerId="LiveId" clId="{F3E2C9E8-C1F1-46D8-BD00-819FC7AA674A}" dt="2024-05-02T09:32:13.532" v="16" actId="2711"/>
      <pc:docMkLst>
        <pc:docMk/>
      </pc:docMkLst>
      <pc:sldChg chg="modSp mod">
        <pc:chgData name="pantelis balaouras" userId="25e8755020fc1734" providerId="LiveId" clId="{F3E2C9E8-C1F1-46D8-BD00-819FC7AA674A}" dt="2024-05-02T09:32:13.532" v="16" actId="2711"/>
        <pc:sldMkLst>
          <pc:docMk/>
          <pc:sldMk cId="0" sldId="256"/>
        </pc:sldMkLst>
        <pc:spChg chg="mod">
          <ac:chgData name="pantelis balaouras" userId="25e8755020fc1734" providerId="LiveId" clId="{F3E2C9E8-C1F1-46D8-BD00-819FC7AA674A}" dt="2024-05-02T09:32:13.532" v="16" actId="2711"/>
          <ac:spMkLst>
            <pc:docMk/>
            <pc:sldMk cId="0" sldId="256"/>
            <ac:spMk id="212" creationId="{00000000-0000-0000-0000-000000000000}"/>
          </ac:spMkLst>
        </pc:spChg>
      </pc:sldChg>
      <pc:sldChg chg="addSp delSp modSp mod">
        <pc:chgData name="pantelis balaouras" userId="25e8755020fc1734" providerId="LiveId" clId="{F3E2C9E8-C1F1-46D8-BD00-819FC7AA674A}" dt="2024-05-02T08:33:52.802" v="8"/>
        <pc:sldMkLst>
          <pc:docMk/>
          <pc:sldMk cId="4178893131" sldId="266"/>
        </pc:sldMkLst>
        <pc:spChg chg="add mod">
          <ac:chgData name="pantelis balaouras" userId="25e8755020fc1734" providerId="LiveId" clId="{F3E2C9E8-C1F1-46D8-BD00-819FC7AA674A}" dt="2024-05-02T08:33:16.564" v="4"/>
          <ac:spMkLst>
            <pc:docMk/>
            <pc:sldMk cId="4178893131" sldId="266"/>
            <ac:spMk id="2" creationId="{B4837B29-A4AC-99CD-42A4-BCCD5AF582EE}"/>
          </ac:spMkLst>
        </pc:spChg>
        <pc:spChg chg="add mod">
          <ac:chgData name="pantelis balaouras" userId="25e8755020fc1734" providerId="LiveId" clId="{F3E2C9E8-C1F1-46D8-BD00-819FC7AA674A}" dt="2024-05-02T08:33:52.802" v="8"/>
          <ac:spMkLst>
            <pc:docMk/>
            <pc:sldMk cId="4178893131" sldId="266"/>
            <ac:spMk id="4" creationId="{815B4D01-2198-A9AA-96BF-C1816AC4F2EE}"/>
          </ac:spMkLst>
        </pc:spChg>
        <pc:spChg chg="mod">
          <ac:chgData name="pantelis balaouras" userId="25e8755020fc1734" providerId="LiveId" clId="{F3E2C9E8-C1F1-46D8-BD00-819FC7AA674A}" dt="2024-05-02T08:33:37.657" v="6" actId="14100"/>
          <ac:spMkLst>
            <pc:docMk/>
            <pc:sldMk cId="4178893131" sldId="266"/>
            <ac:spMk id="10" creationId="{00000000-0000-0000-0000-000000000000}"/>
          </ac:spMkLst>
        </pc:spChg>
        <pc:spChg chg="mod">
          <ac:chgData name="pantelis balaouras" userId="25e8755020fc1734" providerId="LiveId" clId="{F3E2C9E8-C1F1-46D8-BD00-819FC7AA674A}" dt="2024-05-02T08:33:43.183" v="7" actId="14100"/>
          <ac:spMkLst>
            <pc:docMk/>
            <pc:sldMk cId="4178893131" sldId="266"/>
            <ac:spMk id="12" creationId="{00000000-0000-0000-0000-000000000000}"/>
          </ac:spMkLst>
        </pc:spChg>
        <pc:picChg chg="add mod">
          <ac:chgData name="pantelis balaouras" userId="25e8755020fc1734" providerId="LiveId" clId="{F3E2C9E8-C1F1-46D8-BD00-819FC7AA674A}" dt="2024-05-02T08:33:16.564" v="4"/>
          <ac:picMkLst>
            <pc:docMk/>
            <pc:sldMk cId="4178893131" sldId="266"/>
            <ac:picMk id="3" creationId="{8E853089-DFC3-C025-190C-E12132CCE5F7}"/>
          </ac:picMkLst>
        </pc:picChg>
        <pc:picChg chg="add mod">
          <ac:chgData name="pantelis balaouras" userId="25e8755020fc1734" providerId="LiveId" clId="{F3E2C9E8-C1F1-46D8-BD00-819FC7AA674A}" dt="2024-05-02T08:33:52.802" v="8"/>
          <ac:picMkLst>
            <pc:docMk/>
            <pc:sldMk cId="4178893131" sldId="266"/>
            <ac:picMk id="5" creationId="{FD903E2E-A8D6-3D53-66CF-0CCC3B756E8B}"/>
          </ac:picMkLst>
        </pc:picChg>
        <pc:picChg chg="del">
          <ac:chgData name="pantelis balaouras" userId="25e8755020fc1734" providerId="LiveId" clId="{F3E2C9E8-C1F1-46D8-BD00-819FC7AA674A}" dt="2024-05-02T08:33:03.783" v="0" actId="478"/>
          <ac:picMkLst>
            <pc:docMk/>
            <pc:sldMk cId="4178893131" sldId="266"/>
            <ac:picMk id="15" creationId="{4313419D-52B3-4469-9529-313D9EB0AF33}"/>
          </ac:picMkLst>
        </pc:picChg>
      </pc:sldChg>
      <pc:sldChg chg="addSp delSp modSp mod">
        <pc:chgData name="pantelis balaouras" userId="25e8755020fc1734" providerId="LiveId" clId="{F3E2C9E8-C1F1-46D8-BD00-819FC7AA674A}" dt="2024-05-02T08:34:05.192" v="10" actId="14100"/>
        <pc:sldMkLst>
          <pc:docMk/>
          <pc:sldMk cId="4059040240" sldId="267"/>
        </pc:sldMkLst>
        <pc:spChg chg="add mod">
          <ac:chgData name="pantelis balaouras" userId="25e8755020fc1734" providerId="LiveId" clId="{F3E2C9E8-C1F1-46D8-BD00-819FC7AA674A}" dt="2024-05-02T08:33:56.290" v="9"/>
          <ac:spMkLst>
            <pc:docMk/>
            <pc:sldMk cId="4059040240" sldId="267"/>
            <ac:spMk id="2" creationId="{496113D7-0882-87F2-2B4C-8A5C65F7EF51}"/>
          </ac:spMkLst>
        </pc:spChg>
        <pc:spChg chg="mod">
          <ac:chgData name="pantelis balaouras" userId="25e8755020fc1734" providerId="LiveId" clId="{F3E2C9E8-C1F1-46D8-BD00-819FC7AA674A}" dt="2024-05-02T08:34:05.192" v="10" actId="14100"/>
          <ac:spMkLst>
            <pc:docMk/>
            <pc:sldMk cId="4059040240" sldId="267"/>
            <ac:spMk id="12" creationId="{00000000-0000-0000-0000-000000000000}"/>
          </ac:spMkLst>
        </pc:spChg>
        <pc:spChg chg="del">
          <ac:chgData name="pantelis balaouras" userId="25e8755020fc1734" providerId="LiveId" clId="{F3E2C9E8-C1F1-46D8-BD00-819FC7AA674A}" dt="2024-05-02T08:33:09.548" v="3" actId="478"/>
          <ac:spMkLst>
            <pc:docMk/>
            <pc:sldMk cId="4059040240" sldId="267"/>
            <ac:spMk id="16" creationId="{00000000-0000-0000-0000-000000000000}"/>
          </ac:spMkLst>
        </pc:spChg>
        <pc:picChg chg="add mod">
          <ac:chgData name="pantelis balaouras" userId="25e8755020fc1734" providerId="LiveId" clId="{F3E2C9E8-C1F1-46D8-BD00-819FC7AA674A}" dt="2024-05-02T08:33:56.290" v="9"/>
          <ac:picMkLst>
            <pc:docMk/>
            <pc:sldMk cId="4059040240" sldId="267"/>
            <ac:picMk id="3" creationId="{01AD9122-0F95-DE39-A607-3A3AFE69998B}"/>
          </ac:picMkLst>
        </pc:picChg>
        <pc:picChg chg="del mod">
          <ac:chgData name="pantelis balaouras" userId="25e8755020fc1734" providerId="LiveId" clId="{F3E2C9E8-C1F1-46D8-BD00-819FC7AA674A}" dt="2024-05-02T08:33:06.658" v="2" actId="478"/>
          <ac:picMkLst>
            <pc:docMk/>
            <pc:sldMk cId="4059040240" sldId="267"/>
            <ac:picMk id="9" creationId="{00000000-0000-0000-0000-000000000000}"/>
          </ac:picMkLst>
        </pc:picChg>
      </pc:sldChg>
      <pc:sldChg chg="addSp delSp modSp mod">
        <pc:chgData name="pantelis balaouras" userId="25e8755020fc1734" providerId="LiveId" clId="{F3E2C9E8-C1F1-46D8-BD00-819FC7AA674A}" dt="2024-05-02T08:34:38.955" v="15" actId="114"/>
        <pc:sldMkLst>
          <pc:docMk/>
          <pc:sldMk cId="3241928664" sldId="272"/>
        </pc:sldMkLst>
        <pc:spChg chg="add mod">
          <ac:chgData name="pantelis balaouras" userId="25e8755020fc1734" providerId="LiveId" clId="{F3E2C9E8-C1F1-46D8-BD00-819FC7AA674A}" dt="2024-05-02T08:34:28.845" v="13"/>
          <ac:spMkLst>
            <pc:docMk/>
            <pc:sldMk cId="3241928664" sldId="272"/>
            <ac:spMk id="3" creationId="{D1D43AE4-2FAD-D2A2-D232-4A2F9D261091}"/>
          </ac:spMkLst>
        </pc:spChg>
        <pc:spChg chg="mod">
          <ac:chgData name="pantelis balaouras" userId="25e8755020fc1734" providerId="LiveId" clId="{F3E2C9E8-C1F1-46D8-BD00-819FC7AA674A}" dt="2024-05-02T08:34:38.955" v="15" actId="114"/>
          <ac:spMkLst>
            <pc:docMk/>
            <pc:sldMk cId="3241928664" sldId="272"/>
            <ac:spMk id="13" creationId="{00000000-0000-0000-0000-000000000000}"/>
          </ac:spMkLst>
        </pc:spChg>
        <pc:spChg chg="del">
          <ac:chgData name="pantelis balaouras" userId="25e8755020fc1734" providerId="LiveId" clId="{F3E2C9E8-C1F1-46D8-BD00-819FC7AA674A}" dt="2024-05-02T08:34:27.439" v="12" actId="478"/>
          <ac:spMkLst>
            <pc:docMk/>
            <pc:sldMk cId="3241928664" sldId="272"/>
            <ac:spMk id="15" creationId="{895880AD-3964-A718-5FEB-037FEC39A6E2}"/>
          </ac:spMkLst>
        </pc:spChg>
        <pc:picChg chg="add mod">
          <ac:chgData name="pantelis balaouras" userId="25e8755020fc1734" providerId="LiveId" clId="{F3E2C9E8-C1F1-46D8-BD00-819FC7AA674A}" dt="2024-05-02T08:34:28.845" v="13"/>
          <ac:picMkLst>
            <pc:docMk/>
            <pc:sldMk cId="3241928664" sldId="272"/>
            <ac:picMk id="2" creationId="{3EB0C127-9A08-E36A-D8B8-8C7518D45357}"/>
          </ac:picMkLst>
        </pc:picChg>
        <pc:picChg chg="del">
          <ac:chgData name="pantelis balaouras" userId="25e8755020fc1734" providerId="LiveId" clId="{F3E2C9E8-C1F1-46D8-BD00-819FC7AA674A}" dt="2024-05-02T08:34:24.674" v="11" actId="478"/>
          <ac:picMkLst>
            <pc:docMk/>
            <pc:sldMk cId="3241928664" sldId="272"/>
            <ac:picMk id="14" creationId="{00000000-0000-0000-0000-000000000000}"/>
          </ac:picMkLst>
        </pc:picChg>
      </pc:sldChg>
    </pc:docChg>
  </pc:docChgLst>
  <pc:docChgLst>
    <pc:chgData name="pantelis balaouras" userId="25e8755020fc1734" providerId="LiveId" clId="{9D5EDBB9-EF99-449A-8935-BA27F771FB00}"/>
    <pc:docChg chg="custSel modSld modMainMaster">
      <pc:chgData name="pantelis balaouras" userId="25e8755020fc1734" providerId="LiveId" clId="{9D5EDBB9-EF99-449A-8935-BA27F771FB00}" dt="2024-04-29T12:35:16.448" v="56" actId="2711"/>
      <pc:docMkLst>
        <pc:docMk/>
      </pc:docMkLst>
      <pc:sldChg chg="addSp delSp modSp mod">
        <pc:chgData name="pantelis balaouras" userId="25e8755020fc1734" providerId="LiveId" clId="{9D5EDBB9-EF99-449A-8935-BA27F771FB00}" dt="2024-04-29T12:32:23.324" v="28" actId="255"/>
        <pc:sldMkLst>
          <pc:docMk/>
          <pc:sldMk cId="0" sldId="256"/>
        </pc:sldMkLst>
        <pc:spChg chg="add mod">
          <ac:chgData name="pantelis balaouras" userId="25e8755020fc1734" providerId="LiveId" clId="{9D5EDBB9-EF99-449A-8935-BA27F771FB00}" dt="2024-04-28T21:49:01.183" v="11"/>
          <ac:spMkLst>
            <pc:docMk/>
            <pc:sldMk cId="0" sldId="256"/>
            <ac:spMk id="3" creationId="{395E4A95-1C46-79DA-4D69-1CCF05F96726}"/>
          </ac:spMkLst>
        </pc:spChg>
        <pc:spChg chg="mod">
          <ac:chgData name="pantelis balaouras" userId="25e8755020fc1734" providerId="LiveId" clId="{9D5EDBB9-EF99-449A-8935-BA27F771FB00}" dt="2024-04-29T12:32:23.324" v="28" actId="255"/>
          <ac:spMkLst>
            <pc:docMk/>
            <pc:sldMk cId="0" sldId="256"/>
            <ac:spMk id="212" creationId="{00000000-0000-0000-0000-000000000000}"/>
          </ac:spMkLst>
        </pc:spChg>
        <pc:spChg chg="mod">
          <ac:chgData name="pantelis balaouras" userId="25e8755020fc1734" providerId="LiveId" clId="{9D5EDBB9-EF99-449A-8935-BA27F771FB00}" dt="2024-04-28T21:36:07.350" v="0" actId="108"/>
          <ac:spMkLst>
            <pc:docMk/>
            <pc:sldMk cId="0" sldId="256"/>
            <ac:spMk id="213" creationId="{00000000-0000-0000-0000-000000000000}"/>
          </ac:spMkLst>
        </pc:spChg>
        <pc:spChg chg="mod">
          <ac:chgData name="pantelis balaouras" userId="25e8755020fc1734" providerId="LiveId" clId="{9D5EDBB9-EF99-449A-8935-BA27F771FB00}" dt="2024-04-28T21:36:10.997" v="1" actId="108"/>
          <ac:spMkLst>
            <pc:docMk/>
            <pc:sldMk cId="0" sldId="256"/>
            <ac:spMk id="230" creationId="{00000000-0000-0000-0000-000000000000}"/>
          </ac:spMkLst>
        </pc:spChg>
        <pc:picChg chg="add del mod">
          <ac:chgData name="pantelis balaouras" userId="25e8755020fc1734" providerId="LiveId" clId="{9D5EDBB9-EF99-449A-8935-BA27F771FB00}" dt="2024-04-28T21:49:09.154" v="13" actId="478"/>
          <ac:picMkLst>
            <pc:docMk/>
            <pc:sldMk cId="0" sldId="256"/>
            <ac:picMk id="2" creationId="{7B113D31-A38F-C7B7-547B-389B87B056B5}"/>
          </ac:picMkLst>
        </pc:picChg>
        <pc:picChg chg="add mod">
          <ac:chgData name="pantelis balaouras" userId="25e8755020fc1734" providerId="LiveId" clId="{9D5EDBB9-EF99-449A-8935-BA27F771FB00}" dt="2024-04-28T21:49:01.183" v="11"/>
          <ac:picMkLst>
            <pc:docMk/>
            <pc:sldMk cId="0" sldId="256"/>
            <ac:picMk id="4" creationId="{89C07A86-9A7C-4664-DF02-53CE3D45B40D}"/>
          </ac:picMkLst>
        </pc:picChg>
        <pc:picChg chg="mod">
          <ac:chgData name="pantelis balaouras" userId="25e8755020fc1734" providerId="LiveId" clId="{9D5EDBB9-EF99-449A-8935-BA27F771FB00}" dt="2024-04-28T21:49:11.902" v="15" actId="1038"/>
          <ac:picMkLst>
            <pc:docMk/>
            <pc:sldMk cId="0" sldId="256"/>
            <ac:picMk id="221" creationId="{00000000-0000-0000-0000-000000000000}"/>
          </ac:picMkLst>
        </pc:picChg>
        <pc:picChg chg="del">
          <ac:chgData name="pantelis balaouras" userId="25e8755020fc1734" providerId="LiveId" clId="{9D5EDBB9-EF99-449A-8935-BA27F771FB00}" dt="2024-04-28T21:49:05.065" v="12" actId="478"/>
          <ac:picMkLst>
            <pc:docMk/>
            <pc:sldMk cId="0" sldId="256"/>
            <ac:picMk id="222" creationId="{00000000-0000-0000-0000-000000000000}"/>
          </ac:picMkLst>
        </pc:picChg>
      </pc:sldChg>
      <pc:sldChg chg="modSp">
        <pc:chgData name="pantelis balaouras" userId="25e8755020fc1734" providerId="LiveId" clId="{9D5EDBB9-EF99-449A-8935-BA27F771FB00}" dt="2024-04-29T12:34:40.425" v="54"/>
        <pc:sldMkLst>
          <pc:docMk/>
          <pc:sldMk cId="0" sldId="257"/>
        </pc:sldMkLst>
        <pc:spChg chg="mod">
          <ac:chgData name="pantelis balaouras" userId="25e8755020fc1734" providerId="LiveId" clId="{9D5EDBB9-EF99-449A-8935-BA27F771FB00}" dt="2024-04-29T12:34:40.425" v="54"/>
          <ac:spMkLst>
            <pc:docMk/>
            <pc:sldMk cId="0" sldId="257"/>
            <ac:spMk id="236" creationId="{00000000-0000-0000-0000-000000000000}"/>
          </ac:spMkLst>
        </pc:spChg>
      </pc:sldChg>
      <pc:sldChg chg="addSp delSp modSp mod">
        <pc:chgData name="pantelis balaouras" userId="25e8755020fc1734" providerId="LiveId" clId="{9D5EDBB9-EF99-449A-8935-BA27F771FB00}" dt="2024-04-28T21:36:36.594" v="5"/>
        <pc:sldMkLst>
          <pc:docMk/>
          <pc:sldMk cId="0" sldId="265"/>
        </pc:sldMkLst>
        <pc:spChg chg="add mod">
          <ac:chgData name="pantelis balaouras" userId="25e8755020fc1734" providerId="LiveId" clId="{9D5EDBB9-EF99-449A-8935-BA27F771FB00}" dt="2024-04-28T21:36:36.594" v="5"/>
          <ac:spMkLst>
            <pc:docMk/>
            <pc:sldMk cId="0" sldId="265"/>
            <ac:spMk id="3" creationId="{56DF1CA0-7917-AD31-7594-3D5AB32B3194}"/>
          </ac:spMkLst>
        </pc:spChg>
        <pc:spChg chg="del">
          <ac:chgData name="pantelis balaouras" userId="25e8755020fc1734" providerId="LiveId" clId="{9D5EDBB9-EF99-449A-8935-BA27F771FB00}" dt="2024-04-28T21:36:26.135" v="4" actId="478"/>
          <ac:spMkLst>
            <pc:docMk/>
            <pc:sldMk cId="0" sldId="265"/>
            <ac:spMk id="350" creationId="{00000000-0000-0000-0000-000000000000}"/>
          </ac:spMkLst>
        </pc:spChg>
        <pc:picChg chg="add mod">
          <ac:chgData name="pantelis balaouras" userId="25e8755020fc1734" providerId="LiveId" clId="{9D5EDBB9-EF99-449A-8935-BA27F771FB00}" dt="2024-04-28T21:36:21.541" v="3"/>
          <ac:picMkLst>
            <pc:docMk/>
            <pc:sldMk cId="0" sldId="265"/>
            <ac:picMk id="2" creationId="{F73364A8-E8BE-99ED-2C8B-C632ECA8542E}"/>
          </ac:picMkLst>
        </pc:picChg>
        <pc:picChg chg="del">
          <ac:chgData name="pantelis balaouras" userId="25e8755020fc1734" providerId="LiveId" clId="{9D5EDBB9-EF99-449A-8935-BA27F771FB00}" dt="2024-04-28T21:36:20.894" v="2" actId="478"/>
          <ac:picMkLst>
            <pc:docMk/>
            <pc:sldMk cId="0" sldId="265"/>
            <ac:picMk id="352" creationId="{00000000-0000-0000-0000-000000000000}"/>
          </ac:picMkLst>
        </pc:picChg>
      </pc:sldChg>
      <pc:sldChg chg="modSp mod">
        <pc:chgData name="pantelis balaouras" userId="25e8755020fc1734" providerId="LiveId" clId="{9D5EDBB9-EF99-449A-8935-BA27F771FB00}" dt="2024-04-29T12:35:16.448" v="56" actId="2711"/>
        <pc:sldMkLst>
          <pc:docMk/>
          <pc:sldMk cId="4178893131" sldId="266"/>
        </pc:sldMkLst>
        <pc:spChg chg="mod">
          <ac:chgData name="pantelis balaouras" userId="25e8755020fc1734" providerId="LiveId" clId="{9D5EDBB9-EF99-449A-8935-BA27F771FB00}" dt="2024-04-29T12:35:16.448" v="56" actId="2711"/>
          <ac:spMkLst>
            <pc:docMk/>
            <pc:sldMk cId="4178893131" sldId="266"/>
            <ac:spMk id="10" creationId="{00000000-0000-0000-0000-000000000000}"/>
          </ac:spMkLst>
        </pc:spChg>
      </pc:sldChg>
      <pc:sldChg chg="modSp mod">
        <pc:chgData name="pantelis balaouras" userId="25e8755020fc1734" providerId="LiveId" clId="{9D5EDBB9-EF99-449A-8935-BA27F771FB00}" dt="2024-04-29T12:35:03.516" v="55" actId="2711"/>
        <pc:sldMkLst>
          <pc:docMk/>
          <pc:sldMk cId="4059040240" sldId="267"/>
        </pc:sldMkLst>
        <pc:spChg chg="mod">
          <ac:chgData name="pantelis balaouras" userId="25e8755020fc1734" providerId="LiveId" clId="{9D5EDBB9-EF99-449A-8935-BA27F771FB00}" dt="2024-04-29T12:35:03.516" v="55" actId="2711"/>
          <ac:spMkLst>
            <pc:docMk/>
            <pc:sldMk cId="4059040240" sldId="267"/>
            <ac:spMk id="8" creationId="{00000000-0000-0000-0000-000000000000}"/>
          </ac:spMkLst>
        </pc:spChg>
      </pc:sldChg>
      <pc:sldChg chg="delSp mod">
        <pc:chgData name="pantelis balaouras" userId="25e8755020fc1734" providerId="LiveId" clId="{9D5EDBB9-EF99-449A-8935-BA27F771FB00}" dt="2024-04-29T12:34:10.557" v="52" actId="478"/>
        <pc:sldMkLst>
          <pc:docMk/>
          <pc:sldMk cId="1068856027" sldId="268"/>
        </pc:sldMkLst>
        <pc:grpChg chg="del">
          <ac:chgData name="pantelis balaouras" userId="25e8755020fc1734" providerId="LiveId" clId="{9D5EDBB9-EF99-449A-8935-BA27F771FB00}" dt="2024-04-29T12:34:10.557" v="52" actId="478"/>
          <ac:grpSpMkLst>
            <pc:docMk/>
            <pc:sldMk cId="1068856027" sldId="268"/>
            <ac:grpSpMk id="231" creationId="{00000000-0000-0000-0000-000000000000}"/>
          </ac:grpSpMkLst>
        </pc:grpChg>
      </pc:sldChg>
      <pc:sldChg chg="delSp modSp mod">
        <pc:chgData name="pantelis balaouras" userId="25e8755020fc1734" providerId="LiveId" clId="{9D5EDBB9-EF99-449A-8935-BA27F771FB00}" dt="2024-04-29T12:33:10.539" v="31" actId="478"/>
        <pc:sldMkLst>
          <pc:docMk/>
          <pc:sldMk cId="798562027" sldId="270"/>
        </pc:sldMkLst>
        <pc:spChg chg="mod">
          <ac:chgData name="pantelis balaouras" userId="25e8755020fc1734" providerId="LiveId" clId="{9D5EDBB9-EF99-449A-8935-BA27F771FB00}" dt="2024-04-28T21:37:18.127" v="10" actId="27636"/>
          <ac:spMkLst>
            <pc:docMk/>
            <pc:sldMk cId="798562027" sldId="270"/>
            <ac:spMk id="7" creationId="{00000000-0000-0000-0000-000000000000}"/>
          </ac:spMkLst>
        </pc:spChg>
        <pc:grpChg chg="del">
          <ac:chgData name="pantelis balaouras" userId="25e8755020fc1734" providerId="LiveId" clId="{9D5EDBB9-EF99-449A-8935-BA27F771FB00}" dt="2024-04-29T12:33:10.539" v="31" actId="478"/>
          <ac:grpSpMkLst>
            <pc:docMk/>
            <pc:sldMk cId="798562027" sldId="270"/>
            <ac:grpSpMk id="231" creationId="{00000000-0000-0000-0000-000000000000}"/>
          </ac:grpSpMkLst>
        </pc:grpChg>
      </pc:sldChg>
      <pc:sldChg chg="delSp modSp mod">
        <pc:chgData name="pantelis balaouras" userId="25e8755020fc1734" providerId="LiveId" clId="{9D5EDBB9-EF99-449A-8935-BA27F771FB00}" dt="2024-04-29T12:33:06.119" v="30" actId="478"/>
        <pc:sldMkLst>
          <pc:docMk/>
          <pc:sldMk cId="2533129855" sldId="271"/>
        </pc:sldMkLst>
        <pc:spChg chg="mod">
          <ac:chgData name="pantelis balaouras" userId="25e8755020fc1734" providerId="LiveId" clId="{9D5EDBB9-EF99-449A-8935-BA27F771FB00}" dt="2024-04-28T21:36:56.746" v="6" actId="120"/>
          <ac:spMkLst>
            <pc:docMk/>
            <pc:sldMk cId="2533129855" sldId="271"/>
            <ac:spMk id="6" creationId="{00000000-0000-0000-0000-000000000000}"/>
          </ac:spMkLst>
        </pc:spChg>
        <pc:grpChg chg="del mod">
          <ac:chgData name="pantelis balaouras" userId="25e8755020fc1734" providerId="LiveId" clId="{9D5EDBB9-EF99-449A-8935-BA27F771FB00}" dt="2024-04-29T12:33:06.119" v="30" actId="478"/>
          <ac:grpSpMkLst>
            <pc:docMk/>
            <pc:sldMk cId="2533129855" sldId="271"/>
            <ac:grpSpMk id="231" creationId="{00000000-0000-0000-0000-000000000000}"/>
          </ac:grpSpMkLst>
        </pc:grpChg>
      </pc:sldChg>
      <pc:sldChg chg="delSp mod">
        <pc:chgData name="pantelis balaouras" userId="25e8755020fc1734" providerId="LiveId" clId="{9D5EDBB9-EF99-449A-8935-BA27F771FB00}" dt="2024-04-29T12:33:18.336" v="33" actId="478"/>
        <pc:sldMkLst>
          <pc:docMk/>
          <pc:sldMk cId="3241928664" sldId="272"/>
        </pc:sldMkLst>
        <pc:grpChg chg="del">
          <ac:chgData name="pantelis balaouras" userId="25e8755020fc1734" providerId="LiveId" clId="{9D5EDBB9-EF99-449A-8935-BA27F771FB00}" dt="2024-04-29T12:33:18.336" v="33" actId="478"/>
          <ac:grpSpMkLst>
            <pc:docMk/>
            <pc:sldMk cId="3241928664" sldId="272"/>
            <ac:grpSpMk id="231" creationId="{00000000-0000-0000-0000-000000000000}"/>
          </ac:grpSpMkLst>
        </pc:grpChg>
      </pc:sldChg>
      <pc:sldChg chg="delSp mod">
        <pc:chgData name="pantelis balaouras" userId="25e8755020fc1734" providerId="LiveId" clId="{9D5EDBB9-EF99-449A-8935-BA27F771FB00}" dt="2024-04-29T12:33:15.100" v="32" actId="478"/>
        <pc:sldMkLst>
          <pc:docMk/>
          <pc:sldMk cId="1549119602" sldId="273"/>
        </pc:sldMkLst>
        <pc:grpChg chg="del">
          <ac:chgData name="pantelis balaouras" userId="25e8755020fc1734" providerId="LiveId" clId="{9D5EDBB9-EF99-449A-8935-BA27F771FB00}" dt="2024-04-29T12:33:15.100" v="32" actId="478"/>
          <ac:grpSpMkLst>
            <pc:docMk/>
            <pc:sldMk cId="1549119602" sldId="273"/>
            <ac:grpSpMk id="231" creationId="{00000000-0000-0000-0000-000000000000}"/>
          </ac:grpSpMkLst>
        </pc:grpChg>
      </pc:sldChg>
      <pc:sldMasterChg chg="modSldLayout">
        <pc:chgData name="pantelis balaouras" userId="25e8755020fc1734" providerId="LiveId" clId="{9D5EDBB9-EF99-449A-8935-BA27F771FB00}" dt="2024-04-29T12:33:57.720" v="51"/>
        <pc:sldMasterMkLst>
          <pc:docMk/>
          <pc:sldMasterMk cId="950558431" sldId="2147483691"/>
        </pc:sldMasterMkLst>
        <pc:sldLayoutChg chg="addSp delSp modSp mod">
          <pc:chgData name="pantelis balaouras" userId="25e8755020fc1734" providerId="LiveId" clId="{9D5EDBB9-EF99-449A-8935-BA27F771FB00}" dt="2024-04-29T12:33:43.226" v="47" actId="20577"/>
          <pc:sldLayoutMkLst>
            <pc:docMk/>
            <pc:sldMasterMk cId="950558431" sldId="2147483691"/>
            <pc:sldLayoutMk cId="435141678" sldId="2147483694"/>
          </pc:sldLayoutMkLst>
          <pc:spChg chg="add mod">
            <ac:chgData name="pantelis balaouras" userId="25e8755020fc1734" providerId="LiveId" clId="{9D5EDBB9-EF99-449A-8935-BA27F771FB00}" dt="2024-04-29T12:33:43.226" v="47" actId="20577"/>
            <ac:spMkLst>
              <pc:docMk/>
              <pc:sldMasterMk cId="950558431" sldId="2147483691"/>
              <pc:sldLayoutMk cId="435141678" sldId="2147483694"/>
              <ac:spMk id="2" creationId="{43790A6D-F2D3-4259-9144-E79C66893D79}"/>
            </ac:spMkLst>
          </pc:spChg>
          <pc:spChg chg="del">
            <ac:chgData name="pantelis balaouras" userId="25e8755020fc1734" providerId="LiveId" clId="{9D5EDBB9-EF99-449A-8935-BA27F771FB00}" dt="2024-04-29T12:33:28.900" v="34" actId="478"/>
            <ac:spMkLst>
              <pc:docMk/>
              <pc:sldMasterMk cId="950558431" sldId="2147483691"/>
              <pc:sldLayoutMk cId="435141678" sldId="2147483694"/>
              <ac:spMk id="90" creationId="{00000000-0000-0000-0000-000000000000}"/>
            </ac:spMkLst>
          </pc:spChg>
        </pc:sldLayoutChg>
        <pc:sldLayoutChg chg="addSp delSp modSp mod">
          <pc:chgData name="pantelis balaouras" userId="25e8755020fc1734" providerId="LiveId" clId="{9D5EDBB9-EF99-449A-8935-BA27F771FB00}" dt="2024-04-29T12:33:52.936" v="49"/>
          <pc:sldLayoutMkLst>
            <pc:docMk/>
            <pc:sldMasterMk cId="950558431" sldId="2147483691"/>
            <pc:sldLayoutMk cId="3878284554" sldId="2147483697"/>
          </pc:sldLayoutMkLst>
          <pc:spChg chg="add mod">
            <ac:chgData name="pantelis balaouras" userId="25e8755020fc1734" providerId="LiveId" clId="{9D5EDBB9-EF99-449A-8935-BA27F771FB00}" dt="2024-04-29T12:33:52.936" v="49"/>
            <ac:spMkLst>
              <pc:docMk/>
              <pc:sldMasterMk cId="950558431" sldId="2147483691"/>
              <pc:sldLayoutMk cId="3878284554" sldId="2147483697"/>
              <ac:spMk id="2" creationId="{F9E537C4-E537-A6E4-752B-28CC6A7CFAB5}"/>
            </ac:spMkLst>
          </pc:spChg>
          <pc:spChg chg="del">
            <ac:chgData name="pantelis balaouras" userId="25e8755020fc1734" providerId="LiveId" clId="{9D5EDBB9-EF99-449A-8935-BA27F771FB00}" dt="2024-04-29T12:33:52.297" v="48" actId="478"/>
            <ac:spMkLst>
              <pc:docMk/>
              <pc:sldMasterMk cId="950558431" sldId="2147483691"/>
              <pc:sldLayoutMk cId="3878284554" sldId="2147483697"/>
              <ac:spMk id="108" creationId="{00000000-0000-0000-0000-000000000000}"/>
            </ac:spMkLst>
          </pc:spChg>
        </pc:sldLayoutChg>
        <pc:sldLayoutChg chg="addSp delSp modSp mod">
          <pc:chgData name="pantelis balaouras" userId="25e8755020fc1734" providerId="LiveId" clId="{9D5EDBB9-EF99-449A-8935-BA27F771FB00}" dt="2024-04-29T12:33:57.720" v="51"/>
          <pc:sldLayoutMkLst>
            <pc:docMk/>
            <pc:sldMasterMk cId="950558431" sldId="2147483691"/>
            <pc:sldLayoutMk cId="2005463613" sldId="2147483698"/>
          </pc:sldLayoutMkLst>
          <pc:spChg chg="add mod">
            <ac:chgData name="pantelis balaouras" userId="25e8755020fc1734" providerId="LiveId" clId="{9D5EDBB9-EF99-449A-8935-BA27F771FB00}" dt="2024-04-29T12:33:57.720" v="51"/>
            <ac:spMkLst>
              <pc:docMk/>
              <pc:sldMasterMk cId="950558431" sldId="2147483691"/>
              <pc:sldLayoutMk cId="2005463613" sldId="2147483698"/>
              <ac:spMk id="2" creationId="{E6504E85-8A2C-3FD2-6B36-BC74AA28D31D}"/>
            </ac:spMkLst>
          </pc:spChg>
          <pc:spChg chg="del">
            <ac:chgData name="pantelis balaouras" userId="25e8755020fc1734" providerId="LiveId" clId="{9D5EDBB9-EF99-449A-8935-BA27F771FB00}" dt="2024-04-29T12:33:56.977" v="50" actId="478"/>
            <ac:spMkLst>
              <pc:docMk/>
              <pc:sldMasterMk cId="950558431" sldId="2147483691"/>
              <pc:sldLayoutMk cId="2005463613" sldId="2147483698"/>
              <ac:spMk id="115" creationId="{00000000-0000-0000-0000-000000000000}"/>
            </ac:spMkLst>
          </pc:spChg>
        </pc:sldLayoutChg>
      </pc:sldMasterChg>
    </pc:docChg>
  </pc:docChgLst>
  <pc:docChgLst>
    <pc:chgData name="Guillem Part López" userId="39f5615f-54c3-4dde-9b55-95608137fd0d" providerId="ADAL" clId="{47C586AB-69D2-4731-AFD0-61FE0CC0B7B5}"/>
    <pc:docChg chg="custSel modSld">
      <pc:chgData name="Guillem Part López" userId="39f5615f-54c3-4dde-9b55-95608137fd0d" providerId="ADAL" clId="{47C586AB-69D2-4731-AFD0-61FE0CC0B7B5}" dt="2024-03-26T09:58:00.584" v="83" actId="1076"/>
      <pc:docMkLst>
        <pc:docMk/>
      </pc:docMkLst>
      <pc:sldChg chg="modSp mod">
        <pc:chgData name="Guillem Part López" userId="39f5615f-54c3-4dde-9b55-95608137fd0d" providerId="ADAL" clId="{47C586AB-69D2-4731-AFD0-61FE0CC0B7B5}" dt="2024-03-26T09:55:17.368" v="10" actId="20577"/>
        <pc:sldMkLst>
          <pc:docMk/>
          <pc:sldMk cId="0" sldId="256"/>
        </pc:sldMkLst>
        <pc:spChg chg="mod">
          <ac:chgData name="Guillem Part López" userId="39f5615f-54c3-4dde-9b55-95608137fd0d" providerId="ADAL" clId="{47C586AB-69D2-4731-AFD0-61FE0CC0B7B5}" dt="2024-03-26T09:55:17.368" v="10" actId="20577"/>
          <ac:spMkLst>
            <pc:docMk/>
            <pc:sldMk cId="0" sldId="256"/>
            <ac:spMk id="212" creationId="{00000000-0000-0000-0000-000000000000}"/>
          </ac:spMkLst>
        </pc:spChg>
      </pc:sldChg>
      <pc:sldChg chg="modSp mod">
        <pc:chgData name="Guillem Part López" userId="39f5615f-54c3-4dde-9b55-95608137fd0d" providerId="ADAL" clId="{47C586AB-69D2-4731-AFD0-61FE0CC0B7B5}" dt="2024-03-26T09:56:16.599" v="11" actId="20577"/>
        <pc:sldMkLst>
          <pc:docMk/>
          <pc:sldMk cId="0" sldId="261"/>
        </pc:sldMkLst>
        <pc:spChg chg="mod">
          <ac:chgData name="Guillem Part López" userId="39f5615f-54c3-4dde-9b55-95608137fd0d" providerId="ADAL" clId="{47C586AB-69D2-4731-AFD0-61FE0CC0B7B5}" dt="2024-03-26T09:56:16.599" v="11" actId="20577"/>
          <ac:spMkLst>
            <pc:docMk/>
            <pc:sldMk cId="0" sldId="261"/>
            <ac:spMk id="306" creationId="{00000000-0000-0000-0000-000000000000}"/>
          </ac:spMkLst>
        </pc:spChg>
      </pc:sldChg>
      <pc:sldChg chg="modSp mod">
        <pc:chgData name="Guillem Part López" userId="39f5615f-54c3-4dde-9b55-95608137fd0d" providerId="ADAL" clId="{47C586AB-69D2-4731-AFD0-61FE0CC0B7B5}" dt="2024-03-26T09:57:25.026" v="81" actId="20577"/>
        <pc:sldMkLst>
          <pc:docMk/>
          <pc:sldMk cId="0" sldId="262"/>
        </pc:sldMkLst>
        <pc:spChg chg="mod">
          <ac:chgData name="Guillem Part López" userId="39f5615f-54c3-4dde-9b55-95608137fd0d" providerId="ADAL" clId="{47C586AB-69D2-4731-AFD0-61FE0CC0B7B5}" dt="2024-03-26T09:57:25.026" v="81" actId="20577"/>
          <ac:spMkLst>
            <pc:docMk/>
            <pc:sldMk cId="0" sldId="262"/>
            <ac:spMk id="317" creationId="{00000000-0000-0000-0000-000000000000}"/>
          </ac:spMkLst>
        </pc:spChg>
      </pc:sldChg>
      <pc:sldChg chg="addSp modSp mod">
        <pc:chgData name="Guillem Part López" userId="39f5615f-54c3-4dde-9b55-95608137fd0d" providerId="ADAL" clId="{47C586AB-69D2-4731-AFD0-61FE0CC0B7B5}" dt="2024-03-26T09:58:00.584" v="83" actId="1076"/>
        <pc:sldMkLst>
          <pc:docMk/>
          <pc:sldMk cId="0" sldId="264"/>
        </pc:sldMkLst>
        <pc:spChg chg="add mod">
          <ac:chgData name="Guillem Part López" userId="39f5615f-54c3-4dde-9b55-95608137fd0d" providerId="ADAL" clId="{47C586AB-69D2-4731-AFD0-61FE0CC0B7B5}" dt="2024-03-26T09:58:00.584" v="83" actId="1076"/>
          <ac:spMkLst>
            <pc:docMk/>
            <pc:sldMk cId="0" sldId="264"/>
            <ac:spMk id="2" creationId="{895880AD-3964-A718-5FEB-037FEC39A6E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2bb2d886595_0_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0" name="Google Shape;210;g2bb2d886595_0_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3" name="Google Shape;343;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2bb2d886595_0_1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g2bb2d886595_0_1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4" name="Google Shape;234;g2bb2d886595_0_1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en-US" i="1" dirty="0">
              <a:solidFill>
                <a:srgbClr val="FF0000"/>
              </a:solidFill>
            </a:endParaRPr>
          </a:p>
        </p:txBody>
      </p:sp>
      <p:sp>
        <p:nvSpPr>
          <p:cNvPr id="4" name="Rezervirano mjesto broja slajd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890C62-02BA-4B64-96F1-99D7E3BEEE56}" type="slidenum">
              <a:rPr kumimoji="0" lang="el-GR"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t>3</a:t>
            </a:fld>
            <a:endParaRPr kumimoji="0" lang="el-GR"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827897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en-US" i="1" dirty="0">
              <a:solidFill>
                <a:srgbClr val="FF0000"/>
              </a:solidFill>
            </a:endParaRPr>
          </a:p>
        </p:txBody>
      </p:sp>
      <p:sp>
        <p:nvSpPr>
          <p:cNvPr id="4" name="Rezervirano mjesto broja slajd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890C62-02BA-4B64-96F1-99D7E3BEEE56}" type="slidenum">
              <a:rPr kumimoji="0" lang="el-GR"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t>4</a:t>
            </a:fld>
            <a:endParaRPr kumimoji="0" lang="el-GR"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657828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2bab904ce24_0_19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g2bab904ce24_0_1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9062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2bab904ce24_0_19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g2bab904ce24_0_1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6791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2bab904ce24_0_19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g2bab904ce24_0_1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8256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2bab904ce24_0_19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g2bab904ce24_0_1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70077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2bab904ce24_0_19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g2bab904ce24_0_1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97384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76"/>
        <p:cNvGrpSpPr/>
        <p:nvPr/>
      </p:nvGrpSpPr>
      <p:grpSpPr>
        <a:xfrm>
          <a:off x="0" y="0"/>
          <a:ext cx="0" cy="0"/>
          <a:chOff x="0" y="0"/>
          <a:chExt cx="0" cy="0"/>
        </a:xfrm>
      </p:grpSpPr>
      <p:pic>
        <p:nvPicPr>
          <p:cNvPr id="77" name="Google Shape;77;g2bab904ce24_0_203"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extLst>
      <p:ext uri="{BB962C8B-B14F-4D97-AF65-F5344CB8AC3E}">
        <p14:creationId xmlns:p14="http://schemas.microsoft.com/office/powerpoint/2010/main" val="135941123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Intro Unit">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2B5C26-F28B-4AA9-BD2D-9793B5ACAA02}"/>
              </a:ext>
            </a:extLst>
          </p:cNvPr>
          <p:cNvSpPr>
            <a:spLocks noGrp="1"/>
          </p:cNvSpPr>
          <p:nvPr>
            <p:ph type="title" hasCustomPrompt="1"/>
          </p:nvPr>
        </p:nvSpPr>
        <p:spPr>
          <a:xfrm>
            <a:off x="558000" y="1079999"/>
            <a:ext cx="10515600" cy="893179"/>
          </a:xfrm>
        </p:spPr>
        <p:txBody>
          <a:bodyPr>
            <a:normAutofit/>
          </a:bodyPr>
          <a:lstStyle>
            <a:lvl1pPr>
              <a:defRPr lang="el-GR" sz="3600" b="1" kern="1200" dirty="0">
                <a:solidFill>
                  <a:srgbClr val="203864"/>
                </a:solidFill>
                <a:effectLst/>
                <a:latin typeface="+mn-lt"/>
                <a:ea typeface="Adobe Gothic Std B" panose="020B0800000000000000" pitchFamily="34" charset="-128"/>
                <a:cs typeface="+mj-cs"/>
              </a:defRPr>
            </a:lvl1pPr>
          </a:lstStyle>
          <a:p>
            <a:r>
              <a:rPr lang="en-US"/>
              <a:t>Unit 1</a:t>
            </a:r>
            <a:br>
              <a:rPr lang="en-US"/>
            </a:br>
            <a:r>
              <a:rPr lang="el-GR"/>
              <a:t>Στυλ κύριου τίτλου</a:t>
            </a:r>
          </a:p>
        </p:txBody>
      </p:sp>
      <p:sp>
        <p:nvSpPr>
          <p:cNvPr id="3" name="Θέση κειμένου 2">
            <a:extLst>
              <a:ext uri="{FF2B5EF4-FFF2-40B4-BE49-F238E27FC236}">
                <a16:creationId xmlns:a16="http://schemas.microsoft.com/office/drawing/2014/main" id="{C2867843-C85E-4F95-822E-2E2E06813F6C}"/>
              </a:ext>
            </a:extLst>
          </p:cNvPr>
          <p:cNvSpPr>
            <a:spLocks noGrp="1"/>
          </p:cNvSpPr>
          <p:nvPr>
            <p:ph type="body" idx="1"/>
          </p:nvPr>
        </p:nvSpPr>
        <p:spPr>
          <a:xfrm>
            <a:off x="558000" y="2160000"/>
            <a:ext cx="5157787" cy="503020"/>
          </a:xfrm>
        </p:spPr>
        <p:txBody>
          <a:bodyPr anchor="b">
            <a:normAutofit/>
          </a:bodyPr>
          <a:lstStyle>
            <a:lvl1pPr marL="0" indent="0">
              <a:buNone/>
              <a:defRPr lang="el-GR" sz="1800" b="1" kern="1200" dirty="0" smtClean="0">
                <a:solidFill>
                  <a:srgbClr val="000000"/>
                </a:solidFill>
                <a:latin typeface="Arial" panose="020B0604020202020204" pitchFamily="34" charset="0"/>
                <a:ea typeface="MS PGothic" panose="020B0600070205080204" pitchFamily="34" charset="-128"/>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A8468A7D-D857-4528-93D4-75CB428F4675}"/>
              </a:ext>
            </a:extLst>
          </p:cNvPr>
          <p:cNvSpPr>
            <a:spLocks noGrp="1"/>
          </p:cNvSpPr>
          <p:nvPr>
            <p:ph sz="half" idx="2"/>
          </p:nvPr>
        </p:nvSpPr>
        <p:spPr>
          <a:xfrm>
            <a:off x="558000" y="2687950"/>
            <a:ext cx="10515600" cy="3684588"/>
          </a:xfrm>
        </p:spPr>
        <p:txBody>
          <a:bodyPr/>
          <a:lstStyle>
            <a:lvl1pPr>
              <a:lnSpc>
                <a:spcPct val="150000"/>
              </a:lnSpc>
              <a:buClr>
                <a:srgbClr val="C01E24"/>
              </a:buClr>
              <a:defRPr>
                <a:latin typeface="+mn-lt"/>
              </a:defRPr>
            </a:lvl1pPr>
            <a:lvl2pPr>
              <a:lnSpc>
                <a:spcPct val="150000"/>
              </a:lnSpc>
              <a:buClr>
                <a:srgbClr val="C01E24"/>
              </a:buClr>
              <a:defRPr>
                <a:latin typeface="+mn-lt"/>
              </a:defRPr>
            </a:lvl2pPr>
            <a:lvl3pPr>
              <a:lnSpc>
                <a:spcPct val="150000"/>
              </a:lnSpc>
              <a:buClr>
                <a:srgbClr val="C01E24"/>
              </a:buClr>
              <a:defRPr>
                <a:latin typeface="+mn-lt"/>
              </a:defRPr>
            </a:lvl3pPr>
            <a:lvl4pPr>
              <a:lnSpc>
                <a:spcPct val="150000"/>
              </a:lnSpc>
              <a:buClr>
                <a:srgbClr val="C01E24"/>
              </a:buClr>
              <a:defRPr>
                <a:latin typeface="+mn-lt"/>
              </a:defRPr>
            </a:lvl4pPr>
            <a:lvl5pPr>
              <a:lnSpc>
                <a:spcPct val="150000"/>
              </a:lnSpc>
              <a:buClr>
                <a:srgbClr val="C01E24"/>
              </a:buClr>
              <a:defRPr>
                <a:latin typeface="+mn-lt"/>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6" name="Εικόνα 5">
            <a:extLst>
              <a:ext uri="{FF2B5EF4-FFF2-40B4-BE49-F238E27FC236}">
                <a16:creationId xmlns:a16="http://schemas.microsoft.com/office/drawing/2014/main" id="{32D2C6E2-DA3C-03C5-4B1D-9DB2EFCDEC7A}"/>
              </a:ext>
            </a:extLst>
          </p:cNvPr>
          <p:cNvPicPr>
            <a:picLocks noChangeAspect="1"/>
          </p:cNvPicPr>
          <p:nvPr userDrawn="1"/>
        </p:nvPicPr>
        <p:blipFill rotWithShape="1">
          <a:blip r:embed="rId2"/>
          <a:srcRect b="59835"/>
          <a:stretch/>
        </p:blipFill>
        <p:spPr>
          <a:xfrm>
            <a:off x="4903" y="6508739"/>
            <a:ext cx="12191695" cy="349261"/>
          </a:xfrm>
          <a:prstGeom prst="rect">
            <a:avLst/>
          </a:prstGeom>
        </p:spPr>
      </p:pic>
      <p:pic>
        <p:nvPicPr>
          <p:cNvPr id="5" name="Εικόνα 4"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B601D7AC-22F9-68D2-2485-EF228EEDE29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1652422" y="61782"/>
            <a:ext cx="473524" cy="827819"/>
          </a:xfrm>
          <a:prstGeom prst="rect">
            <a:avLst/>
          </a:prstGeom>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extLst>
      <p:ext uri="{BB962C8B-B14F-4D97-AF65-F5344CB8AC3E}">
        <p14:creationId xmlns:p14="http://schemas.microsoft.com/office/powerpoint/2010/main" val="519503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78"/>
        <p:cNvGrpSpPr/>
        <p:nvPr/>
      </p:nvGrpSpPr>
      <p:grpSpPr>
        <a:xfrm>
          <a:off x="0" y="0"/>
          <a:ext cx="0" cy="0"/>
          <a:chOff x="0" y="0"/>
          <a:chExt cx="0" cy="0"/>
        </a:xfrm>
      </p:grpSpPr>
      <p:sp>
        <p:nvSpPr>
          <p:cNvPr id="79" name="Google Shape;79;g2bab904ce24_0_20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0" name="Google Shape;80;g2bab904ce24_0_205"/>
          <p:cNvSpPr txBox="1"/>
          <p:nvPr/>
        </p:nvSpPr>
        <p:spPr>
          <a:xfrm>
            <a:off x="361999" y="5260932"/>
            <a:ext cx="2562300" cy="46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Impact"/>
                <a:ea typeface="Impact"/>
                <a:cs typeface="Impact"/>
                <a:sym typeface="Impact"/>
              </a:rPr>
              <a:t>2. Empower</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1" name="Google Shape;81;g2bab904ce24_0_205"/>
          <p:cNvSpPr txBox="1"/>
          <p:nvPr/>
        </p:nvSpPr>
        <p:spPr>
          <a:xfrm>
            <a:off x="6112132" y="5231422"/>
            <a:ext cx="2466000" cy="4617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Impact"/>
                <a:ea typeface="Impact"/>
                <a:cs typeface="Impact"/>
                <a:sym typeface="Impact"/>
              </a:rPr>
              <a:t>3. Participate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82;g2bab904ce24_0_205"/>
          <p:cNvSpPr txBox="1"/>
          <p:nvPr/>
        </p:nvSpPr>
        <p:spPr>
          <a:xfrm>
            <a:off x="381260" y="2409476"/>
            <a:ext cx="2509500" cy="5232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FFFFFF"/>
                </a:solidFill>
                <a:effectLst/>
                <a:uLnTx/>
                <a:uFillTx/>
                <a:latin typeface="Impact"/>
                <a:ea typeface="Impact"/>
                <a:cs typeface="Impact"/>
                <a:sym typeface="Impact"/>
              </a:rPr>
              <a:t>1. Prevent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83" name="Google Shape;83;g2bab904ce24_0_205"/>
          <p:cNvPicPr preferRelativeResize="0"/>
          <p:nvPr/>
        </p:nvPicPr>
        <p:blipFill rotWithShape="1">
          <a:blip r:embed="rId2">
            <a:alphaModFix/>
          </a:blip>
          <a:srcRect b="59834"/>
          <a:stretch/>
        </p:blipFill>
        <p:spPr>
          <a:xfrm>
            <a:off x="4903" y="6508739"/>
            <a:ext cx="12191695" cy="349261"/>
          </a:xfrm>
          <a:prstGeom prst="rect">
            <a:avLst/>
          </a:prstGeom>
          <a:noFill/>
          <a:ln>
            <a:noFill/>
          </a:ln>
        </p:spPr>
      </p:pic>
      <p:pic>
        <p:nvPicPr>
          <p:cNvPr id="84" name="Google Shape;84;g2bab904ce24_0_205"/>
          <p:cNvPicPr preferRelativeResize="0"/>
          <p:nvPr/>
        </p:nvPicPr>
        <p:blipFill rotWithShape="1">
          <a:blip r:embed="rId2">
            <a:alphaModFix/>
          </a:blip>
          <a:srcRect b="59834"/>
          <a:stretch/>
        </p:blipFill>
        <p:spPr>
          <a:xfrm rot="10800000">
            <a:off x="-8250" y="-4107"/>
            <a:ext cx="12191695" cy="349261"/>
          </a:xfrm>
          <a:prstGeom prst="rect">
            <a:avLst/>
          </a:prstGeom>
          <a:noFill/>
          <a:ln>
            <a:noFill/>
          </a:ln>
        </p:spPr>
      </p:pic>
      <p:pic>
        <p:nvPicPr>
          <p:cNvPr id="85" name="Google Shape;85;g2bab904ce24_0_205"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extLst>
      <p:ext uri="{BB962C8B-B14F-4D97-AF65-F5344CB8AC3E}">
        <p14:creationId xmlns:p14="http://schemas.microsoft.com/office/powerpoint/2010/main" val="338162365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other slide 1 column" type="obj">
  <p:cSld name="Submodule other slide 1 column">
    <p:spTree>
      <p:nvGrpSpPr>
        <p:cNvPr id="1" name="Shape 87"/>
        <p:cNvGrpSpPr/>
        <p:nvPr/>
      </p:nvGrpSpPr>
      <p:grpSpPr>
        <a:xfrm>
          <a:off x="0" y="0"/>
          <a:ext cx="0" cy="0"/>
          <a:chOff x="0" y="0"/>
          <a:chExt cx="0" cy="0"/>
        </a:xfrm>
      </p:grpSpPr>
      <p:sp>
        <p:nvSpPr>
          <p:cNvPr id="88" name="Google Shape;88;g2bab904ce24_0_214"/>
          <p:cNvSpPr txBox="1">
            <a:spLocks noGrp="1"/>
          </p:cNvSpPr>
          <p:nvPr>
            <p:ph type="title"/>
          </p:nvPr>
        </p:nvSpPr>
        <p:spPr>
          <a:xfrm>
            <a:off x="558000" y="1080000"/>
            <a:ext cx="11059800" cy="728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9" name="Google Shape;89;g2bab904ce24_0_214"/>
          <p:cNvSpPr txBox="1">
            <a:spLocks noGrp="1"/>
          </p:cNvSpPr>
          <p:nvPr>
            <p:ph type="body" idx="1"/>
          </p:nvPr>
        </p:nvSpPr>
        <p:spPr>
          <a:xfrm>
            <a:off x="557999" y="2459736"/>
            <a:ext cx="11059800" cy="3941400"/>
          </a:xfrm>
          <a:prstGeom prst="rect">
            <a:avLst/>
          </a:prstGeom>
          <a:noFill/>
          <a:ln>
            <a:noFill/>
          </a:ln>
        </p:spPr>
        <p:txBody>
          <a:bodyPr spcFirstLastPara="1" wrap="square" lIns="91425" tIns="45700" rIns="91425" bIns="45700" anchor="t" anchorCtr="0">
            <a:normAutofit/>
          </a:bodyPr>
          <a:lstStyle>
            <a:lvl1pPr marL="457200" lvl="0" indent="-342900" algn="l" rtl="0">
              <a:lnSpc>
                <a:spcPct val="100000"/>
              </a:lnSpc>
              <a:spcBef>
                <a:spcPts val="600"/>
              </a:spcBef>
              <a:spcAft>
                <a:spcPts val="0"/>
              </a:spcAft>
              <a:buSzPts val="1800"/>
              <a:buChar char="▪"/>
              <a:defRPr/>
            </a:lvl1pPr>
            <a:lvl2pPr marL="914400" lvl="1" indent="-365760" algn="l" rtl="0">
              <a:lnSpc>
                <a:spcPct val="100000"/>
              </a:lnSpc>
              <a:spcBef>
                <a:spcPts val="600"/>
              </a:spcBef>
              <a:spcAft>
                <a:spcPts val="0"/>
              </a:spcAft>
              <a:buSzPts val="2160"/>
              <a:buChar char="▪"/>
              <a:defRPr/>
            </a:lvl2pPr>
            <a:lvl3pPr marL="1371600" lvl="2" indent="-342900" algn="l" rtl="0">
              <a:lnSpc>
                <a:spcPct val="100000"/>
              </a:lnSpc>
              <a:spcBef>
                <a:spcPts val="600"/>
              </a:spcBef>
              <a:spcAft>
                <a:spcPts val="0"/>
              </a:spcAft>
              <a:buSzPts val="1800"/>
              <a:buChar char="▪"/>
              <a:defRPr/>
            </a:lvl3pPr>
            <a:lvl4pPr marL="1828800" lvl="3" indent="-342900" algn="l" rtl="0">
              <a:lnSpc>
                <a:spcPct val="100000"/>
              </a:lnSpc>
              <a:spcBef>
                <a:spcPts val="600"/>
              </a:spcBef>
              <a:spcAft>
                <a:spcPts val="0"/>
              </a:spcAft>
              <a:buSzPts val="1800"/>
              <a:buChar char="▪"/>
              <a:defRPr/>
            </a:lvl4pPr>
            <a:lvl5pPr marL="2286000" lvl="4" indent="-342900" algn="l" rtl="0">
              <a:lnSpc>
                <a:spcPct val="100000"/>
              </a:lnSpc>
              <a:spcBef>
                <a:spcPts val="600"/>
              </a:spcBef>
              <a:spcAft>
                <a:spcPts val="0"/>
              </a:spcAft>
              <a:buSzPts val="1800"/>
              <a:buChar char="▪"/>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 name="Google Shape;135;g2bb2862943f_0_667">
            <a:extLst>
              <a:ext uri="{FF2B5EF4-FFF2-40B4-BE49-F238E27FC236}">
                <a16:creationId xmlns:a16="http://schemas.microsoft.com/office/drawing/2014/main" id="{43790A6D-F2D3-4259-9144-E79C66893D79}"/>
              </a:ext>
            </a:extLst>
          </p:cNvPr>
          <p:cNvSpPr txBox="1"/>
          <p:nvPr userDrawn="1"/>
        </p:nvSpPr>
        <p:spPr>
          <a:xfrm>
            <a:off x="-38637" y="36990"/>
            <a:ext cx="2524259" cy="31410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80000"/>
              </a:lnSpc>
              <a:spcBef>
                <a:spcPts val="0"/>
              </a:spcBef>
              <a:spcAft>
                <a:spcPts val="0"/>
              </a:spcAft>
              <a:buNone/>
            </a:pPr>
            <a:r>
              <a:rPr lang="en-US" sz="1800" b="1" dirty="0">
                <a:solidFill>
                  <a:schemeClr val="lt1"/>
                </a:solidFill>
                <a:highlight>
                  <a:srgbClr val="C01E24"/>
                </a:highlight>
                <a:latin typeface="Arial"/>
                <a:ea typeface="Arial"/>
                <a:cs typeface="Arial"/>
                <a:sym typeface="Arial"/>
              </a:rPr>
              <a:t> </a:t>
            </a:r>
            <a:r>
              <a:rPr lang="en-US" sz="1800" b="1" dirty="0">
                <a:solidFill>
                  <a:schemeClr val="lt1"/>
                </a:solidFill>
                <a:highlight>
                  <a:srgbClr val="C01E24"/>
                </a:highlight>
                <a:latin typeface="Calibri" panose="020F0502020204030204" pitchFamily="34" charset="0"/>
                <a:ea typeface="Arial"/>
                <a:cs typeface="Calibri" panose="020F0502020204030204" pitchFamily="34" charset="0"/>
                <a:sym typeface="Arial"/>
              </a:rPr>
              <a:t>8.4 </a:t>
            </a:r>
            <a:r>
              <a:rPr lang="en-US" sz="1800" dirty="0">
                <a:solidFill>
                  <a:srgbClr val="7F7F7F"/>
                </a:solidFill>
                <a:latin typeface="Calibri" panose="020F0502020204030204" pitchFamily="34" charset="0"/>
                <a:ea typeface="Arial"/>
                <a:cs typeface="Calibri" panose="020F0502020204030204" pitchFamily="34" charset="0"/>
                <a:sym typeface="Arial"/>
              </a:rPr>
              <a:t> </a:t>
            </a:r>
            <a:r>
              <a:rPr lang="en-US" sz="1800" dirty="0">
                <a:solidFill>
                  <a:srgbClr val="7F7F7F"/>
                </a:solidFill>
                <a:latin typeface="Abadi Extra Light" panose="020B0204020104020204" pitchFamily="34" charset="0"/>
                <a:ea typeface="Arial"/>
                <a:cs typeface="Calibri" panose="020F0502020204030204" pitchFamily="34" charset="0"/>
                <a:sym typeface="Arial"/>
              </a:rPr>
              <a:t>Newborn’s care </a:t>
            </a:r>
            <a:endParaRPr sz="1800" dirty="0">
              <a:solidFill>
                <a:srgbClr val="7F7F7F"/>
              </a:solidFill>
              <a:latin typeface="Abadi Extra Light" panose="020B0204020104020204" pitchFamily="34" charset="0"/>
              <a:ea typeface="Calibri"/>
              <a:cs typeface="Calibri" panose="020F0502020204030204" pitchFamily="34" charset="0"/>
              <a:sym typeface="Calibri"/>
            </a:endParaRPr>
          </a:p>
        </p:txBody>
      </p:sp>
    </p:spTree>
    <p:extLst>
      <p:ext uri="{BB962C8B-B14F-4D97-AF65-F5344CB8AC3E}">
        <p14:creationId xmlns:p14="http://schemas.microsoft.com/office/powerpoint/2010/main" val="435141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91"/>
        <p:cNvGrpSpPr/>
        <p:nvPr/>
      </p:nvGrpSpPr>
      <p:grpSpPr>
        <a:xfrm>
          <a:off x="0" y="0"/>
          <a:ext cx="0" cy="0"/>
          <a:chOff x="0" y="0"/>
          <a:chExt cx="0" cy="0"/>
        </a:xfrm>
      </p:grpSpPr>
      <p:sp>
        <p:nvSpPr>
          <p:cNvPr id="92" name="Google Shape;92;g2bab904ce24_0_218"/>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0"/>
              </a:srgbClr>
            </a:outerShdw>
          </a:effectLst>
        </p:spPr>
        <p:txBody>
          <a:bodyPr spcFirstLastPara="1" wrap="square" lIns="91425" tIns="45700" rIns="91425" bIns="45700" anchor="ctr" anchorCtr="0">
            <a:noAutofit/>
          </a:bodyPr>
          <a:lstStyle/>
          <a:p>
            <a:pPr marL="285750" marR="0" lvl="0" indent="-171450" algn="ctr" defTabSz="914400" rtl="0" eaLnBrk="1" fontAlgn="auto" latinLnBrk="0" hangingPunct="1">
              <a:lnSpc>
                <a:spcPct val="100000"/>
              </a:lnSpc>
              <a:spcBef>
                <a:spcPts val="0"/>
              </a:spcBef>
              <a:spcAft>
                <a:spcPts val="0"/>
              </a:spcAft>
              <a:buClr>
                <a:srgbClr val="000000"/>
              </a:buClr>
              <a:buSzPts val="1800"/>
              <a:buFont typeface="Noto Sans Symbols"/>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3" name="Google Shape;93;g2bab904ce24_0_218"/>
          <p:cNvSpPr txBox="1">
            <a:spLocks noGrp="1"/>
          </p:cNvSpPr>
          <p:nvPr>
            <p:ph type="title"/>
          </p:nvPr>
        </p:nvSpPr>
        <p:spPr>
          <a:xfrm>
            <a:off x="558000" y="1080000"/>
            <a:ext cx="10515600" cy="6183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4" name="Google Shape;94;g2bab904ce24_0_218"/>
          <p:cNvSpPr txBox="1">
            <a:spLocks noGrp="1"/>
          </p:cNvSpPr>
          <p:nvPr>
            <p:ph type="body" idx="1"/>
          </p:nvPr>
        </p:nvSpPr>
        <p:spPr>
          <a:xfrm>
            <a:off x="558000" y="2218304"/>
            <a:ext cx="7872900" cy="3787500"/>
          </a:xfrm>
          <a:prstGeom prst="rect">
            <a:avLst/>
          </a:prstGeom>
          <a:noFill/>
          <a:ln>
            <a:noFill/>
          </a:ln>
        </p:spPr>
        <p:txBody>
          <a:bodyPr spcFirstLastPara="1" wrap="square" lIns="91425" tIns="45700" rIns="91425" bIns="45700" anchor="t" anchorCtr="0">
            <a:normAutofit/>
          </a:bodyPr>
          <a:lstStyle>
            <a:lvl1pPr marL="457200" lvl="0" indent="-368300" algn="l" rtl="0">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rtl="0">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rtl="0">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rtl="0">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rtl="0">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pic>
        <p:nvPicPr>
          <p:cNvPr id="95" name="Google Shape;95;g2bab904ce24_0_218"/>
          <p:cNvPicPr preferRelativeResize="0"/>
          <p:nvPr/>
        </p:nvPicPr>
        <p:blipFill rotWithShape="1">
          <a:blip r:embed="rId2">
            <a:alphaModFix/>
          </a:blip>
          <a:srcRect b="59834"/>
          <a:stretch/>
        </p:blipFill>
        <p:spPr>
          <a:xfrm>
            <a:off x="4903" y="6508739"/>
            <a:ext cx="12191695" cy="349261"/>
          </a:xfrm>
          <a:prstGeom prst="rect">
            <a:avLst/>
          </a:prstGeom>
          <a:noFill/>
          <a:ln>
            <a:noFill/>
          </a:ln>
        </p:spPr>
      </p:pic>
      <p:pic>
        <p:nvPicPr>
          <p:cNvPr id="96" name="Google Shape;96;g2bab904ce24_0_218"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extLst>
      <p:ext uri="{BB962C8B-B14F-4D97-AF65-F5344CB8AC3E}">
        <p14:creationId xmlns:p14="http://schemas.microsoft.com/office/powerpoint/2010/main" val="225365676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98"/>
        <p:cNvGrpSpPr/>
        <p:nvPr/>
      </p:nvGrpSpPr>
      <p:grpSpPr>
        <a:xfrm>
          <a:off x="0" y="0"/>
          <a:ext cx="0" cy="0"/>
          <a:chOff x="0" y="0"/>
          <a:chExt cx="0" cy="0"/>
        </a:xfrm>
      </p:grpSpPr>
      <p:sp>
        <p:nvSpPr>
          <p:cNvPr id="99" name="Google Shape;99;g2bab904ce24_0_225"/>
          <p:cNvSpPr txBox="1">
            <a:spLocks noGrp="1"/>
          </p:cNvSpPr>
          <p:nvPr>
            <p:ph type="title"/>
          </p:nvPr>
        </p:nvSpPr>
        <p:spPr>
          <a:xfrm>
            <a:off x="558000" y="1079999"/>
            <a:ext cx="10515600" cy="893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0" name="Google Shape;100;g2bab904ce24_0_225"/>
          <p:cNvSpPr txBox="1">
            <a:spLocks noGrp="1"/>
          </p:cNvSpPr>
          <p:nvPr>
            <p:ph type="body" idx="1"/>
          </p:nvPr>
        </p:nvSpPr>
        <p:spPr>
          <a:xfrm>
            <a:off x="558000" y="2160000"/>
            <a:ext cx="5157900" cy="503100"/>
          </a:xfrm>
          <a:prstGeom prst="rect">
            <a:avLst/>
          </a:prstGeom>
          <a:noFill/>
          <a:ln>
            <a:noFill/>
          </a:ln>
        </p:spPr>
        <p:txBody>
          <a:bodyPr spcFirstLastPara="1" wrap="square" lIns="91425" tIns="45700" rIns="91425" bIns="45700" anchor="b" anchorCtr="0">
            <a:normAutofit/>
          </a:bodyPr>
          <a:lstStyle>
            <a:lvl1pPr marL="457200" lvl="0" indent="-228600" algn="l" rtl="0">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rtl="0">
              <a:lnSpc>
                <a:spcPct val="100000"/>
              </a:lnSpc>
              <a:spcBef>
                <a:spcPts val="600"/>
              </a:spcBef>
              <a:spcAft>
                <a:spcPts val="0"/>
              </a:spcAft>
              <a:buSzPts val="2400"/>
              <a:buNone/>
              <a:defRPr sz="2000" b="1"/>
            </a:lvl2pPr>
            <a:lvl3pPr marL="1371600" lvl="2" indent="-228600" algn="l" rtl="0">
              <a:lnSpc>
                <a:spcPct val="100000"/>
              </a:lnSpc>
              <a:spcBef>
                <a:spcPts val="600"/>
              </a:spcBef>
              <a:spcAft>
                <a:spcPts val="0"/>
              </a:spcAft>
              <a:buSzPts val="1800"/>
              <a:buNone/>
              <a:defRPr sz="1800" b="1"/>
            </a:lvl3pPr>
            <a:lvl4pPr marL="1828800" lvl="3" indent="-228600" algn="l" rtl="0">
              <a:lnSpc>
                <a:spcPct val="100000"/>
              </a:lnSpc>
              <a:spcBef>
                <a:spcPts val="600"/>
              </a:spcBef>
              <a:spcAft>
                <a:spcPts val="0"/>
              </a:spcAft>
              <a:buSzPts val="1600"/>
              <a:buNone/>
              <a:defRPr sz="1600" b="1"/>
            </a:lvl4pPr>
            <a:lvl5pPr marL="2286000" lvl="4" indent="-228600" algn="l" rtl="0">
              <a:lnSpc>
                <a:spcPct val="100000"/>
              </a:lnSpc>
              <a:spcBef>
                <a:spcPts val="600"/>
              </a:spcBef>
              <a:spcAft>
                <a:spcPts val="0"/>
              </a:spcAft>
              <a:buSzPts val="1600"/>
              <a:buNone/>
              <a:defRPr sz="1600" b="1"/>
            </a:lvl5pPr>
            <a:lvl6pPr marL="2743200" lvl="5" indent="-228600" algn="l" rtl="0">
              <a:lnSpc>
                <a:spcPct val="90000"/>
              </a:lnSpc>
              <a:spcBef>
                <a:spcPts val="6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101" name="Google Shape;101;g2bab904ce24_0_225"/>
          <p:cNvSpPr txBox="1">
            <a:spLocks noGrp="1"/>
          </p:cNvSpPr>
          <p:nvPr>
            <p:ph type="body" idx="2"/>
          </p:nvPr>
        </p:nvSpPr>
        <p:spPr>
          <a:xfrm>
            <a:off x="558000" y="2687950"/>
            <a:ext cx="10515600" cy="3684600"/>
          </a:xfrm>
          <a:prstGeom prst="rect">
            <a:avLst/>
          </a:prstGeom>
          <a:noFill/>
          <a:ln>
            <a:noFill/>
          </a:ln>
        </p:spPr>
        <p:txBody>
          <a:bodyPr spcFirstLastPara="1" wrap="square" lIns="91425" tIns="45700" rIns="91425" bIns="45700" anchor="t" anchorCtr="0">
            <a:normAutofit/>
          </a:bodyPr>
          <a:lstStyle>
            <a:lvl1pPr marL="457200" lvl="0" indent="-368300" algn="l" rtl="0">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rtl="0">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rtl="0">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rtl="0">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rtl="0">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pic>
        <p:nvPicPr>
          <p:cNvPr id="102" name="Google Shape;102;g2bab904ce24_0_225"/>
          <p:cNvPicPr preferRelativeResize="0"/>
          <p:nvPr/>
        </p:nvPicPr>
        <p:blipFill rotWithShape="1">
          <a:blip r:embed="rId2">
            <a:alphaModFix/>
          </a:blip>
          <a:srcRect b="59834"/>
          <a:stretch/>
        </p:blipFill>
        <p:spPr>
          <a:xfrm>
            <a:off x="4903" y="6508739"/>
            <a:ext cx="12191695" cy="349261"/>
          </a:xfrm>
          <a:prstGeom prst="rect">
            <a:avLst/>
          </a:prstGeom>
          <a:noFill/>
          <a:ln>
            <a:noFill/>
          </a:ln>
        </p:spPr>
      </p:pic>
      <p:pic>
        <p:nvPicPr>
          <p:cNvPr id="103" name="Google Shape;103;g2bab904ce24_0_225"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extLst>
      <p:ext uri="{BB962C8B-B14F-4D97-AF65-F5344CB8AC3E}">
        <p14:creationId xmlns:p14="http://schemas.microsoft.com/office/powerpoint/2010/main" val="1906674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105"/>
        <p:cNvGrpSpPr/>
        <p:nvPr/>
      </p:nvGrpSpPr>
      <p:grpSpPr>
        <a:xfrm>
          <a:off x="0" y="0"/>
          <a:ext cx="0" cy="0"/>
          <a:chOff x="0" y="0"/>
          <a:chExt cx="0" cy="0"/>
        </a:xfrm>
      </p:grpSpPr>
      <p:sp>
        <p:nvSpPr>
          <p:cNvPr id="106" name="Google Shape;106;g2bab904ce24_0_232"/>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7" name="Google Shape;107;g2bab904ce24_0_232"/>
          <p:cNvSpPr txBox="1">
            <a:spLocks noGrp="1"/>
          </p:cNvSpPr>
          <p:nvPr>
            <p:ph type="body" idx="1"/>
          </p:nvPr>
        </p:nvSpPr>
        <p:spPr>
          <a:xfrm>
            <a:off x="557999" y="1799999"/>
            <a:ext cx="5852100" cy="4866000"/>
          </a:xfrm>
          <a:prstGeom prst="rect">
            <a:avLst/>
          </a:prstGeom>
          <a:noFill/>
          <a:ln>
            <a:noFill/>
          </a:ln>
        </p:spPr>
        <p:txBody>
          <a:bodyPr spcFirstLastPara="1" wrap="square" lIns="91425" tIns="45700" rIns="91425" bIns="45700" anchor="t" anchorCtr="0">
            <a:normAutofit/>
          </a:bodyPr>
          <a:lstStyle>
            <a:lvl1pPr marL="457200" lvl="0" indent="-381000" algn="l" rtl="0">
              <a:lnSpc>
                <a:spcPct val="100000"/>
              </a:lnSpc>
              <a:spcBef>
                <a:spcPts val="600"/>
              </a:spcBef>
              <a:spcAft>
                <a:spcPts val="0"/>
              </a:spcAft>
              <a:buSzPts val="2400"/>
              <a:buChar char="▪"/>
              <a:defRPr sz="2400"/>
            </a:lvl1pPr>
            <a:lvl2pPr marL="914400" lvl="1" indent="-365760" algn="l" rtl="0">
              <a:lnSpc>
                <a:spcPct val="100000"/>
              </a:lnSpc>
              <a:spcBef>
                <a:spcPts val="600"/>
              </a:spcBef>
              <a:spcAft>
                <a:spcPts val="0"/>
              </a:spcAft>
              <a:buSzPts val="2160"/>
              <a:buChar char="▪"/>
              <a:defRPr/>
            </a:lvl2pPr>
            <a:lvl3pPr marL="1371600" lvl="2" indent="-342900" algn="l" rtl="0">
              <a:lnSpc>
                <a:spcPct val="100000"/>
              </a:lnSpc>
              <a:spcBef>
                <a:spcPts val="600"/>
              </a:spcBef>
              <a:spcAft>
                <a:spcPts val="0"/>
              </a:spcAft>
              <a:buSzPts val="1800"/>
              <a:buChar char="▪"/>
              <a:defRPr/>
            </a:lvl3pPr>
            <a:lvl4pPr marL="1828800" lvl="3" indent="-342900" algn="l" rtl="0">
              <a:lnSpc>
                <a:spcPct val="100000"/>
              </a:lnSpc>
              <a:spcBef>
                <a:spcPts val="600"/>
              </a:spcBef>
              <a:spcAft>
                <a:spcPts val="0"/>
              </a:spcAft>
              <a:buSzPts val="1800"/>
              <a:buChar char="▪"/>
              <a:defRPr/>
            </a:lvl4pPr>
            <a:lvl5pPr marL="2286000" lvl="4" indent="-342900" algn="l" rtl="0">
              <a:lnSpc>
                <a:spcPct val="100000"/>
              </a:lnSpc>
              <a:spcBef>
                <a:spcPts val="600"/>
              </a:spcBef>
              <a:spcAft>
                <a:spcPts val="0"/>
              </a:spcAft>
              <a:buSzPts val="1800"/>
              <a:buChar char="▪"/>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pic>
        <p:nvPicPr>
          <p:cNvPr id="109" name="Google Shape;109;g2bab904ce24_0_232"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2" name="Google Shape;135;g2bb2862943f_0_667">
            <a:extLst>
              <a:ext uri="{FF2B5EF4-FFF2-40B4-BE49-F238E27FC236}">
                <a16:creationId xmlns:a16="http://schemas.microsoft.com/office/drawing/2014/main" id="{F9E537C4-E537-A6E4-752B-28CC6A7CFAB5}"/>
              </a:ext>
            </a:extLst>
          </p:cNvPr>
          <p:cNvSpPr txBox="1"/>
          <p:nvPr userDrawn="1"/>
        </p:nvSpPr>
        <p:spPr>
          <a:xfrm>
            <a:off x="-38637" y="36990"/>
            <a:ext cx="2524259" cy="31410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80000"/>
              </a:lnSpc>
              <a:spcBef>
                <a:spcPts val="0"/>
              </a:spcBef>
              <a:spcAft>
                <a:spcPts val="0"/>
              </a:spcAft>
              <a:buNone/>
            </a:pPr>
            <a:r>
              <a:rPr lang="en-US" sz="1800" b="1" dirty="0">
                <a:solidFill>
                  <a:schemeClr val="lt1"/>
                </a:solidFill>
                <a:highlight>
                  <a:srgbClr val="C01E24"/>
                </a:highlight>
                <a:latin typeface="Arial"/>
                <a:ea typeface="Arial"/>
                <a:cs typeface="Arial"/>
                <a:sym typeface="Arial"/>
              </a:rPr>
              <a:t> </a:t>
            </a:r>
            <a:r>
              <a:rPr lang="en-US" sz="1800" b="1" dirty="0">
                <a:solidFill>
                  <a:schemeClr val="lt1"/>
                </a:solidFill>
                <a:highlight>
                  <a:srgbClr val="C01E24"/>
                </a:highlight>
                <a:latin typeface="Calibri" panose="020F0502020204030204" pitchFamily="34" charset="0"/>
                <a:ea typeface="Arial"/>
                <a:cs typeface="Calibri" panose="020F0502020204030204" pitchFamily="34" charset="0"/>
                <a:sym typeface="Arial"/>
              </a:rPr>
              <a:t>8.4 </a:t>
            </a:r>
            <a:r>
              <a:rPr lang="en-US" sz="1800" dirty="0">
                <a:solidFill>
                  <a:srgbClr val="7F7F7F"/>
                </a:solidFill>
                <a:latin typeface="Calibri" panose="020F0502020204030204" pitchFamily="34" charset="0"/>
                <a:ea typeface="Arial"/>
                <a:cs typeface="Calibri" panose="020F0502020204030204" pitchFamily="34" charset="0"/>
                <a:sym typeface="Arial"/>
              </a:rPr>
              <a:t> </a:t>
            </a:r>
            <a:r>
              <a:rPr lang="en-US" sz="1800" dirty="0">
                <a:solidFill>
                  <a:srgbClr val="7F7F7F"/>
                </a:solidFill>
                <a:latin typeface="Abadi Extra Light" panose="020B0204020104020204" pitchFamily="34" charset="0"/>
                <a:ea typeface="Arial"/>
                <a:cs typeface="Calibri" panose="020F0502020204030204" pitchFamily="34" charset="0"/>
                <a:sym typeface="Arial"/>
              </a:rPr>
              <a:t>Newborn’s care </a:t>
            </a:r>
            <a:endParaRPr sz="1800" dirty="0">
              <a:solidFill>
                <a:srgbClr val="7F7F7F"/>
              </a:solidFill>
              <a:latin typeface="Abadi Extra Light" panose="020B0204020104020204" pitchFamily="34" charset="0"/>
              <a:ea typeface="Calibri"/>
              <a:cs typeface="Calibri" panose="020F0502020204030204" pitchFamily="34" charset="0"/>
              <a:sym typeface="Calibri"/>
            </a:endParaRPr>
          </a:p>
        </p:txBody>
      </p:sp>
    </p:spTree>
    <p:extLst>
      <p:ext uri="{BB962C8B-B14F-4D97-AF65-F5344CB8AC3E}">
        <p14:creationId xmlns:p14="http://schemas.microsoft.com/office/powerpoint/2010/main" val="387828455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Unit slide with 2 columns" type="twoObj">
  <p:cSld name="Unit slide with 2 columns">
    <p:spTree>
      <p:nvGrpSpPr>
        <p:cNvPr id="1" name="Shape 110"/>
        <p:cNvGrpSpPr/>
        <p:nvPr/>
      </p:nvGrpSpPr>
      <p:grpSpPr>
        <a:xfrm>
          <a:off x="0" y="0"/>
          <a:ext cx="0" cy="0"/>
          <a:chOff x="0" y="0"/>
          <a:chExt cx="0" cy="0"/>
        </a:xfrm>
      </p:grpSpPr>
      <p:sp>
        <p:nvSpPr>
          <p:cNvPr id="111" name="Google Shape;111;g2bab904ce24_0_237"/>
          <p:cNvSpPr txBox="1">
            <a:spLocks noGrp="1"/>
          </p:cNvSpPr>
          <p:nvPr>
            <p:ph type="title"/>
          </p:nvPr>
        </p:nvSpPr>
        <p:spPr>
          <a:xfrm>
            <a:off x="558000" y="1080000"/>
            <a:ext cx="11396700" cy="5991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2" name="Google Shape;112;g2bab904ce24_0_237"/>
          <p:cNvSpPr txBox="1">
            <a:spLocks noGrp="1"/>
          </p:cNvSpPr>
          <p:nvPr>
            <p:ph type="body" idx="1"/>
          </p:nvPr>
        </p:nvSpPr>
        <p:spPr>
          <a:xfrm>
            <a:off x="557999" y="1800000"/>
            <a:ext cx="5409600" cy="4893300"/>
          </a:xfrm>
          <a:prstGeom prst="rect">
            <a:avLst/>
          </a:prstGeom>
          <a:noFill/>
          <a:ln>
            <a:noFill/>
          </a:ln>
        </p:spPr>
        <p:txBody>
          <a:bodyPr spcFirstLastPara="1" wrap="square" lIns="91425" tIns="45700" rIns="91425" bIns="45700" anchor="t" anchorCtr="0">
            <a:normAutofit/>
          </a:bodyPr>
          <a:lstStyle>
            <a:lvl1pPr marL="457200" lvl="0" indent="-342900" algn="l" rtl="0">
              <a:lnSpc>
                <a:spcPct val="100000"/>
              </a:lnSpc>
              <a:spcBef>
                <a:spcPts val="600"/>
              </a:spcBef>
              <a:spcAft>
                <a:spcPts val="0"/>
              </a:spcAft>
              <a:buSzPts val="1800"/>
              <a:buChar char="▪"/>
              <a:defRPr/>
            </a:lvl1pPr>
            <a:lvl2pPr marL="914400" lvl="1" indent="-365760" algn="l" rtl="0">
              <a:lnSpc>
                <a:spcPct val="100000"/>
              </a:lnSpc>
              <a:spcBef>
                <a:spcPts val="600"/>
              </a:spcBef>
              <a:spcAft>
                <a:spcPts val="0"/>
              </a:spcAft>
              <a:buSzPts val="2160"/>
              <a:buChar char="▪"/>
              <a:defRPr/>
            </a:lvl2pPr>
            <a:lvl3pPr marL="1371600" lvl="2" indent="-342900" algn="l" rtl="0">
              <a:lnSpc>
                <a:spcPct val="100000"/>
              </a:lnSpc>
              <a:spcBef>
                <a:spcPts val="600"/>
              </a:spcBef>
              <a:spcAft>
                <a:spcPts val="0"/>
              </a:spcAft>
              <a:buSzPts val="1800"/>
              <a:buChar char="▪"/>
              <a:defRPr/>
            </a:lvl3pPr>
            <a:lvl4pPr marL="1828800" lvl="3" indent="-342900" algn="l" rtl="0">
              <a:lnSpc>
                <a:spcPct val="100000"/>
              </a:lnSpc>
              <a:spcBef>
                <a:spcPts val="600"/>
              </a:spcBef>
              <a:spcAft>
                <a:spcPts val="0"/>
              </a:spcAft>
              <a:buSzPts val="1800"/>
              <a:buChar char="▪"/>
              <a:defRPr/>
            </a:lvl4pPr>
            <a:lvl5pPr marL="2286000" lvl="4" indent="-342900" algn="l" rtl="0">
              <a:lnSpc>
                <a:spcPct val="100000"/>
              </a:lnSpc>
              <a:spcBef>
                <a:spcPts val="600"/>
              </a:spcBef>
              <a:spcAft>
                <a:spcPts val="0"/>
              </a:spcAft>
              <a:buSzPts val="1800"/>
              <a:buChar char="▪"/>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13" name="Google Shape;113;g2bab904ce24_0_237"/>
          <p:cNvSpPr txBox="1">
            <a:spLocks noGrp="1"/>
          </p:cNvSpPr>
          <p:nvPr>
            <p:ph type="body" idx="2"/>
          </p:nvPr>
        </p:nvSpPr>
        <p:spPr>
          <a:xfrm>
            <a:off x="6172199" y="1800000"/>
            <a:ext cx="5782500" cy="4893300"/>
          </a:xfrm>
          <a:prstGeom prst="rect">
            <a:avLst/>
          </a:prstGeom>
          <a:noFill/>
          <a:ln>
            <a:noFill/>
          </a:ln>
        </p:spPr>
        <p:txBody>
          <a:bodyPr spcFirstLastPara="1" wrap="square" lIns="91425" tIns="45700" rIns="91425" bIns="45700" anchor="t" anchorCtr="0">
            <a:normAutofit/>
          </a:bodyPr>
          <a:lstStyle>
            <a:lvl1pPr marL="457200" lvl="0" indent="-342900" algn="l" rtl="0">
              <a:lnSpc>
                <a:spcPct val="100000"/>
              </a:lnSpc>
              <a:spcBef>
                <a:spcPts val="600"/>
              </a:spcBef>
              <a:spcAft>
                <a:spcPts val="0"/>
              </a:spcAft>
              <a:buSzPts val="1800"/>
              <a:buChar char="▪"/>
              <a:defRPr/>
            </a:lvl1pPr>
            <a:lvl2pPr marL="914400" lvl="1" indent="-365760" algn="l" rtl="0">
              <a:lnSpc>
                <a:spcPct val="100000"/>
              </a:lnSpc>
              <a:spcBef>
                <a:spcPts val="600"/>
              </a:spcBef>
              <a:spcAft>
                <a:spcPts val="0"/>
              </a:spcAft>
              <a:buSzPts val="2160"/>
              <a:buChar char="▪"/>
              <a:defRPr/>
            </a:lvl2pPr>
            <a:lvl3pPr marL="1371600" lvl="2" indent="-342900" algn="l" rtl="0">
              <a:lnSpc>
                <a:spcPct val="100000"/>
              </a:lnSpc>
              <a:spcBef>
                <a:spcPts val="600"/>
              </a:spcBef>
              <a:spcAft>
                <a:spcPts val="0"/>
              </a:spcAft>
              <a:buSzPts val="1800"/>
              <a:buChar char="▪"/>
              <a:defRPr/>
            </a:lvl3pPr>
            <a:lvl4pPr marL="1828800" lvl="3" indent="-342900" algn="l" rtl="0">
              <a:lnSpc>
                <a:spcPct val="100000"/>
              </a:lnSpc>
              <a:spcBef>
                <a:spcPts val="600"/>
              </a:spcBef>
              <a:spcAft>
                <a:spcPts val="0"/>
              </a:spcAft>
              <a:buSzPts val="1800"/>
              <a:buChar char="▪"/>
              <a:defRPr/>
            </a:lvl4pPr>
            <a:lvl5pPr marL="2286000" lvl="4" indent="-342900" algn="l" rtl="0">
              <a:lnSpc>
                <a:spcPct val="100000"/>
              </a:lnSpc>
              <a:spcBef>
                <a:spcPts val="600"/>
              </a:spcBef>
              <a:spcAft>
                <a:spcPts val="0"/>
              </a:spcAft>
              <a:buSzPts val="1800"/>
              <a:buChar char="▪"/>
              <a:defRPr/>
            </a:lvl5pPr>
            <a:lvl6pPr marL="2743200" lvl="5" indent="-342900" algn="l" rtl="0">
              <a:lnSpc>
                <a:spcPct val="90000"/>
              </a:lnSpc>
              <a:spcBef>
                <a:spcPts val="6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pic>
        <p:nvPicPr>
          <p:cNvPr id="114" name="Google Shape;114;g2bab904ce24_0_237"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2" name="Google Shape;135;g2bb2862943f_0_667">
            <a:extLst>
              <a:ext uri="{FF2B5EF4-FFF2-40B4-BE49-F238E27FC236}">
                <a16:creationId xmlns:a16="http://schemas.microsoft.com/office/drawing/2014/main" id="{E6504E85-8A2C-3FD2-6B36-BC74AA28D31D}"/>
              </a:ext>
            </a:extLst>
          </p:cNvPr>
          <p:cNvSpPr txBox="1"/>
          <p:nvPr userDrawn="1"/>
        </p:nvSpPr>
        <p:spPr>
          <a:xfrm>
            <a:off x="-38637" y="36990"/>
            <a:ext cx="2524259" cy="31410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lnSpc>
                <a:spcPct val="80000"/>
              </a:lnSpc>
              <a:spcBef>
                <a:spcPts val="0"/>
              </a:spcBef>
              <a:spcAft>
                <a:spcPts val="0"/>
              </a:spcAft>
              <a:buNone/>
            </a:pPr>
            <a:r>
              <a:rPr lang="en-US" sz="1800" b="1" dirty="0">
                <a:solidFill>
                  <a:schemeClr val="lt1"/>
                </a:solidFill>
                <a:highlight>
                  <a:srgbClr val="C01E24"/>
                </a:highlight>
                <a:latin typeface="Arial"/>
                <a:ea typeface="Arial"/>
                <a:cs typeface="Arial"/>
                <a:sym typeface="Arial"/>
              </a:rPr>
              <a:t> </a:t>
            </a:r>
            <a:r>
              <a:rPr lang="en-US" sz="1800" b="1" dirty="0">
                <a:solidFill>
                  <a:schemeClr val="lt1"/>
                </a:solidFill>
                <a:highlight>
                  <a:srgbClr val="C01E24"/>
                </a:highlight>
                <a:latin typeface="Calibri" panose="020F0502020204030204" pitchFamily="34" charset="0"/>
                <a:ea typeface="Arial"/>
                <a:cs typeface="Calibri" panose="020F0502020204030204" pitchFamily="34" charset="0"/>
                <a:sym typeface="Arial"/>
              </a:rPr>
              <a:t>8.4 </a:t>
            </a:r>
            <a:r>
              <a:rPr lang="en-US" sz="1800" dirty="0">
                <a:solidFill>
                  <a:srgbClr val="7F7F7F"/>
                </a:solidFill>
                <a:latin typeface="Calibri" panose="020F0502020204030204" pitchFamily="34" charset="0"/>
                <a:ea typeface="Arial"/>
                <a:cs typeface="Calibri" panose="020F0502020204030204" pitchFamily="34" charset="0"/>
                <a:sym typeface="Arial"/>
              </a:rPr>
              <a:t> </a:t>
            </a:r>
            <a:r>
              <a:rPr lang="en-US" sz="1800" dirty="0">
                <a:solidFill>
                  <a:srgbClr val="7F7F7F"/>
                </a:solidFill>
                <a:latin typeface="Abadi Extra Light" panose="020B0204020104020204" pitchFamily="34" charset="0"/>
                <a:ea typeface="Arial"/>
                <a:cs typeface="Calibri" panose="020F0502020204030204" pitchFamily="34" charset="0"/>
                <a:sym typeface="Arial"/>
              </a:rPr>
              <a:t>Newborn’s care </a:t>
            </a:r>
            <a:endParaRPr sz="1800" dirty="0">
              <a:solidFill>
                <a:srgbClr val="7F7F7F"/>
              </a:solidFill>
              <a:latin typeface="Abadi Extra Light" panose="020B0204020104020204" pitchFamily="34" charset="0"/>
              <a:ea typeface="Calibri"/>
              <a:cs typeface="Calibri" panose="020F0502020204030204" pitchFamily="34" charset="0"/>
              <a:sym typeface="Calibri"/>
            </a:endParaRPr>
          </a:p>
        </p:txBody>
      </p:sp>
    </p:spTree>
    <p:extLst>
      <p:ext uri="{BB962C8B-B14F-4D97-AF65-F5344CB8AC3E}">
        <p14:creationId xmlns:p14="http://schemas.microsoft.com/office/powerpoint/2010/main" val="2005463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tarting slide">
    <p:spTree>
      <p:nvGrpSpPr>
        <p:cNvPr id="1" name=""/>
        <p:cNvGrpSpPr/>
        <p:nvPr/>
      </p:nvGrpSpPr>
      <p:grpSpPr>
        <a:xfrm>
          <a:off x="0" y="0"/>
          <a:ext cx="0" cy="0"/>
          <a:chOff x="0" y="0"/>
          <a:chExt cx="0" cy="0"/>
        </a:xfrm>
      </p:grpSpPr>
      <p:pic>
        <p:nvPicPr>
          <p:cNvPr id="35"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4B636493-E712-4242-8B67-E8BA2B31C8A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spTree>
    <p:extLst>
      <p:ext uri="{BB962C8B-B14F-4D97-AF65-F5344CB8AC3E}">
        <p14:creationId xmlns:p14="http://schemas.microsoft.com/office/powerpoint/2010/main" val="249891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Overall outline">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FC282D51-334C-492B-9A39-B63B0DF2D66D}"/>
              </a:ext>
            </a:extLst>
          </p:cNvPr>
          <p:cNvSpPr>
            <a:spLocks noGrp="1"/>
          </p:cNvSpPr>
          <p:nvPr>
            <p:ph type="title"/>
          </p:nvPr>
        </p:nvSpPr>
        <p:spPr/>
        <p:txBody>
          <a:bodyPr>
            <a:normAutofit/>
          </a:bodyPr>
          <a:lstStyle>
            <a:lvl1pPr algn="ctr">
              <a:defRPr lang="el-GR" sz="4000" b="0" kern="1200" dirty="0" smtClean="0">
                <a:solidFill>
                  <a:schemeClr val="tx1"/>
                </a:solidFill>
                <a:latin typeface="Gill Sans Nova" panose="020B0602020104020203" pitchFamily="34" charset="0"/>
                <a:ea typeface="Adobe Gothic Std B" panose="020B0800000000000000" pitchFamily="34" charset="-128"/>
                <a:cs typeface="+mj-cs"/>
              </a:defRPr>
            </a:lvl1pPr>
          </a:lstStyle>
          <a:p>
            <a:r>
              <a:rPr lang="el-GR"/>
              <a:t>Στυλ κύριου τίτλου</a:t>
            </a:r>
          </a:p>
        </p:txBody>
      </p:sp>
      <p:sp>
        <p:nvSpPr>
          <p:cNvPr id="10" name="TextBox 80">
            <a:extLst>
              <a:ext uri="{FF2B5EF4-FFF2-40B4-BE49-F238E27FC236}">
                <a16:creationId xmlns:a16="http://schemas.microsoft.com/office/drawing/2014/main" id="{79C9303C-96F0-47F7-8FD2-205DF32B61F9}"/>
              </a:ext>
            </a:extLst>
          </p:cNvPr>
          <p:cNvSpPr txBox="1">
            <a:spLocks noChangeArrowheads="1"/>
          </p:cNvSpPr>
          <p:nvPr userDrawn="1"/>
        </p:nvSpPr>
        <p:spPr bwMode="auto">
          <a:xfrm>
            <a:off x="361999" y="5260932"/>
            <a:ext cx="2562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l-GR" sz="2400" b="0" i="0" u="none" strike="noStrike" kern="1200" cap="none" spc="0" normalizeH="0" baseline="0" noProof="0">
                <a:ln>
                  <a:noFill/>
                </a:ln>
                <a:solidFill>
                  <a:srgbClr val="FFFFFF"/>
                </a:solidFill>
                <a:effectLst/>
                <a:uLnTx/>
                <a:uFillTx/>
                <a:latin typeface="Impact" panose="020B0806030902050204" pitchFamily="34" charset="0"/>
                <a:ea typeface="MS PGothic" panose="020B0600070205080204" pitchFamily="34" charset="-128"/>
                <a:cs typeface="Arial"/>
                <a:sym typeface="Arial"/>
              </a:rPr>
              <a:t>2. Empower</a:t>
            </a:r>
          </a:p>
        </p:txBody>
      </p:sp>
      <p:sp>
        <p:nvSpPr>
          <p:cNvPr id="11" name="TextBox 81">
            <a:extLst>
              <a:ext uri="{FF2B5EF4-FFF2-40B4-BE49-F238E27FC236}">
                <a16:creationId xmlns:a16="http://schemas.microsoft.com/office/drawing/2014/main" id="{DA09FF50-0927-454B-AFBE-BC816B37A0E3}"/>
              </a:ext>
            </a:extLst>
          </p:cNvPr>
          <p:cNvSpPr txBox="1">
            <a:spLocks noChangeArrowheads="1"/>
          </p:cNvSpPr>
          <p:nvPr userDrawn="1"/>
        </p:nvSpPr>
        <p:spPr bwMode="auto">
          <a:xfrm>
            <a:off x="6112132" y="5231422"/>
            <a:ext cx="2465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l-GR" sz="2400" b="0" i="0" u="none" strike="noStrike" kern="1200" cap="none" spc="0" normalizeH="0" baseline="0" noProof="0">
                <a:ln>
                  <a:noFill/>
                </a:ln>
                <a:solidFill>
                  <a:srgbClr val="FFFFFF"/>
                </a:solidFill>
                <a:effectLst/>
                <a:uLnTx/>
                <a:uFillTx/>
                <a:latin typeface="Impact" panose="020B0806030902050204" pitchFamily="34" charset="0"/>
                <a:ea typeface="MS PGothic" panose="020B0600070205080204" pitchFamily="34" charset="-128"/>
                <a:cs typeface="Arial"/>
                <a:sym typeface="Arial"/>
              </a:rPr>
              <a:t>3. Participate</a:t>
            </a:r>
          </a:p>
        </p:txBody>
      </p:sp>
      <p:sp>
        <p:nvSpPr>
          <p:cNvPr id="13" name="TextBox 80">
            <a:extLst>
              <a:ext uri="{FF2B5EF4-FFF2-40B4-BE49-F238E27FC236}">
                <a16:creationId xmlns:a16="http://schemas.microsoft.com/office/drawing/2014/main" id="{D64053F3-B864-46DB-814C-6742DA12C851}"/>
              </a:ext>
            </a:extLst>
          </p:cNvPr>
          <p:cNvSpPr txBox="1">
            <a:spLocks noChangeArrowheads="1"/>
          </p:cNvSpPr>
          <p:nvPr userDrawn="1"/>
        </p:nvSpPr>
        <p:spPr bwMode="auto">
          <a:xfrm>
            <a:off x="381260" y="2409476"/>
            <a:ext cx="25096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l-GR" sz="2800" b="0" i="0" u="none" strike="noStrike" kern="1200" cap="none" spc="0" normalizeH="0" baseline="0" noProof="0">
                <a:ln>
                  <a:noFill/>
                </a:ln>
                <a:solidFill>
                  <a:srgbClr val="FFFFFF"/>
                </a:solidFill>
                <a:effectLst/>
                <a:uLnTx/>
                <a:uFillTx/>
                <a:latin typeface="Impact" panose="020B0806030902050204" pitchFamily="34" charset="0"/>
                <a:ea typeface="MS PGothic" panose="020B0600070205080204" pitchFamily="34" charset="-128"/>
                <a:cs typeface="Arial"/>
                <a:sym typeface="Arial"/>
              </a:rPr>
              <a:t>1. Prevent</a:t>
            </a:r>
          </a:p>
        </p:txBody>
      </p:sp>
      <p:pic>
        <p:nvPicPr>
          <p:cNvPr id="4" name="Εικόνα 3">
            <a:extLst>
              <a:ext uri="{FF2B5EF4-FFF2-40B4-BE49-F238E27FC236}">
                <a16:creationId xmlns:a16="http://schemas.microsoft.com/office/drawing/2014/main" id="{2422E4BA-8C61-60DE-25F8-335B91431FA3}"/>
              </a:ext>
            </a:extLst>
          </p:cNvPr>
          <p:cNvPicPr>
            <a:picLocks noChangeAspect="1"/>
          </p:cNvPicPr>
          <p:nvPr userDrawn="1"/>
        </p:nvPicPr>
        <p:blipFill rotWithShape="1">
          <a:blip r:embed="rId2"/>
          <a:srcRect b="59835"/>
          <a:stretch/>
        </p:blipFill>
        <p:spPr>
          <a:xfrm>
            <a:off x="4903" y="6508739"/>
            <a:ext cx="12191695" cy="349261"/>
          </a:xfrm>
          <a:prstGeom prst="rect">
            <a:avLst/>
          </a:prstGeom>
        </p:spPr>
      </p:pic>
      <p:pic>
        <p:nvPicPr>
          <p:cNvPr id="7" name="Εικόνα 6">
            <a:extLst>
              <a:ext uri="{FF2B5EF4-FFF2-40B4-BE49-F238E27FC236}">
                <a16:creationId xmlns:a16="http://schemas.microsoft.com/office/drawing/2014/main" id="{79E7C37E-A457-1396-C30F-E6C37DEB4963}"/>
              </a:ext>
            </a:extLst>
          </p:cNvPr>
          <p:cNvPicPr>
            <a:picLocks noChangeAspect="1"/>
          </p:cNvPicPr>
          <p:nvPr userDrawn="1"/>
        </p:nvPicPr>
        <p:blipFill rotWithShape="1">
          <a:blip r:embed="rId2"/>
          <a:srcRect b="59835"/>
          <a:stretch/>
        </p:blipFill>
        <p:spPr>
          <a:xfrm rot="10800000">
            <a:off x="-8250" y="-4107"/>
            <a:ext cx="12191695" cy="349261"/>
          </a:xfrm>
          <a:prstGeom prst="rect">
            <a:avLst/>
          </a:prstGeom>
        </p:spPr>
      </p:pic>
      <p:pic>
        <p:nvPicPr>
          <p:cNvPr id="2" name="Εικόνα 1"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0974A85F-3A88-CEEA-7639-BFA4470EC4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31635" y="365125"/>
            <a:ext cx="591924" cy="1059378"/>
          </a:xfrm>
          <a:prstGeom prst="rect">
            <a:avLst/>
          </a:prstGeom>
        </p:spPr>
      </p:pic>
      <p:pic>
        <p:nvPicPr>
          <p:cNvPr id="12" name="Εικόνα 11"/>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extLst>
      <p:ext uri="{BB962C8B-B14F-4D97-AF65-F5344CB8AC3E}">
        <p14:creationId xmlns:p14="http://schemas.microsoft.com/office/powerpoint/2010/main" val="2483063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0"/>
        <p:cNvGrpSpPr/>
        <p:nvPr/>
      </p:nvGrpSpPr>
      <p:grpSpPr>
        <a:xfrm>
          <a:off x="0" y="0"/>
          <a:ext cx="0" cy="0"/>
          <a:chOff x="0" y="0"/>
          <a:chExt cx="0" cy="0"/>
        </a:xfrm>
      </p:grpSpPr>
      <p:sp>
        <p:nvSpPr>
          <p:cNvPr id="71" name="Google Shape;71;g2bab904ce24_0_19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2" name="Google Shape;72;g2bab904ce24_0_197"/>
          <p:cNvSpPr txBox="1">
            <a:spLocks noGrp="1"/>
          </p:cNvSpPr>
          <p:nvPr>
            <p:ph type="body" idx="1"/>
          </p:nvPr>
        </p:nvSpPr>
        <p:spPr>
          <a:xfrm>
            <a:off x="838200" y="1825624"/>
            <a:ext cx="10515600" cy="4530600"/>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g2bab904ce24_0_19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ea typeface="Calibri"/>
              <a:cs typeface="Calibri"/>
              <a:sym typeface="Calibri"/>
            </a:endParaRPr>
          </a:p>
        </p:txBody>
      </p:sp>
      <p:sp>
        <p:nvSpPr>
          <p:cNvPr id="74" name="Google Shape;74;g2bab904ce24_0_19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ea typeface="Calibri"/>
              <a:cs typeface="Calibri"/>
              <a:sym typeface="Calibri"/>
            </a:endParaRPr>
          </a:p>
        </p:txBody>
      </p:sp>
      <p:sp>
        <p:nvSpPr>
          <p:cNvPr id="75" name="Google Shape;75;g2bab904ce24_0_19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ea typeface="Calibri"/>
                <a:cs typeface="Calibri"/>
                <a:sym typeface="Calibri"/>
              </a:rPr>
              <a:t>‹#›</a:t>
            </a:fld>
            <a:endParaRPr kumimoji="0" sz="1200" b="0" i="0" u="none" strike="noStrike" kern="0" cap="none" spc="0" normalizeH="0" baseline="0" noProof="0">
              <a:ln>
                <a:noFill/>
              </a:ln>
              <a:solidFill>
                <a:srgbClr val="888888"/>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950558431"/>
      </p:ext>
    </p:extLst>
  </p:cSld>
  <p:clrMap bg1="lt1" tx1="dk1" bg2="dk2"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84" r:id="rId8"/>
    <p:sldLayoutId id="2147483686" r:id="rId9"/>
    <p:sldLayoutId id="2147483687" r:id="rId10"/>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7.jp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g"/><Relationship Id="rId18" Type="http://schemas.openxmlformats.org/officeDocument/2006/relationships/hyperlink" Target="http://www.amsed.fr/" TargetMode="External"/><Relationship Id="rId3" Type="http://schemas.openxmlformats.org/officeDocument/2006/relationships/image" Target="../media/image11.jpg"/><Relationship Id="rId21" Type="http://schemas.openxmlformats.org/officeDocument/2006/relationships/image" Target="../media/image20.jpg"/><Relationship Id="rId7" Type="http://schemas.openxmlformats.org/officeDocument/2006/relationships/image" Target="../media/image13.jpg"/><Relationship Id="rId12" Type="http://schemas.openxmlformats.org/officeDocument/2006/relationships/hyperlink" Target="https://www.oxfamitalia.org/"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5.jpg"/><Relationship Id="rId5" Type="http://schemas.openxmlformats.org/officeDocument/2006/relationships/image" Target="../media/image12.jpg"/><Relationship Id="rId15" Type="http://schemas.openxmlformats.org/officeDocument/2006/relationships/hyperlink" Target="http://www.connexions.gr/" TargetMode="External"/><Relationship Id="rId10" Type="http://schemas.openxmlformats.org/officeDocument/2006/relationships/hyperlink" Target="https://www.media-k.eu/"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g"/><Relationship Id="rId14" Type="http://schemas.openxmlformats.org/officeDocument/2006/relationships/hyperlink" Target="http://www.uv.es/"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1.jpg"/></Relationships>
</file>

<file path=ppt/slides/_rels/slide4.xml.rels><?xml version="1.0" encoding="UTF-8" standalone="yes"?>
<Relationships xmlns="http://schemas.openxmlformats.org/package/2006/relationships"><Relationship Id="rId3"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2.jpg"/></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hyperlink" Target="https://pixabay.com/service/license/" TargetMode="External"/><Relationship Id="rId4" Type="http://schemas.openxmlformats.org/officeDocument/2006/relationships/hyperlink" Target="https://pixabay.com/vectors/breastfeeding-mother-and-child-baby-2730855/"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hyperlink" Target="https://apps.apple.com/es/app/mi-beb%C3%A9-diario-del-beb%C3%A9/id1439575933" TargetMode="External"/><Relationship Id="rId4" Type="http://schemas.openxmlformats.org/officeDocument/2006/relationships/hyperlink" Target="https://pixabay.com/illustrations/center-centered-gears-visor-target-2064908/"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hyperlink" Target="https://pixabay.com/service/license/" TargetMode="External"/><Relationship Id="rId4" Type="http://schemas.openxmlformats.org/officeDocument/2006/relationships/hyperlink" Target="https://pixabay.com/illustrations/sheep-sleeping-fantasy-animal-7178748/"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hyperlink" Target="https://pixabay.com/de/service/license-summary/" TargetMode="External"/><Relationship Id="rId4" Type="http://schemas.openxmlformats.org/officeDocument/2006/relationships/hyperlink" Target="https://pixabay.com/de/illustrations/kacheln-herz-kurve-verlauf-anzeige-214015/"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hyperlink" Target="https://www.freepik.com/free-vector/illustration-speech-bubbles_2945500.htm#fromView=search&amp;page=3&amp;position=37&amp;uuid=1e961146-892f-475a-8cdf-236551e73b3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g2bb2d886595_0_68"/>
          <p:cNvSpPr txBox="1"/>
          <p:nvPr/>
        </p:nvSpPr>
        <p:spPr>
          <a:xfrm>
            <a:off x="3645160" y="3211606"/>
            <a:ext cx="9026400" cy="201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3400"/>
              <a:buFont typeface="Calibri"/>
              <a:buNone/>
            </a:pPr>
            <a:r>
              <a:rPr lang="en-US" sz="3400" b="1" dirty="0">
                <a:solidFill>
                  <a:srgbClr val="C00000"/>
                </a:solidFill>
                <a:latin typeface="Calibri Light" panose="020F0302020204030204" pitchFamily="34" charset="0"/>
                <a:ea typeface="Calibri"/>
                <a:cs typeface="Calibri Light" panose="020F0302020204030204" pitchFamily="34" charset="0"/>
                <a:sym typeface="Calibri"/>
              </a:rPr>
              <a:t>Module 8 - Session de clôture </a:t>
            </a:r>
            <a:r>
              <a:rPr lang="en-US" sz="2400" b="1" dirty="0">
                <a:solidFill>
                  <a:srgbClr val="C00000"/>
                </a:solidFill>
                <a:latin typeface="Calibri Light" panose="020F0302020204030204" pitchFamily="34" charset="0"/>
                <a:ea typeface="Calibri"/>
                <a:cs typeface="Calibri Light" panose="020F0302020204030204" pitchFamily="34" charset="0"/>
                <a:sym typeface="Calibri"/>
              </a:rPr>
              <a:t>(8.4)</a:t>
            </a:r>
            <a:r>
              <a:rPr lang="en-US" sz="3400" b="1" dirty="0">
                <a:solidFill>
                  <a:schemeClr val="dk1"/>
                </a:solidFill>
                <a:latin typeface="Calibri Light" panose="020F0302020204030204" pitchFamily="34" charset="0"/>
                <a:ea typeface="Calibri"/>
                <a:cs typeface="Calibri Light" panose="020F0302020204030204" pitchFamily="34" charset="0"/>
                <a:sym typeface="Calibri"/>
              </a:rPr>
              <a:t/>
            </a:r>
            <a:br>
              <a:rPr lang="en-US" sz="3400" b="1" dirty="0">
                <a:solidFill>
                  <a:schemeClr val="dk1"/>
                </a:solidFill>
                <a:latin typeface="Calibri Light" panose="020F0302020204030204" pitchFamily="34" charset="0"/>
                <a:ea typeface="Calibri"/>
                <a:cs typeface="Calibri Light" panose="020F0302020204030204" pitchFamily="34" charset="0"/>
                <a:sym typeface="Calibri"/>
              </a:rPr>
            </a:br>
            <a:r>
              <a:rPr lang="en-US" sz="4000" b="1" dirty="0">
                <a:solidFill>
                  <a:schemeClr val="dk1"/>
                </a:solidFill>
                <a:latin typeface="Calibri Light" panose="020F0302020204030204" pitchFamily="34" charset="0"/>
                <a:ea typeface="Calibri"/>
                <a:cs typeface="Calibri Light" panose="020F0302020204030204" pitchFamily="34" charset="0"/>
                <a:sym typeface="Calibri"/>
              </a:rPr>
              <a:t>Soins au nouveau-né </a:t>
            </a:r>
            <a:endParaRPr sz="3400" b="1" dirty="0">
              <a:solidFill>
                <a:schemeClr val="dk1"/>
              </a:solidFill>
              <a:latin typeface="Calibri Light" panose="020F0302020204030204" pitchFamily="34" charset="0"/>
              <a:ea typeface="Calibri"/>
              <a:cs typeface="Calibri Light" panose="020F0302020204030204" pitchFamily="34" charset="0"/>
              <a:sym typeface="Calibri"/>
            </a:endParaRPr>
          </a:p>
          <a:p>
            <a:pPr marL="0" marR="0" lvl="0" indent="0" algn="l" rtl="0">
              <a:lnSpc>
                <a:spcPct val="9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13" name="Google Shape;213;g2bb2d886595_0_68"/>
          <p:cNvSpPr/>
          <p:nvPr/>
        </p:nvSpPr>
        <p:spPr>
          <a:xfrm>
            <a:off x="-2" y="443330"/>
            <a:ext cx="722400" cy="8682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algn="ctr">
              <a:buSzPts val="2400"/>
            </a:pPr>
            <a:r>
              <a:rPr lang="en-US" sz="2400">
                <a:solidFill>
                  <a:srgbClr val="F2F2F2"/>
                </a:solidFill>
                <a:latin typeface="Calibri"/>
                <a:cs typeface="Calibri"/>
                <a:sym typeface="Calibri"/>
              </a:rPr>
              <a:t>1</a:t>
            </a:r>
            <a:endParaRPr sz="2400">
              <a:solidFill>
                <a:srgbClr val="F2F2F2"/>
              </a:solidFill>
              <a:latin typeface="Calibri"/>
              <a:cs typeface="Calibri"/>
              <a:sym typeface="Calibri"/>
            </a:endParaRPr>
          </a:p>
        </p:txBody>
      </p:sp>
      <p:sp>
        <p:nvSpPr>
          <p:cNvPr id="214" name="Google Shape;214;g2bb2d886595_0_68"/>
          <p:cNvSpPr/>
          <p:nvPr/>
        </p:nvSpPr>
        <p:spPr>
          <a:xfrm>
            <a:off x="2609" y="1279151"/>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215" name="Google Shape;215;g2bb2d886595_0_68"/>
          <p:cNvSpPr/>
          <p:nvPr/>
        </p:nvSpPr>
        <p:spPr>
          <a:xfrm>
            <a:off x="-56" y="2073918"/>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216" name="Google Shape;216;g2bb2d886595_0_68"/>
          <p:cNvSpPr/>
          <p:nvPr/>
        </p:nvSpPr>
        <p:spPr>
          <a:xfrm>
            <a:off x="-2" y="2942374"/>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217" name="Google Shape;217;g2bb2d886595_0_68"/>
          <p:cNvSpPr/>
          <p:nvPr/>
        </p:nvSpPr>
        <p:spPr>
          <a:xfrm>
            <a:off x="1655" y="3808337"/>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218" name="Google Shape;218;g2bb2d886595_0_68"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6"/>
          <a:stretch/>
        </p:blipFill>
        <p:spPr>
          <a:xfrm>
            <a:off x="3740499" y="1090274"/>
            <a:ext cx="6563498" cy="2084244"/>
          </a:xfrm>
          <a:prstGeom prst="rect">
            <a:avLst/>
          </a:prstGeom>
          <a:noFill/>
          <a:ln>
            <a:noFill/>
          </a:ln>
        </p:spPr>
      </p:pic>
      <p:sp>
        <p:nvSpPr>
          <p:cNvPr id="219" name="Google Shape;219;g2bb2d886595_0_68"/>
          <p:cNvSpPr txBox="1"/>
          <p:nvPr/>
        </p:nvSpPr>
        <p:spPr>
          <a:xfrm>
            <a:off x="4209093" y="2763744"/>
            <a:ext cx="6094800" cy="369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rgbClr val="ABC7F1"/>
                </a:solidFill>
                <a:latin typeface="Calibri"/>
                <a:ea typeface="Calibri"/>
                <a:cs typeface="Calibri"/>
                <a:sym typeface="Calibri"/>
              </a:rPr>
              <a:t>https://apps4health.eu/</a:t>
            </a:r>
            <a:endParaRPr sz="1400" b="0" i="0" u="none" strike="noStrike" cap="none">
              <a:solidFill>
                <a:srgbClr val="000000"/>
              </a:solidFill>
              <a:latin typeface="Arial"/>
              <a:ea typeface="Arial"/>
              <a:cs typeface="Arial"/>
              <a:sym typeface="Arial"/>
            </a:endParaRPr>
          </a:p>
        </p:txBody>
      </p:sp>
      <p:pic>
        <p:nvPicPr>
          <p:cNvPr id="220" name="Google Shape;220;g2bb2d886595_0_68"/>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221" name="Google Shape;221;g2bb2d886595_0_68"/>
          <p:cNvPicPr preferRelativeResize="0"/>
          <p:nvPr/>
        </p:nvPicPr>
        <p:blipFill rotWithShape="1">
          <a:blip r:embed="rId5">
            <a:alphaModFix/>
          </a:blip>
          <a:srcRect/>
          <a:stretch/>
        </p:blipFill>
        <p:spPr>
          <a:xfrm>
            <a:off x="10743989" y="6316337"/>
            <a:ext cx="1406013" cy="492104"/>
          </a:xfrm>
          <a:prstGeom prst="rect">
            <a:avLst/>
          </a:prstGeom>
          <a:noFill/>
          <a:ln>
            <a:noFill/>
          </a:ln>
        </p:spPr>
      </p:pic>
      <p:pic>
        <p:nvPicPr>
          <p:cNvPr id="223" name="Google Shape;223;g2bb2d886595_0_68"/>
          <p:cNvPicPr preferRelativeResize="0"/>
          <p:nvPr/>
        </p:nvPicPr>
        <p:blipFill rotWithShape="1">
          <a:blip r:embed="rId4">
            <a:alphaModFix/>
          </a:blip>
          <a:srcRect b="59834"/>
          <a:stretch/>
        </p:blipFill>
        <p:spPr>
          <a:xfrm rot="10800000">
            <a:off x="-8250" y="-4107"/>
            <a:ext cx="12191695" cy="349261"/>
          </a:xfrm>
          <a:prstGeom prst="rect">
            <a:avLst/>
          </a:prstGeom>
          <a:noFill/>
          <a:ln>
            <a:noFill/>
          </a:ln>
        </p:spPr>
      </p:pic>
      <p:pic>
        <p:nvPicPr>
          <p:cNvPr id="224" name="Google Shape;224;g2bb2d886595_0_68"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888851" y="1620324"/>
            <a:ext cx="1612800" cy="2886434"/>
          </a:xfrm>
          <a:prstGeom prst="rect">
            <a:avLst/>
          </a:prstGeom>
          <a:noFill/>
          <a:ln>
            <a:noFill/>
          </a:ln>
        </p:spPr>
      </p:pic>
      <p:sp>
        <p:nvSpPr>
          <p:cNvPr id="225" name="Google Shape;225;g2bb2d886595_0_68"/>
          <p:cNvSpPr/>
          <p:nvPr/>
        </p:nvSpPr>
        <p:spPr>
          <a:xfrm>
            <a:off x="728788" y="943600"/>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226" name="Google Shape;226;g2bb2d886595_0_68"/>
          <p:cNvSpPr/>
          <p:nvPr/>
        </p:nvSpPr>
        <p:spPr>
          <a:xfrm>
            <a:off x="721550" y="1785950"/>
            <a:ext cx="713400" cy="875100"/>
          </a:xfrm>
          <a:prstGeom prst="rect">
            <a:avLst/>
          </a:prstGeom>
          <a:solidFill>
            <a:srgbClr val="C00000"/>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227" name="Google Shape;227;g2bb2d886595_0_68"/>
          <p:cNvSpPr/>
          <p:nvPr/>
        </p:nvSpPr>
        <p:spPr>
          <a:xfrm>
            <a:off x="728735" y="2586925"/>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228" name="Google Shape;228;g2bb2d886595_0_68"/>
          <p:cNvSpPr/>
          <p:nvPr/>
        </p:nvSpPr>
        <p:spPr>
          <a:xfrm>
            <a:off x="728788" y="3462165"/>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229" name="Google Shape;229;g2bb2d886595_0_68"/>
          <p:cNvSpPr/>
          <p:nvPr/>
        </p:nvSpPr>
        <p:spPr>
          <a:xfrm>
            <a:off x="730425" y="4334893"/>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230" name="Google Shape;230;g2bb2d886595_0_68"/>
          <p:cNvSpPr/>
          <p:nvPr/>
        </p:nvSpPr>
        <p:spPr>
          <a:xfrm>
            <a:off x="510" y="4675144"/>
            <a:ext cx="722400" cy="8682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algn="ctr">
              <a:buSzPts val="2400"/>
            </a:pPr>
            <a:r>
              <a:rPr lang="en-US" sz="2400">
                <a:solidFill>
                  <a:srgbClr val="F2F2F2"/>
                </a:solidFill>
                <a:latin typeface="Calibri"/>
                <a:cs typeface="Calibri"/>
                <a:sym typeface="Calibri"/>
              </a:rPr>
              <a:t>6</a:t>
            </a:r>
            <a:endParaRPr sz="2400">
              <a:solidFill>
                <a:srgbClr val="F2F2F2"/>
              </a:solidFill>
              <a:latin typeface="Calibri"/>
              <a:cs typeface="Calibri"/>
              <a:sym typeface="Calibri"/>
            </a:endParaRPr>
          </a:p>
        </p:txBody>
      </p:sp>
      <p:sp>
        <p:nvSpPr>
          <p:cNvPr id="3" name="Ορθογώνιο 10">
            <a:extLst>
              <a:ext uri="{FF2B5EF4-FFF2-40B4-BE49-F238E27FC236}">
                <a16:creationId xmlns:a16="http://schemas.microsoft.com/office/drawing/2014/main" id="{395E4A95-1C46-79DA-4D69-1CCF05F96726}"/>
              </a:ext>
            </a:extLst>
          </p:cNvPr>
          <p:cNvSpPr/>
          <p:nvPr/>
        </p:nvSpPr>
        <p:spPr>
          <a:xfrm>
            <a:off x="1888851" y="6338016"/>
            <a:ext cx="8829381" cy="632422"/>
          </a:xfrm>
          <a:prstGeom prst="rect">
            <a:avLst/>
          </a:prstGeom>
        </p:spPr>
        <p:txBody>
          <a:bodyPr vert="horz" lIns="91440" tIns="45720" rIns="91440" bIns="45720" rtlCol="0" anchor="ctr">
            <a:normAutofit/>
          </a:bodyPr>
          <a:lstStyle/>
          <a:p>
            <a:pPr>
              <a:lnSpc>
                <a:spcPct val="90000"/>
              </a:lnSpc>
              <a:spcAft>
                <a:spcPts val="600"/>
              </a:spcAft>
            </a:pPr>
            <a:r>
              <a:rPr lang="en-US" sz="1000" b="0" i="0" dirty="0">
                <a:solidFill>
                  <a:schemeClr val="accent5">
                    <a:lumMod val="20000"/>
                    <a:lumOff val="80000"/>
                  </a:schemeClr>
                </a:solidFill>
                <a:effectLst/>
                <a:latin typeface="+mj-lt"/>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tenus responsables.</a:t>
            </a:r>
            <a:endParaRPr lang="en-US" sz="1000" dirty="0">
              <a:solidFill>
                <a:schemeClr val="accent5">
                  <a:lumMod val="20000"/>
                  <a:lumOff val="80000"/>
                </a:schemeClr>
              </a:solidFill>
              <a:latin typeface="+mj-lt"/>
            </a:endParaRPr>
          </a:p>
        </p:txBody>
      </p:sp>
      <p:pic>
        <p:nvPicPr>
          <p:cNvPr id="4" name="Picture 27">
            <a:extLst>
              <a:ext uri="{FF2B5EF4-FFF2-40B4-BE49-F238E27FC236}">
                <a16:creationId xmlns:a16="http://schemas.microsoft.com/office/drawing/2014/main" id="{89C07A86-9A7C-4664-DF02-53CE3D45B40D}"/>
              </a:ext>
            </a:extLst>
          </p:cNvPr>
          <p:cNvPicPr>
            <a:picLocks noChangeAspect="1"/>
          </p:cNvPicPr>
          <p:nvPr/>
        </p:nvPicPr>
        <p:blipFill>
          <a:blip r:embed="rId7"/>
          <a:srcRect/>
          <a:stretch/>
        </p:blipFill>
        <p:spPr>
          <a:xfrm>
            <a:off x="19458" y="6414599"/>
            <a:ext cx="1938951" cy="43609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344"/>
        <p:cNvGrpSpPr/>
        <p:nvPr/>
      </p:nvGrpSpPr>
      <p:grpSpPr>
        <a:xfrm>
          <a:off x="0" y="0"/>
          <a:ext cx="0" cy="0"/>
          <a:chOff x="0" y="0"/>
          <a:chExt cx="0" cy="0"/>
        </a:xfrm>
      </p:grpSpPr>
      <p:sp>
        <p:nvSpPr>
          <p:cNvPr id="345" name="Google Shape;345;p26"/>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46" name="Google Shape;346;p26"/>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47" name="Google Shape;347;p26"/>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348" name="Google Shape;348;p26"/>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349" name="Google Shape;349;p26"/>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b="0" i="0" u="none" strike="noStrike" cap="none">
                <a:solidFill>
                  <a:srgbClr val="C01E24"/>
                </a:solidFill>
                <a:latin typeface="Calibri"/>
                <a:ea typeface="Calibri"/>
                <a:cs typeface="Calibri"/>
                <a:sym typeface="Calibri"/>
              </a:rPr>
              <a:t>Félicitations !</a:t>
            </a:r>
            <a:br>
              <a:rPr lang="en-US" sz="2800" b="0" i="0" u="none" strike="noStrike" cap="none">
                <a:solidFill>
                  <a:srgbClr val="C01E24"/>
                </a:solidFill>
                <a:latin typeface="Calibri"/>
                <a:ea typeface="Calibri"/>
                <a:cs typeface="Calibri"/>
                <a:sym typeface="Calibri"/>
              </a:rPr>
            </a:br>
            <a:r>
              <a:rPr lang="en-US" sz="2800" b="0" i="0" u="none" strike="noStrike" cap="none">
                <a:solidFill>
                  <a:srgbClr val="C01E24"/>
                </a:solidFill>
                <a:latin typeface="Calibri"/>
                <a:ea typeface="Calibri"/>
                <a:cs typeface="Calibri"/>
                <a:sym typeface="Calibri"/>
              </a:rPr>
              <a:t>Vous avez terminé ce module !</a:t>
            </a:r>
            <a:endParaRPr sz="1400" b="0" i="0" u="none" strike="noStrike" cap="none">
              <a:solidFill>
                <a:srgbClr val="000000"/>
              </a:solidFill>
              <a:latin typeface="Arial"/>
              <a:ea typeface="Arial"/>
              <a:cs typeface="Arial"/>
              <a:sym typeface="Arial"/>
            </a:endParaRPr>
          </a:p>
        </p:txBody>
      </p:sp>
      <p:pic>
        <p:nvPicPr>
          <p:cNvPr id="351" name="Google Shape;351;p26"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pic>
        <p:nvPicPr>
          <p:cNvPr id="10" name="Εικόνα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1"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2bb2d886595_0_136"/>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237" name="Google Shape;237;g2bb2d886595_0_136"/>
          <p:cNvGrpSpPr/>
          <p:nvPr/>
        </p:nvGrpSpPr>
        <p:grpSpPr>
          <a:xfrm>
            <a:off x="6606686" y="1812884"/>
            <a:ext cx="6096000" cy="1677873"/>
            <a:chOff x="-1066801" y="1523553"/>
            <a:chExt cx="6096000" cy="1677873"/>
          </a:xfrm>
        </p:grpSpPr>
        <p:pic>
          <p:nvPicPr>
            <p:cNvPr id="238" name="Google Shape;238;g2bb2d886595_0_136"/>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239" name="Google Shape;239;g2bb2d886595_0_136"/>
            <p:cNvSpPr txBox="1"/>
            <p:nvPr/>
          </p:nvSpPr>
          <p:spPr>
            <a:xfrm>
              <a:off x="-1066801" y="2462526"/>
              <a:ext cx="6096000" cy="738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414042"/>
                  </a:solidFill>
                  <a:latin typeface="Roboto"/>
                  <a:ea typeface="Roboto"/>
                  <a:cs typeface="Roboto"/>
                  <a:sym typeface="Roboto"/>
                </a:rPr>
                <a:t>GELSENKIRCHEN,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240" name="Google Shape;240;g2bb2d886595_0_136"/>
          <p:cNvGrpSpPr/>
          <p:nvPr/>
        </p:nvGrpSpPr>
        <p:grpSpPr>
          <a:xfrm>
            <a:off x="3483817" y="4504058"/>
            <a:ext cx="6629400" cy="1738528"/>
            <a:chOff x="2579204" y="1882706"/>
            <a:chExt cx="6629400" cy="1738528"/>
          </a:xfrm>
        </p:grpSpPr>
        <p:pic>
          <p:nvPicPr>
            <p:cNvPr id="241" name="Google Shape;241;g2bb2d886595_0_136"/>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242" name="Google Shape;242;g2bb2d886595_0_136"/>
            <p:cNvSpPr txBox="1"/>
            <p:nvPr/>
          </p:nvSpPr>
          <p:spPr>
            <a:xfrm>
              <a:off x="2579204" y="2913234"/>
              <a:ext cx="6629400" cy="7080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243" name="Google Shape;243;g2bb2d886595_0_136"/>
          <p:cNvGrpSpPr/>
          <p:nvPr/>
        </p:nvGrpSpPr>
        <p:grpSpPr>
          <a:xfrm>
            <a:off x="3020318" y="1776505"/>
            <a:ext cx="6634500" cy="1584350"/>
            <a:chOff x="6639106" y="2919412"/>
            <a:chExt cx="6634500" cy="1584350"/>
          </a:xfrm>
        </p:grpSpPr>
        <p:pic>
          <p:nvPicPr>
            <p:cNvPr id="244" name="Google Shape;244;g2bb2d886595_0_136"/>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245" name="Google Shape;245;g2bb2d886595_0_136"/>
            <p:cNvSpPr txBox="1"/>
            <p:nvPr/>
          </p:nvSpPr>
          <p:spPr>
            <a:xfrm>
              <a:off x="6639106" y="3949662"/>
              <a:ext cx="66345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PROLIPSIS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246" name="Google Shape;246;g2bb2d886595_0_136"/>
          <p:cNvGrpSpPr/>
          <p:nvPr/>
        </p:nvGrpSpPr>
        <p:grpSpPr>
          <a:xfrm>
            <a:off x="2776075" y="4478327"/>
            <a:ext cx="2543175" cy="1593063"/>
            <a:chOff x="4517932" y="3531206"/>
            <a:chExt cx="2543175" cy="1593063"/>
          </a:xfrm>
        </p:grpSpPr>
        <p:pic>
          <p:nvPicPr>
            <p:cNvPr id="247" name="Google Shape;247;g2bb2d886595_0_136"/>
            <p:cNvPicPr preferRelativeResize="0"/>
            <p:nvPr/>
          </p:nvPicPr>
          <p:blipFill rotWithShape="1">
            <a:blip r:embed="rId9">
              <a:alphaModFix/>
            </a:blip>
            <a:srcRect/>
            <a:stretch/>
          </p:blipFill>
          <p:spPr>
            <a:xfrm>
              <a:off x="4517932" y="3531206"/>
              <a:ext cx="2543175" cy="1020916"/>
            </a:xfrm>
            <a:prstGeom prst="rect">
              <a:avLst/>
            </a:prstGeom>
            <a:noFill/>
            <a:ln>
              <a:noFill/>
            </a:ln>
          </p:spPr>
        </p:pic>
        <p:sp>
          <p:nvSpPr>
            <p:cNvPr id="248" name="Google Shape;248;g2bb2d886595_0_136"/>
            <p:cNvSpPr txBox="1"/>
            <p:nvPr/>
          </p:nvSpPr>
          <p:spPr>
            <a:xfrm>
              <a:off x="4824413" y="4570169"/>
              <a:ext cx="20376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media k GmbH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Bad Mergentheim,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249" name="Google Shape;249;g2bb2d886595_0_136"/>
          <p:cNvGrpSpPr/>
          <p:nvPr/>
        </p:nvGrpSpPr>
        <p:grpSpPr>
          <a:xfrm>
            <a:off x="2859813" y="1422238"/>
            <a:ext cx="1973300" cy="2726550"/>
            <a:chOff x="9320178" y="2976204"/>
            <a:chExt cx="1973300" cy="2726550"/>
          </a:xfrm>
        </p:grpSpPr>
        <p:pic>
          <p:nvPicPr>
            <p:cNvPr id="250" name="Google Shape;250;g2bb2d886595_0_136"/>
            <p:cNvPicPr preferRelativeResize="0"/>
            <p:nvPr/>
          </p:nvPicPr>
          <p:blipFill rotWithShape="1">
            <a:blip r:embed="rId11">
              <a:alphaModFix/>
            </a:blip>
            <a:srcRect/>
            <a:stretch/>
          </p:blipFill>
          <p:spPr>
            <a:xfrm>
              <a:off x="9320178" y="2976204"/>
              <a:ext cx="1962150" cy="2152650"/>
            </a:xfrm>
            <a:prstGeom prst="rect">
              <a:avLst/>
            </a:prstGeom>
            <a:noFill/>
            <a:ln>
              <a:noFill/>
            </a:ln>
          </p:spPr>
        </p:pic>
        <p:sp>
          <p:nvSpPr>
            <p:cNvPr id="251" name="Google Shape;251;g2bb2d886595_0_136"/>
            <p:cNvSpPr txBox="1"/>
            <p:nvPr/>
          </p:nvSpPr>
          <p:spPr>
            <a:xfrm>
              <a:off x="9331178" y="5148654"/>
              <a:ext cx="19623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OXFAM ITALIA INTERCULTURA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AREZZO, ITALIE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www.oxfamitalia.org/</a:t>
              </a:r>
              <a:endParaRPr sz="1000" b="0" i="0" u="none" strike="noStrike" cap="none">
                <a:solidFill>
                  <a:srgbClr val="414042"/>
                </a:solidFill>
                <a:latin typeface="Roboto"/>
                <a:ea typeface="Roboto"/>
                <a:cs typeface="Roboto"/>
                <a:sym typeface="Roboto"/>
              </a:endParaRPr>
            </a:p>
          </p:txBody>
        </p:sp>
      </p:grpSp>
      <p:grpSp>
        <p:nvGrpSpPr>
          <p:cNvPr id="252" name="Google Shape;252;g2bb2d886595_0_136"/>
          <p:cNvGrpSpPr/>
          <p:nvPr/>
        </p:nvGrpSpPr>
        <p:grpSpPr>
          <a:xfrm>
            <a:off x="-1974174" y="1729933"/>
            <a:ext cx="6952500" cy="1601717"/>
            <a:chOff x="-1240501" y="3160643"/>
            <a:chExt cx="6952500" cy="1601717"/>
          </a:xfrm>
        </p:grpSpPr>
        <p:pic>
          <p:nvPicPr>
            <p:cNvPr id="253" name="Google Shape;253;g2bb2d886595_0_136"/>
            <p:cNvPicPr preferRelativeResize="0"/>
            <p:nvPr/>
          </p:nvPicPr>
          <p:blipFill rotWithShape="1">
            <a:blip r:embed="rId13">
              <a:alphaModFix/>
            </a:blip>
            <a:srcRect/>
            <a:stretch/>
          </p:blipFill>
          <p:spPr>
            <a:xfrm>
              <a:off x="964123" y="3160643"/>
              <a:ext cx="2543175" cy="1038225"/>
            </a:xfrm>
            <a:prstGeom prst="rect">
              <a:avLst/>
            </a:prstGeom>
            <a:noFill/>
            <a:ln>
              <a:noFill/>
            </a:ln>
          </p:spPr>
        </p:pic>
        <p:sp>
          <p:nvSpPr>
            <p:cNvPr id="254" name="Google Shape;254;g2bb2d886595_0_136"/>
            <p:cNvSpPr txBox="1"/>
            <p:nvPr/>
          </p:nvSpPr>
          <p:spPr>
            <a:xfrm>
              <a:off x="-1240501" y="4208260"/>
              <a:ext cx="69525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UNIVERSITAT DE VALENCIA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www.uv.es</a:t>
              </a:r>
              <a:endParaRPr sz="1000" b="0" i="0" u="none" strike="noStrike" cap="none">
                <a:solidFill>
                  <a:srgbClr val="414042"/>
                </a:solidFill>
                <a:latin typeface="Roboto"/>
                <a:ea typeface="Roboto"/>
                <a:cs typeface="Roboto"/>
                <a:sym typeface="Roboto"/>
              </a:endParaRPr>
            </a:p>
          </p:txBody>
        </p:sp>
      </p:grpSp>
      <p:sp>
        <p:nvSpPr>
          <p:cNvPr id="255" name="Google Shape;255;g2bb2d886595_0_136"/>
          <p:cNvSpPr txBox="1"/>
          <p:nvPr/>
        </p:nvSpPr>
        <p:spPr>
          <a:xfrm>
            <a:off x="5662539" y="3702651"/>
            <a:ext cx="8558400" cy="6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CONNEXIONS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ATHENES, GRECE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256" name="Google Shape;256;g2bb2d886595_0_136"/>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257" name="Google Shape;257;g2bb2d886595_0_136"/>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258" name="Google Shape;258;g2bb2d886595_0_136"/>
          <p:cNvSpPr txBox="1"/>
          <p:nvPr/>
        </p:nvSpPr>
        <p:spPr>
          <a:xfrm>
            <a:off x="5662539" y="5551538"/>
            <a:ext cx="8558400" cy="6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AMSED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STRASBOURG, FRANCE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u="none" strike="noStrike" cap="none">
              <a:solidFill>
                <a:srgbClr val="414042"/>
              </a:solidFill>
              <a:latin typeface="Roboto"/>
              <a:ea typeface="Roboto"/>
              <a:cs typeface="Roboto"/>
              <a:sym typeface="Roboto"/>
            </a:endParaRPr>
          </a:p>
        </p:txBody>
      </p:sp>
      <p:sp>
        <p:nvSpPr>
          <p:cNvPr id="259" name="Google Shape;259;g2bb2d886595_0_136"/>
          <p:cNvSpPr txBox="1"/>
          <p:nvPr/>
        </p:nvSpPr>
        <p:spPr>
          <a:xfrm>
            <a:off x="-2994706" y="5494738"/>
            <a:ext cx="8558400" cy="6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RESET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CHYPRE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260" name="Google Shape;260;g2bb2d886595_0_136"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261" name="Google Shape;261;g2bb2d886595_0_136" descr="A close up of a logo&#10;&#10;Description automatically generated"/>
          <p:cNvPicPr preferRelativeResize="0"/>
          <p:nvPr/>
        </p:nvPicPr>
        <p:blipFill rotWithShape="1">
          <a:blip r:embed="rId21">
            <a:alphaModFix/>
          </a:blip>
          <a:srcRect/>
          <a:stretch/>
        </p:blipFill>
        <p:spPr>
          <a:xfrm>
            <a:off x="190950" y="1608951"/>
            <a:ext cx="2687300" cy="109706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0">
            <a:extLst>
              <a:ext uri="{FF2B5EF4-FFF2-40B4-BE49-F238E27FC236}">
                <a16:creationId xmlns:a16="http://schemas.microsoft.com/office/drawing/2014/main" id="{70D46B22-84E1-43AA-85C7-DBAEC0E27492}"/>
              </a:ext>
            </a:extLst>
          </p:cNvPr>
          <p:cNvSpPr>
            <a:spLocks noGrp="1"/>
          </p:cNvSpPr>
          <p:nvPr>
            <p:ph type="title"/>
          </p:nvPr>
        </p:nvSpPr>
        <p:spPr>
          <a:xfrm>
            <a:off x="570032" y="1352412"/>
            <a:ext cx="10515600" cy="618346"/>
          </a:xfrm>
        </p:spPr>
        <p:txBody>
          <a:bodyPr/>
          <a:lstStyle/>
          <a:p>
            <a:r>
              <a:rPr lang="en-US" sz="2200" b="1" dirty="0">
                <a:solidFill>
                  <a:srgbClr val="203864"/>
                </a:solidFill>
              </a:rPr>
              <a:t>Objectifs</a:t>
            </a:r>
            <a:endParaRPr lang="el-GR" dirty="0">
              <a:solidFill>
                <a:srgbClr val="203864"/>
              </a:solidFill>
            </a:endParaRPr>
          </a:p>
        </p:txBody>
      </p:sp>
      <p:sp>
        <p:nvSpPr>
          <p:cNvPr id="10" name="Google Shape;272;p4"/>
          <p:cNvSpPr txBox="1">
            <a:spLocks/>
          </p:cNvSpPr>
          <p:nvPr/>
        </p:nvSpPr>
        <p:spPr>
          <a:xfrm>
            <a:off x="723318" y="2659224"/>
            <a:ext cx="7336161" cy="3787361"/>
          </a:xfrm>
          <a:prstGeom prst="rect">
            <a:avLst/>
          </a:prstGeom>
          <a:noFill/>
          <a:ln>
            <a:noFill/>
          </a:ln>
        </p:spPr>
        <p:txBody>
          <a:bodyPr spcFirstLastPara="1" vert="horz" wrap="square" lIns="91425" tIns="45700" rIns="91425" bIns="45700" rtlCol="0" anchor="t" anchorCtr="0">
            <a:normAutofit/>
          </a:bodyPr>
          <a:lstStyle>
            <a:lvl1pPr marL="228600" indent="-228600" algn="l" defTabSz="914400" rtl="0" eaLnBrk="1" latinLnBrk="0" hangingPunct="1">
              <a:lnSpc>
                <a:spcPct val="100000"/>
              </a:lnSpc>
              <a:spcBef>
                <a:spcPts val="600"/>
              </a:spcBef>
              <a:spcAft>
                <a:spcPts val="600"/>
              </a:spcAft>
              <a:buClr>
                <a:srgbClr val="C00000"/>
              </a:buClr>
              <a:buFont typeface="Wingdings" panose="05000000000000000000" pitchFamily="2" charset="2"/>
              <a:buChar char="ü"/>
              <a:defRPr sz="2200" kern="1200">
                <a:solidFill>
                  <a:schemeClr val="tx1"/>
                </a:solidFill>
                <a:effectLst/>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0000"/>
              </a:buClr>
              <a:buSzPct val="120000"/>
              <a:buFont typeface="Wingdings" panose="05000000000000000000" pitchFamily="2" charset="2"/>
              <a:buChar char="ü"/>
              <a:defRPr sz="2200" kern="1200">
                <a:solidFill>
                  <a:schemeClr val="tx1"/>
                </a:solidFill>
                <a:effectLst/>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0000"/>
              </a:buClr>
              <a:buFont typeface="Wingdings" panose="05000000000000000000" pitchFamily="2" charset="2"/>
              <a:buChar char="ü"/>
              <a:defRPr sz="2000" kern="1200">
                <a:solidFill>
                  <a:schemeClr val="tx1"/>
                </a:solidFill>
                <a:effectLst/>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0000"/>
              </a:buClr>
              <a:buFont typeface="Wingdings" panose="05000000000000000000" pitchFamily="2" charset="2"/>
              <a:buChar char="ü"/>
              <a:defRPr sz="2000" kern="1200">
                <a:solidFill>
                  <a:schemeClr val="tx1"/>
                </a:solidFill>
                <a:effectLst/>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0000"/>
              </a:buClr>
              <a:buFont typeface="Wingdings" panose="05000000000000000000" pitchFamily="2" charset="2"/>
              <a:buChar char="ü"/>
              <a:defRPr sz="2000" kern="1200">
                <a:solidFill>
                  <a:schemeClr val="tx1"/>
                </a:solidFill>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SzPts val="2200"/>
              <a:buFont typeface="Wingdings" panose="05000000000000000000" pitchFamily="2" charset="2"/>
              <a:buChar char="§"/>
            </a:pPr>
            <a:r>
              <a:rPr lang="en-US" dirty="0">
                <a:latin typeface="Calibri" panose="020F0502020204030204" pitchFamily="34" charset="0"/>
                <a:cs typeface="Calibri" panose="020F0502020204030204" pitchFamily="34" charset="0"/>
              </a:rPr>
              <a:t>Récapitulatif des nouveau-nés</a:t>
            </a:r>
          </a:p>
          <a:p>
            <a:pPr>
              <a:buSzPts val="2200"/>
              <a:buFont typeface="Wingdings" panose="05000000000000000000" pitchFamily="2" charset="2"/>
              <a:buChar char="§"/>
            </a:pPr>
            <a:r>
              <a:rPr lang="en-US" dirty="0">
                <a:latin typeface="Calibri" panose="020F0502020204030204" pitchFamily="34" charset="0"/>
                <a:cs typeface="Calibri" panose="020F0502020204030204" pitchFamily="34" charset="0"/>
              </a:rPr>
              <a:t>Résumé de l'allaitement et de l'alimentation</a:t>
            </a:r>
          </a:p>
          <a:p>
            <a:pPr>
              <a:buSzPts val="2200"/>
              <a:buFont typeface="Wingdings" panose="05000000000000000000" pitchFamily="2" charset="2"/>
              <a:buChar char="§"/>
            </a:pPr>
            <a:r>
              <a:rPr lang="en-US" dirty="0">
                <a:latin typeface="Calibri" panose="020F0502020204030204" pitchFamily="34" charset="0"/>
                <a:cs typeface="Calibri" panose="020F0502020204030204" pitchFamily="34" charset="0"/>
              </a:rPr>
              <a:t>Résumé des habitudes de sommeil.</a:t>
            </a:r>
          </a:p>
          <a:p>
            <a:pPr>
              <a:buSzPts val="2200"/>
              <a:buFont typeface="Wingdings" panose="05000000000000000000" pitchFamily="2" charset="2"/>
              <a:buChar char="§"/>
            </a:pPr>
            <a:r>
              <a:rPr lang="en-US" dirty="0">
                <a:latin typeface="Calibri" panose="020F0502020204030204" pitchFamily="34" charset="0"/>
                <a:cs typeface="Calibri" panose="020F0502020204030204" pitchFamily="34" charset="0"/>
              </a:rPr>
              <a:t>Résumé des applications pour les nouveau-nés.</a:t>
            </a:r>
          </a:p>
        </p:txBody>
      </p:sp>
      <p:sp>
        <p:nvSpPr>
          <p:cNvPr id="12" name="Google Shape;269;p4"/>
          <p:cNvSpPr txBox="1"/>
          <p:nvPr/>
        </p:nvSpPr>
        <p:spPr>
          <a:xfrm>
            <a:off x="526419" y="348996"/>
            <a:ext cx="7931781"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a:solidFill>
                  <a:schemeClr val="dk1"/>
                </a:solidFill>
                <a:latin typeface="Calibri"/>
                <a:ea typeface="Calibri"/>
                <a:cs typeface="Calibri"/>
                <a:sym typeface="Calibri"/>
              </a:rPr>
              <a:t>Soins au nouveau-né</a:t>
            </a:r>
            <a:endParaRPr sz="1400" b="0" i="0" u="none" strike="noStrike" cap="none">
              <a:solidFill>
                <a:srgbClr val="000000"/>
              </a:solidFill>
              <a:latin typeface="Arial"/>
              <a:ea typeface="Arial"/>
              <a:cs typeface="Arial"/>
              <a:sym typeface="Arial"/>
            </a:endParaRPr>
          </a:p>
        </p:txBody>
      </p:sp>
      <p:sp>
        <p:nvSpPr>
          <p:cNvPr id="13" name="Google Shape;268;p4"/>
          <p:cNvSpPr/>
          <p:nvPr/>
        </p:nvSpPr>
        <p:spPr>
          <a:xfrm>
            <a:off x="36958" y="346851"/>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270;p4"/>
          <p:cNvSpPr/>
          <p:nvPr/>
        </p:nvSpPr>
        <p:spPr>
          <a:xfrm>
            <a:off x="117332" y="438863"/>
            <a:ext cx="409086"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dirty="0">
                <a:solidFill>
                  <a:schemeClr val="lt1"/>
                </a:solidFill>
                <a:latin typeface="Gill Sans"/>
                <a:ea typeface="Gill Sans"/>
                <a:cs typeface="Gill Sans"/>
                <a:sym typeface="Gill Sans"/>
              </a:rPr>
              <a:t>8 </a:t>
            </a:r>
            <a:endParaRPr sz="2200" b="1" i="0" u="none" strike="noStrike" cap="none" dirty="0">
              <a:solidFill>
                <a:schemeClr val="lt1"/>
              </a:solidFill>
              <a:latin typeface="Gill Sans"/>
              <a:ea typeface="Gill Sans"/>
              <a:cs typeface="Gill Sans"/>
              <a:sym typeface="Gill Sans"/>
            </a:endParaRPr>
          </a:p>
        </p:txBody>
      </p:sp>
      <p:sp>
        <p:nvSpPr>
          <p:cNvPr id="2" name="TextBox 1">
            <a:extLst>
              <a:ext uri="{FF2B5EF4-FFF2-40B4-BE49-F238E27FC236}">
                <a16:creationId xmlns:a16="http://schemas.microsoft.com/office/drawing/2014/main" id="{B4837B29-A4AC-99CD-42A4-BCCD5AF582EE}"/>
              </a:ext>
            </a:extLst>
          </p:cNvPr>
          <p:cNvSpPr txBox="1"/>
          <p:nvPr/>
        </p:nvSpPr>
        <p:spPr>
          <a:xfrm>
            <a:off x="8312134" y="6156715"/>
            <a:ext cx="3879866" cy="276999"/>
          </a:xfrm>
          <a:prstGeom prst="rect">
            <a:avLst/>
          </a:prstGeom>
          <a:noFill/>
        </p:spPr>
        <p:txBody>
          <a:bodyPr wrap="square">
            <a:spAutoFit/>
          </a:bodyPr>
          <a:lstStyle/>
          <a:p>
            <a:pPr algn="r"/>
            <a:r>
              <a:rPr lang="en-US" sz="1200" dirty="0">
                <a:hlinkClick r:id="rId3"/>
              </a:rPr>
              <a:t>Source : Image par </a:t>
            </a:r>
            <a:r>
              <a:rPr lang="en-US" sz="1200" dirty="0" err="1">
                <a:hlinkClick r:id="rId3"/>
              </a:rPr>
              <a:t>nuraghies </a:t>
            </a:r>
            <a:r>
              <a:rPr lang="en-US" sz="1200" dirty="0">
                <a:hlinkClick r:id="rId3"/>
              </a:rPr>
              <a:t>sur </a:t>
            </a:r>
            <a:r>
              <a:rPr lang="en-US" sz="1200" dirty="0" err="1">
                <a:hlinkClick r:id="rId3"/>
              </a:rPr>
              <a:t>Freepik</a:t>
            </a:r>
            <a:endParaRPr lang="el-GR" sz="1200" dirty="0"/>
          </a:p>
        </p:txBody>
      </p:sp>
      <p:pic>
        <p:nvPicPr>
          <p:cNvPr id="3" name="Google Shape;479;g2c319d66040_0_178">
            <a:extLst>
              <a:ext uri="{FF2B5EF4-FFF2-40B4-BE49-F238E27FC236}">
                <a16:creationId xmlns:a16="http://schemas.microsoft.com/office/drawing/2014/main" id="{8E853089-DFC3-C025-190C-E12132CCE5F7}"/>
              </a:ext>
            </a:extLst>
          </p:cNvPr>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extLst>
      <p:ext uri="{BB962C8B-B14F-4D97-AF65-F5344CB8AC3E}">
        <p14:creationId xmlns:p14="http://schemas.microsoft.com/office/powerpoint/2010/main" val="41788931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0">
            <a:extLst>
              <a:ext uri="{FF2B5EF4-FFF2-40B4-BE49-F238E27FC236}">
                <a16:creationId xmlns:a16="http://schemas.microsoft.com/office/drawing/2014/main" id="{70D46B22-84E1-43AA-85C7-DBAEC0E27492}"/>
              </a:ext>
            </a:extLst>
          </p:cNvPr>
          <p:cNvSpPr>
            <a:spLocks noGrp="1"/>
          </p:cNvSpPr>
          <p:nvPr>
            <p:ph type="title"/>
          </p:nvPr>
        </p:nvSpPr>
        <p:spPr>
          <a:xfrm>
            <a:off x="570032" y="1352412"/>
            <a:ext cx="10515600" cy="618346"/>
          </a:xfrm>
        </p:spPr>
        <p:txBody>
          <a:bodyPr/>
          <a:lstStyle/>
          <a:p>
            <a:r>
              <a:rPr lang="en-US" dirty="0">
                <a:solidFill>
                  <a:srgbClr val="203864"/>
                </a:solidFill>
              </a:rPr>
              <a:t>Compétences</a:t>
            </a:r>
            <a:endParaRPr lang="el-GR" dirty="0">
              <a:solidFill>
                <a:srgbClr val="203864"/>
              </a:solidFill>
            </a:endParaRPr>
          </a:p>
        </p:txBody>
      </p:sp>
      <p:sp>
        <p:nvSpPr>
          <p:cNvPr id="12" name="Google Shape;269;p4"/>
          <p:cNvSpPr txBox="1"/>
          <p:nvPr/>
        </p:nvSpPr>
        <p:spPr>
          <a:xfrm>
            <a:off x="526419" y="348996"/>
            <a:ext cx="7044275"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dirty="0">
                <a:solidFill>
                  <a:schemeClr val="dk1"/>
                </a:solidFill>
                <a:latin typeface="Calibri"/>
                <a:ea typeface="Calibri"/>
                <a:cs typeface="Calibri"/>
                <a:sym typeface="Calibri"/>
              </a:rPr>
              <a:t>Soins au nouveau-né</a:t>
            </a:r>
            <a:endParaRPr sz="1400" b="0" i="0" u="none" strike="noStrike" cap="none" dirty="0">
              <a:solidFill>
                <a:srgbClr val="000000"/>
              </a:solidFill>
              <a:latin typeface="Arial"/>
              <a:ea typeface="Arial"/>
              <a:cs typeface="Arial"/>
              <a:sym typeface="Arial"/>
            </a:endParaRPr>
          </a:p>
        </p:txBody>
      </p:sp>
      <p:sp>
        <p:nvSpPr>
          <p:cNvPr id="13" name="Google Shape;268;p4"/>
          <p:cNvSpPr/>
          <p:nvPr/>
        </p:nvSpPr>
        <p:spPr>
          <a:xfrm>
            <a:off x="36958" y="346851"/>
            <a:ext cx="489461"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270;p4"/>
          <p:cNvSpPr/>
          <p:nvPr/>
        </p:nvSpPr>
        <p:spPr>
          <a:xfrm>
            <a:off x="117332" y="438863"/>
            <a:ext cx="409086" cy="4308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dirty="0">
                <a:solidFill>
                  <a:schemeClr val="lt1"/>
                </a:solidFill>
                <a:latin typeface="Gill Sans"/>
                <a:ea typeface="Gill Sans"/>
                <a:cs typeface="Gill Sans"/>
                <a:sym typeface="Gill Sans"/>
              </a:rPr>
              <a:t>8 </a:t>
            </a:r>
            <a:endParaRPr sz="2200" b="1" i="0" u="none" strike="noStrike" cap="none" dirty="0">
              <a:solidFill>
                <a:schemeClr val="lt1"/>
              </a:solidFill>
              <a:latin typeface="Gill Sans"/>
              <a:ea typeface="Gill Sans"/>
              <a:cs typeface="Gill Sans"/>
              <a:sym typeface="Gill Sans"/>
            </a:endParaRPr>
          </a:p>
        </p:txBody>
      </p:sp>
      <p:sp>
        <p:nvSpPr>
          <p:cNvPr id="8" name="Google Shape;278;p5"/>
          <p:cNvSpPr txBox="1">
            <a:spLocks/>
          </p:cNvSpPr>
          <p:nvPr/>
        </p:nvSpPr>
        <p:spPr>
          <a:xfrm>
            <a:off x="570032" y="2360645"/>
            <a:ext cx="6390605" cy="3632799"/>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100000"/>
              </a:lnSpc>
              <a:spcBef>
                <a:spcPts val="600"/>
              </a:spcBef>
              <a:spcAft>
                <a:spcPts val="600"/>
              </a:spcAft>
              <a:buClr>
                <a:srgbClr val="C00000"/>
              </a:buClr>
              <a:buFont typeface="Wingdings" panose="05000000000000000000" pitchFamily="2" charset="2"/>
              <a:buChar char="ü"/>
              <a:defRPr sz="2200" kern="1200">
                <a:solidFill>
                  <a:schemeClr val="tx1"/>
                </a:solidFill>
                <a:effectLst/>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0000"/>
              </a:buClr>
              <a:buSzPct val="120000"/>
              <a:buFont typeface="Wingdings" panose="05000000000000000000" pitchFamily="2" charset="2"/>
              <a:buChar char="ü"/>
              <a:defRPr sz="2200" kern="1200">
                <a:solidFill>
                  <a:schemeClr val="tx1"/>
                </a:solidFill>
                <a:effectLst/>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0000"/>
              </a:buClr>
              <a:buFont typeface="Wingdings" panose="05000000000000000000" pitchFamily="2" charset="2"/>
              <a:buChar char="ü"/>
              <a:defRPr sz="2000" kern="1200">
                <a:solidFill>
                  <a:schemeClr val="tx1"/>
                </a:solidFill>
                <a:effectLst/>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0000"/>
              </a:buClr>
              <a:buFont typeface="Wingdings" panose="05000000000000000000" pitchFamily="2" charset="2"/>
              <a:buChar char="ü"/>
              <a:defRPr sz="2000" kern="1200">
                <a:solidFill>
                  <a:schemeClr val="tx1"/>
                </a:solidFill>
                <a:effectLst/>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0000"/>
              </a:buClr>
              <a:buFont typeface="Wingdings" panose="05000000000000000000" pitchFamily="2" charset="2"/>
              <a:buChar char="ü"/>
              <a:defRPr sz="2000" kern="1200">
                <a:solidFill>
                  <a:schemeClr val="tx1"/>
                </a:solidFill>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spcAft>
                <a:spcPts val="0"/>
              </a:spcAft>
              <a:buClr>
                <a:srgbClr val="C01E24"/>
              </a:buClr>
              <a:buSzPts val="2000"/>
              <a:buFont typeface="Noto Sans Symbols"/>
              <a:buChar char="✔"/>
            </a:pPr>
            <a:r>
              <a:rPr lang="en-US" sz="2000" dirty="0">
                <a:latin typeface="Calibri" panose="020F0502020204030204" pitchFamily="34" charset="0"/>
                <a:cs typeface="Calibri" panose="020F0502020204030204" pitchFamily="34" charset="0"/>
              </a:rPr>
              <a:t>Résumez brièvement les aspects observés au cours des sessions.</a:t>
            </a:r>
          </a:p>
          <a:p>
            <a:pPr>
              <a:lnSpc>
                <a:spcPct val="150000"/>
              </a:lnSpc>
              <a:spcBef>
                <a:spcPts val="0"/>
              </a:spcBef>
              <a:spcAft>
                <a:spcPts val="0"/>
              </a:spcAft>
              <a:buClr>
                <a:srgbClr val="C01E24"/>
              </a:buClr>
              <a:buSzPts val="2000"/>
              <a:buFont typeface="Noto Sans Symbols"/>
              <a:buChar char="✔"/>
            </a:pPr>
            <a:r>
              <a:rPr lang="en-US" sz="2000" dirty="0">
                <a:latin typeface="Calibri" panose="020F0502020204030204" pitchFamily="34" charset="0"/>
                <a:cs typeface="Calibri" panose="020F0502020204030204" pitchFamily="34" charset="0"/>
              </a:rPr>
              <a:t>Concevoir un schéma mental des concepts.</a:t>
            </a:r>
          </a:p>
        </p:txBody>
      </p:sp>
      <p:sp>
        <p:nvSpPr>
          <p:cNvPr id="2" name="Ορθογώνιο 1">
            <a:extLst>
              <a:ext uri="{FF2B5EF4-FFF2-40B4-BE49-F238E27FC236}">
                <a16:creationId xmlns:a16="http://schemas.microsoft.com/office/drawing/2014/main" id="{496113D7-0882-87F2-2B4C-8A5C65F7EF51}"/>
              </a:ext>
            </a:extLst>
          </p:cNvPr>
          <p:cNvSpPr/>
          <p:nvPr/>
        </p:nvSpPr>
        <p:spPr>
          <a:xfrm>
            <a:off x="3419912" y="6129356"/>
            <a:ext cx="8772088" cy="276999"/>
          </a:xfrm>
          <a:prstGeom prst="rect">
            <a:avLst/>
          </a:prstGeom>
        </p:spPr>
        <p:txBody>
          <a:bodyPr wrap="square">
            <a:spAutoFit/>
          </a:bodyPr>
          <a:lstStyle/>
          <a:p>
            <a:pPr algn="r"/>
            <a:r>
              <a:rPr lang="en-US" sz="1200" dirty="0">
                <a:hlinkClick r:id="rId3"/>
              </a:rPr>
              <a:t>Image by </a:t>
            </a:r>
            <a:r>
              <a:rPr lang="en-US" sz="1200" dirty="0" err="1">
                <a:hlinkClick r:id="rId3"/>
              </a:rPr>
              <a:t>vectorjuice </a:t>
            </a:r>
            <a:r>
              <a:rPr lang="en-US" sz="1200" dirty="0">
                <a:hlinkClick r:id="rId3"/>
              </a:rPr>
              <a:t>on </a:t>
            </a:r>
            <a:r>
              <a:rPr lang="en-US" sz="1200" dirty="0" err="1">
                <a:hlinkClick r:id="rId3"/>
              </a:rPr>
              <a:t>Freepik</a:t>
            </a:r>
            <a:endParaRPr lang="en-US" sz="1200" dirty="0"/>
          </a:p>
        </p:txBody>
      </p:sp>
      <p:pic>
        <p:nvPicPr>
          <p:cNvPr id="3" name="Google Shape;190;g2c07f5df07d_0_263">
            <a:extLst>
              <a:ext uri="{FF2B5EF4-FFF2-40B4-BE49-F238E27FC236}">
                <a16:creationId xmlns:a16="http://schemas.microsoft.com/office/drawing/2014/main" id="{01AD9122-0F95-DE39-A607-3A3AFE69998B}"/>
              </a:ext>
            </a:extLst>
          </p:cNvPr>
          <p:cNvPicPr preferRelativeResize="0"/>
          <p:nvPr/>
        </p:nvPicPr>
        <p:blipFill rotWithShape="1">
          <a:blip r:embed="rId4">
            <a:alphaModFix/>
          </a:blip>
          <a:srcRect l="9128" t="10193" r="8041" b="10723"/>
          <a:stretch/>
        </p:blipFill>
        <p:spPr>
          <a:xfrm>
            <a:off x="7570694" y="1842247"/>
            <a:ext cx="4621306" cy="4163419"/>
          </a:xfrm>
          <a:prstGeom prst="rect">
            <a:avLst/>
          </a:prstGeom>
          <a:noFill/>
          <a:ln>
            <a:noFill/>
          </a:ln>
        </p:spPr>
      </p:pic>
    </p:spTree>
    <p:extLst>
      <p:ext uri="{BB962C8B-B14F-4D97-AF65-F5344CB8AC3E}">
        <p14:creationId xmlns:p14="http://schemas.microsoft.com/office/powerpoint/2010/main" val="40590402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11" name="Google Shape;291;g2bb2d886595_0_278"/>
          <p:cNvSpPr txBox="1">
            <a:spLocks/>
          </p:cNvSpPr>
          <p:nvPr/>
        </p:nvSpPr>
        <p:spPr>
          <a:xfrm>
            <a:off x="566149" y="976247"/>
            <a:ext cx="11059800" cy="6051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203864"/>
              </a:buClr>
              <a:buSzPts val="2400"/>
              <a:buFont typeface="Calibri"/>
              <a:buNone/>
              <a:defRPr sz="2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100000"/>
              </a:lnSpc>
              <a:buClr>
                <a:schemeClr val="dk1"/>
              </a:buClr>
              <a:buSzPts val="2200"/>
              <a:buFont typeface="Arial"/>
              <a:buNone/>
            </a:pPr>
            <a:r>
              <a:rPr lang="en-US" sz="2200">
                <a:latin typeface="Arial"/>
                <a:ea typeface="Arial"/>
                <a:cs typeface="Arial"/>
                <a:sym typeface="Arial"/>
              </a:rPr>
              <a:t>Nouveau-nés</a:t>
            </a:r>
            <a:endParaRPr lang="en-US" dirty="0"/>
          </a:p>
        </p:txBody>
      </p:sp>
      <p:sp>
        <p:nvSpPr>
          <p:cNvPr id="2" name="Τίτλος 1"/>
          <p:cNvSpPr>
            <a:spLocks noGrp="1"/>
          </p:cNvSpPr>
          <p:nvPr>
            <p:ph type="title"/>
          </p:nvPr>
        </p:nvSpPr>
        <p:spPr/>
        <p:txBody>
          <a:bodyPr/>
          <a:lstStyle/>
          <a:p>
            <a:endParaRPr lang="en-US"/>
          </a:p>
        </p:txBody>
      </p:sp>
      <p:sp>
        <p:nvSpPr>
          <p:cNvPr id="14" name="Google Shape;295;g2bb2d886595_0_278"/>
          <p:cNvSpPr txBox="1">
            <a:spLocks noGrp="1"/>
          </p:cNvSpPr>
          <p:nvPr>
            <p:ph type="body" idx="1"/>
          </p:nvPr>
        </p:nvSpPr>
        <p:spPr>
          <a:prstGeom prst="rect">
            <a:avLst/>
          </a:prstGeom>
          <a:noFill/>
          <a:ln>
            <a:noFill/>
          </a:ln>
        </p:spPr>
        <p:txBody>
          <a:bodyPr spcFirstLastPara="1" wrap="square" lIns="91425" tIns="45700" rIns="91425" bIns="45700" anchor="t" anchorCtr="0">
            <a:normAutofit fontScale="85000" lnSpcReduction="10000"/>
          </a:bodyPr>
          <a:lstStyle/>
          <a:p>
            <a:pPr marL="228600" lvl="0" indent="-222250" algn="just" rtl="0">
              <a:lnSpc>
                <a:spcPct val="150000"/>
              </a:lnSpc>
              <a:spcBef>
                <a:spcPts val="1200"/>
              </a:spcBef>
              <a:spcAft>
                <a:spcPts val="0"/>
              </a:spcAft>
              <a:buSzPts val="2000"/>
              <a:buChar char="▪"/>
            </a:pPr>
            <a:r>
              <a:rPr lang="en-US" sz="2000" dirty="0"/>
              <a:t>Les nouveau-nés sont considérés comme une période (période néonatale), comprenant les quatre premières semaines de la vie d'un enfant, au cours de laquelle des changements rapides se produisent.</a:t>
            </a:r>
            <a:endParaRPr sz="2000" dirty="0"/>
          </a:p>
          <a:p>
            <a:pPr marL="228600" lvl="0" indent="-222250" algn="just" rtl="0">
              <a:lnSpc>
                <a:spcPct val="150000"/>
              </a:lnSpc>
              <a:spcBef>
                <a:spcPts val="1200"/>
              </a:spcBef>
              <a:spcAft>
                <a:spcPts val="0"/>
              </a:spcAft>
              <a:buSzPts val="2000"/>
              <a:buChar char="▪"/>
            </a:pPr>
            <a:r>
              <a:rPr lang="en-US" sz="2000" dirty="0"/>
              <a:t>Les nouveau-nés sont différenciés en fonction de leur âge gestationnel : </a:t>
            </a:r>
            <a:endParaRPr sz="2000" dirty="0"/>
          </a:p>
          <a:p>
            <a:pPr marL="457200" lvl="0" indent="-355600" algn="just" rtl="0">
              <a:lnSpc>
                <a:spcPct val="150000"/>
              </a:lnSpc>
              <a:spcBef>
                <a:spcPts val="0"/>
              </a:spcBef>
              <a:spcAft>
                <a:spcPts val="0"/>
              </a:spcAft>
              <a:buSzPts val="2000"/>
              <a:buChar char="-"/>
            </a:pPr>
            <a:r>
              <a:rPr lang="en-US" sz="2000" dirty="0"/>
              <a:t>Nouveau-né à terme (entre 38 et 42 semaines de gestation).</a:t>
            </a:r>
            <a:endParaRPr sz="2000" dirty="0"/>
          </a:p>
          <a:p>
            <a:pPr marL="457200" lvl="0" indent="-355600" algn="just" rtl="0">
              <a:lnSpc>
                <a:spcPct val="150000"/>
              </a:lnSpc>
              <a:spcBef>
                <a:spcPts val="0"/>
              </a:spcBef>
              <a:spcAft>
                <a:spcPts val="0"/>
              </a:spcAft>
              <a:buSzPts val="2000"/>
              <a:buChar char="-"/>
            </a:pPr>
            <a:r>
              <a:rPr lang="en-US" sz="2000" dirty="0"/>
              <a:t>Nouveau-nés prématurés (avant 38 semaines de gestation) </a:t>
            </a:r>
            <a:endParaRPr sz="2000" dirty="0"/>
          </a:p>
          <a:p>
            <a:pPr marL="457200" lvl="0" indent="-355600" algn="just" rtl="0">
              <a:lnSpc>
                <a:spcPct val="150000"/>
              </a:lnSpc>
              <a:spcBef>
                <a:spcPts val="0"/>
              </a:spcBef>
              <a:spcAft>
                <a:spcPts val="0"/>
              </a:spcAft>
              <a:buSzPts val="2000"/>
              <a:buChar char="-"/>
            </a:pPr>
            <a:r>
              <a:rPr lang="en-US" sz="2000" dirty="0"/>
              <a:t>Les nouveau-nés à terme (après 42 semaines de gestation).</a:t>
            </a:r>
            <a:endParaRPr sz="2000" dirty="0"/>
          </a:p>
          <a:p>
            <a:pPr marL="0" lvl="0" indent="0" algn="l" rtl="0">
              <a:lnSpc>
                <a:spcPct val="120000"/>
              </a:lnSpc>
              <a:spcBef>
                <a:spcPts val="1200"/>
              </a:spcBef>
              <a:spcAft>
                <a:spcPts val="0"/>
              </a:spcAft>
              <a:buSzPts val="2000"/>
              <a:buNone/>
            </a:pPr>
            <a:endParaRPr sz="2000" dirty="0"/>
          </a:p>
          <a:p>
            <a:pPr marL="0" lvl="0" indent="0" algn="l" rtl="0">
              <a:lnSpc>
                <a:spcPct val="120000"/>
              </a:lnSpc>
              <a:spcBef>
                <a:spcPts val="1200"/>
              </a:spcBef>
              <a:spcAft>
                <a:spcPts val="0"/>
              </a:spcAft>
              <a:buSzPts val="2000"/>
              <a:buNone/>
            </a:pPr>
            <a:endParaRPr sz="2000" dirty="0"/>
          </a:p>
        </p:txBody>
      </p:sp>
      <p:pic>
        <p:nvPicPr>
          <p:cNvPr id="15" name="Google Shape;254;g2bb2862943f_0_334"/>
          <p:cNvPicPr preferRelativeResize="0"/>
          <p:nvPr/>
        </p:nvPicPr>
        <p:blipFill rotWithShape="1">
          <a:blip r:embed="rId3">
            <a:alphaModFix/>
          </a:blip>
          <a:srcRect/>
          <a:stretch/>
        </p:blipFill>
        <p:spPr>
          <a:xfrm>
            <a:off x="8936076" y="2663099"/>
            <a:ext cx="2411701" cy="3077747"/>
          </a:xfrm>
          <a:prstGeom prst="rect">
            <a:avLst/>
          </a:prstGeom>
          <a:noFill/>
          <a:ln>
            <a:noFill/>
          </a:ln>
        </p:spPr>
      </p:pic>
      <p:sp>
        <p:nvSpPr>
          <p:cNvPr id="16" name="Google Shape;253;g2bb2862943f_0_334"/>
          <p:cNvSpPr/>
          <p:nvPr/>
        </p:nvSpPr>
        <p:spPr>
          <a:xfrm>
            <a:off x="9780282" y="6042956"/>
            <a:ext cx="2411700" cy="2769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u="sng" dirty="0">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dirty="0">
                <a:solidFill>
                  <a:schemeClr val="dk1"/>
                </a:solidFill>
                <a:latin typeface="Calibri"/>
                <a:ea typeface="Calibri"/>
                <a:cs typeface="Calibri"/>
                <a:sym typeface="Calibri"/>
              </a:rPr>
              <a:t>: </a:t>
            </a:r>
            <a:r>
              <a:rPr lang="en-US" sz="1200" u="sng" dirty="0">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a:t>
            </a:r>
            <a:r>
              <a:rPr lang="en-US" sz="1200" u="sng" dirty="0" err="1">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Pixabay</a:t>
            </a:r>
            <a:endParaRPr sz="1200" dirty="0">
              <a:solidFill>
                <a:schemeClr val="dk1"/>
              </a:solidFill>
              <a:latin typeface="Calibri"/>
              <a:ea typeface="Calibri"/>
              <a:cs typeface="Calibri"/>
              <a:sym typeface="Calibri"/>
            </a:endParaRPr>
          </a:p>
        </p:txBody>
      </p:sp>
      <p:sp>
        <p:nvSpPr>
          <p:cNvPr id="9" name="Google Shape;269;p4"/>
          <p:cNvSpPr txBox="1"/>
          <p:nvPr/>
        </p:nvSpPr>
        <p:spPr>
          <a:xfrm>
            <a:off x="737920" y="0"/>
            <a:ext cx="7601130"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dirty="0" err="1">
                <a:solidFill>
                  <a:schemeClr val="dk1"/>
                </a:solidFill>
                <a:latin typeface="Calibri"/>
                <a:ea typeface="Calibri"/>
                <a:cs typeface="Calibri"/>
                <a:sym typeface="Calibri"/>
              </a:rPr>
              <a:t>Soins</a:t>
            </a:r>
            <a:r>
              <a:rPr lang="en-US" sz="2200" b="1" dirty="0">
                <a:solidFill>
                  <a:schemeClr val="dk1"/>
                </a:solidFill>
                <a:latin typeface="Calibri"/>
                <a:ea typeface="Calibri"/>
                <a:cs typeface="Calibri"/>
                <a:sym typeface="Calibri"/>
              </a:rPr>
              <a:t> au nouveau-né</a:t>
            </a:r>
            <a:endParaRPr sz="1400" b="0" i="0" u="none" strike="noStrike" cap="none" dirty="0">
              <a:solidFill>
                <a:srgbClr val="000000"/>
              </a:solidFill>
              <a:latin typeface="Arial"/>
              <a:ea typeface="Arial"/>
              <a:cs typeface="Arial"/>
              <a:sym typeface="Arial"/>
            </a:endParaRPr>
          </a:p>
        </p:txBody>
      </p:sp>
      <p:sp>
        <p:nvSpPr>
          <p:cNvPr id="10" name="Google Shape;268;p4"/>
          <p:cNvSpPr/>
          <p:nvPr/>
        </p:nvSpPr>
        <p:spPr>
          <a:xfrm>
            <a:off x="0" y="-2145"/>
            <a:ext cx="739739"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 name="Google Shape;270;p4"/>
          <p:cNvSpPr/>
          <p:nvPr/>
        </p:nvSpPr>
        <p:spPr>
          <a:xfrm>
            <a:off x="80373" y="89867"/>
            <a:ext cx="659366" cy="4308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dirty="0" smtClean="0">
                <a:solidFill>
                  <a:schemeClr val="lt1"/>
                </a:solidFill>
                <a:latin typeface="Gill Sans"/>
                <a:ea typeface="Gill Sans"/>
                <a:cs typeface="Gill Sans"/>
                <a:sym typeface="Gill Sans"/>
              </a:rPr>
              <a:t>8</a:t>
            </a:r>
            <a:r>
              <a:rPr lang="el-GR" sz="2200" b="1" i="0" u="none" strike="noStrike" cap="none" dirty="0" smtClean="0">
                <a:solidFill>
                  <a:schemeClr val="lt1"/>
                </a:solidFill>
                <a:latin typeface="Gill Sans"/>
                <a:ea typeface="Gill Sans"/>
                <a:cs typeface="Gill Sans"/>
                <a:sym typeface="Gill Sans"/>
              </a:rPr>
              <a:t>.4</a:t>
            </a:r>
            <a:r>
              <a:rPr lang="en-US" sz="2200" b="1" i="0" u="none" strike="noStrike" cap="none" dirty="0" smtClean="0">
                <a:solidFill>
                  <a:schemeClr val="lt1"/>
                </a:solidFill>
                <a:latin typeface="Gill Sans"/>
                <a:ea typeface="Gill Sans"/>
                <a:cs typeface="Gill Sans"/>
                <a:sym typeface="Gill Sans"/>
              </a:rPr>
              <a:t> </a:t>
            </a:r>
            <a:endParaRPr sz="2200" b="1" i="0" u="none" strike="noStrike" cap="none" dirty="0">
              <a:solidFill>
                <a:schemeClr val="lt1"/>
              </a:solidFill>
              <a:latin typeface="Gill Sans"/>
              <a:ea typeface="Gill Sans"/>
              <a:cs typeface="Gill Sans"/>
              <a:sym typeface="Gill Sans"/>
            </a:endParaRPr>
          </a:p>
        </p:txBody>
      </p:sp>
    </p:spTree>
    <p:extLst>
      <p:ext uri="{BB962C8B-B14F-4D97-AF65-F5344CB8AC3E}">
        <p14:creationId xmlns:p14="http://schemas.microsoft.com/office/powerpoint/2010/main" val="10688560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5" name="Google Shape;302;g2bb2d886595_0_358"/>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200"/>
              <a:buFont typeface="Arial"/>
              <a:buNone/>
            </a:pPr>
            <a:r>
              <a:rPr lang="en-US" sz="2200">
                <a:latin typeface="Arial"/>
                <a:ea typeface="Arial"/>
                <a:cs typeface="Arial"/>
                <a:sym typeface="Arial"/>
              </a:rPr>
              <a:t>Allaitement et alimentation complémentaire</a:t>
            </a:r>
            <a:endParaRPr/>
          </a:p>
        </p:txBody>
      </p:sp>
      <p:sp>
        <p:nvSpPr>
          <p:cNvPr id="6" name="Google Shape;306;g2bb2d886595_0_358"/>
          <p:cNvSpPr txBox="1">
            <a:spLocks noGrp="1"/>
          </p:cNvSpPr>
          <p:nvPr>
            <p:ph type="body" idx="1"/>
          </p:nvPr>
        </p:nvSpPr>
        <p:spPr>
          <a:prstGeom prst="rect">
            <a:avLst/>
          </a:prstGeom>
          <a:noFill/>
          <a:ln>
            <a:noFill/>
          </a:ln>
        </p:spPr>
        <p:txBody>
          <a:bodyPr spcFirstLastPara="1" wrap="square" lIns="91425" tIns="45700" rIns="91425" bIns="45700" anchor="t" anchorCtr="0">
            <a:normAutofit lnSpcReduction="10000"/>
          </a:bodyPr>
          <a:lstStyle/>
          <a:p>
            <a:pPr marL="228600" lvl="0" indent="-220662" rtl="0">
              <a:lnSpc>
                <a:spcPct val="150000"/>
              </a:lnSpc>
              <a:spcBef>
                <a:spcPts val="1200"/>
              </a:spcBef>
              <a:spcAft>
                <a:spcPts val="0"/>
              </a:spcAft>
              <a:buSzPts val="2000"/>
              <a:buChar char="▪"/>
            </a:pPr>
            <a:r>
              <a:rPr lang="en-US" sz="2000" dirty="0"/>
              <a:t>L'allaitement est un processus par lequel une mère nourrit son nouveau-né avec ses seins. Cependant, l'allaitement n'est pas toujours possible ou est contre-indiqué pour certaines mères. Dans ces cas, le </a:t>
            </a:r>
            <a:r>
              <a:rPr lang="en-US" sz="2000" b="1" dirty="0"/>
              <a:t>lait humain pasteurisé </a:t>
            </a:r>
            <a:r>
              <a:rPr lang="en-US" sz="2000" dirty="0"/>
              <a:t>est recommandé. </a:t>
            </a:r>
            <a:endParaRPr sz="2000" dirty="0"/>
          </a:p>
          <a:p>
            <a:pPr marL="228600" lvl="0" indent="-220662" rtl="0">
              <a:lnSpc>
                <a:spcPct val="150000"/>
              </a:lnSpc>
              <a:spcBef>
                <a:spcPts val="1200"/>
              </a:spcBef>
              <a:spcAft>
                <a:spcPts val="0"/>
              </a:spcAft>
              <a:buSzPts val="2000"/>
              <a:buChar char="▪"/>
            </a:pPr>
            <a:r>
              <a:rPr lang="en-US" sz="2000" dirty="0"/>
              <a:t>Il est recommandé d'introduire progressivement une alimentation complémentaire à partir de l'âge de 6 mois. Les aliments riches en protéines, en fer et en zinc (viande ou poisson) constituent une bonne option pour l'alimentation complémentaire</a:t>
            </a:r>
            <a:r>
              <a:rPr lang="en-US" sz="2000" dirty="0" err="1"/>
              <a:t>. </a:t>
            </a:r>
            <a:endParaRPr sz="2000" dirty="0"/>
          </a:p>
          <a:p>
            <a:pPr marL="0" lvl="0" indent="0" algn="l" rtl="0">
              <a:lnSpc>
                <a:spcPct val="150000"/>
              </a:lnSpc>
              <a:spcBef>
                <a:spcPts val="1200"/>
              </a:spcBef>
              <a:spcAft>
                <a:spcPts val="0"/>
              </a:spcAft>
              <a:buSzPts val="2588"/>
              <a:buNone/>
            </a:pPr>
            <a:endParaRPr sz="2000" dirty="0"/>
          </a:p>
          <a:p>
            <a:pPr marL="0" lvl="0" indent="0" algn="l" rtl="0">
              <a:lnSpc>
                <a:spcPct val="120000"/>
              </a:lnSpc>
              <a:spcBef>
                <a:spcPts val="1200"/>
              </a:spcBef>
              <a:spcAft>
                <a:spcPts val="0"/>
              </a:spcAft>
              <a:buSzPts val="2000"/>
              <a:buNone/>
            </a:pPr>
            <a:endParaRPr sz="2000" dirty="0"/>
          </a:p>
          <a:p>
            <a:pPr marL="0" lvl="0" indent="0" algn="l" rtl="0">
              <a:lnSpc>
                <a:spcPct val="120000"/>
              </a:lnSpc>
              <a:spcBef>
                <a:spcPts val="1200"/>
              </a:spcBef>
              <a:spcAft>
                <a:spcPts val="0"/>
              </a:spcAft>
              <a:buSzPts val="2000"/>
              <a:buNone/>
            </a:pPr>
            <a:endParaRPr sz="2000" dirty="0"/>
          </a:p>
        </p:txBody>
      </p:sp>
      <p:pic>
        <p:nvPicPr>
          <p:cNvPr id="7" name="Google Shape;449;g2bb2862943f_0_930"/>
          <p:cNvPicPr preferRelativeResize="0"/>
          <p:nvPr/>
        </p:nvPicPr>
        <p:blipFill rotWithShape="1">
          <a:blip r:embed="rId3">
            <a:alphaModFix/>
          </a:blip>
          <a:srcRect/>
          <a:stretch/>
        </p:blipFill>
        <p:spPr>
          <a:xfrm>
            <a:off x="8828654" y="2190550"/>
            <a:ext cx="2411700" cy="2437146"/>
          </a:xfrm>
          <a:prstGeom prst="rect">
            <a:avLst/>
          </a:prstGeom>
          <a:noFill/>
          <a:ln>
            <a:noFill/>
          </a:ln>
        </p:spPr>
      </p:pic>
      <p:sp>
        <p:nvSpPr>
          <p:cNvPr id="8" name="Google Shape;447;g2bb2862943f_0_930"/>
          <p:cNvSpPr/>
          <p:nvPr/>
        </p:nvSpPr>
        <p:spPr>
          <a:xfrm>
            <a:off x="9778965" y="6349349"/>
            <a:ext cx="2411700" cy="2769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dirty="0">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b="0" i="0" u="none" strike="noStrike" cap="none" dirty="0">
                <a:solidFill>
                  <a:schemeClr val="dk1"/>
                </a:solidFill>
                <a:latin typeface="Calibri"/>
                <a:ea typeface="Calibri"/>
                <a:cs typeface="Calibri"/>
                <a:sym typeface="Calibri"/>
              </a:rPr>
              <a:t>| </a:t>
            </a:r>
            <a:r>
              <a:rPr lang="en-US" sz="1200" b="0" i="0" u="sng" strike="noStrike" cap="none" dirty="0">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a:t>
            </a:r>
            <a:endParaRPr sz="1200" b="0" i="0" u="none" strike="noStrike" cap="none" dirty="0">
              <a:solidFill>
                <a:schemeClr val="dk1"/>
              </a:solidFill>
              <a:latin typeface="Calibri"/>
              <a:ea typeface="Calibri"/>
              <a:cs typeface="Calibri"/>
              <a:sym typeface="Calibri"/>
            </a:endParaRPr>
          </a:p>
        </p:txBody>
      </p:sp>
      <p:sp>
        <p:nvSpPr>
          <p:cNvPr id="9" name="Google Shape;269;p4"/>
          <p:cNvSpPr txBox="1"/>
          <p:nvPr/>
        </p:nvSpPr>
        <p:spPr>
          <a:xfrm>
            <a:off x="737920" y="0"/>
            <a:ext cx="7601130"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dirty="0" err="1">
                <a:solidFill>
                  <a:schemeClr val="dk1"/>
                </a:solidFill>
                <a:latin typeface="Calibri"/>
                <a:ea typeface="Calibri"/>
                <a:cs typeface="Calibri"/>
                <a:sym typeface="Calibri"/>
              </a:rPr>
              <a:t>Soins</a:t>
            </a:r>
            <a:r>
              <a:rPr lang="en-US" sz="2200" b="1" dirty="0">
                <a:solidFill>
                  <a:schemeClr val="dk1"/>
                </a:solidFill>
                <a:latin typeface="Calibri"/>
                <a:ea typeface="Calibri"/>
                <a:cs typeface="Calibri"/>
                <a:sym typeface="Calibri"/>
              </a:rPr>
              <a:t> au nouveau-né</a:t>
            </a:r>
            <a:endParaRPr sz="1400" b="0" i="0" u="none" strike="noStrike" cap="none" dirty="0">
              <a:solidFill>
                <a:srgbClr val="000000"/>
              </a:solidFill>
              <a:latin typeface="Arial"/>
              <a:ea typeface="Arial"/>
              <a:cs typeface="Arial"/>
              <a:sym typeface="Arial"/>
            </a:endParaRPr>
          </a:p>
        </p:txBody>
      </p:sp>
      <p:sp>
        <p:nvSpPr>
          <p:cNvPr id="10" name="Google Shape;268;p4"/>
          <p:cNvSpPr/>
          <p:nvPr/>
        </p:nvSpPr>
        <p:spPr>
          <a:xfrm>
            <a:off x="0" y="-2145"/>
            <a:ext cx="739739"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 name="Google Shape;270;p4"/>
          <p:cNvSpPr/>
          <p:nvPr/>
        </p:nvSpPr>
        <p:spPr>
          <a:xfrm>
            <a:off x="80373" y="89867"/>
            <a:ext cx="659366" cy="4308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dirty="0" smtClean="0">
                <a:solidFill>
                  <a:schemeClr val="lt1"/>
                </a:solidFill>
                <a:latin typeface="Gill Sans"/>
                <a:ea typeface="Gill Sans"/>
                <a:cs typeface="Gill Sans"/>
                <a:sym typeface="Gill Sans"/>
              </a:rPr>
              <a:t>8</a:t>
            </a:r>
            <a:r>
              <a:rPr lang="el-GR" sz="2200" b="1" i="0" u="none" strike="noStrike" cap="none" dirty="0" smtClean="0">
                <a:solidFill>
                  <a:schemeClr val="lt1"/>
                </a:solidFill>
                <a:latin typeface="Gill Sans"/>
                <a:ea typeface="Gill Sans"/>
                <a:cs typeface="Gill Sans"/>
                <a:sym typeface="Gill Sans"/>
              </a:rPr>
              <a:t>.4</a:t>
            </a:r>
            <a:r>
              <a:rPr lang="en-US" sz="2200" b="1" i="0" u="none" strike="noStrike" cap="none" dirty="0" smtClean="0">
                <a:solidFill>
                  <a:schemeClr val="lt1"/>
                </a:solidFill>
                <a:latin typeface="Gill Sans"/>
                <a:ea typeface="Gill Sans"/>
                <a:cs typeface="Gill Sans"/>
                <a:sym typeface="Gill Sans"/>
              </a:rPr>
              <a:t> </a:t>
            </a:r>
            <a:endParaRPr sz="2200" b="1" i="0" u="none" strike="noStrike" cap="none" dirty="0">
              <a:solidFill>
                <a:schemeClr val="lt1"/>
              </a:solidFill>
              <a:latin typeface="Gill Sans"/>
              <a:ea typeface="Gill Sans"/>
              <a:cs typeface="Gill Sans"/>
              <a:sym typeface="Gill Sans"/>
            </a:endParaRPr>
          </a:p>
        </p:txBody>
      </p:sp>
    </p:spTree>
    <p:extLst>
      <p:ext uri="{BB962C8B-B14F-4D97-AF65-F5344CB8AC3E}">
        <p14:creationId xmlns:p14="http://schemas.microsoft.com/office/powerpoint/2010/main" val="25331298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5" name="Google Shape;313;g2bb2d886595_0_371"/>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2200"/>
              <a:buFont typeface="Arial"/>
              <a:buNone/>
            </a:pPr>
            <a:r>
              <a:rPr lang="en-US" sz="2200" dirty="0">
                <a:latin typeface="Arial"/>
                <a:ea typeface="Arial"/>
                <a:cs typeface="Arial"/>
                <a:sym typeface="Arial"/>
              </a:rPr>
              <a:t>Habitudes de sommeil</a:t>
            </a:r>
            <a:endParaRPr dirty="0"/>
          </a:p>
        </p:txBody>
      </p:sp>
      <p:sp>
        <p:nvSpPr>
          <p:cNvPr id="7" name="Google Shape;317;g2bb2d886595_0_371"/>
          <p:cNvSpPr txBox="1">
            <a:spLocks noGrp="1"/>
          </p:cNvSpPr>
          <p:nvPr>
            <p:ph type="body" idx="1"/>
          </p:nvPr>
        </p:nvSpPr>
        <p:spPr>
          <a:prstGeom prst="rect">
            <a:avLst/>
          </a:prstGeom>
          <a:noFill/>
          <a:ln>
            <a:noFill/>
          </a:ln>
        </p:spPr>
        <p:txBody>
          <a:bodyPr spcFirstLastPara="1" wrap="square" lIns="91425" tIns="45700" rIns="91425" bIns="45700" anchor="t" anchorCtr="0">
            <a:normAutofit fontScale="85000" lnSpcReduction="20000"/>
          </a:bodyPr>
          <a:lstStyle/>
          <a:p>
            <a:pPr marL="457200" lvl="0" indent="-355600" rtl="0">
              <a:lnSpc>
                <a:spcPct val="150000"/>
              </a:lnSpc>
              <a:spcBef>
                <a:spcPts val="1200"/>
              </a:spcBef>
              <a:spcAft>
                <a:spcPts val="0"/>
              </a:spcAft>
              <a:buSzPts val="2000"/>
              <a:buChar char="▪"/>
            </a:pPr>
            <a:r>
              <a:rPr lang="en-US" sz="2000" dirty="0"/>
              <a:t>L'instauration de bonnes habitudes de sommeil et de routines chez les nouveau-nés est cruciale pour le bien-être de l'enfant, car les troubles du sommeil à un âge précoce peuvent avoir un impact négatif sur le développement cognitif, le </a:t>
            </a:r>
            <a:r>
              <a:rPr lang="en-US" sz="2000" dirty="0" err="1"/>
              <a:t>comportement</a:t>
            </a:r>
            <a:r>
              <a:rPr lang="en-US" sz="2000" dirty="0"/>
              <a:t>, la santé et la qualité de vie de l'enfant.</a:t>
            </a:r>
          </a:p>
          <a:p>
            <a:pPr marL="457200" lvl="0" indent="-355600" rtl="0">
              <a:lnSpc>
                <a:spcPct val="150000"/>
              </a:lnSpc>
              <a:spcBef>
                <a:spcPts val="1200"/>
              </a:spcBef>
              <a:spcAft>
                <a:spcPts val="0"/>
              </a:spcAft>
              <a:buSzPts val="2000"/>
              <a:buChar char="▪"/>
            </a:pPr>
            <a:r>
              <a:rPr lang="en-US" sz="2000" dirty="0"/>
              <a:t>En fonction de son stade de développement, un bébé a besoin d'un nombre spécifique d'heures de sommeil pour assurer une bonne croissance.</a:t>
            </a:r>
            <a:endParaRPr sz="2000" dirty="0"/>
          </a:p>
          <a:p>
            <a:pPr lvl="1" indent="-355600">
              <a:lnSpc>
                <a:spcPct val="150000"/>
              </a:lnSpc>
              <a:spcBef>
                <a:spcPts val="0"/>
              </a:spcBef>
              <a:buSzPts val="2000"/>
              <a:buChar char="-"/>
            </a:pPr>
            <a:r>
              <a:rPr lang="en-US" sz="2000" dirty="0"/>
              <a:t>4 - 2 mois → 12 - 16 heures</a:t>
            </a:r>
            <a:endParaRPr sz="2000" dirty="0"/>
          </a:p>
          <a:p>
            <a:pPr lvl="1" indent="-355600">
              <a:lnSpc>
                <a:spcPct val="150000"/>
              </a:lnSpc>
              <a:spcBef>
                <a:spcPts val="0"/>
              </a:spcBef>
              <a:buSzPts val="2000"/>
              <a:buChar char="-"/>
            </a:pPr>
            <a:r>
              <a:rPr lang="en-US" sz="2000" dirty="0"/>
              <a:t>1 - 2 année(s) → 11 - 14 heures</a:t>
            </a:r>
            <a:endParaRPr sz="2000" dirty="0"/>
          </a:p>
          <a:p>
            <a:pPr lvl="1" indent="-355600">
              <a:lnSpc>
                <a:spcPct val="150000"/>
              </a:lnSpc>
              <a:spcBef>
                <a:spcPts val="0"/>
              </a:spcBef>
              <a:buSzPts val="2000"/>
              <a:buChar char="-"/>
            </a:pPr>
            <a:r>
              <a:rPr lang="en-US" sz="2000" dirty="0"/>
              <a:t>3 - 5 ans → 10 - 13 heures</a:t>
            </a:r>
            <a:endParaRPr sz="2000" dirty="0"/>
          </a:p>
          <a:p>
            <a:pPr lvl="1" indent="-355600">
              <a:lnSpc>
                <a:spcPct val="150000"/>
              </a:lnSpc>
              <a:spcBef>
                <a:spcPts val="0"/>
              </a:spcBef>
              <a:buSzPts val="2000"/>
              <a:buChar char="-"/>
            </a:pPr>
            <a:r>
              <a:rPr lang="en-US" sz="2000" dirty="0"/>
              <a:t>6 - 12 ans → 9 - 12 heures</a:t>
            </a:r>
            <a:endParaRPr sz="2000" dirty="0"/>
          </a:p>
          <a:p>
            <a:pPr marL="0" lvl="0" indent="0" algn="l" rtl="0">
              <a:lnSpc>
                <a:spcPct val="150000"/>
              </a:lnSpc>
              <a:spcBef>
                <a:spcPts val="1200"/>
              </a:spcBef>
              <a:spcAft>
                <a:spcPts val="0"/>
              </a:spcAft>
              <a:buSzPts val="2588"/>
              <a:buNone/>
            </a:pPr>
            <a:endParaRPr sz="2000" dirty="0"/>
          </a:p>
          <a:p>
            <a:pPr marL="0" lvl="0" indent="0" algn="l" rtl="0">
              <a:lnSpc>
                <a:spcPct val="120000"/>
              </a:lnSpc>
              <a:spcBef>
                <a:spcPts val="1200"/>
              </a:spcBef>
              <a:spcAft>
                <a:spcPts val="0"/>
              </a:spcAft>
              <a:buSzPts val="2000"/>
              <a:buNone/>
            </a:pPr>
            <a:endParaRPr sz="2000" dirty="0"/>
          </a:p>
          <a:p>
            <a:pPr marL="0" lvl="0" indent="0" algn="l" rtl="0">
              <a:lnSpc>
                <a:spcPct val="120000"/>
              </a:lnSpc>
              <a:spcBef>
                <a:spcPts val="1200"/>
              </a:spcBef>
              <a:spcAft>
                <a:spcPts val="0"/>
              </a:spcAft>
              <a:buSzPts val="2000"/>
              <a:buNone/>
            </a:pPr>
            <a:endParaRPr sz="2000" dirty="0"/>
          </a:p>
        </p:txBody>
      </p:sp>
      <p:pic>
        <p:nvPicPr>
          <p:cNvPr id="8" name="Picture 7">
            <a:extLst>
              <a:ext uri="{FF2B5EF4-FFF2-40B4-BE49-F238E27FC236}">
                <a16:creationId xmlns:a16="http://schemas.microsoft.com/office/drawing/2014/main" id="{E38ACC21-4397-1D11-65E2-B0609EE88BD6}"/>
              </a:ext>
            </a:extLst>
          </p:cNvPr>
          <p:cNvPicPr>
            <a:picLocks noChangeAspect="1"/>
          </p:cNvPicPr>
          <p:nvPr/>
        </p:nvPicPr>
        <p:blipFill rotWithShape="1">
          <a:blip r:embed="rId3">
            <a:extLst>
              <a:ext uri="{28A0092B-C50C-407E-A947-70E740481C1C}">
                <a14:useLocalDpi xmlns:a14="http://schemas.microsoft.com/office/drawing/2010/main" val="0"/>
              </a:ext>
            </a:extLst>
          </a:blip>
          <a:srcRect l="8537" t="12995" r="1505" b="15748"/>
          <a:stretch/>
        </p:blipFill>
        <p:spPr>
          <a:xfrm>
            <a:off x="8723787" y="2844246"/>
            <a:ext cx="3300262" cy="2614161"/>
          </a:xfrm>
          <a:prstGeom prst="rect">
            <a:avLst/>
          </a:prstGeom>
        </p:spPr>
      </p:pic>
      <p:sp>
        <p:nvSpPr>
          <p:cNvPr id="9" name="Ορθογώνιο 1">
            <a:extLst>
              <a:ext uri="{FF2B5EF4-FFF2-40B4-BE49-F238E27FC236}">
                <a16:creationId xmlns:a16="http://schemas.microsoft.com/office/drawing/2014/main" id="{DD08C4A5-5D27-4FE7-9750-99BE8B416AEB}"/>
              </a:ext>
            </a:extLst>
          </p:cNvPr>
          <p:cNvSpPr/>
          <p:nvPr/>
        </p:nvSpPr>
        <p:spPr>
          <a:xfrm>
            <a:off x="9780282" y="6042956"/>
            <a:ext cx="2411718" cy="276999"/>
          </a:xfrm>
          <a:prstGeom prst="rect">
            <a:avLst/>
          </a:prstGeom>
        </p:spPr>
        <p:txBody>
          <a:bodyPr wrap="square">
            <a:spAutoFit/>
          </a:bodyPr>
          <a:lstStyle/>
          <a:p>
            <a:pPr algn="r"/>
            <a:r>
              <a:rPr lang="en-US" sz="1200" dirty="0">
                <a:hlinkClick r:id="rId4"/>
              </a:rPr>
              <a:t>Source </a:t>
            </a:r>
            <a:r>
              <a:rPr lang="en-US" sz="1200" dirty="0"/>
              <a:t>: </a:t>
            </a:r>
            <a:r>
              <a:rPr lang="en-US" sz="1200" dirty="0">
                <a:hlinkClick r:id="rId5"/>
              </a:rPr>
              <a:t>licence Pixabay</a:t>
            </a:r>
            <a:endParaRPr lang="en-US" sz="1200" dirty="0"/>
          </a:p>
        </p:txBody>
      </p:sp>
      <p:sp>
        <p:nvSpPr>
          <p:cNvPr id="11" name="Google Shape;269;p4"/>
          <p:cNvSpPr txBox="1"/>
          <p:nvPr/>
        </p:nvSpPr>
        <p:spPr>
          <a:xfrm>
            <a:off x="737920" y="0"/>
            <a:ext cx="7601130"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dirty="0" err="1">
                <a:solidFill>
                  <a:schemeClr val="dk1"/>
                </a:solidFill>
                <a:latin typeface="Calibri"/>
                <a:ea typeface="Calibri"/>
                <a:cs typeface="Calibri"/>
                <a:sym typeface="Calibri"/>
              </a:rPr>
              <a:t>Soins</a:t>
            </a:r>
            <a:r>
              <a:rPr lang="en-US" sz="2200" b="1" dirty="0">
                <a:solidFill>
                  <a:schemeClr val="dk1"/>
                </a:solidFill>
                <a:latin typeface="Calibri"/>
                <a:ea typeface="Calibri"/>
                <a:cs typeface="Calibri"/>
                <a:sym typeface="Calibri"/>
              </a:rPr>
              <a:t> au nouveau-né</a:t>
            </a:r>
            <a:endParaRPr sz="1400" b="0" i="0" u="none" strike="noStrike" cap="none" dirty="0">
              <a:solidFill>
                <a:srgbClr val="000000"/>
              </a:solidFill>
              <a:latin typeface="Arial"/>
              <a:ea typeface="Arial"/>
              <a:cs typeface="Arial"/>
              <a:sym typeface="Arial"/>
            </a:endParaRPr>
          </a:p>
        </p:txBody>
      </p:sp>
      <p:sp>
        <p:nvSpPr>
          <p:cNvPr id="12" name="Google Shape;268;p4"/>
          <p:cNvSpPr/>
          <p:nvPr/>
        </p:nvSpPr>
        <p:spPr>
          <a:xfrm>
            <a:off x="0" y="-2145"/>
            <a:ext cx="739739"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 name="Google Shape;270;p4"/>
          <p:cNvSpPr/>
          <p:nvPr/>
        </p:nvSpPr>
        <p:spPr>
          <a:xfrm>
            <a:off x="80373" y="89867"/>
            <a:ext cx="659366" cy="4308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dirty="0" smtClean="0">
                <a:solidFill>
                  <a:schemeClr val="lt1"/>
                </a:solidFill>
                <a:latin typeface="Gill Sans"/>
                <a:ea typeface="Gill Sans"/>
                <a:cs typeface="Gill Sans"/>
                <a:sym typeface="Gill Sans"/>
              </a:rPr>
              <a:t>8</a:t>
            </a:r>
            <a:r>
              <a:rPr lang="el-GR" sz="2200" b="1" i="0" u="none" strike="noStrike" cap="none" dirty="0" smtClean="0">
                <a:solidFill>
                  <a:schemeClr val="lt1"/>
                </a:solidFill>
                <a:latin typeface="Gill Sans"/>
                <a:ea typeface="Gill Sans"/>
                <a:cs typeface="Gill Sans"/>
                <a:sym typeface="Gill Sans"/>
              </a:rPr>
              <a:t>.4</a:t>
            </a:r>
            <a:r>
              <a:rPr lang="en-US" sz="2200" b="1" i="0" u="none" strike="noStrike" cap="none" dirty="0" smtClean="0">
                <a:solidFill>
                  <a:schemeClr val="lt1"/>
                </a:solidFill>
                <a:latin typeface="Gill Sans"/>
                <a:ea typeface="Gill Sans"/>
                <a:cs typeface="Gill Sans"/>
                <a:sym typeface="Gill Sans"/>
              </a:rPr>
              <a:t> </a:t>
            </a:r>
            <a:endParaRPr sz="2200" b="1" i="0" u="none" strike="noStrike" cap="none" dirty="0">
              <a:solidFill>
                <a:schemeClr val="lt1"/>
              </a:solidFill>
              <a:latin typeface="Gill Sans"/>
              <a:ea typeface="Gill Sans"/>
              <a:cs typeface="Gill Sans"/>
              <a:sym typeface="Gill Sans"/>
            </a:endParaRPr>
          </a:p>
        </p:txBody>
      </p:sp>
    </p:spTree>
    <p:extLst>
      <p:ext uri="{BB962C8B-B14F-4D97-AF65-F5344CB8AC3E}">
        <p14:creationId xmlns:p14="http://schemas.microsoft.com/office/powerpoint/2010/main" val="7985620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5" name="Google Shape;324;g2bb2d886595_0_384"/>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100"/>
              <a:buFont typeface="Arial"/>
              <a:buNone/>
            </a:pPr>
            <a:r>
              <a:rPr lang="en-US" sz="2200" dirty="0">
                <a:latin typeface="Arial"/>
                <a:ea typeface="Arial"/>
                <a:cs typeface="Arial"/>
                <a:sym typeface="Arial"/>
              </a:rPr>
              <a:t>Applications sanitaires pour les nouveau-nés</a:t>
            </a:r>
            <a:endParaRPr sz="2200" dirty="0">
              <a:latin typeface="Arial"/>
              <a:ea typeface="Arial"/>
              <a:cs typeface="Arial"/>
              <a:sym typeface="Arial"/>
            </a:endParaRPr>
          </a:p>
        </p:txBody>
      </p:sp>
      <p:sp>
        <p:nvSpPr>
          <p:cNvPr id="7" name="Google Shape;328;g2bb2d886595_0_384"/>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l" rtl="0">
              <a:lnSpc>
                <a:spcPct val="150000"/>
              </a:lnSpc>
              <a:spcBef>
                <a:spcPts val="1200"/>
              </a:spcBef>
              <a:spcAft>
                <a:spcPts val="0"/>
              </a:spcAft>
              <a:buSzPts val="2200"/>
              <a:buNone/>
            </a:pPr>
            <a:r>
              <a:rPr lang="en-US" sz="2100" dirty="0"/>
              <a:t>Il existe différents types d'applications :</a:t>
            </a:r>
            <a:endParaRPr sz="2100" dirty="0"/>
          </a:p>
          <a:p>
            <a:pPr marL="457200" lvl="0" indent="-361950" algn="l" rtl="0">
              <a:lnSpc>
                <a:spcPct val="150000"/>
              </a:lnSpc>
              <a:spcBef>
                <a:spcPts val="1200"/>
              </a:spcBef>
              <a:spcAft>
                <a:spcPts val="0"/>
              </a:spcAft>
              <a:buSzPts val="2100"/>
              <a:buChar char="▪"/>
            </a:pPr>
            <a:r>
              <a:rPr lang="en-US" sz="2100" dirty="0"/>
              <a:t>Enregistrements quotidiens, habitudes de sommeil... (My Baby - Baby Diary y Baby Tracker)</a:t>
            </a:r>
            <a:endParaRPr sz="2100" dirty="0"/>
          </a:p>
          <a:p>
            <a:pPr marL="457200" lvl="0" indent="-361950" algn="l" rtl="0">
              <a:lnSpc>
                <a:spcPct val="150000"/>
              </a:lnSpc>
              <a:spcBef>
                <a:spcPts val="0"/>
              </a:spcBef>
              <a:spcAft>
                <a:spcPts val="0"/>
              </a:spcAft>
              <a:buSzPts val="2100"/>
              <a:buChar char="▪"/>
            </a:pPr>
            <a:r>
              <a:rPr lang="en-US" sz="2100" dirty="0"/>
              <a:t>Conseil pédiatrique (</a:t>
            </a:r>
            <a:r>
              <a:rPr lang="en-US" sz="2100" dirty="0" err="1"/>
              <a:t>Pediamécum </a:t>
            </a:r>
            <a:r>
              <a:rPr lang="en-US" sz="2100" dirty="0"/>
              <a:t>AEP)</a:t>
            </a:r>
            <a:endParaRPr sz="2100" dirty="0"/>
          </a:p>
          <a:p>
            <a:pPr marL="457200" lvl="0" indent="-361950" algn="l" rtl="0">
              <a:lnSpc>
                <a:spcPct val="150000"/>
              </a:lnSpc>
              <a:spcBef>
                <a:spcPts val="0"/>
              </a:spcBef>
              <a:spcAft>
                <a:spcPts val="0"/>
              </a:spcAft>
              <a:buSzPts val="2100"/>
              <a:buChar char="▪"/>
            </a:pPr>
            <a:r>
              <a:rPr lang="en-US" sz="2100" dirty="0"/>
              <a:t>Allaitement (heure du lait - minuterie pour l'allaitement)</a:t>
            </a:r>
            <a:endParaRPr sz="2100" dirty="0"/>
          </a:p>
          <a:p>
            <a:pPr marL="457200" lvl="0" indent="-361950" algn="l" rtl="0">
              <a:lnSpc>
                <a:spcPct val="150000"/>
              </a:lnSpc>
              <a:spcBef>
                <a:spcPts val="0"/>
              </a:spcBef>
              <a:spcAft>
                <a:spcPts val="0"/>
              </a:spcAft>
              <a:buSzPts val="2100"/>
              <a:buChar char="▪"/>
            </a:pPr>
            <a:r>
              <a:rPr lang="en-US" sz="2100" dirty="0"/>
              <a:t>Alimentation (Repas BLW : Comment commencer à manger des aliments solides)</a:t>
            </a:r>
            <a:endParaRPr sz="2100" dirty="0"/>
          </a:p>
          <a:p>
            <a:pPr marL="0" lvl="0" indent="0" algn="l" rtl="0">
              <a:lnSpc>
                <a:spcPct val="120000"/>
              </a:lnSpc>
              <a:spcBef>
                <a:spcPts val="1200"/>
              </a:spcBef>
              <a:spcAft>
                <a:spcPts val="0"/>
              </a:spcAft>
              <a:buSzPts val="2000"/>
              <a:buNone/>
            </a:pPr>
            <a:endParaRPr sz="2000" dirty="0"/>
          </a:p>
        </p:txBody>
      </p:sp>
      <p:pic>
        <p:nvPicPr>
          <p:cNvPr id="8" name="Picture 2" descr="Kacheln, Herz, Kurve, Verlauf, Anzeige">
            <a:extLst>
              <a:ext uri="{FF2B5EF4-FFF2-40B4-BE49-F238E27FC236}">
                <a16:creationId xmlns:a16="http://schemas.microsoft.com/office/drawing/2014/main" id="{3FB0F7DD-0EC8-C903-DA7F-44A715A9DB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175" y="1921620"/>
            <a:ext cx="3424820" cy="3424820"/>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160;p5"/>
          <p:cNvSpPr/>
          <p:nvPr/>
        </p:nvSpPr>
        <p:spPr>
          <a:xfrm>
            <a:off x="3214638" y="6045384"/>
            <a:ext cx="8772088"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u="sng" dirty="0">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dirty="0">
                <a:solidFill>
                  <a:schemeClr val="dk1"/>
                </a:solidFill>
                <a:latin typeface="Calibri"/>
                <a:ea typeface="Calibri"/>
                <a:cs typeface="Calibri"/>
                <a:sym typeface="Calibri"/>
              </a:rPr>
              <a:t>: </a:t>
            </a:r>
            <a:r>
              <a:rPr lang="en-US" sz="1200" u="sng" dirty="0">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Palabay</a:t>
            </a:r>
            <a:endParaRPr sz="1200" dirty="0">
              <a:solidFill>
                <a:schemeClr val="dk1"/>
              </a:solidFill>
              <a:latin typeface="Calibri"/>
              <a:ea typeface="Calibri"/>
              <a:cs typeface="Calibri"/>
              <a:sym typeface="Calibri"/>
            </a:endParaRPr>
          </a:p>
        </p:txBody>
      </p:sp>
      <p:sp>
        <p:nvSpPr>
          <p:cNvPr id="6" name="Google Shape;269;p4"/>
          <p:cNvSpPr txBox="1"/>
          <p:nvPr/>
        </p:nvSpPr>
        <p:spPr>
          <a:xfrm>
            <a:off x="737920" y="0"/>
            <a:ext cx="7601130"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dirty="0" err="1">
                <a:solidFill>
                  <a:schemeClr val="dk1"/>
                </a:solidFill>
                <a:latin typeface="Calibri"/>
                <a:ea typeface="Calibri"/>
                <a:cs typeface="Calibri"/>
                <a:sym typeface="Calibri"/>
              </a:rPr>
              <a:t>Soins</a:t>
            </a:r>
            <a:r>
              <a:rPr lang="en-US" sz="2200" b="1" dirty="0">
                <a:solidFill>
                  <a:schemeClr val="dk1"/>
                </a:solidFill>
                <a:latin typeface="Calibri"/>
                <a:ea typeface="Calibri"/>
                <a:cs typeface="Calibri"/>
                <a:sym typeface="Calibri"/>
              </a:rPr>
              <a:t> au nouveau-né</a:t>
            </a:r>
            <a:endParaRPr sz="1400" b="0" i="0" u="none" strike="noStrike" cap="none" dirty="0">
              <a:solidFill>
                <a:srgbClr val="000000"/>
              </a:solidFill>
              <a:latin typeface="Arial"/>
              <a:ea typeface="Arial"/>
              <a:cs typeface="Arial"/>
              <a:sym typeface="Arial"/>
            </a:endParaRPr>
          </a:p>
        </p:txBody>
      </p:sp>
      <p:sp>
        <p:nvSpPr>
          <p:cNvPr id="10" name="Google Shape;268;p4"/>
          <p:cNvSpPr/>
          <p:nvPr/>
        </p:nvSpPr>
        <p:spPr>
          <a:xfrm>
            <a:off x="0" y="-2145"/>
            <a:ext cx="739739"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 name="Google Shape;270;p4"/>
          <p:cNvSpPr/>
          <p:nvPr/>
        </p:nvSpPr>
        <p:spPr>
          <a:xfrm>
            <a:off x="80373" y="89867"/>
            <a:ext cx="659366" cy="4308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dirty="0" smtClean="0">
                <a:solidFill>
                  <a:schemeClr val="lt1"/>
                </a:solidFill>
                <a:latin typeface="Gill Sans"/>
                <a:ea typeface="Gill Sans"/>
                <a:cs typeface="Gill Sans"/>
                <a:sym typeface="Gill Sans"/>
              </a:rPr>
              <a:t>8</a:t>
            </a:r>
            <a:r>
              <a:rPr lang="el-GR" sz="2200" b="1" i="0" u="none" strike="noStrike" cap="none" dirty="0" smtClean="0">
                <a:solidFill>
                  <a:schemeClr val="lt1"/>
                </a:solidFill>
                <a:latin typeface="Gill Sans"/>
                <a:ea typeface="Gill Sans"/>
                <a:cs typeface="Gill Sans"/>
                <a:sym typeface="Gill Sans"/>
              </a:rPr>
              <a:t>.4</a:t>
            </a:r>
            <a:r>
              <a:rPr lang="en-US" sz="2200" b="1" i="0" u="none" strike="noStrike" cap="none" dirty="0" smtClean="0">
                <a:solidFill>
                  <a:schemeClr val="lt1"/>
                </a:solidFill>
                <a:latin typeface="Gill Sans"/>
                <a:ea typeface="Gill Sans"/>
                <a:cs typeface="Gill Sans"/>
                <a:sym typeface="Gill Sans"/>
              </a:rPr>
              <a:t> </a:t>
            </a:r>
            <a:endParaRPr sz="2200" b="1" i="0" u="none" strike="noStrike" cap="none" dirty="0">
              <a:solidFill>
                <a:schemeClr val="lt1"/>
              </a:solidFill>
              <a:latin typeface="Gill Sans"/>
              <a:ea typeface="Gill Sans"/>
              <a:cs typeface="Gill Sans"/>
              <a:sym typeface="Gill Sans"/>
            </a:endParaRPr>
          </a:p>
        </p:txBody>
      </p:sp>
    </p:spTree>
    <p:extLst>
      <p:ext uri="{BB962C8B-B14F-4D97-AF65-F5344CB8AC3E}">
        <p14:creationId xmlns:p14="http://schemas.microsoft.com/office/powerpoint/2010/main" val="15491196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12" name="Google Shape;334;g2bb2d886595_0_452"/>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3200"/>
              <a:buFont typeface="Calibri"/>
              <a:buNone/>
            </a:pPr>
            <a:r>
              <a:rPr lang="en-US" sz="3000" dirty="0"/>
              <a:t>Fournir un retour d'information et discuter </a:t>
            </a:r>
            <a:endParaRPr sz="3000" dirty="0"/>
          </a:p>
        </p:txBody>
      </p:sp>
      <p:sp>
        <p:nvSpPr>
          <p:cNvPr id="13" name="Google Shape;335;g2bb2d886595_0_452"/>
          <p:cNvSpPr txBox="1">
            <a:spLocks noGrp="1"/>
          </p:cNvSpPr>
          <p:nvPr>
            <p:ph type="body" idx="1"/>
          </p:nvPr>
        </p:nvSpPr>
        <p:spPr>
          <a:prstGeom prst="rect">
            <a:avLst/>
          </a:prstGeom>
          <a:noFill/>
          <a:ln>
            <a:noFill/>
          </a:ln>
        </p:spPr>
        <p:txBody>
          <a:bodyPr spcFirstLastPara="1" wrap="square" lIns="91425" tIns="45700" rIns="91425" bIns="45700" anchor="t" anchorCtr="0">
            <a:normAutofit lnSpcReduction="10000"/>
          </a:bodyPr>
          <a:lstStyle/>
          <a:p>
            <a:pPr marL="228600" lvl="0" indent="-207645" algn="l" rtl="0">
              <a:lnSpc>
                <a:spcPct val="150000"/>
              </a:lnSpc>
              <a:spcBef>
                <a:spcPts val="0"/>
              </a:spcBef>
              <a:spcAft>
                <a:spcPts val="0"/>
              </a:spcAft>
              <a:buSzPct val="87500"/>
              <a:buChar char="▪"/>
            </a:pPr>
            <a:r>
              <a:rPr lang="en-US" sz="2400" i="1" dirty="0"/>
              <a:t>Pensez-vous que ce cours a été </a:t>
            </a:r>
            <a:r>
              <a:rPr lang="en-US" sz="2400" b="1" i="1" dirty="0"/>
              <a:t>utile </a:t>
            </a:r>
            <a:r>
              <a:rPr lang="en-US" sz="2400" i="1" dirty="0"/>
              <a:t>?</a:t>
            </a:r>
            <a:endParaRPr i="1" dirty="0"/>
          </a:p>
          <a:p>
            <a:pPr marL="228600" lvl="0" indent="-207645" algn="l" rtl="0">
              <a:lnSpc>
                <a:spcPct val="150000"/>
              </a:lnSpc>
              <a:spcBef>
                <a:spcPts val="0"/>
              </a:spcBef>
              <a:spcAft>
                <a:spcPts val="0"/>
              </a:spcAft>
              <a:buSzPct val="87500"/>
              <a:buChar char="▪"/>
            </a:pPr>
            <a:r>
              <a:rPr lang="en-US" sz="2400" i="1" dirty="0"/>
              <a:t>Pensez-vous </a:t>
            </a:r>
            <a:r>
              <a:rPr lang="en-US" sz="2400" b="1" i="1" dirty="0"/>
              <a:t>utiliser l'</a:t>
            </a:r>
            <a:r>
              <a:rPr lang="en-US" sz="2400" i="1" dirty="0"/>
              <a:t>une des applications du module ?</a:t>
            </a:r>
            <a:endParaRPr sz="2400" i="1" dirty="0"/>
          </a:p>
          <a:p>
            <a:pPr marL="228600" lvl="0" indent="-207645" algn="l" rtl="0">
              <a:lnSpc>
                <a:spcPct val="150000"/>
              </a:lnSpc>
              <a:spcBef>
                <a:spcPts val="0"/>
              </a:spcBef>
              <a:spcAft>
                <a:spcPts val="0"/>
              </a:spcAft>
              <a:buSzPct val="87500"/>
              <a:buChar char="▪"/>
            </a:pPr>
            <a:r>
              <a:rPr lang="en-US" sz="2400" i="1" dirty="0"/>
              <a:t>D'après votre expérience, considérez-vous que ces applications </a:t>
            </a:r>
            <a:r>
              <a:rPr lang="en-US" sz="2400" b="1" i="1" dirty="0"/>
              <a:t>contribuent à atteindre les </a:t>
            </a:r>
            <a:r>
              <a:rPr lang="en-US" sz="2400" i="1" dirty="0"/>
              <a:t>objectifs ?</a:t>
            </a:r>
            <a:endParaRPr sz="2400" i="1" dirty="0"/>
          </a:p>
          <a:p>
            <a:pPr marL="228600" lvl="0" indent="-207645" algn="l" rtl="0">
              <a:lnSpc>
                <a:spcPct val="150000"/>
              </a:lnSpc>
              <a:spcBef>
                <a:spcPts val="0"/>
              </a:spcBef>
              <a:spcAft>
                <a:spcPts val="0"/>
              </a:spcAft>
              <a:buSzPct val="87500"/>
              <a:buChar char="▪"/>
            </a:pPr>
            <a:r>
              <a:rPr lang="en-US" sz="2400" i="1" dirty="0"/>
              <a:t>Pouvez-vous nous faire part d'une </a:t>
            </a:r>
            <a:r>
              <a:rPr lang="en-US" sz="2400" b="1" i="1" dirty="0"/>
              <a:t>expérience positive que vous avez eue </a:t>
            </a:r>
            <a:r>
              <a:rPr lang="en-US" sz="2400" i="1" dirty="0"/>
              <a:t>avec l'application utilisée ?</a:t>
            </a:r>
            <a:endParaRPr sz="2400" i="1" dirty="0"/>
          </a:p>
        </p:txBody>
      </p:sp>
      <p:pic>
        <p:nvPicPr>
          <p:cNvPr id="2" name="Picture 2" descr="Illustration of speech bubbles">
            <a:extLst>
              <a:ext uri="{FF2B5EF4-FFF2-40B4-BE49-F238E27FC236}">
                <a16:creationId xmlns:a16="http://schemas.microsoft.com/office/drawing/2014/main" id="{3EB0C127-9A08-E36A-D8B8-8C7518D453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951" t="22662" r="15336" b="22972"/>
          <a:stretch/>
        </p:blipFill>
        <p:spPr bwMode="auto">
          <a:xfrm>
            <a:off x="7401292" y="515757"/>
            <a:ext cx="4216400" cy="324167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1D43AE4-2FAD-D2A2-D232-4A2F9D261091}"/>
              </a:ext>
            </a:extLst>
          </p:cNvPr>
          <p:cNvSpPr txBox="1"/>
          <p:nvPr/>
        </p:nvSpPr>
        <p:spPr>
          <a:xfrm>
            <a:off x="6032864" y="6503930"/>
            <a:ext cx="6159136" cy="276999"/>
          </a:xfrm>
          <a:prstGeom prst="rect">
            <a:avLst/>
          </a:prstGeom>
          <a:noFill/>
        </p:spPr>
        <p:txBody>
          <a:bodyPr wrap="square">
            <a:spAutoFit/>
          </a:bodyPr>
          <a:lstStyle/>
          <a:p>
            <a:pPr algn="r"/>
            <a:r>
              <a:rPr lang="en-US" sz="1200" dirty="0">
                <a:hlinkClick r:id="rId4"/>
              </a:rPr>
              <a:t>Conçu par </a:t>
            </a:r>
            <a:r>
              <a:rPr lang="en-US" sz="1200" dirty="0" err="1">
                <a:hlinkClick r:id="rId4"/>
              </a:rPr>
              <a:t>Freepik</a:t>
            </a:r>
            <a:endParaRPr lang="el-GR" sz="1200" dirty="0"/>
          </a:p>
        </p:txBody>
      </p:sp>
      <p:sp>
        <p:nvSpPr>
          <p:cNvPr id="6" name="Google Shape;269;p4"/>
          <p:cNvSpPr txBox="1"/>
          <p:nvPr/>
        </p:nvSpPr>
        <p:spPr>
          <a:xfrm>
            <a:off x="737920" y="0"/>
            <a:ext cx="7601130" cy="61353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200"/>
              <a:buFont typeface="Calibri"/>
              <a:buNone/>
            </a:pPr>
            <a:r>
              <a:rPr lang="en-US" sz="2200" b="1" dirty="0" err="1">
                <a:solidFill>
                  <a:schemeClr val="dk1"/>
                </a:solidFill>
                <a:latin typeface="Calibri"/>
                <a:ea typeface="Calibri"/>
                <a:cs typeface="Calibri"/>
                <a:sym typeface="Calibri"/>
              </a:rPr>
              <a:t>Soins</a:t>
            </a:r>
            <a:r>
              <a:rPr lang="en-US" sz="2200" b="1" dirty="0">
                <a:solidFill>
                  <a:schemeClr val="dk1"/>
                </a:solidFill>
                <a:latin typeface="Calibri"/>
                <a:ea typeface="Calibri"/>
                <a:cs typeface="Calibri"/>
                <a:sym typeface="Calibri"/>
              </a:rPr>
              <a:t> au nouveau-né</a:t>
            </a:r>
            <a:endParaRPr sz="1400" b="0" i="0" u="none" strike="noStrike" cap="none" dirty="0">
              <a:solidFill>
                <a:srgbClr val="000000"/>
              </a:solidFill>
              <a:latin typeface="Arial"/>
              <a:ea typeface="Arial"/>
              <a:cs typeface="Arial"/>
              <a:sym typeface="Arial"/>
            </a:endParaRPr>
          </a:p>
        </p:txBody>
      </p:sp>
      <p:sp>
        <p:nvSpPr>
          <p:cNvPr id="7" name="Google Shape;268;p4"/>
          <p:cNvSpPr/>
          <p:nvPr/>
        </p:nvSpPr>
        <p:spPr>
          <a:xfrm>
            <a:off x="0" y="-2145"/>
            <a:ext cx="739739" cy="615675"/>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 name="Google Shape;270;p4"/>
          <p:cNvSpPr/>
          <p:nvPr/>
        </p:nvSpPr>
        <p:spPr>
          <a:xfrm>
            <a:off x="80373" y="89867"/>
            <a:ext cx="659366" cy="4308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1" i="0" u="none" strike="noStrike" cap="none" dirty="0" smtClean="0">
                <a:solidFill>
                  <a:schemeClr val="lt1"/>
                </a:solidFill>
                <a:latin typeface="Gill Sans"/>
                <a:ea typeface="Gill Sans"/>
                <a:cs typeface="Gill Sans"/>
                <a:sym typeface="Gill Sans"/>
              </a:rPr>
              <a:t>8</a:t>
            </a:r>
            <a:r>
              <a:rPr lang="el-GR" sz="2200" b="1" i="0" u="none" strike="noStrike" cap="none" dirty="0" smtClean="0">
                <a:solidFill>
                  <a:schemeClr val="lt1"/>
                </a:solidFill>
                <a:latin typeface="Gill Sans"/>
                <a:ea typeface="Gill Sans"/>
                <a:cs typeface="Gill Sans"/>
                <a:sym typeface="Gill Sans"/>
              </a:rPr>
              <a:t>.4</a:t>
            </a:r>
            <a:r>
              <a:rPr lang="en-US" sz="2200" b="1" i="0" u="none" strike="noStrike" cap="none" dirty="0" smtClean="0">
                <a:solidFill>
                  <a:schemeClr val="lt1"/>
                </a:solidFill>
                <a:latin typeface="Gill Sans"/>
                <a:ea typeface="Gill Sans"/>
                <a:cs typeface="Gill Sans"/>
                <a:sym typeface="Gill Sans"/>
              </a:rPr>
              <a:t> </a:t>
            </a:r>
            <a:endParaRPr sz="2200" b="1" i="0" u="none" strike="noStrike" cap="none" dirty="0">
              <a:solidFill>
                <a:schemeClr val="lt1"/>
              </a:solidFill>
              <a:latin typeface="Gill Sans"/>
              <a:ea typeface="Gill Sans"/>
              <a:cs typeface="Gill Sans"/>
              <a:sym typeface="Gill Sans"/>
            </a:endParaRPr>
          </a:p>
        </p:txBody>
      </p:sp>
    </p:spTree>
    <p:extLst>
      <p:ext uri="{BB962C8B-B14F-4D97-AF65-F5344CB8AC3E}">
        <p14:creationId xmlns:p14="http://schemas.microsoft.com/office/powerpoint/2010/main" val="324192866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8.4 Session de clôtur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ABkih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AGSKF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AZIo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AGSKF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AGSKF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AGSKF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ABkihZFQaV5GsAAABvAAAAHAAAAHVuaXZlcnNhbC9sb2NhbF9zZXR0aW5ncy54bWwNyrEKwkAMANC9XxEySB3Uugn2rpujCK0fENogB7mk9ELRv/e2N7x++GaBnbeSTANezx0C62xL0k/A9/Q43RCKky4kphxQDWGITS82k4zsXmOBVejH28S5wvlJuc4XqbOkAu1B/B6PeInNH1BLAwQUAAIACAACkih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ApIoWeohDhNLAAAAbAAAABsAAAB1bml2ZXJzYWwvdW5pdmVyc2FsLnBuZy54bWyzsa/IzVEoSy0qzszPs1Uy1DNQsrfj5bIpKEoty0wtV6gAigEFIUBJoRLINUJwyzNTSjKAQiYmFgjBjNTM9IwSoKiBhRlcVB9oKABQSwECAAAUAAIACACpflBPNmFYAkcDAADhCQAAFAAAAAAAAAABAAAAAAAAAAAAdW5pdmVyc2FsL3BsYXllci54bWxQSwECAAAUAAIACAABkihZtTf0qBwFAADhEwAAHQAAAAAAAAABAAAAAAB5AwAAdW5pdmVyc2FsL2NvbW1vbl9tZXNzYWdlcy5sbmdQSwECAAAUAAIACAABkihZFR5gG6MAAAB/AQAALgAAAAAAAAABAAAAAADQCAAAdW5pdmVyc2FsL3BsYXliYWNrX2FuZF9uYXZpZ2F0aW9uX3NldHRpbmdzLnhtbFBLAQIAABQAAgAIAAGSKFl0STUfPAQAAAwVAAAnAAAAAAAAAAEAAAAAAL8JAAB1bml2ZXJzYWwvZmxhc2hfcHVibGlzaGluZ19zZXR0aW5ncy54bWxQSwECAAAUAAIACAABkihZN4uHansDAACsDAAAIQAAAAAAAAABAAAAAABADgAAdW5pdmVyc2FsL2ZsYXNoX3NraW5fc2V0dGluZ3MueG1sUEsBAgAAFAACAAgAAZIoWaavViM2BAAAlhQAACYAAAAAAAAAAQAAAAAA+hEAAHVuaXZlcnNhbC9odG1sX3B1Ymxpc2hpbmdfc2V0dGluZ3MueG1sUEsBAgAAFAACAAgAAZIoWSYPfuiwAQAAbwYAAB8AAAAAAAAAAQAAAAAAdBYAAHVuaXZlcnNhbC9odG1sX3NraW5fc2V0dGluZ3MuanNQSwECAAAUAAIACAABkihZFQaV5GsAAABvAAAAHAAAAAAAAAABAAAAAABhGAAAdW5pdmVyc2FsL2xvY2FsX3NldHRpbmdzLnhtbFBLAQIAABQAAgAIAAKSKFnCG66ZaBIAAPdNAAAXAAAAAAAAAAAAAAAAAAYZAAB1bml2ZXJzYWwvdW5pdmVyc2FsLnBuZ1BLAQIAABQAAgAIAAKSKFnqIQ4TSwAAAGwAAAAbAAAAAAAAAAEAAAAAAKMrAAB1bml2ZXJzYWwvdW5pdmVyc2FsLnBuZy54bWxQSwUGAAAAAAoACgAGAwAAJywAAAAA"/>
  <p:tag name="ISPRING_LMS_API_VERSION" val="SCORM 1.2"/>
  <p:tag name="ISPRING_ULTRA_SCORM_COURSE_ID" val="4F117866-A459-4167-AD41-D81F23C282DF"/>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8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8.4 Session de clôture"/>
  <p:tag name="ISPRING_FIRST_PUBLISH" val="1"/>
</p:tagLst>
</file>

<file path=ppt/theme/theme1.xml><?xml version="1.0" encoding="utf-8"?>
<a:theme xmlns:a="http://schemas.openxmlformats.org/drawingml/2006/main" name="2_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TotalTime>
  <Words>700</Words>
  <Application>Microsoft Office PowerPoint</Application>
  <PresentationFormat>Ευρεία οθόνη</PresentationFormat>
  <Paragraphs>105</Paragraphs>
  <Slides>10</Slides>
  <Notes>10</Notes>
  <HiddenSlides>0</HiddenSlides>
  <MMClips>0</MMClips>
  <ScaleCrop>false</ScaleCrop>
  <HeadingPairs>
    <vt:vector size="6" baseType="variant">
      <vt:variant>
        <vt:lpstr>Γραμματοσειρές που χρησιμοποιούνται</vt:lpstr>
      </vt:variant>
      <vt:variant>
        <vt:i4>12</vt:i4>
      </vt:variant>
      <vt:variant>
        <vt:lpstr>Θέμα</vt:lpstr>
      </vt:variant>
      <vt:variant>
        <vt:i4>1</vt:i4>
      </vt:variant>
      <vt:variant>
        <vt:lpstr>Τίτλοι διαφανειών</vt:lpstr>
      </vt:variant>
      <vt:variant>
        <vt:i4>10</vt:i4>
      </vt:variant>
    </vt:vector>
  </HeadingPairs>
  <TitlesOfParts>
    <vt:vector size="23" baseType="lpstr">
      <vt:lpstr>MS PGothic</vt:lpstr>
      <vt:lpstr>Roboto</vt:lpstr>
      <vt:lpstr>Adobe Gothic Std B</vt:lpstr>
      <vt:lpstr>Calibri</vt:lpstr>
      <vt:lpstr>Wingdings</vt:lpstr>
      <vt:lpstr>Arial</vt:lpstr>
      <vt:lpstr>Abadi Extra Light</vt:lpstr>
      <vt:lpstr>Calibri Light</vt:lpstr>
      <vt:lpstr>Gill Sans</vt:lpstr>
      <vt:lpstr>Impact</vt:lpstr>
      <vt:lpstr>Gill Sans Nova</vt:lpstr>
      <vt:lpstr>Noto Sans Symbols</vt:lpstr>
      <vt:lpstr>2_Θέμα του Office</vt:lpstr>
      <vt:lpstr>Παρουσίαση του PowerPoint</vt:lpstr>
      <vt:lpstr>Partenaires</vt:lpstr>
      <vt:lpstr>Objectifs</vt:lpstr>
      <vt:lpstr>Compétences</vt:lpstr>
      <vt:lpstr>Παρουσίαση του PowerPoint</vt:lpstr>
      <vt:lpstr>Allaitement et alimentation complémentaire</vt:lpstr>
      <vt:lpstr>Habitudes de sommeil</vt:lpstr>
      <vt:lpstr>Applications sanitaires pour les nouveau-nés</vt:lpstr>
      <vt:lpstr>Fournir un retour d'information et discuter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8.4 Session de clôture</dc:title>
  <dc:creator>pantelis bbalaouras</dc:creator>
  <cp:keywords>, docId:6024B9DCF689B53C934CB923FCDF6CC5</cp:keywords>
  <cp:lastModifiedBy>pantelis</cp:lastModifiedBy>
  <cp:revision>11</cp:revision>
  <dcterms:created xsi:type="dcterms:W3CDTF">2020-06-02T13:31:56Z</dcterms:created>
  <dcterms:modified xsi:type="dcterms:W3CDTF">2024-09-08T15:16:33Z</dcterms:modified>
</cp:coreProperties>
</file>