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74" r:id="rId3"/>
    <p:sldMasterId id="2147483682" r:id="rId4"/>
  </p:sldMasterIdLst>
  <p:notesMasterIdLst>
    <p:notesMasterId r:id="rId16"/>
  </p:notesMasterIdLst>
  <p:sldIdLst>
    <p:sldId id="256" r:id="rId5"/>
    <p:sldId id="257" r:id="rId6"/>
    <p:sldId id="266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64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MS PGothic" panose="020B0600070205080204" pitchFamily="34" charset="-128"/>
      <p:regular r:id="rId24"/>
    </p:embeddedFont>
    <p:embeddedFont>
      <p:font typeface="Gill San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 Nova" panose="020B0602020104020203" pitchFamily="34" charset="0"/>
      <p:regular r:id="rId31"/>
      <p:bold r:id="rId32"/>
      <p:italic r:id="rId33"/>
      <p:boldItalic r:id="rId34"/>
    </p:embeddedFont>
    <p:embeddedFont>
      <p:font typeface="Abadi Extra Light" panose="020B0604020202020204" charset="0"/>
      <p:regular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WlI8DMN3T6Vz8lX/oFxpUT6Zg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BA860-EC1B-4571-A608-A70704E89269}" v="3" dt="2024-06-07T12:15:48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a Zygouri" userId="e39f6a80f86403a0" providerId="LiveId" clId="{59EBA860-EC1B-4571-A608-A70704E89269}"/>
    <pc:docChg chg="custSel modSld modMainMaster">
      <pc:chgData name="Ioanna Zygouri" userId="e39f6a80f86403a0" providerId="LiveId" clId="{59EBA860-EC1B-4571-A608-A70704E89269}" dt="2024-06-07T12:16:09.565" v="49" actId="20577"/>
      <pc:docMkLst>
        <pc:docMk/>
      </pc:docMkLst>
      <pc:sldChg chg="addSp delSp modSp mod">
        <pc:chgData name="Ioanna Zygouri" userId="e39f6a80f86403a0" providerId="LiveId" clId="{59EBA860-EC1B-4571-A608-A70704E89269}" dt="2024-06-07T12:14:51.356" v="37" actId="14100"/>
        <pc:sldMkLst>
          <pc:docMk/>
          <pc:sldMk cId="0" sldId="256"/>
        </pc:sldMkLst>
        <pc:spChg chg="mod">
          <ac:chgData name="Ioanna Zygouri" userId="e39f6a80f86403a0" providerId="LiveId" clId="{59EBA860-EC1B-4571-A608-A70704E89269}" dt="2024-06-07T12:14:29.101" v="31" actId="20577"/>
          <ac:spMkLst>
            <pc:docMk/>
            <pc:sldMk cId="0" sldId="256"/>
            <ac:spMk id="160" creationId="{00000000-0000-0000-0000-000000000000}"/>
          </ac:spMkLst>
        </pc:spChg>
        <pc:picChg chg="del">
          <ac:chgData name="Ioanna Zygouri" userId="e39f6a80f86403a0" providerId="LiveId" clId="{59EBA860-EC1B-4571-A608-A70704E89269}" dt="2024-06-07T12:13:24" v="0" actId="478"/>
          <ac:picMkLst>
            <pc:docMk/>
            <pc:sldMk cId="0" sldId="256"/>
            <ac:picMk id="4" creationId="{0DF184EB-40DE-542D-BE23-3D735667CF87}"/>
          </ac:picMkLst>
        </pc:picChg>
        <pc:picChg chg="add mod">
          <ac:chgData name="Ioanna Zygouri" userId="e39f6a80f86403a0" providerId="LiveId" clId="{59EBA860-EC1B-4571-A608-A70704E89269}" dt="2024-06-07T12:14:51.356" v="37" actId="14100"/>
          <ac:picMkLst>
            <pc:docMk/>
            <pc:sldMk cId="0" sldId="256"/>
            <ac:picMk id="5" creationId="{49A184C3-6A3D-E449-76C7-5729DAE702E2}"/>
          </ac:picMkLst>
        </pc:picChg>
      </pc:sldChg>
      <pc:sldChg chg="addSp delSp modSp mod">
        <pc:chgData name="Ioanna Zygouri" userId="e39f6a80f86403a0" providerId="LiveId" clId="{59EBA860-EC1B-4571-A608-A70704E89269}" dt="2024-06-07T12:16:09.565" v="49" actId="20577"/>
        <pc:sldMkLst>
          <pc:docMk/>
          <pc:sldMk cId="0" sldId="264"/>
        </pc:sldMkLst>
        <pc:spChg chg="mod">
          <ac:chgData name="Ioanna Zygouri" userId="e39f6a80f86403a0" providerId="LiveId" clId="{59EBA860-EC1B-4571-A608-A70704E89269}" dt="2024-06-07T12:16:09.565" v="49" actId="20577"/>
          <ac:spMkLst>
            <pc:docMk/>
            <pc:sldMk cId="0" sldId="264"/>
            <ac:spMk id="296" creationId="{00000000-0000-0000-0000-000000000000}"/>
          </ac:spMkLst>
        </pc:spChg>
        <pc:picChg chg="del">
          <ac:chgData name="Ioanna Zygouri" userId="e39f6a80f86403a0" providerId="LiveId" clId="{59EBA860-EC1B-4571-A608-A70704E89269}" dt="2024-06-07T12:15:46.590" v="42" actId="478"/>
          <ac:picMkLst>
            <pc:docMk/>
            <pc:sldMk cId="0" sldId="264"/>
            <ac:picMk id="2" creationId="{4CE02D69-61A0-1D34-B688-2880F8A767A0}"/>
          </ac:picMkLst>
        </pc:picChg>
        <pc:picChg chg="add mod">
          <ac:chgData name="Ioanna Zygouri" userId="e39f6a80f86403a0" providerId="LiveId" clId="{59EBA860-EC1B-4571-A608-A70704E89269}" dt="2024-06-07T12:15:51.237" v="44" actId="1076"/>
          <ac:picMkLst>
            <pc:docMk/>
            <pc:sldMk cId="0" sldId="264"/>
            <ac:picMk id="3" creationId="{DBE04331-2B6B-6CAF-5D41-30DD816033DE}"/>
          </ac:picMkLst>
        </pc:picChg>
      </pc:sldChg>
      <pc:sldChg chg="addSp modSp mod">
        <pc:chgData name="Ioanna Zygouri" userId="e39f6a80f86403a0" providerId="LiveId" clId="{59EBA860-EC1B-4571-A608-A70704E89269}" dt="2024-06-07T12:15:04.779" v="41" actId="1076"/>
        <pc:sldMkLst>
          <pc:docMk/>
          <pc:sldMk cId="747858557" sldId="266"/>
        </pc:sldMkLst>
        <pc:picChg chg="add mod">
          <ac:chgData name="Ioanna Zygouri" userId="e39f6a80f86403a0" providerId="LiveId" clId="{59EBA860-EC1B-4571-A608-A70704E89269}" dt="2024-06-07T12:15:04.779" v="41" actId="1076"/>
          <ac:picMkLst>
            <pc:docMk/>
            <pc:sldMk cId="747858557" sldId="266"/>
            <ac:picMk id="4" creationId="{C279D521-76A7-D1BB-EE21-54DA0800ED6C}"/>
          </ac:picMkLst>
        </pc:picChg>
      </pc:sldChg>
      <pc:sldMasterChg chg="modSldLayout">
        <pc:chgData name="Ioanna Zygouri" userId="e39f6a80f86403a0" providerId="LiveId" clId="{59EBA860-EC1B-4571-A608-A70704E89269}" dt="2024-06-07T12:13:33.917" v="3" actId="478"/>
        <pc:sldMasterMkLst>
          <pc:docMk/>
          <pc:sldMasterMk cId="0" sldId="2147483648"/>
        </pc:sldMasterMkLst>
        <pc:sldLayoutChg chg="delSp mod">
          <pc:chgData name="Ioanna Zygouri" userId="e39f6a80f86403a0" providerId="LiveId" clId="{59EBA860-EC1B-4571-A608-A70704E89269}" dt="2024-06-07T12:13:29.269" v="1" actId="478"/>
          <pc:sldLayoutMkLst>
            <pc:docMk/>
            <pc:sldMasterMk cId="0" sldId="2147483648"/>
            <pc:sldLayoutMk cId="0" sldId="2147483649"/>
          </pc:sldLayoutMkLst>
          <pc:picChg chg="del">
            <ac:chgData name="Ioanna Zygouri" userId="e39f6a80f86403a0" providerId="LiveId" clId="{59EBA860-EC1B-4571-A608-A70704E89269}" dt="2024-06-07T12:13:29.269" v="1" actId="478"/>
            <ac:picMkLst>
              <pc:docMk/>
              <pc:sldMasterMk cId="0" sldId="2147483648"/>
              <pc:sldLayoutMk cId="0" sldId="2147483649"/>
              <ac:picMk id="16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31.842" v="2" actId="478"/>
          <pc:sldLayoutMkLst>
            <pc:docMk/>
            <pc:sldMasterMk cId="0" sldId="2147483648"/>
            <pc:sldLayoutMk cId="0" sldId="2147483650"/>
          </pc:sldLayoutMkLst>
          <pc:picChg chg="del">
            <ac:chgData name="Ioanna Zygouri" userId="e39f6a80f86403a0" providerId="LiveId" clId="{59EBA860-EC1B-4571-A608-A70704E89269}" dt="2024-06-07T12:13:31.842" v="2" actId="478"/>
            <ac:picMkLst>
              <pc:docMk/>
              <pc:sldMasterMk cId="0" sldId="2147483648"/>
              <pc:sldLayoutMk cId="0" sldId="2147483650"/>
              <ac:picMk id="23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33.917" v="3" actId="478"/>
          <pc:sldLayoutMkLst>
            <pc:docMk/>
            <pc:sldMasterMk cId="0" sldId="2147483648"/>
            <pc:sldLayoutMk cId="0" sldId="2147483652"/>
          </pc:sldLayoutMkLst>
          <pc:picChg chg="del">
            <ac:chgData name="Ioanna Zygouri" userId="e39f6a80f86403a0" providerId="LiveId" clId="{59EBA860-EC1B-4571-A608-A70704E89269}" dt="2024-06-07T12:13:33.917" v="3" actId="478"/>
            <ac:picMkLst>
              <pc:docMk/>
              <pc:sldMasterMk cId="0" sldId="2147483648"/>
              <pc:sldLayoutMk cId="0" sldId="2147483652"/>
              <ac:picMk id="39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59EBA860-EC1B-4571-A608-A70704E89269}" dt="2024-06-07T12:13:43.041" v="7" actId="478"/>
        <pc:sldMasterMkLst>
          <pc:docMk/>
          <pc:sldMasterMk cId="0" sldId="2147483656"/>
        </pc:sldMasterMkLst>
        <pc:sldLayoutChg chg="delSp mod">
          <pc:chgData name="Ioanna Zygouri" userId="e39f6a80f86403a0" providerId="LiveId" clId="{59EBA860-EC1B-4571-A608-A70704E89269}" dt="2024-06-07T12:13:37.699" v="4" actId="478"/>
          <pc:sldLayoutMkLst>
            <pc:docMk/>
            <pc:sldMasterMk cId="0" sldId="2147483656"/>
            <pc:sldLayoutMk cId="0" sldId="2147483657"/>
          </pc:sldLayoutMkLst>
          <pc:picChg chg="del">
            <ac:chgData name="Ioanna Zygouri" userId="e39f6a80f86403a0" providerId="LiveId" clId="{59EBA860-EC1B-4571-A608-A70704E89269}" dt="2024-06-07T12:13:37.699" v="4" actId="478"/>
            <ac:picMkLst>
              <pc:docMk/>
              <pc:sldMasterMk cId="0" sldId="2147483656"/>
              <pc:sldLayoutMk cId="0" sldId="2147483657"/>
              <ac:picMk id="62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39.372" v="5" actId="478"/>
          <pc:sldLayoutMkLst>
            <pc:docMk/>
            <pc:sldMasterMk cId="0" sldId="2147483656"/>
            <pc:sldLayoutMk cId="0" sldId="2147483658"/>
          </pc:sldLayoutMkLst>
          <pc:picChg chg="del">
            <ac:chgData name="Ioanna Zygouri" userId="e39f6a80f86403a0" providerId="LiveId" clId="{59EBA860-EC1B-4571-A608-A70704E89269}" dt="2024-06-07T12:13:39.372" v="5" actId="478"/>
            <ac:picMkLst>
              <pc:docMk/>
              <pc:sldMasterMk cId="0" sldId="2147483656"/>
              <pc:sldLayoutMk cId="0" sldId="2147483658"/>
              <ac:picMk id="71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40.913" v="6" actId="478"/>
          <pc:sldLayoutMkLst>
            <pc:docMk/>
            <pc:sldMasterMk cId="0" sldId="2147483656"/>
            <pc:sldLayoutMk cId="0" sldId="2147483659"/>
          </pc:sldLayoutMkLst>
          <pc:picChg chg="del">
            <ac:chgData name="Ioanna Zygouri" userId="e39f6a80f86403a0" providerId="LiveId" clId="{59EBA860-EC1B-4571-A608-A70704E89269}" dt="2024-06-07T12:13:40.913" v="6" actId="478"/>
            <ac:picMkLst>
              <pc:docMk/>
              <pc:sldMasterMk cId="0" sldId="2147483656"/>
              <pc:sldLayoutMk cId="0" sldId="2147483659"/>
              <ac:picMk id="78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43.041" v="7" actId="478"/>
          <pc:sldLayoutMkLst>
            <pc:docMk/>
            <pc:sldMasterMk cId="0" sldId="2147483656"/>
            <pc:sldLayoutMk cId="0" sldId="2147483660"/>
          </pc:sldLayoutMkLst>
          <pc:picChg chg="del">
            <ac:chgData name="Ioanna Zygouri" userId="e39f6a80f86403a0" providerId="LiveId" clId="{59EBA860-EC1B-4571-A608-A70704E89269}" dt="2024-06-07T12:13:43.041" v="7" actId="478"/>
            <ac:picMkLst>
              <pc:docMk/>
              <pc:sldMasterMk cId="0" sldId="2147483656"/>
              <pc:sldLayoutMk cId="0" sldId="2147483660"/>
              <ac:picMk id="85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59EBA860-EC1B-4571-A608-A70704E89269}" dt="2024-06-07T12:13:54.773" v="11" actId="478"/>
        <pc:sldMasterMkLst>
          <pc:docMk/>
          <pc:sldMasterMk cId="1001516028" sldId="2147483674"/>
        </pc:sldMasterMkLst>
        <pc:sldLayoutChg chg="delSp mod">
          <pc:chgData name="Ioanna Zygouri" userId="e39f6a80f86403a0" providerId="LiveId" clId="{59EBA860-EC1B-4571-A608-A70704E89269}" dt="2024-06-07T12:13:46.432" v="8" actId="478"/>
          <pc:sldLayoutMkLst>
            <pc:docMk/>
            <pc:sldMasterMk cId="1001516028" sldId="2147483674"/>
            <pc:sldLayoutMk cId="1908832351" sldId="2147483675"/>
          </pc:sldLayoutMkLst>
          <pc:picChg chg="del">
            <ac:chgData name="Ioanna Zygouri" userId="e39f6a80f86403a0" providerId="LiveId" clId="{59EBA860-EC1B-4571-A608-A70704E89269}" dt="2024-06-07T12:13:46.432" v="8" actId="478"/>
            <ac:picMkLst>
              <pc:docMk/>
              <pc:sldMasterMk cId="1001516028" sldId="2147483674"/>
              <pc:sldLayoutMk cId="1908832351" sldId="2147483675"/>
              <ac:picMk id="77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51.302" v="9" actId="478"/>
          <pc:sldLayoutMkLst>
            <pc:docMk/>
            <pc:sldMasterMk cId="1001516028" sldId="2147483674"/>
            <pc:sldLayoutMk cId="810891304" sldId="2147483676"/>
          </pc:sldLayoutMkLst>
          <pc:picChg chg="del">
            <ac:chgData name="Ioanna Zygouri" userId="e39f6a80f86403a0" providerId="LiveId" clId="{59EBA860-EC1B-4571-A608-A70704E89269}" dt="2024-06-07T12:13:51.302" v="9" actId="478"/>
            <ac:picMkLst>
              <pc:docMk/>
              <pc:sldMasterMk cId="1001516028" sldId="2147483674"/>
              <pc:sldLayoutMk cId="810891304" sldId="2147483676"/>
              <ac:picMk id="86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52.786" v="10" actId="478"/>
          <pc:sldLayoutMkLst>
            <pc:docMk/>
            <pc:sldMasterMk cId="1001516028" sldId="2147483674"/>
            <pc:sldLayoutMk cId="3883242503" sldId="2147483677"/>
          </pc:sldLayoutMkLst>
          <pc:picChg chg="del">
            <ac:chgData name="Ioanna Zygouri" userId="e39f6a80f86403a0" providerId="LiveId" clId="{59EBA860-EC1B-4571-A608-A70704E89269}" dt="2024-06-07T12:13:52.786" v="10" actId="478"/>
            <ac:picMkLst>
              <pc:docMk/>
              <pc:sldMasterMk cId="1001516028" sldId="2147483674"/>
              <pc:sldLayoutMk cId="3883242503" sldId="2147483677"/>
              <ac:picMk id="93" creationId="{00000000-0000-0000-0000-000000000000}"/>
            </ac:picMkLst>
          </pc:picChg>
        </pc:sldLayoutChg>
        <pc:sldLayoutChg chg="delSp mod">
          <pc:chgData name="Ioanna Zygouri" userId="e39f6a80f86403a0" providerId="LiveId" clId="{59EBA860-EC1B-4571-A608-A70704E89269}" dt="2024-06-07T12:13:54.773" v="11" actId="478"/>
          <pc:sldLayoutMkLst>
            <pc:docMk/>
            <pc:sldMasterMk cId="1001516028" sldId="2147483674"/>
            <pc:sldLayoutMk cId="282283157" sldId="2147483678"/>
          </pc:sldLayoutMkLst>
          <pc:picChg chg="del">
            <ac:chgData name="Ioanna Zygouri" userId="e39f6a80f86403a0" providerId="LiveId" clId="{59EBA860-EC1B-4571-A608-A70704E89269}" dt="2024-06-07T12:13:54.773" v="11" actId="478"/>
            <ac:picMkLst>
              <pc:docMk/>
              <pc:sldMasterMk cId="1001516028" sldId="2147483674"/>
              <pc:sldLayoutMk cId="282283157" sldId="2147483678"/>
              <ac:picMk id="100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59EBA860-EC1B-4571-A608-A70704E89269}" dt="2024-06-07T12:14:07.850" v="16" actId="478"/>
        <pc:sldMasterMkLst>
          <pc:docMk/>
          <pc:sldMasterMk cId="463937383" sldId="2147483682"/>
        </pc:sldMasterMkLst>
        <pc:sldLayoutChg chg="delSp mod">
          <pc:chgData name="Ioanna Zygouri" userId="e39f6a80f86403a0" providerId="LiveId" clId="{59EBA860-EC1B-4571-A608-A70704E89269}" dt="2024-06-07T12:14:00.580" v="12" actId="478"/>
          <pc:sldLayoutMkLst>
            <pc:docMk/>
            <pc:sldMasterMk cId="463937383" sldId="2147483682"/>
            <pc:sldLayoutMk cId="410085495" sldId="2147483683"/>
          </pc:sldLayoutMkLst>
          <pc:picChg chg="del">
            <ac:chgData name="Ioanna Zygouri" userId="e39f6a80f86403a0" providerId="LiveId" clId="{59EBA860-EC1B-4571-A608-A70704E89269}" dt="2024-06-07T12:14:00.580" v="12" actId="478"/>
            <ac:picMkLst>
              <pc:docMk/>
              <pc:sldMasterMk cId="463937383" sldId="2147483682"/>
              <pc:sldLayoutMk cId="410085495" sldId="2147483683"/>
              <ac:picMk id="35" creationId="{4B636493-E712-4242-8B67-E8BA2B31C8A5}"/>
            </ac:picMkLst>
          </pc:picChg>
        </pc:sldLayoutChg>
        <pc:sldLayoutChg chg="delSp modSp mod">
          <pc:chgData name="Ioanna Zygouri" userId="e39f6a80f86403a0" providerId="LiveId" clId="{59EBA860-EC1B-4571-A608-A70704E89269}" dt="2024-06-07T12:14:04.479" v="14" actId="478"/>
          <pc:sldLayoutMkLst>
            <pc:docMk/>
            <pc:sldMasterMk cId="463937383" sldId="2147483682"/>
            <pc:sldLayoutMk cId="2501736516" sldId="2147483684"/>
          </pc:sldLayoutMkLst>
          <pc:picChg chg="del mod">
            <ac:chgData name="Ioanna Zygouri" userId="e39f6a80f86403a0" providerId="LiveId" clId="{59EBA860-EC1B-4571-A608-A70704E89269}" dt="2024-06-07T12:14:04.479" v="14" actId="478"/>
            <ac:picMkLst>
              <pc:docMk/>
              <pc:sldMasterMk cId="463937383" sldId="2147483682"/>
              <pc:sldLayoutMk cId="2501736516" sldId="2147483684"/>
              <ac:picMk id="4" creationId="{822C4413-C740-731B-02DB-CC59DCD53599}"/>
            </ac:picMkLst>
          </pc:picChg>
        </pc:sldLayoutChg>
        <pc:sldLayoutChg chg="delSp mod">
          <pc:chgData name="Ioanna Zygouri" userId="e39f6a80f86403a0" providerId="LiveId" clId="{59EBA860-EC1B-4571-A608-A70704E89269}" dt="2024-06-07T12:14:06.436" v="15" actId="478"/>
          <pc:sldLayoutMkLst>
            <pc:docMk/>
            <pc:sldMasterMk cId="463937383" sldId="2147483682"/>
            <pc:sldLayoutMk cId="2452151448" sldId="2147483685"/>
          </pc:sldLayoutMkLst>
          <pc:picChg chg="del">
            <ac:chgData name="Ioanna Zygouri" userId="e39f6a80f86403a0" providerId="LiveId" clId="{59EBA860-EC1B-4571-A608-A70704E89269}" dt="2024-06-07T12:14:06.436" v="15" actId="478"/>
            <ac:picMkLst>
              <pc:docMk/>
              <pc:sldMasterMk cId="463937383" sldId="2147483682"/>
              <pc:sldLayoutMk cId="2452151448" sldId="2147483685"/>
              <ac:picMk id="3" creationId="{E08DB289-6CD6-7869-A89F-50293E43889C}"/>
            </ac:picMkLst>
          </pc:picChg>
        </pc:sldLayoutChg>
        <pc:sldLayoutChg chg="delSp mod">
          <pc:chgData name="Ioanna Zygouri" userId="e39f6a80f86403a0" providerId="LiveId" clId="{59EBA860-EC1B-4571-A608-A70704E89269}" dt="2024-06-07T12:14:07.850" v="16" actId="478"/>
          <pc:sldLayoutMkLst>
            <pc:docMk/>
            <pc:sldMasterMk cId="463937383" sldId="2147483682"/>
            <pc:sldLayoutMk cId="3408131735" sldId="2147483686"/>
          </pc:sldLayoutMkLst>
          <pc:picChg chg="del">
            <ac:chgData name="Ioanna Zygouri" userId="e39f6a80f86403a0" providerId="LiveId" clId="{59EBA860-EC1B-4571-A608-A70704E89269}" dt="2024-06-07T12:14:07.850" v="16" actId="478"/>
            <ac:picMkLst>
              <pc:docMk/>
              <pc:sldMasterMk cId="463937383" sldId="2147483682"/>
              <pc:sldLayoutMk cId="3408131735" sldId="2147483686"/>
              <ac:picMk id="7" creationId="{328EC574-7B65-74FE-14B6-23F7F4944514}"/>
            </ac:picMkLst>
          </pc:picChg>
        </pc:sldLayoutChg>
      </pc:sldMasterChg>
    </pc:docChg>
  </pc:docChgLst>
  <pc:docChgLst>
    <pc:chgData name="pantelis balaouras" userId="25e8755020fc1734" providerId="LiveId" clId="{47AA8293-C049-4661-9B8A-F2DEE316CCEA}"/>
    <pc:docChg chg="custSel modSld">
      <pc:chgData name="pantelis balaouras" userId="25e8755020fc1734" providerId="LiveId" clId="{47AA8293-C049-4661-9B8A-F2DEE316CCEA}" dt="2024-05-02T09:32:58.611" v="4" actId="2711"/>
      <pc:docMkLst>
        <pc:docMk/>
      </pc:docMkLst>
      <pc:sldChg chg="modSp mod">
        <pc:chgData name="pantelis balaouras" userId="25e8755020fc1734" providerId="LiveId" clId="{47AA8293-C049-4661-9B8A-F2DEE316CCEA}" dt="2024-05-02T09:32:58.611" v="4" actId="2711"/>
        <pc:sldMkLst>
          <pc:docMk/>
          <pc:sldMk cId="0" sldId="256"/>
        </pc:sldMkLst>
        <pc:spChg chg="mod">
          <ac:chgData name="pantelis balaouras" userId="25e8755020fc1734" providerId="LiveId" clId="{47AA8293-C049-4661-9B8A-F2DEE316CCEA}" dt="2024-05-02T09:32:58.611" v="4" actId="2711"/>
          <ac:spMkLst>
            <pc:docMk/>
            <pc:sldMk cId="0" sldId="256"/>
            <ac:spMk id="160" creationId="{00000000-0000-0000-0000-000000000000}"/>
          </ac:spMkLst>
        </pc:spChg>
      </pc:sldChg>
      <pc:sldChg chg="addSp delSp modSp mod">
        <pc:chgData name="pantelis balaouras" userId="25e8755020fc1734" providerId="LiveId" clId="{47AA8293-C049-4661-9B8A-F2DEE316CCEA}" dt="2024-05-02T08:32:32.962" v="3" actId="14100"/>
        <pc:sldMkLst>
          <pc:docMk/>
          <pc:sldMk cId="747858557" sldId="266"/>
        </pc:sldMkLst>
        <pc:spChg chg="add mod">
          <ac:chgData name="pantelis balaouras" userId="25e8755020fc1734" providerId="LiveId" clId="{47AA8293-C049-4661-9B8A-F2DEE316CCEA}" dt="2024-05-02T08:32:25.117" v="2"/>
          <ac:spMkLst>
            <pc:docMk/>
            <pc:sldMk cId="747858557" sldId="266"/>
            <ac:spMk id="2" creationId="{05558266-AF18-BE52-C2C0-323A3A7E54F3}"/>
          </ac:spMkLst>
        </pc:spChg>
        <pc:spChg chg="mod">
          <ac:chgData name="pantelis balaouras" userId="25e8755020fc1734" providerId="LiveId" clId="{47AA8293-C049-4661-9B8A-F2DEE316CCEA}" dt="2024-05-02T08:32:32.962" v="3" actId="14100"/>
          <ac:spMkLst>
            <pc:docMk/>
            <pc:sldMk cId="747858557" sldId="266"/>
            <ac:spMk id="7" creationId="{00000000-0000-0000-0000-000000000000}"/>
          </ac:spMkLst>
        </pc:spChg>
        <pc:picChg chg="add mod">
          <ac:chgData name="pantelis balaouras" userId="25e8755020fc1734" providerId="LiveId" clId="{47AA8293-C049-4661-9B8A-F2DEE316CCEA}" dt="2024-05-02T08:32:25.117" v="2"/>
          <ac:picMkLst>
            <pc:docMk/>
            <pc:sldMk cId="747858557" sldId="266"/>
            <ac:picMk id="3" creationId="{94507B54-4D36-D0E6-102E-5F70E13C04A1}"/>
          </ac:picMkLst>
        </pc:picChg>
        <pc:picChg chg="del mod">
          <ac:chgData name="pantelis balaouras" userId="25e8755020fc1734" providerId="LiveId" clId="{47AA8293-C049-4661-9B8A-F2DEE316CCEA}" dt="2024-05-02T08:32:14.108" v="1" actId="478"/>
          <ac:picMkLst>
            <pc:docMk/>
            <pc:sldMk cId="747858557" sldId="266"/>
            <ac:picMk id="15" creationId="{4313419D-52B3-4469-9529-313D9EB0AF33}"/>
          </ac:picMkLst>
        </pc:picChg>
      </pc:sldChg>
    </pc:docChg>
  </pc:docChgLst>
  <pc:docChgLst>
    <pc:chgData name="Guillem Part López" userId="39f5615f-54c3-4dde-9b55-95608137fd0d" providerId="ADAL" clId="{59BD04A2-A8E9-46DE-991E-4BEEC32C1003}"/>
    <pc:docChg chg="custSel modSld">
      <pc:chgData name="Guillem Part López" userId="39f5615f-54c3-4dde-9b55-95608137fd0d" providerId="ADAL" clId="{59BD04A2-A8E9-46DE-991E-4BEEC32C1003}" dt="2024-03-26T09:49:03.944" v="17" actId="20577"/>
      <pc:docMkLst>
        <pc:docMk/>
      </pc:docMkLst>
      <pc:sldChg chg="modSp mod">
        <pc:chgData name="Guillem Part López" userId="39f5615f-54c3-4dde-9b55-95608137fd0d" providerId="ADAL" clId="{59BD04A2-A8E9-46DE-991E-4BEEC32C1003}" dt="2024-03-26T09:47:33.035" v="0" actId="20577"/>
        <pc:sldMkLst>
          <pc:docMk/>
          <pc:sldMk cId="0" sldId="258"/>
        </pc:sldMkLst>
        <pc:spChg chg="mod">
          <ac:chgData name="Guillem Part López" userId="39f5615f-54c3-4dde-9b55-95608137fd0d" providerId="ADAL" clId="{59BD04A2-A8E9-46DE-991E-4BEEC32C1003}" dt="2024-03-26T09:47:33.035" v="0" actId="20577"/>
          <ac:spMkLst>
            <pc:docMk/>
            <pc:sldMk cId="0" sldId="258"/>
            <ac:spMk id="220" creationId="{00000000-0000-0000-0000-000000000000}"/>
          </ac:spMkLst>
        </pc:spChg>
      </pc:sldChg>
      <pc:sldChg chg="delSp mod">
        <pc:chgData name="Guillem Part López" userId="39f5615f-54c3-4dde-9b55-95608137fd0d" providerId="ADAL" clId="{59BD04A2-A8E9-46DE-991E-4BEEC32C1003}" dt="2024-03-26T09:47:40.182" v="1" actId="478"/>
        <pc:sldMkLst>
          <pc:docMk/>
          <pc:sldMk cId="0" sldId="259"/>
        </pc:sldMkLst>
        <pc:spChg chg="del">
          <ac:chgData name="Guillem Part López" userId="39f5615f-54c3-4dde-9b55-95608137fd0d" providerId="ADAL" clId="{59BD04A2-A8E9-46DE-991E-4BEEC32C1003}" dt="2024-03-26T09:47:40.182" v="1" actId="478"/>
          <ac:spMkLst>
            <pc:docMk/>
            <pc:sldMk cId="0" sldId="259"/>
            <ac:spMk id="231" creationId="{00000000-0000-0000-0000-000000000000}"/>
          </ac:spMkLst>
        </pc:spChg>
      </pc:sldChg>
      <pc:sldChg chg="modSp mod">
        <pc:chgData name="Guillem Part López" userId="39f5615f-54c3-4dde-9b55-95608137fd0d" providerId="ADAL" clId="{59BD04A2-A8E9-46DE-991E-4BEEC32C1003}" dt="2024-03-26T09:48:05.981" v="2" actId="1076"/>
        <pc:sldMkLst>
          <pc:docMk/>
          <pc:sldMk cId="0" sldId="261"/>
        </pc:sldMkLst>
        <pc:spChg chg="mod">
          <ac:chgData name="Guillem Part López" userId="39f5615f-54c3-4dde-9b55-95608137fd0d" providerId="ADAL" clId="{59BD04A2-A8E9-46DE-991E-4BEEC32C1003}" dt="2024-03-26T09:48:05.981" v="2" actId="1076"/>
          <ac:spMkLst>
            <pc:docMk/>
            <pc:sldMk cId="0" sldId="261"/>
            <ac:spMk id="256" creationId="{00000000-0000-0000-0000-000000000000}"/>
          </ac:spMkLst>
        </pc:spChg>
      </pc:sldChg>
      <pc:sldChg chg="modSp mod">
        <pc:chgData name="Guillem Part López" userId="39f5615f-54c3-4dde-9b55-95608137fd0d" providerId="ADAL" clId="{59BD04A2-A8E9-46DE-991E-4BEEC32C1003}" dt="2024-03-26T09:49:03.944" v="17" actId="20577"/>
        <pc:sldMkLst>
          <pc:docMk/>
          <pc:sldMk cId="0" sldId="263"/>
        </pc:sldMkLst>
        <pc:spChg chg="mod">
          <ac:chgData name="Guillem Part López" userId="39f5615f-54c3-4dde-9b55-95608137fd0d" providerId="ADAL" clId="{59BD04A2-A8E9-46DE-991E-4BEEC32C1003}" dt="2024-03-26T09:49:03.944" v="17" actId="20577"/>
          <ac:spMkLst>
            <pc:docMk/>
            <pc:sldMk cId="0" sldId="263"/>
            <ac:spMk id="280" creationId="{00000000-0000-0000-0000-000000000000}"/>
          </ac:spMkLst>
        </pc:spChg>
      </pc:sldChg>
    </pc:docChg>
  </pc:docChgLst>
  <pc:docChgLst>
    <pc:chgData name="pantelis balaouras" userId="25e8755020fc1734" providerId="LiveId" clId="{B2F7FA14-DFB7-498D-8ABE-E535DCB2F64F}"/>
    <pc:docChg chg="undo custSel modSld modMainMaster">
      <pc:chgData name="pantelis balaouras" userId="25e8755020fc1734" providerId="LiveId" clId="{B2F7FA14-DFB7-498D-8ABE-E535DCB2F64F}" dt="2024-04-29T12:27:32.977" v="117" actId="2696"/>
      <pc:docMkLst>
        <pc:docMk/>
      </pc:docMkLst>
      <pc:sldChg chg="addSp delSp modSp mod">
        <pc:chgData name="pantelis balaouras" userId="25e8755020fc1734" providerId="LiveId" clId="{B2F7FA14-DFB7-498D-8ABE-E535DCB2F64F}" dt="2024-04-29T12:23:35.817" v="70" actId="255"/>
        <pc:sldMkLst>
          <pc:docMk/>
          <pc:sldMk cId="0" sldId="256"/>
        </pc:sldMkLst>
        <pc:spChg chg="add mod">
          <ac:chgData name="pantelis balaouras" userId="25e8755020fc1734" providerId="LiveId" clId="{B2F7FA14-DFB7-498D-8ABE-E535DCB2F64F}" dt="2024-04-28T21:49:35.360" v="63"/>
          <ac:spMkLst>
            <pc:docMk/>
            <pc:sldMk cId="0" sldId="256"/>
            <ac:spMk id="3" creationId="{8BC9D721-1EA4-2370-1C9B-4A1C4C7C2C38}"/>
          </ac:spMkLst>
        </pc:spChg>
        <pc:spChg chg="mod">
          <ac:chgData name="pantelis balaouras" userId="25e8755020fc1734" providerId="LiveId" clId="{B2F7FA14-DFB7-498D-8ABE-E535DCB2F64F}" dt="2024-04-29T12:23:35.817" v="70" actId="255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38:12.621" v="0" actId="108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38:15.702" v="1" actId="108"/>
          <ac:spMkLst>
            <pc:docMk/>
            <pc:sldMk cId="0" sldId="256"/>
            <ac:spMk id="178" creationId="{00000000-0000-0000-0000-000000000000}"/>
          </ac:spMkLst>
        </pc:spChg>
        <pc:picChg chg="add mod">
          <ac:chgData name="pantelis balaouras" userId="25e8755020fc1734" providerId="LiveId" clId="{B2F7FA14-DFB7-498D-8ABE-E535DCB2F64F}" dt="2024-04-28T21:49:35.360" v="63"/>
          <ac:picMkLst>
            <pc:docMk/>
            <pc:sldMk cId="0" sldId="256"/>
            <ac:picMk id="2" creationId="{8F24C475-1CD6-7355-5576-4DF8838790F2}"/>
          </ac:picMkLst>
        </pc:picChg>
        <pc:picChg chg="add mod">
          <ac:chgData name="pantelis balaouras" userId="25e8755020fc1734" providerId="LiveId" clId="{B2F7FA14-DFB7-498D-8ABE-E535DCB2F64F}" dt="2024-04-28T21:49:35.360" v="63"/>
          <ac:picMkLst>
            <pc:docMk/>
            <pc:sldMk cId="0" sldId="256"/>
            <ac:picMk id="4" creationId="{0DF184EB-40DE-542D-BE23-3D735667CF87}"/>
          </ac:picMkLst>
        </pc:picChg>
        <pc:picChg chg="del">
          <ac:chgData name="pantelis balaouras" userId="25e8755020fc1734" providerId="LiveId" clId="{B2F7FA14-DFB7-498D-8ABE-E535DCB2F64F}" dt="2024-04-28T21:49:32.920" v="61" actId="478"/>
          <ac:picMkLst>
            <pc:docMk/>
            <pc:sldMk cId="0" sldId="256"/>
            <ac:picMk id="169" creationId="{00000000-0000-0000-0000-000000000000}"/>
          </ac:picMkLst>
        </pc:picChg>
        <pc:picChg chg="del">
          <ac:chgData name="pantelis balaouras" userId="25e8755020fc1734" providerId="LiveId" clId="{B2F7FA14-DFB7-498D-8ABE-E535DCB2F64F}" dt="2024-04-28T21:49:34.137" v="62" actId="478"/>
          <ac:picMkLst>
            <pc:docMk/>
            <pc:sldMk cId="0" sldId="256"/>
            <ac:picMk id="170" creationId="{00000000-0000-0000-0000-000000000000}"/>
          </ac:picMkLst>
        </pc:picChg>
      </pc:sldChg>
      <pc:sldChg chg="addSp delSp modSp mod">
        <pc:chgData name="pantelis balaouras" userId="25e8755020fc1734" providerId="LiveId" clId="{B2F7FA14-DFB7-498D-8ABE-E535DCB2F64F}" dt="2024-04-28T21:39:36.947" v="20"/>
        <pc:sldMkLst>
          <pc:docMk/>
          <pc:sldMk cId="0" sldId="264"/>
        </pc:sldMkLst>
        <pc:picChg chg="add mod">
          <ac:chgData name="pantelis balaouras" userId="25e8755020fc1734" providerId="LiveId" clId="{B2F7FA14-DFB7-498D-8ABE-E535DCB2F64F}" dt="2024-04-28T21:39:36.947" v="20"/>
          <ac:picMkLst>
            <pc:docMk/>
            <pc:sldMk cId="0" sldId="264"/>
            <ac:picMk id="2" creationId="{4CE02D69-61A0-1D34-B688-2880F8A767A0}"/>
          </ac:picMkLst>
        </pc:picChg>
        <pc:picChg chg="del">
          <ac:chgData name="pantelis balaouras" userId="25e8755020fc1734" providerId="LiveId" clId="{B2F7FA14-DFB7-498D-8ABE-E535DCB2F64F}" dt="2024-04-28T21:39:35.601" v="19" actId="478"/>
          <ac:picMkLst>
            <pc:docMk/>
            <pc:sldMk cId="0" sldId="264"/>
            <ac:picMk id="298" creationId="{00000000-0000-0000-0000-000000000000}"/>
          </ac:picMkLst>
        </pc:picChg>
      </pc:sldChg>
      <pc:sldChg chg="delSp mod">
        <pc:chgData name="pantelis balaouras" userId="25e8755020fc1734" providerId="LiveId" clId="{B2F7FA14-DFB7-498D-8ABE-E535DCB2F64F}" dt="2024-04-28T21:38:40.766" v="3" actId="478"/>
        <pc:sldMkLst>
          <pc:docMk/>
          <pc:sldMk cId="2626547012" sldId="265"/>
        </pc:sldMkLst>
        <pc:spChg chg="del">
          <ac:chgData name="pantelis balaouras" userId="25e8755020fc1734" providerId="LiveId" clId="{B2F7FA14-DFB7-498D-8ABE-E535DCB2F64F}" dt="2024-04-28T21:38:40.766" v="3" actId="478"/>
          <ac:spMkLst>
            <pc:docMk/>
            <pc:sldMk cId="2626547012" sldId="265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39.650" v="2" actId="478"/>
          <ac:spMkLst>
            <pc:docMk/>
            <pc:sldMk cId="2626547012" sldId="265"/>
            <ac:spMk id="7" creationId="{00000000-0000-0000-0000-000000000000}"/>
          </ac:spMkLst>
        </pc:spChg>
      </pc:sldChg>
      <pc:sldChg chg="modSp mod">
        <pc:chgData name="pantelis balaouras" userId="25e8755020fc1734" providerId="LiveId" clId="{B2F7FA14-DFB7-498D-8ABE-E535DCB2F64F}" dt="2024-04-29T12:27:07.299" v="111" actId="122"/>
        <pc:sldMkLst>
          <pc:docMk/>
          <pc:sldMk cId="747858557" sldId="266"/>
        </pc:sldMkLst>
        <pc:spChg chg="mod">
          <ac:chgData name="pantelis balaouras" userId="25e8755020fc1734" providerId="LiveId" clId="{B2F7FA14-DFB7-498D-8ABE-E535DCB2F64F}" dt="2024-04-29T12:25:03.697" v="83" actId="20577"/>
          <ac:spMkLst>
            <pc:docMk/>
            <pc:sldMk cId="747858557" sldId="266"/>
            <ac:spMk id="7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7:01.659" v="110" actId="122"/>
          <ac:spMkLst>
            <pc:docMk/>
            <pc:sldMk cId="747858557" sldId="266"/>
            <ac:spMk id="1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7:07.299" v="111" actId="122"/>
          <ac:spMkLst>
            <pc:docMk/>
            <pc:sldMk cId="747858557" sldId="266"/>
            <ac:spMk id="12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2:47.767" v="44" actId="700"/>
        <pc:sldMkLst>
          <pc:docMk/>
          <pc:sldMk cId="467420507" sldId="267"/>
        </pc:sldMkLst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2" creationId="{23573D28-D495-9201-E4F8-2FC38AFDE4A9}"/>
          </ac:spMkLst>
        </pc:spChg>
        <pc:spChg chg="add del mod ord">
          <ac:chgData name="pantelis balaouras" userId="25e8755020fc1734" providerId="LiveId" clId="{B2F7FA14-DFB7-498D-8ABE-E535DCB2F64F}" dt="2024-04-28T21:40:20.526" v="22" actId="478"/>
          <ac:spMkLst>
            <pc:docMk/>
            <pc:sldMk cId="467420507" sldId="267"/>
            <ac:spMk id="3" creationId="{BE147472-B475-1D5E-71EB-A57766CB8C93}"/>
          </ac:spMkLst>
        </pc:spChg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4" creationId="{022614F3-16EC-F695-E46A-A0C475011E09}"/>
          </ac:spMkLst>
        </pc:spChg>
        <pc:spChg chg="del mod">
          <ac:chgData name="pantelis balaouras" userId="25e8755020fc1734" providerId="LiveId" clId="{B2F7FA14-DFB7-498D-8ABE-E535DCB2F64F}" dt="2024-04-28T21:38:43.424" v="5" actId="478"/>
          <ac:spMkLst>
            <pc:docMk/>
            <pc:sldMk cId="467420507" sldId="267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46.097" v="6" actId="478"/>
          <ac:spMkLst>
            <pc:docMk/>
            <pc:sldMk cId="467420507" sldId="267"/>
            <ac:spMk id="7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27.572" v="23" actId="2711"/>
          <ac:spMkLst>
            <pc:docMk/>
            <pc:sldMk cId="467420507" sldId="267"/>
            <ac:spMk id="8" creationId="{00000000-0000-0000-0000-000000000000}"/>
          </ac:spMkLst>
        </pc:spChg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9" creationId="{7BA414A0-2957-060E-625D-EC57DCDF9B14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4:06.283" v="60" actId="14100"/>
        <pc:sldMkLst>
          <pc:docMk/>
          <pc:sldMk cId="3590964344" sldId="268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3590964344" sldId="268"/>
            <ac:spMk id="2" creationId="{F1780CAB-6599-EBC0-B7D4-2A30F6B241E8}"/>
          </ac:spMkLst>
        </pc:spChg>
        <pc:spChg chg="del">
          <ac:chgData name="pantelis balaouras" userId="25e8755020fc1734" providerId="LiveId" clId="{B2F7FA14-DFB7-498D-8ABE-E535DCB2F64F}" dt="2024-04-28T21:38:52.464" v="8" actId="478"/>
          <ac:spMkLst>
            <pc:docMk/>
            <pc:sldMk cId="3590964344" sldId="268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49.074" v="7" actId="478"/>
          <ac:spMkLst>
            <pc:docMk/>
            <pc:sldMk cId="3590964344" sldId="268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4:06.283" v="60" actId="14100"/>
          <ac:spMkLst>
            <pc:docMk/>
            <pc:sldMk cId="3590964344" sldId="268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3:59.964" v="59" actId="14100"/>
        <pc:sldMkLst>
          <pc:docMk/>
          <pc:sldMk cId="119367243" sldId="269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119367243" sldId="269"/>
            <ac:spMk id="2" creationId="{658FE96F-B9B4-F35C-4049-3F53901A25B9}"/>
          </ac:spMkLst>
        </pc:spChg>
        <pc:spChg chg="del">
          <ac:chgData name="pantelis balaouras" userId="25e8755020fc1734" providerId="LiveId" clId="{B2F7FA14-DFB7-498D-8ABE-E535DCB2F64F}" dt="2024-04-28T21:38:56.510" v="9" actId="478"/>
          <ac:spMkLst>
            <pc:docMk/>
            <pc:sldMk cId="119367243" sldId="269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57.650" v="10" actId="478"/>
          <ac:spMkLst>
            <pc:docMk/>
            <pc:sldMk cId="119367243" sldId="269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3:59.964" v="59" actId="14100"/>
          <ac:spMkLst>
            <pc:docMk/>
            <pc:sldMk cId="119367243" sldId="269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3:53.568" v="58" actId="14100"/>
        <pc:sldMkLst>
          <pc:docMk/>
          <pc:sldMk cId="4026484539" sldId="270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4026484539" sldId="270"/>
            <ac:spMk id="2" creationId="{83D641C0-5FE6-9CA1-9BD1-48BDD4834DCD}"/>
          </ac:spMkLst>
        </pc:spChg>
        <pc:spChg chg="del">
          <ac:chgData name="pantelis balaouras" userId="25e8755020fc1734" providerId="LiveId" clId="{B2F7FA14-DFB7-498D-8ABE-E535DCB2F64F}" dt="2024-04-28T21:39:02.386" v="12" actId="478"/>
          <ac:spMkLst>
            <pc:docMk/>
            <pc:sldMk cId="4026484539" sldId="270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59.502" v="11" actId="478"/>
          <ac:spMkLst>
            <pc:docMk/>
            <pc:sldMk cId="4026484539" sldId="270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3:53.568" v="58" actId="14100"/>
          <ac:spMkLst>
            <pc:docMk/>
            <pc:sldMk cId="4026484539" sldId="270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19.307" v="77" actId="1076"/>
        <pc:sldMkLst>
          <pc:docMk/>
          <pc:sldMk cId="1702186276" sldId="271"/>
        </pc:sldMkLst>
        <pc:spChg chg="add del mod ord">
          <ac:chgData name="pantelis balaouras" userId="25e8755020fc1734" providerId="LiveId" clId="{B2F7FA14-DFB7-498D-8ABE-E535DCB2F64F}" dt="2024-04-29T12:23:57.021" v="71" actId="478"/>
          <ac:spMkLst>
            <pc:docMk/>
            <pc:sldMk cId="1702186276" sldId="271"/>
            <ac:spMk id="2" creationId="{D346F136-ED01-CCA8-DACF-2431C2433531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702186276" sldId="271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16.809" v="76" actId="1076"/>
          <ac:spMkLst>
            <pc:docMk/>
            <pc:sldMk cId="1702186276" sldId="271"/>
            <ac:spMk id="8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19.307" v="77" actId="1076"/>
          <ac:spMkLst>
            <pc:docMk/>
            <pc:sldMk cId="1702186276" sldId="271"/>
            <ac:spMk id="9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09.728" v="74" actId="1076"/>
          <ac:spMkLst>
            <pc:docMk/>
            <pc:sldMk cId="1702186276" sldId="271"/>
            <ac:spMk id="1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06.194" v="73" actId="1076"/>
          <ac:spMkLst>
            <pc:docMk/>
            <pc:sldMk cId="1702186276" sldId="271"/>
            <ac:spMk id="11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05.327" v="13" actId="478"/>
          <ac:spMkLst>
            <pc:docMk/>
            <pc:sldMk cId="1702186276" sldId="271"/>
            <ac:spMk id="12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09.123" v="14" actId="478"/>
          <ac:spMkLst>
            <pc:docMk/>
            <pc:sldMk cId="1702186276" sldId="271"/>
            <ac:spMk id="13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27.577" v="78" actId="478"/>
        <pc:sldMkLst>
          <pc:docMk/>
          <pc:sldMk cId="1203598761" sldId="272"/>
        </pc:sldMkLst>
        <pc:spChg chg="add del mod ord">
          <ac:chgData name="pantelis balaouras" userId="25e8755020fc1734" providerId="LiveId" clId="{B2F7FA14-DFB7-498D-8ABE-E535DCB2F64F}" dt="2024-04-29T12:24:27.577" v="78" actId="478"/>
          <ac:spMkLst>
            <pc:docMk/>
            <pc:sldMk cId="1203598761" sldId="272"/>
            <ac:spMk id="2" creationId="{8BDA9FD7-BB12-6A66-A664-63E7753449EE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203598761" sldId="272"/>
            <ac:spMk id="4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56.039" v="24" actId="1076"/>
          <ac:spMkLst>
            <pc:docMk/>
            <pc:sldMk cId="1203598761" sldId="272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59.760" v="25" actId="1076"/>
          <ac:spMkLst>
            <pc:docMk/>
            <pc:sldMk cId="1203598761" sldId="272"/>
            <ac:spMk id="8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3.201" v="16" actId="478"/>
          <ac:spMkLst>
            <pc:docMk/>
            <pc:sldMk cId="1203598761" sldId="272"/>
            <ac:spMk id="9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1.102" v="15" actId="478"/>
          <ac:spMkLst>
            <pc:docMk/>
            <pc:sldMk cId="1203598761" sldId="272"/>
            <ac:spMk id="10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38.540" v="80" actId="1076"/>
        <pc:sldMkLst>
          <pc:docMk/>
          <pc:sldMk cId="1004491739" sldId="273"/>
        </pc:sldMkLst>
        <pc:spChg chg="add del mod ord">
          <ac:chgData name="pantelis balaouras" userId="25e8755020fc1734" providerId="LiveId" clId="{B2F7FA14-DFB7-498D-8ABE-E535DCB2F64F}" dt="2024-04-29T12:24:34.072" v="79" actId="478"/>
          <ac:spMkLst>
            <pc:docMk/>
            <pc:sldMk cId="1004491739" sldId="273"/>
            <ac:spMk id="2" creationId="{C38827A6-9B0B-6669-71BB-4503DEEE4545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004491739" sldId="273"/>
            <ac:spMk id="4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38.540" v="80" actId="1076"/>
          <ac:spMkLst>
            <pc:docMk/>
            <pc:sldMk cId="1004491739" sldId="273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1:15.070" v="28" actId="1076"/>
          <ac:spMkLst>
            <pc:docMk/>
            <pc:sldMk cId="1004491739" sldId="273"/>
            <ac:spMk id="9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5.347" v="17" actId="478"/>
          <ac:spMkLst>
            <pc:docMk/>
            <pc:sldMk cId="1004491739" sldId="273"/>
            <ac:spMk id="11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6.737" v="18" actId="478"/>
          <ac:spMkLst>
            <pc:docMk/>
            <pc:sldMk cId="1004491739" sldId="273"/>
            <ac:spMk id="12" creationId="{00000000-0000-0000-0000-000000000000}"/>
          </ac:spMkLst>
        </pc:spChg>
        <pc:picChg chg="mod">
          <ac:chgData name="pantelis balaouras" userId="25e8755020fc1734" providerId="LiveId" clId="{B2F7FA14-DFB7-498D-8ABE-E535DCB2F64F}" dt="2024-04-28T21:41:12.211" v="27" actId="1076"/>
          <ac:picMkLst>
            <pc:docMk/>
            <pc:sldMk cId="1004491739" sldId="273"/>
            <ac:picMk id="8" creationId="{DF00CD07-3B42-55C7-B8FF-D29EA00CEE3F}"/>
          </ac:picMkLst>
        </pc:picChg>
      </pc:sldChg>
      <pc:sldMasterChg chg="delSldLayout modSldLayout">
        <pc:chgData name="pantelis balaouras" userId="25e8755020fc1734" providerId="LiveId" clId="{B2F7FA14-DFB7-498D-8ABE-E535DCB2F64F}" dt="2024-04-29T12:27:26.025" v="114" actId="2696"/>
        <pc:sldMasterMkLst>
          <pc:docMk/>
          <pc:sldMasterMk cId="0" sldId="2147483648"/>
        </pc:sldMasterMkLst>
        <pc:sldLayoutChg chg="modSp del mod">
          <pc:chgData name="pantelis balaouras" userId="25e8755020fc1734" providerId="LiveId" clId="{B2F7FA14-DFB7-498D-8ABE-E535DCB2F64F}" dt="2024-04-29T12:27:23.503" v="112" actId="2696"/>
          <pc:sldLayoutMkLst>
            <pc:docMk/>
            <pc:sldMasterMk cId="0" sldId="2147483648"/>
            <pc:sldLayoutMk cId="0" sldId="2147483653"/>
          </pc:sldLayoutMkLst>
          <pc:spChg chg="mod">
            <ac:chgData name="pantelis balaouras" userId="25e8755020fc1734" providerId="LiveId" clId="{B2F7FA14-DFB7-498D-8ABE-E535DCB2F64F}" dt="2024-04-28T21:41:53.152" v="32" actId="14100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24.944" v="113" actId="2696"/>
          <pc:sldLayoutMkLst>
            <pc:docMk/>
            <pc:sldMasterMk cId="0" sldId="2147483648"/>
            <pc:sldLayoutMk cId="0" sldId="2147483654"/>
          </pc:sldLayoutMkLst>
          <pc:spChg chg="add mod">
            <ac:chgData name="pantelis balaouras" userId="25e8755020fc1734" providerId="LiveId" clId="{B2F7FA14-DFB7-498D-8ABE-E535DCB2F64F}" dt="2024-04-28T21:42:03.130" v="34"/>
            <ac:spMkLst>
              <pc:docMk/>
              <pc:sldMasterMk cId="0" sldId="2147483648"/>
              <pc:sldLayoutMk cId="0" sldId="2147483654"/>
              <ac:spMk id="2" creationId="{45CF63E8-1965-E2CA-89F0-F476C7193F65}"/>
            </ac:spMkLst>
          </pc:spChg>
          <pc:spChg chg="del">
            <ac:chgData name="pantelis balaouras" userId="25e8755020fc1734" providerId="LiveId" clId="{B2F7FA14-DFB7-498D-8ABE-E535DCB2F64F}" dt="2024-04-28T21:42:02.438" v="33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26.025" v="114" actId="2696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B2F7FA14-DFB7-498D-8ABE-E535DCB2F64F}" dt="2024-04-28T21:42:07.264" v="36"/>
            <ac:spMkLst>
              <pc:docMk/>
              <pc:sldMasterMk cId="0" sldId="2147483648"/>
              <pc:sldLayoutMk cId="0" sldId="2147483655"/>
              <ac:spMk id="2" creationId="{A7EA4E07-2229-C1D5-B022-C39BC874A243}"/>
            </ac:spMkLst>
          </pc:spChg>
          <pc:spChg chg="del">
            <ac:chgData name="pantelis balaouras" userId="25e8755020fc1734" providerId="LiveId" clId="{B2F7FA14-DFB7-498D-8ABE-E535DCB2F64F}" dt="2024-04-28T21:42:06.529" v="35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delSldLayout modSldLayout">
        <pc:chgData name="pantelis balaouras" userId="25e8755020fc1734" providerId="LiveId" clId="{B2F7FA14-DFB7-498D-8ABE-E535DCB2F64F}" dt="2024-04-29T12:27:32.977" v="117" actId="2696"/>
        <pc:sldMasterMkLst>
          <pc:docMk/>
          <pc:sldMasterMk cId="0" sldId="2147483656"/>
        </pc:sldMasterMkLst>
        <pc:sldLayoutChg chg="addSp delSp modSp del mod">
          <pc:chgData name="pantelis balaouras" userId="25e8755020fc1734" providerId="LiveId" clId="{B2F7FA14-DFB7-498D-8ABE-E535DCB2F64F}" dt="2024-04-29T12:27:30.458" v="115" actId="2696"/>
          <pc:sldLayoutMkLst>
            <pc:docMk/>
            <pc:sldMasterMk cId="0" sldId="2147483656"/>
            <pc:sldLayoutMk cId="0" sldId="2147483661"/>
          </pc:sldLayoutMkLst>
          <pc:spChg chg="add mod">
            <ac:chgData name="pantelis balaouras" userId="25e8755020fc1734" providerId="LiveId" clId="{B2F7FA14-DFB7-498D-8ABE-E535DCB2F64F}" dt="2024-04-28T21:42:14.648" v="38"/>
            <ac:spMkLst>
              <pc:docMk/>
              <pc:sldMasterMk cId="0" sldId="2147483656"/>
              <pc:sldLayoutMk cId="0" sldId="2147483661"/>
              <ac:spMk id="2" creationId="{945BADD1-65CD-940E-5720-789C8C0C0AF5}"/>
            </ac:spMkLst>
          </pc:spChg>
          <pc:spChg chg="del">
            <ac:chgData name="pantelis balaouras" userId="25e8755020fc1734" providerId="LiveId" clId="{B2F7FA14-DFB7-498D-8ABE-E535DCB2F64F}" dt="2024-04-28T21:42:14.021" v="37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31.418" v="116" actId="2696"/>
          <pc:sldLayoutMkLst>
            <pc:docMk/>
            <pc:sldMasterMk cId="0" sldId="2147483656"/>
            <pc:sldLayoutMk cId="0" sldId="2147483662"/>
          </pc:sldLayoutMkLst>
          <pc:spChg chg="add mod">
            <ac:chgData name="pantelis balaouras" userId="25e8755020fc1734" providerId="LiveId" clId="{B2F7FA14-DFB7-498D-8ABE-E535DCB2F64F}" dt="2024-04-28T21:42:19.384" v="40"/>
            <ac:spMkLst>
              <pc:docMk/>
              <pc:sldMasterMk cId="0" sldId="2147483656"/>
              <pc:sldLayoutMk cId="0" sldId="2147483662"/>
              <ac:spMk id="2" creationId="{5499B014-9C2E-96D1-4584-27948019A1B3}"/>
            </ac:spMkLst>
          </pc:spChg>
          <pc:spChg chg="del">
            <ac:chgData name="pantelis balaouras" userId="25e8755020fc1734" providerId="LiveId" clId="{B2F7FA14-DFB7-498D-8ABE-E535DCB2F64F}" dt="2024-04-28T21:42:18.745" v="39" actId="478"/>
            <ac:spMkLst>
              <pc:docMk/>
              <pc:sldMasterMk cId="0" sldId="2147483656"/>
              <pc:sldLayoutMk cId="0" sldId="2147483662"/>
              <ac:spMk id="94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32.977" v="117" actId="2696"/>
          <pc:sldLayoutMkLst>
            <pc:docMk/>
            <pc:sldMasterMk cId="0" sldId="2147483656"/>
            <pc:sldLayoutMk cId="0" sldId="2147483663"/>
          </pc:sldLayoutMkLst>
          <pc:spChg chg="add mod">
            <ac:chgData name="pantelis balaouras" userId="25e8755020fc1734" providerId="LiveId" clId="{B2F7FA14-DFB7-498D-8ABE-E535DCB2F64F}" dt="2024-04-28T21:42:23.745" v="42"/>
            <ac:spMkLst>
              <pc:docMk/>
              <pc:sldMasterMk cId="0" sldId="2147483656"/>
              <pc:sldLayoutMk cId="0" sldId="2147483663"/>
              <ac:spMk id="2" creationId="{9BB7EE52-9EE2-DAEF-9876-93BC56C35CCB}"/>
            </ac:spMkLst>
          </pc:spChg>
          <pc:spChg chg="del">
            <ac:chgData name="pantelis balaouras" userId="25e8755020fc1734" providerId="LiveId" clId="{B2F7FA14-DFB7-498D-8ABE-E535DCB2F64F}" dt="2024-04-28T21:42:23.113" v="41" actId="478"/>
            <ac:spMkLst>
              <pc:docMk/>
              <pc:sldMasterMk cId="0" sldId="2147483656"/>
              <pc:sldLayoutMk cId="0" sldId="2147483663"/>
              <ac:spMk id="10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2F7FA14-DFB7-498D-8ABE-E535DCB2F64F}" dt="2024-04-29T12:25:53.855" v="102"/>
        <pc:sldMasterMkLst>
          <pc:docMk/>
          <pc:sldMasterMk cId="1001516028" sldId="2147483674"/>
        </pc:sldMasterMkLst>
        <pc:sldLayoutChg chg="addSp delSp modSp mod">
          <pc:chgData name="pantelis balaouras" userId="25e8755020fc1734" providerId="LiveId" clId="{B2F7FA14-DFB7-498D-8ABE-E535DCB2F64F}" dt="2024-04-29T12:25:38.856" v="98" actId="6549"/>
          <pc:sldLayoutMkLst>
            <pc:docMk/>
            <pc:sldMasterMk cId="1001516028" sldId="2147483674"/>
            <pc:sldLayoutMk cId="2512062413" sldId="2147483679"/>
          </pc:sldLayoutMkLst>
          <pc:spChg chg="add del mod">
            <ac:chgData name="pantelis balaouras" userId="25e8755020fc1734" providerId="LiveId" clId="{B2F7FA14-DFB7-498D-8ABE-E535DCB2F64F}" dt="2024-04-29T12:25:22.233" v="85" actId="478"/>
            <ac:spMkLst>
              <pc:docMk/>
              <pc:sldMasterMk cId="1001516028" sldId="2147483674"/>
              <pc:sldLayoutMk cId="2512062413" sldId="2147483679"/>
              <ac:spMk id="2" creationId="{9B093021-5C66-90A9-C8E9-CE482B6066D7}"/>
            </ac:spMkLst>
          </pc:spChg>
          <pc:spChg chg="add mod">
            <ac:chgData name="pantelis balaouras" userId="25e8755020fc1734" providerId="LiveId" clId="{B2F7FA14-DFB7-498D-8ABE-E535DCB2F64F}" dt="2024-04-29T12:25:38.856" v="98" actId="6549"/>
            <ac:spMkLst>
              <pc:docMk/>
              <pc:sldMasterMk cId="1001516028" sldId="2147483674"/>
              <pc:sldLayoutMk cId="2512062413" sldId="2147483679"/>
              <ac:spMk id="3" creationId="{D2F7E968-65E1-D30F-3BF8-B23F2365D954}"/>
            </ac:spMkLst>
          </pc:spChg>
          <pc:spChg chg="del">
            <ac:chgData name="pantelis balaouras" userId="25e8755020fc1734" providerId="LiveId" clId="{B2F7FA14-DFB7-498D-8ABE-E535DCB2F64F}" dt="2024-04-28T21:42:59.059" v="45" actId="478"/>
            <ac:spMkLst>
              <pc:docMk/>
              <pc:sldMasterMk cId="1001516028" sldId="2147483674"/>
              <pc:sldLayoutMk cId="2512062413" sldId="2147483679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5:49.183" v="100"/>
          <pc:sldLayoutMkLst>
            <pc:docMk/>
            <pc:sldMasterMk cId="1001516028" sldId="2147483674"/>
            <pc:sldLayoutMk cId="163512534" sldId="2147483680"/>
          </pc:sldLayoutMkLst>
          <pc:spChg chg="add del mod">
            <ac:chgData name="pantelis balaouras" userId="25e8755020fc1734" providerId="LiveId" clId="{B2F7FA14-DFB7-498D-8ABE-E535DCB2F64F}" dt="2024-04-29T12:25:48.577" v="99" actId="478"/>
            <ac:spMkLst>
              <pc:docMk/>
              <pc:sldMasterMk cId="1001516028" sldId="2147483674"/>
              <pc:sldLayoutMk cId="163512534" sldId="2147483680"/>
              <ac:spMk id="2" creationId="{C45ED372-F7C6-14E5-44FA-78E7DCC6DCA4}"/>
            </ac:spMkLst>
          </pc:spChg>
          <pc:spChg chg="add mod">
            <ac:chgData name="pantelis balaouras" userId="25e8755020fc1734" providerId="LiveId" clId="{B2F7FA14-DFB7-498D-8ABE-E535DCB2F64F}" dt="2024-04-29T12:25:49.183" v="100"/>
            <ac:spMkLst>
              <pc:docMk/>
              <pc:sldMasterMk cId="1001516028" sldId="2147483674"/>
              <pc:sldLayoutMk cId="163512534" sldId="2147483680"/>
              <ac:spMk id="3" creationId="{9B6D493F-D18D-1614-FE94-A99A025FE737}"/>
            </ac:spMkLst>
          </pc:spChg>
          <pc:spChg chg="del">
            <ac:chgData name="pantelis balaouras" userId="25e8755020fc1734" providerId="LiveId" clId="{B2F7FA14-DFB7-498D-8ABE-E535DCB2F64F}" dt="2024-04-28T21:43:03.157" v="47" actId="478"/>
            <ac:spMkLst>
              <pc:docMk/>
              <pc:sldMasterMk cId="1001516028" sldId="2147483674"/>
              <pc:sldLayoutMk cId="163512534" sldId="2147483680"/>
              <ac:spMk id="10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5:53.855" v="102"/>
          <pc:sldLayoutMkLst>
            <pc:docMk/>
            <pc:sldMasterMk cId="1001516028" sldId="2147483674"/>
            <pc:sldLayoutMk cId="1186631130" sldId="2147483681"/>
          </pc:sldLayoutMkLst>
          <pc:spChg chg="add del mod">
            <ac:chgData name="pantelis balaouras" userId="25e8755020fc1734" providerId="LiveId" clId="{B2F7FA14-DFB7-498D-8ABE-E535DCB2F64F}" dt="2024-04-29T12:25:53.019" v="101" actId="478"/>
            <ac:spMkLst>
              <pc:docMk/>
              <pc:sldMasterMk cId="1001516028" sldId="2147483674"/>
              <pc:sldLayoutMk cId="1186631130" sldId="2147483681"/>
              <ac:spMk id="2" creationId="{B915142A-97F3-87D9-1D4C-EFB3351106F2}"/>
            </ac:spMkLst>
          </pc:spChg>
          <pc:spChg chg="add mod">
            <ac:chgData name="pantelis balaouras" userId="25e8755020fc1734" providerId="LiveId" clId="{B2F7FA14-DFB7-498D-8ABE-E535DCB2F64F}" dt="2024-04-29T12:25:53.855" v="102"/>
            <ac:spMkLst>
              <pc:docMk/>
              <pc:sldMasterMk cId="1001516028" sldId="2147483674"/>
              <pc:sldLayoutMk cId="1186631130" sldId="2147483681"/>
              <ac:spMk id="3" creationId="{7E593064-9E2A-E293-B0B9-CCFF19D350E3}"/>
            </ac:spMkLst>
          </pc:spChg>
          <pc:spChg chg="del">
            <ac:chgData name="pantelis balaouras" userId="25e8755020fc1734" providerId="LiveId" clId="{B2F7FA14-DFB7-498D-8ABE-E535DCB2F64F}" dt="2024-04-28T21:43:08.481" v="49" actId="478"/>
            <ac:spMkLst>
              <pc:docMk/>
              <pc:sldMasterMk cId="1001516028" sldId="2147483674"/>
              <pc:sldLayoutMk cId="1186631130" sldId="2147483681"/>
              <ac:spMk id="116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2F7FA14-DFB7-498D-8ABE-E535DCB2F64F}" dt="2024-04-29T12:26:15.663" v="108"/>
        <pc:sldMasterMkLst>
          <pc:docMk/>
          <pc:sldMasterMk cId="463937383" sldId="2147483682"/>
        </pc:sldMasterMkLst>
        <pc:sldLayoutChg chg="addSp delSp modSp mod">
          <pc:chgData name="pantelis balaouras" userId="25e8755020fc1734" providerId="LiveId" clId="{B2F7FA14-DFB7-498D-8ABE-E535DCB2F64F}" dt="2024-04-29T12:26:05.566" v="104"/>
          <pc:sldLayoutMkLst>
            <pc:docMk/>
            <pc:sldMasterMk cId="463937383" sldId="2147483682"/>
            <pc:sldLayoutMk cId="3802369202" sldId="2147483687"/>
          </pc:sldLayoutMkLst>
          <pc:spChg chg="add del mod">
            <ac:chgData name="pantelis balaouras" userId="25e8755020fc1734" providerId="LiveId" clId="{B2F7FA14-DFB7-498D-8ABE-E535DCB2F64F}" dt="2024-04-29T12:26:04.896" v="103" actId="478"/>
            <ac:spMkLst>
              <pc:docMk/>
              <pc:sldMasterMk cId="463937383" sldId="2147483682"/>
              <pc:sldLayoutMk cId="3802369202" sldId="2147483687"/>
              <ac:spMk id="5" creationId="{2DB0B9F2-1C48-7E6C-C95A-A6B6B1952686}"/>
            </ac:spMkLst>
          </pc:spChg>
          <pc:spChg chg="add mod">
            <ac:chgData name="pantelis balaouras" userId="25e8755020fc1734" providerId="LiveId" clId="{B2F7FA14-DFB7-498D-8ABE-E535DCB2F64F}" dt="2024-04-29T12:26:05.566" v="104"/>
            <ac:spMkLst>
              <pc:docMk/>
              <pc:sldMasterMk cId="463937383" sldId="2147483682"/>
              <pc:sldLayoutMk cId="3802369202" sldId="2147483687"/>
              <ac:spMk id="6" creationId="{97972C83-3D91-754F-FACB-957804F39128}"/>
            </ac:spMkLst>
          </pc:spChg>
          <pc:spChg chg="del">
            <ac:chgData name="pantelis balaouras" userId="25e8755020fc1734" providerId="LiveId" clId="{B2F7FA14-DFB7-498D-8ABE-E535DCB2F64F}" dt="2024-04-28T21:43:15.188" v="51" actId="478"/>
            <ac:spMkLst>
              <pc:docMk/>
              <pc:sldMasterMk cId="463937383" sldId="2147483682"/>
              <pc:sldLayoutMk cId="3802369202" sldId="2147483687"/>
              <ac:spMk id="11" creationId="{2B11A1E7-A92D-4ADD-A414-173299287A7B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6:11.213" v="106"/>
          <pc:sldLayoutMkLst>
            <pc:docMk/>
            <pc:sldMasterMk cId="463937383" sldId="2147483682"/>
            <pc:sldLayoutMk cId="2203689056" sldId="2147483688"/>
          </pc:sldLayoutMkLst>
          <pc:spChg chg="add mod">
            <ac:chgData name="pantelis balaouras" userId="25e8755020fc1734" providerId="LiveId" clId="{B2F7FA14-DFB7-498D-8ABE-E535DCB2F64F}" dt="2024-04-29T12:26:11.213" v="106"/>
            <ac:spMkLst>
              <pc:docMk/>
              <pc:sldMasterMk cId="463937383" sldId="2147483682"/>
              <pc:sldLayoutMk cId="2203689056" sldId="2147483688"/>
              <ac:spMk id="6" creationId="{48B391EC-15DE-A71E-8458-251AA29EB7B5}"/>
            </ac:spMkLst>
          </pc:spChg>
          <pc:spChg chg="del mod">
            <ac:chgData name="pantelis balaouras" userId="25e8755020fc1734" providerId="LiveId" clId="{B2F7FA14-DFB7-498D-8ABE-E535DCB2F64F}" dt="2024-04-28T21:43:24.148" v="54" actId="478"/>
            <ac:spMkLst>
              <pc:docMk/>
              <pc:sldMasterMk cId="463937383" sldId="2147483682"/>
              <pc:sldLayoutMk cId="2203689056" sldId="2147483688"/>
              <ac:spMk id="6" creationId="{CA3CB49D-6037-D654-139D-27D28DCF05C0}"/>
            </ac:spMkLst>
          </pc:spChg>
          <pc:spChg chg="add del mod">
            <ac:chgData name="pantelis balaouras" userId="25e8755020fc1734" providerId="LiveId" clId="{B2F7FA14-DFB7-498D-8ABE-E535DCB2F64F}" dt="2024-04-29T12:26:10.557" v="105" actId="478"/>
            <ac:spMkLst>
              <pc:docMk/>
              <pc:sldMasterMk cId="463937383" sldId="2147483682"/>
              <pc:sldLayoutMk cId="2203689056" sldId="2147483688"/>
              <ac:spMk id="7" creationId="{BBD2782A-9C21-CCF6-E1AA-89707D8F98A6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6:15.663" v="108"/>
          <pc:sldLayoutMkLst>
            <pc:docMk/>
            <pc:sldMasterMk cId="463937383" sldId="2147483682"/>
            <pc:sldLayoutMk cId="1863618828" sldId="2147483689"/>
          </pc:sldLayoutMkLst>
          <pc:spChg chg="del">
            <ac:chgData name="pantelis balaouras" userId="25e8755020fc1734" providerId="LiveId" clId="{B2F7FA14-DFB7-498D-8ABE-E535DCB2F64F}" dt="2024-04-28T21:43:28.996" v="56" actId="478"/>
            <ac:spMkLst>
              <pc:docMk/>
              <pc:sldMasterMk cId="463937383" sldId="2147483682"/>
              <pc:sldLayoutMk cId="1863618828" sldId="2147483689"/>
              <ac:spMk id="4" creationId="{28198CF2-91B3-6C1C-0A93-DC5CB01069DA}"/>
            </ac:spMkLst>
          </pc:spChg>
          <pc:spChg chg="add mod">
            <ac:chgData name="pantelis balaouras" userId="25e8755020fc1734" providerId="LiveId" clId="{B2F7FA14-DFB7-498D-8ABE-E535DCB2F64F}" dt="2024-04-29T12:26:15.663" v="108"/>
            <ac:spMkLst>
              <pc:docMk/>
              <pc:sldMasterMk cId="463937383" sldId="2147483682"/>
              <pc:sldLayoutMk cId="1863618828" sldId="2147483689"/>
              <ac:spMk id="4" creationId="{F9FDEE44-C309-5901-E468-8FA6575A7CAD}"/>
            </ac:spMkLst>
          </pc:spChg>
          <pc:spChg chg="add del mod">
            <ac:chgData name="pantelis balaouras" userId="25e8755020fc1734" providerId="LiveId" clId="{B2F7FA14-DFB7-498D-8ABE-E535DCB2F64F}" dt="2024-04-29T12:26:15.112" v="107" actId="478"/>
            <ac:spMkLst>
              <pc:docMk/>
              <pc:sldMasterMk cId="463937383" sldId="2147483682"/>
              <pc:sldLayoutMk cId="1863618828" sldId="2147483689"/>
              <ac:spMk id="6" creationId="{62193C8F-0170-876F-F3B6-3230504DB13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2dbef3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bb2dbef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30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b2dbef343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bb2dbef343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bb2dbef343_0_4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b2dbef34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bb2dbef343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bb2dbef343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7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82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7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35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97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39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c31ee941_0_73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ac31ee941_0_7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bac31ee941_0_73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2bac31ee941_0_73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ac31ee941_0_7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c31ee941_0_7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ac31ee941_0_7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g2bac31ee941_0_74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bac31ee941_0_7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ac31ee941_0_7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c31ee941_0_74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ac31ee941_0_749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2bac31ee941_0_74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D2F7E968-65E1-D30F-3BF8-B23F2365D954}"/>
              </a:ext>
            </a:extLst>
          </p:cNvPr>
          <p:cNvSpPr txBox="1"/>
          <p:nvPr userDrawn="1"/>
        </p:nvSpPr>
        <p:spPr>
          <a:xfrm>
            <a:off x="-38637" y="52611"/>
            <a:ext cx="515927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06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c31ee941_0_75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bac31ee941_0_75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2bac31ee941_0_75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9B6D493F-D18D-1614-FE94-A99A025FE737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1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ac31ee941_0_7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ac31ee941_0_75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bac31ee941_0_75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g2bac31ee941_0_75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7E593064-9E2A-E293-B0B9-CCFF19D350E3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63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97972C83-3D91-754F-FACB-957804F39128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36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48B391EC-15DE-A71E-8458-251AA29EB7B5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689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6FED98D-FBD1-DFC6-2002-B59379325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4" name="Google Shape;135;g2bb2862943f_0_667">
            <a:extLst>
              <a:ext uri="{FF2B5EF4-FFF2-40B4-BE49-F238E27FC236}">
                <a16:creationId xmlns:a16="http://schemas.microsoft.com/office/drawing/2014/main" id="{F9FDEE44-C309-5901-E468-8FA6575A7CAD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6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2dbef343_0_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2dbef343_0_18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2dbef343_0_18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2dbef343_0_18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2dbef343_0_18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2dbef343_0_18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2dbef343_0_18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2dbef343_0_194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2dbef343_0_19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2dbef343_0_194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2dbef343_0_194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2dbef343_0_19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2dbef343_0_20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2dbef343_0_20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2dbef343_0_20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2dbef343_0_201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2dbef343_0_20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8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c31ee941_0_7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c31ee941_0_72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2bac31ee941_0_72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2bac31ee941_0_72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c31ee941_0_7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2dbef343_0_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2dbef343_0_17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2dbef343_0_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2dbef343_0_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2dbef343_0_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c31ee941_0_7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c31ee941_0_7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c31ee941_0_7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c31ee941_0_7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c31ee941_0_7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16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40FA-9906-4CC1-BC45-485E7EF45242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27/6/2024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572DE-A66B-47C0-8B9C-780E58F2F0B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arget-dart-aim-success-goal-141477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g"/><Relationship Id="rId21" Type="http://schemas.openxmlformats.org/officeDocument/2006/relationships/image" Target="../media/image19.jpg"/><Relationship Id="rId7" Type="http://schemas.openxmlformats.org/officeDocument/2006/relationships/image" Target="../media/image12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2dbef343_0_0"/>
          <p:cNvSpPr txBox="1"/>
          <p:nvPr/>
        </p:nvSpPr>
        <p:spPr>
          <a:xfrm>
            <a:off x="3645160" y="3211606"/>
            <a:ext cx="820775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l-GR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Ενότητα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8  - </a:t>
            </a:r>
            <a:r>
              <a:rPr lang="el-GR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Συνεδρία βιωματικής κατάρτισης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(8.2)</a:t>
            </a:r>
            <a: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l-GR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Εφαρμογές για τη φροντίδα των νεογέννητων</a:t>
            </a: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bb2dbef343_0_0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2" name="Google Shape;162;g2bb2dbef343_0_0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2dbef343_0_0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2dbef343_0_0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2dbef343_0_0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2dbef343_0_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2dbef343_0_0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bb2dbef34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bb2dbef343_0_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2dbef343_0_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2dbef343_0_0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2dbef343_0_0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2dbef343_0_0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2dbef343_0_0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2dbef343_0_0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2dbef343_0_0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24C475-1CD6-7355-5576-4DF88387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10">
            <a:extLst>
              <a:ext uri="{FF2B5EF4-FFF2-40B4-BE49-F238E27FC236}">
                <a16:creationId xmlns:a16="http://schemas.microsoft.com/office/drawing/2014/main" id="{8BC9D721-1EA4-2370-1C9B-4A1C4C7C2C38}"/>
              </a:ext>
            </a:extLst>
          </p:cNvPr>
          <p:cNvSpPr/>
          <p:nvPr/>
        </p:nvSpPr>
        <p:spPr>
          <a:xfrm>
            <a:off x="3058160" y="6236418"/>
            <a:ext cx="766007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051"/>
            <a:ext cx="1961727" cy="36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g2bac31ee941_0_10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5;g2bac31ee941_0_1063"/>
          <p:cNvSpPr txBox="1"/>
          <p:nvPr/>
        </p:nvSpPr>
        <p:spPr>
          <a:xfrm>
            <a:off x="2688540" y="2028556"/>
            <a:ext cx="87528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Παρουσιάστε το σχέδιο δράσης σας για την υγεία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ree target dart aim illustration">
            <a:extLst>
              <a:ext uri="{FF2B5EF4-FFF2-40B4-BE49-F238E27FC236}">
                <a16:creationId xmlns:a16="http://schemas.microsoft.com/office/drawing/2014/main" id="{DF00CD07-3B42-55C7-B8FF-D29EA00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92" y="2964197"/>
            <a:ext cx="3654117" cy="36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67;g2bac31ee941_0_1063"/>
          <p:cNvSpPr txBox="1"/>
          <p:nvPr/>
        </p:nvSpPr>
        <p:spPr>
          <a:xfrm>
            <a:off x="6096000" y="4117756"/>
            <a:ext cx="5105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Έχετε 5 λεπτά για να παρουσιάσετε το δικό σας σχέδιο δράσης.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1;g2bac31ee941_0_1063"/>
          <p:cNvSpPr/>
          <p:nvPr/>
        </p:nvSpPr>
        <p:spPr>
          <a:xfrm>
            <a:off x="9585019" y="623503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Πηγή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Pixabay license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4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b2dbef343_0_477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bb2dbef343_0_477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bb2dbef343_0_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bb2dbef343_0_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6" name="Google Shape;296;g2bb2dbef343_0_477"/>
          <p:cNvSpPr txBox="1"/>
          <p:nvPr/>
        </p:nvSpPr>
        <p:spPr>
          <a:xfrm>
            <a:off x="340474" y="2922020"/>
            <a:ext cx="5034900" cy="164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l-GR"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Ολοκληρώσατε </a:t>
            </a: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τη διδασκαλία αυτής της ενότητας!</a:t>
            </a:r>
            <a:endParaRPr dirty="0"/>
          </a:p>
        </p:txBody>
      </p:sp>
      <p:pic>
        <p:nvPicPr>
          <p:cNvPr id="297" name="Google Shape;297;g2bb2dbef343_0_477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bb2dbef343_0_477"/>
          <p:cNvSpPr/>
          <p:nvPr/>
        </p:nvSpPr>
        <p:spPr>
          <a:xfrm>
            <a:off x="3680460" y="6276822"/>
            <a:ext cx="8511658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b2dbef343_0_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Εταίροι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g2bb2dbef343_0_146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6" name="Google Shape;186;g2bb2dbef343_0_1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2bb2dbef343_0_146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</a:t>
              </a: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 GELSENKIRCHEN,</a:t>
              </a:r>
              <a:b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5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ΓΚΕΛΣΕΝΚΙΡΧΕΝ,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g2bb2dbef343_0_146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89" name="Google Shape;189;g2bb2dbef343_0_1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2bb2dbef343_0_146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g2bb2dbef343_0_146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2" name="Google Shape;192;g2bb2dbef343_0_1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g2bb2dbef343_0_146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ΑΘΗΝΑ, ΕΛΛΑΔΑ</a:t>
              </a:r>
              <a: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" name="Google Shape;194;g2bb2dbef343_0_146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5" name="Google Shape;195;g2bb2dbef343_0_14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g2bb2dbef343_0_146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g2bb2dbef343_0_146"/>
          <p:cNvGrpSpPr/>
          <p:nvPr/>
        </p:nvGrpSpPr>
        <p:grpSpPr>
          <a:xfrm>
            <a:off x="2776075" y="4478327"/>
            <a:ext cx="2543175" cy="1592920"/>
            <a:chOff x="4517932" y="3531206"/>
            <a:chExt cx="2543175" cy="1592920"/>
          </a:xfrm>
        </p:grpSpPr>
        <p:pic>
          <p:nvPicPr>
            <p:cNvPr id="198" name="Google Shape;198;g2bb2dbef343_0_14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g2bb2dbef343_0_146"/>
            <p:cNvSpPr txBox="1"/>
            <p:nvPr/>
          </p:nvSpPr>
          <p:spPr>
            <a:xfrm>
              <a:off x="4824413" y="4570169"/>
              <a:ext cx="223669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Μπαντ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Μέργκεντχαϊμ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ΓΕΡΜΑΝΙΑ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g2bb2dbef343_0_146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01" name="Google Shape;201;g2bb2dbef343_0_14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g2bb2dbef343_0_146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ΑΡΕΤΖΟ, ΙΤΑΛΙΑ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3" name="Google Shape;203;g2bb2dbef343_0_146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ΑΘΗΝΑ, ΕΛΛΑΔΑ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g2bb2dbef343_0_14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bb2dbef343_0_14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bb2dbef343_0_146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ΣΤΡΑΣΒΟΥΡΓΟ, ΓΑΛΛΙΑ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2bb2dbef343_0_146"/>
          <p:cNvSpPr txBox="1"/>
          <p:nvPr/>
        </p:nvSpPr>
        <p:spPr>
          <a:xfrm>
            <a:off x="-3067505" y="5461883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ΚΥΠΡΟΣ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g2bb2dbef343_0_146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bb2dbef343_0_146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2dbef343_0_14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sz="2200" b="1" dirty="0">
                <a:solidFill>
                  <a:srgbClr val="203864"/>
                </a:solidFill>
              </a:rPr>
              <a:t>Στόχοι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30013"/>
            <a:ext cx="7872768" cy="3075652"/>
          </a:xfrm>
        </p:spPr>
        <p:txBody>
          <a:bodyPr>
            <a:normAutofit/>
          </a:bodyPr>
          <a:lstStyle/>
          <a:p>
            <a:r>
              <a:rPr lang="el-GR" dirty="0"/>
              <a:t>Να συμβάλει στη σωστή και αποτελεσματική χρήση των εφαρμογών για νεογέννητα.</a:t>
            </a:r>
            <a:endParaRPr lang="en-GB" dirty="0"/>
          </a:p>
          <a:p>
            <a:endParaRPr lang="en-US" dirty="0"/>
          </a:p>
        </p:txBody>
      </p:sp>
      <p:sp>
        <p:nvSpPr>
          <p:cNvPr id="7" name="Google Shape;217;p4"/>
          <p:cNvSpPr txBox="1"/>
          <p:nvPr/>
        </p:nvSpPr>
        <p:spPr>
          <a:xfrm>
            <a:off x="741752" y="423698"/>
            <a:ext cx="7716448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 φροντίδα των νεογέννητων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1;p4"/>
          <p:cNvSpPr/>
          <p:nvPr/>
        </p:nvSpPr>
        <p:spPr>
          <a:xfrm>
            <a:off x="285274" y="421628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22;p4"/>
          <p:cNvSpPr/>
          <p:nvPr/>
        </p:nvSpPr>
        <p:spPr>
          <a:xfrm>
            <a:off x="321574" y="505103"/>
            <a:ext cx="41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200" b="1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2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58266-AF18-BE52-C2C0-323A3A7E54F3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Πηγή: Εικόνα</a:t>
            </a:r>
            <a:r>
              <a:rPr lang="en-US" sz="1200" dirty="0">
                <a:hlinkClick r:id="rId3"/>
              </a:rPr>
              <a:t> </a:t>
            </a:r>
            <a:r>
              <a:rPr lang="el-GR" sz="1200" dirty="0">
                <a:hlinkClick r:id="rId3"/>
              </a:rPr>
              <a:t>από</a:t>
            </a:r>
            <a:r>
              <a:rPr lang="en-US" sz="1200" dirty="0">
                <a:hlinkClick r:id="rId3"/>
              </a:rPr>
              <a:t> nuraghies </a:t>
            </a:r>
            <a:r>
              <a:rPr lang="el-GR" sz="1200" dirty="0">
                <a:hlinkClick r:id="rId3"/>
              </a:rPr>
              <a:t>σε</a:t>
            </a:r>
            <a:r>
              <a:rPr lang="en-US" sz="1200" dirty="0">
                <a:hlinkClick r:id="rId3"/>
              </a:rPr>
              <a:t> 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94507B54-4D36-D0E6-102E-5F70E13C04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ac31ee941_0_426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01E24"/>
              </a:buClr>
            </a:pPr>
            <a:r>
              <a:rPr lang="el-GR" dirty="0">
                <a:solidFill>
                  <a:srgbClr val="C01E24"/>
                </a:solidFill>
              </a:rPr>
              <a:t>Συνεδρία βιωματικής κατάρτισης</a:t>
            </a:r>
            <a:endParaRPr dirty="0">
              <a:solidFill>
                <a:srgbClr val="C01E24"/>
              </a:solidFill>
            </a:endParaRPr>
          </a:p>
        </p:txBody>
      </p:sp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g2bb2dbef343_0_310"/>
          <p:cNvSpPr/>
          <p:nvPr/>
        </p:nvSpPr>
        <p:spPr>
          <a:xfrm>
            <a:off x="394775" y="2437800"/>
            <a:ext cx="8301356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λάβετε </a:t>
            </a:r>
            <a:r>
              <a:rPr lang="el-G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μέρος σε μια πρόκληση για την υγεία, χρησιμοποιώντας μία από τις εφαρμογές υγείας που περιλαμβάνονται στο έργο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Mig-Health Apps.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5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g2bb2dbef343_0_310"/>
          <p:cNvSpPr/>
          <p:nvPr/>
        </p:nvSpPr>
        <p:spPr>
          <a:xfrm>
            <a:off x="394774" y="2006850"/>
            <a:ext cx="8546025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150000"/>
              </a:lnSpc>
              <a:spcBef>
                <a:spcPts val="1200"/>
              </a:spcBef>
              <a:buSzPct val="74779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Σκεφτείτε ποια εφαρμογή μπορεί να είναι χρήσιμη για τη φροντίδα του νεογέννητού του.</a:t>
            </a:r>
          </a:p>
          <a:p>
            <a:pPr marL="457200" lvl="0">
              <a:lnSpc>
                <a:spcPct val="150000"/>
              </a:lnSpc>
              <a:spcBef>
                <a:spcPts val="1200"/>
              </a:spcBef>
              <a:buSzPct val="74779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Εντοπίστε τη, και κατεβάστε τη για να αρχίσετε να τη χρησιμοποιείτε.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4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5;g2bb2dbef343_0_395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859888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400" dirty="0"/>
              <a:t>Μόλις κατεβάσετε την εφαρμογή, θα πρέπει να εγγραφείτε και να αποδεχτείτε όλους τους όρους χρήσης και τις πολιτικές απορρήτου.</a:t>
            </a: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909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8;g2bb2dbef343_0_41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8747277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400" dirty="0"/>
              <a:t>Στη συνέχεια, χρησιμοποιήστε την εφαρμογή για μία ή δύο εβδομάδες.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400" dirty="0"/>
              <a:t>Επιστρέψτε στην πλατφόρμα </a:t>
            </a:r>
            <a:r>
              <a:rPr lang="en-US" sz="2400" dirty="0"/>
              <a:t>MIG health apps</a:t>
            </a:r>
            <a:r>
              <a:rPr lang="el-GR" sz="2400" dirty="0"/>
              <a:t>, για να δώσετε ανατροφοδότηση για την εμπειρία σας μέσω σχολίων ή βίντεο.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193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g2bac31ee941_0_945"/>
          <p:cNvSpPr txBox="1">
            <a:spLocks noGrp="1"/>
          </p:cNvSpPr>
          <p:nvPr>
            <p:ph type="title"/>
          </p:nvPr>
        </p:nvSpPr>
        <p:spPr>
          <a:xfrm>
            <a:off x="566100" y="650634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39;g2bac31ee941_0_945"/>
          <p:cNvSpPr/>
          <p:nvPr/>
        </p:nvSpPr>
        <p:spPr>
          <a:xfrm>
            <a:off x="360044" y="1381847"/>
            <a:ext cx="11441700" cy="158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l-GR" sz="2400" b="1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Υπάρχει κάτι που θα θέλατε να δουλέψετε, για να σας βοηθήσει να πετύχετε τους μελλοντικούς σας στόχους στον τομέα της υγείας;»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41;g2bac31ee941_0_945"/>
          <p:cNvSpPr/>
          <p:nvPr/>
        </p:nvSpPr>
        <p:spPr>
          <a:xfrm>
            <a:off x="5440032" y="2497884"/>
            <a:ext cx="412500" cy="418157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38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0;g2bac31ee941_0_945"/>
          <p:cNvSpPr txBox="1"/>
          <p:nvPr/>
        </p:nvSpPr>
        <p:spPr>
          <a:xfrm>
            <a:off x="360044" y="3012402"/>
            <a:ext cx="11319600" cy="83095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Τα σχέδια δράσης είναι λεπτομερείς περιγραφές των ενεργειών που θα αναλάβει ένα άτομο για να πετύχει έναν στόχο.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2;g2bac31ee941_0_945"/>
          <p:cNvSpPr/>
          <p:nvPr/>
        </p:nvSpPr>
        <p:spPr>
          <a:xfrm>
            <a:off x="2423886" y="3813987"/>
            <a:ext cx="892193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1: Ορίστε έναν στόχο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2: Προσδιορίστε τις επιμέρους εργασίες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3: Κατανέμετε πόρους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4: Ιεραρχήστε τις εργασίες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5: Ορίστε προθεσμίες και ορόσημα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6: Παρακολουθήστε και επανεξετάστε το σχέδιο δράσης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1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g2bac31ee941_0_10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3;g2bac31ee941_0_1005"/>
          <p:cNvSpPr/>
          <p:nvPr/>
        </p:nvSpPr>
        <p:spPr>
          <a:xfrm>
            <a:off x="574199" y="1752636"/>
            <a:ext cx="10286699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Βήματα του σχεδίου δράσης: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Προσδιορισμός ενός νέου στόχου.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Ανάπτυξη σχεδίου για την επίτευξή του.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§"/>
              <a:tabLst/>
              <a:defRPr/>
            </a:pPr>
            <a:r>
              <a:rPr lang="el-GR" sz="2200" dirty="0"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kumimoji="0" lang="el-GR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τόχοι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σημαίνει: Συγκεκριμένοι 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Μετρήσιμοι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Measurable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Εφικτοί 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Achievable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Συναφείς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l-GR" sz="2200" dirty="0"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200" dirty="0" err="1">
                <a:latin typeface="Calibri"/>
                <a:ea typeface="Calibri"/>
                <a:cs typeface="Calibri"/>
                <a:sym typeface="Calibri"/>
              </a:rPr>
              <a:t>Χρονικ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ά</a:t>
            </a:r>
            <a:r>
              <a:rPr lang="el-GR" sz="2200" dirty="0">
                <a:latin typeface="Calibri"/>
                <a:ea typeface="Calibri"/>
                <a:cs typeface="Calibri"/>
                <a:sym typeface="Calibri"/>
              </a:rPr>
              <a:t> προσδιορισμένοι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Time-Bound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54;g2bac31ee941_0_1005"/>
          <p:cNvSpPr txBox="1"/>
          <p:nvPr/>
        </p:nvSpPr>
        <p:spPr>
          <a:xfrm>
            <a:off x="1314899" y="4652120"/>
            <a:ext cx="9546000" cy="163117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400"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Στόχος: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latin typeface="Calibri"/>
                <a:ea typeface="Calibri"/>
                <a:cs typeface="Calibri"/>
                <a:sym typeface="Calibri"/>
              </a:rPr>
              <a:t>Θέλω να παρακολουθήσω τη ρουτίνα ύπνου του παιδιού μου.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400"/>
            </a:pP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Σχέδιο: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latin typeface="Calibri"/>
                <a:ea typeface="Calibri"/>
                <a:cs typeface="Calibri"/>
                <a:sym typeface="Calibri"/>
              </a:rPr>
              <a:t>Κατεβάζω μια εφαρμογή παρακολούθησης του ύπνου του νεογέννητου, τη χρησιμοποιώ για έναν μήνα, αξιολογώ τη χρησιμότητά της μετά από αυτό το διάστημα και αναθεωρώ το σχέδιο αν χρειαστεί.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2 Experiential train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kY9t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Rj21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pGP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Rj21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Rj21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Rj21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kY9tYFQaV5GsAAABvAAAAHAAAAHVuaXZlcnNhbC9sb2NhbF9zZXR0aW5ncy54bWwNyrEKwkAMANC9XxEySB3Uugn2rpujCK0fENogB7mk9ELRv/e2N7x++GaBnbeSTANezx0C62xL0k/A9/Q43RCKky4kphxQDWGITS82k4zsXmOBVejH28S5wvlJuc4XqbOkAu1B/B6PeInNH1BLAwQUAAIACAClY9t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ClY9tYOp3ncEsAAABrAAAAGwAAAHVuaXZlcnNhbC91bml2ZXJzYWwucG5nLnhtbLOxr8jNUShLLSrOzM+zVTLUM1Cyt+PlsikoSi3LTC1XqACKAQUhQEmhEsg1QnDLM1NKMoBCBhYWCMGM1Mz0jBJbJQtDM7igPtBMAFBLAQIAABQAAgAIAKl+UE82YVgCRwMAAOEJAAAUAAAAAAAAAAEAAAAAAAAAAAB1bml2ZXJzYWwvcGxheWVyLnhtbFBLAQIAABQAAgAIAKRj21i1N/SoHAUAAOETAAAdAAAAAAAAAAEAAAAAAHkDAAB1bml2ZXJzYWwvY29tbW9uX21lc3NhZ2VzLmxuZ1BLAQIAABQAAgAIAKRj21gVHmAbowAAAH8BAAAuAAAAAAAAAAEAAAAAANAIAAB1bml2ZXJzYWwvcGxheWJhY2tfYW5kX25hdmlnYXRpb25fc2V0dGluZ3MueG1sUEsBAgAAFAACAAgApGPbWHRJNR88BAAADBUAACcAAAAAAAAAAQAAAAAAvwkAAHVuaXZlcnNhbC9mbGFzaF9wdWJsaXNoaW5nX3NldHRpbmdzLnhtbFBLAQIAABQAAgAIAKRj21g3i4dqewMAAKwMAAAhAAAAAAAAAAEAAAAAAEAOAAB1bml2ZXJzYWwvZmxhc2hfc2tpbl9zZXR0aW5ncy54bWxQSwECAAAUAAIACACkY9tYpq9WIzYEAACWFAAAJgAAAAAAAAABAAAAAAD6EQAAdW5pdmVyc2FsL2h0bWxfcHVibGlzaGluZ19zZXR0aW5ncy54bWxQSwECAAAUAAIACACkY9tYJg9+6LABAABvBgAAHwAAAAAAAAABAAAAAAB0FgAAdW5pdmVyc2FsL2h0bWxfc2tpbl9zZXR0aW5ncy5qc1BLAQIAABQAAgAIAKRj21gVBpXkawAAAG8AAAAcAAAAAAAAAAEAAAAAAGEYAAB1bml2ZXJzYWwvbG9jYWxfc2V0dGluZ3MueG1sUEsBAgAAFAACAAgApWPbWPV0pn6tEQAAqzkAABcAAAAAAAAAAAAAAAAABhkAAHVuaXZlcnNhbC91bml2ZXJzYWwucG5nUEsBAgAAFAACAAgApWPbWDqd53BLAAAAawAAABsAAAAAAAAAAQAAAAAA6CoAAHVuaXZlcnNhbC91bml2ZXJzYWwucG5nLnhtbFBLBQYAAAAACgAKAAYDAABsKwAAAAA="/>
  <p:tag name="ISPRING_LMS_API_VERSION" val="SCORM 1.2"/>
  <p:tag name="ISPRING_ULTRA_SCORM_COURSE_ID" val="FCF444BC-26F1-43A8-80A1-2C997D028B0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2 Experiential training session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589</Words>
  <Application>Microsoft Office PowerPoint</Application>
  <PresentationFormat>Ευρεία οθόνη</PresentationFormat>
  <Paragraphs>92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11</vt:i4>
      </vt:variant>
    </vt:vector>
  </HeadingPairs>
  <TitlesOfParts>
    <vt:vector size="27" baseType="lpstr">
      <vt:lpstr>Calibri Light</vt:lpstr>
      <vt:lpstr>Noto Sans Symbols</vt:lpstr>
      <vt:lpstr>Roboto</vt:lpstr>
      <vt:lpstr>Impact</vt:lpstr>
      <vt:lpstr>Adobe Gothic Std B</vt:lpstr>
      <vt:lpstr>MS PGothic</vt:lpstr>
      <vt:lpstr>Gill Sans</vt:lpstr>
      <vt:lpstr>Calibri</vt:lpstr>
      <vt:lpstr>Gill Sans Nova</vt:lpstr>
      <vt:lpstr>Abadi Extra Light</vt:lpstr>
      <vt:lpstr>Wingdings</vt:lpstr>
      <vt:lpstr>Arial</vt:lpstr>
      <vt:lpstr>Θέμα του Office</vt:lpstr>
      <vt:lpstr>Θέμα του Office</vt:lpstr>
      <vt:lpstr>1_Θέμα του Office</vt:lpstr>
      <vt:lpstr>2_Θέμα του Office</vt:lpstr>
      <vt:lpstr>Παρουσίαση του PowerPoint</vt:lpstr>
      <vt:lpstr>Εταίροι</vt:lpstr>
      <vt:lpstr>Στόχοι</vt:lpstr>
      <vt:lpstr>Συνεδρία βιωματικής κατάρτισης</vt:lpstr>
      <vt:lpstr>Παρουσίαση του PowerPoint</vt:lpstr>
      <vt:lpstr>Παρουσίαση του PowerPoint</vt:lpstr>
      <vt:lpstr>Παρουσίαση του PowerPoint</vt:lpstr>
      <vt:lpstr>Σχεδιασμός δράσης και καθορισμός στόχων </vt:lpstr>
      <vt:lpstr>Σχεδιασμός δράσης και καθορισμός στόχων</vt:lpstr>
      <vt:lpstr>Σχεδιασμός δράσης και καθορισμός στόχων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2 Experiential training session</dc:title>
  <dc:creator>pantelis bbalaouras</dc:creator>
  <cp:lastModifiedBy>pantelis</cp:lastModifiedBy>
  <cp:revision>21</cp:revision>
  <dcterms:created xsi:type="dcterms:W3CDTF">2020-06-02T13:31:56Z</dcterms:created>
  <dcterms:modified xsi:type="dcterms:W3CDTF">2024-06-27T11:22:33Z</dcterms:modified>
</cp:coreProperties>
</file>