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57" r:id="rId2"/>
    <p:sldId id="458" r:id="rId3"/>
    <p:sldId id="545" r:id="rId4"/>
    <p:sldId id="437" r:id="rId5"/>
    <p:sldId id="439" r:id="rId6"/>
    <p:sldId id="442" r:id="rId7"/>
    <p:sldId id="443" r:id="rId8"/>
    <p:sldId id="444" r:id="rId9"/>
    <p:sldId id="440" r:id="rId10"/>
    <p:sldId id="445" r:id="rId11"/>
    <p:sldId id="452" r:id="rId12"/>
    <p:sldId id="451" r:id="rId13"/>
    <p:sldId id="456" r:id="rId14"/>
    <p:sldId id="454" r:id="rId15"/>
    <p:sldId id="424" r:id="rId16"/>
    <p:sldId id="455" r:id="rId17"/>
    <p:sldId id="438" r:id="rId18"/>
    <p:sldId id="453" r:id="rId19"/>
    <p:sldId id="547" r:id="rId20"/>
    <p:sldId id="447" r:id="rId21"/>
    <p:sldId id="429" r:id="rId22"/>
    <p:sldId id="448" r:id="rId23"/>
    <p:sldId id="404" r:id="rId24"/>
  </p:sldIdLst>
  <p:sldSz cx="12192000" cy="6858000"/>
  <p:notesSz cx="6858000" cy="9144000"/>
  <p:custDataLst>
    <p:tags r:id="rId2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F8F8F8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377617-08D2-4543-9EDA-E9F17128C697}" v="99" dt="2024-04-29T14:56:00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9" autoAdjust="0"/>
    <p:restoredTop sz="91479" autoAdjust="0"/>
  </p:normalViewPr>
  <p:slideViewPr>
    <p:cSldViewPr snapToGrid="0">
      <p:cViewPr varScale="1">
        <p:scale>
          <a:sx n="94" d="100"/>
          <a:sy n="94" d="100"/>
        </p:scale>
        <p:origin x="1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16377617-08D2-4543-9EDA-E9F17128C697}"/>
    <pc:docChg chg="custSel modSld modMainMaster">
      <pc:chgData name="pantelis balaouras" userId="25e8755020fc1734" providerId="LiveId" clId="{16377617-08D2-4543-9EDA-E9F17128C697}" dt="2024-04-29T14:56:13.643" v="138" actId="1076"/>
      <pc:docMkLst>
        <pc:docMk/>
      </pc:docMkLst>
      <pc:sldChg chg="addSp delSp modSp">
        <pc:chgData name="pantelis balaouras" userId="25e8755020fc1734" providerId="LiveId" clId="{16377617-08D2-4543-9EDA-E9F17128C697}" dt="2024-04-29T14:01:27.701" v="1"/>
        <pc:sldMkLst>
          <pc:docMk/>
          <pc:sldMk cId="1915799683" sldId="404"/>
        </pc:sldMkLst>
        <pc:picChg chg="add mod">
          <ac:chgData name="pantelis balaouras" userId="25e8755020fc1734" providerId="LiveId" clId="{16377617-08D2-4543-9EDA-E9F17128C697}" dt="2024-04-29T14:01:27.701" v="1"/>
          <ac:picMkLst>
            <pc:docMk/>
            <pc:sldMk cId="1915799683" sldId="404"/>
            <ac:picMk id="4" creationId="{2DBBEC9E-B41B-3AA7-3A57-D5CCE12E9EEF}"/>
          </ac:picMkLst>
        </pc:picChg>
        <pc:picChg chg="del">
          <ac:chgData name="pantelis balaouras" userId="25e8755020fc1734" providerId="LiveId" clId="{16377617-08D2-4543-9EDA-E9F17128C697}" dt="2024-04-29T14:01:26.867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16377617-08D2-4543-9EDA-E9F17128C697}" dt="2024-04-29T14:53:25.419" v="127" actId="20577"/>
        <pc:sldMkLst>
          <pc:docMk/>
          <pc:sldMk cId="1138894477" sldId="429"/>
        </pc:sldMkLst>
        <pc:spChg chg="mod">
          <ac:chgData name="pantelis balaouras" userId="25e8755020fc1734" providerId="LiveId" clId="{16377617-08D2-4543-9EDA-E9F17128C697}" dt="2024-04-29T14:53:25.419" v="127" actId="20577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53:20.017" v="122" actId="20577"/>
          <ac:spMkLst>
            <pc:docMk/>
            <pc:sldMk cId="1138894477" sldId="429"/>
            <ac:spMk id="10" creationId="{E448F981-31BC-4A5C-A52A-2CB296CA1B95}"/>
          </ac:spMkLst>
        </pc:spChg>
      </pc:sldChg>
      <pc:sldChg chg="addSp delSp modSp mod delAnim modAnim">
        <pc:chgData name="pantelis balaouras" userId="25e8755020fc1734" providerId="LiveId" clId="{16377617-08D2-4543-9EDA-E9F17128C697}" dt="2024-04-29T14:06:49.430" v="41" actId="1076"/>
        <pc:sldMkLst>
          <pc:docMk/>
          <pc:sldMk cId="3998387987" sldId="437"/>
        </pc:sldMkLst>
        <pc:spChg chg="add mod">
          <ac:chgData name="pantelis balaouras" userId="25e8755020fc1734" providerId="LiveId" clId="{16377617-08D2-4543-9EDA-E9F17128C697}" dt="2024-04-29T14:06:49.430" v="41" actId="1076"/>
          <ac:spMkLst>
            <pc:docMk/>
            <pc:sldMk cId="3998387987" sldId="437"/>
            <ac:spMk id="2" creationId="{F2515CDF-B689-C26B-29D3-087B307C664E}"/>
          </ac:spMkLst>
        </pc:spChg>
        <pc:spChg chg="del mod">
          <ac:chgData name="pantelis balaouras" userId="25e8755020fc1734" providerId="LiveId" clId="{16377617-08D2-4543-9EDA-E9F17128C697}" dt="2024-04-29T14:06:43.542" v="40" actId="478"/>
          <ac:spMkLst>
            <pc:docMk/>
            <pc:sldMk cId="3998387987" sldId="437"/>
            <ac:spMk id="6" creationId="{3CE80171-A83F-B9F7-666E-B2B7E0CC5BB2}"/>
          </ac:spMkLst>
        </pc:spChg>
      </pc:sldChg>
      <pc:sldChg chg="addSp delSp modSp mod delAnim modAnim">
        <pc:chgData name="pantelis balaouras" userId="25e8755020fc1734" providerId="LiveId" clId="{16377617-08D2-4543-9EDA-E9F17128C697}" dt="2024-04-29T14:51:30.303" v="101" actId="1076"/>
        <pc:sldMkLst>
          <pc:docMk/>
          <pc:sldMk cId="394574739" sldId="438"/>
        </pc:sldMkLst>
        <pc:spChg chg="add mod">
          <ac:chgData name="pantelis balaouras" userId="25e8755020fc1734" providerId="LiveId" clId="{16377617-08D2-4543-9EDA-E9F17128C697}" dt="2024-04-29T14:51:16.606" v="98" actId="1076"/>
          <ac:spMkLst>
            <pc:docMk/>
            <pc:sldMk cId="394574739" sldId="438"/>
            <ac:spMk id="3" creationId="{47EB61A0-25F5-587C-D003-3DCDAB8B84E8}"/>
          </ac:spMkLst>
        </pc:spChg>
        <pc:spChg chg="mod">
          <ac:chgData name="pantelis balaouras" userId="25e8755020fc1734" providerId="LiveId" clId="{16377617-08D2-4543-9EDA-E9F17128C697}" dt="2024-04-29T14:51:30.303" v="101" actId="1076"/>
          <ac:spMkLst>
            <pc:docMk/>
            <pc:sldMk cId="394574739" sldId="438"/>
            <ac:spMk id="5" creationId="{88178301-C8A7-4724-8CF8-344EAE75664C}"/>
          </ac:spMkLst>
        </pc:spChg>
        <pc:spChg chg="del">
          <ac:chgData name="pantelis balaouras" userId="25e8755020fc1734" providerId="LiveId" clId="{16377617-08D2-4543-9EDA-E9F17128C697}" dt="2024-04-29T14:51:27.220" v="100" actId="478"/>
          <ac:spMkLst>
            <pc:docMk/>
            <pc:sldMk cId="394574739" sldId="438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16377617-08D2-4543-9EDA-E9F17128C697}" dt="2024-04-29T14:07:37.876" v="60" actId="20577"/>
        <pc:sldMkLst>
          <pc:docMk/>
          <pc:sldMk cId="2819071015" sldId="443"/>
        </pc:sldMkLst>
        <pc:spChg chg="mod">
          <ac:chgData name="pantelis balaouras" userId="25e8755020fc1734" providerId="LiveId" clId="{16377617-08D2-4543-9EDA-E9F17128C697}" dt="2024-04-29T14:07:31.691" v="55" actId="6549"/>
          <ac:spMkLst>
            <pc:docMk/>
            <pc:sldMk cId="2819071015" sldId="443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07:37.876" v="60" actId="20577"/>
          <ac:spMkLst>
            <pc:docMk/>
            <pc:sldMk cId="2819071015" sldId="443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52:51.465" v="115" actId="20577"/>
        <pc:sldMkLst>
          <pc:docMk/>
          <pc:sldMk cId="99064465" sldId="447"/>
        </pc:sldMkLst>
        <pc:spChg chg="mod">
          <ac:chgData name="pantelis balaouras" userId="25e8755020fc1734" providerId="LiveId" clId="{16377617-08D2-4543-9EDA-E9F17128C697}" dt="2024-04-29T14:52:51.465" v="115" actId="20577"/>
          <ac:spMkLst>
            <pc:docMk/>
            <pc:sldMk cId="99064465" sldId="447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52:45.580" v="111" actId="20577"/>
          <ac:spMkLst>
            <pc:docMk/>
            <pc:sldMk cId="99064465" sldId="447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08:38.736" v="81" actId="6549"/>
        <pc:sldMkLst>
          <pc:docMk/>
          <pc:sldMk cId="1769676193" sldId="452"/>
        </pc:sldMkLst>
        <pc:spChg chg="mod">
          <ac:chgData name="pantelis balaouras" userId="25e8755020fc1734" providerId="LiveId" clId="{16377617-08D2-4543-9EDA-E9F17128C697}" dt="2024-04-29T14:08:32.988" v="72" actId="6549"/>
          <ac:spMkLst>
            <pc:docMk/>
            <pc:sldMk cId="1769676193" sldId="452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08:38.736" v="81" actId="6549"/>
          <ac:spMkLst>
            <pc:docMk/>
            <pc:sldMk cId="1769676193" sldId="452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50:30.857" v="93" actId="20577"/>
        <pc:sldMkLst>
          <pc:docMk/>
          <pc:sldMk cId="4113254764" sldId="454"/>
        </pc:sldMkLst>
        <pc:spChg chg="mod">
          <ac:chgData name="pantelis balaouras" userId="25e8755020fc1734" providerId="LiveId" clId="{16377617-08D2-4543-9EDA-E9F17128C697}" dt="2024-04-29T14:50:30.857" v="93" actId="20577"/>
          <ac:spMkLst>
            <pc:docMk/>
            <pc:sldMk cId="4113254764" sldId="454"/>
            <ac:spMk id="5" creationId="{88178301-C8A7-4724-8CF8-344EAE75664C}"/>
          </ac:spMkLst>
        </pc:spChg>
        <pc:spChg chg="mod">
          <ac:chgData name="pantelis balaouras" userId="25e8755020fc1734" providerId="LiveId" clId="{16377617-08D2-4543-9EDA-E9F17128C697}" dt="2024-04-29T14:50:24.338" v="88" actId="20577"/>
          <ac:spMkLst>
            <pc:docMk/>
            <pc:sldMk cId="4113254764" sldId="454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16377617-08D2-4543-9EDA-E9F17128C697}" dt="2024-04-29T14:03:34.049" v="25" actId="255"/>
        <pc:sldMkLst>
          <pc:docMk/>
          <pc:sldMk cId="2775606300" sldId="457"/>
        </pc:sldMkLst>
        <pc:spChg chg="mod">
          <ac:chgData name="pantelis balaouras" userId="25e8755020fc1734" providerId="LiveId" clId="{16377617-08D2-4543-9EDA-E9F17128C697}" dt="2024-04-29T14:03:34.049" v="25" actId="255"/>
          <ac:spMkLst>
            <pc:docMk/>
            <pc:sldMk cId="2775606300" sldId="457"/>
            <ac:spMk id="4" creationId="{122BC770-408C-50C8-126F-18790E99F2CB}"/>
          </ac:spMkLst>
        </pc:spChg>
      </pc:sldChg>
      <pc:sldChg chg="addSp delSp modSp mod delAnim modAnim">
        <pc:chgData name="pantelis balaouras" userId="25e8755020fc1734" providerId="LiveId" clId="{16377617-08D2-4543-9EDA-E9F17128C697}" dt="2024-04-29T14:56:13.643" v="138" actId="1076"/>
        <pc:sldMkLst>
          <pc:docMk/>
          <pc:sldMk cId="292772108" sldId="547"/>
        </pc:sldMkLst>
        <pc:spChg chg="add mod">
          <ac:chgData name="pantelis balaouras" userId="25e8755020fc1734" providerId="LiveId" clId="{16377617-08D2-4543-9EDA-E9F17128C697}" dt="2024-04-29T14:55:47.409" v="133" actId="1076"/>
          <ac:spMkLst>
            <pc:docMk/>
            <pc:sldMk cId="292772108" sldId="547"/>
            <ac:spMk id="2" creationId="{2DD2642A-943F-6749-AB6E-9820A30EF51D}"/>
          </ac:spMkLst>
        </pc:spChg>
        <pc:spChg chg="add del mod">
          <ac:chgData name="pantelis balaouras" userId="25e8755020fc1734" providerId="LiveId" clId="{16377617-08D2-4543-9EDA-E9F17128C697}" dt="2024-04-29T14:55:31.303" v="130" actId="478"/>
          <ac:spMkLst>
            <pc:docMk/>
            <pc:sldMk cId="292772108" sldId="547"/>
            <ac:spMk id="3" creationId="{3F29ACAA-7C01-A5BA-FAAF-FD315CF07EC7}"/>
          </ac:spMkLst>
        </pc:spChg>
        <pc:spChg chg="add mod">
          <ac:chgData name="pantelis balaouras" userId="25e8755020fc1734" providerId="LiveId" clId="{16377617-08D2-4543-9EDA-E9F17128C697}" dt="2024-04-29T14:56:13.643" v="138" actId="1076"/>
          <ac:spMkLst>
            <pc:docMk/>
            <pc:sldMk cId="292772108" sldId="547"/>
            <ac:spMk id="6" creationId="{646F47EC-A5B7-BE1F-C93B-A9AB648267E5}"/>
          </ac:spMkLst>
        </pc:spChg>
        <pc:spChg chg="del">
          <ac:chgData name="pantelis balaouras" userId="25e8755020fc1734" providerId="LiveId" clId="{16377617-08D2-4543-9EDA-E9F17128C697}" dt="2024-04-29T14:56:02.859" v="136" actId="478"/>
          <ac:spMkLst>
            <pc:docMk/>
            <pc:sldMk cId="292772108" sldId="547"/>
            <ac:spMk id="12" creationId="{330EFFD1-979D-4EE1-BDD9-918267F048CC}"/>
          </ac:spMkLst>
        </pc:spChg>
        <pc:spChg chg="del">
          <ac:chgData name="pantelis balaouras" userId="25e8755020fc1734" providerId="LiveId" clId="{16377617-08D2-4543-9EDA-E9F17128C697}" dt="2024-04-29T14:55:42.630" v="132" actId="478"/>
          <ac:spMkLst>
            <pc:docMk/>
            <pc:sldMk cId="292772108" sldId="547"/>
            <ac:spMk id="14" creationId="{F2CF200D-C714-4BA9-AECB-681B7F038870}"/>
          </ac:spMkLst>
        </pc:spChg>
      </pc:sldChg>
      <pc:sldMasterChg chg="modSldLayout">
        <pc:chgData name="pantelis balaouras" userId="25e8755020fc1734" providerId="LiveId" clId="{16377617-08D2-4543-9EDA-E9F17128C697}" dt="2024-04-29T14:02:59.585" v="16"/>
        <pc:sldMasterMkLst>
          <pc:docMk/>
          <pc:sldMasterMk cId="1468923052" sldId="2147483648"/>
        </pc:sldMasterMkLst>
        <pc:sldLayoutChg chg="addSp delSp modSp mod">
          <pc:chgData name="pantelis balaouras" userId="25e8755020fc1734" providerId="LiveId" clId="{16377617-08D2-4543-9EDA-E9F17128C697}" dt="2024-04-29T14:02:45.356" v="12" actId="6549"/>
          <pc:sldLayoutMkLst>
            <pc:docMk/>
            <pc:sldMasterMk cId="1468923052" sldId="2147483648"/>
            <pc:sldLayoutMk cId="2577986437" sldId="2147483661"/>
          </pc:sldLayoutMkLst>
          <pc:spChg chg="add mod">
            <ac:chgData name="pantelis balaouras" userId="25e8755020fc1734" providerId="LiveId" clId="{16377617-08D2-4543-9EDA-E9F17128C697}" dt="2024-04-29T14:02:45.356" v="12" actId="6549"/>
            <ac:spMkLst>
              <pc:docMk/>
              <pc:sldMasterMk cId="1468923052" sldId="2147483648"/>
              <pc:sldLayoutMk cId="2577986437" sldId="2147483661"/>
              <ac:spMk id="5" creationId="{F8C531E1-4735-F0C8-568E-4E3A4327321F}"/>
            </ac:spMkLst>
          </pc:spChg>
          <pc:spChg chg="del">
            <ac:chgData name="pantelis balaouras" userId="25e8755020fc1734" providerId="LiveId" clId="{16377617-08D2-4543-9EDA-E9F17128C697}" dt="2024-04-29T14:02:31.057" v="2" actId="47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addSp delSp modSp">
          <pc:chgData name="pantelis balaouras" userId="25e8755020fc1734" providerId="LiveId" clId="{16377617-08D2-4543-9EDA-E9F17128C697}" dt="2024-04-29T14:02:55.299" v="14"/>
          <pc:sldLayoutMkLst>
            <pc:docMk/>
            <pc:sldMasterMk cId="1468923052" sldId="2147483648"/>
            <pc:sldLayoutMk cId="2515741970" sldId="2147483665"/>
          </pc:sldLayoutMkLst>
          <pc:spChg chg="del">
            <ac:chgData name="pantelis balaouras" userId="25e8755020fc1734" providerId="LiveId" clId="{16377617-08D2-4543-9EDA-E9F17128C697}" dt="2024-04-29T14:02:54.697" v="13" actId="478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add mod">
            <ac:chgData name="pantelis balaouras" userId="25e8755020fc1734" providerId="LiveId" clId="{16377617-08D2-4543-9EDA-E9F17128C697}" dt="2024-04-29T14:02:55.299" v="14"/>
            <ac:spMkLst>
              <pc:docMk/>
              <pc:sldMasterMk cId="1468923052" sldId="2147483648"/>
              <pc:sldLayoutMk cId="2515741970" sldId="2147483665"/>
              <ac:spMk id="7" creationId="{45DE5024-3585-EBAD-B50F-A0D8F3AAD7DA}"/>
            </ac:spMkLst>
          </pc:spChg>
        </pc:sldLayoutChg>
        <pc:sldLayoutChg chg="addSp delSp modSp">
          <pc:chgData name="pantelis balaouras" userId="25e8755020fc1734" providerId="LiveId" clId="{16377617-08D2-4543-9EDA-E9F17128C697}" dt="2024-04-29T14:02:59.585" v="16"/>
          <pc:sldLayoutMkLst>
            <pc:docMk/>
            <pc:sldMasterMk cId="1468923052" sldId="2147483648"/>
            <pc:sldLayoutMk cId="2336866591" sldId="2147483666"/>
          </pc:sldLayoutMkLst>
          <pc:spChg chg="del">
            <ac:chgData name="pantelis balaouras" userId="25e8755020fc1734" providerId="LiveId" clId="{16377617-08D2-4543-9EDA-E9F17128C697}" dt="2024-04-29T14:02:59.026" v="15" actId="478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add mod">
            <ac:chgData name="pantelis balaouras" userId="25e8755020fc1734" providerId="LiveId" clId="{16377617-08D2-4543-9EDA-E9F17128C697}" dt="2024-04-29T14:02:59.585" v="16"/>
            <ac:spMkLst>
              <pc:docMk/>
              <pc:sldMasterMk cId="1468923052" sldId="2147483648"/>
              <pc:sldLayoutMk cId="2336866591" sldId="2147483666"/>
              <ac:spMk id="5" creationId="{CAC3D757-2171-555E-5F47-A145AB266FED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6049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l-GR" baseline="0" dirty="0"/>
              <a:t> Λάθος</a:t>
            </a:r>
            <a:endParaRPr lang="en-GB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endParaRPr lang="en-GB" baseline="0" dirty="0"/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B</a:t>
            </a: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</a:t>
            </a:r>
            <a:r>
              <a:rPr lang="en-GB" baseline="0" dirty="0">
                <a:sym typeface="Wingdings" panose="05000000000000000000" pitchFamily="2" charset="2"/>
              </a:rPr>
              <a:t> </a:t>
            </a:r>
            <a:r>
              <a:rPr lang="el-GR" baseline="0" dirty="0">
                <a:sym typeface="Wingdings" panose="05000000000000000000" pitchFamily="2" charset="2"/>
              </a:rPr>
              <a:t>Δ</a:t>
            </a:r>
            <a:endParaRPr lang="en-GB" baseline="0" dirty="0">
              <a:sym typeface="Wingdings" panose="05000000000000000000" pitchFamily="2" charset="2"/>
            </a:endParaRPr>
          </a:p>
          <a:p>
            <a:r>
              <a:rPr lang="el-GR" baseline="0" dirty="0">
                <a:sym typeface="Wingdings" panose="05000000000000000000" pitchFamily="2" charset="2"/>
              </a:rPr>
              <a:t>Γ</a:t>
            </a:r>
            <a:r>
              <a:rPr lang="en-GB" baseline="0" dirty="0">
                <a:sym typeface="Wingdings" panose="05000000000000000000" pitchFamily="2" charset="2"/>
              </a:rPr>
              <a:t>  A</a:t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l-GR" baseline="0" dirty="0">
                <a:sym typeface="Wingdings" panose="05000000000000000000" pitchFamily="2" charset="2"/>
              </a:rPr>
              <a:t>Δ</a:t>
            </a:r>
            <a:r>
              <a:rPr lang="en-GB" baseline="0" dirty="0">
                <a:sym typeface="Wingdings" panose="05000000000000000000" pitchFamily="2" charset="2"/>
              </a:rPr>
              <a:t>  </a:t>
            </a:r>
            <a:r>
              <a:rPr lang="el-GR" baseline="0" dirty="0">
                <a:sym typeface="Wingdings" panose="05000000000000000000" pitchFamily="2" charset="2"/>
              </a:rPr>
              <a:t>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B </a:t>
            </a:r>
            <a:r>
              <a:rPr lang="el-GR" baseline="0" dirty="0"/>
              <a:t>και</a:t>
            </a:r>
            <a:r>
              <a:rPr lang="en-GB" baseline="0" dirty="0"/>
              <a:t> </a:t>
            </a:r>
            <a:r>
              <a:rPr lang="el-GR" baseline="0" dirty="0"/>
              <a:t>Γ</a:t>
            </a:r>
            <a:r>
              <a:rPr lang="en-GB" baseline="0" dirty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l-GR" baseline="0" dirty="0"/>
              <a:t> Σωστό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1063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Σωστή απάντηση:</a:t>
            </a:r>
            <a:r>
              <a:rPr lang="en-GB" baseline="0" dirty="0"/>
              <a:t> </a:t>
            </a:r>
            <a:r>
              <a:rPr lang="el-GR" baseline="0" dirty="0"/>
              <a:t>Γ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6564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A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3649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endParaRPr lang="en-GB" baseline="0" dirty="0"/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</a:t>
            </a:r>
            <a:r>
              <a:rPr lang="el-GR" baseline="0" dirty="0">
                <a:sym typeface="Wingdings" panose="05000000000000000000" pitchFamily="2" charset="2"/>
              </a:rPr>
              <a:t>Δ</a:t>
            </a:r>
            <a:endParaRPr lang="en-GB" baseline="0" dirty="0">
              <a:sym typeface="Wingdings" panose="05000000000000000000" pitchFamily="2" charset="2"/>
            </a:endParaRP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 B</a:t>
            </a:r>
            <a:r>
              <a:rPr lang="en-GB" baseline="0" dirty="0">
                <a:sym typeface="Wingdings" panose="05000000000000000000" pitchFamily="2" charset="2"/>
              </a:rPr>
              <a:t> </a:t>
            </a:r>
          </a:p>
          <a:p>
            <a:r>
              <a:rPr lang="el-GR" baseline="0" dirty="0">
                <a:sym typeface="Wingdings" panose="05000000000000000000" pitchFamily="2" charset="2"/>
              </a:rPr>
              <a:t>Γ</a:t>
            </a:r>
            <a:r>
              <a:rPr lang="en-GB" baseline="0" dirty="0">
                <a:sym typeface="Wingdings" panose="05000000000000000000" pitchFamily="2" charset="2"/>
              </a:rPr>
              <a:t>  </a:t>
            </a:r>
            <a:r>
              <a:rPr lang="el-GR" baseline="0" dirty="0">
                <a:sym typeface="Wingdings" panose="05000000000000000000" pitchFamily="2" charset="2"/>
              </a:rPr>
              <a:t>Α</a:t>
            </a:r>
            <a:r>
              <a:rPr lang="en-GB" baseline="0" dirty="0">
                <a:sym typeface="Wingdings" panose="05000000000000000000" pitchFamily="2" charset="2"/>
              </a:rPr>
              <a:t/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l-GR" baseline="0" dirty="0">
                <a:sym typeface="Wingdings" panose="05000000000000000000" pitchFamily="2" charset="2"/>
              </a:rPr>
              <a:t>Δ</a:t>
            </a:r>
            <a:r>
              <a:rPr lang="en-GB" baseline="0" dirty="0">
                <a:sym typeface="Wingdings" panose="05000000000000000000" pitchFamily="2" charset="2"/>
              </a:rPr>
              <a:t>  </a:t>
            </a:r>
            <a:r>
              <a:rPr lang="el-GR" baseline="0" dirty="0">
                <a:sym typeface="Wingdings" panose="05000000000000000000" pitchFamily="2" charset="2"/>
              </a:rPr>
              <a:t>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0240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l-GR" baseline="0" dirty="0"/>
              <a:t> 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828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  <a:r>
              <a:rPr lang="en-GB" baseline="0" dirty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50578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Λάθος</a:t>
            </a:r>
            <a:r>
              <a:rPr lang="en-GB" baseline="0" dirty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0181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</a:t>
            </a:r>
            <a:r>
              <a:rPr lang="el-GR" baseline="0" dirty="0"/>
              <a:t>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r>
              <a:rPr lang="en-GB" baseline="0" dirty="0"/>
              <a:t> </a:t>
            </a:r>
            <a:r>
              <a:rPr lang="el-GR" baseline="0" dirty="0"/>
              <a:t>Α</a:t>
            </a:r>
            <a:r>
              <a:rPr lang="en-GB" baseline="0" dirty="0"/>
              <a:t> </a:t>
            </a:r>
            <a:r>
              <a:rPr lang="el-GR" baseline="0" dirty="0"/>
              <a:t>και</a:t>
            </a:r>
            <a:r>
              <a:rPr lang="en-GB" baseline="0" dirty="0"/>
              <a:t> </a:t>
            </a:r>
            <a:r>
              <a:rPr lang="el-GR" baseline="0" dirty="0"/>
              <a:t>Δ</a:t>
            </a:r>
            <a:r>
              <a:rPr lang="en-GB" baseline="0" dirty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dirty="0"/>
              <a:t>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Σωστές απαντήσεις:</a:t>
            </a:r>
            <a:r>
              <a:rPr lang="en-GB" baseline="0" dirty="0"/>
              <a:t> A </a:t>
            </a:r>
            <a:r>
              <a:rPr lang="el-GR" baseline="0" dirty="0"/>
              <a:t>και 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Σωστή απάντηση:</a:t>
            </a:r>
            <a:r>
              <a:rPr lang="en-GB" baseline="0" dirty="0"/>
              <a:t>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5" name="TextBox 12">
            <a:extLst>
              <a:ext uri="{FF2B5EF4-FFF2-40B4-BE49-F238E27FC236}">
                <a16:creationId xmlns:a16="http://schemas.microsoft.com/office/drawing/2014/main" id="{F8C531E1-4735-F0C8-568E-4E3A432732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52550" y="53756"/>
            <a:ext cx="4578178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7.3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την υγεία των γυναικών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45DE5024-3585-EBAD-B50F-A0D8F3AAD7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52550" y="53756"/>
            <a:ext cx="4578178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7.3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την υγεία των γυναικών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CAC3D757-2171-555E-5F47-A145AB266FE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52550" y="53756"/>
            <a:ext cx="4578178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7.3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για την υγεία των γυναικών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4371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7 – 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Συνεδρία αυτοδιδασκαλίας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(7.3)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Εφαρμογές για την υγεία των γυναικ</a:t>
            </a: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ών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93528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αντισύλληψη</a:t>
            </a:r>
            <a:r>
              <a:rPr lang="it-IT" sz="2000" b="1" dirty="0">
                <a:solidFill>
                  <a:srgbClr val="203864"/>
                </a:solidFill>
              </a:rPr>
              <a:t>…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Είναι επικίνδυνη.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Δημιουργεί ευκαιρίες για τις γυναίκες ώστε να συμμετέχουν πιο ενεργά στην κοινωνία.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Σημαίνει σεξ χωρίς προφυλάξεις.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Γίνεται μόνο με έναν τρόπο.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rgbClr val="203864"/>
                </a:solidFill>
              </a:rPr>
              <a:t>Οι εφαρμογές παρακολούθησης της περιόδου είναι ασφαλείς μέθοδοι αντισύλληψης.</a:t>
            </a:r>
            <a:endParaRPr lang="it-IT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0960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Αντιστοιχίστε τις στήλες.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Μια ολοκληρωμένη εγκυμοσύνη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είναι η υγεία των γυναικών κατά τη διάρκεια της εγκυμοσύνης, του τοκετού και της λοχείας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Η διακοπτόμενη συνουσία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διαρκεί από 39 εβδομάδες και 0 ημέρες μέχρι 40 εβδομάδες και 6 ημέρες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1777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Αντιστοιχίστε τις στήλες!</a:t>
            </a: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Η μητρική υγεία</a:t>
            </a: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55866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είναι τέσσερις φορές πιο συχνή στις γυναίκες από ό,τι στους άνδρες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F2CF200D-C714-4BA9-AECB-681B7F038870}"/>
              </a:ext>
            </a:extLst>
          </p:cNvPr>
          <p:cNvSpPr/>
          <p:nvPr/>
        </p:nvSpPr>
        <p:spPr>
          <a:xfrm>
            <a:off x="6186967" y="571538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είναι από τις λιγότερο αποτελεσματικές μεθόδους αντισύλληψης</a:t>
            </a: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Η οστεοπόρωση</a:t>
            </a:r>
            <a:r>
              <a:rPr lang="en-US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διαφορές μεταξύ των φύλων στην υγεία...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Δεν υφίστανται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Εμφανίζονται από τη γέννηση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Δείχνουν ότι οι γυναίκες είναι γενικά πιο υγιείς από τους άνδρες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2" name="Ορθογώνιο 9">
            <a:extLst>
              <a:ext uri="{FF2B5EF4-FFF2-40B4-BE49-F238E27FC236}">
                <a16:creationId xmlns:a16="http://schemas.microsoft.com/office/drawing/2014/main" id="{53EB3A1B-0DF4-4F3A-9B5F-EBFE4E812BBD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Συνδέονται με το προσδόκιμο ζωής και την υγιή γήρανση ανδρών και γυναικών</a:t>
            </a:r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γυναίκες ζουν περισσότερο από τους άνδρες, αλλά με ασθένειες και αναπηρίες.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96000" y="2460297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4805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4113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καρδιαγγειακές παθήσεις... 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Έχουν τον ίδιο μηχανισμό, εκδήλωση, πρόγνωση και θεραπεία σε άνδρες και γυναίκες.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Δεν επηρεάζουν τις γυναίκες.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Είναι πιο συχνές στους άνδρες.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Είναι η κύρια αιτία θανάτου μετά την εμμηνόπαυση για τις γυναίκες.</a:t>
            </a:r>
            <a:r>
              <a:rPr lang="en-US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Από όλους τους γυναικολογικούς καρκίνους, μόνο για τον καρκίνο του τραχήλου της μήτρας υπάρχουν αποτελεσματικές προληπτικές εξετάσεις σε πρώιμο στάδιο.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22746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688370"/>
            <a:ext cx="7534275" cy="124520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εμμηνόπαυση εμφανίζεται σε διάφορα στάδια. Ποιο από τα παρακάτω είναι το στάδιο που μπορεί να διαρκέσει μεταξύ 4 και 8 ετών, χαρακτηρίζεται από αλλαγές στο μοτίβο των </a:t>
            </a:r>
            <a:r>
              <a:rPr lang="el-GR" sz="2000" b="1" dirty="0" err="1">
                <a:solidFill>
                  <a:srgbClr val="203864"/>
                </a:solidFill>
              </a:rPr>
              <a:t>εμμηνορρυσιακών</a:t>
            </a:r>
            <a:r>
              <a:rPr lang="el-GR" sz="2000" b="1" dirty="0">
                <a:solidFill>
                  <a:srgbClr val="203864"/>
                </a:solidFill>
              </a:rPr>
              <a:t> κύκλων και οδηγεί στην τελευταία έμμηνο ρύση;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Πρόωρη εμμηνόπαυση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 err="1"/>
              <a:t>Εμμηναρχή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 err="1"/>
              <a:t>Μετεμμηνόπαυση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7EB61A0-25F5-587C-D003-3DCDAB8B84E8}"/>
              </a:ext>
            </a:extLst>
          </p:cNvPr>
          <p:cNvSpPr/>
          <p:nvPr/>
        </p:nvSpPr>
        <p:spPr>
          <a:xfrm>
            <a:off x="2105025" y="2483507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 err="1"/>
              <a:t>Περιεμμηνόπαυση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5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Είναι ζωτικής σημασίας οι γυναίκες να ελέγχουν τακτικά τους μαστούς τους για τυχόν αλλαγές και να εξετάζονται πάντα από έναν γενικό ιατρό.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37375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Αντιστοιχίστε τις στήλες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Know Your Lemons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Εφαρμογή υποστήριξης για την εμμηνόπαυση 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n-US" dirty="0" err="1"/>
              <a:t>WomanLog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1777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i="1" dirty="0"/>
              <a:t>Αντιστοιχίστε τις στήλες!</a:t>
            </a: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Health &amp; Her </a:t>
            </a:r>
            <a:endParaRPr lang="el-GR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55866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Εφαρμογή παρακολούθησης της εγκυμοσύνης</a:t>
            </a: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What to Expect</a:t>
            </a:r>
            <a:endParaRPr lang="el-GR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DD2642A-943F-6749-AB6E-9820A30EF51D}"/>
              </a:ext>
            </a:extLst>
          </p:cNvPr>
          <p:cNvSpPr/>
          <p:nvPr/>
        </p:nvSpPr>
        <p:spPr>
          <a:xfrm>
            <a:off x="6155866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Εφαρμογή που εστιάζει στον έλεγχο και την πρόληψη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646F47EC-A5B7-BE1F-C93B-A9AB648267E5}"/>
              </a:ext>
            </a:extLst>
          </p:cNvPr>
          <p:cNvSpPr/>
          <p:nvPr/>
        </p:nvSpPr>
        <p:spPr>
          <a:xfrm>
            <a:off x="6134100" y="358534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Εφαρμογή παρακολούθησης της περιόδου</a:t>
            </a:r>
          </a:p>
        </p:txBody>
      </p:sp>
    </p:spTree>
    <p:extLst>
      <p:ext uri="{BB962C8B-B14F-4D97-AF65-F5344CB8AC3E}">
        <p14:creationId xmlns:p14="http://schemas.microsoft.com/office/powerpoint/2010/main" val="29277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ΓΚΕΛΣΕΝΚΙΡΧΕΝ, ΓΕΡΜΑΝΙΑ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74914"/>
            <a:chOff x="4517932" y="3531206"/>
            <a:chExt cx="2543175" cy="1574914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539363" y="4552122"/>
              <a:ext cx="2236694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Μέργκεντχαϊμ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</a:t>
              </a:r>
              <a:r>
                <a:rPr lang="en-U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</a:t>
              </a:r>
              <a:r>
                <a:rPr lang="el-GR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Α.</a:t>
              </a:r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6798517" y="5517290"/>
            <a:ext cx="630021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</a:t>
            </a:r>
            <a:r>
              <a:rPr lang="el-GR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Δ.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1740648" y="5375643"/>
            <a:ext cx="601502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25227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Τα συμπτώματα της εμμηνόπαυσης είναι τα ίδια για όλες τις γυναίκες.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217683" y="27672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096000" y="27672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990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7739" cy="116823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Ένα από τα πιο χρήσιμα χαρακτηριστικά ορισμένων εφαρμογών για την εμμηνόπαυση είναι η παρακολούθηση, που επιτρέπει στους χρήστες να καταγράφουν τα συμπτώματά τους, τη συχνότητα εμφάνισής τους και τη σοβαρότητά τους.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298653" y="2491828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13889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εφαρμογές για την υγεία των γυναικών μπορούν να αντικαταστήσουν τον γιατρό.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67111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245473" y="2850768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</a:t>
            </a:r>
            <a:r>
              <a:rPr lang="el-GR" sz="2800">
                <a:solidFill>
                  <a:srgbClr val="C01E24"/>
                </a:solidFill>
                <a:latin typeface="+mj-lt"/>
              </a:rPr>
              <a:t>! </a:t>
            </a:r>
          </a:p>
          <a:p>
            <a:pPr algn="l">
              <a:spcAft>
                <a:spcPts val="600"/>
              </a:spcAft>
            </a:pPr>
            <a:r>
              <a:rPr lang="el-GR" sz="2800">
                <a:solidFill>
                  <a:srgbClr val="C01E24"/>
                </a:solidFill>
                <a:latin typeface="+mj-lt"/>
              </a:rPr>
              <a:t>Ολοκληρώσατε 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EACC3867-A132-BC7C-D317-86418DB8BAEB}"/>
              </a:ext>
            </a:extLst>
          </p:cNvPr>
          <p:cNvSpPr/>
          <p:nvPr/>
        </p:nvSpPr>
        <p:spPr>
          <a:xfrm>
            <a:off x="3987250" y="6280566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9509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l-GR" sz="5400" dirty="0"/>
              <a:t>Συνεδρία αυτοδιδασκαλίας</a:t>
            </a:r>
            <a:r>
              <a:rPr lang="en-US" sz="5400" dirty="0"/>
              <a:t>:  </a:t>
            </a:r>
            <a:r>
              <a:rPr lang="el-GR" sz="5400" dirty="0"/>
              <a:t>Περιεχόμενο</a:t>
            </a:r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</a:t>
            </a:r>
            <a:r>
              <a:rPr lang="el-GR" sz="2400" dirty="0"/>
              <a:t>Κουίζ και αυτοαξιολόγηση</a:t>
            </a:r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γυναίκες είχαν πάντα σημαντικό ρόλο στον τομέα της υγείας.</a:t>
            </a:r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2515CDF-B689-C26B-29D3-087B307C664E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Ποιοι από τους ακόλουθους παράγοντες εμποδίζουν την πρόσβαση των γυναικών στην υγειονομική περίθαλψη;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Κοινωνικό στίγμα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Οικιακή εργασία 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Συγκοινωνίες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Περιορισμένη ενημέρωση για την υγεία των γυναικών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416B32-FCBB-490D-A908-2CE22A09220A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Δύο απαντήσεις είναι σωστές!</a:t>
            </a:r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Οι μετανάστριες βιώνουν περισσότερες ανισότητες</a:t>
            </a:r>
            <a:r>
              <a:rPr lang="en-US" sz="2000" b="1" dirty="0">
                <a:solidFill>
                  <a:srgbClr val="203864"/>
                </a:solidFill>
              </a:rPr>
              <a:t> </a:t>
            </a:r>
            <a:r>
              <a:rPr lang="el-GR" sz="2000" b="1" dirty="0">
                <a:solidFill>
                  <a:srgbClr val="203864"/>
                </a:solidFill>
              </a:rPr>
              <a:t>στην υγειονομική περίθαλψη από ό,τι οι ντόπιες γυναίκες.</a:t>
            </a:r>
            <a:r>
              <a:rPr lang="en-US" sz="2000" b="1" dirty="0">
                <a:solidFill>
                  <a:srgbClr val="203864"/>
                </a:solidFill>
              </a:rPr>
              <a:t>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</a:t>
            </a:r>
            <a:r>
              <a:rPr lang="el-GR" sz="2000" b="1" dirty="0" err="1">
                <a:solidFill>
                  <a:srgbClr val="203864"/>
                </a:solidFill>
              </a:rPr>
              <a:t>αυτοφροντίδα</a:t>
            </a:r>
            <a:r>
              <a:rPr lang="el-GR" sz="2000" b="1" dirty="0">
                <a:solidFill>
                  <a:srgbClr val="203864"/>
                </a:solidFill>
              </a:rPr>
              <a:t> ενδυναμώνει και αναθέτει στον άνθρωπο κεντρικό ρόλο στη διαχείριση της υγείας του. 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0960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Η έννοια της </a:t>
            </a:r>
            <a:r>
              <a:rPr lang="el-GR" sz="2000" b="1" dirty="0" err="1">
                <a:solidFill>
                  <a:srgbClr val="203864"/>
                </a:solidFill>
              </a:rPr>
              <a:t>αυτοφροντίδας</a:t>
            </a:r>
            <a:r>
              <a:rPr lang="el-GR" sz="2000" b="1" dirty="0">
                <a:solidFill>
                  <a:srgbClr val="203864"/>
                </a:solidFill>
              </a:rPr>
              <a:t> περιλαμβάνει: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Αυτοεξέταση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Συμμετοχή σε αθλήματα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Αυτοδιαχείριση της φαρμακευτικής αγωγής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5E85DC22-F1CC-E28F-0278-E49791741548}"/>
              </a:ext>
            </a:extLst>
          </p:cNvPr>
          <p:cNvSpPr/>
          <p:nvPr/>
        </p:nvSpPr>
        <p:spPr>
          <a:xfrm>
            <a:off x="6134100" y="38036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Παρασκευή των καθημερινών γευμάτων</a:t>
            </a:r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Γιατί να χρησιμοποιήσετε εφαρμογές παρακολούθησης της περιόδου;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Α.</a:t>
            </a:r>
            <a:r>
              <a:rPr lang="en-US" dirty="0"/>
              <a:t> </a:t>
            </a:r>
            <a:r>
              <a:rPr lang="el-GR" dirty="0"/>
              <a:t>Για να σταματήσετε να επισκέπτεστε τον γυναικολόγο 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Για να παρακολουθείτε το μέγεθος του εμβρύου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Κανένα από τα παραπάνω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64437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Μόνο μία απάντηση είναι σωστή!</a:t>
            </a:r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Β.</a:t>
            </a:r>
            <a:r>
              <a:rPr lang="en-US" dirty="0"/>
              <a:t> </a:t>
            </a:r>
            <a:r>
              <a:rPr lang="el-GR" dirty="0"/>
              <a:t>Για βοήθεια στην προσπάθεια σύλληψης ή αντισύλληψης</a:t>
            </a:r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7 3 Women_s Health Apps SELF-LEARNING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mXN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KZc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plz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KZc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KZc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KZc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mXNtYFQaV5GsAAABvAAAAHAAAAHVuaXZlcnNhbC9sb2NhbF9zZXR0aW5ncy54bWwNyrEKwkAMANC9XxEySB3Uugn2rpujCK0fENogB7mk9ELRv/e2N7x++GaBnbeSTANezx0C62xL0k/A9/Q43RCKky4kphxQDWGITS82k4zsXmOBVejH28S5wvlJuc4XqbOkAu1B/B6PeInNH1BLAwQUAAIACACmXN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CmXNtYOp3ncEsAAABrAAAAGwAAAHVuaXZlcnNhbC91bml2ZXJzYWwucG5nLnhtbLOxr8jNUShLLSrOzM+zVTLUM1Cyt+PlsikoSi3LTC1XqACKAQUhQEmhEsg1QnDLM1NKMoBCBhYWCMGM1Mz0jBJbJQtDM7igPtBMAFBLAQIAABQAAgAIAKl+UE82YVgCRwMAAOEJAAAUAAAAAAAAAAEAAAAAAAAAAAB1bml2ZXJzYWwvcGxheWVyLnhtbFBLAQIAABQAAgAIAKZc21i1N/SoHAUAAOETAAAdAAAAAAAAAAEAAAAAAHkDAAB1bml2ZXJzYWwvY29tbW9uX21lc3NhZ2VzLmxuZ1BLAQIAABQAAgAIAKZc21gVHmAbowAAAH8BAAAuAAAAAAAAAAEAAAAAANAIAAB1bml2ZXJzYWwvcGxheWJhY2tfYW5kX25hdmlnYXRpb25fc2V0dGluZ3MueG1sUEsBAgAAFAACAAgAplzbWHRJNR88BAAADBUAACcAAAAAAAAAAQAAAAAAvwkAAHVuaXZlcnNhbC9mbGFzaF9wdWJsaXNoaW5nX3NldHRpbmdzLnhtbFBLAQIAABQAAgAIAKZc21g3i4dqewMAAKwMAAAhAAAAAAAAAAEAAAAAAEAOAAB1bml2ZXJzYWwvZmxhc2hfc2tpbl9zZXR0aW5ncy54bWxQSwECAAAUAAIACACmXNtYpq9WIzYEAACWFAAAJgAAAAAAAAABAAAAAAD6EQAAdW5pdmVyc2FsL2h0bWxfcHVibGlzaGluZ19zZXR0aW5ncy54bWxQSwECAAAUAAIACACmXNtYJg9+6LABAABvBgAAHwAAAAAAAAABAAAAAAB0FgAAdW5pdmVyc2FsL2h0bWxfc2tpbl9zZXR0aW5ncy5qc1BLAQIAABQAAgAIAKZc21gVBpXkawAAAG8AAAAcAAAAAAAAAAEAAAAAAGEYAAB1bml2ZXJzYWwvbG9jYWxfc2V0dGluZ3MueG1sUEsBAgAAFAACAAgAplzbWPV0pn6tEQAAqzkAABcAAAAAAAAAAAAAAAAABhkAAHVuaXZlcnNhbC91bml2ZXJzYWwucG5nUEsBAgAAFAACAAgAplzbWDqd53BLAAAAawAAABsAAAAAAAAAAQAAAAAA6CoAAHVuaXZlcnNhbC91bml2ZXJzYWwucG5nLnhtbFBLBQYAAAAACgAKAAYDAABsKwAAAAA="/>
  <p:tag name="ISPRING_LMS_API_VERSION" val="SCORM 1.2"/>
  <p:tag name="ISPRING_ULTRA_SCORM_COURSE_ID" val="4963CBCE-C625-4D95-8286-12194516E6BD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7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PASSING_SCORE" val="0.000000"/>
  <p:tag name="ISPRING_CURRENT_PLAYER_ID" val="universal"/>
  <p:tag name="ISPRING_PRESENTATION_TITLE" val="ETA7 3 Women_s Health Apps SELF-LEARNING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8463</TotalTime>
  <Words>1016</Words>
  <Application>Microsoft Office PowerPoint</Application>
  <PresentationFormat>Ευρεία οθόνη</PresentationFormat>
  <Paragraphs>186</Paragraphs>
  <Slides>23</Slides>
  <Notes>23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4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Συνεδρία αυτοδιδασκαλίας: 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ETA7 3 Women_s Health Apps SELF-LEARNING</dc:title>
  <dc:creator>pantelis bbalaouras</dc:creator>
  <cp:lastModifiedBy>pantelis</cp:lastModifiedBy>
  <cp:revision>952</cp:revision>
  <dcterms:created xsi:type="dcterms:W3CDTF">2020-06-02T13:31:56Z</dcterms:created>
  <dcterms:modified xsi:type="dcterms:W3CDTF">2024-06-27T09:39:13Z</dcterms:modified>
</cp:coreProperties>
</file>