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57" r:id="rId2"/>
    <p:sldId id="417" r:id="rId3"/>
    <p:sldId id="418" r:id="rId4"/>
    <p:sldId id="437" r:id="rId5"/>
    <p:sldId id="439" r:id="rId6"/>
    <p:sldId id="442" r:id="rId7"/>
    <p:sldId id="444" r:id="rId8"/>
    <p:sldId id="440" r:id="rId9"/>
    <p:sldId id="445" r:id="rId10"/>
    <p:sldId id="452" r:id="rId11"/>
    <p:sldId id="456" r:id="rId12"/>
    <p:sldId id="458" r:id="rId13"/>
    <p:sldId id="459" r:id="rId14"/>
    <p:sldId id="460" r:id="rId15"/>
    <p:sldId id="404" r:id="rId16"/>
  </p:sldIdLst>
  <p:sldSz cx="12192000" cy="6858000"/>
  <p:notesSz cx="6858000" cy="9144000"/>
  <p:custDataLst>
    <p:tags r:id="rId1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A10022-5FDC-4D79-859D-DF0FECB18ADA}" v="69" dt="2024-05-01T12:04:23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8" autoAdjust="0"/>
    <p:restoredTop sz="86871" autoAdjust="0"/>
  </p:normalViewPr>
  <p:slideViewPr>
    <p:cSldViewPr snapToGrid="0">
      <p:cViewPr varScale="1">
        <p:scale>
          <a:sx n="142" d="100"/>
          <a:sy n="142" d="100"/>
        </p:scale>
        <p:origin x="328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3552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92A10022-5FDC-4D79-859D-DF0FECB18ADA}"/>
    <pc:docChg chg="custSel delSld modSld modMainMaster">
      <pc:chgData name="pantelis balaouras" userId="25e8755020fc1734" providerId="LiveId" clId="{92A10022-5FDC-4D79-859D-DF0FECB18ADA}" dt="2024-05-01T12:04:23.601" v="143" actId="6549"/>
      <pc:docMkLst>
        <pc:docMk/>
      </pc:docMkLst>
      <pc:sldChg chg="del">
        <pc:chgData name="pantelis balaouras" userId="25e8755020fc1734" providerId="LiveId" clId="{92A10022-5FDC-4D79-859D-DF0FECB18ADA}" dt="2024-05-01T11:07:53.842" v="15" actId="47"/>
        <pc:sldMkLst>
          <pc:docMk/>
          <pc:sldMk cId="2363218854" sldId="383"/>
        </pc:sldMkLst>
      </pc:sldChg>
      <pc:sldChg chg="addSp delSp modSp">
        <pc:chgData name="pantelis balaouras" userId="25e8755020fc1734" providerId="LiveId" clId="{92A10022-5FDC-4D79-859D-DF0FECB18ADA}" dt="2024-05-01T11:08:10.316" v="18"/>
        <pc:sldMkLst>
          <pc:docMk/>
          <pc:sldMk cId="1915799683" sldId="404"/>
        </pc:sldMkLst>
        <pc:picChg chg="add mod">
          <ac:chgData name="pantelis balaouras" userId="25e8755020fc1734" providerId="LiveId" clId="{92A10022-5FDC-4D79-859D-DF0FECB18ADA}" dt="2024-05-01T11:08:10.316" v="18"/>
          <ac:picMkLst>
            <pc:docMk/>
            <pc:sldMk cId="1915799683" sldId="404"/>
            <ac:picMk id="3" creationId="{3A00D1BB-9C38-800B-1DDD-52559A4342E3}"/>
          </ac:picMkLst>
        </pc:picChg>
        <pc:picChg chg="del mod">
          <ac:chgData name="pantelis balaouras" userId="25e8755020fc1734" providerId="LiveId" clId="{92A10022-5FDC-4D79-859D-DF0FECB18ADA}" dt="2024-05-01T11:08:02.578" v="17" actId="478"/>
          <ac:picMkLst>
            <pc:docMk/>
            <pc:sldMk cId="1915799683" sldId="404"/>
            <ac:picMk id="2050" creationId="{2AB980B0-03D2-2E64-6760-C23D435A121F}"/>
          </ac:picMkLst>
        </pc:picChg>
      </pc:sldChg>
      <pc:sldChg chg="addSp delSp modSp mod delAnim modAnim">
        <pc:chgData name="pantelis balaouras" userId="25e8755020fc1734" providerId="LiveId" clId="{92A10022-5FDC-4D79-859D-DF0FECB18ADA}" dt="2024-05-01T11:59:28.704" v="81" actId="20577"/>
        <pc:sldMkLst>
          <pc:docMk/>
          <pc:sldMk cId="3998387987" sldId="437"/>
        </pc:sldMkLst>
        <pc:spChg chg="add mod">
          <ac:chgData name="pantelis balaouras" userId="25e8755020fc1734" providerId="LiveId" clId="{92A10022-5FDC-4D79-859D-DF0FECB18ADA}" dt="2024-05-01T11:44:34.806" v="33" actId="1076"/>
          <ac:spMkLst>
            <pc:docMk/>
            <pc:sldMk cId="3998387987" sldId="437"/>
            <ac:spMk id="3" creationId="{17264997-BBDF-1A84-F3D3-701F3ED59250}"/>
          </ac:spMkLst>
        </pc:spChg>
        <pc:spChg chg="mod">
          <ac:chgData name="pantelis balaouras" userId="25e8755020fc1734" providerId="LiveId" clId="{92A10022-5FDC-4D79-859D-DF0FECB18ADA}" dt="2024-05-01T11:59:28.704" v="81" actId="20577"/>
          <ac:spMkLst>
            <pc:docMk/>
            <pc:sldMk cId="3998387987" sldId="437"/>
            <ac:spMk id="4" creationId="{9651827C-5BB0-427C-8C65-8784AC89CEFC}"/>
          </ac:spMkLst>
        </pc:spChg>
        <pc:spChg chg="del">
          <ac:chgData name="pantelis balaouras" userId="25e8755020fc1734" providerId="LiveId" clId="{92A10022-5FDC-4D79-859D-DF0FECB18ADA}" dt="2024-05-01T11:44:29.459" v="32" actId="478"/>
          <ac:spMkLst>
            <pc:docMk/>
            <pc:sldMk cId="3998387987" sldId="437"/>
            <ac:spMk id="5" creationId="{88178301-C8A7-4724-8CF8-344EAE75664C}"/>
          </ac:spMkLst>
        </pc:spChg>
      </pc:sldChg>
      <pc:sldChg chg="addSp delSp modSp mod delAnim modAnim">
        <pc:chgData name="pantelis balaouras" userId="25e8755020fc1734" providerId="LiveId" clId="{92A10022-5FDC-4D79-859D-DF0FECB18ADA}" dt="2024-05-01T11:57:15.069" v="43" actId="1076"/>
        <pc:sldMkLst>
          <pc:docMk/>
          <pc:sldMk cId="3833976795" sldId="439"/>
        </pc:sldMkLst>
        <pc:spChg chg="add mod">
          <ac:chgData name="pantelis balaouras" userId="25e8755020fc1734" providerId="LiveId" clId="{92A10022-5FDC-4D79-859D-DF0FECB18ADA}" dt="2024-05-01T11:56:52.215" v="39" actId="1076"/>
          <ac:spMkLst>
            <pc:docMk/>
            <pc:sldMk cId="3833976795" sldId="439"/>
            <ac:spMk id="2" creationId="{5045F096-306F-A502-A0CD-F942A3196CC0}"/>
          </ac:spMkLst>
        </pc:spChg>
        <pc:spChg chg="add mod">
          <ac:chgData name="pantelis balaouras" userId="25e8755020fc1734" providerId="LiveId" clId="{92A10022-5FDC-4D79-859D-DF0FECB18ADA}" dt="2024-05-01T11:57:15.069" v="43" actId="1076"/>
          <ac:spMkLst>
            <pc:docMk/>
            <pc:sldMk cId="3833976795" sldId="439"/>
            <ac:spMk id="3" creationId="{404C7ADF-8A63-CE66-7BF4-7B2999D8822F}"/>
          </ac:spMkLst>
        </pc:spChg>
        <pc:spChg chg="del">
          <ac:chgData name="pantelis balaouras" userId="25e8755020fc1734" providerId="LiveId" clId="{92A10022-5FDC-4D79-859D-DF0FECB18ADA}" dt="2024-05-01T11:57:07.019" v="42" actId="478"/>
          <ac:spMkLst>
            <pc:docMk/>
            <pc:sldMk cId="3833976795" sldId="439"/>
            <ac:spMk id="5" creationId="{88178301-C8A7-4724-8CF8-344EAE75664C}"/>
          </ac:spMkLst>
        </pc:spChg>
        <pc:spChg chg="del">
          <ac:chgData name="pantelis balaouras" userId="25e8755020fc1734" providerId="LiveId" clId="{92A10022-5FDC-4D79-859D-DF0FECB18ADA}" dt="2024-05-01T11:56:34.978" v="37" actId="478"/>
          <ac:spMkLst>
            <pc:docMk/>
            <pc:sldMk cId="3833976795" sldId="439"/>
            <ac:spMk id="11" creationId="{B08E9EB4-6838-4FCD-B853-E6E51FCAD438}"/>
          </ac:spMkLst>
        </pc:spChg>
      </pc:sldChg>
      <pc:sldChg chg="addSp delSp modSp mod delAnim modAnim">
        <pc:chgData name="pantelis balaouras" userId="25e8755020fc1734" providerId="LiveId" clId="{92A10022-5FDC-4D79-859D-DF0FECB18ADA}" dt="2024-05-01T12:00:16.620" v="88" actId="1076"/>
        <pc:sldMkLst>
          <pc:docMk/>
          <pc:sldMk cId="1072759670" sldId="440"/>
        </pc:sldMkLst>
        <pc:spChg chg="add mod">
          <ac:chgData name="pantelis balaouras" userId="25e8755020fc1734" providerId="LiveId" clId="{92A10022-5FDC-4D79-859D-DF0FECB18ADA}" dt="2024-05-01T12:00:16.620" v="88" actId="1076"/>
          <ac:spMkLst>
            <pc:docMk/>
            <pc:sldMk cId="1072759670" sldId="440"/>
            <ac:spMk id="2" creationId="{2820AE4A-C0AE-8031-8456-F2AC0F597356}"/>
          </ac:spMkLst>
        </pc:spChg>
        <pc:spChg chg="add mod">
          <ac:chgData name="pantelis balaouras" userId="25e8755020fc1734" providerId="LiveId" clId="{92A10022-5FDC-4D79-859D-DF0FECB18ADA}" dt="2024-05-01T12:00:09.475" v="87" actId="1076"/>
          <ac:spMkLst>
            <pc:docMk/>
            <pc:sldMk cId="1072759670" sldId="440"/>
            <ac:spMk id="3" creationId="{40FAAD88-8716-A0B9-716A-49080BB8FEF3}"/>
          </ac:spMkLst>
        </pc:spChg>
        <pc:spChg chg="mod">
          <ac:chgData name="pantelis balaouras" userId="25e8755020fc1734" providerId="LiveId" clId="{92A10022-5FDC-4D79-859D-DF0FECB18ADA}" dt="2024-05-01T11:59:15.593" v="79" actId="6549"/>
          <ac:spMkLst>
            <pc:docMk/>
            <pc:sldMk cId="1072759670" sldId="440"/>
            <ac:spMk id="5" creationId="{88178301-C8A7-4724-8CF8-344EAE75664C}"/>
          </ac:spMkLst>
        </pc:spChg>
        <pc:spChg chg="add mod">
          <ac:chgData name="pantelis balaouras" userId="25e8755020fc1734" providerId="LiveId" clId="{92A10022-5FDC-4D79-859D-DF0FECB18ADA}" dt="2024-05-01T11:59:39.286" v="82" actId="1076"/>
          <ac:spMkLst>
            <pc:docMk/>
            <pc:sldMk cId="1072759670" sldId="440"/>
            <ac:spMk id="6" creationId="{27DAFA60-08FF-E63C-EBDB-145DF7E796E3}"/>
          </ac:spMkLst>
        </pc:spChg>
        <pc:spChg chg="del">
          <ac:chgData name="pantelis balaouras" userId="25e8755020fc1734" providerId="LiveId" clId="{92A10022-5FDC-4D79-859D-DF0FECB18ADA}" dt="2024-05-01T12:00:03.661" v="85" actId="478"/>
          <ac:spMkLst>
            <pc:docMk/>
            <pc:sldMk cId="1072759670" sldId="440"/>
            <ac:spMk id="10" creationId="{E448F981-31BC-4A5C-A52A-2CB296CA1B95}"/>
          </ac:spMkLst>
        </pc:spChg>
        <pc:spChg chg="del">
          <ac:chgData name="pantelis balaouras" userId="25e8755020fc1734" providerId="LiveId" clId="{92A10022-5FDC-4D79-859D-DF0FECB18ADA}" dt="2024-05-01T11:59:12.353" v="78" actId="478"/>
          <ac:spMkLst>
            <pc:docMk/>
            <pc:sldMk cId="1072759670" sldId="440"/>
            <ac:spMk id="11" creationId="{B08E9EB4-6838-4FCD-B853-E6E51FCAD438}"/>
          </ac:spMkLst>
        </pc:spChg>
        <pc:spChg chg="del mod">
          <ac:chgData name="pantelis balaouras" userId="25e8755020fc1734" providerId="LiveId" clId="{92A10022-5FDC-4D79-859D-DF0FECB18ADA}" dt="2024-05-01T12:00:05.098" v="86" actId="478"/>
          <ac:spMkLst>
            <pc:docMk/>
            <pc:sldMk cId="1072759670" sldId="440"/>
            <ac:spMk id="12" creationId="{330EFFD1-979D-4EE1-BDD9-918267F048CC}"/>
          </ac:spMkLst>
        </pc:spChg>
      </pc:sldChg>
      <pc:sldChg chg="modSp mod">
        <pc:chgData name="pantelis balaouras" userId="25e8755020fc1734" providerId="LiveId" clId="{92A10022-5FDC-4D79-859D-DF0FECB18ADA}" dt="2024-05-01T12:04:23.601" v="143" actId="6549"/>
        <pc:sldMkLst>
          <pc:docMk/>
          <pc:sldMk cId="2063507733" sldId="442"/>
        </pc:sldMkLst>
        <pc:spChg chg="mod">
          <ac:chgData name="pantelis balaouras" userId="25e8755020fc1734" providerId="LiveId" clId="{92A10022-5FDC-4D79-859D-DF0FECB18ADA}" dt="2024-05-01T12:04:23.601" v="143" actId="6549"/>
          <ac:spMkLst>
            <pc:docMk/>
            <pc:sldMk cId="2063507733" sldId="442"/>
            <ac:spMk id="5" creationId="{88178301-C8A7-4724-8CF8-344EAE75664C}"/>
          </ac:spMkLst>
        </pc:spChg>
        <pc:spChg chg="mod">
          <ac:chgData name="pantelis balaouras" userId="25e8755020fc1734" providerId="LiveId" clId="{92A10022-5FDC-4D79-859D-DF0FECB18ADA}" dt="2024-05-01T11:57:38.012" v="55" actId="20577"/>
          <ac:spMkLst>
            <pc:docMk/>
            <pc:sldMk cId="2063507733" sldId="442"/>
            <ac:spMk id="10" creationId="{E448F981-31BC-4A5C-A52A-2CB296CA1B95}"/>
          </ac:spMkLst>
        </pc:spChg>
      </pc:sldChg>
      <pc:sldChg chg="addSp delSp modSp mod delAnim modAnim">
        <pc:chgData name="pantelis balaouras" userId="25e8755020fc1734" providerId="LiveId" clId="{92A10022-5FDC-4D79-859D-DF0FECB18ADA}" dt="2024-05-01T11:58:26.063" v="68" actId="1076"/>
        <pc:sldMkLst>
          <pc:docMk/>
          <pc:sldMk cId="3053928393" sldId="444"/>
        </pc:sldMkLst>
        <pc:spChg chg="add mod">
          <ac:chgData name="pantelis balaouras" userId="25e8755020fc1734" providerId="LiveId" clId="{92A10022-5FDC-4D79-859D-DF0FECB18ADA}" dt="2024-05-01T11:58:26.063" v="68" actId="1076"/>
          <ac:spMkLst>
            <pc:docMk/>
            <pc:sldMk cId="3053928393" sldId="444"/>
            <ac:spMk id="2" creationId="{A45518AA-F061-EE6C-06B7-F594F1AC7F8C}"/>
          </ac:spMkLst>
        </pc:spChg>
        <pc:spChg chg="del">
          <ac:chgData name="pantelis balaouras" userId="25e8755020fc1734" providerId="LiveId" clId="{92A10022-5FDC-4D79-859D-DF0FECB18ADA}" dt="2024-05-01T11:58:16.508" v="67" actId="478"/>
          <ac:spMkLst>
            <pc:docMk/>
            <pc:sldMk cId="3053928393" sldId="444"/>
            <ac:spMk id="10" creationId="{E448F981-31BC-4A5C-A52A-2CB296CA1B95}"/>
          </ac:spMkLst>
        </pc:spChg>
      </pc:sldChg>
      <pc:sldChg chg="modSp mod">
        <pc:chgData name="pantelis balaouras" userId="25e8755020fc1734" providerId="LiveId" clId="{92A10022-5FDC-4D79-859D-DF0FECB18ADA}" dt="2024-05-01T12:00:57.899" v="109" actId="6549"/>
        <pc:sldMkLst>
          <pc:docMk/>
          <pc:sldMk cId="1769676193" sldId="452"/>
        </pc:sldMkLst>
        <pc:spChg chg="mod">
          <ac:chgData name="pantelis balaouras" userId="25e8755020fc1734" providerId="LiveId" clId="{92A10022-5FDC-4D79-859D-DF0FECB18ADA}" dt="2024-05-01T12:00:57.899" v="109" actId="6549"/>
          <ac:spMkLst>
            <pc:docMk/>
            <pc:sldMk cId="1769676193" sldId="452"/>
            <ac:spMk id="5" creationId="{88178301-C8A7-4724-8CF8-344EAE75664C}"/>
          </ac:spMkLst>
        </pc:spChg>
        <pc:spChg chg="mod">
          <ac:chgData name="pantelis balaouras" userId="25e8755020fc1734" providerId="LiveId" clId="{92A10022-5FDC-4D79-859D-DF0FECB18ADA}" dt="2024-05-01T12:00:51.231" v="100" actId="20577"/>
          <ac:spMkLst>
            <pc:docMk/>
            <pc:sldMk cId="1769676193" sldId="452"/>
            <ac:spMk id="10" creationId="{E448F981-31BC-4A5C-A52A-2CB296CA1B95}"/>
          </ac:spMkLst>
        </pc:spChg>
      </pc:sldChg>
      <pc:sldChg chg="addSp delSp modSp mod delAnim modAnim">
        <pc:chgData name="pantelis balaouras" userId="25e8755020fc1734" providerId="LiveId" clId="{92A10022-5FDC-4D79-859D-DF0FECB18ADA}" dt="2024-05-01T12:02:03.067" v="125" actId="1076"/>
        <pc:sldMkLst>
          <pc:docMk/>
          <pc:sldMk cId="2417493894" sldId="456"/>
        </pc:sldMkLst>
        <pc:spChg chg="add mod">
          <ac:chgData name="pantelis balaouras" userId="25e8755020fc1734" providerId="LiveId" clId="{92A10022-5FDC-4D79-859D-DF0FECB18ADA}" dt="2024-05-01T12:01:34.130" v="114" actId="1076"/>
          <ac:spMkLst>
            <pc:docMk/>
            <pc:sldMk cId="2417493894" sldId="456"/>
            <ac:spMk id="2" creationId="{453F1606-7CA3-397D-C6BF-162075F56CBA}"/>
          </ac:spMkLst>
        </pc:spChg>
        <pc:spChg chg="add mod">
          <ac:chgData name="pantelis balaouras" userId="25e8755020fc1734" providerId="LiveId" clId="{92A10022-5FDC-4D79-859D-DF0FECB18ADA}" dt="2024-05-01T12:02:03.067" v="125" actId="1076"/>
          <ac:spMkLst>
            <pc:docMk/>
            <pc:sldMk cId="2417493894" sldId="456"/>
            <ac:spMk id="3" creationId="{CAAE83D5-94E1-E69B-F4FC-8082A441E4B5}"/>
          </ac:spMkLst>
        </pc:spChg>
        <pc:spChg chg="del">
          <ac:chgData name="pantelis balaouras" userId="25e8755020fc1734" providerId="LiveId" clId="{92A10022-5FDC-4D79-859D-DF0FECB18ADA}" dt="2024-05-01T12:01:46.564" v="117" actId="478"/>
          <ac:spMkLst>
            <pc:docMk/>
            <pc:sldMk cId="2417493894" sldId="456"/>
            <ac:spMk id="5" creationId="{88178301-C8A7-4724-8CF8-344EAE75664C}"/>
          </ac:spMkLst>
        </pc:spChg>
        <pc:spChg chg="del">
          <ac:chgData name="pantelis balaouras" userId="25e8755020fc1734" providerId="LiveId" clId="{92A10022-5FDC-4D79-859D-DF0FECB18ADA}" dt="2024-05-01T12:01:26.700" v="113" actId="478"/>
          <ac:spMkLst>
            <pc:docMk/>
            <pc:sldMk cId="2417493894" sldId="456"/>
            <ac:spMk id="11" creationId="{B08E9EB4-6838-4FCD-B853-E6E51FCAD438}"/>
          </ac:spMkLst>
        </pc:spChg>
      </pc:sldChg>
      <pc:sldChg chg="modSp mod">
        <pc:chgData name="pantelis balaouras" userId="25e8755020fc1734" providerId="LiveId" clId="{92A10022-5FDC-4D79-859D-DF0FECB18ADA}" dt="2024-05-01T11:07:49.930" v="14" actId="14100"/>
        <pc:sldMkLst>
          <pc:docMk/>
          <pc:sldMk cId="3540078219" sldId="457"/>
        </pc:sldMkLst>
        <pc:spChg chg="mod">
          <ac:chgData name="pantelis balaouras" userId="25e8755020fc1734" providerId="LiveId" clId="{92A10022-5FDC-4D79-859D-DF0FECB18ADA}" dt="2024-05-01T11:07:49.930" v="14" actId="14100"/>
          <ac:spMkLst>
            <pc:docMk/>
            <pc:sldMk cId="3540078219" sldId="457"/>
            <ac:spMk id="4" creationId="{122BC770-408C-50C8-126F-18790E99F2CB}"/>
          </ac:spMkLst>
        </pc:spChg>
      </pc:sldChg>
      <pc:sldChg chg="addSp delSp modSp mod delAnim modAnim">
        <pc:chgData name="pantelis balaouras" userId="25e8755020fc1734" providerId="LiveId" clId="{92A10022-5FDC-4D79-859D-DF0FECB18ADA}" dt="2024-05-01T12:02:23.348" v="128"/>
        <pc:sldMkLst>
          <pc:docMk/>
          <pc:sldMk cId="920710917" sldId="458"/>
        </pc:sldMkLst>
        <pc:spChg chg="add mod">
          <ac:chgData name="pantelis balaouras" userId="25e8755020fc1734" providerId="LiveId" clId="{92A10022-5FDC-4D79-859D-DF0FECB18ADA}" dt="2024-05-01T12:02:23.348" v="128"/>
          <ac:spMkLst>
            <pc:docMk/>
            <pc:sldMk cId="920710917" sldId="458"/>
            <ac:spMk id="2" creationId="{C76CDE12-5511-424D-19B5-5EC439569320}"/>
          </ac:spMkLst>
        </pc:spChg>
        <pc:spChg chg="add mod">
          <ac:chgData name="pantelis balaouras" userId="25e8755020fc1734" providerId="LiveId" clId="{92A10022-5FDC-4D79-859D-DF0FECB18ADA}" dt="2024-05-01T12:02:23.348" v="128"/>
          <ac:spMkLst>
            <pc:docMk/>
            <pc:sldMk cId="920710917" sldId="458"/>
            <ac:spMk id="3" creationId="{7DCD47D7-0C88-2FEC-FD06-BC192015A4F3}"/>
          </ac:spMkLst>
        </pc:spChg>
        <pc:spChg chg="del">
          <ac:chgData name="pantelis balaouras" userId="25e8755020fc1734" providerId="LiveId" clId="{92A10022-5FDC-4D79-859D-DF0FECB18ADA}" dt="2024-05-01T12:02:20.396" v="126" actId="478"/>
          <ac:spMkLst>
            <pc:docMk/>
            <pc:sldMk cId="920710917" sldId="458"/>
            <ac:spMk id="5" creationId="{88178301-C8A7-4724-8CF8-344EAE75664C}"/>
          </ac:spMkLst>
        </pc:spChg>
        <pc:spChg chg="del">
          <ac:chgData name="pantelis balaouras" userId="25e8755020fc1734" providerId="LiveId" clId="{92A10022-5FDC-4D79-859D-DF0FECB18ADA}" dt="2024-05-01T12:02:22.016" v="127" actId="478"/>
          <ac:spMkLst>
            <pc:docMk/>
            <pc:sldMk cId="920710917" sldId="458"/>
            <ac:spMk id="10" creationId="{E448F981-31BC-4A5C-A52A-2CB296CA1B95}"/>
          </ac:spMkLst>
        </pc:spChg>
      </pc:sldChg>
      <pc:sldChg chg="addSp delSp modSp mod delAnim modAnim">
        <pc:chgData name="pantelis balaouras" userId="25e8755020fc1734" providerId="LiveId" clId="{92A10022-5FDC-4D79-859D-DF0FECB18ADA}" dt="2024-05-01T12:03:51.456" v="141" actId="1076"/>
        <pc:sldMkLst>
          <pc:docMk/>
          <pc:sldMk cId="2364836531" sldId="459"/>
        </pc:sldMkLst>
        <pc:spChg chg="add mod">
          <ac:chgData name="pantelis balaouras" userId="25e8755020fc1734" providerId="LiveId" clId="{92A10022-5FDC-4D79-859D-DF0FECB18ADA}" dt="2024-05-01T12:03:35.558" v="138" actId="1076"/>
          <ac:spMkLst>
            <pc:docMk/>
            <pc:sldMk cId="2364836531" sldId="459"/>
            <ac:spMk id="2" creationId="{125F46EE-6CDA-8890-2C52-D9C9E385EB0C}"/>
          </ac:spMkLst>
        </pc:spChg>
        <pc:spChg chg="add mod">
          <ac:chgData name="pantelis balaouras" userId="25e8755020fc1734" providerId="LiveId" clId="{92A10022-5FDC-4D79-859D-DF0FECB18ADA}" dt="2024-05-01T12:03:16.580" v="135" actId="1076"/>
          <ac:spMkLst>
            <pc:docMk/>
            <pc:sldMk cId="2364836531" sldId="459"/>
            <ac:spMk id="3" creationId="{0F4E5BB2-8B66-2676-A3B1-75DE3D29E88D}"/>
          </ac:spMkLst>
        </pc:spChg>
        <pc:spChg chg="mod">
          <ac:chgData name="pantelis balaouras" userId="25e8755020fc1734" providerId="LiveId" clId="{92A10022-5FDC-4D79-859D-DF0FECB18ADA}" dt="2024-05-01T12:03:51.456" v="141" actId="1076"/>
          <ac:spMkLst>
            <pc:docMk/>
            <pc:sldMk cId="2364836531" sldId="459"/>
            <ac:spMk id="10" creationId="{E448F981-31BC-4A5C-A52A-2CB296CA1B95}"/>
          </ac:spMkLst>
        </pc:spChg>
        <pc:spChg chg="del">
          <ac:chgData name="pantelis balaouras" userId="25e8755020fc1734" providerId="LiveId" clId="{92A10022-5FDC-4D79-859D-DF0FECB18ADA}" dt="2024-05-01T12:03:45.553" v="140" actId="478"/>
          <ac:spMkLst>
            <pc:docMk/>
            <pc:sldMk cId="2364836531" sldId="459"/>
            <ac:spMk id="11" creationId="{B08E9EB4-6838-4FCD-B853-E6E51FCAD438}"/>
          </ac:spMkLst>
        </pc:spChg>
        <pc:spChg chg="del">
          <ac:chgData name="pantelis balaouras" userId="25e8755020fc1734" providerId="LiveId" clId="{92A10022-5FDC-4D79-859D-DF0FECB18ADA}" dt="2024-05-01T12:03:27.539" v="137" actId="478"/>
          <ac:spMkLst>
            <pc:docMk/>
            <pc:sldMk cId="2364836531" sldId="459"/>
            <ac:spMk id="12" creationId="{330EFFD1-979D-4EE1-BDD9-918267F048CC}"/>
          </ac:spMkLst>
        </pc:spChg>
      </pc:sldChg>
      <pc:sldChg chg="addSp delSp modSp mod delAnim modAnim">
        <pc:chgData name="pantelis balaouras" userId="25e8755020fc1734" providerId="LiveId" clId="{92A10022-5FDC-4D79-859D-DF0FECB18ADA}" dt="2024-05-01T12:04:11.936" v="142" actId="6549"/>
        <pc:sldMkLst>
          <pc:docMk/>
          <pc:sldMk cId="1891001830" sldId="460"/>
        </pc:sldMkLst>
        <pc:spChg chg="add mod">
          <ac:chgData name="pantelis balaouras" userId="25e8755020fc1734" providerId="LiveId" clId="{92A10022-5FDC-4D79-859D-DF0FECB18ADA}" dt="2024-05-01T12:04:11.936" v="142" actId="6549"/>
          <ac:spMkLst>
            <pc:docMk/>
            <pc:sldMk cId="1891001830" sldId="460"/>
            <ac:spMk id="2" creationId="{2B18EBC2-C597-E149-F7FB-2325398F777F}"/>
          </ac:spMkLst>
        </pc:spChg>
        <pc:spChg chg="add mod">
          <ac:chgData name="pantelis balaouras" userId="25e8755020fc1734" providerId="LiveId" clId="{92A10022-5FDC-4D79-859D-DF0FECB18ADA}" dt="2024-05-01T12:02:44.829" v="130"/>
          <ac:spMkLst>
            <pc:docMk/>
            <pc:sldMk cId="1891001830" sldId="460"/>
            <ac:spMk id="3" creationId="{8E6EDB1D-739B-CB3E-986A-C5618EE44AC4}"/>
          </ac:spMkLst>
        </pc:spChg>
        <pc:spChg chg="del">
          <ac:chgData name="pantelis balaouras" userId="25e8755020fc1734" providerId="LiveId" clId="{92A10022-5FDC-4D79-859D-DF0FECB18ADA}" dt="2024-05-01T12:02:43.739" v="129" actId="478"/>
          <ac:spMkLst>
            <pc:docMk/>
            <pc:sldMk cId="1891001830" sldId="460"/>
            <ac:spMk id="5" creationId="{88178301-C8A7-4724-8CF8-344EAE75664C}"/>
          </ac:spMkLst>
        </pc:spChg>
        <pc:spChg chg="del">
          <ac:chgData name="pantelis balaouras" userId="25e8755020fc1734" providerId="LiveId" clId="{92A10022-5FDC-4D79-859D-DF0FECB18ADA}" dt="2024-05-01T12:02:43.739" v="129" actId="478"/>
          <ac:spMkLst>
            <pc:docMk/>
            <pc:sldMk cId="1891001830" sldId="460"/>
            <ac:spMk id="10" creationId="{E448F981-31BC-4A5C-A52A-2CB296CA1B95}"/>
          </ac:spMkLst>
        </pc:spChg>
      </pc:sldChg>
      <pc:sldMasterChg chg="modSldLayout">
        <pc:chgData name="pantelis balaouras" userId="25e8755020fc1734" providerId="LiveId" clId="{92A10022-5FDC-4D79-859D-DF0FECB18ADA}" dt="2024-05-01T11:08:49.257" v="28" actId="20577"/>
        <pc:sldMasterMkLst>
          <pc:docMk/>
          <pc:sldMasterMk cId="1468923052" sldId="2147483648"/>
        </pc:sldMasterMkLst>
        <pc:sldLayoutChg chg="modSp mod">
          <pc:chgData name="pantelis balaouras" userId="25e8755020fc1734" providerId="LiveId" clId="{92A10022-5FDC-4D79-859D-DF0FECB18ADA}" dt="2024-05-01T11:08:34.554" v="20" actId="20577"/>
          <pc:sldLayoutMkLst>
            <pc:docMk/>
            <pc:sldMasterMk cId="1468923052" sldId="2147483648"/>
            <pc:sldLayoutMk cId="2577986437" sldId="2147483661"/>
          </pc:sldLayoutMkLst>
          <pc:spChg chg="mod">
            <ac:chgData name="pantelis balaouras" userId="25e8755020fc1734" providerId="LiveId" clId="{92A10022-5FDC-4D79-859D-DF0FECB18ADA}" dt="2024-05-01T11:08:34.554" v="20" actId="20577"/>
            <ac:spMkLst>
              <pc:docMk/>
              <pc:sldMasterMk cId="1468923052" sldId="2147483648"/>
              <pc:sldLayoutMk cId="2577986437" sldId="2147483661"/>
              <ac:spMk id="11" creationId="{2B11A1E7-A92D-4ADD-A414-173299287A7B}"/>
            </ac:spMkLst>
          </pc:spChg>
        </pc:sldLayoutChg>
        <pc:sldLayoutChg chg="modSp mod">
          <pc:chgData name="pantelis balaouras" userId="25e8755020fc1734" providerId="LiveId" clId="{92A10022-5FDC-4D79-859D-DF0FECB18ADA}" dt="2024-05-01T11:08:40.140" v="22" actId="20577"/>
          <pc:sldLayoutMkLst>
            <pc:docMk/>
            <pc:sldMasterMk cId="1468923052" sldId="2147483648"/>
            <pc:sldLayoutMk cId="2515741970" sldId="2147483665"/>
          </pc:sldLayoutMkLst>
          <pc:spChg chg="mod">
            <ac:chgData name="pantelis balaouras" userId="25e8755020fc1734" providerId="LiveId" clId="{92A10022-5FDC-4D79-859D-DF0FECB18ADA}" dt="2024-05-01T11:08:40.140" v="22" actId="20577"/>
            <ac:spMkLst>
              <pc:docMk/>
              <pc:sldMasterMk cId="1468923052" sldId="2147483648"/>
              <pc:sldLayoutMk cId="2515741970" sldId="2147483665"/>
              <ac:spMk id="6" creationId="{CA3CB49D-6037-D654-139D-27D28DCF05C0}"/>
            </ac:spMkLst>
          </pc:spChg>
        </pc:sldLayoutChg>
        <pc:sldLayoutChg chg="modSp mod">
          <pc:chgData name="pantelis balaouras" userId="25e8755020fc1734" providerId="LiveId" clId="{92A10022-5FDC-4D79-859D-DF0FECB18ADA}" dt="2024-05-01T11:08:49.257" v="28" actId="20577"/>
          <pc:sldLayoutMkLst>
            <pc:docMk/>
            <pc:sldMasterMk cId="1468923052" sldId="2147483648"/>
            <pc:sldLayoutMk cId="2336866591" sldId="2147483666"/>
          </pc:sldLayoutMkLst>
          <pc:spChg chg="mod">
            <ac:chgData name="pantelis balaouras" userId="25e8755020fc1734" providerId="LiveId" clId="{92A10022-5FDC-4D79-859D-DF0FECB18ADA}" dt="2024-05-01T11:08:49.257" v="28" actId="20577"/>
            <ac:spMkLst>
              <pc:docMk/>
              <pc:sldMasterMk cId="1468923052" sldId="2147483648"/>
              <pc:sldLayoutMk cId="2336866591" sldId="2147483666"/>
              <ac:spMk id="4" creationId="{28198CF2-91B3-6C1C-0A93-DC5CB01069DA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5358F-2C12-40D3-A142-40CC932D99A4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l-GR"/>
        </a:p>
      </dgm:t>
    </dgm:pt>
    <dgm:pt modelId="{EC327B3B-64E2-4867-8E05-4626CF7AA557}">
      <dgm:prSet phldrT="[Κείμενο]" custT="1"/>
      <dgm:spPr>
        <a:solidFill>
          <a:srgbClr val="C00000"/>
        </a:solidFill>
      </dgm:spPr>
      <dgm:t>
        <a:bodyPr/>
        <a:lstStyle/>
        <a:p>
          <a:r>
            <a:rPr lang="en-US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Cuestionario y autoevaluación</a:t>
          </a:r>
          <a:endParaRPr lang="el-GR" sz="21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F29B433-28C4-4212-B73F-BBA2E55D71FD}" type="parTrans" cxnId="{013F4C26-68C0-4526-9DB3-5EB519553F3C}">
      <dgm:prSet/>
      <dgm:spPr/>
      <dgm:t>
        <a:bodyPr/>
        <a:lstStyle/>
        <a:p>
          <a:endParaRPr lang="el-GR" sz="16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EA5345-B843-40CC-AF3F-48429EEC6F62}" type="sibTrans" cxnId="{013F4C26-68C0-4526-9DB3-5EB519553F3C}">
      <dgm:prSet/>
      <dgm:spPr/>
      <dgm:t>
        <a:bodyPr/>
        <a:lstStyle/>
        <a:p>
          <a:endParaRPr lang="el-G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E395D00-6435-47AF-BDD1-99EEEBD551EE}" type="pres">
      <dgm:prSet presAssocID="{C4D5358F-2C12-40D3-A142-40CC932D99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70C7429-9401-4802-AB33-313A76532508}" type="pres">
      <dgm:prSet presAssocID="{EC327B3B-64E2-4867-8E05-4626CF7AA557}" presName="parentText" presStyleLbl="node1" presStyleIdx="0" presStyleCnt="1" custScaleY="59573" custLinFactNeighborX="-3215" custLinFactNeighborY="-9452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13F4C26-68C0-4526-9DB3-5EB519553F3C}" srcId="{C4D5358F-2C12-40D3-A142-40CC932D99A4}" destId="{EC327B3B-64E2-4867-8E05-4626CF7AA557}" srcOrd="0" destOrd="0" parTransId="{DF29B433-28C4-4212-B73F-BBA2E55D71FD}" sibTransId="{E3EA5345-B843-40CC-AF3F-48429EEC6F62}"/>
    <dgm:cxn modelId="{71170B66-801D-42B1-BD88-3067EF1E3D30}" type="presOf" srcId="{EC327B3B-64E2-4867-8E05-4626CF7AA557}" destId="{470C7429-9401-4802-AB33-313A76532508}" srcOrd="0" destOrd="0" presId="urn:microsoft.com/office/officeart/2005/8/layout/vList2"/>
    <dgm:cxn modelId="{7533573D-AE90-413F-8D5E-92E484CC53EE}" type="presOf" srcId="{C4D5358F-2C12-40D3-A142-40CC932D99A4}" destId="{1E395D00-6435-47AF-BDD1-99EEEBD551EE}" srcOrd="0" destOrd="0" presId="urn:microsoft.com/office/officeart/2005/8/layout/vList2"/>
    <dgm:cxn modelId="{D194C380-2F5A-4D83-B19D-EDEBF138C04E}" type="presParOf" srcId="{1E395D00-6435-47AF-BDD1-99EEEBD551EE}" destId="{470C7429-9401-4802-AB33-313A7653250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0C7429-9401-4802-AB33-313A76532508}">
      <dsp:nvSpPr>
        <dsp:cNvPr id="0" name=""/>
        <dsp:cNvSpPr/>
      </dsp:nvSpPr>
      <dsp:spPr>
        <a:xfrm>
          <a:off x="0" y="747745"/>
          <a:ext cx="6251110" cy="724884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1. Cuestionario y autoevaluación</a:t>
          </a:r>
          <a:endParaRPr lang="el-GR" sz="21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386" y="783131"/>
        <a:ext cx="6180338" cy="654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26/7/2024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26/7/2024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10780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 err="1" smtClean="0"/>
              <a:t>Verdadero</a:t>
            </a:r>
            <a:endParaRPr lang="en-GB" baseline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45302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A y B y C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4934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TRUE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6950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 y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23733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FALSO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3227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3197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A y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C y D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6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346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Respuestas </a:t>
            </a:r>
            <a:r>
              <a:rPr lang="en-GB" dirty="0"/>
              <a:t>correctas</a:t>
            </a:r>
            <a:r>
              <a:rPr lang="en-GB" baseline="0" dirty="0"/>
              <a:t>: A y B y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311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 y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240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30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="" xmlns:ask="http://schemas.microsoft.com/office/drawing/2018/sketchyshapes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532CAFD4-E5F6-DB64-4C00-8F6568C21D15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980" y="6374858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9AC18A60-AF1F-03C0-B0BE-E0F798ADD6AC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980" y="6374858"/>
            <a:ext cx="1684020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19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B9911DEF-60F4-4A71-9614-3CF965F78B27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980" y="6374858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2.2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Cómo buscar y seleccionar aplicaciones de salud</a:t>
            </a:r>
            <a:endParaRPr lang="es-E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2.2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Cómo buscar y seleccionar aplicaciones de salud</a:t>
            </a:r>
            <a:endParaRPr lang="es-E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2.2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s-E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Cómo buscar y seleccionar aplicaciones de salud</a:t>
            </a:r>
            <a:endParaRPr lang="es-E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26/7/2024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5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4.jpeg"/><Relationship Id="rId5" Type="http://schemas.openxmlformats.org/officeDocument/2006/relationships/image" Target="../media/image11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3.jpeg"/><Relationship Id="rId14" Type="http://schemas.openxmlformats.org/officeDocument/2006/relationships/hyperlink" Target="https://www.oxfamitalia.org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84371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2 - Sesión de autoaprendizaje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(2.3)</a:t>
            </a:r>
            <a: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3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Cómo buscar y seleccionar aplicaciones de salud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7" name="Ορθογώνιο 6">
            <a:extLst>
              <a:ext uri="{FF2B5EF4-FFF2-40B4-BE49-F238E27FC236}">
                <a16:creationId xmlns:a16="http://schemas.microsoft.com/office/drawing/2014/main" id="{52BA3253-2FE1-4A1C-A187-C823533C3003}"/>
              </a:ext>
            </a:extLst>
          </p:cNvPr>
          <p:cNvSpPr/>
          <p:nvPr/>
        </p:nvSpPr>
        <p:spPr>
          <a:xfrm>
            <a:off x="-835" y="489244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>
                    <a:lumMod val="95000"/>
                  </a:schemeClr>
                </a:solidFill>
              </a:rPr>
              <a:t>6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9" name="Ορθογώνιο 15">
            <a:extLst>
              <a:ext uri="{FF2B5EF4-FFF2-40B4-BE49-F238E27FC236}">
                <a16:creationId xmlns:a16="http://schemas.microsoft.com/office/drawing/2014/main" id="{E2D62582-C445-4009-AC95-BBAC912350A5}"/>
              </a:ext>
            </a:extLst>
          </p:cNvPr>
          <p:cNvSpPr/>
          <p:nvPr/>
        </p:nvSpPr>
        <p:spPr>
          <a:xfrm>
            <a:off x="-8163" y="1495460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6" name="Εικόνα 25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77" y="6420130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07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Hay que ser escéptico si los únicos datos sobre la eficacia de una aplicación proceden del propio desarrollador.</a:t>
            </a:r>
            <a:endParaRPr lang="el-GR" b="1" i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967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¿Cuáles son los riesgos de utilizar aplicaciones sanitarias de baja calidad?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Las aplicaciones pueden contener información deficiente o incluso incorrecta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Las aplicaciones de salud no suelen entrañar riesgos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158476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400" b="1" i="1" dirty="0"/>
              <a:t>Tres respuestas correctas.</a:t>
            </a:r>
            <a:endParaRPr lang="el-GR" sz="1400" b="1" i="1" dirty="0" err="1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53F1606-7CA3-397D-C6BF-162075F56CBA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La desinformación de una app puede llevar a una evaluación incorrecta de una enfermedad</a:t>
            </a:r>
            <a:endParaRPr lang="el-GR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CAAE83D5-94E1-E69B-F4FC-8082A441E4B5}"/>
              </a:ext>
            </a:extLst>
          </p:cNvPr>
          <p:cNvSpPr/>
          <p:nvPr/>
        </p:nvSpPr>
        <p:spPr>
          <a:xfrm>
            <a:off x="2105025" y="248121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Las apps pueden hacer afirmaciones falsas sobre la salud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1749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1739265" y="876300"/>
            <a:ext cx="8298815" cy="1216660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Un mal diseño de la aplicación, como una interfaz de usuario incómoda, puede conducir a un uso poco frecuente y a una menor adherencia al tratamiento cuando se utiliza como complemento de una terapia.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76CDE12-5511-424D-19B5-5EC439569320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7DCD47D7-0C88-2FEC-FD06-BC192015A4F3}"/>
              </a:ext>
            </a:extLst>
          </p:cNvPr>
          <p:cNvSpPr/>
          <p:nvPr/>
        </p:nvSpPr>
        <p:spPr>
          <a:xfrm>
            <a:off x="2105025" y="252412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2071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¿Qué más hay que tener en cuenta antes de comprometerse con una aplicación?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¿Puedo crear una cuenta con mi nombre de usuario favorito?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Comprométete sólo con aplicaciones que prometan resultados en un máximo de 3 días.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400" b="1" i="1" dirty="0"/>
              <a:t>Dos respuestas son correctas.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125F46EE-6CDA-8890-2C52-D9C9E385EB0C}"/>
              </a:ext>
            </a:extLst>
          </p:cNvPr>
          <p:cNvSpPr/>
          <p:nvPr/>
        </p:nvSpPr>
        <p:spPr>
          <a:xfrm>
            <a:off x="6134100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¿Es la aplicación cómoda de usar para que quieras utilizarla con regularidad?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0F4E5BB2-8B66-2676-A3B1-75DE3D29E88D}"/>
              </a:ext>
            </a:extLst>
          </p:cNvPr>
          <p:cNvSpPr/>
          <p:nvPr/>
        </p:nvSpPr>
        <p:spPr>
          <a:xfrm>
            <a:off x="6134100" y="24542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¿Requiere la aplicación compras dentro de la aplicación para ser útil?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483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Si sus datos se filtran debido a las bajas normas de protección de datos, es muy fácil volver a borrarlos de Internet.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B18EBC2-C597-E149-F7FB-2325398F777F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8E6EDB1D-739B-CB3E-986A-C5618EE44AC4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9100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:p14="http://schemas.microsoft.com/office/powerpoint/2010/main" xmlns:a14="http://schemas.microsoft.com/office/drawing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228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sz="2800" dirty="0">
                <a:solidFill>
                  <a:srgbClr val="C01E24"/>
                </a:solidFill>
                <a:latin typeface="+mj-lt"/>
              </a:rPr>
              <a:t>¡Felicidades!</a:t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/>
            </a:r>
            <a:br>
              <a:rPr lang="en-US" sz="2800" dirty="0">
                <a:solidFill>
                  <a:srgbClr val="C01E24"/>
                </a:solidFill>
                <a:latin typeface="+mj-lt"/>
              </a:rPr>
            </a:br>
            <a:r>
              <a:rPr lang="en-US" sz="2800" dirty="0">
                <a:solidFill>
                  <a:srgbClr val="C01E24"/>
                </a:solidFill>
                <a:latin typeface="+mj-lt"/>
              </a:rPr>
              <a:t>Ha completado el autoaprendizaje de </a:t>
            </a:r>
            <a:r>
              <a:rPr lang="en-US" sz="2800">
                <a:solidFill>
                  <a:srgbClr val="C01E24"/>
                </a:solidFill>
                <a:latin typeface="+mj-lt"/>
              </a:rPr>
              <a:t>este módulo.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0" name="Εικόνα 9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2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20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xmlns:a14="http://schemas.microsoft.com/office/drawing/2010/main" xmlns:dgm="http://schemas.openxmlformats.org/drawingml/2006/diagram" xmlns:p14="http://schemas.microsoft.com/office/powerpoint/2010/main" xmlns:p16="http://schemas.microsoft.com/office/powerpoint/2015/main" xmlns:a16="http://schemas.microsoft.com/office/drawing/2014/main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68497" y="1051320"/>
            <a:ext cx="7682867" cy="1759022"/>
          </a:xfrm>
        </p:spPr>
        <p:txBody>
          <a:bodyPr anchor="b">
            <a:normAutofit/>
          </a:bodyPr>
          <a:lstStyle/>
          <a:p>
            <a:r>
              <a:rPr lang="en-US" sz="3200" dirty="0"/>
              <a:t>Autoaprendizaje apoyado por herramientas de formación en línea:</a:t>
            </a:r>
            <a:br>
              <a:rPr lang="en-US" sz="3200" dirty="0"/>
            </a:br>
            <a:endParaRPr lang="el-GR" sz="3200" dirty="0"/>
          </a:p>
        </p:txBody>
      </p:sp>
      <p:graphicFrame>
        <p:nvGraphicFramePr>
          <p:cNvPr id="6" name="Διάγραμμα 5">
            <a:extLst>
              <a:ext uri="{FF2B5EF4-FFF2-40B4-BE49-F238E27FC236}">
                <a16:creationId xmlns:a16="http://schemas.microsoft.com/office/drawing/2014/main" id="{654CCD75-E89A-4C6C-BF75-D840AD7262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7080842"/>
              </p:ext>
            </p:extLst>
          </p:nvPr>
        </p:nvGraphicFramePr>
        <p:xfrm>
          <a:off x="4735650" y="2833585"/>
          <a:ext cx="6251110" cy="245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34CD108A-15FC-97C2-8658-8995056236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8" name="Εικόνα 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C764441F-E3A0-6001-A655-5380700E753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532" y="772050"/>
            <a:ext cx="2807395" cy="5024450"/>
          </a:xfrm>
          <a:prstGeom prst="rect">
            <a:avLst/>
          </a:prstGeom>
        </p:spPr>
      </p:pic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48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¿Cuáles son algunas de las preguntas importantes que hay que hacerse sobre el desarrollador de una aplicación de salud?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¿Tienen un nombre de empresa que suene bien? 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¿Tienen un logotipo y unos gráficos bonitos?</a:t>
            </a:r>
            <a:endParaRPr lang="el-GR" baseline="30000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</a:t>
            </a:r>
            <a:r>
              <a:rPr lang="en-GB" dirty="0"/>
              <a:t>¿Consultaron a profesionales sanitarios durante el desarrollo?</a:t>
            </a:r>
            <a:r>
              <a:rPr lang="en-US" dirty="0"/>
              <a:t>  </a:t>
            </a:r>
            <a:endParaRPr lang="el-G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17264997-BBDF-1A84-F3D3-701F3ED59250}"/>
              </a:ext>
            </a:extLst>
          </p:cNvPr>
          <p:cNvSpPr/>
          <p:nvPr/>
        </p:nvSpPr>
        <p:spPr>
          <a:xfrm>
            <a:off x="2105025" y="246096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GB" dirty="0"/>
              <a:t>¿Han diseñado antes aplicaciones sanitarias?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En cuanto a la privacidad y la seguridad, </a:t>
            </a:r>
            <a:r>
              <a:rPr lang="en-US" sz="2000" b="1" dirty="0" err="1" smtClean="0">
                <a:solidFill>
                  <a:srgbClr val="203864"/>
                </a:solidFill>
              </a:rPr>
              <a:t>deberías</a:t>
            </a:r>
            <a:r>
              <a:rPr lang="en-US" sz="2000" b="1" dirty="0" smtClean="0">
                <a:solidFill>
                  <a:srgbClr val="203864"/>
                </a:solidFill>
              </a:rPr>
              <a:t> </a:t>
            </a:r>
            <a:r>
              <a:rPr lang="en-US" sz="2000" b="1" dirty="0" err="1" smtClean="0">
                <a:solidFill>
                  <a:srgbClr val="203864"/>
                </a:solidFill>
              </a:rPr>
              <a:t>comprobar</a:t>
            </a:r>
            <a:r>
              <a:rPr lang="en-US" sz="2000" b="1" dirty="0" smtClean="0">
                <a:solidFill>
                  <a:srgbClr val="203864"/>
                </a:solidFill>
              </a:rPr>
              <a:t>: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Los problemas de privacidad no importan en el caso de las aplicaciones sanitarias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11798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Si la aplicación pide permiso para acceder a información no relacionada que pueda utilizarse para publicidad.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Dos respuestas son correctas.</a:t>
            </a:r>
            <a:endParaRPr lang="el-GR" sz="1400" b="1" i="1" dirty="0" err="1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5045F096-306F-A502-A0CD-F942A3196CC0}"/>
              </a:ext>
            </a:extLst>
          </p:cNvPr>
          <p:cNvSpPr/>
          <p:nvPr/>
        </p:nvSpPr>
        <p:spPr>
          <a:xfrm>
            <a:off x="2105025" y="3727449"/>
            <a:ext cx="3512782" cy="11798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Si existen directrices claras sobre qué datos se almacenarán y cómo y si los comparten.</a:t>
            </a:r>
            <a:endParaRPr lang="el-GR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404C7ADF-8A63-CE66-7BF4-7B2999D8822F}"/>
              </a:ext>
            </a:extLst>
          </p:cNvPr>
          <p:cNvSpPr/>
          <p:nvPr/>
        </p:nvSpPr>
        <p:spPr>
          <a:xfrm>
            <a:off x="2112607" y="247420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Si en la descripción de la aplicación se utiliza la palabra privacidad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3397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Sólo se puede confiar en los contenidos patrocinados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6350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¿Qué estrategias basadas en pruebas utilizan las aplicaciones sanitarias?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Autocontrol/seguimiento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Una variedad de compras dentro de la aplicación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Señales o notificaciones push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158476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Tres respuestas correctas.</a:t>
            </a:r>
            <a:endParaRPr lang="el-GR" sz="1400" b="1" i="1" dirty="0" err="1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A45518AA-F061-EE6C-06B7-F594F1AC7F8C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Fijación de objetivos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539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¿Qué hay que comprobar para saber si una aplicación es fiable?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¿Tienen una buena y convincente publicidad para la aplicación?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047740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n-US" sz="1400" b="1" i="1" dirty="0"/>
              <a:t>Dos respuestas son correctas.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820AE4A-C0AE-8031-8456-F2AC0F597356}"/>
              </a:ext>
            </a:extLst>
          </p:cNvPr>
          <p:cNvSpPr/>
          <p:nvPr/>
        </p:nvSpPr>
        <p:spPr>
          <a:xfrm>
            <a:off x="6096000" y="374650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¿La aplicación ha sido probada y considerada satisfactoria por un organismo fiable e independiente?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40FAAD88-8716-A0B9-716A-49080BB8FEF3}"/>
              </a:ext>
            </a:extLst>
          </p:cNvPr>
          <p:cNvSpPr/>
          <p:nvPr/>
        </p:nvSpPr>
        <p:spPr>
          <a:xfrm>
            <a:off x="6096000" y="246117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¿Avalan la aplicación hospitales u organizaciones sanitarias de renombre? </a:t>
            </a:r>
            <a:endParaRPr lang="el-GR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27DAFA60-08FF-E63C-EBDB-145DF7E796E3}"/>
              </a:ext>
            </a:extLst>
          </p:cNvPr>
          <p:cNvSpPr/>
          <p:nvPr/>
        </p:nvSpPr>
        <p:spPr>
          <a:xfrm>
            <a:off x="2105025" y="3746506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¿Dice el propio desarrollador de la aplicación cosas buenas sobre ella?</a:t>
            </a:r>
          </a:p>
        </p:txBody>
      </p:sp>
    </p:spTree>
    <p:extLst>
      <p:ext uri="{BB962C8B-B14F-4D97-AF65-F5344CB8AC3E}">
        <p14:creationId xmlns:p14="http://schemas.microsoft.com/office/powerpoint/2010/main" val="107275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¿Dónde buscar aplicaciones de salud?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Grupos de WhatsApp/Telegram 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Tiendas de aplicaciones oficiales: App Store de Apple o Google Play Store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Sólo en pequeños blogs de Internet</a:t>
            </a:r>
            <a:endParaRPr lang="el-GR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Darknet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198551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b="1" i="1" dirty="0"/>
              <a:t>Sólo hay una respuesta correcta.</a:t>
            </a:r>
            <a:endParaRPr lang="el-GR" sz="1400" b="1" i="1" dirty="0" err="1"/>
          </a:p>
        </p:txBody>
      </p:sp>
    </p:spTree>
    <p:extLst>
      <p:ext uri="{BB962C8B-B14F-4D97-AF65-F5344CB8AC3E}">
        <p14:creationId xmlns:p14="http://schemas.microsoft.com/office/powerpoint/2010/main" val="30328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 2 3 How to search and select Health Apps SELF-LEARNING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C1u/p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LW7+l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tbv6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LW7+l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LW7+l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LW7+l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C1u/pYFQaV5GsAAABvAAAAHAAAAHVuaXZlcnNhbC9sb2NhbF9zZXR0aW5ncy54bWwNyrEKwkAMANC9XxEySB3Uugn2rpujCK0fENogB7mk9ELRv/e2N7x++GaBnbeSTANezx0C62xL0k/A9/Q43RCKky4kphxQDWGITS82k4zsXmOBVejH28S5wvlJuc4XqbOkAu1B/B6PeInNH1BLAwQUAAIACAC1u/pY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tbv6WOohDhNLAAAAbAAAABsAAAB1bml2ZXJzYWwvdW5pdmVyc2FsLnBuZy54bWyzsa/IzVEoSy0qzszPs1Uy1DNQsrfj5bIpKEoty0wtV6gAigEFIUBJoRLINUJwyzNTSjKAQiYmFgjBjNTM9IwSoKiBhRlcVB9oKABQSwECAAAUAAIACACpflBPNmFYAkcDAADhCQAAFAAAAAAAAAABAAAAAAAAAAAAdW5pdmVyc2FsL3BsYXllci54bWxQSwECAAAUAAIACAC1u/pYtTf0qBwFAADhEwAAHQAAAAAAAAABAAAAAAB5AwAAdW5pdmVyc2FsL2NvbW1vbl9tZXNzYWdlcy5sbmdQSwECAAAUAAIACAC1u/pYFR5gG6MAAAB/AQAALgAAAAAAAAABAAAAAADQCAAAdW5pdmVyc2FsL3BsYXliYWNrX2FuZF9uYXZpZ2F0aW9uX3NldHRpbmdzLnhtbFBLAQIAABQAAgAIALW7+lh0STUfPAQAAAwVAAAnAAAAAAAAAAEAAAAAAL8JAAB1bml2ZXJzYWwvZmxhc2hfcHVibGlzaGluZ19zZXR0aW5ncy54bWxQSwECAAAUAAIACAC1u/pYN4uHansDAACsDAAAIQAAAAAAAAABAAAAAABADgAAdW5pdmVyc2FsL2ZsYXNoX3NraW5fc2V0dGluZ3MueG1sUEsBAgAAFAACAAgAtbv6WKavViM2BAAAlhQAACYAAAAAAAAAAQAAAAAA+hEAAHVuaXZlcnNhbC9odG1sX3B1Ymxpc2hpbmdfc2V0dGluZ3MueG1sUEsBAgAAFAACAAgAtbv6WCYPfuiwAQAAbwYAAB8AAAAAAAAAAQAAAAAAdBYAAHVuaXZlcnNhbC9odG1sX3NraW5fc2V0dGluZ3MuanNQSwECAAAUAAIACAC1u/pYFQaV5GsAAABvAAAAHAAAAAAAAAABAAAAAABhGAAAdW5pdmVyc2FsL2xvY2FsX3NldHRpbmdzLnhtbFBLAQIAABQAAgAIALW7+ljCG66ZaBIAAPdNAAAXAAAAAAAAAAAAAAAAAAYZAAB1bml2ZXJzYWwvdW5pdmVyc2FsLnBuZ1BLAQIAABQAAgAIALW7+ljqIQ4TSwAAAGwAAAAbAAAAAAAAAAEAAAAAAKMrAAB1bml2ZXJzYWwvdW5pdmVyc2FsLnBuZy54bWxQSwUGAAAAAAoACgAGAwAAJywAAAAA"/>
  <p:tag name="ISPRING_LMS_API_VERSION" val="SCORM 1.2"/>
  <p:tag name="ISPRING_ULTRA_SCORM_COURSE_ID" val="2258A953-0AF2-443D-A4F6-29F5D194E559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Spanish\\ETA 2 traducido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ETA 2 3 How to search and select Health Apps SELF-LEARNING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873</Words>
  <Application>Microsoft Office PowerPoint</Application>
  <PresentationFormat>Ευρεία οθόνη</PresentationFormat>
  <Paragraphs>125</Paragraphs>
  <Slides>15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6" baseType="lpstr">
      <vt:lpstr>Adobe Gothic Std B</vt:lpstr>
      <vt:lpstr>Abadi Extra Light</vt:lpstr>
      <vt:lpstr>Arial</vt:lpstr>
      <vt:lpstr>Calibri</vt:lpstr>
      <vt:lpstr>Calibri Light</vt:lpstr>
      <vt:lpstr>Gill Sans Nova</vt:lpstr>
      <vt:lpstr>Impact</vt:lpstr>
      <vt:lpstr>MS PGothic</vt:lpstr>
      <vt:lpstr>Roboto</vt:lpstr>
      <vt:lpstr>Wingdings</vt:lpstr>
      <vt:lpstr>Θέμα του Office</vt:lpstr>
      <vt:lpstr>Παρουσίαση του PowerPoint</vt:lpstr>
      <vt:lpstr>Socios</vt:lpstr>
      <vt:lpstr>Autoaprendizaje apoyado por herramientas de formación en línea: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 2 3 How to search and select Health Apps SELF-LEARNING</dc:title>
  <dc:creator>pantelis bbalaouras</dc:creator>
  <cp:keywords>, docId:55C40A713C79DBD2FD9F473E632974A6</cp:keywords>
  <cp:lastModifiedBy>pantelis</cp:lastModifiedBy>
  <cp:revision>927</cp:revision>
  <dcterms:created xsi:type="dcterms:W3CDTF">2020-06-02T13:31:56Z</dcterms:created>
  <dcterms:modified xsi:type="dcterms:W3CDTF">2024-07-26T20:30:24Z</dcterms:modified>
</cp:coreProperties>
</file>