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436" r:id="rId2"/>
    <p:sldId id="557" r:id="rId3"/>
    <p:sldId id="417" r:id="rId4"/>
    <p:sldId id="545" r:id="rId5"/>
    <p:sldId id="420" r:id="rId6"/>
    <p:sldId id="535" r:id="rId7"/>
    <p:sldId id="261" r:id="rId8"/>
    <p:sldId id="440" r:id="rId9"/>
    <p:sldId id="441" r:id="rId10"/>
    <p:sldId id="442" r:id="rId11"/>
    <p:sldId id="541" r:id="rId12"/>
    <p:sldId id="542" r:id="rId13"/>
    <p:sldId id="465" r:id="rId14"/>
    <p:sldId id="552" r:id="rId15"/>
    <p:sldId id="464" r:id="rId16"/>
    <p:sldId id="454" r:id="rId17"/>
    <p:sldId id="455" r:id="rId18"/>
    <p:sldId id="543" r:id="rId19"/>
    <p:sldId id="453" r:id="rId20"/>
    <p:sldId id="456" r:id="rId21"/>
    <p:sldId id="437" r:id="rId22"/>
    <p:sldId id="467" r:id="rId23"/>
    <p:sldId id="468" r:id="rId24"/>
    <p:sldId id="546" r:id="rId25"/>
    <p:sldId id="471" r:id="rId26"/>
    <p:sldId id="476" r:id="rId27"/>
    <p:sldId id="438" r:id="rId28"/>
    <p:sldId id="555" r:id="rId29"/>
    <p:sldId id="554" r:id="rId30"/>
    <p:sldId id="553" r:id="rId31"/>
    <p:sldId id="536" r:id="rId32"/>
    <p:sldId id="549" r:id="rId33"/>
    <p:sldId id="550" r:id="rId34"/>
    <p:sldId id="551" r:id="rId35"/>
    <p:sldId id="539" r:id="rId36"/>
    <p:sldId id="540" r:id="rId37"/>
    <p:sldId id="524" r:id="rId38"/>
    <p:sldId id="532" r:id="rId39"/>
    <p:sldId id="533" r:id="rId40"/>
    <p:sldId id="534" r:id="rId41"/>
    <p:sldId id="325" r:id="rId42"/>
    <p:sldId id="518" r:id="rId43"/>
    <p:sldId id="404" r:id="rId44"/>
  </p:sldIdLst>
  <p:sldSz cx="12192000" cy="6858000"/>
  <p:notesSz cx="6858000" cy="9144000"/>
  <p:custDataLst>
    <p:tags r:id="rId4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494CF3"/>
    <a:srgbClr val="DDE0E5"/>
    <a:srgbClr val="FF3399"/>
    <a:srgbClr val="9933FF"/>
    <a:srgbClr val="ED7D31"/>
    <a:srgbClr val="F8F8F8"/>
    <a:srgbClr val="ABC7F1"/>
    <a:srgbClr val="CFD5E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AC813-2468-47D7-AF51-330CCB5A2E8F}" v="35" dt="2024-05-01T17:29:11.342"/>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501" autoAdjust="0"/>
  </p:normalViewPr>
  <p:slideViewPr>
    <p:cSldViewPr snapToGrid="0">
      <p:cViewPr varScale="1">
        <p:scale>
          <a:sx n="74" d="100"/>
          <a:sy n="74" d="100"/>
        </p:scale>
        <p:origin x="60" y="13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2688A05B-B1D8-43C6-BA76-44AF5AAFE59B}"/>
    <pc:docChg chg="undo custSel addSld delSld modSld modMainMaster">
      <pc:chgData name="pantelis balaouras" userId="25e8755020fc1734" providerId="LiveId" clId="{2688A05B-B1D8-43C6-BA76-44AF5AAFE59B}" dt="2024-05-01T07:48:14.067" v="286" actId="1076"/>
      <pc:docMkLst>
        <pc:docMk/>
      </pc:docMkLst>
      <pc:sldChg chg="modSp mod">
        <pc:chgData name="pantelis balaouras" userId="25e8755020fc1734" providerId="LiveId" clId="{2688A05B-B1D8-43C6-BA76-44AF5AAFE59B}" dt="2024-05-01T07:22:25.614" v="8" actId="20577"/>
        <pc:sldMkLst>
          <pc:docMk/>
          <pc:sldMk cId="616025265" sldId="261"/>
        </pc:sldMkLst>
        <pc:spChg chg="mod">
          <ac:chgData name="pantelis balaouras" userId="25e8755020fc1734" providerId="LiveId" clId="{2688A05B-B1D8-43C6-BA76-44AF5AAFE59B}" dt="2024-05-01T07:22:25.614" v="8" actId="20577"/>
          <ac:spMkLst>
            <pc:docMk/>
            <pc:sldMk cId="616025265" sldId="261"/>
            <ac:spMk id="4" creationId="{E47D0821-8573-4002-9B33-F43C68A1D403}"/>
          </ac:spMkLst>
        </pc:spChg>
      </pc:sldChg>
      <pc:sldChg chg="addSp delSp modSp">
        <pc:chgData name="pantelis balaouras" userId="25e8755020fc1734" providerId="LiveId" clId="{2688A05B-B1D8-43C6-BA76-44AF5AAFE59B}" dt="2024-05-01T07:41:43.404" v="225"/>
        <pc:sldMkLst>
          <pc:docMk/>
          <pc:sldMk cId="1915799683" sldId="404"/>
        </pc:sldMkLst>
        <pc:picChg chg="add mod">
          <ac:chgData name="pantelis balaouras" userId="25e8755020fc1734" providerId="LiveId" clId="{2688A05B-B1D8-43C6-BA76-44AF5AAFE59B}" dt="2024-05-01T07:41:43.404" v="225"/>
          <ac:picMkLst>
            <pc:docMk/>
            <pc:sldMk cId="1915799683" sldId="404"/>
            <ac:picMk id="3" creationId="{B7CB3985-64E5-7909-C8E7-FDEF94024EE7}"/>
          </ac:picMkLst>
        </pc:picChg>
        <pc:picChg chg="del">
          <ac:chgData name="pantelis balaouras" userId="25e8755020fc1734" providerId="LiveId" clId="{2688A05B-B1D8-43C6-BA76-44AF5AAFE59B}" dt="2024-05-01T07:41:42.670" v="224" actId="478"/>
          <ac:picMkLst>
            <pc:docMk/>
            <pc:sldMk cId="1915799683" sldId="404"/>
            <ac:picMk id="2050" creationId="{2AB980B0-03D2-2E64-6760-C23D435A121F}"/>
          </ac:picMkLst>
        </pc:picChg>
      </pc:sldChg>
      <pc:sldChg chg="modSp mod">
        <pc:chgData name="pantelis balaouras" userId="25e8755020fc1734" providerId="LiveId" clId="{2688A05B-B1D8-43C6-BA76-44AF5AAFE59B}" dt="2024-05-01T07:24:30.674" v="41" actId="948"/>
        <pc:sldMkLst>
          <pc:docMk/>
          <pc:sldMk cId="2033093179" sldId="420"/>
        </pc:sldMkLst>
        <pc:spChg chg="mod">
          <ac:chgData name="pantelis balaouras" userId="25e8755020fc1734" providerId="LiveId" clId="{2688A05B-B1D8-43C6-BA76-44AF5AAFE59B}" dt="2024-05-01T07:24:30.674" v="41" actId="948"/>
          <ac:spMkLst>
            <pc:docMk/>
            <pc:sldMk cId="2033093179" sldId="420"/>
            <ac:spMk id="5" creationId="{F56DC747-739E-5A0C-94B8-E8F8E974AC85}"/>
          </ac:spMkLst>
        </pc:spChg>
      </pc:sldChg>
      <pc:sldChg chg="modSp mod">
        <pc:chgData name="pantelis balaouras" userId="25e8755020fc1734" providerId="LiveId" clId="{2688A05B-B1D8-43C6-BA76-44AF5AAFE59B}" dt="2024-05-01T07:22:10.263" v="6" actId="255"/>
        <pc:sldMkLst>
          <pc:docMk/>
          <pc:sldMk cId="319560736" sldId="436"/>
        </pc:sldMkLst>
        <pc:spChg chg="mod">
          <ac:chgData name="pantelis balaouras" userId="25e8755020fc1734" providerId="LiveId" clId="{2688A05B-B1D8-43C6-BA76-44AF5AAFE59B}" dt="2024-05-01T07:22:10.263" v="6" actId="255"/>
          <ac:spMkLst>
            <pc:docMk/>
            <pc:sldMk cId="319560736" sldId="436"/>
            <ac:spMk id="4" creationId="{122BC770-408C-50C8-126F-18790E99F2CB}"/>
          </ac:spMkLst>
        </pc:spChg>
      </pc:sldChg>
      <pc:sldChg chg="modSp mod">
        <pc:chgData name="pantelis balaouras" userId="25e8755020fc1734" providerId="LiveId" clId="{2688A05B-B1D8-43C6-BA76-44AF5AAFE59B}" dt="2024-05-01T07:32:43.550" v="122" actId="20577"/>
        <pc:sldMkLst>
          <pc:docMk/>
          <pc:sldMk cId="2140994750" sldId="437"/>
        </pc:sldMkLst>
        <pc:spChg chg="mod">
          <ac:chgData name="pantelis balaouras" userId="25e8755020fc1734" providerId="LiveId" clId="{2688A05B-B1D8-43C6-BA76-44AF5AAFE59B}" dt="2024-05-01T07:32:43.550" v="122" actId="20577"/>
          <ac:spMkLst>
            <pc:docMk/>
            <pc:sldMk cId="2140994750" sldId="437"/>
            <ac:spMk id="4" creationId="{E47D0821-8573-4002-9B33-F43C68A1D403}"/>
          </ac:spMkLst>
        </pc:spChg>
      </pc:sldChg>
      <pc:sldChg chg="modSp mod">
        <pc:chgData name="pantelis balaouras" userId="25e8755020fc1734" providerId="LiveId" clId="{2688A05B-B1D8-43C6-BA76-44AF5AAFE59B}" dt="2024-05-01T07:36:22.347" v="158" actId="20577"/>
        <pc:sldMkLst>
          <pc:docMk/>
          <pc:sldMk cId="750286666" sldId="438"/>
        </pc:sldMkLst>
        <pc:spChg chg="mod">
          <ac:chgData name="pantelis balaouras" userId="25e8755020fc1734" providerId="LiveId" clId="{2688A05B-B1D8-43C6-BA76-44AF5AAFE59B}" dt="2024-05-01T07:36:22.347" v="158" actId="20577"/>
          <ac:spMkLst>
            <pc:docMk/>
            <pc:sldMk cId="750286666" sldId="438"/>
            <ac:spMk id="4" creationId="{E47D0821-8573-4002-9B33-F43C68A1D403}"/>
          </ac:spMkLst>
        </pc:spChg>
      </pc:sldChg>
      <pc:sldChg chg="modSp mod">
        <pc:chgData name="pantelis balaouras" userId="25e8755020fc1734" providerId="LiveId" clId="{2688A05B-B1D8-43C6-BA76-44AF5AAFE59B}" dt="2024-05-01T07:22:41.277" v="14" actId="14100"/>
        <pc:sldMkLst>
          <pc:docMk/>
          <pc:sldMk cId="4240322254" sldId="440"/>
        </pc:sldMkLst>
        <pc:spChg chg="mod">
          <ac:chgData name="pantelis balaouras" userId="25e8755020fc1734" providerId="LiveId" clId="{2688A05B-B1D8-43C6-BA76-44AF5AAFE59B}" dt="2024-05-01T07:22:41.277" v="14" actId="14100"/>
          <ac:spMkLst>
            <pc:docMk/>
            <pc:sldMk cId="4240322254" sldId="440"/>
            <ac:spMk id="10" creationId="{C0DFA73F-FDC8-497A-8912-CA8C28C95043}"/>
          </ac:spMkLst>
        </pc:spChg>
      </pc:sldChg>
      <pc:sldChg chg="addSp delSp modSp mod">
        <pc:chgData name="pantelis balaouras" userId="25e8755020fc1734" providerId="LiveId" clId="{2688A05B-B1D8-43C6-BA76-44AF5AAFE59B}" dt="2024-05-01T07:22:47.272" v="16"/>
        <pc:sldMkLst>
          <pc:docMk/>
          <pc:sldMk cId="402516241" sldId="441"/>
        </pc:sldMkLst>
        <pc:spChg chg="add mod">
          <ac:chgData name="pantelis balaouras" userId="25e8755020fc1734" providerId="LiveId" clId="{2688A05B-B1D8-43C6-BA76-44AF5AAFE59B}" dt="2024-05-01T07:22:47.272" v="16"/>
          <ac:spMkLst>
            <pc:docMk/>
            <pc:sldMk cId="402516241" sldId="441"/>
            <ac:spMk id="2" creationId="{C0E2B0DE-3D3E-E1F2-2D18-9CE404DFA11B}"/>
          </ac:spMkLst>
        </pc:spChg>
        <pc:spChg chg="del">
          <ac:chgData name="pantelis balaouras" userId="25e8755020fc1734" providerId="LiveId" clId="{2688A05B-B1D8-43C6-BA76-44AF5AAFE59B}" dt="2024-05-01T07:22:46.627" v="15" actId="478"/>
          <ac:spMkLst>
            <pc:docMk/>
            <pc:sldMk cId="402516241" sldId="441"/>
            <ac:spMk id="10" creationId="{C0DFA73F-FDC8-497A-8912-CA8C28C95043}"/>
          </ac:spMkLst>
        </pc:spChg>
      </pc:sldChg>
      <pc:sldChg chg="addSp delSp modSp mod">
        <pc:chgData name="pantelis balaouras" userId="25e8755020fc1734" providerId="LiveId" clId="{2688A05B-B1D8-43C6-BA76-44AF5AAFE59B}" dt="2024-05-01T07:24:45.134" v="42" actId="115"/>
        <pc:sldMkLst>
          <pc:docMk/>
          <pc:sldMk cId="3038715148" sldId="442"/>
        </pc:sldMkLst>
        <pc:spChg chg="add mod">
          <ac:chgData name="pantelis balaouras" userId="25e8755020fc1734" providerId="LiveId" clId="{2688A05B-B1D8-43C6-BA76-44AF5AAFE59B}" dt="2024-05-01T07:22:56.404" v="18"/>
          <ac:spMkLst>
            <pc:docMk/>
            <pc:sldMk cId="3038715148" sldId="442"/>
            <ac:spMk id="2" creationId="{1F9BF9BD-0BE7-34FA-EF7B-E2E574DD73FF}"/>
          </ac:spMkLst>
        </pc:spChg>
        <pc:spChg chg="mod">
          <ac:chgData name="pantelis balaouras" userId="25e8755020fc1734" providerId="LiveId" clId="{2688A05B-B1D8-43C6-BA76-44AF5AAFE59B}" dt="2024-05-01T07:24:45.134" v="42" actId="115"/>
          <ac:spMkLst>
            <pc:docMk/>
            <pc:sldMk cId="3038715148" sldId="442"/>
            <ac:spMk id="8" creationId="{B7397BB1-EFFC-5CD7-ACD9-E7BD863406B0}"/>
          </ac:spMkLst>
        </pc:spChg>
        <pc:spChg chg="del">
          <ac:chgData name="pantelis balaouras" userId="25e8755020fc1734" providerId="LiveId" clId="{2688A05B-B1D8-43C6-BA76-44AF5AAFE59B}" dt="2024-05-01T07:22:54.891" v="17" actId="478"/>
          <ac:spMkLst>
            <pc:docMk/>
            <pc:sldMk cId="3038715148" sldId="442"/>
            <ac:spMk id="10" creationId="{C0DFA73F-FDC8-497A-8912-CA8C28C95043}"/>
          </ac:spMkLst>
        </pc:spChg>
      </pc:sldChg>
      <pc:sldChg chg="addSp delSp modSp mod">
        <pc:chgData name="pantelis balaouras" userId="25e8755020fc1734" providerId="LiveId" clId="{2688A05B-B1D8-43C6-BA76-44AF5AAFE59B}" dt="2024-05-01T07:23:22.984" v="26"/>
        <pc:sldMkLst>
          <pc:docMk/>
          <pc:sldMk cId="1852672314" sldId="444"/>
        </pc:sldMkLst>
        <pc:spChg chg="add mod">
          <ac:chgData name="pantelis balaouras" userId="25e8755020fc1734" providerId="LiveId" clId="{2688A05B-B1D8-43C6-BA76-44AF5AAFE59B}" dt="2024-05-01T07:23:22.984" v="26"/>
          <ac:spMkLst>
            <pc:docMk/>
            <pc:sldMk cId="1852672314" sldId="444"/>
            <ac:spMk id="2" creationId="{121E73DE-A4B3-96B3-4D56-2C0F26FF89E9}"/>
          </ac:spMkLst>
        </pc:spChg>
        <pc:spChg chg="del">
          <ac:chgData name="pantelis balaouras" userId="25e8755020fc1734" providerId="LiveId" clId="{2688A05B-B1D8-43C6-BA76-44AF5AAFE59B}" dt="2024-05-01T07:23:22.047" v="25" actId="478"/>
          <ac:spMkLst>
            <pc:docMk/>
            <pc:sldMk cId="1852672314" sldId="444"/>
            <ac:spMk id="3" creationId="{78CAA77A-F06B-A309-F0ED-A6A1607D79F6}"/>
          </ac:spMkLst>
        </pc:spChg>
        <pc:spChg chg="del">
          <ac:chgData name="pantelis balaouras" userId="25e8755020fc1734" providerId="LiveId" clId="{2688A05B-B1D8-43C6-BA76-44AF5AAFE59B}" dt="2024-05-01T07:23:18.295" v="24" actId="478"/>
          <ac:spMkLst>
            <pc:docMk/>
            <pc:sldMk cId="1852672314" sldId="444"/>
            <ac:spMk id="7" creationId="{C0DFA73F-FDC8-497A-8912-CA8C28C95043}"/>
          </ac:spMkLst>
        </pc:spChg>
      </pc:sldChg>
      <pc:sldChg chg="addSp delSp modSp del mod">
        <pc:chgData name="pantelis balaouras" userId="25e8755020fc1734" providerId="LiveId" clId="{2688A05B-B1D8-43C6-BA76-44AF5AAFE59B}" dt="2024-05-01T07:31:22.763" v="106" actId="47"/>
        <pc:sldMkLst>
          <pc:docMk/>
          <pc:sldMk cId="1250625190" sldId="446"/>
        </pc:sldMkLst>
        <pc:spChg chg="add mod">
          <ac:chgData name="pantelis balaouras" userId="25e8755020fc1734" providerId="LiveId" clId="{2688A05B-B1D8-43C6-BA76-44AF5AAFE59B}" dt="2024-05-01T07:23:29.180" v="28"/>
          <ac:spMkLst>
            <pc:docMk/>
            <pc:sldMk cId="1250625190" sldId="446"/>
            <ac:spMk id="2" creationId="{C211F879-726F-F089-4F11-BAAD5043049F}"/>
          </ac:spMkLst>
        </pc:spChg>
        <pc:spChg chg="mod">
          <ac:chgData name="pantelis balaouras" userId="25e8755020fc1734" providerId="LiveId" clId="{2688A05B-B1D8-43C6-BA76-44AF5AAFE59B}" dt="2024-05-01T07:30:28.457" v="94" actId="948"/>
          <ac:spMkLst>
            <pc:docMk/>
            <pc:sldMk cId="1250625190" sldId="446"/>
            <ac:spMk id="3" creationId="{C567862D-26B3-47FE-F2A1-4D5335F30457}"/>
          </ac:spMkLst>
        </pc:spChg>
        <pc:spChg chg="del">
          <ac:chgData name="pantelis balaouras" userId="25e8755020fc1734" providerId="LiveId" clId="{2688A05B-B1D8-43C6-BA76-44AF5AAFE59B}" dt="2024-05-01T07:23:28.513" v="27" actId="478"/>
          <ac:spMkLst>
            <pc:docMk/>
            <pc:sldMk cId="1250625190" sldId="446"/>
            <ac:spMk id="7" creationId="{C0DFA73F-FDC8-497A-8912-CA8C28C95043}"/>
          </ac:spMkLst>
        </pc:spChg>
      </pc:sldChg>
      <pc:sldChg chg="addSp delSp modSp mod">
        <pc:chgData name="pantelis balaouras" userId="25e8755020fc1734" providerId="LiveId" clId="{2688A05B-B1D8-43C6-BA76-44AF5AAFE59B}" dt="2024-05-01T07:32:15.905" v="119" actId="478"/>
        <pc:sldMkLst>
          <pc:docMk/>
          <pc:sldMk cId="3787636042" sldId="453"/>
        </pc:sldMkLst>
        <pc:spChg chg="add mod">
          <ac:chgData name="pantelis balaouras" userId="25e8755020fc1734" providerId="LiveId" clId="{2688A05B-B1D8-43C6-BA76-44AF5AAFE59B}" dt="2024-05-01T07:23:58.020" v="38"/>
          <ac:spMkLst>
            <pc:docMk/>
            <pc:sldMk cId="3787636042" sldId="453"/>
            <ac:spMk id="2" creationId="{02ABB0AF-04C8-0D67-33DB-F4ACF0332E5F}"/>
          </ac:spMkLst>
        </pc:spChg>
        <pc:spChg chg="del">
          <ac:chgData name="pantelis balaouras" userId="25e8755020fc1734" providerId="LiveId" clId="{2688A05B-B1D8-43C6-BA76-44AF5AAFE59B}" dt="2024-05-01T07:32:15.905" v="119" actId="478"/>
          <ac:spMkLst>
            <pc:docMk/>
            <pc:sldMk cId="3787636042" sldId="453"/>
            <ac:spMk id="3" creationId="{4973EF74-A4DF-A357-46C7-48C33131076D}"/>
          </ac:spMkLst>
        </pc:spChg>
        <pc:spChg chg="del">
          <ac:chgData name="pantelis balaouras" userId="25e8755020fc1734" providerId="LiveId" clId="{2688A05B-B1D8-43C6-BA76-44AF5AAFE59B}" dt="2024-05-01T07:23:57.346" v="37" actId="478"/>
          <ac:spMkLst>
            <pc:docMk/>
            <pc:sldMk cId="3787636042" sldId="453"/>
            <ac:spMk id="7" creationId="{C0DFA73F-FDC8-497A-8912-CA8C28C95043}"/>
          </ac:spMkLst>
        </pc:spChg>
      </pc:sldChg>
      <pc:sldChg chg="addSp delSp modSp mod">
        <pc:chgData name="pantelis balaouras" userId="25e8755020fc1734" providerId="LiveId" clId="{2688A05B-B1D8-43C6-BA76-44AF5AAFE59B}" dt="2024-05-01T07:31:40.451" v="107" actId="2711"/>
        <pc:sldMkLst>
          <pc:docMk/>
          <pc:sldMk cId="1497933260" sldId="454"/>
        </pc:sldMkLst>
        <pc:spChg chg="add mod">
          <ac:chgData name="pantelis balaouras" userId="25e8755020fc1734" providerId="LiveId" clId="{2688A05B-B1D8-43C6-BA76-44AF5AAFE59B}" dt="2024-05-01T07:23:41.633" v="32"/>
          <ac:spMkLst>
            <pc:docMk/>
            <pc:sldMk cId="1497933260" sldId="454"/>
            <ac:spMk id="2" creationId="{CD01589C-47E7-EE77-E690-38E9C64327AE}"/>
          </ac:spMkLst>
        </pc:spChg>
        <pc:spChg chg="del">
          <ac:chgData name="pantelis balaouras" userId="25e8755020fc1734" providerId="LiveId" clId="{2688A05B-B1D8-43C6-BA76-44AF5AAFE59B}" dt="2024-05-01T07:23:40.890" v="31" actId="478"/>
          <ac:spMkLst>
            <pc:docMk/>
            <pc:sldMk cId="1497933260" sldId="454"/>
            <ac:spMk id="7" creationId="{C0DFA73F-FDC8-497A-8912-CA8C28C95043}"/>
          </ac:spMkLst>
        </pc:spChg>
        <pc:spChg chg="mod">
          <ac:chgData name="pantelis balaouras" userId="25e8755020fc1734" providerId="LiveId" clId="{2688A05B-B1D8-43C6-BA76-44AF5AAFE59B}" dt="2024-05-01T07:31:40.451" v="107" actId="2711"/>
          <ac:spMkLst>
            <pc:docMk/>
            <pc:sldMk cId="1497933260" sldId="454"/>
            <ac:spMk id="13" creationId="{BCB5ECB9-24C3-878D-3B53-8BBC5E2C55EF}"/>
          </ac:spMkLst>
        </pc:spChg>
      </pc:sldChg>
      <pc:sldChg chg="addSp delSp modSp mod">
        <pc:chgData name="pantelis balaouras" userId="25e8755020fc1734" providerId="LiveId" clId="{2688A05B-B1D8-43C6-BA76-44AF5AAFE59B}" dt="2024-05-01T07:31:51.355" v="109" actId="113"/>
        <pc:sldMkLst>
          <pc:docMk/>
          <pc:sldMk cId="3958154482" sldId="455"/>
        </pc:sldMkLst>
        <pc:spChg chg="add mod">
          <ac:chgData name="pantelis balaouras" userId="25e8755020fc1734" providerId="LiveId" clId="{2688A05B-B1D8-43C6-BA76-44AF5AAFE59B}" dt="2024-05-01T07:23:46.381" v="34"/>
          <ac:spMkLst>
            <pc:docMk/>
            <pc:sldMk cId="3958154482" sldId="455"/>
            <ac:spMk id="3" creationId="{4783683D-4418-51FF-1ECD-4B9A1955F6D0}"/>
          </ac:spMkLst>
        </pc:spChg>
        <pc:spChg chg="mod">
          <ac:chgData name="pantelis balaouras" userId="25e8755020fc1734" providerId="LiveId" clId="{2688A05B-B1D8-43C6-BA76-44AF5AAFE59B}" dt="2024-05-01T07:31:51.355" v="109" actId="113"/>
          <ac:spMkLst>
            <pc:docMk/>
            <pc:sldMk cId="3958154482" sldId="455"/>
            <ac:spMk id="4" creationId="{BF0194DA-2D06-138D-EE80-07A6C7F655B3}"/>
          </ac:spMkLst>
        </pc:spChg>
        <pc:spChg chg="del">
          <ac:chgData name="pantelis balaouras" userId="25e8755020fc1734" providerId="LiveId" clId="{2688A05B-B1D8-43C6-BA76-44AF5AAFE59B}" dt="2024-05-01T07:23:45.653" v="33" actId="478"/>
          <ac:spMkLst>
            <pc:docMk/>
            <pc:sldMk cId="3958154482" sldId="455"/>
            <ac:spMk id="5" creationId="{C0DFA73F-FDC8-497A-8912-CA8C28C95043}"/>
          </ac:spMkLst>
        </pc:spChg>
      </pc:sldChg>
      <pc:sldChg chg="addSp delSp modSp mod">
        <pc:chgData name="pantelis balaouras" userId="25e8755020fc1734" providerId="LiveId" clId="{2688A05B-B1D8-43C6-BA76-44AF5AAFE59B}" dt="2024-05-01T07:32:30.181" v="120" actId="12"/>
        <pc:sldMkLst>
          <pc:docMk/>
          <pc:sldMk cId="86400734" sldId="456"/>
        </pc:sldMkLst>
        <pc:spChg chg="mod">
          <ac:chgData name="pantelis balaouras" userId="25e8755020fc1734" providerId="LiveId" clId="{2688A05B-B1D8-43C6-BA76-44AF5AAFE59B}" dt="2024-05-01T07:32:30.181" v="120" actId="12"/>
          <ac:spMkLst>
            <pc:docMk/>
            <pc:sldMk cId="86400734" sldId="456"/>
            <ac:spMk id="3" creationId="{00000000-0000-0000-0000-000000000000}"/>
          </ac:spMkLst>
        </pc:spChg>
        <pc:spChg chg="add mod">
          <ac:chgData name="pantelis balaouras" userId="25e8755020fc1734" providerId="LiveId" clId="{2688A05B-B1D8-43C6-BA76-44AF5AAFE59B}" dt="2024-05-01T07:24:02.424" v="40"/>
          <ac:spMkLst>
            <pc:docMk/>
            <pc:sldMk cId="86400734" sldId="456"/>
            <ac:spMk id="4" creationId="{3EAA9C86-830B-AD83-EE56-F30626CC1343}"/>
          </ac:spMkLst>
        </pc:spChg>
        <pc:spChg chg="del">
          <ac:chgData name="pantelis balaouras" userId="25e8755020fc1734" providerId="LiveId" clId="{2688A05B-B1D8-43C6-BA76-44AF5AAFE59B}" dt="2024-05-01T07:24:01.856" v="39" actId="478"/>
          <ac:spMkLst>
            <pc:docMk/>
            <pc:sldMk cId="86400734" sldId="456"/>
            <ac:spMk id="5" creationId="{C0DFA73F-FDC8-497A-8912-CA8C28C95043}"/>
          </ac:spMkLst>
        </pc:spChg>
      </pc:sldChg>
      <pc:sldChg chg="addSp delSp modSp mod">
        <pc:chgData name="pantelis balaouras" userId="25e8755020fc1734" providerId="LiveId" clId="{2688A05B-B1D8-43C6-BA76-44AF5AAFE59B}" dt="2024-05-01T07:23:36.338" v="30"/>
        <pc:sldMkLst>
          <pc:docMk/>
          <pc:sldMk cId="568782003" sldId="464"/>
        </pc:sldMkLst>
        <pc:spChg chg="add mod">
          <ac:chgData name="pantelis balaouras" userId="25e8755020fc1734" providerId="LiveId" clId="{2688A05B-B1D8-43C6-BA76-44AF5AAFE59B}" dt="2024-05-01T07:23:36.338" v="30"/>
          <ac:spMkLst>
            <pc:docMk/>
            <pc:sldMk cId="568782003" sldId="464"/>
            <ac:spMk id="2" creationId="{561E819C-25B4-E1B6-6AC4-162DEFC5092C}"/>
          </ac:spMkLst>
        </pc:spChg>
        <pc:spChg chg="del">
          <ac:chgData name="pantelis balaouras" userId="25e8755020fc1734" providerId="LiveId" clId="{2688A05B-B1D8-43C6-BA76-44AF5AAFE59B}" dt="2024-05-01T07:23:35.360" v="29" actId="478"/>
          <ac:spMkLst>
            <pc:docMk/>
            <pc:sldMk cId="568782003" sldId="464"/>
            <ac:spMk id="10" creationId="{C0DFA73F-FDC8-497A-8912-CA8C28C95043}"/>
          </ac:spMkLst>
        </pc:spChg>
      </pc:sldChg>
      <pc:sldChg chg="addSp delSp modSp mod">
        <pc:chgData name="pantelis balaouras" userId="25e8755020fc1734" providerId="LiveId" clId="{2688A05B-B1D8-43C6-BA76-44AF5AAFE59B}" dt="2024-05-01T07:29:30.294" v="91" actId="113"/>
        <pc:sldMkLst>
          <pc:docMk/>
          <pc:sldMk cId="204326213" sldId="465"/>
        </pc:sldMkLst>
        <pc:spChg chg="add mod">
          <ac:chgData name="pantelis balaouras" userId="25e8755020fc1734" providerId="LiveId" clId="{2688A05B-B1D8-43C6-BA76-44AF5AAFE59B}" dt="2024-05-01T07:23:13.435" v="23"/>
          <ac:spMkLst>
            <pc:docMk/>
            <pc:sldMk cId="204326213" sldId="465"/>
            <ac:spMk id="2" creationId="{61DE6844-0663-4F43-A1EA-2E0BD6449068}"/>
          </ac:spMkLst>
        </pc:spChg>
        <pc:spChg chg="mod">
          <ac:chgData name="pantelis balaouras" userId="25e8755020fc1734" providerId="LiveId" clId="{2688A05B-B1D8-43C6-BA76-44AF5AAFE59B}" dt="2024-05-01T07:29:30.294" v="91" actId="113"/>
          <ac:spMkLst>
            <pc:docMk/>
            <pc:sldMk cId="204326213" sldId="465"/>
            <ac:spMk id="6" creationId="{13725DC3-E1D4-4E92-AF5A-F0DED3AA5B9A}"/>
          </ac:spMkLst>
        </pc:spChg>
        <pc:spChg chg="del">
          <ac:chgData name="pantelis balaouras" userId="25e8755020fc1734" providerId="LiveId" clId="{2688A05B-B1D8-43C6-BA76-44AF5AAFE59B}" dt="2024-05-01T07:23:12.894" v="22" actId="478"/>
          <ac:spMkLst>
            <pc:docMk/>
            <pc:sldMk cId="204326213" sldId="465"/>
            <ac:spMk id="10" creationId="{C0DFA73F-FDC8-497A-8912-CA8C28C95043}"/>
          </ac:spMkLst>
        </pc:spChg>
      </pc:sldChg>
      <pc:sldChg chg="modSp mod">
        <pc:chgData name="pantelis balaouras" userId="25e8755020fc1734" providerId="LiveId" clId="{2688A05B-B1D8-43C6-BA76-44AF5AAFE59B}" dt="2024-05-01T07:48:14.067" v="286" actId="1076"/>
        <pc:sldMkLst>
          <pc:docMk/>
          <pc:sldMk cId="4036588873" sldId="467"/>
        </pc:sldMkLst>
        <pc:spChg chg="mod">
          <ac:chgData name="pantelis balaouras" userId="25e8755020fc1734" providerId="LiveId" clId="{2688A05B-B1D8-43C6-BA76-44AF5AAFE59B}" dt="2024-05-01T07:35:44.076" v="148" actId="20577"/>
          <ac:spMkLst>
            <pc:docMk/>
            <pc:sldMk cId="4036588873" sldId="467"/>
            <ac:spMk id="10" creationId="{C0DFA73F-FDC8-497A-8912-CA8C28C95043}"/>
          </ac:spMkLst>
        </pc:spChg>
        <pc:picChg chg="mod">
          <ac:chgData name="pantelis balaouras" userId="25e8755020fc1734" providerId="LiveId" clId="{2688A05B-B1D8-43C6-BA76-44AF5AAFE59B}" dt="2024-05-01T07:48:14.067" v="286" actId="1076"/>
          <ac:picMkLst>
            <pc:docMk/>
            <pc:sldMk cId="4036588873" sldId="467"/>
            <ac:picMk id="1028" creationId="{0ACC919F-E87F-AEF3-6E36-3A62A18F5551}"/>
          </ac:picMkLst>
        </pc:picChg>
      </pc:sldChg>
      <pc:sldChg chg="modSp mod">
        <pc:chgData name="pantelis balaouras" userId="25e8755020fc1734" providerId="LiveId" clId="{2688A05B-B1D8-43C6-BA76-44AF5AAFE59B}" dt="2024-05-01T07:35:50.268" v="150" actId="20577"/>
        <pc:sldMkLst>
          <pc:docMk/>
          <pc:sldMk cId="1910925559" sldId="468"/>
        </pc:sldMkLst>
        <pc:spChg chg="mod">
          <ac:chgData name="pantelis balaouras" userId="25e8755020fc1734" providerId="LiveId" clId="{2688A05B-B1D8-43C6-BA76-44AF5AAFE59B}" dt="2024-05-01T07:33:26.343" v="128" actId="27636"/>
          <ac:spMkLst>
            <pc:docMk/>
            <pc:sldMk cId="1910925559" sldId="468"/>
            <ac:spMk id="6" creationId="{13725DC3-E1D4-4E92-AF5A-F0DED3AA5B9A}"/>
          </ac:spMkLst>
        </pc:spChg>
        <pc:spChg chg="mod">
          <ac:chgData name="pantelis balaouras" userId="25e8755020fc1734" providerId="LiveId" clId="{2688A05B-B1D8-43C6-BA76-44AF5AAFE59B}" dt="2024-05-01T07:35:50.268" v="150" actId="20577"/>
          <ac:spMkLst>
            <pc:docMk/>
            <pc:sldMk cId="1910925559" sldId="468"/>
            <ac:spMk id="10" creationId="{C0DFA73F-FDC8-497A-8912-CA8C28C95043}"/>
          </ac:spMkLst>
        </pc:spChg>
      </pc:sldChg>
      <pc:sldChg chg="modSp mod">
        <pc:chgData name="pantelis balaouras" userId="25e8755020fc1734" providerId="LiveId" clId="{2688A05B-B1D8-43C6-BA76-44AF5AAFE59B}" dt="2024-05-01T07:36:01.145" v="154" actId="20577"/>
        <pc:sldMkLst>
          <pc:docMk/>
          <pc:sldMk cId="934731625" sldId="471"/>
        </pc:sldMkLst>
        <pc:spChg chg="mod">
          <ac:chgData name="pantelis balaouras" userId="25e8755020fc1734" providerId="LiveId" clId="{2688A05B-B1D8-43C6-BA76-44AF5AAFE59B}" dt="2024-05-01T07:34:37.918" v="138" actId="255"/>
          <ac:spMkLst>
            <pc:docMk/>
            <pc:sldMk cId="934731625" sldId="471"/>
            <ac:spMk id="7" creationId="{3CF7AB12-7932-B427-6DCB-4E29E76F2A28}"/>
          </ac:spMkLst>
        </pc:spChg>
        <pc:spChg chg="mod">
          <ac:chgData name="pantelis balaouras" userId="25e8755020fc1734" providerId="LiveId" clId="{2688A05B-B1D8-43C6-BA76-44AF5AAFE59B}" dt="2024-05-01T07:36:01.145" v="154" actId="20577"/>
          <ac:spMkLst>
            <pc:docMk/>
            <pc:sldMk cId="934731625" sldId="471"/>
            <ac:spMk id="10" creationId="{C0DFA73F-FDC8-497A-8912-CA8C28C95043}"/>
          </ac:spMkLst>
        </pc:spChg>
      </pc:sldChg>
      <pc:sldChg chg="modSp mod">
        <pc:chgData name="pantelis balaouras" userId="25e8755020fc1734" providerId="LiveId" clId="{2688A05B-B1D8-43C6-BA76-44AF5AAFE59B}" dt="2024-05-01T07:47:52.108" v="285" actId="14100"/>
        <pc:sldMkLst>
          <pc:docMk/>
          <pc:sldMk cId="763529230" sldId="476"/>
        </pc:sldMkLst>
        <pc:spChg chg="mod">
          <ac:chgData name="pantelis balaouras" userId="25e8755020fc1734" providerId="LiveId" clId="{2688A05B-B1D8-43C6-BA76-44AF5AAFE59B}" dt="2024-05-01T07:47:52.108" v="285" actId="14100"/>
          <ac:spMkLst>
            <pc:docMk/>
            <pc:sldMk cId="763529230" sldId="476"/>
            <ac:spMk id="6" creationId="{13725DC3-E1D4-4E92-AF5A-F0DED3AA5B9A}"/>
          </ac:spMkLst>
        </pc:spChg>
        <pc:spChg chg="mod">
          <ac:chgData name="pantelis balaouras" userId="25e8755020fc1734" providerId="LiveId" clId="{2688A05B-B1D8-43C6-BA76-44AF5AAFE59B}" dt="2024-05-01T07:36:08.334" v="156" actId="20577"/>
          <ac:spMkLst>
            <pc:docMk/>
            <pc:sldMk cId="763529230" sldId="476"/>
            <ac:spMk id="10" creationId="{C0DFA73F-FDC8-497A-8912-CA8C28C95043}"/>
          </ac:spMkLst>
        </pc:spChg>
      </pc:sldChg>
      <pc:sldChg chg="modSp mod">
        <pc:chgData name="pantelis balaouras" userId="25e8755020fc1734" providerId="LiveId" clId="{2688A05B-B1D8-43C6-BA76-44AF5AAFE59B}" dt="2024-05-01T07:36:39.964" v="161" actId="14100"/>
        <pc:sldMkLst>
          <pc:docMk/>
          <pc:sldMk cId="319678960" sldId="487"/>
        </pc:sldMkLst>
        <pc:spChg chg="mod">
          <ac:chgData name="pantelis balaouras" userId="25e8755020fc1734" providerId="LiveId" clId="{2688A05B-B1D8-43C6-BA76-44AF5AAFE59B}" dt="2024-05-01T07:36:39.964" v="161" actId="14100"/>
          <ac:spMkLst>
            <pc:docMk/>
            <pc:sldMk cId="319678960" sldId="487"/>
            <ac:spMk id="10" creationId="{C0DFA73F-FDC8-497A-8912-CA8C28C95043}"/>
          </ac:spMkLst>
        </pc:spChg>
      </pc:sldChg>
      <pc:sldChg chg="addSp delSp modSp del mod">
        <pc:chgData name="pantelis balaouras" userId="25e8755020fc1734" providerId="LiveId" clId="{2688A05B-B1D8-43C6-BA76-44AF5AAFE59B}" dt="2024-05-01T07:46:57.425" v="275" actId="47"/>
        <pc:sldMkLst>
          <pc:docMk/>
          <pc:sldMk cId="173244390" sldId="491"/>
        </pc:sldMkLst>
        <pc:spChg chg="add mod">
          <ac:chgData name="pantelis balaouras" userId="25e8755020fc1734" providerId="LiveId" clId="{2688A05B-B1D8-43C6-BA76-44AF5AAFE59B}" dt="2024-05-01T07:36:46.921" v="163"/>
          <ac:spMkLst>
            <pc:docMk/>
            <pc:sldMk cId="173244390" sldId="491"/>
            <ac:spMk id="2" creationId="{6AD096C6-F330-F687-12D4-D0FABE158421}"/>
          </ac:spMkLst>
        </pc:spChg>
        <pc:spChg chg="mod">
          <ac:chgData name="pantelis balaouras" userId="25e8755020fc1734" providerId="LiveId" clId="{2688A05B-B1D8-43C6-BA76-44AF5AAFE59B}" dt="2024-05-01T07:45:42.776" v="262" actId="6549"/>
          <ac:spMkLst>
            <pc:docMk/>
            <pc:sldMk cId="173244390" sldId="491"/>
            <ac:spMk id="6" creationId="{13725DC3-E1D4-4E92-AF5A-F0DED3AA5B9A}"/>
          </ac:spMkLst>
        </pc:spChg>
        <pc:spChg chg="del">
          <ac:chgData name="pantelis balaouras" userId="25e8755020fc1734" providerId="LiveId" clId="{2688A05B-B1D8-43C6-BA76-44AF5AAFE59B}" dt="2024-05-01T07:36:46.254" v="162" actId="478"/>
          <ac:spMkLst>
            <pc:docMk/>
            <pc:sldMk cId="173244390" sldId="491"/>
            <ac:spMk id="10" creationId="{C0DFA73F-FDC8-497A-8912-CA8C28C95043}"/>
          </ac:spMkLst>
        </pc:spChg>
      </pc:sldChg>
      <pc:sldChg chg="addSp delSp modSp del mod">
        <pc:chgData name="pantelis balaouras" userId="25e8755020fc1734" providerId="LiveId" clId="{2688A05B-B1D8-43C6-BA76-44AF5AAFE59B}" dt="2024-05-01T07:45:21.558" v="258" actId="47"/>
        <pc:sldMkLst>
          <pc:docMk/>
          <pc:sldMk cId="2443163928" sldId="492"/>
        </pc:sldMkLst>
        <pc:spChg chg="add mod">
          <ac:chgData name="pantelis balaouras" userId="25e8755020fc1734" providerId="LiveId" clId="{2688A05B-B1D8-43C6-BA76-44AF5AAFE59B}" dt="2024-05-01T07:36:52.134" v="165"/>
          <ac:spMkLst>
            <pc:docMk/>
            <pc:sldMk cId="2443163928" sldId="492"/>
            <ac:spMk id="2" creationId="{0B7F1451-CD2F-AFF8-F4BF-5C68AED9965B}"/>
          </ac:spMkLst>
        </pc:spChg>
        <pc:spChg chg="mod">
          <ac:chgData name="pantelis balaouras" userId="25e8755020fc1734" providerId="LiveId" clId="{2688A05B-B1D8-43C6-BA76-44AF5AAFE59B}" dt="2024-05-01T07:44:30.680" v="251" actId="108"/>
          <ac:spMkLst>
            <pc:docMk/>
            <pc:sldMk cId="2443163928" sldId="492"/>
            <ac:spMk id="6" creationId="{13725DC3-E1D4-4E92-AF5A-F0DED3AA5B9A}"/>
          </ac:spMkLst>
        </pc:spChg>
        <pc:spChg chg="del">
          <ac:chgData name="pantelis balaouras" userId="25e8755020fc1734" providerId="LiveId" clId="{2688A05B-B1D8-43C6-BA76-44AF5AAFE59B}" dt="2024-05-01T07:36:51.453" v="164" actId="478"/>
          <ac:spMkLst>
            <pc:docMk/>
            <pc:sldMk cId="2443163928" sldId="492"/>
            <ac:spMk id="10" creationId="{C0DFA73F-FDC8-497A-8912-CA8C28C95043}"/>
          </ac:spMkLst>
        </pc:spChg>
      </pc:sldChg>
      <pc:sldChg chg="addSp delSp modSp del mod">
        <pc:chgData name="pantelis balaouras" userId="25e8755020fc1734" providerId="LiveId" clId="{2688A05B-B1D8-43C6-BA76-44AF5AAFE59B}" dt="2024-05-01T07:44:14.475" v="250" actId="47"/>
        <pc:sldMkLst>
          <pc:docMk/>
          <pc:sldMk cId="547810419" sldId="493"/>
        </pc:sldMkLst>
        <pc:spChg chg="add mod">
          <ac:chgData name="pantelis balaouras" userId="25e8755020fc1734" providerId="LiveId" clId="{2688A05B-B1D8-43C6-BA76-44AF5AAFE59B}" dt="2024-05-01T07:43:36.053" v="243" actId="1076"/>
          <ac:spMkLst>
            <pc:docMk/>
            <pc:sldMk cId="547810419" sldId="493"/>
            <ac:spMk id="2" creationId="{26609B97-FE72-05B6-8B12-7C05C9139CFF}"/>
          </ac:spMkLst>
        </pc:spChg>
        <pc:spChg chg="mod">
          <ac:chgData name="pantelis balaouras" userId="25e8755020fc1734" providerId="LiveId" clId="{2688A05B-B1D8-43C6-BA76-44AF5AAFE59B}" dt="2024-05-01T07:43:00.244" v="236" actId="12"/>
          <ac:spMkLst>
            <pc:docMk/>
            <pc:sldMk cId="547810419" sldId="493"/>
            <ac:spMk id="6" creationId="{13725DC3-E1D4-4E92-AF5A-F0DED3AA5B9A}"/>
          </ac:spMkLst>
        </pc:spChg>
        <pc:spChg chg="del mod">
          <ac:chgData name="pantelis balaouras" userId="25e8755020fc1734" providerId="LiveId" clId="{2688A05B-B1D8-43C6-BA76-44AF5AAFE59B}" dt="2024-05-01T07:36:55.372" v="167" actId="478"/>
          <ac:spMkLst>
            <pc:docMk/>
            <pc:sldMk cId="547810419" sldId="493"/>
            <ac:spMk id="10" creationId="{C0DFA73F-FDC8-497A-8912-CA8C28C95043}"/>
          </ac:spMkLst>
        </pc:spChg>
      </pc:sldChg>
      <pc:sldChg chg="addSp delSp modSp mod">
        <pc:chgData name="pantelis balaouras" userId="25e8755020fc1734" providerId="LiveId" clId="{2688A05B-B1D8-43C6-BA76-44AF5AAFE59B}" dt="2024-05-01T07:37:04.423" v="171" actId="478"/>
        <pc:sldMkLst>
          <pc:docMk/>
          <pc:sldMk cId="3206083900" sldId="523"/>
        </pc:sldMkLst>
        <pc:spChg chg="add mod">
          <ac:chgData name="pantelis balaouras" userId="25e8755020fc1734" providerId="LiveId" clId="{2688A05B-B1D8-43C6-BA76-44AF5AAFE59B}" dt="2024-05-01T07:37:00.823" v="170"/>
          <ac:spMkLst>
            <pc:docMk/>
            <pc:sldMk cId="3206083900" sldId="523"/>
            <ac:spMk id="2" creationId="{20A7D93B-0CBC-127F-7FDD-5096E8629003}"/>
          </ac:spMkLst>
        </pc:spChg>
        <pc:spChg chg="del">
          <ac:chgData name="pantelis balaouras" userId="25e8755020fc1734" providerId="LiveId" clId="{2688A05B-B1D8-43C6-BA76-44AF5AAFE59B}" dt="2024-05-01T07:37:04.423" v="171" actId="478"/>
          <ac:spMkLst>
            <pc:docMk/>
            <pc:sldMk cId="3206083900" sldId="523"/>
            <ac:spMk id="4" creationId="{3D35D70E-9FB0-3445-25EA-098D251AD519}"/>
          </ac:spMkLst>
        </pc:spChg>
        <pc:spChg chg="del">
          <ac:chgData name="pantelis balaouras" userId="25e8755020fc1734" providerId="LiveId" clId="{2688A05B-B1D8-43C6-BA76-44AF5AAFE59B}" dt="2024-05-01T07:37:00.055" v="169" actId="478"/>
          <ac:spMkLst>
            <pc:docMk/>
            <pc:sldMk cId="3206083900" sldId="523"/>
            <ac:spMk id="10" creationId="{C0DFA73F-FDC8-497A-8912-CA8C28C95043}"/>
          </ac:spMkLst>
        </pc:spChg>
      </pc:sldChg>
      <pc:sldChg chg="modSp mod">
        <pc:chgData name="pantelis balaouras" userId="25e8755020fc1734" providerId="LiveId" clId="{2688A05B-B1D8-43C6-BA76-44AF5AAFE59B}" dt="2024-05-01T07:40:34.504" v="214" actId="6549"/>
        <pc:sldMkLst>
          <pc:docMk/>
          <pc:sldMk cId="886959175" sldId="524"/>
        </pc:sldMkLst>
        <pc:spChg chg="mod">
          <ac:chgData name="pantelis balaouras" userId="25e8755020fc1734" providerId="LiveId" clId="{2688A05B-B1D8-43C6-BA76-44AF5AAFE59B}" dt="2024-05-01T07:40:34.504" v="214" actId="6549"/>
          <ac:spMkLst>
            <pc:docMk/>
            <pc:sldMk cId="886959175" sldId="524"/>
            <ac:spMk id="4" creationId="{E47D0821-8573-4002-9B33-F43C68A1D403}"/>
          </ac:spMkLst>
        </pc:spChg>
      </pc:sldChg>
      <pc:sldChg chg="modSp mod">
        <pc:chgData name="pantelis balaouras" userId="25e8755020fc1734" providerId="LiveId" clId="{2688A05B-B1D8-43C6-BA76-44AF5AAFE59B}" dt="2024-05-01T07:40:48.075" v="219" actId="14100"/>
        <pc:sldMkLst>
          <pc:docMk/>
          <pc:sldMk cId="422675489" sldId="532"/>
        </pc:sldMkLst>
        <pc:spChg chg="mod">
          <ac:chgData name="pantelis balaouras" userId="25e8755020fc1734" providerId="LiveId" clId="{2688A05B-B1D8-43C6-BA76-44AF5AAFE59B}" dt="2024-05-01T07:40:48.075" v="219" actId="14100"/>
          <ac:spMkLst>
            <pc:docMk/>
            <pc:sldMk cId="422675489" sldId="532"/>
            <ac:spMk id="9" creationId="{C0DFA73F-FDC8-497A-8912-CA8C28C95043}"/>
          </ac:spMkLst>
        </pc:spChg>
      </pc:sldChg>
      <pc:sldChg chg="addSp delSp modSp mod">
        <pc:chgData name="pantelis balaouras" userId="25e8755020fc1734" providerId="LiveId" clId="{2688A05B-B1D8-43C6-BA76-44AF5AAFE59B}" dt="2024-05-01T07:40:57.620" v="221"/>
        <pc:sldMkLst>
          <pc:docMk/>
          <pc:sldMk cId="261648677" sldId="533"/>
        </pc:sldMkLst>
        <pc:spChg chg="del">
          <ac:chgData name="pantelis balaouras" userId="25e8755020fc1734" providerId="LiveId" clId="{2688A05B-B1D8-43C6-BA76-44AF5AAFE59B}" dt="2024-05-01T07:40:56.846" v="220" actId="478"/>
          <ac:spMkLst>
            <pc:docMk/>
            <pc:sldMk cId="261648677" sldId="533"/>
            <ac:spMk id="3" creationId="{A7ED8D49-72C4-E831-68D9-2D88437D4616}"/>
          </ac:spMkLst>
        </pc:spChg>
        <pc:spChg chg="add mod">
          <ac:chgData name="pantelis balaouras" userId="25e8755020fc1734" providerId="LiveId" clId="{2688A05B-B1D8-43C6-BA76-44AF5AAFE59B}" dt="2024-05-01T07:40:57.620" v="221"/>
          <ac:spMkLst>
            <pc:docMk/>
            <pc:sldMk cId="261648677" sldId="533"/>
            <ac:spMk id="4" creationId="{53AF2B2D-73C1-D5CE-6462-92DE2945F9A4}"/>
          </ac:spMkLst>
        </pc:spChg>
      </pc:sldChg>
      <pc:sldChg chg="addSp delSp modSp mod">
        <pc:chgData name="pantelis balaouras" userId="25e8755020fc1734" providerId="LiveId" clId="{2688A05B-B1D8-43C6-BA76-44AF5AAFE59B}" dt="2024-05-01T07:41:02.331" v="223"/>
        <pc:sldMkLst>
          <pc:docMk/>
          <pc:sldMk cId="2113356342" sldId="534"/>
        </pc:sldMkLst>
        <pc:spChg chg="del">
          <ac:chgData name="pantelis balaouras" userId="25e8755020fc1734" providerId="LiveId" clId="{2688A05B-B1D8-43C6-BA76-44AF5AAFE59B}" dt="2024-05-01T07:41:01.667" v="222" actId="478"/>
          <ac:spMkLst>
            <pc:docMk/>
            <pc:sldMk cId="2113356342" sldId="534"/>
            <ac:spMk id="3" creationId="{4CE7F0E6-16EB-88E3-8E73-A465E6FE9C93}"/>
          </ac:spMkLst>
        </pc:spChg>
        <pc:spChg chg="add mod">
          <ac:chgData name="pantelis balaouras" userId="25e8755020fc1734" providerId="LiveId" clId="{2688A05B-B1D8-43C6-BA76-44AF5AAFE59B}" dt="2024-05-01T07:41:02.331" v="223"/>
          <ac:spMkLst>
            <pc:docMk/>
            <pc:sldMk cId="2113356342" sldId="534"/>
            <ac:spMk id="4" creationId="{242332C2-804A-F404-B6C3-A5A9AFB8CFB1}"/>
          </ac:spMkLst>
        </pc:spChg>
      </pc:sldChg>
      <pc:sldChg chg="modSp mod">
        <pc:chgData name="pantelis balaouras" userId="25e8755020fc1734" providerId="LiveId" clId="{2688A05B-B1D8-43C6-BA76-44AF5AAFE59B}" dt="2024-05-01T07:42:36.850" v="233" actId="20577"/>
        <pc:sldMkLst>
          <pc:docMk/>
          <pc:sldMk cId="358170688" sldId="536"/>
        </pc:sldMkLst>
        <pc:spChg chg="mod">
          <ac:chgData name="pantelis balaouras" userId="25e8755020fc1734" providerId="LiveId" clId="{2688A05B-B1D8-43C6-BA76-44AF5AAFE59B}" dt="2024-05-01T07:42:36.850" v="233" actId="20577"/>
          <ac:spMkLst>
            <pc:docMk/>
            <pc:sldMk cId="358170688" sldId="536"/>
            <ac:spMk id="4" creationId="{E47D0821-8573-4002-9B33-F43C68A1D403}"/>
          </ac:spMkLst>
        </pc:spChg>
      </pc:sldChg>
      <pc:sldChg chg="delSp modSp mod">
        <pc:chgData name="pantelis balaouras" userId="25e8755020fc1734" providerId="LiveId" clId="{2688A05B-B1D8-43C6-BA76-44AF5AAFE59B}" dt="2024-05-01T07:42:27.971" v="231" actId="14100"/>
        <pc:sldMkLst>
          <pc:docMk/>
          <pc:sldMk cId="1722655046" sldId="537"/>
        </pc:sldMkLst>
        <pc:spChg chg="del">
          <ac:chgData name="pantelis balaouras" userId="25e8755020fc1734" providerId="LiveId" clId="{2688A05B-B1D8-43C6-BA76-44AF5AAFE59B}" dt="2024-05-01T07:37:21.535" v="175" actId="478"/>
          <ac:spMkLst>
            <pc:docMk/>
            <pc:sldMk cId="1722655046" sldId="537"/>
            <ac:spMk id="4" creationId="{C070F4CF-038C-A3F3-2128-EA1958E3E8CE}"/>
          </ac:spMkLst>
        </pc:spChg>
        <pc:spChg chg="mod">
          <ac:chgData name="pantelis balaouras" userId="25e8755020fc1734" providerId="LiveId" clId="{2688A05B-B1D8-43C6-BA76-44AF5AAFE59B}" dt="2024-05-01T07:37:17.194" v="174" actId="14100"/>
          <ac:spMkLst>
            <pc:docMk/>
            <pc:sldMk cId="1722655046" sldId="537"/>
            <ac:spMk id="10" creationId="{C0DFA73F-FDC8-497A-8912-CA8C28C95043}"/>
          </ac:spMkLst>
        </pc:spChg>
        <pc:picChg chg="mod">
          <ac:chgData name="pantelis balaouras" userId="25e8755020fc1734" providerId="LiveId" clId="{2688A05B-B1D8-43C6-BA76-44AF5AAFE59B}" dt="2024-05-01T07:42:27.971" v="231" actId="14100"/>
          <ac:picMkLst>
            <pc:docMk/>
            <pc:sldMk cId="1722655046" sldId="537"/>
            <ac:picMk id="7" creationId="{07D4BC24-1C9D-E2D8-ED6B-B66F39B6FDCC}"/>
          </ac:picMkLst>
        </pc:picChg>
      </pc:sldChg>
      <pc:sldChg chg="addSp delSp modSp mod">
        <pc:chgData name="pantelis balaouras" userId="25e8755020fc1734" providerId="LiveId" clId="{2688A05B-B1D8-43C6-BA76-44AF5AAFE59B}" dt="2024-05-01T07:42:18.604" v="229" actId="14100"/>
        <pc:sldMkLst>
          <pc:docMk/>
          <pc:sldMk cId="1662365341" sldId="538"/>
        </pc:sldMkLst>
        <pc:spChg chg="add mod">
          <ac:chgData name="pantelis balaouras" userId="25e8755020fc1734" providerId="LiveId" clId="{2688A05B-B1D8-43C6-BA76-44AF5AAFE59B}" dt="2024-05-01T07:37:36.072" v="179"/>
          <ac:spMkLst>
            <pc:docMk/>
            <pc:sldMk cId="1662365341" sldId="538"/>
            <ac:spMk id="2" creationId="{1613E8D9-E05F-FBC4-17FE-6E740818100D}"/>
          </ac:spMkLst>
        </pc:spChg>
        <pc:spChg chg="del">
          <ac:chgData name="pantelis balaouras" userId="25e8755020fc1734" providerId="LiveId" clId="{2688A05B-B1D8-43C6-BA76-44AF5AAFE59B}" dt="2024-05-01T07:37:35.377" v="178" actId="478"/>
          <ac:spMkLst>
            <pc:docMk/>
            <pc:sldMk cId="1662365341" sldId="538"/>
            <ac:spMk id="12" creationId="{BADF46FB-CE61-6B10-F015-78755719F5EF}"/>
          </ac:spMkLst>
        </pc:spChg>
        <pc:picChg chg="mod">
          <ac:chgData name="pantelis balaouras" userId="25e8755020fc1734" providerId="LiveId" clId="{2688A05B-B1D8-43C6-BA76-44AF5AAFE59B}" dt="2024-05-01T07:42:18.604" v="229" actId="14100"/>
          <ac:picMkLst>
            <pc:docMk/>
            <pc:sldMk cId="1662365341" sldId="538"/>
            <ac:picMk id="10" creationId="{9B85E0A3-D648-617F-78EB-F1D8349B83A9}"/>
          </ac:picMkLst>
        </pc:picChg>
      </pc:sldChg>
      <pc:sldChg chg="addSp delSp modSp mod">
        <pc:chgData name="pantelis balaouras" userId="25e8755020fc1734" providerId="LiveId" clId="{2688A05B-B1D8-43C6-BA76-44AF5AAFE59B}" dt="2024-05-01T07:40:06.427" v="208"/>
        <pc:sldMkLst>
          <pc:docMk/>
          <pc:sldMk cId="2236915416" sldId="539"/>
        </pc:sldMkLst>
        <pc:spChg chg="add del mod">
          <ac:chgData name="pantelis balaouras" userId="25e8755020fc1734" providerId="LiveId" clId="{2688A05B-B1D8-43C6-BA76-44AF5AAFE59B}" dt="2024-05-01T07:40:05.741" v="207" actId="478"/>
          <ac:spMkLst>
            <pc:docMk/>
            <pc:sldMk cId="2236915416" sldId="539"/>
            <ac:spMk id="3" creationId="{248495E1-4069-4700-29A1-9DCF58FF9E63}"/>
          </ac:spMkLst>
        </pc:spChg>
        <pc:spChg chg="add mod">
          <ac:chgData name="pantelis balaouras" userId="25e8755020fc1734" providerId="LiveId" clId="{2688A05B-B1D8-43C6-BA76-44AF5AAFE59B}" dt="2024-05-01T07:40:06.427" v="208"/>
          <ac:spMkLst>
            <pc:docMk/>
            <pc:sldMk cId="2236915416" sldId="539"/>
            <ac:spMk id="4" creationId="{48B5BD27-BEC7-9AFF-C77E-DCAB532AC5D7}"/>
          </ac:spMkLst>
        </pc:spChg>
        <pc:spChg chg="del">
          <ac:chgData name="pantelis balaouras" userId="25e8755020fc1734" providerId="LiveId" clId="{2688A05B-B1D8-43C6-BA76-44AF5AAFE59B}" dt="2024-05-01T07:38:03.799" v="186" actId="478"/>
          <ac:spMkLst>
            <pc:docMk/>
            <pc:sldMk cId="2236915416" sldId="539"/>
            <ac:spMk id="9" creationId="{C0DFA73F-FDC8-497A-8912-CA8C28C95043}"/>
          </ac:spMkLst>
        </pc:spChg>
      </pc:sldChg>
      <pc:sldChg chg="addSp delSp modSp mod">
        <pc:chgData name="pantelis balaouras" userId="25e8755020fc1734" providerId="LiveId" clId="{2688A05B-B1D8-43C6-BA76-44AF5AAFE59B}" dt="2024-05-01T07:40:11.258" v="210"/>
        <pc:sldMkLst>
          <pc:docMk/>
          <pc:sldMk cId="2008971636" sldId="540"/>
        </pc:sldMkLst>
        <pc:spChg chg="add del mod">
          <ac:chgData name="pantelis balaouras" userId="25e8755020fc1734" providerId="LiveId" clId="{2688A05B-B1D8-43C6-BA76-44AF5AAFE59B}" dt="2024-05-01T07:40:10.638" v="209" actId="478"/>
          <ac:spMkLst>
            <pc:docMk/>
            <pc:sldMk cId="2008971636" sldId="540"/>
            <ac:spMk id="3" creationId="{94C6E439-3AED-4EC9-1F32-EB24B7299C33}"/>
          </ac:spMkLst>
        </pc:spChg>
        <pc:spChg chg="add mod">
          <ac:chgData name="pantelis balaouras" userId="25e8755020fc1734" providerId="LiveId" clId="{2688A05B-B1D8-43C6-BA76-44AF5AAFE59B}" dt="2024-05-01T07:40:11.258" v="210"/>
          <ac:spMkLst>
            <pc:docMk/>
            <pc:sldMk cId="2008971636" sldId="540"/>
            <ac:spMk id="4" creationId="{15777FA4-32DC-4472-F9AC-FBE6925353D7}"/>
          </ac:spMkLst>
        </pc:spChg>
        <pc:spChg chg="del mod">
          <ac:chgData name="pantelis balaouras" userId="25e8755020fc1734" providerId="LiveId" clId="{2688A05B-B1D8-43C6-BA76-44AF5AAFE59B}" dt="2024-05-01T07:38:07.734" v="189" actId="478"/>
          <ac:spMkLst>
            <pc:docMk/>
            <pc:sldMk cId="2008971636" sldId="540"/>
            <ac:spMk id="9" creationId="{C0DFA73F-FDC8-497A-8912-CA8C28C95043}"/>
          </ac:spMkLst>
        </pc:spChg>
      </pc:sldChg>
      <pc:sldChg chg="addSp delSp modSp mod">
        <pc:chgData name="pantelis balaouras" userId="25e8755020fc1734" providerId="LiveId" clId="{2688A05B-B1D8-43C6-BA76-44AF5AAFE59B}" dt="2024-05-01T07:28:37.676" v="82" actId="1076"/>
        <pc:sldMkLst>
          <pc:docMk/>
          <pc:sldMk cId="2841568079" sldId="541"/>
        </pc:sldMkLst>
        <pc:spChg chg="add mod">
          <ac:chgData name="pantelis balaouras" userId="25e8755020fc1734" providerId="LiveId" clId="{2688A05B-B1D8-43C6-BA76-44AF5AAFE59B}" dt="2024-05-01T07:23:02.653" v="20"/>
          <ac:spMkLst>
            <pc:docMk/>
            <pc:sldMk cId="2841568079" sldId="541"/>
            <ac:spMk id="2" creationId="{2A0BD33B-E049-1307-8EB6-8C99985D4AD7}"/>
          </ac:spMkLst>
        </pc:spChg>
        <pc:spChg chg="del">
          <ac:chgData name="pantelis balaouras" userId="25e8755020fc1734" providerId="LiveId" clId="{2688A05B-B1D8-43C6-BA76-44AF5AAFE59B}" dt="2024-05-01T07:23:01.733" v="19" actId="478"/>
          <ac:spMkLst>
            <pc:docMk/>
            <pc:sldMk cId="2841568079" sldId="541"/>
            <ac:spMk id="10" creationId="{C0DFA73F-FDC8-497A-8912-CA8C28C95043}"/>
          </ac:spMkLst>
        </pc:spChg>
        <pc:spChg chg="mod">
          <ac:chgData name="pantelis balaouras" userId="25e8755020fc1734" providerId="LiveId" clId="{2688A05B-B1D8-43C6-BA76-44AF5AAFE59B}" dt="2024-05-01T07:26:15.511" v="61" actId="14100"/>
          <ac:spMkLst>
            <pc:docMk/>
            <pc:sldMk cId="2841568079" sldId="541"/>
            <ac:spMk id="14" creationId="{88BD14C6-4881-166D-DF25-4FB2C4A77EBD}"/>
          </ac:spMkLst>
        </pc:spChg>
        <pc:spChg chg="mod">
          <ac:chgData name="pantelis balaouras" userId="25e8755020fc1734" providerId="LiveId" clId="{2688A05B-B1D8-43C6-BA76-44AF5AAFE59B}" dt="2024-05-01T07:26:27.383" v="64" actId="1076"/>
          <ac:spMkLst>
            <pc:docMk/>
            <pc:sldMk cId="2841568079" sldId="541"/>
            <ac:spMk id="15" creationId="{6381F598-7858-7B6F-0C68-EBED09971295}"/>
          </ac:spMkLst>
        </pc:spChg>
        <pc:spChg chg="mod">
          <ac:chgData name="pantelis balaouras" userId="25e8755020fc1734" providerId="LiveId" clId="{2688A05B-B1D8-43C6-BA76-44AF5AAFE59B}" dt="2024-05-01T07:27:18.887" v="70" actId="14100"/>
          <ac:spMkLst>
            <pc:docMk/>
            <pc:sldMk cId="2841568079" sldId="541"/>
            <ac:spMk id="16" creationId="{7C902559-68CD-77DD-4FC3-BADE3BC3D8D3}"/>
          </ac:spMkLst>
        </pc:spChg>
        <pc:spChg chg="mod">
          <ac:chgData name="pantelis balaouras" userId="25e8755020fc1734" providerId="LiveId" clId="{2688A05B-B1D8-43C6-BA76-44AF5AAFE59B}" dt="2024-05-01T07:27:27.374" v="72" actId="1076"/>
          <ac:spMkLst>
            <pc:docMk/>
            <pc:sldMk cId="2841568079" sldId="541"/>
            <ac:spMk id="17" creationId="{23D6166E-F3D0-8710-ACFD-6AEF8126141F}"/>
          </ac:spMkLst>
        </pc:spChg>
        <pc:spChg chg="mod">
          <ac:chgData name="pantelis balaouras" userId="25e8755020fc1734" providerId="LiveId" clId="{2688A05B-B1D8-43C6-BA76-44AF5AAFE59B}" dt="2024-05-01T07:28:29.252" v="81" actId="14100"/>
          <ac:spMkLst>
            <pc:docMk/>
            <pc:sldMk cId="2841568079" sldId="541"/>
            <ac:spMk id="18" creationId="{51FD1610-7FE2-5900-87E3-3B7AE883663D}"/>
          </ac:spMkLst>
        </pc:spChg>
        <pc:spChg chg="mod">
          <ac:chgData name="pantelis balaouras" userId="25e8755020fc1734" providerId="LiveId" clId="{2688A05B-B1D8-43C6-BA76-44AF5AAFE59B}" dt="2024-05-01T07:28:37.676" v="82" actId="1076"/>
          <ac:spMkLst>
            <pc:docMk/>
            <pc:sldMk cId="2841568079" sldId="541"/>
            <ac:spMk id="19" creationId="{32205D57-70A7-EF97-E0D7-BB0976FDC12C}"/>
          </ac:spMkLst>
        </pc:spChg>
        <pc:spChg chg="mod">
          <ac:chgData name="pantelis balaouras" userId="25e8755020fc1734" providerId="LiveId" clId="{2688A05B-B1D8-43C6-BA76-44AF5AAFE59B}" dt="2024-05-01T07:28:14.361" v="78" actId="14100"/>
          <ac:spMkLst>
            <pc:docMk/>
            <pc:sldMk cId="2841568079" sldId="541"/>
            <ac:spMk id="20" creationId="{967F73A8-485C-F7ED-4148-54E2F502E5E7}"/>
          </ac:spMkLst>
        </pc:spChg>
        <pc:spChg chg="mod">
          <ac:chgData name="pantelis balaouras" userId="25e8755020fc1734" providerId="LiveId" clId="{2688A05B-B1D8-43C6-BA76-44AF5AAFE59B}" dt="2024-05-01T07:28:23.594" v="80" actId="1076"/>
          <ac:spMkLst>
            <pc:docMk/>
            <pc:sldMk cId="2841568079" sldId="541"/>
            <ac:spMk id="21" creationId="{7555B91C-ED50-A8FB-E9D0-04408D2E4722}"/>
          </ac:spMkLst>
        </pc:spChg>
        <pc:spChg chg="mod">
          <ac:chgData name="pantelis balaouras" userId="25e8755020fc1734" providerId="LiveId" clId="{2688A05B-B1D8-43C6-BA76-44AF5AAFE59B}" dt="2024-05-01T07:26:52.748" v="68" actId="14100"/>
          <ac:spMkLst>
            <pc:docMk/>
            <pc:sldMk cId="2841568079" sldId="541"/>
            <ac:spMk id="22" creationId="{ACEA7ED9-D606-E3E1-F005-59397D55BA63}"/>
          </ac:spMkLst>
        </pc:spChg>
        <pc:spChg chg="mod">
          <ac:chgData name="pantelis balaouras" userId="25e8755020fc1734" providerId="LiveId" clId="{2688A05B-B1D8-43C6-BA76-44AF5AAFE59B}" dt="2024-05-01T07:26:47.196" v="67" actId="1076"/>
          <ac:spMkLst>
            <pc:docMk/>
            <pc:sldMk cId="2841568079" sldId="541"/>
            <ac:spMk id="23" creationId="{70BEC983-3EB9-BAF7-1DC0-4645DDA8FA53}"/>
          </ac:spMkLst>
        </pc:spChg>
      </pc:sldChg>
      <pc:sldChg chg="addSp modSp mod">
        <pc:chgData name="pantelis balaouras" userId="25e8755020fc1734" providerId="LiveId" clId="{2688A05B-B1D8-43C6-BA76-44AF5AAFE59B}" dt="2024-05-01T07:29:21.232" v="89" actId="1076"/>
        <pc:sldMkLst>
          <pc:docMk/>
          <pc:sldMk cId="2487626326" sldId="542"/>
        </pc:sldMkLst>
        <pc:spChg chg="add mod">
          <ac:chgData name="pantelis balaouras" userId="25e8755020fc1734" providerId="LiveId" clId="{2688A05B-B1D8-43C6-BA76-44AF5AAFE59B}" dt="2024-05-01T07:23:08.235" v="21"/>
          <ac:spMkLst>
            <pc:docMk/>
            <pc:sldMk cId="2487626326" sldId="542"/>
            <ac:spMk id="2" creationId="{82BC5248-76A6-384B-01B2-86796A4D5F12}"/>
          </ac:spMkLst>
        </pc:spChg>
        <pc:spChg chg="mod">
          <ac:chgData name="pantelis balaouras" userId="25e8755020fc1734" providerId="LiveId" clId="{2688A05B-B1D8-43C6-BA76-44AF5AAFE59B}" dt="2024-05-01T07:28:55.002" v="84" actId="113"/>
          <ac:spMkLst>
            <pc:docMk/>
            <pc:sldMk cId="2487626326" sldId="542"/>
            <ac:spMk id="8" creationId="{D3421878-67A6-68E4-5B7A-3B1EBCA5AAE1}"/>
          </ac:spMkLst>
        </pc:spChg>
        <pc:spChg chg="mod">
          <ac:chgData name="pantelis balaouras" userId="25e8755020fc1734" providerId="LiveId" clId="{2688A05B-B1D8-43C6-BA76-44AF5AAFE59B}" dt="2024-05-01T07:28:58.729" v="85" actId="113"/>
          <ac:spMkLst>
            <pc:docMk/>
            <pc:sldMk cId="2487626326" sldId="542"/>
            <ac:spMk id="13" creationId="{D4214CFF-2E01-75C2-1EC3-A418271F7123}"/>
          </ac:spMkLst>
        </pc:spChg>
        <pc:spChg chg="mod">
          <ac:chgData name="pantelis balaouras" userId="25e8755020fc1734" providerId="LiveId" clId="{2688A05B-B1D8-43C6-BA76-44AF5AAFE59B}" dt="2024-05-01T07:29:04.974" v="86" actId="113"/>
          <ac:spMkLst>
            <pc:docMk/>
            <pc:sldMk cId="2487626326" sldId="542"/>
            <ac:spMk id="16" creationId="{E340A250-991E-37AF-29C2-5B4F3DDEF077}"/>
          </ac:spMkLst>
        </pc:spChg>
        <pc:spChg chg="mod">
          <ac:chgData name="pantelis balaouras" userId="25e8755020fc1734" providerId="LiveId" clId="{2688A05B-B1D8-43C6-BA76-44AF5AAFE59B}" dt="2024-05-01T07:29:10.154" v="87" actId="113"/>
          <ac:spMkLst>
            <pc:docMk/>
            <pc:sldMk cId="2487626326" sldId="542"/>
            <ac:spMk id="18" creationId="{8EE91A73-EB0C-E51F-9DF5-C6E40B6C5625}"/>
          </ac:spMkLst>
        </pc:spChg>
        <pc:spChg chg="mod">
          <ac:chgData name="pantelis balaouras" userId="25e8755020fc1734" providerId="LiveId" clId="{2688A05B-B1D8-43C6-BA76-44AF5AAFE59B}" dt="2024-05-01T07:29:15.895" v="88" actId="113"/>
          <ac:spMkLst>
            <pc:docMk/>
            <pc:sldMk cId="2487626326" sldId="542"/>
            <ac:spMk id="20" creationId="{69CA2AD8-890D-1DB2-6770-4D491EBE7160}"/>
          </ac:spMkLst>
        </pc:spChg>
        <pc:grpChg chg="mod">
          <ac:chgData name="pantelis balaouras" userId="25e8755020fc1734" providerId="LiveId" clId="{2688A05B-B1D8-43C6-BA76-44AF5AAFE59B}" dt="2024-05-01T07:29:21.232" v="89" actId="1076"/>
          <ac:grpSpMkLst>
            <pc:docMk/>
            <pc:sldMk cId="2487626326" sldId="542"/>
            <ac:grpSpMk id="6" creationId="{754036EB-6186-485D-C0EE-EC0F104AE97F}"/>
          </ac:grpSpMkLst>
        </pc:grpChg>
      </pc:sldChg>
      <pc:sldChg chg="addSp delSp modSp mod">
        <pc:chgData name="pantelis balaouras" userId="25e8755020fc1734" providerId="LiveId" clId="{2688A05B-B1D8-43C6-BA76-44AF5AAFE59B}" dt="2024-05-01T07:32:09.749" v="118" actId="27636"/>
        <pc:sldMkLst>
          <pc:docMk/>
          <pc:sldMk cId="3706413693" sldId="543"/>
        </pc:sldMkLst>
        <pc:spChg chg="add mod">
          <ac:chgData name="pantelis balaouras" userId="25e8755020fc1734" providerId="LiveId" clId="{2688A05B-B1D8-43C6-BA76-44AF5AAFE59B}" dt="2024-05-01T07:23:53.018" v="36"/>
          <ac:spMkLst>
            <pc:docMk/>
            <pc:sldMk cId="3706413693" sldId="543"/>
            <ac:spMk id="3" creationId="{27A48D56-BD1E-409D-DE6B-ED6FD57CD6C2}"/>
          </ac:spMkLst>
        </pc:spChg>
        <pc:spChg chg="mod">
          <ac:chgData name="pantelis balaouras" userId="25e8755020fc1734" providerId="LiveId" clId="{2688A05B-B1D8-43C6-BA76-44AF5AAFE59B}" dt="2024-05-01T07:32:09.749" v="118" actId="27636"/>
          <ac:spMkLst>
            <pc:docMk/>
            <pc:sldMk cId="3706413693" sldId="543"/>
            <ac:spMk id="4" creationId="{5FF59E8E-998A-0102-306E-0BC6654FA71F}"/>
          </ac:spMkLst>
        </pc:spChg>
        <pc:spChg chg="del">
          <ac:chgData name="pantelis balaouras" userId="25e8755020fc1734" providerId="LiveId" clId="{2688A05B-B1D8-43C6-BA76-44AF5AAFE59B}" dt="2024-05-01T07:23:52.269" v="35" actId="478"/>
          <ac:spMkLst>
            <pc:docMk/>
            <pc:sldMk cId="3706413693" sldId="543"/>
            <ac:spMk id="5" creationId="{C0DFA73F-FDC8-497A-8912-CA8C28C95043}"/>
          </ac:spMkLst>
        </pc:spChg>
      </pc:sldChg>
      <pc:sldChg chg="modSp mod">
        <pc:chgData name="pantelis balaouras" userId="25e8755020fc1734" providerId="LiveId" clId="{2688A05B-B1D8-43C6-BA76-44AF5AAFE59B}" dt="2024-05-01T07:35:56.510" v="152" actId="20577"/>
        <pc:sldMkLst>
          <pc:docMk/>
          <pc:sldMk cId="4044679598" sldId="546"/>
        </pc:sldMkLst>
        <pc:spChg chg="mod">
          <ac:chgData name="pantelis balaouras" userId="25e8755020fc1734" providerId="LiveId" clId="{2688A05B-B1D8-43C6-BA76-44AF5AAFE59B}" dt="2024-05-01T07:34:04.079" v="135" actId="27636"/>
          <ac:spMkLst>
            <pc:docMk/>
            <pc:sldMk cId="4044679598" sldId="546"/>
            <ac:spMk id="6" creationId="{13725DC3-E1D4-4E92-AF5A-F0DED3AA5B9A}"/>
          </ac:spMkLst>
        </pc:spChg>
        <pc:spChg chg="mod">
          <ac:chgData name="pantelis balaouras" userId="25e8755020fc1734" providerId="LiveId" clId="{2688A05B-B1D8-43C6-BA76-44AF5AAFE59B}" dt="2024-05-01T07:35:56.510" v="152" actId="20577"/>
          <ac:spMkLst>
            <pc:docMk/>
            <pc:sldMk cId="4044679598" sldId="546"/>
            <ac:spMk id="10" creationId="{C0DFA73F-FDC8-497A-8912-CA8C28C95043}"/>
          </ac:spMkLst>
        </pc:spChg>
      </pc:sldChg>
      <pc:sldChg chg="modSp mod">
        <pc:chgData name="pantelis balaouras" userId="25e8755020fc1734" providerId="LiveId" clId="{2688A05B-B1D8-43C6-BA76-44AF5AAFE59B}" dt="2024-05-01T07:39:42.943" v="200" actId="20577"/>
        <pc:sldMkLst>
          <pc:docMk/>
          <pc:sldMk cId="2982799521" sldId="549"/>
        </pc:sldMkLst>
        <pc:spChg chg="mod">
          <ac:chgData name="pantelis balaouras" userId="25e8755020fc1734" providerId="LiveId" clId="{2688A05B-B1D8-43C6-BA76-44AF5AAFE59B}" dt="2024-05-01T07:39:42.943" v="200" actId="20577"/>
          <ac:spMkLst>
            <pc:docMk/>
            <pc:sldMk cId="2982799521" sldId="549"/>
            <ac:spMk id="4" creationId="{E47D0821-8573-4002-9B33-F43C68A1D403}"/>
          </ac:spMkLst>
        </pc:spChg>
      </pc:sldChg>
      <pc:sldChg chg="modSp mod">
        <pc:chgData name="pantelis balaouras" userId="25e8755020fc1734" providerId="LiveId" clId="{2688A05B-B1D8-43C6-BA76-44AF5AAFE59B}" dt="2024-05-01T07:39:53.248" v="204" actId="20577"/>
        <pc:sldMkLst>
          <pc:docMk/>
          <pc:sldMk cId="3014241966" sldId="550"/>
        </pc:sldMkLst>
        <pc:spChg chg="mod">
          <ac:chgData name="pantelis balaouras" userId="25e8755020fc1734" providerId="LiveId" clId="{2688A05B-B1D8-43C6-BA76-44AF5AAFE59B}" dt="2024-05-01T07:39:53.248" v="204" actId="20577"/>
          <ac:spMkLst>
            <pc:docMk/>
            <pc:sldMk cId="3014241966" sldId="550"/>
            <ac:spMk id="10" creationId="{C0DFA73F-FDC8-497A-8912-CA8C28C95043}"/>
          </ac:spMkLst>
        </pc:spChg>
      </pc:sldChg>
      <pc:sldChg chg="addSp delSp modSp mod">
        <pc:chgData name="pantelis balaouras" userId="25e8755020fc1734" providerId="LiveId" clId="{2688A05B-B1D8-43C6-BA76-44AF5AAFE59B}" dt="2024-05-01T07:40:01.807" v="206"/>
        <pc:sldMkLst>
          <pc:docMk/>
          <pc:sldMk cId="1823879326" sldId="551"/>
        </pc:sldMkLst>
        <pc:spChg chg="add del mod">
          <ac:chgData name="pantelis balaouras" userId="25e8755020fc1734" providerId="LiveId" clId="{2688A05B-B1D8-43C6-BA76-44AF5AAFE59B}" dt="2024-05-01T07:40:01.374" v="205" actId="478"/>
          <ac:spMkLst>
            <pc:docMk/>
            <pc:sldMk cId="1823879326" sldId="551"/>
            <ac:spMk id="3" creationId="{761FEEA7-BF97-7854-1CA6-E68326E85C41}"/>
          </ac:spMkLst>
        </pc:spChg>
        <pc:spChg chg="add mod">
          <ac:chgData name="pantelis balaouras" userId="25e8755020fc1734" providerId="LiveId" clId="{2688A05B-B1D8-43C6-BA76-44AF5AAFE59B}" dt="2024-05-01T07:40:01.807" v="206"/>
          <ac:spMkLst>
            <pc:docMk/>
            <pc:sldMk cId="1823879326" sldId="551"/>
            <ac:spMk id="4" creationId="{ACADD52B-DDE3-06CB-7D2C-2B84BD68C4B5}"/>
          </ac:spMkLst>
        </pc:spChg>
        <pc:spChg chg="del">
          <ac:chgData name="pantelis balaouras" userId="25e8755020fc1734" providerId="LiveId" clId="{2688A05B-B1D8-43C6-BA76-44AF5AAFE59B}" dt="2024-05-01T07:37:58.257" v="184" actId="478"/>
          <ac:spMkLst>
            <pc:docMk/>
            <pc:sldMk cId="1823879326" sldId="551"/>
            <ac:spMk id="9" creationId="{C0DFA73F-FDC8-497A-8912-CA8C28C95043}"/>
          </ac:spMkLst>
        </pc:spChg>
      </pc:sldChg>
      <pc:sldChg chg="addSp delSp modSp new mod modNotesTx">
        <pc:chgData name="pantelis balaouras" userId="25e8755020fc1734" providerId="LiveId" clId="{2688A05B-B1D8-43C6-BA76-44AF5AAFE59B}" dt="2024-05-01T07:31:19.233" v="105"/>
        <pc:sldMkLst>
          <pc:docMk/>
          <pc:sldMk cId="1799873605" sldId="552"/>
        </pc:sldMkLst>
        <pc:spChg chg="mod">
          <ac:chgData name="pantelis balaouras" userId="25e8755020fc1734" providerId="LiveId" clId="{2688A05B-B1D8-43C6-BA76-44AF5AAFE59B}" dt="2024-05-01T07:31:05.821" v="103"/>
          <ac:spMkLst>
            <pc:docMk/>
            <pc:sldMk cId="1799873605" sldId="552"/>
            <ac:spMk id="2" creationId="{C75AAFA3-8028-F05A-B4CF-4ECEF6317929}"/>
          </ac:spMkLst>
        </pc:spChg>
        <pc:spChg chg="mod">
          <ac:chgData name="pantelis balaouras" userId="25e8755020fc1734" providerId="LiveId" clId="{2688A05B-B1D8-43C6-BA76-44AF5AAFE59B}" dt="2024-05-01T07:30:54.129" v="101" actId="27636"/>
          <ac:spMkLst>
            <pc:docMk/>
            <pc:sldMk cId="1799873605" sldId="552"/>
            <ac:spMk id="3" creationId="{346257D8-E81D-4DD6-E79D-FEA19D57C979}"/>
          </ac:spMkLst>
        </pc:spChg>
        <pc:spChg chg="del mod">
          <ac:chgData name="pantelis balaouras" userId="25e8755020fc1734" providerId="LiveId" clId="{2688A05B-B1D8-43C6-BA76-44AF5AAFE59B}" dt="2024-05-01T07:30:58.385" v="102" actId="478"/>
          <ac:spMkLst>
            <pc:docMk/>
            <pc:sldMk cId="1799873605" sldId="552"/>
            <ac:spMk id="4" creationId="{1AC30A68-F8BC-375C-669A-E2B52B7D7AFB}"/>
          </ac:spMkLst>
        </pc:spChg>
        <pc:spChg chg="add mod">
          <ac:chgData name="pantelis balaouras" userId="25e8755020fc1734" providerId="LiveId" clId="{2688A05B-B1D8-43C6-BA76-44AF5AAFE59B}" dt="2024-05-01T07:31:19.233" v="105"/>
          <ac:spMkLst>
            <pc:docMk/>
            <pc:sldMk cId="1799873605" sldId="552"/>
            <ac:spMk id="5" creationId="{17BCD979-B7B8-100E-1016-DBC4DD21E0F4}"/>
          </ac:spMkLst>
        </pc:spChg>
      </pc:sldChg>
      <pc:sldChg chg="addSp modSp new mod modNotesTx">
        <pc:chgData name="pantelis balaouras" userId="25e8755020fc1734" providerId="LiveId" clId="{2688A05B-B1D8-43C6-BA76-44AF5AAFE59B}" dt="2024-05-01T07:44:12.091" v="249"/>
        <pc:sldMkLst>
          <pc:docMk/>
          <pc:sldMk cId="1811478608" sldId="553"/>
        </pc:sldMkLst>
        <pc:spChg chg="mod">
          <ac:chgData name="pantelis balaouras" userId="25e8755020fc1734" providerId="LiveId" clId="{2688A05B-B1D8-43C6-BA76-44AF5AAFE59B}" dt="2024-05-01T07:44:12.091" v="249"/>
          <ac:spMkLst>
            <pc:docMk/>
            <pc:sldMk cId="1811478608" sldId="553"/>
            <ac:spMk id="2" creationId="{1916EA88-4E44-2CB8-82AB-707CC327F02C}"/>
          </ac:spMkLst>
        </pc:spChg>
        <pc:spChg chg="mod">
          <ac:chgData name="pantelis balaouras" userId="25e8755020fc1734" providerId="LiveId" clId="{2688A05B-B1D8-43C6-BA76-44AF5AAFE59B}" dt="2024-05-01T07:43:51.791" v="247" actId="6549"/>
          <ac:spMkLst>
            <pc:docMk/>
            <pc:sldMk cId="1811478608" sldId="553"/>
            <ac:spMk id="3" creationId="{ABA358BA-8BB2-9969-D3FB-1442A3FDBAB0}"/>
          </ac:spMkLst>
        </pc:spChg>
        <pc:spChg chg="add mod">
          <ac:chgData name="pantelis balaouras" userId="25e8755020fc1734" providerId="LiveId" clId="{2688A05B-B1D8-43C6-BA76-44AF5AAFE59B}" dt="2024-05-01T07:43:40.303" v="244"/>
          <ac:spMkLst>
            <pc:docMk/>
            <pc:sldMk cId="1811478608" sldId="553"/>
            <ac:spMk id="4" creationId="{F0A43EA5-A9B9-7E87-AD49-D93DFF230684}"/>
          </ac:spMkLst>
        </pc:spChg>
      </pc:sldChg>
      <pc:sldChg chg="addSp modSp new mod modNotesTx">
        <pc:chgData name="pantelis balaouras" userId="25e8755020fc1734" providerId="LiveId" clId="{2688A05B-B1D8-43C6-BA76-44AF5AAFE59B}" dt="2024-05-01T07:45:19.023" v="257"/>
        <pc:sldMkLst>
          <pc:docMk/>
          <pc:sldMk cId="482875296" sldId="554"/>
        </pc:sldMkLst>
        <pc:spChg chg="mod">
          <ac:chgData name="pantelis balaouras" userId="25e8755020fc1734" providerId="LiveId" clId="{2688A05B-B1D8-43C6-BA76-44AF5AAFE59B}" dt="2024-05-01T07:45:10.876" v="256"/>
          <ac:spMkLst>
            <pc:docMk/>
            <pc:sldMk cId="482875296" sldId="554"/>
            <ac:spMk id="2" creationId="{C880EC8A-A8F4-59FE-5AF3-C907156EAB6A}"/>
          </ac:spMkLst>
        </pc:spChg>
        <pc:spChg chg="mod">
          <ac:chgData name="pantelis balaouras" userId="25e8755020fc1734" providerId="LiveId" clId="{2688A05B-B1D8-43C6-BA76-44AF5AAFE59B}" dt="2024-05-01T07:44:52.137" v="254" actId="14100"/>
          <ac:spMkLst>
            <pc:docMk/>
            <pc:sldMk cId="482875296" sldId="554"/>
            <ac:spMk id="3" creationId="{811D8657-7298-B0FD-B555-E8E8D3B95CBE}"/>
          </ac:spMkLst>
        </pc:spChg>
        <pc:spChg chg="add mod">
          <ac:chgData name="pantelis balaouras" userId="25e8755020fc1734" providerId="LiveId" clId="{2688A05B-B1D8-43C6-BA76-44AF5AAFE59B}" dt="2024-05-01T07:45:19.023" v="257"/>
          <ac:spMkLst>
            <pc:docMk/>
            <pc:sldMk cId="482875296" sldId="554"/>
            <ac:spMk id="4" creationId="{6C042DC2-08A5-AEC0-00B6-EDCA37E9F431}"/>
          </ac:spMkLst>
        </pc:spChg>
      </pc:sldChg>
      <pc:sldChg chg="addSp delSp modSp new mod modNotesTx">
        <pc:chgData name="pantelis balaouras" userId="25e8755020fc1734" providerId="LiveId" clId="{2688A05B-B1D8-43C6-BA76-44AF5AAFE59B}" dt="2024-05-01T07:47:13.990" v="281" actId="12"/>
        <pc:sldMkLst>
          <pc:docMk/>
          <pc:sldMk cId="478802741" sldId="555"/>
        </pc:sldMkLst>
        <pc:spChg chg="mod">
          <ac:chgData name="pantelis balaouras" userId="25e8755020fc1734" providerId="LiveId" clId="{2688A05B-B1D8-43C6-BA76-44AF5AAFE59B}" dt="2024-05-01T07:46:47.805" v="273"/>
          <ac:spMkLst>
            <pc:docMk/>
            <pc:sldMk cId="478802741" sldId="555"/>
            <ac:spMk id="2" creationId="{59B93F2A-1D72-5890-618F-5F512911B31C}"/>
          </ac:spMkLst>
        </pc:spChg>
        <pc:spChg chg="mod">
          <ac:chgData name="pantelis balaouras" userId="25e8755020fc1734" providerId="LiveId" clId="{2688A05B-B1D8-43C6-BA76-44AF5AAFE59B}" dt="2024-05-01T07:47:13.990" v="281" actId="12"/>
          <ac:spMkLst>
            <pc:docMk/>
            <pc:sldMk cId="478802741" sldId="555"/>
            <ac:spMk id="3" creationId="{44C70CBD-33E6-8C6C-820E-00CF45883F5B}"/>
          </ac:spMkLst>
        </pc:spChg>
        <pc:spChg chg="del">
          <ac:chgData name="pantelis balaouras" userId="25e8755020fc1734" providerId="LiveId" clId="{2688A05B-B1D8-43C6-BA76-44AF5AAFE59B}" dt="2024-05-01T07:45:56.335" v="264" actId="478"/>
          <ac:spMkLst>
            <pc:docMk/>
            <pc:sldMk cId="478802741" sldId="555"/>
            <ac:spMk id="4" creationId="{7820996A-165C-00C1-A296-5B9632B78FA5}"/>
          </ac:spMkLst>
        </pc:spChg>
        <pc:spChg chg="add mod">
          <ac:chgData name="pantelis balaouras" userId="25e8755020fc1734" providerId="LiveId" clId="{2688A05B-B1D8-43C6-BA76-44AF5AAFE59B}" dt="2024-05-01T07:46:54.708" v="274"/>
          <ac:spMkLst>
            <pc:docMk/>
            <pc:sldMk cId="478802741" sldId="555"/>
            <ac:spMk id="5" creationId="{AEF112D7-DCB2-F8E1-6E76-1DD970D993C3}"/>
          </ac:spMkLst>
        </pc:spChg>
      </pc:sldChg>
      <pc:sldMasterChg chg="modSldLayout">
        <pc:chgData name="pantelis balaouras" userId="25e8755020fc1734" providerId="LiveId" clId="{2688A05B-B1D8-43C6-BA76-44AF5AAFE59B}" dt="2024-05-01T07:39:09.984" v="196" actId="20577"/>
        <pc:sldMasterMkLst>
          <pc:docMk/>
          <pc:sldMasterMk cId="1468923052" sldId="2147483648"/>
        </pc:sldMasterMkLst>
        <pc:sldLayoutChg chg="modSp mod">
          <pc:chgData name="pantelis balaouras" userId="25e8755020fc1734" providerId="LiveId" clId="{2688A05B-B1D8-43C6-BA76-44AF5AAFE59B}" dt="2024-05-01T07:38:55.433" v="192" actId="20577"/>
          <pc:sldLayoutMkLst>
            <pc:docMk/>
            <pc:sldMasterMk cId="1468923052" sldId="2147483648"/>
            <pc:sldLayoutMk cId="2577986437" sldId="2147483661"/>
          </pc:sldLayoutMkLst>
          <pc:spChg chg="mod">
            <ac:chgData name="pantelis balaouras" userId="25e8755020fc1734" providerId="LiveId" clId="{2688A05B-B1D8-43C6-BA76-44AF5AAFE59B}" dt="2024-05-01T07:38:55.433" v="192"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2688A05B-B1D8-43C6-BA76-44AF5AAFE59B}" dt="2024-05-01T07:39:02.704" v="194" actId="20577"/>
          <pc:sldLayoutMkLst>
            <pc:docMk/>
            <pc:sldMasterMk cId="1468923052" sldId="2147483648"/>
            <pc:sldLayoutMk cId="2515741970" sldId="2147483665"/>
          </pc:sldLayoutMkLst>
          <pc:spChg chg="mod">
            <ac:chgData name="pantelis balaouras" userId="25e8755020fc1734" providerId="LiveId" clId="{2688A05B-B1D8-43C6-BA76-44AF5AAFE59B}" dt="2024-05-01T07:39:02.704" v="194"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2688A05B-B1D8-43C6-BA76-44AF5AAFE59B}" dt="2024-05-01T07:39:09.984" v="196" actId="20577"/>
          <pc:sldLayoutMkLst>
            <pc:docMk/>
            <pc:sldMasterMk cId="1468923052" sldId="2147483648"/>
            <pc:sldLayoutMk cId="2336866591" sldId="2147483666"/>
          </pc:sldLayoutMkLst>
          <pc:spChg chg="mod">
            <ac:chgData name="pantelis balaouras" userId="25e8755020fc1734" providerId="LiveId" clId="{2688A05B-B1D8-43C6-BA76-44AF5AAFE59B}" dt="2024-05-01T07:39:09.984" v="196"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05AAC813-2468-47D7-AF51-330CCB5A2E8F}"/>
    <pc:docChg chg="undo custSel modSld">
      <pc:chgData name="pantelis balaouras" userId="25e8755020fc1734" providerId="LiveId" clId="{05AAC813-2468-47D7-AF51-330CCB5A2E8F}" dt="2024-05-02T09:25:41.618" v="101" actId="14100"/>
      <pc:docMkLst>
        <pc:docMk/>
      </pc:docMkLst>
      <pc:sldChg chg="addSp delSp modSp mod">
        <pc:chgData name="pantelis balaouras" userId="25e8755020fc1734" providerId="LiveId" clId="{05AAC813-2468-47D7-AF51-330CCB5A2E8F}" dt="2024-05-01T17:29:11.342" v="99" actId="1076"/>
        <pc:sldMkLst>
          <pc:docMk/>
          <pc:sldMk cId="616025265" sldId="261"/>
        </pc:sldMkLst>
        <pc:spChg chg="del">
          <ac:chgData name="pantelis balaouras" userId="25e8755020fc1734" providerId="LiveId" clId="{05AAC813-2468-47D7-AF51-330CCB5A2E8F}" dt="2024-05-01T17:09:38.341" v="5" actId="478"/>
          <ac:spMkLst>
            <pc:docMk/>
            <pc:sldMk cId="616025265" sldId="261"/>
            <ac:spMk id="3" creationId="{EA9363C4-D47D-BD9C-4A8E-EF038C4C1F39}"/>
          </ac:spMkLst>
        </pc:spChg>
        <pc:spChg chg="add mod">
          <ac:chgData name="pantelis balaouras" userId="25e8755020fc1734" providerId="LiveId" clId="{05AAC813-2468-47D7-AF51-330CCB5A2E8F}" dt="2024-05-01T17:09:39.187" v="6"/>
          <ac:spMkLst>
            <pc:docMk/>
            <pc:sldMk cId="616025265" sldId="261"/>
            <ac:spMk id="8" creationId="{FF06A94A-9FED-4FF2-C3B1-CEBAE498E2DD}"/>
          </ac:spMkLst>
        </pc:spChg>
        <pc:picChg chg="del">
          <ac:chgData name="pantelis balaouras" userId="25e8755020fc1734" providerId="LiveId" clId="{05AAC813-2468-47D7-AF51-330CCB5A2E8F}" dt="2024-05-01T17:09:34.985" v="4" actId="478"/>
          <ac:picMkLst>
            <pc:docMk/>
            <pc:sldMk cId="616025265" sldId="261"/>
            <ac:picMk id="2" creationId="{455843D4-F9E9-C853-57A2-27AC7B2C3889}"/>
          </ac:picMkLst>
        </pc:picChg>
        <pc:picChg chg="add mod">
          <ac:chgData name="pantelis balaouras" userId="25e8755020fc1734" providerId="LiveId" clId="{05AAC813-2468-47D7-AF51-330CCB5A2E8F}" dt="2024-05-01T17:29:11.342" v="99" actId="1076"/>
          <ac:picMkLst>
            <pc:docMk/>
            <pc:sldMk cId="616025265" sldId="261"/>
            <ac:picMk id="7" creationId="{823AC301-9226-A352-C055-6DF562016DC4}"/>
          </ac:picMkLst>
        </pc:picChg>
      </pc:sldChg>
      <pc:sldChg chg="addSp delSp modSp mod">
        <pc:chgData name="pantelis balaouras" userId="25e8755020fc1734" providerId="LiveId" clId="{05AAC813-2468-47D7-AF51-330CCB5A2E8F}" dt="2024-05-02T09:25:41.618" v="101" actId="14100"/>
        <pc:sldMkLst>
          <pc:docMk/>
          <pc:sldMk cId="2033093179" sldId="420"/>
        </pc:sldMkLst>
        <pc:spChg chg="add del">
          <ac:chgData name="pantelis balaouras" userId="25e8755020fc1734" providerId="LiveId" clId="{05AAC813-2468-47D7-AF51-330CCB5A2E8F}" dt="2024-05-01T17:09:09.187" v="2" actId="22"/>
          <ac:spMkLst>
            <pc:docMk/>
            <pc:sldMk cId="2033093179" sldId="420"/>
            <ac:spMk id="4" creationId="{C1C660CA-395B-024B-0C38-46A5AC0B1D4B}"/>
          </ac:spMkLst>
        </pc:spChg>
        <pc:spChg chg="add mod">
          <ac:chgData name="pantelis balaouras" userId="25e8755020fc1734" providerId="LiveId" clId="{05AAC813-2468-47D7-AF51-330CCB5A2E8F}" dt="2024-05-01T17:09:15.024" v="3"/>
          <ac:spMkLst>
            <pc:docMk/>
            <pc:sldMk cId="2033093179" sldId="420"/>
            <ac:spMk id="6" creationId="{B40584F3-69AD-A25D-F6C8-3FF46A407D88}"/>
          </ac:spMkLst>
        </pc:spChg>
        <pc:spChg chg="mod">
          <ac:chgData name="pantelis balaouras" userId="25e8755020fc1734" providerId="LiveId" clId="{05AAC813-2468-47D7-AF51-330CCB5A2E8F}" dt="2024-05-02T09:25:41.618" v="101" actId="14100"/>
          <ac:spMkLst>
            <pc:docMk/>
            <pc:sldMk cId="2033093179" sldId="420"/>
            <ac:spMk id="13" creationId="{ACBE9AD0-B2F0-4ADA-8F10-B83476743F9C}"/>
          </ac:spMkLst>
        </pc:spChg>
        <pc:picChg chg="del">
          <ac:chgData name="pantelis balaouras" userId="25e8755020fc1734" providerId="LiveId" clId="{05AAC813-2468-47D7-AF51-330CCB5A2E8F}" dt="2024-05-01T17:09:06.301" v="0" actId="478"/>
          <ac:picMkLst>
            <pc:docMk/>
            <pc:sldMk cId="2033093179" sldId="420"/>
            <ac:picMk id="2" creationId="{22E70B03-7126-1B0C-05F9-2C1895BCD0C5}"/>
          </ac:picMkLst>
        </pc:picChg>
        <pc:picChg chg="add mod">
          <ac:chgData name="pantelis balaouras" userId="25e8755020fc1734" providerId="LiveId" clId="{05AAC813-2468-47D7-AF51-330CCB5A2E8F}" dt="2024-05-01T17:09:15.024" v="3"/>
          <ac:picMkLst>
            <pc:docMk/>
            <pc:sldMk cId="2033093179" sldId="420"/>
            <ac:picMk id="7" creationId="{C2B6E681-EB41-564E-4FB4-429CFB2F68CF}"/>
          </ac:picMkLst>
        </pc:picChg>
      </pc:sldChg>
      <pc:sldChg chg="addSp delSp modSp mod">
        <pc:chgData name="pantelis balaouras" userId="25e8755020fc1734" providerId="LiveId" clId="{05AAC813-2468-47D7-AF51-330CCB5A2E8F}" dt="2024-05-01T17:25:36.302" v="77" actId="255"/>
        <pc:sldMkLst>
          <pc:docMk/>
          <pc:sldMk cId="2140994750" sldId="437"/>
        </pc:sldMkLst>
        <pc:spChg chg="del">
          <ac:chgData name="pantelis balaouras" userId="25e8755020fc1734" providerId="LiveId" clId="{05AAC813-2468-47D7-AF51-330CCB5A2E8F}" dt="2024-05-01T17:09:57.180" v="8" actId="478"/>
          <ac:spMkLst>
            <pc:docMk/>
            <pc:sldMk cId="2140994750" sldId="437"/>
            <ac:spMk id="2" creationId="{F578CDC3-AA9B-A5CA-B298-64484F1EFBDF}"/>
          </ac:spMkLst>
        </pc:spChg>
        <pc:spChg chg="mod">
          <ac:chgData name="pantelis balaouras" userId="25e8755020fc1734" providerId="LiveId" clId="{05AAC813-2468-47D7-AF51-330CCB5A2E8F}" dt="2024-05-01T17:25:36.302" v="77" actId="255"/>
          <ac:spMkLst>
            <pc:docMk/>
            <pc:sldMk cId="2140994750" sldId="437"/>
            <ac:spMk id="6" creationId="{AA5AE911-E515-48E3-AB8B-121C68B77A58}"/>
          </ac:spMkLst>
        </pc:spChg>
        <pc:spChg chg="add mod">
          <ac:chgData name="pantelis balaouras" userId="25e8755020fc1734" providerId="LiveId" clId="{05AAC813-2468-47D7-AF51-330CCB5A2E8F}" dt="2024-05-01T17:10:03.777" v="10" actId="167"/>
          <ac:spMkLst>
            <pc:docMk/>
            <pc:sldMk cId="2140994750" sldId="437"/>
            <ac:spMk id="8" creationId="{1F812FDF-146A-7C84-B264-883AC5729970}"/>
          </ac:spMkLst>
        </pc:spChg>
        <pc:picChg chg="del">
          <ac:chgData name="pantelis balaouras" userId="25e8755020fc1734" providerId="LiveId" clId="{05AAC813-2468-47D7-AF51-330CCB5A2E8F}" dt="2024-05-01T17:09:55.046" v="7" actId="478"/>
          <ac:picMkLst>
            <pc:docMk/>
            <pc:sldMk cId="2140994750" sldId="437"/>
            <ac:picMk id="3" creationId="{F597901C-1CFD-02D5-178E-78976D0E0125}"/>
          </ac:picMkLst>
        </pc:picChg>
        <pc:picChg chg="add mod">
          <ac:chgData name="pantelis balaouras" userId="25e8755020fc1734" providerId="LiveId" clId="{05AAC813-2468-47D7-AF51-330CCB5A2E8F}" dt="2024-05-01T17:10:03.777" v="10" actId="167"/>
          <ac:picMkLst>
            <pc:docMk/>
            <pc:sldMk cId="2140994750" sldId="437"/>
            <ac:picMk id="7" creationId="{E2A8240D-15F4-1E0E-389E-B714340AB77E}"/>
          </ac:picMkLst>
        </pc:picChg>
      </pc:sldChg>
      <pc:sldChg chg="addSp delSp modSp mod">
        <pc:chgData name="pantelis balaouras" userId="25e8755020fc1734" providerId="LiveId" clId="{05AAC813-2468-47D7-AF51-330CCB5A2E8F}" dt="2024-05-01T17:10:27.800" v="13"/>
        <pc:sldMkLst>
          <pc:docMk/>
          <pc:sldMk cId="750286666" sldId="438"/>
        </pc:sldMkLst>
        <pc:spChg chg="del">
          <ac:chgData name="pantelis balaouras" userId="25e8755020fc1734" providerId="LiveId" clId="{05AAC813-2468-47D7-AF51-330CCB5A2E8F}" dt="2024-05-01T17:10:26.944" v="12" actId="478"/>
          <ac:spMkLst>
            <pc:docMk/>
            <pc:sldMk cId="750286666" sldId="438"/>
            <ac:spMk id="3" creationId="{17E4B6F4-910A-465B-8D37-FDAFB8260467}"/>
          </ac:spMkLst>
        </pc:spChg>
        <pc:spChg chg="add mod">
          <ac:chgData name="pantelis balaouras" userId="25e8755020fc1734" providerId="LiveId" clId="{05AAC813-2468-47D7-AF51-330CCB5A2E8F}" dt="2024-05-01T17:10:27.800" v="13"/>
          <ac:spMkLst>
            <pc:docMk/>
            <pc:sldMk cId="750286666" sldId="438"/>
            <ac:spMk id="8" creationId="{1BBB83FA-F5FC-D165-F32D-77B16CA04A93}"/>
          </ac:spMkLst>
        </pc:spChg>
        <pc:picChg chg="del">
          <ac:chgData name="pantelis balaouras" userId="25e8755020fc1734" providerId="LiveId" clId="{05AAC813-2468-47D7-AF51-330CCB5A2E8F}" dt="2024-05-01T17:10:23.036" v="11" actId="478"/>
          <ac:picMkLst>
            <pc:docMk/>
            <pc:sldMk cId="750286666" sldId="438"/>
            <ac:picMk id="2" creationId="{932E6542-705E-5980-67AD-E720FB5761A6}"/>
          </ac:picMkLst>
        </pc:picChg>
        <pc:picChg chg="add mod">
          <ac:chgData name="pantelis balaouras" userId="25e8755020fc1734" providerId="LiveId" clId="{05AAC813-2468-47D7-AF51-330CCB5A2E8F}" dt="2024-05-01T17:10:27.800" v="13"/>
          <ac:picMkLst>
            <pc:docMk/>
            <pc:sldMk cId="750286666" sldId="438"/>
            <ac:picMk id="7" creationId="{AA38771E-184B-0B35-8EC6-9157C0441281}"/>
          </ac:picMkLst>
        </pc:picChg>
      </pc:sldChg>
      <pc:sldChg chg="modSp mod">
        <pc:chgData name="pantelis balaouras" userId="25e8755020fc1734" providerId="LiveId" clId="{05AAC813-2468-47D7-AF51-330CCB5A2E8F}" dt="2024-05-01T17:23:16.622" v="59" actId="20577"/>
        <pc:sldMkLst>
          <pc:docMk/>
          <pc:sldMk cId="4240322254" sldId="440"/>
        </pc:sldMkLst>
        <pc:spChg chg="mod">
          <ac:chgData name="pantelis balaouras" userId="25e8755020fc1734" providerId="LiveId" clId="{05AAC813-2468-47D7-AF51-330CCB5A2E8F}" dt="2024-05-01T17:23:16.622" v="59" actId="20577"/>
          <ac:spMkLst>
            <pc:docMk/>
            <pc:sldMk cId="4240322254" sldId="440"/>
            <ac:spMk id="5" creationId="{779F93A1-3BC4-4CAA-B56F-3375A7D00191}"/>
          </ac:spMkLst>
        </pc:spChg>
        <pc:spChg chg="mod">
          <ac:chgData name="pantelis balaouras" userId="25e8755020fc1734" providerId="LiveId" clId="{05AAC813-2468-47D7-AF51-330CCB5A2E8F}" dt="2024-05-01T17:23:11.467" v="55" actId="6549"/>
          <ac:spMkLst>
            <pc:docMk/>
            <pc:sldMk cId="4240322254" sldId="440"/>
            <ac:spMk id="6" creationId="{13725DC3-E1D4-4E92-AF5A-F0DED3AA5B9A}"/>
          </ac:spMkLst>
        </pc:spChg>
      </pc:sldChg>
      <pc:sldChg chg="modSp mod">
        <pc:chgData name="pantelis balaouras" userId="25e8755020fc1734" providerId="LiveId" clId="{05AAC813-2468-47D7-AF51-330CCB5A2E8F}" dt="2024-05-01T17:23:22.915" v="63" actId="20577"/>
        <pc:sldMkLst>
          <pc:docMk/>
          <pc:sldMk cId="402516241" sldId="441"/>
        </pc:sldMkLst>
        <pc:spChg chg="mod">
          <ac:chgData name="pantelis balaouras" userId="25e8755020fc1734" providerId="LiveId" clId="{05AAC813-2468-47D7-AF51-330CCB5A2E8F}" dt="2024-05-01T17:23:22.915" v="63" actId="20577"/>
          <ac:spMkLst>
            <pc:docMk/>
            <pc:sldMk cId="402516241" sldId="441"/>
            <ac:spMk id="5" creationId="{779F93A1-3BC4-4CAA-B56F-3375A7D00191}"/>
          </ac:spMkLst>
        </pc:spChg>
      </pc:sldChg>
      <pc:sldChg chg="addSp modSp mod">
        <pc:chgData name="pantelis balaouras" userId="25e8755020fc1734" providerId="LiveId" clId="{05AAC813-2468-47D7-AF51-330CCB5A2E8F}" dt="2024-05-01T17:25:10.806" v="74" actId="1076"/>
        <pc:sldMkLst>
          <pc:docMk/>
          <pc:sldMk cId="86400734" sldId="456"/>
        </pc:sldMkLst>
        <pc:spChg chg="mod">
          <ac:chgData name="pantelis balaouras" userId="25e8755020fc1734" providerId="LiveId" clId="{05AAC813-2468-47D7-AF51-330CCB5A2E8F}" dt="2024-05-01T17:25:10.806" v="74" actId="1076"/>
          <ac:spMkLst>
            <pc:docMk/>
            <pc:sldMk cId="86400734" sldId="456"/>
            <ac:spMk id="3" creationId="{00000000-0000-0000-0000-000000000000}"/>
          </ac:spMkLst>
        </pc:spChg>
        <pc:spChg chg="add mod">
          <ac:chgData name="pantelis balaouras" userId="25e8755020fc1734" providerId="LiveId" clId="{05AAC813-2468-47D7-AF51-330CCB5A2E8F}" dt="2024-05-01T17:25:06.450" v="73" actId="14100"/>
          <ac:spMkLst>
            <pc:docMk/>
            <pc:sldMk cId="86400734" sldId="456"/>
            <ac:spMk id="5" creationId="{906D44B7-BD69-36A6-7E58-D55830DD1009}"/>
          </ac:spMkLst>
        </pc:spChg>
      </pc:sldChg>
      <pc:sldChg chg="modSp mod">
        <pc:chgData name="pantelis balaouras" userId="25e8755020fc1734" providerId="LiveId" clId="{05AAC813-2468-47D7-AF51-330CCB5A2E8F}" dt="2024-05-01T17:13:15.191" v="36" actId="14100"/>
        <pc:sldMkLst>
          <pc:docMk/>
          <pc:sldMk cId="568782003" sldId="464"/>
        </pc:sldMkLst>
        <pc:graphicFrameChg chg="modGraphic">
          <ac:chgData name="pantelis balaouras" userId="25e8755020fc1734" providerId="LiveId" clId="{05AAC813-2468-47D7-AF51-330CCB5A2E8F}" dt="2024-05-01T17:13:15.191" v="36" actId="14100"/>
          <ac:graphicFrameMkLst>
            <pc:docMk/>
            <pc:sldMk cId="568782003" sldId="464"/>
            <ac:graphicFrameMk id="6" creationId="{FD55A452-11AA-EA2F-0D43-A8350A0A9CC7}"/>
          </ac:graphicFrameMkLst>
        </pc:graphicFrameChg>
      </pc:sldChg>
      <pc:sldChg chg="addSp modSp mod">
        <pc:chgData name="pantelis balaouras" userId="25e8755020fc1734" providerId="LiveId" clId="{05AAC813-2468-47D7-AF51-330CCB5A2E8F}" dt="2024-05-01T17:15:55.047" v="49" actId="1076"/>
        <pc:sldMkLst>
          <pc:docMk/>
          <pc:sldMk cId="4036588873" sldId="467"/>
        </pc:sldMkLst>
        <pc:spChg chg="mod">
          <ac:chgData name="pantelis balaouras" userId="25e8755020fc1734" providerId="LiveId" clId="{05AAC813-2468-47D7-AF51-330CCB5A2E8F}" dt="2024-05-01T17:15:49.742" v="47" actId="1076"/>
          <ac:spMkLst>
            <pc:docMk/>
            <pc:sldMk cId="4036588873" sldId="467"/>
            <ac:spMk id="2" creationId="{913E86BF-8755-219A-ABF4-A7643F0FE69A}"/>
          </ac:spMkLst>
        </pc:spChg>
        <pc:spChg chg="add mod">
          <ac:chgData name="pantelis balaouras" userId="25e8755020fc1734" providerId="LiveId" clId="{05AAC813-2468-47D7-AF51-330CCB5A2E8F}" dt="2024-05-01T17:14:52.360" v="39"/>
          <ac:spMkLst>
            <pc:docMk/>
            <pc:sldMk cId="4036588873" sldId="467"/>
            <ac:spMk id="4" creationId="{294FFC70-43FB-BDD9-34E2-61639F1FCA2F}"/>
          </ac:spMkLst>
        </pc:spChg>
        <pc:spChg chg="mod">
          <ac:chgData name="pantelis balaouras" userId="25e8755020fc1734" providerId="LiveId" clId="{05AAC813-2468-47D7-AF51-330CCB5A2E8F}" dt="2024-05-01T17:15:32.059" v="45" actId="207"/>
          <ac:spMkLst>
            <pc:docMk/>
            <pc:sldMk cId="4036588873" sldId="467"/>
            <ac:spMk id="5" creationId="{779F93A1-3BC4-4CAA-B56F-3375A7D00191}"/>
          </ac:spMkLst>
        </pc:spChg>
        <pc:spChg chg="mod">
          <ac:chgData name="pantelis balaouras" userId="25e8755020fc1734" providerId="LiveId" clId="{05AAC813-2468-47D7-AF51-330CCB5A2E8F}" dt="2024-05-01T17:15:08.473" v="42" actId="14100"/>
          <ac:spMkLst>
            <pc:docMk/>
            <pc:sldMk cId="4036588873" sldId="467"/>
            <ac:spMk id="6" creationId="{13725DC3-E1D4-4E92-AF5A-F0DED3AA5B9A}"/>
          </ac:spMkLst>
        </pc:spChg>
        <pc:picChg chg="add mod">
          <ac:chgData name="pantelis balaouras" userId="25e8755020fc1734" providerId="LiveId" clId="{05AAC813-2468-47D7-AF51-330CCB5A2E8F}" dt="2024-05-01T17:15:55.047" v="49" actId="1076"/>
          <ac:picMkLst>
            <pc:docMk/>
            <pc:sldMk cId="4036588873" sldId="467"/>
            <ac:picMk id="3" creationId="{6169D173-FBAB-7D18-CC79-58F016B5B0FE}"/>
          </ac:picMkLst>
        </pc:picChg>
        <pc:picChg chg="mod">
          <ac:chgData name="pantelis balaouras" userId="25e8755020fc1734" providerId="LiveId" clId="{05AAC813-2468-47D7-AF51-330CCB5A2E8F}" dt="2024-05-01T17:15:51.575" v="48" actId="1076"/>
          <ac:picMkLst>
            <pc:docMk/>
            <pc:sldMk cId="4036588873" sldId="467"/>
            <ac:picMk id="1028" creationId="{0ACC919F-E87F-AEF3-6E36-3A62A18F5551}"/>
          </ac:picMkLst>
        </pc:picChg>
      </pc:sldChg>
      <pc:sldChg chg="modSp mod">
        <pc:chgData name="pantelis balaouras" userId="25e8755020fc1734" providerId="LiveId" clId="{05AAC813-2468-47D7-AF51-330CCB5A2E8F}" dt="2024-05-01T17:25:52.105" v="81" actId="20577"/>
        <pc:sldMkLst>
          <pc:docMk/>
          <pc:sldMk cId="1910925559" sldId="468"/>
        </pc:sldMkLst>
        <pc:spChg chg="mod">
          <ac:chgData name="pantelis balaouras" userId="25e8755020fc1734" providerId="LiveId" clId="{05AAC813-2468-47D7-AF51-330CCB5A2E8F}" dt="2024-05-01T17:25:52.105" v="81" actId="20577"/>
          <ac:spMkLst>
            <pc:docMk/>
            <pc:sldMk cId="1910925559" sldId="468"/>
            <ac:spMk id="5" creationId="{779F93A1-3BC4-4CAA-B56F-3375A7D00191}"/>
          </ac:spMkLst>
        </pc:spChg>
      </pc:sldChg>
      <pc:sldChg chg="modSp mod">
        <pc:chgData name="pantelis balaouras" userId="25e8755020fc1734" providerId="LiveId" clId="{05AAC813-2468-47D7-AF51-330CCB5A2E8F}" dt="2024-05-01T17:26:27.783" v="88" actId="403"/>
        <pc:sldMkLst>
          <pc:docMk/>
          <pc:sldMk cId="763529230" sldId="476"/>
        </pc:sldMkLst>
        <pc:spChg chg="mod">
          <ac:chgData name="pantelis balaouras" userId="25e8755020fc1734" providerId="LiveId" clId="{05AAC813-2468-47D7-AF51-330CCB5A2E8F}" dt="2024-05-01T17:26:27.783" v="88" actId="403"/>
          <ac:spMkLst>
            <pc:docMk/>
            <pc:sldMk cId="763529230" sldId="476"/>
            <ac:spMk id="6" creationId="{13725DC3-E1D4-4E92-AF5A-F0DED3AA5B9A}"/>
          </ac:spMkLst>
        </pc:spChg>
      </pc:sldChg>
      <pc:sldChg chg="addSp modSp mod">
        <pc:chgData name="pantelis balaouras" userId="25e8755020fc1734" providerId="LiveId" clId="{05AAC813-2468-47D7-AF51-330CCB5A2E8F}" dt="2024-05-01T17:16:41.410" v="54" actId="207"/>
        <pc:sldMkLst>
          <pc:docMk/>
          <pc:sldMk cId="3206083900" sldId="523"/>
        </pc:sldMkLst>
        <pc:spChg chg="add mod">
          <ac:chgData name="pantelis balaouras" userId="25e8755020fc1734" providerId="LiveId" clId="{05AAC813-2468-47D7-AF51-330CCB5A2E8F}" dt="2024-05-01T17:16:17.178" v="51"/>
          <ac:spMkLst>
            <pc:docMk/>
            <pc:sldMk cId="3206083900" sldId="523"/>
            <ac:spMk id="4" creationId="{C7DD6868-3B99-529B-E7B7-9A7E9581BABB}"/>
          </ac:spMkLst>
        </pc:spChg>
        <pc:spChg chg="mod">
          <ac:chgData name="pantelis balaouras" userId="25e8755020fc1734" providerId="LiveId" clId="{05AAC813-2468-47D7-AF51-330CCB5A2E8F}" dt="2024-05-01T17:16:41.410" v="54" actId="207"/>
          <ac:spMkLst>
            <pc:docMk/>
            <pc:sldMk cId="3206083900" sldId="523"/>
            <ac:spMk id="5" creationId="{779F93A1-3BC4-4CAA-B56F-3375A7D00191}"/>
          </ac:spMkLst>
        </pc:spChg>
        <pc:picChg chg="add mod">
          <ac:chgData name="pantelis balaouras" userId="25e8755020fc1734" providerId="LiveId" clId="{05AAC813-2468-47D7-AF51-330CCB5A2E8F}" dt="2024-05-01T17:16:26.218" v="52" actId="14100"/>
          <ac:picMkLst>
            <pc:docMk/>
            <pc:sldMk cId="3206083900" sldId="523"/>
            <ac:picMk id="3" creationId="{892D8778-028E-C3A1-8C2F-2C5D9AB51D86}"/>
          </ac:picMkLst>
        </pc:picChg>
        <pc:picChg chg="mod">
          <ac:chgData name="pantelis balaouras" userId="25e8755020fc1734" providerId="LiveId" clId="{05AAC813-2468-47D7-AF51-330CCB5A2E8F}" dt="2024-05-01T17:16:16.175" v="50" actId="1076"/>
          <ac:picMkLst>
            <pc:docMk/>
            <pc:sldMk cId="3206083900" sldId="523"/>
            <ac:picMk id="7" creationId="{6B40B41B-8823-763B-CD5C-74AD8518B2CA}"/>
          </ac:picMkLst>
        </pc:picChg>
      </pc:sldChg>
      <pc:sldChg chg="addSp delSp modSp mod">
        <pc:chgData name="pantelis balaouras" userId="25e8755020fc1734" providerId="LiveId" clId="{05AAC813-2468-47D7-AF51-330CCB5A2E8F}" dt="2024-05-01T17:11:12.309" v="24"/>
        <pc:sldMkLst>
          <pc:docMk/>
          <pc:sldMk cId="886959175" sldId="524"/>
        </pc:sldMkLst>
        <pc:spChg chg="del">
          <ac:chgData name="pantelis balaouras" userId="25e8755020fc1734" providerId="LiveId" clId="{05AAC813-2468-47D7-AF51-330CCB5A2E8F}" dt="2024-05-01T17:11:11.007" v="23" actId="478"/>
          <ac:spMkLst>
            <pc:docMk/>
            <pc:sldMk cId="886959175" sldId="524"/>
            <ac:spMk id="3" creationId="{0385DD08-B10C-79C6-AD5F-357B74C688E9}"/>
          </ac:spMkLst>
        </pc:spChg>
        <pc:spChg chg="add mod">
          <ac:chgData name="pantelis balaouras" userId="25e8755020fc1734" providerId="LiveId" clId="{05AAC813-2468-47D7-AF51-330CCB5A2E8F}" dt="2024-05-01T17:11:12.309" v="24"/>
          <ac:spMkLst>
            <pc:docMk/>
            <pc:sldMk cId="886959175" sldId="524"/>
            <ac:spMk id="8" creationId="{0634133E-EB6F-097E-6C2C-9228529C35C7}"/>
          </ac:spMkLst>
        </pc:spChg>
        <pc:picChg chg="del mod">
          <ac:chgData name="pantelis balaouras" userId="25e8755020fc1734" providerId="LiveId" clId="{05AAC813-2468-47D7-AF51-330CCB5A2E8F}" dt="2024-05-01T17:11:08.503" v="22" actId="478"/>
          <ac:picMkLst>
            <pc:docMk/>
            <pc:sldMk cId="886959175" sldId="524"/>
            <ac:picMk id="2" creationId="{E8F64DEA-0695-C086-67FC-3809973270DF}"/>
          </ac:picMkLst>
        </pc:picChg>
        <pc:picChg chg="add mod">
          <ac:chgData name="pantelis balaouras" userId="25e8755020fc1734" providerId="LiveId" clId="{05AAC813-2468-47D7-AF51-330CCB5A2E8F}" dt="2024-05-01T17:11:12.309" v="24"/>
          <ac:picMkLst>
            <pc:docMk/>
            <pc:sldMk cId="886959175" sldId="524"/>
            <ac:picMk id="7" creationId="{6A7769A6-6FF0-BD3B-DCD5-A524425E33A1}"/>
          </ac:picMkLst>
        </pc:picChg>
      </pc:sldChg>
      <pc:sldChg chg="addSp delSp modSp mod">
        <pc:chgData name="pantelis balaouras" userId="25e8755020fc1734" providerId="LiveId" clId="{05AAC813-2468-47D7-AF51-330CCB5A2E8F}" dt="2024-05-01T17:12:37.045" v="32" actId="1076"/>
        <pc:sldMkLst>
          <pc:docMk/>
          <pc:sldMk cId="2585051265" sldId="535"/>
        </pc:sldMkLst>
        <pc:spChg chg="del">
          <ac:chgData name="pantelis balaouras" userId="25e8755020fc1734" providerId="LiveId" clId="{05AAC813-2468-47D7-AF51-330CCB5A2E8F}" dt="2024-05-01T17:12:00.592" v="27" actId="478"/>
          <ac:spMkLst>
            <pc:docMk/>
            <pc:sldMk cId="2585051265" sldId="535"/>
            <ac:spMk id="3" creationId="{4A1A03FD-DBE8-88F4-1AA3-88B814677301}"/>
          </ac:spMkLst>
        </pc:spChg>
        <pc:spChg chg="add mod">
          <ac:chgData name="pantelis balaouras" userId="25e8755020fc1734" providerId="LiveId" clId="{05AAC813-2468-47D7-AF51-330CCB5A2E8F}" dt="2024-05-01T17:11:54.165" v="26"/>
          <ac:spMkLst>
            <pc:docMk/>
            <pc:sldMk cId="2585051265" sldId="535"/>
            <ac:spMk id="4" creationId="{EE625838-BB4E-A62A-AD53-3786C0CC72CC}"/>
          </ac:spMkLst>
        </pc:spChg>
        <pc:spChg chg="mod">
          <ac:chgData name="pantelis balaouras" userId="25e8755020fc1734" providerId="LiveId" clId="{05AAC813-2468-47D7-AF51-330CCB5A2E8F}" dt="2024-05-01T17:12:37.045" v="32" actId="1076"/>
          <ac:spMkLst>
            <pc:docMk/>
            <pc:sldMk cId="2585051265" sldId="535"/>
            <ac:spMk id="5" creationId="{F56DC747-739E-5A0C-94B8-E8F8E974AC85}"/>
          </ac:spMkLst>
        </pc:spChg>
        <pc:picChg chg="del">
          <ac:chgData name="pantelis balaouras" userId="25e8755020fc1734" providerId="LiveId" clId="{05AAC813-2468-47D7-AF51-330CCB5A2E8F}" dt="2024-05-01T17:11:52.674" v="25" actId="478"/>
          <ac:picMkLst>
            <pc:docMk/>
            <pc:sldMk cId="2585051265" sldId="535"/>
            <ac:picMk id="2" creationId="{7F194105-A616-1811-CCD2-0261AE6759AF}"/>
          </ac:picMkLst>
        </pc:picChg>
        <pc:picChg chg="add mod modCrop">
          <ac:chgData name="pantelis balaouras" userId="25e8755020fc1734" providerId="LiveId" clId="{05AAC813-2468-47D7-AF51-330CCB5A2E8F}" dt="2024-05-01T17:12:28.284" v="31" actId="14100"/>
          <ac:picMkLst>
            <pc:docMk/>
            <pc:sldMk cId="2585051265" sldId="535"/>
            <ac:picMk id="6" creationId="{B34262EE-6E8F-AB22-BB06-98B19EDCF7C8}"/>
          </ac:picMkLst>
        </pc:picChg>
      </pc:sldChg>
      <pc:sldChg chg="addSp delSp modSp mod">
        <pc:chgData name="pantelis balaouras" userId="25e8755020fc1734" providerId="LiveId" clId="{05AAC813-2468-47D7-AF51-330CCB5A2E8F}" dt="2024-05-01T17:10:49.668" v="17" actId="167"/>
        <pc:sldMkLst>
          <pc:docMk/>
          <pc:sldMk cId="358170688" sldId="536"/>
        </pc:sldMkLst>
        <pc:spChg chg="del">
          <ac:chgData name="pantelis balaouras" userId="25e8755020fc1734" providerId="LiveId" clId="{05AAC813-2468-47D7-AF51-330CCB5A2E8F}" dt="2024-05-01T17:10:42.478" v="15" actId="478"/>
          <ac:spMkLst>
            <pc:docMk/>
            <pc:sldMk cId="358170688" sldId="536"/>
            <ac:spMk id="3" creationId="{AC7F6717-29DE-BD28-7F16-8C0FE3213CF9}"/>
          </ac:spMkLst>
        </pc:spChg>
        <pc:spChg chg="add mod">
          <ac:chgData name="pantelis balaouras" userId="25e8755020fc1734" providerId="LiveId" clId="{05AAC813-2468-47D7-AF51-330CCB5A2E8F}" dt="2024-05-01T17:10:49.668" v="17" actId="167"/>
          <ac:spMkLst>
            <pc:docMk/>
            <pc:sldMk cId="358170688" sldId="536"/>
            <ac:spMk id="8" creationId="{A3307EDB-EF85-C92E-749D-6EFDE154720E}"/>
          </ac:spMkLst>
        </pc:spChg>
        <pc:picChg chg="del">
          <ac:chgData name="pantelis balaouras" userId="25e8755020fc1734" providerId="LiveId" clId="{05AAC813-2468-47D7-AF51-330CCB5A2E8F}" dt="2024-05-01T17:10:38.607" v="14" actId="478"/>
          <ac:picMkLst>
            <pc:docMk/>
            <pc:sldMk cId="358170688" sldId="536"/>
            <ac:picMk id="2" creationId="{6A3A7304-D182-BBD1-2459-7BFECA405F58}"/>
          </ac:picMkLst>
        </pc:picChg>
        <pc:picChg chg="add mod">
          <ac:chgData name="pantelis balaouras" userId="25e8755020fc1734" providerId="LiveId" clId="{05AAC813-2468-47D7-AF51-330CCB5A2E8F}" dt="2024-05-01T17:10:49.668" v="17" actId="167"/>
          <ac:picMkLst>
            <pc:docMk/>
            <pc:sldMk cId="358170688" sldId="536"/>
            <ac:picMk id="7" creationId="{624F7756-4CEB-81A2-51EC-2802A2FAD766}"/>
          </ac:picMkLst>
        </pc:picChg>
      </pc:sldChg>
      <pc:sldChg chg="modSp mod">
        <pc:chgData name="pantelis balaouras" userId="25e8755020fc1734" providerId="LiveId" clId="{05AAC813-2468-47D7-AF51-330CCB5A2E8F}" dt="2024-05-01T17:27:20.341" v="94" actId="20577"/>
        <pc:sldMkLst>
          <pc:docMk/>
          <pc:sldMk cId="2236915416" sldId="539"/>
        </pc:sldMkLst>
        <pc:spChg chg="mod">
          <ac:chgData name="pantelis balaouras" userId="25e8755020fc1734" providerId="LiveId" clId="{05AAC813-2468-47D7-AF51-330CCB5A2E8F}" dt="2024-05-01T17:27:20.341" v="94" actId="20577"/>
          <ac:spMkLst>
            <pc:docMk/>
            <pc:sldMk cId="2236915416" sldId="539"/>
            <ac:spMk id="5" creationId="{779F93A1-3BC4-4CAA-B56F-3375A7D00191}"/>
          </ac:spMkLst>
        </pc:spChg>
      </pc:sldChg>
      <pc:sldChg chg="modSp mod">
        <pc:chgData name="pantelis balaouras" userId="25e8755020fc1734" providerId="LiveId" clId="{05AAC813-2468-47D7-AF51-330CCB5A2E8F}" dt="2024-05-01T17:27:26.946" v="98" actId="20577"/>
        <pc:sldMkLst>
          <pc:docMk/>
          <pc:sldMk cId="2008971636" sldId="540"/>
        </pc:sldMkLst>
        <pc:spChg chg="mod">
          <ac:chgData name="pantelis balaouras" userId="25e8755020fc1734" providerId="LiveId" clId="{05AAC813-2468-47D7-AF51-330CCB5A2E8F}" dt="2024-05-01T17:27:26.946" v="98" actId="20577"/>
          <ac:spMkLst>
            <pc:docMk/>
            <pc:sldMk cId="2008971636" sldId="540"/>
            <ac:spMk id="5" creationId="{779F93A1-3BC4-4CAA-B56F-3375A7D00191}"/>
          </ac:spMkLst>
        </pc:spChg>
      </pc:sldChg>
      <pc:sldChg chg="modSp mod">
        <pc:chgData name="pantelis balaouras" userId="25e8755020fc1734" providerId="LiveId" clId="{05AAC813-2468-47D7-AF51-330CCB5A2E8F}" dt="2024-05-01T17:25:58.680" v="85" actId="20577"/>
        <pc:sldMkLst>
          <pc:docMk/>
          <pc:sldMk cId="4044679598" sldId="546"/>
        </pc:sldMkLst>
        <pc:spChg chg="mod">
          <ac:chgData name="pantelis balaouras" userId="25e8755020fc1734" providerId="LiveId" clId="{05AAC813-2468-47D7-AF51-330CCB5A2E8F}" dt="2024-05-01T17:25:58.680" v="85" actId="20577"/>
          <ac:spMkLst>
            <pc:docMk/>
            <pc:sldMk cId="4044679598" sldId="546"/>
            <ac:spMk id="5" creationId="{779F93A1-3BC4-4CAA-B56F-3375A7D00191}"/>
          </ac:spMkLst>
        </pc:spChg>
      </pc:sldChg>
      <pc:sldChg chg="addSp delSp modSp mod">
        <pc:chgData name="pantelis balaouras" userId="25e8755020fc1734" providerId="LiveId" clId="{05AAC813-2468-47D7-AF51-330CCB5A2E8F}" dt="2024-05-01T17:10:58.649" v="20"/>
        <pc:sldMkLst>
          <pc:docMk/>
          <pc:sldMk cId="2982799521" sldId="549"/>
        </pc:sldMkLst>
        <pc:spChg chg="del">
          <ac:chgData name="pantelis balaouras" userId="25e8755020fc1734" providerId="LiveId" clId="{05AAC813-2468-47D7-AF51-330CCB5A2E8F}" dt="2024-05-01T17:10:57.481" v="19" actId="478"/>
          <ac:spMkLst>
            <pc:docMk/>
            <pc:sldMk cId="2982799521" sldId="549"/>
            <ac:spMk id="3" creationId="{AC7F6717-29DE-BD28-7F16-8C0FE3213CF9}"/>
          </ac:spMkLst>
        </pc:spChg>
        <pc:spChg chg="add mod">
          <ac:chgData name="pantelis balaouras" userId="25e8755020fc1734" providerId="LiveId" clId="{05AAC813-2468-47D7-AF51-330CCB5A2E8F}" dt="2024-05-01T17:10:58.649" v="20"/>
          <ac:spMkLst>
            <pc:docMk/>
            <pc:sldMk cId="2982799521" sldId="549"/>
            <ac:spMk id="8" creationId="{13A53DC0-F437-8395-5D1C-A67B6719B171}"/>
          </ac:spMkLst>
        </pc:spChg>
        <pc:picChg chg="del">
          <ac:chgData name="pantelis balaouras" userId="25e8755020fc1734" providerId="LiveId" clId="{05AAC813-2468-47D7-AF51-330CCB5A2E8F}" dt="2024-05-01T17:10:55.075" v="18" actId="478"/>
          <ac:picMkLst>
            <pc:docMk/>
            <pc:sldMk cId="2982799521" sldId="549"/>
            <ac:picMk id="2" creationId="{6A3A7304-D182-BBD1-2459-7BFECA405F58}"/>
          </ac:picMkLst>
        </pc:picChg>
        <pc:picChg chg="add mod">
          <ac:chgData name="pantelis balaouras" userId="25e8755020fc1734" providerId="LiveId" clId="{05AAC813-2468-47D7-AF51-330CCB5A2E8F}" dt="2024-05-01T17:10:58.649" v="20"/>
          <ac:picMkLst>
            <pc:docMk/>
            <pc:sldMk cId="2982799521" sldId="549"/>
            <ac:picMk id="7" creationId="{DAF399F5-2691-380F-E7ED-42440CEC1C8D}"/>
          </ac:picMkLst>
        </pc:picChg>
      </pc:sldChg>
      <pc:sldChg chg="modSp mod">
        <pc:chgData name="pantelis balaouras" userId="25e8755020fc1734" providerId="LiveId" clId="{05AAC813-2468-47D7-AF51-330CCB5A2E8F}" dt="2024-05-01T17:27:08.437" v="90" actId="14100"/>
        <pc:sldMkLst>
          <pc:docMk/>
          <pc:sldMk cId="1823879326" sldId="551"/>
        </pc:sldMkLst>
        <pc:spChg chg="mod">
          <ac:chgData name="pantelis balaouras" userId="25e8755020fc1734" providerId="LiveId" clId="{05AAC813-2468-47D7-AF51-330CCB5A2E8F}" dt="2024-05-01T17:27:08.437" v="90" actId="14100"/>
          <ac:spMkLst>
            <pc:docMk/>
            <pc:sldMk cId="1823879326" sldId="551"/>
            <ac:spMk id="2" creationId="{00000000-0000-0000-0000-000000000000}"/>
          </ac:spMkLst>
        </pc:spChg>
        <pc:picChg chg="mod">
          <ac:chgData name="pantelis balaouras" userId="25e8755020fc1734" providerId="LiveId" clId="{05AAC813-2468-47D7-AF51-330CCB5A2E8F}" dt="2024-05-01T17:27:01.407" v="89" actId="14100"/>
          <ac:picMkLst>
            <pc:docMk/>
            <pc:sldMk cId="1823879326" sldId="551"/>
            <ac:picMk id="1026"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6/9/2024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6/9/2024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0410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i="0" dirty="0">
                <a:solidFill>
                  <a:srgbClr val="222222"/>
                </a:solidFill>
                <a:effectLst/>
                <a:latin typeface="Arial" panose="020B0604020202020204" pitchFamily="34" charset="0"/>
              </a:rPr>
              <a:t>REF: Amri, M., Enright, T., </a:t>
            </a:r>
            <a:r>
              <a:rPr lang="en-GB" b="0" i="0" dirty="0" err="1">
                <a:solidFill>
                  <a:srgbClr val="222222"/>
                </a:solidFill>
                <a:effectLst/>
                <a:latin typeface="Arial" panose="020B0604020202020204" pitchFamily="34" charset="0"/>
              </a:rPr>
              <a:t>O'Campo</a:t>
            </a:r>
            <a:r>
              <a:rPr lang="en-GB" b="0" i="0" dirty="0">
                <a:solidFill>
                  <a:srgbClr val="222222"/>
                </a:solidFill>
                <a:effectLst/>
                <a:latin typeface="Arial" panose="020B0604020202020204" pitchFamily="34" charset="0"/>
              </a:rPr>
              <a:t>, P., Di Ruggiero, E., Siddiqi, A., &amp; Bump, J. B. (2023). Promoción de la salud, determinantes sociales de la salud y salud urbana: ¿qué revela un análisis crítico del discurso de los textos de la Organización Mundial de la Salud sobre la equidad sanitaria? </a:t>
            </a:r>
            <a:r>
              <a:rPr lang="en-GB" b="0" i="1" dirty="0">
                <a:solidFill>
                  <a:srgbClr val="222222"/>
                </a:solidFill>
                <a:effectLst/>
                <a:latin typeface="Arial" panose="020B0604020202020204" pitchFamily="34" charset="0"/>
              </a:rPr>
              <a:t>BMC Global and Public Health</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1</a:t>
            </a:r>
            <a:r>
              <a:rPr lang="en-GB" b="0" i="0" dirty="0">
                <a:solidFill>
                  <a:srgbClr val="222222"/>
                </a:solidFill>
                <a:effectLst/>
                <a:latin typeface="Arial" panose="020B0604020202020204" pitchFamily="34" charset="0"/>
              </a:rPr>
              <a:t>(1), 25.</a:t>
            </a:r>
          </a:p>
          <a:p>
            <a:endParaRPr lang="en-GB"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Organización Mundial de la Salud. (2022). Reunión de expertos de la OMS sobre los determinantes económicos y comerciales de la salud, 6-7 de mayo de 2021.</a:t>
            </a:r>
            <a:endParaRPr lang="en-US"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441892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i="0" dirty="0">
                <a:solidFill>
                  <a:srgbClr val="222222"/>
                </a:solidFill>
                <a:effectLst/>
                <a:latin typeface="Arial" panose="020B0604020202020204" pitchFamily="34" charset="0"/>
              </a:rPr>
              <a:t>REF: Amri, M., Enright, T., </a:t>
            </a:r>
            <a:r>
              <a:rPr lang="en-GB" b="0" i="0" dirty="0" err="1">
                <a:solidFill>
                  <a:srgbClr val="222222"/>
                </a:solidFill>
                <a:effectLst/>
                <a:latin typeface="Arial" panose="020B0604020202020204" pitchFamily="34" charset="0"/>
              </a:rPr>
              <a:t>O'Campo</a:t>
            </a:r>
            <a:r>
              <a:rPr lang="en-GB" b="0" i="0" dirty="0">
                <a:solidFill>
                  <a:srgbClr val="222222"/>
                </a:solidFill>
                <a:effectLst/>
                <a:latin typeface="Arial" panose="020B0604020202020204" pitchFamily="34" charset="0"/>
              </a:rPr>
              <a:t>, P., Di Ruggiero, E., Siddiqi, A., &amp; Bump, J. B. (2023). Promoción de la salud, determinantes sociales de la salud y salud urbana: ¿qué revela un análisis crítico del discurso de los textos de la Organización Mundial de la Salud sobre la equidad sanitaria? </a:t>
            </a:r>
            <a:r>
              <a:rPr lang="en-GB" b="0" i="1" dirty="0">
                <a:solidFill>
                  <a:srgbClr val="222222"/>
                </a:solidFill>
                <a:effectLst/>
                <a:latin typeface="Arial" panose="020B0604020202020204" pitchFamily="34" charset="0"/>
              </a:rPr>
              <a:t>BMC Global and Public Health</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1</a:t>
            </a:r>
            <a:r>
              <a:rPr lang="en-GB" b="0" i="0" dirty="0">
                <a:solidFill>
                  <a:srgbClr val="222222"/>
                </a:solidFill>
                <a:effectLst/>
                <a:latin typeface="Arial" panose="020B0604020202020204" pitchFamily="34" charset="0"/>
              </a:rPr>
              <a:t>(1), 25.</a:t>
            </a:r>
          </a:p>
          <a:p>
            <a:endParaRPr lang="en-GB"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Organización Mundial de la Salud. (2022). Reunión de expertos de la OMS sobre los determinantes económicos y comerciales de la salud, 6-7 de mayo de 2021.</a:t>
            </a:r>
            <a:endParaRPr lang="en-US" baseline="0" dirty="0"/>
          </a:p>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721931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REF: https://www.fao.org/3/i3261e/i3261e.pdf</a:t>
            </a:r>
          </a:p>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161787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Arial" panose="020B0604020202020204" pitchFamily="34" charset="0"/>
              </a:rPr>
              <a:t>REF: </a:t>
            </a:r>
            <a:r>
              <a:rPr lang="en-GB" b="0" i="0" dirty="0" err="1">
                <a:solidFill>
                  <a:srgbClr val="222222"/>
                </a:solidFill>
                <a:effectLst/>
                <a:latin typeface="Arial" panose="020B0604020202020204" pitchFamily="34" charset="0"/>
              </a:rPr>
              <a:t>Ruegsegger</a:t>
            </a:r>
            <a:r>
              <a:rPr lang="en-GB" b="0" i="0" dirty="0">
                <a:solidFill>
                  <a:srgbClr val="222222"/>
                </a:solidFill>
                <a:effectLst/>
                <a:latin typeface="Arial" panose="020B0604020202020204" pitchFamily="34" charset="0"/>
              </a:rPr>
              <a:t>, G. N., &amp; Booth, F. W. (2018). Beneficios del ejercicio para la salud. </a:t>
            </a:r>
            <a:r>
              <a:rPr lang="en-GB" b="0" i="1" dirty="0">
                <a:solidFill>
                  <a:srgbClr val="222222"/>
                </a:solidFill>
                <a:effectLst/>
                <a:latin typeface="Arial" panose="020B0604020202020204" pitchFamily="34" charset="0"/>
              </a:rPr>
              <a:t>Cold Spring Harbor perspectivas en medicina</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8</a:t>
            </a:r>
            <a:r>
              <a:rPr lang="en-GB" b="0" i="0" dirty="0">
                <a:solidFill>
                  <a:srgbClr val="222222"/>
                </a:solidFill>
                <a:effectLst/>
                <a:latin typeface="Arial" panose="020B0604020202020204" pitchFamily="34" charset="0"/>
              </a:rPr>
              <a:t>(7), a029694. </a:t>
            </a:r>
            <a:endParaRPr lang="el-GR" b="0" i="0" baseline="0" dirty="0">
              <a:solidFill>
                <a:schemeClr val="tx1"/>
              </a:solidFill>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1836366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REF: </a:t>
            </a:r>
            <a:r>
              <a:rPr lang="en-GB" b="0" i="0" dirty="0">
                <a:solidFill>
                  <a:srgbClr val="222222"/>
                </a:solidFill>
                <a:effectLst/>
                <a:latin typeface="Arial" panose="020B0604020202020204" pitchFamily="34" charset="0"/>
              </a:rPr>
              <a:t>Organización Mundial de la Salud. (2019). </a:t>
            </a:r>
            <a:r>
              <a:rPr lang="en-GB" b="0" i="1" dirty="0">
                <a:solidFill>
                  <a:srgbClr val="222222"/>
                </a:solidFill>
                <a:effectLst/>
                <a:latin typeface="Arial" panose="020B0604020202020204" pitchFamily="34" charset="0"/>
              </a:rPr>
              <a:t>Plan de acción mundial sobre actividad física 2018-2030: personas más activas para un mundo más sano</a:t>
            </a:r>
            <a:r>
              <a:rPr lang="en-GB" b="0" i="0" dirty="0">
                <a:solidFill>
                  <a:srgbClr val="222222"/>
                </a:solidFill>
                <a:effectLst/>
                <a:latin typeface="Arial" panose="020B0604020202020204" pitchFamily="34" charset="0"/>
              </a:rPr>
              <a:t>. Organización Mundial de la Salud.</a:t>
            </a:r>
            <a:endParaRPr lang="el-GR" baseline="0" dirty="0"/>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676995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Arial" panose="020B0604020202020204" pitchFamily="34" charset="0"/>
              </a:rPr>
              <a:t>REF: </a:t>
            </a:r>
            <a:r>
              <a:rPr lang="en-GB" b="0" i="0" dirty="0" err="1">
                <a:solidFill>
                  <a:srgbClr val="222222"/>
                </a:solidFill>
                <a:effectLst/>
                <a:latin typeface="Arial" panose="020B0604020202020204" pitchFamily="34" charset="0"/>
              </a:rPr>
              <a:t>Ruegsegger</a:t>
            </a:r>
            <a:r>
              <a:rPr lang="en-GB" b="0" i="0" dirty="0">
                <a:solidFill>
                  <a:srgbClr val="222222"/>
                </a:solidFill>
                <a:effectLst/>
                <a:latin typeface="Arial" panose="020B0604020202020204" pitchFamily="34" charset="0"/>
              </a:rPr>
              <a:t>, G. N., &amp; Booth, F. W. (2018). Beneficios del ejercicio para la salud. </a:t>
            </a:r>
            <a:r>
              <a:rPr lang="en-GB" b="0" i="1" dirty="0">
                <a:solidFill>
                  <a:srgbClr val="222222"/>
                </a:solidFill>
                <a:effectLst/>
                <a:latin typeface="Arial" panose="020B0604020202020204" pitchFamily="34" charset="0"/>
              </a:rPr>
              <a:t>Cold Spring Harbor perspectivas en medicina</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8</a:t>
            </a:r>
            <a:r>
              <a:rPr lang="en-GB" b="0" i="0" dirty="0">
                <a:solidFill>
                  <a:srgbClr val="222222"/>
                </a:solidFill>
                <a:effectLst/>
                <a:latin typeface="Arial" panose="020B0604020202020204" pitchFamily="34" charset="0"/>
              </a:rPr>
              <a:t>(7), a029694. </a:t>
            </a:r>
            <a:endParaRPr lang="el-GR" b="0" i="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462583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REF: </a:t>
            </a:r>
            <a:r>
              <a:rPr lang="en-GB" b="0" i="0" dirty="0" err="1">
                <a:solidFill>
                  <a:srgbClr val="222222"/>
                </a:solidFill>
                <a:effectLst/>
                <a:latin typeface="Arial" panose="020B0604020202020204" pitchFamily="34" charset="0"/>
              </a:rPr>
              <a:t>Malizia</a:t>
            </a:r>
            <a:r>
              <a:rPr lang="en-GB" b="0" i="0" dirty="0">
                <a:solidFill>
                  <a:srgbClr val="222222"/>
                </a:solidFill>
                <a:effectLst/>
                <a:latin typeface="Arial" panose="020B0604020202020204" pitchFamily="34" charset="0"/>
              </a:rPr>
              <a:t>, V., Ferrante, G., </a:t>
            </a:r>
            <a:r>
              <a:rPr lang="en-GB" b="0" i="0" dirty="0" err="1">
                <a:solidFill>
                  <a:srgbClr val="222222"/>
                </a:solidFill>
                <a:effectLst/>
                <a:latin typeface="Arial" panose="020B0604020202020204" pitchFamily="34" charset="0"/>
              </a:rPr>
              <a:t>Fasola</a:t>
            </a:r>
            <a:r>
              <a:rPr lang="en-GB" b="0" i="0" dirty="0">
                <a:solidFill>
                  <a:srgbClr val="222222"/>
                </a:solidFill>
                <a:effectLst/>
                <a:latin typeface="Arial" panose="020B0604020202020204" pitchFamily="34" charset="0"/>
              </a:rPr>
              <a:t>, S., Montalbano, L., </a:t>
            </a:r>
            <a:r>
              <a:rPr lang="en-GB" b="0" i="0" dirty="0" err="1">
                <a:solidFill>
                  <a:srgbClr val="222222"/>
                </a:solidFill>
                <a:effectLst/>
                <a:latin typeface="Arial" panose="020B0604020202020204" pitchFamily="34" charset="0"/>
              </a:rPr>
              <a:t>Cilluffo</a:t>
            </a:r>
            <a:r>
              <a:rPr lang="en-GB" b="0" i="0" dirty="0">
                <a:solidFill>
                  <a:srgbClr val="222222"/>
                </a:solidFill>
                <a:effectLst/>
                <a:latin typeface="Arial" panose="020B0604020202020204" pitchFamily="34" charset="0"/>
              </a:rPr>
              <a:t>, G., &amp; La </a:t>
            </a:r>
            <a:r>
              <a:rPr lang="en-GB" b="0" i="0" dirty="0" err="1">
                <a:solidFill>
                  <a:srgbClr val="222222"/>
                </a:solidFill>
                <a:effectLst/>
                <a:latin typeface="Arial" panose="020B0604020202020204" pitchFamily="34" charset="0"/>
              </a:rPr>
              <a:t>Grutta</a:t>
            </a:r>
            <a:r>
              <a:rPr lang="en-GB" b="0" i="0" dirty="0">
                <a:solidFill>
                  <a:srgbClr val="222222"/>
                </a:solidFill>
                <a:effectLst/>
                <a:latin typeface="Arial" panose="020B0604020202020204" pitchFamily="34" charset="0"/>
              </a:rPr>
              <a:t>, S. (2021). Nuevas tecnologías para promover la actividad física en niños sanos y en niños con enfermedades respiratorias crónicas: A Narrative Review. </a:t>
            </a:r>
            <a:r>
              <a:rPr lang="en-GB" b="0" i="1" dirty="0">
                <a:solidFill>
                  <a:srgbClr val="222222"/>
                </a:solidFill>
                <a:effectLst/>
                <a:latin typeface="Arial" panose="020B0604020202020204" pitchFamily="34" charset="0"/>
              </a:rPr>
              <a:t>Sostenibilidad</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13</a:t>
            </a:r>
            <a:r>
              <a:rPr lang="en-GB" b="0" i="0" dirty="0">
                <a:solidFill>
                  <a:srgbClr val="222222"/>
                </a:solidFill>
                <a:effectLst/>
                <a:latin typeface="Arial" panose="020B0604020202020204" pitchFamily="34" charset="0"/>
              </a:rPr>
              <a:t>(21), 11661.</a:t>
            </a:r>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3865268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REF: </a:t>
            </a:r>
            <a:r>
              <a:rPr lang="en-GB" b="0" i="0" dirty="0">
                <a:solidFill>
                  <a:srgbClr val="222222"/>
                </a:solidFill>
                <a:effectLst/>
                <a:latin typeface="Arial" panose="020B0604020202020204" pitchFamily="34" charset="0"/>
              </a:rPr>
              <a:t>Organización Mundial de la Salud. (2019). </a:t>
            </a:r>
            <a:r>
              <a:rPr lang="en-GB" b="0" i="1" dirty="0">
                <a:solidFill>
                  <a:srgbClr val="222222"/>
                </a:solidFill>
                <a:effectLst/>
                <a:latin typeface="Arial" panose="020B0604020202020204" pitchFamily="34" charset="0"/>
              </a:rPr>
              <a:t>Plan de acción mundial sobre actividad física 2018-2030: personas más activas para un mundo más sano</a:t>
            </a:r>
            <a:r>
              <a:rPr lang="en-GB" b="0" i="0" dirty="0">
                <a:solidFill>
                  <a:srgbClr val="222222"/>
                </a:solidFill>
                <a:effectLst/>
                <a:latin typeface="Arial" panose="020B0604020202020204" pitchFamily="34" charset="0"/>
              </a:rPr>
              <a:t>. Organización Mundial de la Salud.</a:t>
            </a:r>
            <a:endParaRPr lang="el-GR" baseline="0" dirty="0"/>
          </a:p>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2304226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Fuentes:</a:t>
            </a:r>
          </a:p>
          <a:p>
            <a:pPr marL="0" lvl="0" indent="0" algn="l" rtl="0">
              <a:lnSpc>
                <a:spcPct val="100000"/>
              </a:lnSpc>
              <a:spcBef>
                <a:spcPts val="0"/>
              </a:spcBef>
              <a:spcAft>
                <a:spcPts val="0"/>
              </a:spcAft>
              <a:buSzPts val="1400"/>
              <a:buNone/>
            </a:pPr>
            <a:r>
              <a:rPr lang="en-US" dirty="0"/>
              <a:t>https://www.nike.com/ntc-app</a:t>
            </a:r>
          </a:p>
          <a:p>
            <a:pPr marL="0" lvl="0" indent="0" algn="l" rtl="0">
              <a:lnSpc>
                <a:spcPct val="100000"/>
              </a:lnSpc>
              <a:spcBef>
                <a:spcPts val="0"/>
              </a:spcBef>
              <a:spcAft>
                <a:spcPts val="0"/>
              </a:spcAft>
              <a:buSzPts val="1400"/>
              <a:buNone/>
            </a:pPr>
            <a:r>
              <a:rPr lang="en-US" dirty="0"/>
              <a:t>https://www.strava.com/</a:t>
            </a:r>
          </a:p>
          <a:p>
            <a:pPr marL="0" lvl="0" indent="0" algn="l" rtl="0">
              <a:lnSpc>
                <a:spcPct val="100000"/>
              </a:lnSpc>
              <a:spcBef>
                <a:spcPts val="0"/>
              </a:spcBef>
              <a:spcAft>
                <a:spcPts val="0"/>
              </a:spcAft>
              <a:buSzPts val="1400"/>
              <a:buNone/>
            </a:pPr>
            <a:r>
              <a:rPr lang="en-US" dirty="0"/>
              <a:t>https://fitbod.me/</a:t>
            </a:r>
          </a:p>
          <a:p>
            <a:pPr marL="0" lvl="0" indent="0" algn="l" rtl="0">
              <a:lnSpc>
                <a:spcPct val="100000"/>
              </a:lnSpc>
              <a:spcBef>
                <a:spcPts val="0"/>
              </a:spcBef>
              <a:spcAft>
                <a:spcPts val="0"/>
              </a:spcAft>
              <a:buSzPts val="1400"/>
              <a:buNone/>
            </a:pPr>
            <a:r>
              <a:rPr lang="en-US" dirty="0"/>
              <a:t>https://www.mapmyfitness.com/</a:t>
            </a:r>
          </a:p>
          <a:p>
            <a:pPr marL="0" lvl="0" indent="0" algn="l" rtl="0">
              <a:lnSpc>
                <a:spcPct val="100000"/>
              </a:lnSpc>
              <a:spcBef>
                <a:spcPts val="0"/>
              </a:spcBef>
              <a:spcAft>
                <a:spcPts val="0"/>
              </a:spcAft>
              <a:buSzPts val="1400"/>
              <a:buNone/>
            </a:pPr>
            <a:r>
              <a:rPr lang="en-US" dirty="0"/>
              <a:t>https://www.fitbit.com/global/us/home</a:t>
            </a:r>
          </a:p>
          <a:p>
            <a:pPr marL="0" lvl="0" indent="0" algn="l" rtl="0">
              <a:lnSpc>
                <a:spcPct val="100000"/>
              </a:lnSpc>
              <a:spcBef>
                <a:spcPts val="0"/>
              </a:spcBef>
              <a:spcAft>
                <a:spcPts val="0"/>
              </a:spcAft>
              <a:buSzPts val="1400"/>
              <a:buNone/>
            </a:pPr>
            <a:r>
              <a:rPr lang="en-US" dirty="0"/>
              <a:t>https://www.runnersworld.com/uk/training/5km/a760067/six-week-beginner-5k-schedule/</a:t>
            </a:r>
          </a:p>
          <a:p>
            <a:pPr marL="0" lvl="0" indent="0" algn="l" rtl="0">
              <a:lnSpc>
                <a:spcPct val="100000"/>
              </a:lnSpc>
              <a:spcBef>
                <a:spcPts val="0"/>
              </a:spcBef>
              <a:spcAft>
                <a:spcPts val="0"/>
              </a:spcAft>
              <a:buSzPts val="1400"/>
              <a:buNone/>
            </a:pPr>
            <a:r>
              <a:rPr lang="en-US" dirty="0"/>
              <a:t>https://stronglifts.com/5x5/</a:t>
            </a:r>
          </a:p>
          <a:p>
            <a:pPr marL="0" lvl="0" indent="0" algn="l" rtl="0">
              <a:lnSpc>
                <a:spcPct val="100000"/>
              </a:lnSpc>
              <a:spcBef>
                <a:spcPts val="0"/>
              </a:spcBef>
              <a:spcAft>
                <a:spcPts val="0"/>
              </a:spcAft>
              <a:buSzPts val="1400"/>
              <a:buNone/>
            </a:pPr>
            <a:r>
              <a:rPr lang="en-US" dirty="0"/>
              <a:t>https://www.garmin.com/en-US/p/125677</a:t>
            </a:r>
          </a:p>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83240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REF: https://youtu.be/XWdDL7Gv4lY?si=1YWflgx3DXoHPa1e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baseline="0" dirty="0"/>
          </a:p>
          <a:p>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174375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726159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REF: </a:t>
            </a:r>
            <a:r>
              <a:rPr lang="en-GB" b="0" i="0" dirty="0">
                <a:solidFill>
                  <a:srgbClr val="222222"/>
                </a:solidFill>
                <a:effectLst/>
                <a:latin typeface="Arial" panose="020B0604020202020204" pitchFamily="34" charset="0"/>
              </a:rPr>
              <a:t>Organización Mundial de la Salud. (2019). </a:t>
            </a:r>
            <a:r>
              <a:rPr lang="en-GB" b="0" i="1" dirty="0">
                <a:solidFill>
                  <a:srgbClr val="222222"/>
                </a:solidFill>
                <a:effectLst/>
                <a:latin typeface="Arial" panose="020B0604020202020204" pitchFamily="34" charset="0"/>
              </a:rPr>
              <a:t>Plan de acción mundial sobre actividad física 2018-2030: personas más activas para un mundo más sano</a:t>
            </a:r>
            <a:r>
              <a:rPr lang="en-GB" b="0" i="0" dirty="0">
                <a:solidFill>
                  <a:srgbClr val="222222"/>
                </a:solidFill>
                <a:effectLst/>
                <a:latin typeface="Arial" panose="020B0604020202020204" pitchFamily="34" charset="0"/>
              </a:rPr>
              <a:t>. Organización Mundial de la Salud.</a:t>
            </a:r>
            <a:endParaRPr lang="el-GR" baseline="0" dirty="0"/>
          </a:p>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533196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449503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2637680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REF: https://www.google.com/search?q=tipos+de+física%3B+actividad+apps&amp;oq=tipos+de+física%3B+actividad+apps&amp;gs_lcrp=EgZjaHJvbWUyBggAEEUYOTIJCAEQABgNGIAEMgkIAhAAGA0YgAQyCQgDEAAYDRiABDIJCAQQABgNGIAEMggIBRAAGA0YHjIICAYQABgWGB4yCAgHEAAYFhgeMggICBAAGBYYHjIICAkQABgWGB7SAQg0NDk2ajBqNKgCALACAA&amp;sourceid=chrome&amp;ie=UTF-8 </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2310944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REF: https://www.google.com/search?q=tipos+de+física%3B+actividad+apps&amp;oq=tipos+de+física%3B+actividad+apps&amp;gs_lcrp=EgZjaHJvbWUyBggAEEUYOTIJCAEQABgNGIAEMgkIAhAAGA0YgAQyCQgDEAAYDRiABDIJCAQQABgNGIAEMggIBRAAGA0YHjIICAYQABgWGB4yCAgHEAAYFhgeMggICBAAGBYYHjIICAkQABgWGB7SAQg0NDk2ajBqNKgCALACAA&amp;sourceid=chrome&amp;ie=UTF-8</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3648893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Enlaces:</a:t>
            </a:r>
          </a:p>
          <a:p>
            <a:pPr marL="0" lvl="0" indent="0" algn="l" rtl="0">
              <a:lnSpc>
                <a:spcPct val="100000"/>
              </a:lnSpc>
              <a:spcBef>
                <a:spcPts val="0"/>
              </a:spcBef>
              <a:spcAft>
                <a:spcPts val="0"/>
              </a:spcAft>
              <a:buSzPts val="1400"/>
              <a:buNone/>
            </a:pPr>
            <a:r>
              <a:rPr lang="en-US" dirty="0"/>
              <a:t>https://www.strava.com/</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https://www.mapmyfitness.com/</a:t>
            </a:r>
          </a:p>
          <a:p>
            <a:pPr marL="0" lvl="0" indent="0" algn="l" rtl="0">
              <a:lnSpc>
                <a:spcPct val="100000"/>
              </a:lnSpc>
              <a:spcBef>
                <a:spcPts val="0"/>
              </a:spcBef>
              <a:spcAft>
                <a:spcPts val="0"/>
              </a:spcAft>
              <a:buSzPts val="1400"/>
              <a:buNone/>
            </a:pPr>
            <a:r>
              <a:rPr lang="en-US" dirty="0"/>
              <a:t>https://fitbod.me/</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https://stronglifts.com/5x5/</a:t>
            </a:r>
          </a:p>
          <a:p>
            <a:pPr marL="0" lvl="0" indent="0" algn="l" rtl="0">
              <a:lnSpc>
                <a:spcPct val="100000"/>
              </a:lnSpc>
              <a:spcBef>
                <a:spcPts val="0"/>
              </a:spcBef>
              <a:spcAft>
                <a:spcPts val="0"/>
              </a:spcAft>
              <a:buSzPts val="1400"/>
              <a:buNone/>
            </a:pPr>
            <a:r>
              <a:rPr lang="en-US" dirty="0"/>
              <a:t>https://www.komoot.com/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https://www.alltrails.com/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https://www.myfitnesspal.com/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https://community.fitbit.com/t5/Community/ct-p/EN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https://www.freeletics.com/en/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https://www.headspace.com/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https://www.nike.com/ntc-app</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2543862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 https://www.google.com/search?q=tipos+de+física%3B+actividad+apps&amp;oq=tipos+de+física%3B+actividad+apps&amp;gs_lcrp=EgZjaHJvbWUyBggAEEUYOTIJCAEQABgNGIAEMgkIAhAAGA0YgAQyCQgDEAAYDRiABDIJCAQQABgNGIAEMggIBRAAGA0YHjIICAYQABgWGB4yCAgHEAAYFhgeMggICBAAGBYYHjIICAkQABgWGB7SAQg0NDk2ajBqNKgCALACAA&amp;sourceid=chrome&amp;ie=UTF-8</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688677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REF: </a:t>
            </a:r>
            <a:r>
              <a:rPr lang="en-GB" b="0" i="0" dirty="0">
                <a:solidFill>
                  <a:srgbClr val="222222"/>
                </a:solidFill>
                <a:effectLst/>
                <a:latin typeface="Arial" panose="020B0604020202020204" pitchFamily="34" charset="0"/>
              </a:rPr>
              <a:t>Coughlin, S. S., Whitehead, M., </a:t>
            </a:r>
            <a:r>
              <a:rPr lang="en-GB" b="0" i="0" dirty="0" err="1">
                <a:solidFill>
                  <a:srgbClr val="222222"/>
                </a:solidFill>
                <a:effectLst/>
                <a:latin typeface="Arial" panose="020B0604020202020204" pitchFamily="34" charset="0"/>
              </a:rPr>
              <a:t>Sheats</a:t>
            </a:r>
            <a:r>
              <a:rPr lang="en-GB" b="0" i="0" dirty="0">
                <a:solidFill>
                  <a:srgbClr val="222222"/>
                </a:solidFill>
                <a:effectLst/>
                <a:latin typeface="Arial" panose="020B0604020202020204" pitchFamily="34" charset="0"/>
              </a:rPr>
              <a:t>, J. Q., </a:t>
            </a:r>
            <a:r>
              <a:rPr lang="en-GB" b="0" i="0" dirty="0" err="1">
                <a:solidFill>
                  <a:srgbClr val="222222"/>
                </a:solidFill>
                <a:effectLst/>
                <a:latin typeface="Arial" panose="020B0604020202020204" pitchFamily="34" charset="0"/>
              </a:rPr>
              <a:t>Mastromonico</a:t>
            </a:r>
            <a:r>
              <a:rPr lang="en-GB" b="0" i="0" dirty="0">
                <a:solidFill>
                  <a:srgbClr val="222222"/>
                </a:solidFill>
                <a:effectLst/>
                <a:latin typeface="Arial" panose="020B0604020202020204" pitchFamily="34" charset="0"/>
              </a:rPr>
              <a:t>, J., &amp; Smith, S. (2016). Una revisión de las aplicaciones de teléfonos inteligentes para promover la actividad física. </a:t>
            </a:r>
            <a:r>
              <a:rPr lang="en-GB" b="0" i="1" dirty="0">
                <a:solidFill>
                  <a:srgbClr val="222222"/>
                </a:solidFill>
                <a:effectLst/>
                <a:latin typeface="Arial" panose="020B0604020202020204" pitchFamily="34" charset="0"/>
              </a:rPr>
              <a:t>Revista Jacobs de medicina comunitaria</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a:t>
            </a:r>
            <a:r>
              <a:rPr lang="en-GB" b="0" i="0" dirty="0">
                <a:solidFill>
                  <a:srgbClr val="222222"/>
                </a:solidFill>
                <a:effectLst/>
                <a:latin typeface="Arial" panose="020B0604020202020204" pitchFamily="34" charset="0"/>
              </a:rPr>
              <a:t>(1).</a:t>
            </a:r>
            <a:endParaRPr lang="en-GB" b="0" dirty="0"/>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3618404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REF: </a:t>
            </a:r>
            <a:r>
              <a:rPr lang="en-GB" b="0" i="0" dirty="0">
                <a:solidFill>
                  <a:srgbClr val="222222"/>
                </a:solidFill>
                <a:effectLst/>
                <a:latin typeface="Arial" panose="020B0604020202020204" pitchFamily="34" charset="0"/>
              </a:rPr>
              <a:t>Coughlin, S. S., Whitehead, M., </a:t>
            </a:r>
            <a:r>
              <a:rPr lang="en-GB" b="0" i="0" dirty="0" err="1">
                <a:solidFill>
                  <a:srgbClr val="222222"/>
                </a:solidFill>
                <a:effectLst/>
                <a:latin typeface="Arial" panose="020B0604020202020204" pitchFamily="34" charset="0"/>
              </a:rPr>
              <a:t>Sheats</a:t>
            </a:r>
            <a:r>
              <a:rPr lang="en-GB" b="0" i="0" dirty="0">
                <a:solidFill>
                  <a:srgbClr val="222222"/>
                </a:solidFill>
                <a:effectLst/>
                <a:latin typeface="Arial" panose="020B0604020202020204" pitchFamily="34" charset="0"/>
              </a:rPr>
              <a:t>, J. Q., </a:t>
            </a:r>
            <a:r>
              <a:rPr lang="en-GB" b="0" i="0" dirty="0" err="1">
                <a:solidFill>
                  <a:srgbClr val="222222"/>
                </a:solidFill>
                <a:effectLst/>
                <a:latin typeface="Arial" panose="020B0604020202020204" pitchFamily="34" charset="0"/>
              </a:rPr>
              <a:t>Mastromonico</a:t>
            </a:r>
            <a:r>
              <a:rPr lang="en-GB" b="0" i="0" dirty="0">
                <a:solidFill>
                  <a:srgbClr val="222222"/>
                </a:solidFill>
                <a:effectLst/>
                <a:latin typeface="Arial" panose="020B0604020202020204" pitchFamily="34" charset="0"/>
              </a:rPr>
              <a:t>, J., &amp; Smith, S. (2016). Una revisión de las aplicaciones de teléfonos inteligentes para promover la actividad física. </a:t>
            </a:r>
            <a:r>
              <a:rPr lang="en-GB" b="0" i="1" dirty="0">
                <a:solidFill>
                  <a:srgbClr val="222222"/>
                </a:solidFill>
                <a:effectLst/>
                <a:latin typeface="Arial" panose="020B0604020202020204" pitchFamily="34" charset="0"/>
              </a:rPr>
              <a:t>Revista Jacobs de medicina comunitaria</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a:t>
            </a:r>
            <a:r>
              <a:rPr lang="en-GB" b="0" i="0" dirty="0">
                <a:solidFill>
                  <a:srgbClr val="222222"/>
                </a:solidFill>
                <a:effectLst/>
                <a:latin typeface="Arial" panose="020B0604020202020204" pitchFamily="34" charset="0"/>
              </a:rPr>
              <a:t>(1).</a:t>
            </a:r>
            <a:endParaRPr lang="en-GB" b="0" dirty="0"/>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1803427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REF: </a:t>
            </a:r>
            <a:r>
              <a:rPr lang="en-GB" b="0" i="0" dirty="0">
                <a:solidFill>
                  <a:srgbClr val="222222"/>
                </a:solidFill>
                <a:effectLst/>
                <a:latin typeface="Arial" panose="020B0604020202020204" pitchFamily="34" charset="0"/>
              </a:rPr>
              <a:t>Coughlin, S. S., Whitehead, M., </a:t>
            </a:r>
            <a:r>
              <a:rPr lang="en-GB" b="0" i="0" dirty="0" err="1">
                <a:solidFill>
                  <a:srgbClr val="222222"/>
                </a:solidFill>
                <a:effectLst/>
                <a:latin typeface="Arial" panose="020B0604020202020204" pitchFamily="34" charset="0"/>
              </a:rPr>
              <a:t>Sheats</a:t>
            </a:r>
            <a:r>
              <a:rPr lang="en-GB" b="0" i="0" dirty="0">
                <a:solidFill>
                  <a:srgbClr val="222222"/>
                </a:solidFill>
                <a:effectLst/>
                <a:latin typeface="Arial" panose="020B0604020202020204" pitchFamily="34" charset="0"/>
              </a:rPr>
              <a:t>, J. Q., </a:t>
            </a:r>
            <a:r>
              <a:rPr lang="en-GB" b="0" i="0" dirty="0" err="1">
                <a:solidFill>
                  <a:srgbClr val="222222"/>
                </a:solidFill>
                <a:effectLst/>
                <a:latin typeface="Arial" panose="020B0604020202020204" pitchFamily="34" charset="0"/>
              </a:rPr>
              <a:t>Mastromonico</a:t>
            </a:r>
            <a:r>
              <a:rPr lang="en-GB" b="0" i="0" dirty="0">
                <a:solidFill>
                  <a:srgbClr val="222222"/>
                </a:solidFill>
                <a:effectLst/>
                <a:latin typeface="Arial" panose="020B0604020202020204" pitchFamily="34" charset="0"/>
              </a:rPr>
              <a:t>, J., &amp; Smith, S. (2016). Una revisión de las aplicaciones de teléfonos inteligentes para promover la actividad física. </a:t>
            </a:r>
            <a:r>
              <a:rPr lang="en-GB" b="0" i="1" dirty="0">
                <a:solidFill>
                  <a:srgbClr val="222222"/>
                </a:solidFill>
                <a:effectLst/>
                <a:latin typeface="Arial" panose="020B0604020202020204" pitchFamily="34" charset="0"/>
              </a:rPr>
              <a:t>Revista Jacobs de medicina comunitaria</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a:t>
            </a:r>
            <a:r>
              <a:rPr lang="en-GB" b="0" i="0" dirty="0">
                <a:solidFill>
                  <a:srgbClr val="222222"/>
                </a:solidFill>
                <a:effectLst/>
                <a:latin typeface="Arial" panose="020B0604020202020204" pitchFamily="34" charset="0"/>
              </a:rPr>
              <a:t>(1).</a:t>
            </a:r>
            <a:endParaRPr lang="en-GB" b="0" dirty="0"/>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3728992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2872751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Https://pixabay.com/illustrations/objetivos-inteligentes-1262375/ </a:t>
            </a:r>
            <a:br>
              <a:rPr lang="en-GB" b="0" dirty="0"/>
            </a:br>
            <a:r>
              <a:rPr lang="en-GB" b="0" dirty="0"/>
              <a:t/>
            </a:r>
            <a:br>
              <a:rPr lang="en-GB" b="0" dirty="0"/>
            </a:br>
            <a:endParaRPr lang="en-GB"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2872751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REF: https://www.aafp.org/pubs/fpm/issues/2018/0300/p31.html#fpm20180300p31-ut1 </a:t>
            </a:r>
            <a:br>
              <a:rPr lang="en-GB" b="0" dirty="0"/>
            </a:br>
            <a:r>
              <a:rPr lang="en-GB" b="0" dirty="0"/>
              <a:t/>
            </a:r>
            <a:br>
              <a:rPr lang="en-GB" b="0" dirty="0"/>
            </a:br>
            <a:endParaRPr lang="en-GB" b="0"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931582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REF: https://www.aafp.org/pubs/fpm/issues/2018/0300/p31.html#fpm20180300p31-ut1 </a:t>
            </a:r>
            <a:br>
              <a:rPr lang="en-GB" b="0" dirty="0"/>
            </a:br>
            <a:endParaRPr lang="en-GB" b="1" dirty="0"/>
          </a:p>
          <a:p>
            <a:r>
              <a:rPr lang="en-GB" b="0" dirty="0"/>
              <a:t>Fuente: https://pixabay.com/illustrations/goals-smart-target-1262376/</a:t>
            </a:r>
            <a:br>
              <a:rPr lang="en-GB" b="0" dirty="0"/>
            </a:br>
            <a:r>
              <a:rPr lang="en-GB" b="0" dirty="0"/>
              <a:t/>
            </a:r>
            <a:br>
              <a:rPr lang="en-GB" b="0" dirty="0"/>
            </a:br>
            <a:endParaRPr lang="en-GB" b="0"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43401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REF: https://www.aafp.org/pubs/fpm/issues/2018/0300/p31.html#fpm20180300p31-ut1 </a:t>
            </a:r>
            <a:br>
              <a:rPr lang="en-GB" b="0" dirty="0"/>
            </a:br>
            <a:r>
              <a:rPr lang="en-GB" b="0" dirty="0"/>
              <a:t/>
            </a:r>
            <a:br>
              <a:rPr lang="en-GB" b="0" dirty="0"/>
            </a:br>
            <a:endParaRPr lang="en-GB" b="0"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3413602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REF: https://www.aafp.org/pubs/fpm/issues/2018/0300/p31.html#fpm20180300p31-ut1 </a:t>
            </a:r>
            <a:br>
              <a:rPr lang="en-GB" b="0" dirty="0"/>
            </a:br>
            <a:r>
              <a:rPr lang="en-GB" b="0" dirty="0"/>
              <a:t/>
            </a:r>
            <a:br>
              <a:rPr lang="en-GB" b="0" dirty="0"/>
            </a:br>
            <a:endParaRPr lang="en-GB" b="0"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7798167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37</a:t>
            </a:fld>
            <a:endParaRPr lang="el-GR"/>
          </a:p>
        </p:txBody>
      </p:sp>
    </p:spTree>
    <p:extLst>
      <p:ext uri="{BB962C8B-B14F-4D97-AF65-F5344CB8AC3E}">
        <p14:creationId xmlns:p14="http://schemas.microsoft.com/office/powerpoint/2010/main" val="14653223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Hiperenlace</a:t>
            </a:r>
          </a:p>
          <a:p>
            <a:r>
              <a:rPr lang="en-GB" b="0" dirty="0"/>
              <a:t>Fuente </a:t>
            </a:r>
            <a:r>
              <a:rPr lang="en-GB" b="0" dirty="0">
                <a:sym typeface="Wingdings" panose="05000000000000000000" pitchFamily="2" charset="2"/>
              </a:rPr>
              <a:t> </a:t>
            </a:r>
            <a:r>
              <a:rPr lang="en-GB" b="0" dirty="0"/>
              <a:t>https://pixabay.com/vectors/questions-man-head-success-lamp-2519654/</a:t>
            </a:r>
          </a:p>
          <a:p>
            <a:endParaRPr lang="en-GB" b="1" dirty="0"/>
          </a:p>
          <a:p>
            <a:endParaRPr lang="en-GB" b="1"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25585200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263106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20754395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41</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732622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Arial" panose="020B0604020202020204" pitchFamily="34" charset="0"/>
              </a:rPr>
              <a:t>REF: Cueto, M. (2023). La Organización Mundial de la Salud. En </a:t>
            </a:r>
            <a:r>
              <a:rPr lang="en-GB" b="0" i="1" dirty="0">
                <a:solidFill>
                  <a:srgbClr val="222222"/>
                </a:solidFill>
                <a:effectLst/>
                <a:latin typeface="Arial" panose="020B0604020202020204" pitchFamily="34" charset="0"/>
              </a:rPr>
              <a:t>Global Health Essentials </a:t>
            </a:r>
            <a:r>
              <a:rPr lang="en-GB" b="0" i="0" dirty="0">
                <a:solidFill>
                  <a:srgbClr val="222222"/>
                </a:solidFill>
                <a:effectLst/>
                <a:latin typeface="Arial" panose="020B0604020202020204" pitchFamily="34" charset="0"/>
              </a:rPr>
              <a:t>(pp. 421-424). Cham: Springer International Publishing.</a:t>
            </a: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53444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Calibri" panose="020F0502020204030204" pitchFamily="34" charset="0"/>
              </a:rPr>
              <a:t>Fuente: https://www.youtube.com/watch?v=deBntVAMgFI</a:t>
            </a:r>
            <a:endParaRPr lang="en-GB" b="0" dirty="0">
              <a:effectLst/>
            </a:endParaRPr>
          </a:p>
          <a:p>
            <a:r>
              <a:rPr lang="en-GB" dirty="0"/>
              <a:t/>
            </a:r>
            <a:br>
              <a:rPr lang="en-GB" dirty="0"/>
            </a:b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176979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descr="Blue text on a black background&#10;&#10;Description automatically generated">
            <a:extLst>
              <a:ext uri="{FF2B5EF4-FFF2-40B4-BE49-F238E27FC236}">
                <a16:creationId xmlns:a16="http://schemas.microsoft.com/office/drawing/2014/main" id="{C84ABD09-047E-D5B3-10E0-1421F08D77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6446746"/>
            <a:ext cx="1843259" cy="411254"/>
          </a:xfrm>
          <a:prstGeom prst="rect">
            <a:avLst/>
          </a:prstGeom>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 y="6368468"/>
            <a:ext cx="2011680" cy="486509"/>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 y="6368468"/>
            <a:ext cx="2011680" cy="486509"/>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9" name="Εικόνα 8"/>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 y="6368468"/>
            <a:ext cx="2011680" cy="486509"/>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Google Shape;29;p29"/>
          <p:cNvSpPr txBox="1"/>
          <p:nvPr userDrawn="1"/>
        </p:nvSpPr>
        <p:spPr>
          <a:xfrm>
            <a:off x="0" y="81370"/>
            <a:ext cx="8709225"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smtClean="0">
                <a:solidFill>
                  <a:schemeClr val="lt1"/>
                </a:solidFill>
                <a:highlight>
                  <a:srgbClr val="C01E24"/>
                </a:highlight>
                <a:latin typeface="Calibri"/>
                <a:ea typeface="Calibri"/>
                <a:cs typeface="Calibri"/>
                <a:sym typeface="Calibri"/>
              </a:rPr>
              <a:t>3.1</a:t>
            </a:r>
            <a:r>
              <a:rPr lang="en-US" sz="1800" b="1" dirty="0" smtClean="0">
                <a:solidFill>
                  <a:schemeClr val="lt1"/>
                </a:solidFill>
                <a:highlight>
                  <a:srgbClr val="C01E24"/>
                </a:highlight>
                <a:latin typeface="Arial"/>
                <a:ea typeface="Arial"/>
                <a:cs typeface="Arial"/>
                <a:sym typeface="Arial"/>
              </a:rPr>
              <a:t> </a:t>
            </a:r>
            <a:r>
              <a:rPr lang="en-US" sz="1800" dirty="0" smtClean="0">
                <a:solidFill>
                  <a:srgbClr val="7F7F7F"/>
                </a:solidFill>
                <a:latin typeface="Arial"/>
                <a:ea typeface="Arial"/>
                <a:cs typeface="Arial"/>
                <a:sym typeface="Arial"/>
              </a:rPr>
              <a:t> </a:t>
            </a:r>
            <a:r>
              <a:rPr lang="es-ES" sz="1800" dirty="0" smtClean="0">
                <a:solidFill>
                  <a:srgbClr val="7F7F7F"/>
                </a:solidFill>
                <a:latin typeface="Calibri Light" panose="020F0302020204030204" pitchFamily="34" charset="0"/>
                <a:ea typeface="Arial"/>
                <a:cs typeface="Calibri Light" panose="020F0302020204030204" pitchFamily="34" charset="0"/>
                <a:sym typeface="Arial"/>
              </a:rPr>
              <a:t>Aplicaciones de salud para la actividad física</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Google Shape;29;p29"/>
          <p:cNvSpPr txBox="1"/>
          <p:nvPr userDrawn="1"/>
        </p:nvSpPr>
        <p:spPr>
          <a:xfrm>
            <a:off x="0" y="81370"/>
            <a:ext cx="8709225"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smtClean="0">
                <a:solidFill>
                  <a:schemeClr val="lt1"/>
                </a:solidFill>
                <a:highlight>
                  <a:srgbClr val="C01E24"/>
                </a:highlight>
                <a:latin typeface="Calibri"/>
                <a:ea typeface="Calibri"/>
                <a:cs typeface="Calibri"/>
                <a:sym typeface="Calibri"/>
              </a:rPr>
              <a:t>3.1</a:t>
            </a:r>
            <a:r>
              <a:rPr lang="en-US" sz="1800" b="1" dirty="0" smtClean="0">
                <a:solidFill>
                  <a:schemeClr val="lt1"/>
                </a:solidFill>
                <a:highlight>
                  <a:srgbClr val="C01E24"/>
                </a:highlight>
                <a:latin typeface="Arial"/>
                <a:ea typeface="Arial"/>
                <a:cs typeface="Arial"/>
                <a:sym typeface="Arial"/>
              </a:rPr>
              <a:t> </a:t>
            </a:r>
            <a:r>
              <a:rPr lang="en-US" sz="1800" dirty="0" smtClean="0">
                <a:solidFill>
                  <a:srgbClr val="7F7F7F"/>
                </a:solidFill>
                <a:latin typeface="Arial"/>
                <a:ea typeface="Arial"/>
                <a:cs typeface="Arial"/>
                <a:sym typeface="Arial"/>
              </a:rPr>
              <a:t> </a:t>
            </a:r>
            <a:r>
              <a:rPr lang="es-ES" sz="1800" dirty="0" smtClean="0">
                <a:solidFill>
                  <a:srgbClr val="7F7F7F"/>
                </a:solidFill>
                <a:latin typeface="Calibri Light" panose="020F0302020204030204" pitchFamily="34" charset="0"/>
                <a:ea typeface="Arial"/>
                <a:cs typeface="Calibri Light" panose="020F0302020204030204" pitchFamily="34" charset="0"/>
                <a:sym typeface="Arial"/>
              </a:rPr>
              <a:t>Aplicaciones de salud para la actividad física</a:t>
            </a: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Google Shape;29;p29"/>
          <p:cNvSpPr txBox="1"/>
          <p:nvPr userDrawn="1"/>
        </p:nvSpPr>
        <p:spPr>
          <a:xfrm>
            <a:off x="0" y="81370"/>
            <a:ext cx="8709225"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smtClean="0">
                <a:solidFill>
                  <a:schemeClr val="lt1"/>
                </a:solidFill>
                <a:highlight>
                  <a:srgbClr val="C01E24"/>
                </a:highlight>
                <a:latin typeface="Calibri"/>
                <a:ea typeface="Calibri"/>
                <a:cs typeface="Calibri"/>
                <a:sym typeface="Calibri"/>
              </a:rPr>
              <a:t>3.1</a:t>
            </a:r>
            <a:r>
              <a:rPr lang="en-US" sz="1800" b="1" dirty="0" smtClean="0">
                <a:solidFill>
                  <a:schemeClr val="lt1"/>
                </a:solidFill>
                <a:highlight>
                  <a:srgbClr val="C01E24"/>
                </a:highlight>
                <a:latin typeface="Arial"/>
                <a:ea typeface="Arial"/>
                <a:cs typeface="Arial"/>
                <a:sym typeface="Arial"/>
              </a:rPr>
              <a:t> </a:t>
            </a:r>
            <a:r>
              <a:rPr lang="en-US" sz="1800" dirty="0" smtClean="0">
                <a:solidFill>
                  <a:srgbClr val="7F7F7F"/>
                </a:solidFill>
                <a:latin typeface="Arial"/>
                <a:ea typeface="Arial"/>
                <a:cs typeface="Arial"/>
                <a:sym typeface="Arial"/>
              </a:rPr>
              <a:t> </a:t>
            </a:r>
            <a:r>
              <a:rPr lang="es-ES" sz="1800" dirty="0" smtClean="0">
                <a:solidFill>
                  <a:srgbClr val="7F7F7F"/>
                </a:solidFill>
                <a:latin typeface="Calibri Light" panose="020F0302020204030204" pitchFamily="34" charset="0"/>
                <a:ea typeface="Arial"/>
                <a:cs typeface="Calibri Light" panose="020F0302020204030204" pitchFamily="34" charset="0"/>
                <a:sym typeface="Arial"/>
              </a:rPr>
              <a:t>Aplicaciones de salud para la actividad física</a:t>
            </a: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6/9/2024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youtu.be/XWdDL7Gv4lY?si=1YWflgx3DXoHPa1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2.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pixabay.com/service/license/" TargetMode="External"/><Relationship Id="rId5" Type="http://schemas.openxmlformats.org/officeDocument/2006/relationships/hyperlink" Target="https://pixabay.com/photos/man-woman-push-ups-wellness-2264825/" TargetMode="Externa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hyperlink" Target="https://www.alltrails.com/" TargetMode="External"/><Relationship Id="rId13" Type="http://schemas.openxmlformats.org/officeDocument/2006/relationships/hyperlink" Target="https://www.nike.com/ntc-app" TargetMode="External"/><Relationship Id="rId3" Type="http://schemas.openxmlformats.org/officeDocument/2006/relationships/hyperlink" Target="https://www.mapmyfitness.com/" TargetMode="External"/><Relationship Id="rId7" Type="http://schemas.openxmlformats.org/officeDocument/2006/relationships/hyperlink" Target="https://www.komoot.com/" TargetMode="External"/><Relationship Id="rId12" Type="http://schemas.openxmlformats.org/officeDocument/2006/relationships/hyperlink" Target="https://www.headspace.com/"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https://fitbod.me/" TargetMode="External"/><Relationship Id="rId11" Type="http://schemas.openxmlformats.org/officeDocument/2006/relationships/hyperlink" Target="https://www.freeletics.com/en/" TargetMode="External"/><Relationship Id="rId5" Type="http://schemas.openxmlformats.org/officeDocument/2006/relationships/hyperlink" Target="https://stronglifts.com/5x5/" TargetMode="External"/><Relationship Id="rId10" Type="http://schemas.openxmlformats.org/officeDocument/2006/relationships/hyperlink" Target="https://community.fitbit.com/t5/Community/ct-p/EN" TargetMode="External"/><Relationship Id="rId4" Type="http://schemas.openxmlformats.org/officeDocument/2006/relationships/hyperlink" Target="https://www.strava.com/" TargetMode="External"/><Relationship Id="rId9" Type="http://schemas.openxmlformats.org/officeDocument/2006/relationships/hyperlink" Target="https://www.myfitnesspal.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7.jpeg"/><Relationship Id="rId18" Type="http://schemas.openxmlformats.org/officeDocument/2006/relationships/hyperlink" Target="http://www.amsed.fr/" TargetMode="External"/><Relationship Id="rId3" Type="http://schemas.openxmlformats.org/officeDocument/2006/relationships/image" Target="../media/image12.jpeg"/><Relationship Id="rId21" Type="http://schemas.openxmlformats.org/officeDocument/2006/relationships/image" Target="../media/image21.jpg"/><Relationship Id="rId7" Type="http://schemas.openxmlformats.org/officeDocument/2006/relationships/image" Target="../media/image14.jpeg"/><Relationship Id="rId12" Type="http://schemas.openxmlformats.org/officeDocument/2006/relationships/hyperlink" Target="https://www.media-k.eu/" TargetMode="External"/><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6.jpeg"/><Relationship Id="rId5" Type="http://schemas.openxmlformats.org/officeDocument/2006/relationships/image" Target="../media/image13.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5.jpeg"/><Relationship Id="rId14" Type="http://schemas.openxmlformats.org/officeDocument/2006/relationships/hyperlink" Target="https://www.oxfamitalia.org/" TargetMode="External"/><Relationship Id="rId22"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illustrations/goals-smart-target-1262376/"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hyperlink" Target="https://pixabay.com/service/license-summary/"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2.png"/><Relationship Id="rId7" Type="http://schemas.openxmlformats.org/officeDocument/2006/relationships/slide" Target="slide3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7.xml"/><Relationship Id="rId5" Type="http://schemas.openxmlformats.org/officeDocument/2006/relationships/slide" Target="slide21.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freepik.com/free-vector/red-dart-arrow-hitting-target-center-dartboard_28563661.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8vXd0z3OnVU?si=UylD3lupE5pEizmm"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257270" y="3155699"/>
            <a:ext cx="7798372"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Módulo 3 - Sesión didáctica </a:t>
            </a:r>
            <a:r>
              <a:rPr lang="en-US" sz="2400" b="1" kern="1200" dirty="0">
                <a:solidFill>
                  <a:srgbClr val="C00000"/>
                </a:solidFill>
                <a:effectLst/>
                <a:latin typeface="+mj-lt"/>
                <a:ea typeface="+mj-ea"/>
                <a:cs typeface="+mj-cs"/>
              </a:rPr>
              <a:t>(3.1)</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n-US" sz="4000" b="1" dirty="0">
                <a:solidFill>
                  <a:schemeClr val="tx1"/>
                </a:solidFill>
                <a:effectLst/>
                <a:latin typeface="+mj-lt"/>
              </a:rPr>
              <a:t>Aplicaciones de salud para la actividad física</a:t>
            </a:r>
            <a:endParaRPr lang="en-US" sz="3400" b="1" dirty="0">
              <a:solidFill>
                <a:schemeClr val="tx1"/>
              </a:solidFill>
              <a:effectLst/>
              <a:latin typeface="+mj-lt"/>
            </a:endParaRPr>
          </a:p>
        </p:txBody>
      </p:sp>
      <p:sp>
        <p:nvSpPr>
          <p:cNvPr id="5" name="TextBox 4">
            <a:extLst>
              <a:ext uri="{FF2B5EF4-FFF2-40B4-BE49-F238E27FC236}">
                <a16:creationId xmlns:a16="http://schemas.microsoft.com/office/drawing/2014/main" id="{9C196132-8E2D-3323-B795-861D3CE5DD11}"/>
              </a:ext>
            </a:extLst>
          </p:cNvPr>
          <p:cNvSpPr txBox="1"/>
          <p:nvPr/>
        </p:nvSpPr>
        <p:spPr>
          <a:xfrm>
            <a:off x="3435699" y="4978399"/>
            <a:ext cx="6097554" cy="584775"/>
          </a:xfrm>
          <a:prstGeom prst="rect">
            <a:avLst/>
          </a:prstGeom>
          <a:noFill/>
          <a:ln>
            <a:solidFill>
              <a:schemeClr val="bg1"/>
            </a:solidFill>
          </a:ln>
        </p:spPr>
        <p:txBody>
          <a:bodyPr wrap="square">
            <a:spAutoFit/>
          </a:bodyPr>
          <a:lstStyle/>
          <a:p>
            <a:r>
              <a:rPr lang="en-US" sz="3200" dirty="0">
                <a:solidFill>
                  <a:srgbClr val="C00000"/>
                </a:solidFill>
                <a:latin typeface="+mj-lt"/>
              </a:rPr>
              <a:t>  </a:t>
            </a:r>
            <a:endParaRPr lang="el-GR" sz="2800" dirty="0"/>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effectLst>
                  <a:outerShdw blurRad="38100" dist="38100" dir="2700000" algn="tl">
                    <a:srgbClr val="000000">
                      <a:alpha val="43137"/>
                    </a:srgbClr>
                  </a:outerShdw>
                </a:effectLst>
              </a:rPr>
              <a:t>3</a:t>
            </a:r>
            <a:endParaRPr lang="el-GR" sz="2400" b="1" dirty="0">
              <a:solidFill>
                <a:schemeClr val="bg1">
                  <a:lumMod val="95000"/>
                </a:schemeClr>
              </a:solidFill>
              <a:effectLst>
                <a:outerShdw blurRad="38100" dist="38100" dir="2700000" algn="tl">
                  <a:srgbClr val="000000">
                    <a:alpha val="43137"/>
                  </a:srgbClr>
                </a:outerShdw>
              </a:effectLst>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3000" y="5996261"/>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5" name="Ορθογώνιο 10">
            <a:extLst>
              <a:ext uri="{FF2B5EF4-FFF2-40B4-BE49-F238E27FC236}">
                <a16:creationId xmlns:a16="http://schemas.microsoft.com/office/drawing/2014/main" id="{E6A6A2C1-905C-CF21-28C1-3A5CBA4B3EAA}"/>
              </a:ext>
            </a:extLst>
          </p:cNvPr>
          <p:cNvSpPr/>
          <p:nvPr/>
        </p:nvSpPr>
        <p:spPr>
          <a:xfrm>
            <a:off x="1853746" y="6440725"/>
            <a:ext cx="8658040" cy="446357"/>
          </a:xfrm>
          <a:prstGeom prst="rect">
            <a:avLst/>
          </a:prstGeom>
        </p:spPr>
        <p:txBody>
          <a:bodyPr vert="horz" lIns="91440" tIns="45720" rIns="91440" bIns="45720" rtlCol="0" anchor="ctr">
            <a:normAutofit/>
          </a:bodyPr>
          <a:lstStyle/>
          <a:p>
            <a:pPr>
              <a:lnSpc>
                <a:spcPct val="90000"/>
              </a:lnSpc>
              <a:spcAft>
                <a:spcPts val="600"/>
              </a:spcAft>
            </a:pPr>
            <a:r>
              <a:rPr lang="es-ES" sz="1000" dirty="0">
                <a:solidFill>
                  <a:schemeClr val="accent5">
                    <a:lumMod val="20000"/>
                    <a:lumOff val="80000"/>
                  </a:schemeClr>
                </a:solidFill>
                <a:latin typeface="+mj-lt"/>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n-US" sz="1000" dirty="0">
              <a:solidFill>
                <a:schemeClr val="accent5">
                  <a:lumMod val="20000"/>
                  <a:lumOff val="80000"/>
                </a:schemeClr>
              </a:solidFill>
              <a:latin typeface="+mj-lt"/>
            </a:endParaRPr>
          </a:p>
        </p:txBody>
      </p:sp>
      <p:pic>
        <p:nvPicPr>
          <p:cNvPr id="26" name="Εικόνα 2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377" y="6432830"/>
            <a:ext cx="1862122" cy="450458"/>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it-IT" dirty="0"/>
              <a:t>Determinantes sociales de la salud</a:t>
            </a:r>
            <a:endParaRPr lang="en-US" dirty="0"/>
          </a:p>
        </p:txBody>
      </p:sp>
      <p:sp>
        <p:nvSpPr>
          <p:cNvPr id="8" name="Θέση περιεχομένου 5">
            <a:extLst>
              <a:ext uri="{FF2B5EF4-FFF2-40B4-BE49-F238E27FC236}">
                <a16:creationId xmlns:a16="http://schemas.microsoft.com/office/drawing/2014/main" id="{B7397BB1-EFFC-5CD7-ACD9-E7BD863406B0}"/>
              </a:ext>
            </a:extLst>
          </p:cNvPr>
          <p:cNvSpPr txBox="1">
            <a:spLocks/>
          </p:cNvSpPr>
          <p:nvPr/>
        </p:nvSpPr>
        <p:spPr>
          <a:xfrm>
            <a:off x="610139" y="1679188"/>
            <a:ext cx="10860372" cy="489340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0">
              <a:spcBef>
                <a:spcPts val="0"/>
              </a:spcBef>
              <a:spcAft>
                <a:spcPts val="0"/>
              </a:spcAft>
            </a:pPr>
            <a:r>
              <a:rPr lang="en-GB" sz="2400" b="0" i="0" u="none" strike="noStrike" dirty="0">
                <a:solidFill>
                  <a:srgbClr val="000000"/>
                </a:solidFill>
                <a:effectLst/>
                <a:latin typeface="Calibri" panose="020F0502020204030204" pitchFamily="34" charset="0"/>
              </a:rPr>
              <a:t>Los determinantes sociales de la </a:t>
            </a:r>
            <a:r>
              <a:rPr lang="en-GB" sz="2400" b="0" i="0" u="none" strike="noStrike" dirty="0" err="1">
                <a:solidFill>
                  <a:srgbClr val="000000"/>
                </a:solidFill>
                <a:effectLst/>
                <a:latin typeface="Calibri" panose="020F0502020204030204" pitchFamily="34" charset="0"/>
              </a:rPr>
              <a:t>salud</a:t>
            </a:r>
            <a:r>
              <a:rPr lang="en-GB" sz="2400" b="0" i="0" u="none" strike="noStrike" dirty="0">
                <a:solidFill>
                  <a:srgbClr val="000000"/>
                </a:solidFill>
                <a:effectLst/>
                <a:latin typeface="Calibri" panose="020F0502020204030204" pitchFamily="34" charset="0"/>
              </a:rPr>
              <a:t> </a:t>
            </a:r>
            <a:r>
              <a:rPr lang="en-GB" sz="2400" b="0" i="0" u="none" strike="noStrike" dirty="0" smtClean="0">
                <a:solidFill>
                  <a:srgbClr val="000000"/>
                </a:solidFill>
                <a:effectLst/>
                <a:latin typeface="Calibri" panose="020F0502020204030204" pitchFamily="34" charset="0"/>
              </a:rPr>
              <a:t>(DDS) son </a:t>
            </a:r>
            <a:r>
              <a:rPr lang="en-GB" sz="2400" b="0" i="0" u="none" strike="noStrike" dirty="0">
                <a:solidFill>
                  <a:srgbClr val="000000"/>
                </a:solidFill>
                <a:effectLst/>
                <a:latin typeface="Calibri" panose="020F0502020204030204" pitchFamily="34" charset="0"/>
              </a:rPr>
              <a:t>los factores no médicos que influyen en los resultados sanitarios. Son las condiciones en las que las personas nacen, crecen, trabajan, viven y envejecen, y el conjunto más amplio de fuerzas y sistemas que configuran las condiciones de la vida cotidiana. Estas fuerzas y sistemas incluyen políticas y sistemas económicos, programas de desarrollo, normas sociales, políticas sociales y sistemas políticos (Amri, 2023).</a:t>
            </a:r>
          </a:p>
          <a:p>
            <a:pPr marL="0" indent="0" algn="just" rtl="0">
              <a:spcBef>
                <a:spcPts val="0"/>
              </a:spcBef>
              <a:spcAft>
                <a:spcPts val="0"/>
              </a:spcAft>
              <a:buNone/>
            </a:pPr>
            <a:r>
              <a:rPr lang="en-GB" sz="2400" b="0" dirty="0">
                <a:effectLst/>
              </a:rPr>
              <a:t/>
            </a:r>
            <a:br>
              <a:rPr lang="en-GB" sz="2400" b="0" dirty="0">
                <a:effectLst/>
              </a:rPr>
            </a:br>
            <a:r>
              <a:rPr lang="en-GB" sz="2400" b="1" i="0" dirty="0">
                <a:solidFill>
                  <a:srgbClr val="000000"/>
                </a:solidFill>
                <a:effectLst/>
                <a:latin typeface="Calibri" panose="020F0502020204030204" pitchFamily="34" charset="0"/>
              </a:rPr>
              <a:t>Importancia:</a:t>
            </a:r>
            <a:endParaRPr lang="en-GB" sz="2400" b="0" dirty="0">
              <a:effectLst/>
            </a:endParaRPr>
          </a:p>
          <a:p>
            <a:pPr algn="just" rtl="0">
              <a:spcBef>
                <a:spcPts val="0"/>
              </a:spcBef>
              <a:spcAft>
                <a:spcPts val="0"/>
              </a:spcAft>
            </a:pPr>
            <a:r>
              <a:rPr lang="en-GB" sz="2400" b="0" i="0" u="none" strike="noStrike" dirty="0">
                <a:solidFill>
                  <a:srgbClr val="000000"/>
                </a:solidFill>
                <a:effectLst/>
                <a:latin typeface="Calibri" panose="020F0502020204030204" pitchFamily="34" charset="0"/>
              </a:rPr>
              <a:t>Los DSS tienen una influencia importante en las desigualdades sanitarias, es decir, las diferencias injustas y evitables en el estado de salud que se observan dentro de los países y entre ellos. En los países de todos los niveles de renta, la salud y la enfermedad siguen un gradiente social: cuanto más baja es la posición socioeconómica, peor es la salud (OMS, 2022).</a:t>
            </a:r>
            <a:endParaRPr lang="en-GB" sz="2400" b="0" dirty="0">
              <a:effectLst/>
            </a:endParaRPr>
          </a:p>
          <a:p>
            <a:pPr marL="0" indent="0">
              <a:buNone/>
            </a:pPr>
            <a:r>
              <a:rPr lang="en-GB" sz="2000" dirty="0"/>
              <a:t/>
            </a:r>
            <a:br>
              <a:rPr lang="en-GB" sz="2000" dirty="0"/>
            </a:br>
            <a:endParaRPr lang="en-US" dirty="0"/>
          </a:p>
        </p:txBody>
      </p:sp>
      <p:sp>
        <p:nvSpPr>
          <p:cNvPr id="2" name="Ορθογώνιο 7">
            <a:extLst>
              <a:ext uri="{FF2B5EF4-FFF2-40B4-BE49-F238E27FC236}">
                <a16:creationId xmlns:a16="http://schemas.microsoft.com/office/drawing/2014/main" id="{1F9BF9BD-0BE7-34FA-EF7B-E2E574DD73FF}"/>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Introducción a la salud y la actividad física</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38715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4">
            <a:extLst>
              <a:ext uri="{FF2B5EF4-FFF2-40B4-BE49-F238E27FC236}">
                <a16:creationId xmlns:a16="http://schemas.microsoft.com/office/drawing/2014/main" id="{524F7A08-6374-A137-B246-47C075DBC28B}"/>
              </a:ext>
            </a:extLst>
          </p:cNvPr>
          <p:cNvSpPr>
            <a:spLocks noGrp="1"/>
          </p:cNvSpPr>
          <p:nvPr>
            <p:ph type="title"/>
          </p:nvPr>
        </p:nvSpPr>
        <p:spPr>
          <a:xfrm>
            <a:off x="558000" y="1080000"/>
            <a:ext cx="11059692" cy="605096"/>
          </a:xfrm>
        </p:spPr>
        <p:txBody>
          <a:bodyPr/>
          <a:lstStyle/>
          <a:p>
            <a:r>
              <a:rPr lang="it-IT" dirty="0"/>
              <a:t>¿Cómo se determina la salud?</a:t>
            </a:r>
            <a:endParaRPr lang="en-US" dirty="0"/>
          </a:p>
        </p:txBody>
      </p:sp>
      <p:grpSp>
        <p:nvGrpSpPr>
          <p:cNvPr id="8" name="Google Shape;190;p23">
            <a:extLst>
              <a:ext uri="{FF2B5EF4-FFF2-40B4-BE49-F238E27FC236}">
                <a16:creationId xmlns:a16="http://schemas.microsoft.com/office/drawing/2014/main" id="{4A96F833-01EF-AD52-EA48-68AAC817F8D9}"/>
              </a:ext>
            </a:extLst>
          </p:cNvPr>
          <p:cNvGrpSpPr/>
          <p:nvPr/>
        </p:nvGrpSpPr>
        <p:grpSpPr>
          <a:xfrm>
            <a:off x="3593055" y="1161827"/>
            <a:ext cx="5564547" cy="5487400"/>
            <a:chOff x="909797" y="-220453"/>
            <a:chExt cx="5564547" cy="5487400"/>
          </a:xfrm>
        </p:grpSpPr>
        <p:sp>
          <p:nvSpPr>
            <p:cNvPr id="11" name="Google Shape;191;p23">
              <a:extLst>
                <a:ext uri="{FF2B5EF4-FFF2-40B4-BE49-F238E27FC236}">
                  <a16:creationId xmlns:a16="http://schemas.microsoft.com/office/drawing/2014/main" id="{58E6D038-B4D0-5166-D761-71633FDBE863}"/>
                </a:ext>
              </a:extLst>
            </p:cNvPr>
            <p:cNvSpPr/>
            <p:nvPr/>
          </p:nvSpPr>
          <p:spPr>
            <a:xfrm>
              <a:off x="2234051" y="1257952"/>
              <a:ext cx="2916039" cy="2916039"/>
            </a:xfrm>
            <a:prstGeom prst="ellipse">
              <a:avLst/>
            </a:prstGeom>
            <a:solidFill>
              <a:srgbClr val="599BD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2;p23">
              <a:extLst>
                <a:ext uri="{FF2B5EF4-FFF2-40B4-BE49-F238E27FC236}">
                  <a16:creationId xmlns:a16="http://schemas.microsoft.com/office/drawing/2014/main" id="{CD41FC53-78CA-4772-FA45-904216619746}"/>
                </a:ext>
              </a:extLst>
            </p:cNvPr>
            <p:cNvSpPr txBox="1"/>
            <p:nvPr/>
          </p:nvSpPr>
          <p:spPr>
            <a:xfrm>
              <a:off x="2661095" y="1684996"/>
              <a:ext cx="2061951" cy="2061951"/>
            </a:xfrm>
            <a:prstGeom prst="rect">
              <a:avLst/>
            </a:prstGeom>
            <a:noFill/>
            <a:ln>
              <a:noFill/>
            </a:ln>
          </p:spPr>
          <p:txBody>
            <a:bodyPr spcFirstLastPara="1" wrap="square" lIns="33000" tIns="33000" rIns="33000" bIns="3300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Determinantes sociales de la salud</a:t>
              </a:r>
              <a:endParaRPr sz="2600" b="0" i="0" u="none" strike="noStrike" cap="none">
                <a:solidFill>
                  <a:schemeClr val="dk1"/>
                </a:solidFill>
                <a:latin typeface="Arial"/>
                <a:ea typeface="Arial"/>
                <a:cs typeface="Arial"/>
                <a:sym typeface="Arial"/>
              </a:endParaRPr>
            </a:p>
          </p:txBody>
        </p:sp>
        <p:sp>
          <p:nvSpPr>
            <p:cNvPr id="14" name="Google Shape;193;p23">
              <a:extLst>
                <a:ext uri="{FF2B5EF4-FFF2-40B4-BE49-F238E27FC236}">
                  <a16:creationId xmlns:a16="http://schemas.microsoft.com/office/drawing/2014/main" id="{88BD14C6-4881-166D-DF25-4FB2C4A77EBD}"/>
                </a:ext>
              </a:extLst>
            </p:cNvPr>
            <p:cNvSpPr/>
            <p:nvPr/>
          </p:nvSpPr>
          <p:spPr>
            <a:xfrm>
              <a:off x="2830452" y="-220453"/>
              <a:ext cx="1892593" cy="1905450"/>
            </a:xfrm>
            <a:prstGeom prst="ellipse">
              <a:avLst/>
            </a:prstGeom>
            <a:solidFill>
              <a:srgbClr val="599BD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4;p23">
              <a:extLst>
                <a:ext uri="{FF2B5EF4-FFF2-40B4-BE49-F238E27FC236}">
                  <a16:creationId xmlns:a16="http://schemas.microsoft.com/office/drawing/2014/main" id="{6381F598-7858-7B6F-0C68-EBED09971295}"/>
                </a:ext>
              </a:extLst>
            </p:cNvPr>
            <p:cNvSpPr txBox="1"/>
            <p:nvPr/>
          </p:nvSpPr>
          <p:spPr>
            <a:xfrm>
              <a:off x="2943030" y="190175"/>
              <a:ext cx="1667436"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b="0" i="0" u="none" strike="noStrike" cap="none" dirty="0" err="1">
                  <a:solidFill>
                    <a:schemeClr val="dk1"/>
                  </a:solidFill>
                  <a:latin typeface="Arial"/>
                  <a:ea typeface="Arial"/>
                  <a:cs typeface="Arial"/>
                  <a:sym typeface="Arial"/>
                </a:rPr>
                <a:t>Vecindad </a:t>
              </a:r>
              <a:r>
                <a:rPr lang="en-US" b="0" i="0" u="none" strike="noStrike" cap="none" dirty="0">
                  <a:solidFill>
                    <a:schemeClr val="dk1"/>
                  </a:solidFill>
                  <a:latin typeface="Arial"/>
                  <a:ea typeface="Arial"/>
                  <a:cs typeface="Arial"/>
                  <a:sym typeface="Arial"/>
                </a:rPr>
                <a:t>y medio ambiente</a:t>
              </a:r>
              <a:endParaRPr b="0" i="0" u="none" strike="noStrike" cap="none" dirty="0">
                <a:solidFill>
                  <a:schemeClr val="dk1"/>
                </a:solidFill>
                <a:latin typeface="Arial"/>
                <a:ea typeface="Arial"/>
                <a:cs typeface="Arial"/>
                <a:sym typeface="Arial"/>
              </a:endParaRPr>
            </a:p>
          </p:txBody>
        </p:sp>
        <p:sp>
          <p:nvSpPr>
            <p:cNvPr id="16" name="Google Shape;195;p23">
              <a:extLst>
                <a:ext uri="{FF2B5EF4-FFF2-40B4-BE49-F238E27FC236}">
                  <a16:creationId xmlns:a16="http://schemas.microsoft.com/office/drawing/2014/main" id="{7C902559-68CD-77DD-4FC3-BADE3BC3D8D3}"/>
                </a:ext>
              </a:extLst>
            </p:cNvPr>
            <p:cNvSpPr/>
            <p:nvPr/>
          </p:nvSpPr>
          <p:spPr>
            <a:xfrm>
              <a:off x="4767211" y="1400758"/>
              <a:ext cx="1707133" cy="1742258"/>
            </a:xfrm>
            <a:prstGeom prst="ellipse">
              <a:avLst/>
            </a:prstGeom>
            <a:solidFill>
              <a:srgbClr val="599BD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6;p23">
              <a:extLst>
                <a:ext uri="{FF2B5EF4-FFF2-40B4-BE49-F238E27FC236}">
                  <a16:creationId xmlns:a16="http://schemas.microsoft.com/office/drawing/2014/main" id="{23D6166E-F3D0-8710-ACFD-6AEF8126141F}"/>
                </a:ext>
              </a:extLst>
            </p:cNvPr>
            <p:cNvSpPr txBox="1"/>
            <p:nvPr/>
          </p:nvSpPr>
          <p:spPr>
            <a:xfrm>
              <a:off x="5069640" y="1785878"/>
              <a:ext cx="1297129"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b="0" i="0" u="none" strike="noStrike" cap="none" dirty="0">
                  <a:solidFill>
                    <a:schemeClr val="dk1"/>
                  </a:solidFill>
                  <a:latin typeface="Arial"/>
                  <a:ea typeface="Arial"/>
                  <a:cs typeface="Arial"/>
                  <a:sym typeface="Arial"/>
                </a:rPr>
                <a:t>Sanidad</a:t>
              </a:r>
              <a:endParaRPr b="0" i="0" u="none" strike="noStrike" cap="none" dirty="0">
                <a:solidFill>
                  <a:schemeClr val="dk1"/>
                </a:solidFill>
                <a:latin typeface="Arial"/>
                <a:ea typeface="Arial"/>
                <a:cs typeface="Arial"/>
                <a:sym typeface="Arial"/>
              </a:endParaRPr>
            </a:p>
          </p:txBody>
        </p:sp>
        <p:sp>
          <p:nvSpPr>
            <p:cNvPr id="18" name="Google Shape;197;p23">
              <a:extLst>
                <a:ext uri="{FF2B5EF4-FFF2-40B4-BE49-F238E27FC236}">
                  <a16:creationId xmlns:a16="http://schemas.microsoft.com/office/drawing/2014/main" id="{51FD1610-7FE2-5900-87E3-3B7AE883663D}"/>
                </a:ext>
              </a:extLst>
            </p:cNvPr>
            <p:cNvSpPr/>
            <p:nvPr/>
          </p:nvSpPr>
          <p:spPr>
            <a:xfrm>
              <a:off x="4078087" y="3521664"/>
              <a:ext cx="1707133" cy="1742258"/>
            </a:xfrm>
            <a:prstGeom prst="ellipse">
              <a:avLst/>
            </a:prstGeom>
            <a:solidFill>
              <a:srgbClr val="599BD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8;p23">
              <a:extLst>
                <a:ext uri="{FF2B5EF4-FFF2-40B4-BE49-F238E27FC236}">
                  <a16:creationId xmlns:a16="http://schemas.microsoft.com/office/drawing/2014/main" id="{32205D57-70A7-EF97-E0D7-BB0976FDC12C}"/>
                </a:ext>
              </a:extLst>
            </p:cNvPr>
            <p:cNvSpPr txBox="1"/>
            <p:nvPr/>
          </p:nvSpPr>
          <p:spPr>
            <a:xfrm>
              <a:off x="4373664" y="3903265"/>
              <a:ext cx="1203470"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b="0" i="0" u="none" strike="noStrike" cap="none" dirty="0">
                  <a:solidFill>
                    <a:schemeClr val="dk1"/>
                  </a:solidFill>
                  <a:latin typeface="Arial"/>
                  <a:ea typeface="Arial"/>
                  <a:cs typeface="Arial"/>
                  <a:sym typeface="Arial"/>
                </a:rPr>
                <a:t>Educación</a:t>
              </a:r>
              <a:endParaRPr b="0" i="0" u="none" strike="noStrike" cap="none" dirty="0">
                <a:solidFill>
                  <a:schemeClr val="dk1"/>
                </a:solidFill>
                <a:latin typeface="Arial"/>
                <a:ea typeface="Arial"/>
                <a:cs typeface="Arial"/>
                <a:sym typeface="Arial"/>
              </a:endParaRPr>
            </a:p>
          </p:txBody>
        </p:sp>
        <p:sp>
          <p:nvSpPr>
            <p:cNvPr id="20" name="Google Shape;199;p23">
              <a:extLst>
                <a:ext uri="{FF2B5EF4-FFF2-40B4-BE49-F238E27FC236}">
                  <a16:creationId xmlns:a16="http://schemas.microsoft.com/office/drawing/2014/main" id="{967F73A8-485C-F7ED-4148-54E2F502E5E7}"/>
                </a:ext>
              </a:extLst>
            </p:cNvPr>
            <p:cNvSpPr/>
            <p:nvPr/>
          </p:nvSpPr>
          <p:spPr>
            <a:xfrm>
              <a:off x="1598921" y="3521664"/>
              <a:ext cx="1707134" cy="1745283"/>
            </a:xfrm>
            <a:prstGeom prst="ellipse">
              <a:avLst/>
            </a:prstGeom>
            <a:solidFill>
              <a:srgbClr val="599BD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0;p23">
              <a:extLst>
                <a:ext uri="{FF2B5EF4-FFF2-40B4-BE49-F238E27FC236}">
                  <a16:creationId xmlns:a16="http://schemas.microsoft.com/office/drawing/2014/main" id="{7555B91C-ED50-A8FB-E9D0-04408D2E4722}"/>
                </a:ext>
              </a:extLst>
            </p:cNvPr>
            <p:cNvSpPr txBox="1"/>
            <p:nvPr/>
          </p:nvSpPr>
          <p:spPr>
            <a:xfrm>
              <a:off x="1807007" y="3791014"/>
              <a:ext cx="1285525"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b="0" i="0" u="none" strike="noStrike" cap="none" dirty="0">
                  <a:solidFill>
                    <a:schemeClr val="dk1"/>
                  </a:solidFill>
                  <a:latin typeface="Arial"/>
                  <a:ea typeface="Arial"/>
                  <a:cs typeface="Arial"/>
                  <a:sym typeface="Arial"/>
                </a:rPr>
                <a:t>Estabilidad económica</a:t>
              </a:r>
              <a:endParaRPr b="0" i="0" u="none" strike="noStrike" cap="none" dirty="0">
                <a:solidFill>
                  <a:schemeClr val="dk1"/>
                </a:solidFill>
                <a:latin typeface="Arial"/>
                <a:ea typeface="Arial"/>
                <a:cs typeface="Arial"/>
                <a:sym typeface="Arial"/>
              </a:endParaRPr>
            </a:p>
          </p:txBody>
        </p:sp>
        <p:sp>
          <p:nvSpPr>
            <p:cNvPr id="22" name="Google Shape;201;p23">
              <a:extLst>
                <a:ext uri="{FF2B5EF4-FFF2-40B4-BE49-F238E27FC236}">
                  <a16:creationId xmlns:a16="http://schemas.microsoft.com/office/drawing/2014/main" id="{ACEA7ED9-D606-E3E1-F005-59397D55BA63}"/>
                </a:ext>
              </a:extLst>
            </p:cNvPr>
            <p:cNvSpPr/>
            <p:nvPr/>
          </p:nvSpPr>
          <p:spPr>
            <a:xfrm>
              <a:off x="909797" y="1113494"/>
              <a:ext cx="1707134" cy="1745283"/>
            </a:xfrm>
            <a:prstGeom prst="ellipse">
              <a:avLst/>
            </a:prstGeom>
            <a:solidFill>
              <a:srgbClr val="599BD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2;p23">
              <a:extLst>
                <a:ext uri="{FF2B5EF4-FFF2-40B4-BE49-F238E27FC236}">
                  <a16:creationId xmlns:a16="http://schemas.microsoft.com/office/drawing/2014/main" id="{70BEC983-3EB9-BAF7-1DC0-4645DDA8FA53}"/>
                </a:ext>
              </a:extLst>
            </p:cNvPr>
            <p:cNvSpPr txBox="1"/>
            <p:nvPr/>
          </p:nvSpPr>
          <p:spPr>
            <a:xfrm>
              <a:off x="1017372" y="1531232"/>
              <a:ext cx="1386035"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b="0" i="0" u="none" strike="noStrike" cap="none" dirty="0">
                  <a:solidFill>
                    <a:schemeClr val="dk1"/>
                  </a:solidFill>
                  <a:latin typeface="Arial"/>
                  <a:ea typeface="Arial"/>
                  <a:cs typeface="Arial"/>
                  <a:sym typeface="Arial"/>
                </a:rPr>
                <a:t>Contexto sociocomunitario</a:t>
              </a:r>
              <a:endParaRPr b="0" i="0" u="none" strike="noStrike" cap="none" dirty="0">
                <a:solidFill>
                  <a:schemeClr val="dk1"/>
                </a:solidFill>
                <a:latin typeface="Arial"/>
                <a:ea typeface="Arial"/>
                <a:cs typeface="Arial"/>
                <a:sym typeface="Arial"/>
              </a:endParaRPr>
            </a:p>
          </p:txBody>
        </p:sp>
      </p:grpSp>
      <p:sp>
        <p:nvSpPr>
          <p:cNvPr id="2" name="Ορθογώνιο 7">
            <a:extLst>
              <a:ext uri="{FF2B5EF4-FFF2-40B4-BE49-F238E27FC236}">
                <a16:creationId xmlns:a16="http://schemas.microsoft.com/office/drawing/2014/main" id="{2A0BD33B-E049-1307-8EB6-8C99985D4AD7}"/>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Introducción a la salud y la actividad física</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841568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 Introducción a la salud y la actividad física</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8000" y="1080000"/>
            <a:ext cx="11059692" cy="605096"/>
          </a:xfrm>
        </p:spPr>
        <p:txBody>
          <a:bodyPr>
            <a:normAutofit/>
          </a:bodyPr>
          <a:lstStyle/>
          <a:p>
            <a:r>
              <a:rPr lang="en-US" sz="2500" dirty="0">
                <a:sym typeface="Calibri"/>
              </a:rPr>
              <a:t>Factores que influyen en la salud</a:t>
            </a:r>
            <a:endParaRPr lang="en-US" sz="2500" dirty="0"/>
          </a:p>
        </p:txBody>
      </p:sp>
      <p:grpSp>
        <p:nvGrpSpPr>
          <p:cNvPr id="6" name="Google Shape;211;p24">
            <a:extLst>
              <a:ext uri="{FF2B5EF4-FFF2-40B4-BE49-F238E27FC236}">
                <a16:creationId xmlns:a16="http://schemas.microsoft.com/office/drawing/2014/main" id="{754036EB-6186-485D-C0EE-EC0F104AE97F}"/>
              </a:ext>
            </a:extLst>
          </p:cNvPr>
          <p:cNvGrpSpPr/>
          <p:nvPr/>
        </p:nvGrpSpPr>
        <p:grpSpPr>
          <a:xfrm>
            <a:off x="1726300" y="889185"/>
            <a:ext cx="9164553" cy="5777453"/>
            <a:chOff x="0" y="0"/>
            <a:chExt cx="8349629" cy="5168130"/>
          </a:xfrm>
        </p:grpSpPr>
        <p:sp>
          <p:nvSpPr>
            <p:cNvPr id="7" name="Google Shape;212;p24">
              <a:extLst>
                <a:ext uri="{FF2B5EF4-FFF2-40B4-BE49-F238E27FC236}">
                  <a16:creationId xmlns:a16="http://schemas.microsoft.com/office/drawing/2014/main" id="{D3C07362-7F1B-26AD-66A8-A99916736B16}"/>
                </a:ext>
              </a:extLst>
            </p:cNvPr>
            <p:cNvSpPr/>
            <p:nvPr/>
          </p:nvSpPr>
          <p:spPr>
            <a:xfrm>
              <a:off x="3339851" y="0"/>
              <a:ext cx="1669800" cy="1033500"/>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 name="Google Shape;213;p24">
              <a:extLst>
                <a:ext uri="{FF2B5EF4-FFF2-40B4-BE49-F238E27FC236}">
                  <a16:creationId xmlns:a16="http://schemas.microsoft.com/office/drawing/2014/main" id="{D3421878-67A6-68E4-5B7A-3B1EBCA5AAE1}"/>
                </a:ext>
              </a:extLst>
            </p:cNvPr>
            <p:cNvSpPr txBox="1"/>
            <p:nvPr/>
          </p:nvSpPr>
          <p:spPr>
            <a:xfrm>
              <a:off x="3339851" y="492219"/>
              <a:ext cx="1669800" cy="54128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Socia</a:t>
              </a:r>
              <a:r>
                <a:rPr lang="en-US" sz="1800" b="1" dirty="0">
                  <a:solidFill>
                    <a:schemeClr val="dk1"/>
                  </a:solidFill>
                </a:rPr>
                <a:t>l </a:t>
              </a:r>
              <a:endParaRPr sz="1800" b="1" dirty="0">
                <a:solidFill>
                  <a:schemeClr val="dk1"/>
                </a:solidFill>
              </a:endParaRPr>
            </a:p>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Factores</a:t>
              </a:r>
              <a:endParaRPr sz="1800" b="1" i="0" u="none" strike="noStrike" cap="none" dirty="0">
                <a:solidFill>
                  <a:schemeClr val="dk1"/>
                </a:solidFill>
                <a:latin typeface="Arial"/>
                <a:ea typeface="Arial"/>
                <a:cs typeface="Arial"/>
                <a:sym typeface="Arial"/>
              </a:endParaRPr>
            </a:p>
          </p:txBody>
        </p:sp>
        <p:sp>
          <p:nvSpPr>
            <p:cNvPr id="12" name="Google Shape;214;p24">
              <a:extLst>
                <a:ext uri="{FF2B5EF4-FFF2-40B4-BE49-F238E27FC236}">
                  <a16:creationId xmlns:a16="http://schemas.microsoft.com/office/drawing/2014/main" id="{8CAD842E-44A4-0D7A-40F8-B211A1ACF5B5}"/>
                </a:ext>
              </a:extLst>
            </p:cNvPr>
            <p:cNvSpPr/>
            <p:nvPr/>
          </p:nvSpPr>
          <p:spPr>
            <a:xfrm>
              <a:off x="2504888" y="1033626"/>
              <a:ext cx="3339900" cy="1033500"/>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 name="Google Shape;215;p24">
              <a:extLst>
                <a:ext uri="{FF2B5EF4-FFF2-40B4-BE49-F238E27FC236}">
                  <a16:creationId xmlns:a16="http://schemas.microsoft.com/office/drawing/2014/main" id="{D4214CFF-2E01-75C2-1EC3-A418271F7123}"/>
                </a:ext>
              </a:extLst>
            </p:cNvPr>
            <p:cNvSpPr txBox="1"/>
            <p:nvPr/>
          </p:nvSpPr>
          <p:spPr>
            <a:xfrm>
              <a:off x="3089362" y="1033626"/>
              <a:ext cx="2170903" cy="103362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Condiciones de vida y de trabajo</a:t>
              </a:r>
              <a:endParaRPr sz="1800" b="1" i="0" u="none" strike="noStrike" cap="none">
                <a:solidFill>
                  <a:schemeClr val="dk1"/>
                </a:solidFill>
                <a:latin typeface="Arial"/>
                <a:ea typeface="Arial"/>
                <a:cs typeface="Arial"/>
                <a:sym typeface="Arial"/>
              </a:endParaRPr>
            </a:p>
          </p:txBody>
        </p:sp>
        <p:sp>
          <p:nvSpPr>
            <p:cNvPr id="15" name="Google Shape;216;p24">
              <a:extLst>
                <a:ext uri="{FF2B5EF4-FFF2-40B4-BE49-F238E27FC236}">
                  <a16:creationId xmlns:a16="http://schemas.microsoft.com/office/drawing/2014/main" id="{499C07B6-45DB-FAAB-9652-9644853DDE73}"/>
                </a:ext>
              </a:extLst>
            </p:cNvPr>
            <p:cNvSpPr/>
            <p:nvPr/>
          </p:nvSpPr>
          <p:spPr>
            <a:xfrm>
              <a:off x="1669925" y="2067252"/>
              <a:ext cx="5009777" cy="1033626"/>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 name="Google Shape;217;p24">
              <a:extLst>
                <a:ext uri="{FF2B5EF4-FFF2-40B4-BE49-F238E27FC236}">
                  <a16:creationId xmlns:a16="http://schemas.microsoft.com/office/drawing/2014/main" id="{E340A250-991E-37AF-29C2-5B4F3DDEF077}"/>
                </a:ext>
              </a:extLst>
            </p:cNvPr>
            <p:cNvSpPr txBox="1"/>
            <p:nvPr/>
          </p:nvSpPr>
          <p:spPr>
            <a:xfrm>
              <a:off x="2546636" y="2067252"/>
              <a:ext cx="3256355" cy="103362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Servicios públicos e infraestructuras</a:t>
              </a:r>
              <a:endParaRPr sz="1800" b="1" i="0" u="none" strike="noStrike" cap="none" dirty="0">
                <a:solidFill>
                  <a:schemeClr val="dk1"/>
                </a:solidFill>
                <a:latin typeface="Arial"/>
                <a:ea typeface="Arial"/>
                <a:cs typeface="Arial"/>
                <a:sym typeface="Arial"/>
              </a:endParaRPr>
            </a:p>
          </p:txBody>
        </p:sp>
        <p:sp>
          <p:nvSpPr>
            <p:cNvPr id="17" name="Google Shape;218;p24">
              <a:extLst>
                <a:ext uri="{FF2B5EF4-FFF2-40B4-BE49-F238E27FC236}">
                  <a16:creationId xmlns:a16="http://schemas.microsoft.com/office/drawing/2014/main" id="{7E15F1B3-1EE9-6506-3930-55DC6B2BF496}"/>
                </a:ext>
              </a:extLst>
            </p:cNvPr>
            <p:cNvSpPr/>
            <p:nvPr/>
          </p:nvSpPr>
          <p:spPr>
            <a:xfrm>
              <a:off x="834962" y="3100877"/>
              <a:ext cx="6679703" cy="1033626"/>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 name="Google Shape;219;p24">
              <a:extLst>
                <a:ext uri="{FF2B5EF4-FFF2-40B4-BE49-F238E27FC236}">
                  <a16:creationId xmlns:a16="http://schemas.microsoft.com/office/drawing/2014/main" id="{8EE91A73-EB0C-E51F-9DF5-C6E40B6C5625}"/>
                </a:ext>
              </a:extLst>
            </p:cNvPr>
            <p:cNvSpPr txBox="1"/>
            <p:nvPr/>
          </p:nvSpPr>
          <p:spPr>
            <a:xfrm>
              <a:off x="2003910" y="3100877"/>
              <a:ext cx="4341807" cy="103362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err="1">
                  <a:solidFill>
                    <a:schemeClr val="dk1"/>
                  </a:solidFill>
                  <a:latin typeface="Arial"/>
                  <a:ea typeface="Arial"/>
                  <a:cs typeface="Arial"/>
                  <a:sym typeface="Arial"/>
                </a:rPr>
                <a:t>Comportamientos </a:t>
              </a:r>
              <a:r>
                <a:rPr lang="en-US" sz="1800" b="1" i="0" u="none" strike="noStrike" cap="none" dirty="0">
                  <a:solidFill>
                    <a:schemeClr val="dk1"/>
                  </a:solidFill>
                  <a:latin typeface="Arial"/>
                  <a:ea typeface="Arial"/>
                  <a:cs typeface="Arial"/>
                  <a:sym typeface="Arial"/>
                </a:rPr>
                <a:t>individuales</a:t>
              </a:r>
              <a:endParaRPr sz="1800" b="1" i="0" u="none" strike="noStrike" cap="none" dirty="0">
                <a:solidFill>
                  <a:schemeClr val="dk1"/>
                </a:solidFill>
                <a:latin typeface="Arial"/>
                <a:ea typeface="Arial"/>
                <a:cs typeface="Arial"/>
                <a:sym typeface="Arial"/>
              </a:endParaRPr>
            </a:p>
          </p:txBody>
        </p:sp>
        <p:sp>
          <p:nvSpPr>
            <p:cNvPr id="19" name="Google Shape;220;p24">
              <a:extLst>
                <a:ext uri="{FF2B5EF4-FFF2-40B4-BE49-F238E27FC236}">
                  <a16:creationId xmlns:a16="http://schemas.microsoft.com/office/drawing/2014/main" id="{BAC07E89-01B2-58C7-C993-ACC014002273}"/>
                </a:ext>
              </a:extLst>
            </p:cNvPr>
            <p:cNvSpPr/>
            <p:nvPr/>
          </p:nvSpPr>
          <p:spPr>
            <a:xfrm>
              <a:off x="0" y="4134504"/>
              <a:ext cx="8349629" cy="1033626"/>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221;p24">
              <a:extLst>
                <a:ext uri="{FF2B5EF4-FFF2-40B4-BE49-F238E27FC236}">
                  <a16:creationId xmlns:a16="http://schemas.microsoft.com/office/drawing/2014/main" id="{69CA2AD8-890D-1DB2-6770-4D491EBE7160}"/>
                </a:ext>
              </a:extLst>
            </p:cNvPr>
            <p:cNvSpPr txBox="1"/>
            <p:nvPr/>
          </p:nvSpPr>
          <p:spPr>
            <a:xfrm>
              <a:off x="1461185" y="4134504"/>
              <a:ext cx="5427258" cy="103362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Factores individuales</a:t>
              </a:r>
              <a:endParaRPr sz="1800" b="1" i="0" u="none" strike="noStrike" cap="none" dirty="0">
                <a:solidFill>
                  <a:schemeClr val="dk1"/>
                </a:solidFill>
                <a:latin typeface="Arial"/>
                <a:ea typeface="Arial"/>
                <a:cs typeface="Arial"/>
                <a:sym typeface="Arial"/>
              </a:endParaRPr>
            </a:p>
          </p:txBody>
        </p:sp>
      </p:grpSp>
      <p:sp>
        <p:nvSpPr>
          <p:cNvPr id="2" name="Ορθογώνιο 7">
            <a:extLst>
              <a:ext uri="{FF2B5EF4-FFF2-40B4-BE49-F238E27FC236}">
                <a16:creationId xmlns:a16="http://schemas.microsoft.com/office/drawing/2014/main" id="{82BC5248-76A6-384B-01B2-86796A4D5F12}"/>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Introducción a la salud y la actividad física</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487626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a:bodyPr>
          <a:lstStyle/>
          <a:p>
            <a:r>
              <a:rPr lang="en-US" sz="2500" dirty="0">
                <a:sym typeface="Calibri"/>
              </a:rPr>
              <a:t>¿Por qué actividad física?</a:t>
            </a:r>
            <a:endParaRPr lang="en-US" sz="2500"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1991385"/>
            <a:ext cx="11059692" cy="2556552"/>
          </a:xfrm>
        </p:spPr>
        <p:txBody>
          <a:bodyPr>
            <a:normAutofit/>
          </a:bodyPr>
          <a:lstStyle/>
          <a:p>
            <a:pPr marL="0" indent="0" algn="just">
              <a:spcAft>
                <a:spcPts val="1200"/>
              </a:spcAft>
              <a:buNone/>
            </a:pPr>
            <a:r>
              <a:rPr lang="en-US" sz="2800" b="1" i="0" u="none" strike="noStrike" cap="none" dirty="0">
                <a:solidFill>
                  <a:srgbClr val="212121"/>
                </a:solidFill>
                <a:latin typeface="Calibri"/>
                <a:ea typeface="Calibri"/>
                <a:cs typeface="Calibri"/>
                <a:sym typeface="Calibri"/>
              </a:rPr>
              <a:t>La actividad física </a:t>
            </a:r>
            <a:r>
              <a:rPr lang="en-US" sz="2800" b="0" i="0" u="none" strike="noStrike" cap="none" dirty="0">
                <a:solidFill>
                  <a:srgbClr val="212121"/>
                </a:solidFill>
                <a:latin typeface="Calibri"/>
                <a:ea typeface="Calibri"/>
                <a:cs typeface="Calibri"/>
                <a:sym typeface="Calibri"/>
              </a:rPr>
              <a:t>es un gran factor de riesgo modificable para las enfermedades cardiovasculares y una variedad cada vez mayor de otras enfermedades crónicas, como la diabetes mellitus, el cáncer (de colon y de mama), la obesidad, la hipertensión, las enfermedades óseas y articulares (osteoporosis y artrosis) y la depresión (</a:t>
            </a:r>
            <a:r>
              <a:rPr lang="en-US" sz="2800" b="0" i="0" u="none" strike="noStrike" cap="none" dirty="0" err="1">
                <a:solidFill>
                  <a:srgbClr val="212121"/>
                </a:solidFill>
                <a:latin typeface="Calibri"/>
                <a:ea typeface="Calibri"/>
                <a:cs typeface="Calibri"/>
                <a:sym typeface="Calibri"/>
              </a:rPr>
              <a:t>Ruegsegger </a:t>
            </a:r>
            <a:r>
              <a:rPr lang="en-US" sz="2800" b="0" i="0" u="none" strike="noStrike" cap="none" dirty="0">
                <a:solidFill>
                  <a:srgbClr val="212121"/>
                </a:solidFill>
                <a:latin typeface="Calibri"/>
                <a:ea typeface="Calibri"/>
                <a:cs typeface="Calibri"/>
                <a:sym typeface="Calibri"/>
              </a:rPr>
              <a:t>et al. 2018).</a:t>
            </a:r>
          </a:p>
        </p:txBody>
      </p:sp>
      <p:sp>
        <p:nvSpPr>
          <p:cNvPr id="2" name="Ορθογώνιο 7">
            <a:extLst>
              <a:ext uri="{FF2B5EF4-FFF2-40B4-BE49-F238E27FC236}">
                <a16:creationId xmlns:a16="http://schemas.microsoft.com/office/drawing/2014/main" id="{61DE6844-0663-4F43-A1EA-2E0BD6449068}"/>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Introducción a la salud y la actividad física</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04326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5AAFA3-8028-F05A-B4CF-4ECEF6317929}"/>
              </a:ext>
            </a:extLst>
          </p:cNvPr>
          <p:cNvSpPr>
            <a:spLocks noGrp="1"/>
          </p:cNvSpPr>
          <p:nvPr>
            <p:ph type="title"/>
          </p:nvPr>
        </p:nvSpPr>
        <p:spPr/>
        <p:txBody>
          <a:bodyPr/>
          <a:lstStyle/>
          <a:p>
            <a:r>
              <a:rPr lang="en-US" dirty="0">
                <a:sym typeface="Calibri"/>
              </a:rPr>
              <a:t>Estadísticas de actividad física</a:t>
            </a:r>
            <a:endParaRPr lang="el-GR" dirty="0"/>
          </a:p>
        </p:txBody>
      </p:sp>
      <p:sp>
        <p:nvSpPr>
          <p:cNvPr id="3" name="Θέση περιεχομένου 2">
            <a:extLst>
              <a:ext uri="{FF2B5EF4-FFF2-40B4-BE49-F238E27FC236}">
                <a16:creationId xmlns:a16="http://schemas.microsoft.com/office/drawing/2014/main" id="{346257D8-E81D-4DD6-E79D-FEA19D57C979}"/>
              </a:ext>
            </a:extLst>
          </p:cNvPr>
          <p:cNvSpPr>
            <a:spLocks noGrp="1"/>
          </p:cNvSpPr>
          <p:nvPr>
            <p:ph sz="half" idx="1"/>
          </p:nvPr>
        </p:nvSpPr>
        <p:spPr>
          <a:xfrm>
            <a:off x="557999" y="1800000"/>
            <a:ext cx="11232948" cy="4893408"/>
          </a:xfrm>
        </p:spPr>
        <p:txBody>
          <a:bodyPr>
            <a:normAutofit/>
          </a:bodyPr>
          <a:lstStyle/>
          <a:p>
            <a:pPr algn="just"/>
            <a:r>
              <a:rPr lang="en-US" dirty="0"/>
              <a:t>Sólo uno de cada tres niños de la UE realiza actividad física a diario.</a:t>
            </a:r>
          </a:p>
          <a:p>
            <a:pPr algn="just"/>
            <a:r>
              <a:rPr lang="en-US" dirty="0"/>
              <a:t>Menos del 5% de los adultos de la UE realizan 30 minutos de actividad física al día; sólo uno de cada tres adultos recibe la cantidad recomendada de actividad física a la semana.</a:t>
            </a:r>
          </a:p>
          <a:p>
            <a:pPr algn="just"/>
            <a:r>
              <a:rPr lang="en-US" dirty="0"/>
              <a:t>Sólo entre el 35% y el 44% de los adultos de 75 años o más son físicamente activos, y entre el 28% y el 34% de los adultos de 65 a 74 años son físicamente activos en la UE.</a:t>
            </a:r>
          </a:p>
          <a:p>
            <a:pPr algn="just"/>
            <a:r>
              <a:rPr lang="en-US" dirty="0"/>
              <a:t>Más del 80 % de los adultos de la UE no cumplen las directrices tanto para actividades aeróbicas como de fortalecimiento muscular, y más del 80 % de los adolescentes de la UE no realizan suficiente actividad física aeróbica para cumplir las directrices para jóvenes (OMS, 2019)</a:t>
            </a:r>
          </a:p>
          <a:p>
            <a:endParaRPr lang="el-GR" dirty="0"/>
          </a:p>
        </p:txBody>
      </p:sp>
      <p:sp>
        <p:nvSpPr>
          <p:cNvPr id="5" name="Ορθογώνιο 7">
            <a:extLst>
              <a:ext uri="{FF2B5EF4-FFF2-40B4-BE49-F238E27FC236}">
                <a16:creationId xmlns:a16="http://schemas.microsoft.com/office/drawing/2014/main" id="{17BCD979-B7B8-100E-1016-DBC4DD21E0F4}"/>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Introducción a la salud y la actividad física</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799873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it-IT" dirty="0"/>
              <a:t>Beneficios de la actividad física</a:t>
            </a:r>
            <a:endParaRPr lang="en-US" dirty="0"/>
          </a:p>
        </p:txBody>
      </p:sp>
      <p:graphicFrame>
        <p:nvGraphicFramePr>
          <p:cNvPr id="6" name="Google Shape;260;p28">
            <a:extLst>
              <a:ext uri="{FF2B5EF4-FFF2-40B4-BE49-F238E27FC236}">
                <a16:creationId xmlns:a16="http://schemas.microsoft.com/office/drawing/2014/main" id="{FD55A452-11AA-EA2F-0D43-A8350A0A9CC7}"/>
              </a:ext>
            </a:extLst>
          </p:cNvPr>
          <p:cNvGraphicFramePr/>
          <p:nvPr>
            <p:extLst>
              <p:ext uri="{D42A27DB-BD31-4B8C-83A1-F6EECF244321}">
                <p14:modId xmlns:p14="http://schemas.microsoft.com/office/powerpoint/2010/main" val="1492961058"/>
              </p:ext>
            </p:extLst>
          </p:nvPr>
        </p:nvGraphicFramePr>
        <p:xfrm>
          <a:off x="680830" y="1685096"/>
          <a:ext cx="11059692" cy="4968350"/>
        </p:xfrm>
        <a:graphic>
          <a:graphicData uri="http://schemas.openxmlformats.org/drawingml/2006/table">
            <a:tbl>
              <a:tblPr firstRow="1" bandRow="1">
                <a:tableStyleId>{5C22544A-7EE6-4342-B048-85BDC9FD1C3A}</a:tableStyleId>
              </a:tblPr>
              <a:tblGrid>
                <a:gridCol w="11059692">
                  <a:extLst>
                    <a:ext uri="{9D8B030D-6E8A-4147-A177-3AD203B41FA5}">
                      <a16:colId xmlns:a16="http://schemas.microsoft.com/office/drawing/2014/main" val="20000"/>
                    </a:ext>
                  </a:extLst>
                </a:gridCol>
              </a:tblGrid>
              <a:tr h="262050">
                <a:tc>
                  <a:txBody>
                    <a:bodyPr/>
                    <a:lstStyle/>
                    <a:p>
                      <a:pPr marL="0" marR="0" lvl="0" indent="0" algn="l" rtl="0">
                        <a:lnSpc>
                          <a:spcPct val="100000"/>
                        </a:lnSpc>
                        <a:spcBef>
                          <a:spcPts val="0"/>
                        </a:spcBef>
                        <a:spcAft>
                          <a:spcPts val="0"/>
                        </a:spcAft>
                        <a:buNone/>
                      </a:pPr>
                      <a:r>
                        <a:rPr lang="en-US" sz="2000" u="none" strike="noStrike" cap="none" dirty="0"/>
                        <a:t>Beneficios</a:t>
                      </a:r>
                      <a:endParaRPr sz="2000" u="none" strike="noStrike" cap="none" dirty="0"/>
                    </a:p>
                  </a:txBody>
                  <a:tcPr marL="91450" marR="91450" marT="45725" marB="45725"/>
                </a:tc>
                <a:extLst>
                  <a:ext uri="{0D108BD9-81ED-4DB2-BD59-A6C34878D82A}">
                    <a16:rowId xmlns:a16="http://schemas.microsoft.com/office/drawing/2014/main" val="10000"/>
                  </a:ext>
                </a:extLst>
              </a:tr>
              <a:tr h="2620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sym typeface="Calibri"/>
                        </a:rPr>
                        <a:t>Sueño </a:t>
                      </a:r>
                      <a:r>
                        <a:rPr lang="en-US" sz="2000" b="0" u="none" strike="noStrike" cap="none">
                          <a:solidFill>
                            <a:srgbClr val="000000"/>
                          </a:solidFill>
                          <a:sym typeface="Calibri"/>
                        </a:rPr>
                        <a:t>- Mejora la calidad del sueño</a:t>
                      </a:r>
                      <a:endParaRPr sz="2000"/>
                    </a:p>
                  </a:txBody>
                  <a:tcPr marL="91450" marR="91450" marT="45725" marB="45725"/>
                </a:tc>
                <a:extLst>
                  <a:ext uri="{0D108BD9-81ED-4DB2-BD59-A6C34878D82A}">
                    <a16:rowId xmlns:a16="http://schemas.microsoft.com/office/drawing/2014/main" val="10001"/>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sym typeface="Calibri"/>
                        </a:rPr>
                        <a:t>Menos </a:t>
                      </a:r>
                      <a:r>
                        <a:rPr lang="en-US" sz="2000" b="0" u="none" strike="noStrike" cap="none">
                          <a:solidFill>
                            <a:srgbClr val="000000"/>
                          </a:solidFill>
                          <a:sym typeface="Calibri"/>
                        </a:rPr>
                        <a:t>ansiedad - Reduce los sentimientos de ansiedad</a:t>
                      </a:r>
                      <a:endParaRPr sz="2000"/>
                    </a:p>
                  </a:txBody>
                  <a:tcPr marL="91450" marR="91450" marT="45725" marB="45725"/>
                </a:tc>
                <a:extLst>
                  <a:ext uri="{0D108BD9-81ED-4DB2-BD59-A6C34878D82A}">
                    <a16:rowId xmlns:a16="http://schemas.microsoft.com/office/drawing/2014/main" val="10002"/>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sym typeface="Calibri"/>
                        </a:rPr>
                        <a:t>Tensión arterial </a:t>
                      </a:r>
                      <a:r>
                        <a:rPr lang="en-US" sz="2000" b="0" u="none" strike="noStrike" cap="none">
                          <a:solidFill>
                            <a:srgbClr val="000000"/>
                          </a:solidFill>
                          <a:sym typeface="Calibri"/>
                        </a:rPr>
                        <a:t>- Reduce la tensión arterial</a:t>
                      </a:r>
                      <a:endParaRPr sz="2000"/>
                    </a:p>
                  </a:txBody>
                  <a:tcPr marL="91450" marR="91450" marT="45725" marB="45725"/>
                </a:tc>
                <a:extLst>
                  <a:ext uri="{0D108BD9-81ED-4DB2-BD59-A6C34878D82A}">
                    <a16:rowId xmlns:a16="http://schemas.microsoft.com/office/drawing/2014/main" val="10003"/>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sym typeface="Calibri"/>
                        </a:rPr>
                        <a:t>Salud cerebral</a:t>
                      </a:r>
                      <a:r>
                        <a:rPr lang="en-US" sz="2000" b="0" u="none" strike="noStrike" cap="none">
                          <a:solidFill>
                            <a:srgbClr val="000000"/>
                          </a:solidFill>
                          <a:sym typeface="Calibri"/>
                        </a:rPr>
                        <a:t>: reduce el riesgo de desarrollar demencia (incluida la enfermedad de Alzheimer) y el riesgo de depresión.</a:t>
                      </a:r>
                      <a:endParaRPr sz="2000"/>
                    </a:p>
                  </a:txBody>
                  <a:tcPr marL="91450" marR="91450" marT="45725" marB="45725"/>
                </a:tc>
                <a:extLst>
                  <a:ext uri="{0D108BD9-81ED-4DB2-BD59-A6C34878D82A}">
                    <a16:rowId xmlns:a16="http://schemas.microsoft.com/office/drawing/2014/main" val="10004"/>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sym typeface="Calibri"/>
                        </a:rPr>
                        <a:t>Salud cardiaca</a:t>
                      </a:r>
                      <a:r>
                        <a:rPr lang="en-US" sz="2000" b="0" u="none" strike="noStrike" cap="none">
                          <a:solidFill>
                            <a:srgbClr val="000000"/>
                          </a:solidFill>
                          <a:sym typeface="Calibri"/>
                        </a:rPr>
                        <a:t>: reduce el riesgo de cardiopatías, accidentes cerebrovasculares y diabetes de tipo 2.</a:t>
                      </a:r>
                      <a:endParaRPr sz="2000"/>
                    </a:p>
                  </a:txBody>
                  <a:tcPr marL="91450" marR="91450" marT="45725" marB="45725"/>
                </a:tc>
                <a:extLst>
                  <a:ext uri="{0D108BD9-81ED-4DB2-BD59-A6C34878D82A}">
                    <a16:rowId xmlns:a16="http://schemas.microsoft.com/office/drawing/2014/main" val="10005"/>
                  </a:ext>
                </a:extLst>
              </a:tr>
              <a:tr h="352075">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sym typeface="Calibri"/>
                        </a:rPr>
                        <a:t>Prevención del cáncer</a:t>
                      </a:r>
                      <a:r>
                        <a:rPr lang="en-US" sz="2000" b="0" u="none" strike="noStrike" cap="none">
                          <a:solidFill>
                            <a:srgbClr val="000000"/>
                          </a:solidFill>
                          <a:sym typeface="Calibri"/>
                        </a:rPr>
                        <a:t>: reduce el riesgo de ocho tipos de cáncer: vejiga, mama, colon, endometrio, esófago, riñón, pulmón y estómago.</a:t>
                      </a:r>
                      <a:endParaRPr sz="2000"/>
                    </a:p>
                  </a:txBody>
                  <a:tcPr marL="91450" marR="91450" marT="45725" marB="45725"/>
                </a:tc>
                <a:extLst>
                  <a:ext uri="{0D108BD9-81ED-4DB2-BD59-A6C34878D82A}">
                    <a16:rowId xmlns:a16="http://schemas.microsoft.com/office/drawing/2014/main" val="10006"/>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sym typeface="Calibri"/>
                        </a:rPr>
                        <a:t>Peso saludable </a:t>
                      </a:r>
                      <a:r>
                        <a:rPr lang="en-US" sz="2000" b="0" u="none" strike="noStrike" cap="none">
                          <a:solidFill>
                            <a:srgbClr val="000000"/>
                          </a:solidFill>
                          <a:sym typeface="Calibri"/>
                        </a:rPr>
                        <a:t>- Reduce el riesgo de aumento de peso</a:t>
                      </a:r>
                      <a:endParaRPr sz="2000"/>
                    </a:p>
                  </a:txBody>
                  <a:tcPr marL="91450" marR="91450" marT="45725" marB="45725"/>
                </a:tc>
                <a:extLst>
                  <a:ext uri="{0D108BD9-81ED-4DB2-BD59-A6C34878D82A}">
                    <a16:rowId xmlns:a16="http://schemas.microsoft.com/office/drawing/2014/main" val="10007"/>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dirty="0">
                          <a:solidFill>
                            <a:srgbClr val="000000"/>
                          </a:solidFill>
                          <a:sym typeface="Calibri"/>
                        </a:rPr>
                        <a:t>Fortaleza ósea </a:t>
                      </a:r>
                      <a:r>
                        <a:rPr lang="en-US" sz="2000" b="0" u="none" strike="noStrike" cap="none" dirty="0">
                          <a:solidFill>
                            <a:srgbClr val="000000"/>
                          </a:solidFill>
                          <a:sym typeface="Calibri"/>
                        </a:rPr>
                        <a:t>- Mejora la salud de los huesos</a:t>
                      </a:r>
                      <a:endParaRPr sz="2000" dirty="0"/>
                    </a:p>
                  </a:txBody>
                  <a:tcPr marL="91450" marR="91450" marT="45725" marB="45725"/>
                </a:tc>
                <a:extLst>
                  <a:ext uri="{0D108BD9-81ED-4DB2-BD59-A6C34878D82A}">
                    <a16:rowId xmlns:a16="http://schemas.microsoft.com/office/drawing/2014/main" val="10008"/>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sym typeface="Calibri"/>
                        </a:rPr>
                        <a:t>Equilibrio y coordinación </a:t>
                      </a:r>
                      <a:r>
                        <a:rPr lang="en-US" sz="2000" b="0" u="none" strike="noStrike" cap="none">
                          <a:solidFill>
                            <a:srgbClr val="000000"/>
                          </a:solidFill>
                          <a:sym typeface="Calibri"/>
                        </a:rPr>
                        <a:t>- Reduce el riesgo de caídas</a:t>
                      </a:r>
                      <a:endParaRPr sz="2000"/>
                    </a:p>
                  </a:txBody>
                  <a:tcPr marL="91450" marR="91450" marT="45725" marB="45725"/>
                </a:tc>
                <a:extLst>
                  <a:ext uri="{0D108BD9-81ED-4DB2-BD59-A6C34878D82A}">
                    <a16:rowId xmlns:a16="http://schemas.microsoft.com/office/drawing/2014/main" val="10009"/>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dirty="0">
                          <a:solidFill>
                            <a:srgbClr val="000000"/>
                          </a:solidFill>
                          <a:sym typeface="Calibri"/>
                        </a:rPr>
                        <a:t>Vida independiente </a:t>
                      </a:r>
                      <a:r>
                        <a:rPr lang="en-US" sz="2000" b="0" u="none" strike="noStrike" cap="none" dirty="0">
                          <a:solidFill>
                            <a:srgbClr val="000000"/>
                          </a:solidFill>
                          <a:sym typeface="Calibri"/>
                        </a:rPr>
                        <a:t>- Ayuda a las personas a vivir más tiempo de forma independiente </a:t>
                      </a:r>
                      <a:endParaRPr sz="2000" u="none" strike="noStrike" cap="none" dirty="0"/>
                    </a:p>
                  </a:txBody>
                  <a:tcPr marL="91450" marR="91450" marT="45725" marB="45725"/>
                </a:tc>
                <a:extLst>
                  <a:ext uri="{0D108BD9-81ED-4DB2-BD59-A6C34878D82A}">
                    <a16:rowId xmlns:a16="http://schemas.microsoft.com/office/drawing/2014/main" val="10010"/>
                  </a:ext>
                </a:extLst>
              </a:tr>
            </a:tbl>
          </a:graphicData>
        </a:graphic>
      </p:graphicFrame>
      <p:sp>
        <p:nvSpPr>
          <p:cNvPr id="2" name="Ορθογώνιο 7">
            <a:extLst>
              <a:ext uri="{FF2B5EF4-FFF2-40B4-BE49-F238E27FC236}">
                <a16:creationId xmlns:a16="http://schemas.microsoft.com/office/drawing/2014/main" id="{561E819C-25B4-E1B6-6AC4-162DEFC5092C}"/>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Introducción a la salud y la actividad física</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568782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58000" y="1080000"/>
            <a:ext cx="11059692" cy="605096"/>
          </a:xfrm>
        </p:spPr>
        <p:txBody>
          <a:bodyPr/>
          <a:lstStyle/>
          <a:p>
            <a:r>
              <a:rPr lang="it-IT" dirty="0"/>
              <a:t>El papel de la tecnología y el ejercicio </a:t>
            </a:r>
            <a:endParaRPr lang="en-US" dirty="0"/>
          </a:p>
        </p:txBody>
      </p:sp>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557999" y="1789367"/>
            <a:ext cx="10900938" cy="3037276"/>
          </a:xfrm>
        </p:spPr>
        <p:txBody>
          <a:bodyPr>
            <a:normAutofit/>
          </a:bodyPr>
          <a:lstStyle/>
          <a:p>
            <a:pPr marL="0" indent="0" algn="ctr">
              <a:spcAft>
                <a:spcPts val="1200"/>
              </a:spcAft>
              <a:buNone/>
            </a:pPr>
            <a:r>
              <a:rPr lang="en-GB" sz="2800" b="0" i="1" u="none" strike="noStrike" cap="none" dirty="0">
                <a:solidFill>
                  <a:srgbClr val="222222"/>
                </a:solidFill>
                <a:ea typeface="Arial"/>
                <a:cs typeface="Arial"/>
                <a:sym typeface="Arial"/>
              </a:rPr>
              <a:t> "El uso de dispositivos tecnológicos para promover la AF, como aplicaciones web/móvil y juegos, ha demostrado ser eficaz tanto en niños sanos como en aquellos con ERC. En conclusión, las nuevas tecnologías son muy prometedoras en términos de viabilidad, aceptabilidad y eficacia en la promoción de la AF." (</a:t>
            </a:r>
            <a:r>
              <a:rPr lang="en-GB" sz="2800" b="0" i="1" u="none" strike="noStrike" cap="none" dirty="0" err="1">
                <a:solidFill>
                  <a:srgbClr val="222222"/>
                </a:solidFill>
                <a:ea typeface="Arial"/>
                <a:cs typeface="Arial"/>
                <a:sym typeface="Arial"/>
              </a:rPr>
              <a:t>Malizia </a:t>
            </a:r>
            <a:r>
              <a:rPr lang="en-GB" sz="2800" b="0" i="1" u="none" strike="noStrike" cap="none" dirty="0">
                <a:solidFill>
                  <a:srgbClr val="222222"/>
                </a:solidFill>
                <a:ea typeface="Arial"/>
                <a:cs typeface="Arial"/>
                <a:sym typeface="Arial"/>
              </a:rPr>
              <a:t>et al. 2021)</a:t>
            </a:r>
            <a:endParaRPr lang="en-GB" sz="2800" b="0" i="1" u="none" strike="noStrike" cap="none" dirty="0">
              <a:solidFill>
                <a:schemeClr val="dk1"/>
              </a:solidFill>
              <a:ea typeface="Calibri"/>
              <a:cs typeface="Calibri"/>
              <a:sym typeface="Calibri"/>
            </a:endParaRPr>
          </a:p>
          <a:p>
            <a:pPr marL="0" indent="0">
              <a:spcAft>
                <a:spcPts val="1200"/>
              </a:spcAft>
              <a:buNone/>
            </a:pPr>
            <a:endParaRPr lang="en-US" dirty="0"/>
          </a:p>
        </p:txBody>
      </p:sp>
      <p:sp>
        <p:nvSpPr>
          <p:cNvPr id="2" name="Ορθογώνιο 7">
            <a:extLst>
              <a:ext uri="{FF2B5EF4-FFF2-40B4-BE49-F238E27FC236}">
                <a16:creationId xmlns:a16="http://schemas.microsoft.com/office/drawing/2014/main" id="{CD01589C-47E7-EE77-E690-38E9C64327AE}"/>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Introducción a la salud y la actividad física</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497933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it-IT" dirty="0"/>
              <a:t>Aplicaciones de actividad física</a:t>
            </a:r>
            <a:endParaRPr lang="el-GR" dirty="0"/>
          </a:p>
        </p:txBody>
      </p:sp>
      <p:sp>
        <p:nvSpPr>
          <p:cNvPr id="4" name="Content Placeholder 3">
            <a:extLst>
              <a:ext uri="{FF2B5EF4-FFF2-40B4-BE49-F238E27FC236}">
                <a16:creationId xmlns:a16="http://schemas.microsoft.com/office/drawing/2014/main" id="{BF0194DA-2D06-138D-EE80-07A6C7F655B3}"/>
              </a:ext>
            </a:extLst>
          </p:cNvPr>
          <p:cNvSpPr>
            <a:spLocks noGrp="1"/>
          </p:cNvSpPr>
          <p:nvPr>
            <p:ph sz="half" idx="1"/>
          </p:nvPr>
        </p:nvSpPr>
        <p:spPr>
          <a:xfrm>
            <a:off x="557999" y="1800000"/>
            <a:ext cx="11167155" cy="4893408"/>
          </a:xfrm>
        </p:spPr>
        <p:txBody>
          <a:bodyPr/>
          <a:lstStyle/>
          <a:p>
            <a:pPr marL="0" indent="0">
              <a:buNone/>
            </a:pPr>
            <a:r>
              <a:rPr lang="en-GB" sz="2800" b="1" i="0" u="none" strike="noStrike" cap="none" dirty="0">
                <a:solidFill>
                  <a:srgbClr val="212121"/>
                </a:solidFill>
                <a:latin typeface="Calibri"/>
                <a:ea typeface="Calibri"/>
                <a:cs typeface="Calibri"/>
                <a:sym typeface="Calibri"/>
              </a:rPr>
              <a:t>Las aplicaciones móviles tienen como </a:t>
            </a:r>
            <a:r>
              <a:rPr lang="en-GB" sz="2800" b="0" i="0" u="none" strike="noStrike" cap="none" dirty="0">
                <a:solidFill>
                  <a:srgbClr val="212121"/>
                </a:solidFill>
                <a:latin typeface="Calibri"/>
                <a:ea typeface="Calibri"/>
                <a:cs typeface="Calibri"/>
                <a:sym typeface="Calibri"/>
              </a:rPr>
              <a:t>objetivo aumentar la adherencia a la actividad física, permitiendo a las personas acceder a información y orientación sanitaria en cualquier momento. Las tecnologías permiten a las personas supervisar, evaluar y dar instrucciones sobre el rendimiento de su actividad física (OMS, 2019).</a:t>
            </a:r>
            <a:endParaRPr lang="en-GB" sz="2800" b="0" i="1" u="none" strike="noStrike" cap="none" dirty="0">
              <a:solidFill>
                <a:schemeClr val="dk1"/>
              </a:solidFill>
              <a:latin typeface="Calibri"/>
              <a:ea typeface="Calibri"/>
              <a:cs typeface="Calibri"/>
              <a:sym typeface="Calibri"/>
            </a:endParaRPr>
          </a:p>
          <a:p>
            <a:endParaRPr lang="LID4096" dirty="0"/>
          </a:p>
        </p:txBody>
      </p:sp>
      <p:sp>
        <p:nvSpPr>
          <p:cNvPr id="3" name="Ορθογώνιο 7">
            <a:extLst>
              <a:ext uri="{FF2B5EF4-FFF2-40B4-BE49-F238E27FC236}">
                <a16:creationId xmlns:a16="http://schemas.microsoft.com/office/drawing/2014/main" id="{4783683D-4418-51FF-1ECD-4B9A1955F6D0}"/>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Introducción a la salud y la actividad física</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958154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it-IT" dirty="0"/>
              <a:t>Ejemplos de aplicaciones de actividad física</a:t>
            </a:r>
            <a:endParaRPr lang="el-GR" dirty="0"/>
          </a:p>
        </p:txBody>
      </p:sp>
      <p:sp>
        <p:nvSpPr>
          <p:cNvPr id="4" name="Content Placeholder 3">
            <a:extLst>
              <a:ext uri="{FF2B5EF4-FFF2-40B4-BE49-F238E27FC236}">
                <a16:creationId xmlns:a16="http://schemas.microsoft.com/office/drawing/2014/main" id="{5FF59E8E-998A-0102-306E-0BC6654FA71F}"/>
              </a:ext>
            </a:extLst>
          </p:cNvPr>
          <p:cNvSpPr>
            <a:spLocks noGrp="1"/>
          </p:cNvSpPr>
          <p:nvPr>
            <p:ph sz="half" idx="1"/>
          </p:nvPr>
        </p:nvSpPr>
        <p:spPr>
          <a:xfrm>
            <a:off x="835791" y="1960171"/>
            <a:ext cx="3529380" cy="4548205"/>
          </a:xfrm>
        </p:spPr>
        <p:txBody>
          <a:bodyPr>
            <a:normAutofit fontScale="92500" lnSpcReduction="20000"/>
          </a:bodyPr>
          <a:lstStyle/>
          <a:p>
            <a:pPr marR="0" lvl="0">
              <a:buSzPts val="2000"/>
            </a:pPr>
            <a:r>
              <a:rPr lang="en-GB" sz="3400" dirty="0">
                <a:sym typeface="Calibri"/>
              </a:rPr>
              <a:t>Club de entrenamiento Nike</a:t>
            </a:r>
            <a:endParaRPr lang="en-GB" sz="3400" dirty="0"/>
          </a:p>
          <a:p>
            <a:pPr marR="0" lvl="0">
              <a:buSzPts val="2000"/>
            </a:pPr>
            <a:r>
              <a:rPr lang="en-GB" sz="3400" dirty="0">
                <a:sym typeface="Calibri"/>
              </a:rPr>
              <a:t>Strava</a:t>
            </a:r>
            <a:endParaRPr lang="en-GB" sz="3400" dirty="0"/>
          </a:p>
          <a:p>
            <a:pPr marR="0" lvl="0">
              <a:buSzPts val="2000"/>
            </a:pPr>
            <a:r>
              <a:rPr lang="en-GB" sz="3400" dirty="0" err="1">
                <a:sym typeface="Calibri"/>
              </a:rPr>
              <a:t>Fitbod</a:t>
            </a:r>
            <a:endParaRPr lang="en-GB" sz="3400" dirty="0">
              <a:sym typeface="Calibri"/>
            </a:endParaRPr>
          </a:p>
          <a:p>
            <a:pPr marR="0" lvl="0">
              <a:buSzPts val="2000"/>
            </a:pPr>
            <a:r>
              <a:rPr lang="en-GB" sz="3400" dirty="0" err="1">
                <a:sym typeface="Calibri"/>
              </a:rPr>
              <a:t>MapMyFitness</a:t>
            </a:r>
            <a:endParaRPr lang="en-GB" sz="3400" dirty="0">
              <a:sym typeface="Calibri"/>
            </a:endParaRPr>
          </a:p>
          <a:p>
            <a:pPr marR="0" lvl="0">
              <a:buSzPts val="2000"/>
            </a:pPr>
            <a:r>
              <a:rPr lang="en-GB" sz="3400" dirty="0">
                <a:sym typeface="Calibri"/>
              </a:rPr>
              <a:t>Fitbit</a:t>
            </a:r>
          </a:p>
          <a:p>
            <a:pPr marR="0" lvl="0">
              <a:buSzPts val="2000"/>
            </a:pPr>
            <a:r>
              <a:rPr lang="en-GB" sz="3400" dirty="0" err="1">
                <a:sym typeface="Calibri"/>
              </a:rPr>
              <a:t>StrongLifts </a:t>
            </a:r>
            <a:r>
              <a:rPr lang="en-GB" sz="3400" dirty="0">
                <a:sym typeface="Calibri"/>
              </a:rPr>
              <a:t>5x5</a:t>
            </a:r>
            <a:endParaRPr lang="en-GB" sz="3400" dirty="0"/>
          </a:p>
          <a:p>
            <a:pPr marR="0" lvl="0">
              <a:buSzPts val="2000"/>
            </a:pPr>
            <a:r>
              <a:rPr lang="en-GB" sz="3400" dirty="0">
                <a:sym typeface="Calibri"/>
              </a:rPr>
              <a:t>Garmin</a:t>
            </a:r>
          </a:p>
          <a:p>
            <a:endParaRPr lang="LID4096" dirty="0"/>
          </a:p>
        </p:txBody>
      </p:sp>
      <p:pic>
        <p:nvPicPr>
          <p:cNvPr id="11" name="Google Shape;291;p31" descr="Nike Training Club Review: The best workout app we tested - Reviewed">
            <a:extLst>
              <a:ext uri="{FF2B5EF4-FFF2-40B4-BE49-F238E27FC236}">
                <a16:creationId xmlns:a16="http://schemas.microsoft.com/office/drawing/2014/main" id="{A99F20FD-C04D-4E5C-768B-DB80777B1831}"/>
              </a:ext>
            </a:extLst>
          </p:cNvPr>
          <p:cNvPicPr preferRelativeResize="0"/>
          <p:nvPr/>
        </p:nvPicPr>
        <p:blipFill rotWithShape="1">
          <a:blip r:embed="rId3">
            <a:alphaModFix/>
          </a:blip>
          <a:srcRect/>
          <a:stretch/>
        </p:blipFill>
        <p:spPr>
          <a:xfrm>
            <a:off x="4365171" y="1897509"/>
            <a:ext cx="1600200" cy="1600200"/>
          </a:xfrm>
          <a:prstGeom prst="rect">
            <a:avLst/>
          </a:prstGeom>
          <a:noFill/>
          <a:ln>
            <a:noFill/>
          </a:ln>
        </p:spPr>
      </p:pic>
      <p:pic>
        <p:nvPicPr>
          <p:cNvPr id="12" name="Google Shape;292;p31" descr="Strava (@Strava) / X">
            <a:extLst>
              <a:ext uri="{FF2B5EF4-FFF2-40B4-BE49-F238E27FC236}">
                <a16:creationId xmlns:a16="http://schemas.microsoft.com/office/drawing/2014/main" id="{1F40BB37-5856-428B-DDDB-6044029A1236}"/>
              </a:ext>
            </a:extLst>
          </p:cNvPr>
          <p:cNvPicPr preferRelativeResize="0"/>
          <p:nvPr/>
        </p:nvPicPr>
        <p:blipFill rotWithShape="1">
          <a:blip r:embed="rId4">
            <a:alphaModFix/>
          </a:blip>
          <a:srcRect/>
          <a:stretch/>
        </p:blipFill>
        <p:spPr>
          <a:xfrm>
            <a:off x="4495800" y="3602902"/>
            <a:ext cx="1480457" cy="1480457"/>
          </a:xfrm>
          <a:prstGeom prst="rect">
            <a:avLst/>
          </a:prstGeom>
          <a:noFill/>
          <a:ln>
            <a:noFill/>
          </a:ln>
        </p:spPr>
      </p:pic>
      <p:pic>
        <p:nvPicPr>
          <p:cNvPr id="13" name="Google Shape;293;p31" descr="Fitbod Workout &amp; Fitness Plans - Apps on Google Play">
            <a:extLst>
              <a:ext uri="{FF2B5EF4-FFF2-40B4-BE49-F238E27FC236}">
                <a16:creationId xmlns:a16="http://schemas.microsoft.com/office/drawing/2014/main" id="{1D3EA791-5CA8-1715-6BEE-A12138B1938D}"/>
              </a:ext>
            </a:extLst>
          </p:cNvPr>
          <p:cNvPicPr preferRelativeResize="0"/>
          <p:nvPr/>
        </p:nvPicPr>
        <p:blipFill rotWithShape="1">
          <a:blip r:embed="rId5">
            <a:alphaModFix/>
          </a:blip>
          <a:srcRect/>
          <a:stretch/>
        </p:blipFill>
        <p:spPr>
          <a:xfrm>
            <a:off x="6077527" y="2100929"/>
            <a:ext cx="3003946" cy="3003946"/>
          </a:xfrm>
          <a:prstGeom prst="rect">
            <a:avLst/>
          </a:prstGeom>
          <a:noFill/>
          <a:ln>
            <a:noFill/>
          </a:ln>
        </p:spPr>
      </p:pic>
      <p:pic>
        <p:nvPicPr>
          <p:cNvPr id="14" name="Google Shape;294;p31" descr="Map My Money: How MapMyFitness Became a $150 Million Platform - Digital  Innovation and Transformation">
            <a:extLst>
              <a:ext uri="{FF2B5EF4-FFF2-40B4-BE49-F238E27FC236}">
                <a16:creationId xmlns:a16="http://schemas.microsoft.com/office/drawing/2014/main" id="{E48D0CA5-C5B5-06D9-4983-E0EA7F53196A}"/>
              </a:ext>
            </a:extLst>
          </p:cNvPr>
          <p:cNvPicPr preferRelativeResize="0"/>
          <p:nvPr/>
        </p:nvPicPr>
        <p:blipFill rotWithShape="1">
          <a:blip r:embed="rId6">
            <a:alphaModFix/>
          </a:blip>
          <a:srcRect/>
          <a:stretch/>
        </p:blipFill>
        <p:spPr>
          <a:xfrm>
            <a:off x="9081473" y="1464321"/>
            <a:ext cx="1905000" cy="1905000"/>
          </a:xfrm>
          <a:prstGeom prst="rect">
            <a:avLst/>
          </a:prstGeom>
          <a:noFill/>
          <a:ln>
            <a:noFill/>
          </a:ln>
        </p:spPr>
      </p:pic>
      <p:sp>
        <p:nvSpPr>
          <p:cNvPr id="3" name="Ορθογώνιο 7">
            <a:extLst>
              <a:ext uri="{FF2B5EF4-FFF2-40B4-BE49-F238E27FC236}">
                <a16:creationId xmlns:a16="http://schemas.microsoft.com/office/drawing/2014/main" id="{27A48D56-BD1E-409D-DE6B-ED6FD57CD6C2}"/>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Introducción a la salud y la actividad física</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706413693"/>
      </p:ext>
    </p:extLst>
  </p:cSld>
  <p:clrMapOvr>
    <a:masterClrMapping/>
  </p:clrMapOvr>
  <mc:AlternateContent xmlns:mc="http://schemas.openxmlformats.org/markup-compatibility/2006" xmlns:p14="http://schemas.microsoft.com/office/powerpoint/2010/main">
    <mc:Choice Requires="p14">
      <p:transition spd="slow" p14:dur="2000"/>
    </mc:Choice>
    <mc:Fallback xmlns="" xmlns:a16="http://schemas.microsoft.com/office/drawing/2014/main">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606126" y="645637"/>
            <a:ext cx="11396576" cy="599188"/>
          </a:xfrm>
        </p:spPr>
        <p:txBody>
          <a:bodyPr/>
          <a:lstStyle/>
          <a:p>
            <a:r>
              <a:rPr lang="it-IT" dirty="0"/>
              <a:t>Las 10 mejores aplicaciones de fitness</a:t>
            </a:r>
            <a:endParaRPr lang="el-GR" dirty="0"/>
          </a:p>
        </p:txBody>
      </p:sp>
      <p:pic>
        <p:nvPicPr>
          <p:cNvPr id="6" name="Picture 5">
            <a:extLst>
              <a:ext uri="{FF2B5EF4-FFF2-40B4-BE49-F238E27FC236}">
                <a16:creationId xmlns:a16="http://schemas.microsoft.com/office/drawing/2014/main" id="{44CC0CC6-3B5F-1D7C-3C56-1460E0471B11}"/>
              </a:ext>
            </a:extLst>
          </p:cNvPr>
          <p:cNvPicPr>
            <a:picLocks noChangeAspect="1"/>
          </p:cNvPicPr>
          <p:nvPr/>
        </p:nvPicPr>
        <p:blipFill>
          <a:blip r:embed="rId3"/>
          <a:stretch>
            <a:fillRect/>
          </a:stretch>
        </p:blipFill>
        <p:spPr>
          <a:xfrm>
            <a:off x="1559720" y="1335373"/>
            <a:ext cx="8045863" cy="4026107"/>
          </a:xfrm>
          <a:prstGeom prst="rect">
            <a:avLst/>
          </a:prstGeom>
        </p:spPr>
      </p:pic>
      <p:sp>
        <p:nvSpPr>
          <p:cNvPr id="2" name="Ορθογώνιο 7">
            <a:extLst>
              <a:ext uri="{FF2B5EF4-FFF2-40B4-BE49-F238E27FC236}">
                <a16:creationId xmlns:a16="http://schemas.microsoft.com/office/drawing/2014/main" id="{02ABB0AF-04C8-0D67-33DB-F4ACF0332E5F}"/>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Introducción a la salud y la actividad física</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4" name="Rectángulo 3"/>
          <p:cNvSpPr/>
          <p:nvPr/>
        </p:nvSpPr>
        <p:spPr>
          <a:xfrm>
            <a:off x="2535558" y="5610090"/>
            <a:ext cx="6825010" cy="646331"/>
          </a:xfrm>
          <a:prstGeom prst="rect">
            <a:avLst/>
          </a:prstGeom>
        </p:spPr>
        <p:txBody>
          <a:bodyPr wrap="square">
            <a:spAutoFit/>
          </a:bodyPr>
          <a:lstStyle/>
          <a:p>
            <a:r>
              <a:rPr lang="es-ES" dirty="0">
                <a:hlinkClick r:id="rId4"/>
              </a:rPr>
              <a:t>https://</a:t>
            </a:r>
            <a:r>
              <a:rPr lang="es-ES" dirty="0" smtClean="0">
                <a:hlinkClick r:id="rId4"/>
              </a:rPr>
              <a:t>youtu.be/XWdDL7Gv4lY?si=1YWflgx3DXoHPa1e</a:t>
            </a:r>
            <a:endParaRPr lang="es-ES" dirty="0" smtClean="0"/>
          </a:p>
          <a:p>
            <a:endParaRPr lang="es-ES" dirty="0"/>
          </a:p>
        </p:txBody>
      </p:sp>
    </p:spTree>
    <p:extLst>
      <p:ext uri="{BB962C8B-B14F-4D97-AF65-F5344CB8AC3E}">
        <p14:creationId xmlns:p14="http://schemas.microsoft.com/office/powerpoint/2010/main" val="3787636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945" y="1820158"/>
            <a:ext cx="4381500" cy="4114800"/>
          </a:xfrm>
          <a:prstGeom prst="rect">
            <a:avLst/>
          </a:prstGeom>
        </p:spPr>
      </p:pic>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4">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5"/>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5"/>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7615416" cy="2015700"/>
          </a:xfrm>
          <a:prstGeom prst="rect">
            <a:avLst/>
          </a:prstGeom>
          <a:noFill/>
          <a:ln>
            <a:noFill/>
          </a:ln>
        </p:spPr>
        <p:txBody>
          <a:bodyPr spcFirstLastPara="1" wrap="square" lIns="91425" tIns="45700" rIns="91425" bIns="45700" anchor="ctr" anchorCtr="0">
            <a:normAutofit fontScale="92500" lnSpcReduction="20000"/>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3</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dirty="0"/>
              <a:t>Aplicaciones de salud para la actividad física</a:t>
            </a:r>
            <a:endParaRPr lang="en-US" sz="3400" dirty="0"/>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spTree>
    <p:extLst>
      <p:ext uri="{BB962C8B-B14F-4D97-AF65-F5344CB8AC3E}">
        <p14:creationId xmlns:p14="http://schemas.microsoft.com/office/powerpoint/2010/main" val="1975415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it-IT" dirty="0"/>
              <a:t>Beneficios de la actividad física</a:t>
            </a:r>
            <a:endParaRPr lang="el-GR" dirty="0"/>
          </a:p>
        </p:txBody>
      </p:sp>
      <p:sp>
        <p:nvSpPr>
          <p:cNvPr id="3" name="Θέση περιεχομένου 2"/>
          <p:cNvSpPr>
            <a:spLocks noGrp="1"/>
          </p:cNvSpPr>
          <p:nvPr>
            <p:ph sz="half" idx="1"/>
          </p:nvPr>
        </p:nvSpPr>
        <p:spPr>
          <a:xfrm>
            <a:off x="1284141" y="2302021"/>
            <a:ext cx="5538000" cy="4087906"/>
          </a:xfrm>
        </p:spPr>
        <p:txBody>
          <a:bodyPr>
            <a:normAutofit/>
          </a:bodyPr>
          <a:lstStyle/>
          <a:p>
            <a:pPr marR="0" lvl="0" algn="l" rtl="0">
              <a:lnSpc>
                <a:spcPct val="100000"/>
              </a:lnSpc>
              <a:spcAft>
                <a:spcPts val="1200"/>
              </a:spcAft>
              <a:buClr>
                <a:srgbClr val="C00000"/>
              </a:buClr>
              <a:buSzPts val="1800"/>
            </a:pPr>
            <a:r>
              <a:rPr lang="en-GB" sz="2400" dirty="0">
                <a:sym typeface="Calibri"/>
              </a:rPr>
              <a:t>Rendición de cuentas</a:t>
            </a:r>
            <a:endParaRPr lang="en-GB" sz="2400" dirty="0"/>
          </a:p>
          <a:p>
            <a:pPr marR="0" lvl="0" algn="l" rtl="0">
              <a:lnSpc>
                <a:spcPct val="100000"/>
              </a:lnSpc>
              <a:spcAft>
                <a:spcPts val="1200"/>
              </a:spcAft>
              <a:buClr>
                <a:srgbClr val="C00000"/>
              </a:buClr>
              <a:buSzPts val="1800"/>
            </a:pPr>
            <a:r>
              <a:rPr lang="en-GB" sz="2400" dirty="0">
                <a:sym typeface="Calibri"/>
              </a:rPr>
              <a:t>Fijación de objetivos</a:t>
            </a:r>
          </a:p>
          <a:p>
            <a:pPr marR="0" lvl="0" algn="l" rtl="0">
              <a:lnSpc>
                <a:spcPct val="100000"/>
              </a:lnSpc>
              <a:spcAft>
                <a:spcPts val="1200"/>
              </a:spcAft>
              <a:buClr>
                <a:srgbClr val="C00000"/>
              </a:buClr>
              <a:buSzPts val="1800"/>
            </a:pPr>
            <a:r>
              <a:rPr lang="en-GB" sz="2400" dirty="0">
                <a:sym typeface="Calibri"/>
              </a:rPr>
              <a:t>Personalización</a:t>
            </a:r>
            <a:endParaRPr lang="en-GB" sz="2400" dirty="0"/>
          </a:p>
          <a:p>
            <a:pPr marR="0" lvl="0" algn="l" rtl="0">
              <a:lnSpc>
                <a:spcPct val="100000"/>
              </a:lnSpc>
              <a:spcAft>
                <a:spcPts val="1200"/>
              </a:spcAft>
              <a:buClr>
                <a:srgbClr val="C00000"/>
              </a:buClr>
              <a:buSzPts val="1800"/>
            </a:pPr>
            <a:r>
              <a:rPr lang="en-GB" sz="2400" dirty="0">
                <a:sym typeface="Calibri"/>
              </a:rPr>
              <a:t>Análisis de datos</a:t>
            </a:r>
            <a:endParaRPr lang="en-GB" sz="2400" dirty="0"/>
          </a:p>
          <a:p>
            <a:pPr marR="0" lvl="0" algn="l" rtl="0">
              <a:lnSpc>
                <a:spcPct val="100000"/>
              </a:lnSpc>
              <a:spcAft>
                <a:spcPts val="1200"/>
              </a:spcAft>
              <a:buClr>
                <a:srgbClr val="C00000"/>
              </a:buClr>
              <a:buSzPts val="1800"/>
            </a:pPr>
            <a:r>
              <a:rPr lang="en-GB" sz="2400" dirty="0">
                <a:sym typeface="Calibri"/>
              </a:rPr>
              <a:t>Variedad</a:t>
            </a:r>
          </a:p>
          <a:p>
            <a:pPr marR="0" lvl="0" algn="l" rtl="0">
              <a:lnSpc>
                <a:spcPct val="100000"/>
              </a:lnSpc>
              <a:spcAft>
                <a:spcPts val="1200"/>
              </a:spcAft>
              <a:buClr>
                <a:srgbClr val="C00000"/>
              </a:buClr>
              <a:buSzPts val="1800"/>
            </a:pPr>
            <a:r>
              <a:rPr lang="en-GB" sz="2400" dirty="0">
                <a:sym typeface="Calibri"/>
              </a:rPr>
              <a:t>Comunidad y apoyo</a:t>
            </a:r>
            <a:endParaRPr lang="en-GB" sz="2400" dirty="0"/>
          </a:p>
          <a:p>
            <a:pPr>
              <a:spcAft>
                <a:spcPts val="1200"/>
              </a:spcAft>
            </a:pPr>
            <a:endParaRPr lang="el-GR" sz="2000" dirty="0"/>
          </a:p>
        </p:txBody>
      </p:sp>
      <p:sp>
        <p:nvSpPr>
          <p:cNvPr id="4" name="Ορθογώνιο 7">
            <a:extLst>
              <a:ext uri="{FF2B5EF4-FFF2-40B4-BE49-F238E27FC236}">
                <a16:creationId xmlns:a16="http://schemas.microsoft.com/office/drawing/2014/main" id="{3EAA9C86-830B-AD83-EE56-F30626CC1343}"/>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Introducción a la salud y la actividad física</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5" name="Θέση περιεχομένου 2">
            <a:extLst>
              <a:ext uri="{FF2B5EF4-FFF2-40B4-BE49-F238E27FC236}">
                <a16:creationId xmlns:a16="http://schemas.microsoft.com/office/drawing/2014/main" id="{906D44B7-BD69-36A6-7E58-D55830DD1009}"/>
              </a:ext>
            </a:extLst>
          </p:cNvPr>
          <p:cNvSpPr txBox="1">
            <a:spLocks/>
          </p:cNvSpPr>
          <p:nvPr/>
        </p:nvSpPr>
        <p:spPr>
          <a:xfrm>
            <a:off x="6627106" y="2315469"/>
            <a:ext cx="3741046" cy="408790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C00000"/>
              </a:buClr>
              <a:buSzPts val="1800"/>
            </a:pPr>
            <a:r>
              <a:rPr lang="en-GB" sz="2400" dirty="0">
                <a:sym typeface="Calibri"/>
              </a:rPr>
              <a:t>Conveniencia</a:t>
            </a:r>
          </a:p>
          <a:p>
            <a:pPr>
              <a:spcAft>
                <a:spcPts val="1200"/>
              </a:spcAft>
              <a:buClr>
                <a:srgbClr val="C00000"/>
              </a:buClr>
              <a:buSzPts val="1800"/>
            </a:pPr>
            <a:r>
              <a:rPr lang="en-GB" sz="2400" dirty="0">
                <a:sym typeface="Calibri"/>
              </a:rPr>
              <a:t>Vigilancia de la salud</a:t>
            </a:r>
            <a:endParaRPr lang="en-GB" sz="2400" dirty="0"/>
          </a:p>
          <a:p>
            <a:pPr>
              <a:spcAft>
                <a:spcPts val="1200"/>
              </a:spcAft>
              <a:buClr>
                <a:srgbClr val="C00000"/>
              </a:buClr>
              <a:buSzPts val="1800"/>
            </a:pPr>
            <a:r>
              <a:rPr lang="en-GB" sz="2400" dirty="0">
                <a:sym typeface="Calibri"/>
              </a:rPr>
              <a:t>Educación</a:t>
            </a:r>
            <a:endParaRPr lang="en-GB" sz="2400" dirty="0"/>
          </a:p>
          <a:p>
            <a:pPr>
              <a:spcAft>
                <a:spcPts val="1200"/>
              </a:spcAft>
              <a:buClr>
                <a:srgbClr val="C00000"/>
              </a:buClr>
              <a:buSzPts val="1800"/>
            </a:pPr>
            <a:r>
              <a:rPr lang="en-GB" sz="2400" dirty="0">
                <a:sym typeface="Calibri"/>
              </a:rPr>
              <a:t>Eficiencia temporal</a:t>
            </a:r>
          </a:p>
          <a:p>
            <a:pPr>
              <a:spcAft>
                <a:spcPts val="1200"/>
              </a:spcAft>
              <a:buClr>
                <a:srgbClr val="C00000"/>
              </a:buClr>
              <a:buSzPts val="1800"/>
            </a:pPr>
            <a:r>
              <a:rPr lang="en-GB" sz="2400" dirty="0">
                <a:sym typeface="Calibri"/>
              </a:rPr>
              <a:t>Seguimiento a largo plazo   </a:t>
            </a:r>
            <a:endParaRPr lang="en-GB" sz="2400" dirty="0"/>
          </a:p>
          <a:p>
            <a:endParaRPr lang="el-GR" sz="2000" dirty="0"/>
          </a:p>
        </p:txBody>
      </p:sp>
    </p:spTree>
    <p:extLst>
      <p:ext uri="{BB962C8B-B14F-4D97-AF65-F5344CB8AC3E}">
        <p14:creationId xmlns:p14="http://schemas.microsoft.com/office/powerpoint/2010/main" val="86400734"/>
      </p:ext>
    </p:extLst>
  </p:cSld>
  <p:clrMapOvr>
    <a:masterClrMapping/>
  </p:clrMapOvr>
  <mc:AlternateContent xmlns:mc="http://schemas.openxmlformats.org/markup-compatibility/2006" xmlns:p14="http://schemas.microsoft.com/office/powerpoint/2010/main">
    <mc:Choice Requires="p14">
      <p:transition spd="slow" p14:dur="2000"/>
    </mc:Choice>
    <mc:Fallback xmlns="" xmlns:a16="http://schemas.microsoft.com/office/drawing/2014/main">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E2A8240D-15F4-1E0E-389E-B714340AB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040" y="1079999"/>
            <a:ext cx="4237959" cy="42379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F812FDF-146A-7C84-B264-883AC5729970}"/>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Diseñado por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381899"/>
            <a:ext cx="10515600" cy="893179"/>
          </a:xfrm>
        </p:spPr>
        <p:txBody>
          <a:bodyPr>
            <a:normAutofit/>
          </a:bodyPr>
          <a:lstStyle/>
          <a:p>
            <a:r>
              <a:rPr lang="en-US" altLang="el-GR" sz="2000" dirty="0">
                <a:solidFill>
                  <a:srgbClr val="C01E24"/>
                </a:solidFill>
              </a:rPr>
              <a:t>3.1.2</a:t>
            </a:r>
            <a:r>
              <a:rPr lang="en-US" altLang="el-GR" dirty="0"/>
              <a:t/>
            </a:r>
            <a:br>
              <a:rPr lang="en-US" altLang="el-GR" dirty="0"/>
            </a:br>
            <a:r>
              <a:rPr lang="en-US" dirty="0">
                <a:solidFill>
                  <a:srgbClr val="C01E24"/>
                </a:solidFill>
                <a:sym typeface="Arial"/>
              </a:rPr>
              <a:t>Aplicaciones de salud para la actividad física</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658013" y="1307930"/>
            <a:ext cx="5157787" cy="503020"/>
          </a:xfrm>
        </p:spPr>
        <p:txBody>
          <a:bodyPr>
            <a:normAutofit/>
          </a:bodyPr>
          <a:lstStyle/>
          <a:p>
            <a:r>
              <a:rPr lang="en-US" sz="2200" dirty="0">
                <a:solidFill>
                  <a:srgbClr val="203864"/>
                </a:solidFill>
                <a:sym typeface="Arial" panose="020B0604020202020204" pitchFamily="34" charset="0"/>
              </a:rPr>
              <a:t>Objetivos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395427" y="1973178"/>
            <a:ext cx="8050741" cy="4008158"/>
          </a:xfrm>
        </p:spPr>
        <p:txBody>
          <a:bodyPr>
            <a:noAutofit/>
          </a:bodyPr>
          <a:lstStyle/>
          <a:p>
            <a:r>
              <a:rPr lang="en-GB" dirty="0">
                <a:sym typeface="Calibri"/>
              </a:rPr>
              <a:t>Proporcionar una visión general informativa de las distintas categorías y funcionalidades de las aplicaciones sanitarias diseñadas para promover la actividad física.</a:t>
            </a:r>
          </a:p>
          <a:p>
            <a:r>
              <a:rPr lang="en-GB" dirty="0">
                <a:sym typeface="Calibri"/>
              </a:rPr>
              <a:t>Ayudar al público a comprender la amplia gama de aplicaciones disponibles para contribuir a sus objetivos de bienestar y forma física.</a:t>
            </a:r>
            <a:endParaRPr lang="en-US" dirty="0"/>
          </a:p>
        </p:txBody>
      </p:sp>
    </p:spTree>
    <p:extLst>
      <p:ext uri="{BB962C8B-B14F-4D97-AF65-F5344CB8AC3E}">
        <p14:creationId xmlns:p14="http://schemas.microsoft.com/office/powerpoint/2010/main" val="2140994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6169D173-FBAB-7D18-CC79-58F016B5B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160" y="741285"/>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US" sz="4800" dirty="0">
                <a:solidFill>
                  <a:srgbClr val="494CF3"/>
                </a:solidFill>
              </a:rPr>
              <a:t>Actividad</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789367"/>
            <a:ext cx="6714170" cy="1513392"/>
          </a:xfrm>
        </p:spPr>
        <p:txBody>
          <a:bodyPr>
            <a:normAutofit/>
          </a:bodyPr>
          <a:lstStyle/>
          <a:p>
            <a:pPr marL="0" marR="0" lvl="0" indent="0" rtl="0">
              <a:lnSpc>
                <a:spcPct val="100000"/>
              </a:lnSpc>
              <a:spcBef>
                <a:spcPts val="0"/>
              </a:spcBef>
              <a:spcAft>
                <a:spcPts val="0"/>
              </a:spcAft>
              <a:buNone/>
            </a:pPr>
            <a:r>
              <a:rPr lang="en-GB" dirty="0">
                <a:sym typeface="Calibri"/>
              </a:rPr>
              <a:t>Piensa en algunas aplicaciones de actividad física que conozcas (5 minutos)</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3.1.2 </a:t>
            </a:r>
            <a:r>
              <a:rPr lang="en-US" dirty="0">
                <a:solidFill>
                  <a:schemeClr val="bg1"/>
                </a:solidFill>
                <a:effectLst>
                  <a:outerShdw blurRad="38100" dist="38100" dir="2700000" algn="tl">
                    <a:srgbClr val="000000">
                      <a:alpha val="43137"/>
                    </a:srgbClr>
                  </a:outerShdw>
                </a:effectLst>
                <a:latin typeface="+mj-lt"/>
                <a:ea typeface="+mj-ea"/>
                <a:cs typeface="+mj-cs"/>
                <a:sym typeface="Arial"/>
              </a:rPr>
              <a:t>Aplicaciones sanitarias para la actividad física</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028" name="Picture 4" descr="Free Man Woman photo and picture">
            <a:extLst>
              <a:ext uri="{FF2B5EF4-FFF2-40B4-BE49-F238E27FC236}">
                <a16:creationId xmlns:a16="http://schemas.microsoft.com/office/drawing/2014/main" id="{0ACC919F-E87F-AEF3-6E36-3A62A18F5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71" y="2844965"/>
            <a:ext cx="5468085" cy="364370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913E86BF-8755-219A-ABF4-A7643F0FE69A}"/>
              </a:ext>
            </a:extLst>
          </p:cNvPr>
          <p:cNvSpPr/>
          <p:nvPr/>
        </p:nvSpPr>
        <p:spPr>
          <a:xfrm>
            <a:off x="3963847" y="6581001"/>
            <a:ext cx="2411718" cy="276999"/>
          </a:xfrm>
          <a:prstGeom prst="rect">
            <a:avLst/>
          </a:prstGeom>
        </p:spPr>
        <p:txBody>
          <a:bodyPr wrap="square">
            <a:spAutoFit/>
          </a:bodyPr>
          <a:lstStyle/>
          <a:p>
            <a:pPr algn="r"/>
            <a:r>
              <a:rPr lang="en-US" sz="1200" dirty="0">
                <a:hlinkClick r:id="rId5"/>
              </a:rPr>
              <a:t>Fuente</a:t>
            </a:r>
            <a:r>
              <a:rPr lang="en-US" sz="1200" dirty="0"/>
              <a:t> | </a:t>
            </a:r>
            <a:r>
              <a:rPr lang="en-US" sz="1200" dirty="0">
                <a:hlinkClick r:id="rId6"/>
              </a:rPr>
              <a:t>Licencia Pixabay</a:t>
            </a:r>
            <a:endParaRPr lang="en-US" sz="1200" dirty="0"/>
          </a:p>
        </p:txBody>
      </p:sp>
      <p:sp>
        <p:nvSpPr>
          <p:cNvPr id="4" name="TextBox 3">
            <a:extLst>
              <a:ext uri="{FF2B5EF4-FFF2-40B4-BE49-F238E27FC236}">
                <a16:creationId xmlns:a16="http://schemas.microsoft.com/office/drawing/2014/main" id="{294FFC70-43FB-BDD9-34E2-61639F1FCA2F}"/>
              </a:ext>
            </a:extLst>
          </p:cNvPr>
          <p:cNvSpPr txBox="1"/>
          <p:nvPr/>
        </p:nvSpPr>
        <p:spPr>
          <a:xfrm>
            <a:off x="8828690" y="6488668"/>
            <a:ext cx="3234558" cy="276999"/>
          </a:xfrm>
          <a:prstGeom prst="rect">
            <a:avLst/>
          </a:prstGeom>
          <a:noFill/>
        </p:spPr>
        <p:txBody>
          <a:bodyPr wrap="square">
            <a:spAutoFit/>
          </a:bodyPr>
          <a:lstStyle/>
          <a:p>
            <a:pPr algn="r"/>
            <a:r>
              <a:rPr lang="el-GR" sz="1200" dirty="0" err="1">
                <a:hlinkClick r:id="rId7"/>
              </a:rPr>
              <a:t>Imagen de vectorjuice </a:t>
            </a:r>
            <a:r>
              <a:rPr lang="el-GR" sz="1200" dirty="0">
                <a:hlinkClick r:id="rId7"/>
              </a:rPr>
              <a:t>en </a:t>
            </a:r>
            <a:r>
              <a:rPr lang="el-GR" sz="1200" dirty="0" err="1">
                <a:hlinkClick r:id="rId7"/>
              </a:rPr>
              <a:t>Freepik</a:t>
            </a:r>
            <a:endParaRPr lang="el-GR" sz="1200" dirty="0"/>
          </a:p>
        </p:txBody>
      </p:sp>
    </p:spTree>
    <p:extLst>
      <p:ext uri="{BB962C8B-B14F-4D97-AF65-F5344CB8AC3E}">
        <p14:creationId xmlns:p14="http://schemas.microsoft.com/office/powerpoint/2010/main" val="4036588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449716" y="574674"/>
            <a:ext cx="11059692" cy="605096"/>
          </a:xfrm>
        </p:spPr>
        <p:txBody>
          <a:bodyPr/>
          <a:lstStyle/>
          <a:p>
            <a:r>
              <a:rPr lang="en-GB" dirty="0"/>
              <a:t>Tipos de </a:t>
            </a:r>
            <a:r>
              <a:rPr lang="en-GB" dirty="0" err="1"/>
              <a:t>aplicaciones</a:t>
            </a:r>
            <a:r>
              <a:rPr lang="en-GB" dirty="0"/>
              <a:t> </a:t>
            </a:r>
            <a:r>
              <a:rPr lang="en-GB" dirty="0" smtClean="0"/>
              <a:t> </a:t>
            </a:r>
            <a:r>
              <a:rPr lang="en-GB" dirty="0"/>
              <a:t>(1)</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49716" y="1464513"/>
            <a:ext cx="11426020" cy="4987952"/>
          </a:xfrm>
        </p:spPr>
        <p:txBody>
          <a:bodyPr>
            <a:normAutofit fontScale="77500" lnSpcReduction="20000"/>
          </a:bodyPr>
          <a:lstStyle/>
          <a:p>
            <a:pPr marR="0" lvl="0" algn="l" rtl="0">
              <a:lnSpc>
                <a:spcPct val="110000"/>
              </a:lnSpc>
              <a:buClr>
                <a:srgbClr val="C00000"/>
              </a:buClr>
              <a:buSzPct val="70000"/>
            </a:pPr>
            <a:r>
              <a:rPr lang="en-GB" sz="2600" b="1" dirty="0">
                <a:sym typeface="Calibri"/>
              </a:rPr>
              <a:t>Aplicaciones de ejercicio: </a:t>
            </a:r>
            <a:r>
              <a:rPr lang="en-GB" sz="2600" dirty="0">
                <a:sym typeface="Calibri"/>
              </a:rPr>
              <a:t>Estas aplicaciones ofrecen una gran variedad de rutinas de entrenamiento, incluyendo ejercicios de fuerza, cardio, yoga y mucho más. Suelen incluir demostraciones en vídeo y funciones de seguimiento del progreso.</a:t>
            </a:r>
            <a:endParaRPr lang="en-GB" sz="2600" dirty="0"/>
          </a:p>
          <a:p>
            <a:pPr marR="0" lvl="0" algn="l" rtl="0">
              <a:lnSpc>
                <a:spcPct val="110000"/>
              </a:lnSpc>
              <a:buClr>
                <a:srgbClr val="C00000"/>
              </a:buClr>
              <a:buSzPct val="70000"/>
            </a:pPr>
            <a:r>
              <a:rPr lang="en-GB" sz="2600" b="1" dirty="0">
                <a:sym typeface="Calibri"/>
              </a:rPr>
              <a:t>Aplicaciones de seguimiento de la actividad: </a:t>
            </a:r>
            <a:r>
              <a:rPr lang="en-GB" sz="2600" dirty="0">
                <a:sym typeface="Calibri"/>
              </a:rPr>
              <a:t>Los rastreadores de actividad, como Fitbit, Garmin y Apple Health, controlan los pasos diarios, la distancia, las calorías quemadas y los patrones de sueño. Pueden sincronizarse con dispositivos portátiles para obtener datos en tiempo real.</a:t>
            </a:r>
            <a:endParaRPr lang="en-GB" sz="2600" dirty="0"/>
          </a:p>
          <a:p>
            <a:pPr marR="0" lvl="0" algn="l" rtl="0">
              <a:lnSpc>
                <a:spcPct val="110000"/>
              </a:lnSpc>
              <a:buClr>
                <a:srgbClr val="C00000"/>
              </a:buClr>
              <a:buSzPct val="70000"/>
            </a:pPr>
            <a:r>
              <a:rPr lang="en-GB" sz="2600" b="1" dirty="0">
                <a:sym typeface="Calibri"/>
              </a:rPr>
              <a:t>Aplicaciones para correr y montar en bicicleta: </a:t>
            </a:r>
            <a:r>
              <a:rPr lang="en-GB" sz="2600" dirty="0">
                <a:sym typeface="Calibri"/>
              </a:rPr>
              <a:t>Diseñadas para los entusiastas de las actividades al aire libre, estas aplicaciones utilizan el GPS para realizar un seguimiento de las carreras, el ciclismo y otras actividades al aire libre. Registran las rutas, la velocidad y la altitud, y proporcionan un análisis detallado después del entrenamiento.</a:t>
            </a:r>
            <a:endParaRPr lang="en-GB" sz="2600" dirty="0"/>
          </a:p>
          <a:p>
            <a:pPr marR="0" lvl="0" algn="l" rtl="0">
              <a:lnSpc>
                <a:spcPct val="110000"/>
              </a:lnSpc>
              <a:buClr>
                <a:srgbClr val="C00000"/>
              </a:buClr>
              <a:buSzPct val="70000"/>
            </a:pPr>
            <a:r>
              <a:rPr lang="en-GB" sz="2600" b="1" dirty="0">
                <a:sym typeface="Calibri"/>
              </a:rPr>
              <a:t>Aplicaciones de entrenador personal</a:t>
            </a:r>
            <a:r>
              <a:rPr lang="en-GB" sz="2600" dirty="0">
                <a:sym typeface="Calibri"/>
              </a:rPr>
              <a:t>: Algunas aplicaciones ofrecen planes de entrenamiento personalizados. Adaptan los entrenamientos en función de los objetivos y el progreso del usuario, por lo que son muy personalizados.</a:t>
            </a:r>
            <a:endParaRPr lang="en-GB" sz="2600" dirty="0"/>
          </a:p>
          <a:p>
            <a:pPr marR="0" lvl="0" algn="l" rtl="0">
              <a:lnSpc>
                <a:spcPct val="110000"/>
              </a:lnSpc>
              <a:buClr>
                <a:srgbClr val="C00000"/>
              </a:buClr>
              <a:buSzPct val="70000"/>
            </a:pPr>
            <a:r>
              <a:rPr lang="en-GB" sz="2600" b="1" dirty="0">
                <a:sym typeface="Calibri"/>
              </a:rPr>
              <a:t>Aplicaciones de meditación: </a:t>
            </a:r>
            <a:r>
              <a:rPr lang="en-GB" sz="2600" dirty="0">
                <a:sym typeface="Calibri"/>
              </a:rPr>
              <a:t>Centradas en la flexibilidad, la relajación y el bienestar mental, estas aplicaciones guían a los usuarios a través de sesiones de yoga y prácticas de meditación.</a:t>
            </a:r>
            <a:endParaRPr lang="en-GB" sz="26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3.1.2 </a:t>
            </a:r>
            <a:r>
              <a:rPr lang="en-US" dirty="0">
                <a:solidFill>
                  <a:schemeClr val="bg1"/>
                </a:solidFill>
                <a:effectLst>
                  <a:outerShdw blurRad="38100" dist="38100" dir="2700000" algn="tl">
                    <a:srgbClr val="000000">
                      <a:alpha val="43137"/>
                    </a:srgbClr>
                  </a:outerShdw>
                </a:effectLst>
                <a:latin typeface="+mj-lt"/>
                <a:ea typeface="+mj-ea"/>
                <a:cs typeface="+mj-cs"/>
                <a:sym typeface="Arial"/>
              </a:rPr>
              <a:t>Aplicaciones sanitarias para la actividad física</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910925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486905"/>
            <a:ext cx="11059692" cy="605096"/>
          </a:xfrm>
        </p:spPr>
        <p:txBody>
          <a:bodyPr/>
          <a:lstStyle/>
          <a:p>
            <a:r>
              <a:rPr lang="en-GB" dirty="0"/>
              <a:t>Tipos de </a:t>
            </a:r>
            <a:r>
              <a:rPr lang="en-GB" dirty="0" err="1"/>
              <a:t>aplicaciones</a:t>
            </a:r>
            <a:r>
              <a:rPr lang="en-GB" dirty="0"/>
              <a:t> </a:t>
            </a:r>
            <a:r>
              <a:rPr lang="en-GB" dirty="0" smtClean="0"/>
              <a:t> </a:t>
            </a:r>
            <a:r>
              <a:rPr lang="en-GB" dirty="0"/>
              <a:t>(2)</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49714" y="1184270"/>
            <a:ext cx="11544354" cy="5068634"/>
          </a:xfrm>
        </p:spPr>
        <p:txBody>
          <a:bodyPr>
            <a:normAutofit fontScale="70000" lnSpcReduction="20000"/>
          </a:bodyPr>
          <a:lstStyle/>
          <a:p>
            <a:pPr marR="0" lvl="0" algn="l" rtl="0">
              <a:lnSpc>
                <a:spcPct val="120000"/>
              </a:lnSpc>
              <a:buClr>
                <a:srgbClr val="C00000"/>
              </a:buClr>
              <a:buSzPct val="70000"/>
            </a:pPr>
            <a:r>
              <a:rPr lang="en-GB" sz="2800" b="1" i="0" u="none" strike="noStrike" cap="none" dirty="0">
                <a:ea typeface="Calibri"/>
                <a:cs typeface="Calibri"/>
                <a:sym typeface="Calibri"/>
              </a:rPr>
              <a:t>Aplicaciones de evaluación y control de la salud</a:t>
            </a:r>
            <a:r>
              <a:rPr lang="en-GB" sz="2800" b="0" i="0" u="none" strike="noStrike" cap="none" dirty="0">
                <a:ea typeface="Calibri"/>
                <a:cs typeface="Calibri"/>
                <a:sym typeface="Calibri"/>
              </a:rPr>
              <a:t>: Estas aplicaciones ayudan a los usuarios a evaluar sus niveles generales de salud y forma física midiendo parámetros como la frecuencia cardiaca, la presión arterial y la composición corporal.</a:t>
            </a:r>
            <a:endParaRPr lang="en-GB" sz="1600" dirty="0"/>
          </a:p>
          <a:p>
            <a:pPr marR="0" lvl="0" algn="l" rtl="0">
              <a:lnSpc>
                <a:spcPct val="120000"/>
              </a:lnSpc>
              <a:buClr>
                <a:srgbClr val="C00000"/>
              </a:buClr>
              <a:buSzPct val="70000"/>
            </a:pPr>
            <a:r>
              <a:rPr lang="en-GB" sz="2800" b="1" i="0" u="none" strike="noStrike" cap="none" dirty="0">
                <a:ea typeface="Calibri"/>
                <a:cs typeface="Calibri"/>
                <a:sym typeface="Calibri"/>
              </a:rPr>
              <a:t>Aplicaciones comunitarias y sociales de fitness</a:t>
            </a:r>
            <a:r>
              <a:rPr lang="en-GB" sz="2800" b="0" i="0" u="none" strike="noStrike" cap="none" dirty="0">
                <a:ea typeface="Calibri"/>
                <a:cs typeface="Calibri"/>
                <a:sym typeface="Calibri"/>
              </a:rPr>
              <a:t>: Estas aplicaciones conectan a los usuarios con una comunidad de personas afines. Los usuarios pueden compartir sus progresos, competir en retos y ofrecer apoyo y motivación a los demás.</a:t>
            </a:r>
            <a:endParaRPr lang="en-GB" sz="1600" dirty="0"/>
          </a:p>
          <a:p>
            <a:pPr marR="0" lvl="0" algn="l" rtl="0">
              <a:lnSpc>
                <a:spcPct val="120000"/>
              </a:lnSpc>
              <a:buClr>
                <a:srgbClr val="C00000"/>
              </a:buClr>
              <a:buSzPct val="70000"/>
            </a:pPr>
            <a:r>
              <a:rPr lang="en-GB" sz="2800" b="1" i="0" u="none" strike="noStrike" cap="none" dirty="0">
                <a:ea typeface="Calibri"/>
                <a:cs typeface="Calibri"/>
                <a:sym typeface="Calibri"/>
              </a:rPr>
              <a:t>Aplicaciones de fisioterapia y rehabilitación</a:t>
            </a:r>
            <a:r>
              <a:rPr lang="en-GB" sz="2800" b="0" i="0" u="none" strike="noStrike" cap="none" dirty="0">
                <a:ea typeface="Calibri"/>
                <a:cs typeface="Calibri"/>
                <a:sym typeface="Calibri"/>
              </a:rPr>
              <a:t>: Dirigidas a personas que se recuperan de lesiones o están en rehabilitación, estas aplicaciones ofrecen ejercicios y orientación para ayudar a la recuperación.</a:t>
            </a:r>
            <a:endParaRPr lang="en-GB" sz="1600" dirty="0"/>
          </a:p>
          <a:p>
            <a:pPr marR="0" lvl="0" algn="l" rtl="0">
              <a:lnSpc>
                <a:spcPct val="120000"/>
              </a:lnSpc>
              <a:buClr>
                <a:srgbClr val="C00000"/>
              </a:buClr>
              <a:buSzPct val="70000"/>
            </a:pPr>
            <a:r>
              <a:rPr lang="en-GB" sz="2800" b="1" i="0" u="none" strike="noStrike" cap="none" dirty="0">
                <a:ea typeface="Calibri"/>
                <a:cs typeface="Calibri"/>
                <a:sym typeface="Calibri"/>
              </a:rPr>
              <a:t>Aplicaciones complementarias de los dispositivos wearables</a:t>
            </a:r>
            <a:r>
              <a:rPr lang="en-GB" sz="2800" b="0" i="0" u="none" strike="noStrike" cap="none" dirty="0">
                <a:ea typeface="Calibri"/>
                <a:cs typeface="Calibri"/>
                <a:sym typeface="Calibri"/>
              </a:rPr>
              <a:t>: Muchos wearables de fitness tienen aplicaciones complementarias que se sincronizan con el dispositivo para proporcionar una visión completa de la actividad física, el sueño y la salud en general.</a:t>
            </a:r>
            <a:endParaRPr lang="en-GB" sz="1600" dirty="0"/>
          </a:p>
          <a:p>
            <a:pPr marR="0" lvl="0" algn="l" rtl="0">
              <a:lnSpc>
                <a:spcPct val="120000"/>
              </a:lnSpc>
              <a:buClr>
                <a:srgbClr val="C00000"/>
              </a:buClr>
              <a:buSzPct val="70000"/>
            </a:pPr>
            <a:r>
              <a:rPr lang="en-GB" sz="2800" b="1" i="0" u="none" strike="noStrike" cap="none" dirty="0">
                <a:ea typeface="Calibri"/>
                <a:cs typeface="Calibri"/>
                <a:sym typeface="Calibri"/>
              </a:rPr>
              <a:t>Aplicaciones de fitness gamificadas</a:t>
            </a:r>
            <a:r>
              <a:rPr lang="en-GB" sz="2800" b="0" i="0" u="none" strike="noStrike" cap="none" dirty="0">
                <a:ea typeface="Calibri"/>
                <a:cs typeface="Calibri"/>
                <a:sym typeface="Calibri"/>
              </a:rPr>
              <a:t>: Estas aplicaciones incorporan elementos de gamificación para hacer el ejercicio más atractivo y agradable. Los usuarios obtienen recompensas, superan retos y compiten con otros usuarios.</a:t>
            </a:r>
            <a:endParaRPr lang="en-GB" sz="16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3.1.2 </a:t>
            </a:r>
            <a:r>
              <a:rPr lang="en-US" dirty="0">
                <a:solidFill>
                  <a:schemeClr val="bg1"/>
                </a:solidFill>
                <a:effectLst>
                  <a:outerShdw blurRad="38100" dist="38100" dir="2700000" algn="tl">
                    <a:srgbClr val="000000">
                      <a:alpha val="43137"/>
                    </a:srgbClr>
                  </a:outerShdw>
                </a:effectLst>
                <a:latin typeface="+mj-lt"/>
                <a:ea typeface="+mj-ea"/>
                <a:cs typeface="+mj-cs"/>
                <a:sym typeface="Arial"/>
              </a:rPr>
              <a:t>Aplicaciones sanitarias para la actividad física</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044679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fontScale="90000"/>
          </a:bodyPr>
          <a:lstStyle/>
          <a:p>
            <a:r>
              <a:rPr lang="en-GB" dirty="0">
                <a:sym typeface="Calibri"/>
              </a:rPr>
              <a:t>Alinear las aplicaciones de fitness con las prácticas de actividad física</a:t>
            </a:r>
            <a:r>
              <a:rPr lang="en-GB" sz="2800" b="0" i="0" u="none" strike="noStrike" cap="none" dirty="0">
                <a:solidFill>
                  <a:srgbClr val="2E75B5"/>
                </a:solidFill>
                <a:latin typeface="Calibri"/>
                <a:ea typeface="Calibri"/>
                <a:cs typeface="Calibri"/>
                <a:sym typeface="Calibri"/>
              </a:rPr>
              <a:t/>
            </a:r>
            <a:br>
              <a:rPr lang="en-GB" sz="2800" b="0" i="0" u="none" strike="noStrike" cap="none" dirty="0">
                <a:solidFill>
                  <a:srgbClr val="2E75B5"/>
                </a:solidFill>
                <a:latin typeface="Calibri"/>
                <a:ea typeface="Calibri"/>
                <a:cs typeface="Calibri"/>
                <a:sym typeface="Calibri"/>
              </a:rPr>
            </a:b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3.1.2 </a:t>
            </a:r>
            <a:r>
              <a:rPr lang="en-US" dirty="0">
                <a:solidFill>
                  <a:schemeClr val="bg1"/>
                </a:solidFill>
                <a:effectLst>
                  <a:outerShdw blurRad="38100" dist="38100" dir="2700000" algn="tl">
                    <a:srgbClr val="000000">
                      <a:alpha val="43137"/>
                    </a:srgbClr>
                  </a:outerShdw>
                </a:effectLst>
                <a:latin typeface="+mj-lt"/>
                <a:ea typeface="+mj-ea"/>
                <a:cs typeface="+mj-cs"/>
                <a:sym typeface="Arial"/>
              </a:rPr>
              <a:t>Aplicaciones sanitarias para la actividad física</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7" name="Google Shape;384;p40">
            <a:extLst>
              <a:ext uri="{FF2B5EF4-FFF2-40B4-BE49-F238E27FC236}">
                <a16:creationId xmlns:a16="http://schemas.microsoft.com/office/drawing/2014/main" id="{3CF7AB12-7932-B427-6DCB-4E29E76F2A28}"/>
              </a:ext>
            </a:extLst>
          </p:cNvPr>
          <p:cNvSpPr txBox="1">
            <a:spLocks noGrp="1"/>
          </p:cNvSpPr>
          <p:nvPr>
            <p:ph idx="1"/>
          </p:nvPr>
        </p:nvSpPr>
        <p:spPr>
          <a:xfrm>
            <a:off x="723330" y="1756916"/>
            <a:ext cx="11468670" cy="4801274"/>
          </a:xfrm>
          <a:prstGeom prst="rect">
            <a:avLst/>
          </a:prstGeom>
          <a:noFill/>
          <a:ln>
            <a:noFill/>
          </a:ln>
        </p:spPr>
        <p:txBody>
          <a:bodyPr spcFirstLastPara="1" wrap="square" lIns="91425" tIns="45700" rIns="91425" bIns="45700" anchor="t" anchorCtr="0">
            <a:spAutoFit/>
          </a:bodyPr>
          <a:lstStyle/>
          <a:p>
            <a:r>
              <a:rPr lang="en-US" b="1" dirty="0" smtClean="0"/>
              <a:t>Correr</a:t>
            </a:r>
            <a:r>
              <a:rPr lang="en-US" b="1" dirty="0"/>
              <a:t>: </a:t>
            </a:r>
            <a:r>
              <a:rPr lang="en-US" dirty="0" err="1">
                <a:hlinkClick r:id="rId3"/>
              </a:rPr>
              <a:t>MapMyRun</a:t>
            </a:r>
            <a:r>
              <a:rPr lang="en-US" dirty="0"/>
              <a:t>, </a:t>
            </a:r>
            <a:r>
              <a:rPr lang="en-US" dirty="0">
                <a:hlinkClick r:id="rId4"/>
              </a:rPr>
              <a:t>STRAVA</a:t>
            </a:r>
            <a:endParaRPr lang="en-US" dirty="0"/>
          </a:p>
          <a:p>
            <a:r>
              <a:rPr lang="en-US" b="1" dirty="0"/>
              <a:t>Entrenamiento de fuerza: </a:t>
            </a:r>
            <a:r>
              <a:rPr lang="en-US" dirty="0">
                <a:hlinkClick r:id="rId5"/>
              </a:rPr>
              <a:t>Stronglifts5x5</a:t>
            </a:r>
            <a:r>
              <a:rPr lang="en-US" dirty="0"/>
              <a:t>, </a:t>
            </a:r>
            <a:r>
              <a:rPr lang="en-US" dirty="0" err="1">
                <a:hlinkClick r:id="rId6"/>
              </a:rPr>
              <a:t>Fitbot</a:t>
            </a:r>
            <a:endParaRPr lang="en-US" dirty="0"/>
          </a:p>
          <a:p>
            <a:r>
              <a:rPr lang="en-US" b="1" dirty="0"/>
              <a:t>Actividades al aire libre y senderismo</a:t>
            </a:r>
            <a:r>
              <a:rPr lang="en-US" dirty="0"/>
              <a:t>: </a:t>
            </a:r>
            <a:r>
              <a:rPr lang="en-US" dirty="0" err="1">
                <a:hlinkClick r:id="rId7"/>
              </a:rPr>
              <a:t>Komoot</a:t>
            </a:r>
            <a:r>
              <a:rPr lang="en-US" dirty="0"/>
              <a:t>, </a:t>
            </a:r>
            <a:r>
              <a:rPr lang="en-US" dirty="0" err="1">
                <a:hlinkClick r:id="rId8"/>
              </a:rPr>
              <a:t>AllTrails</a:t>
            </a:r>
            <a:endParaRPr lang="en-US" dirty="0"/>
          </a:p>
          <a:p>
            <a:r>
              <a:rPr lang="en-US" b="1" dirty="0"/>
              <a:t>Fitness general y seguimiento de la actividad: </a:t>
            </a:r>
            <a:r>
              <a:rPr lang="en-US" dirty="0" err="1">
                <a:hlinkClick r:id="rId9"/>
              </a:rPr>
              <a:t>MyFitnessPal</a:t>
            </a:r>
            <a:r>
              <a:rPr lang="en-US" dirty="0"/>
              <a:t>, </a:t>
            </a:r>
            <a:r>
              <a:rPr lang="en-US" dirty="0">
                <a:hlinkClick r:id="rId10"/>
              </a:rPr>
              <a:t>Comunidad </a:t>
            </a:r>
            <a:r>
              <a:rPr lang="en-US" dirty="0" err="1">
                <a:hlinkClick r:id="rId10"/>
              </a:rPr>
              <a:t>FitBit</a:t>
            </a:r>
            <a:endParaRPr lang="en-US" dirty="0"/>
          </a:p>
          <a:p>
            <a:r>
              <a:rPr lang="en-US" b="1" dirty="0"/>
              <a:t>Entrenamiento en intervalos de alta intensidad (HIIT): </a:t>
            </a:r>
            <a:r>
              <a:rPr lang="en-US" dirty="0" err="1">
                <a:hlinkClick r:id="rId11"/>
              </a:rPr>
              <a:t>Freeletics</a:t>
            </a:r>
            <a:endParaRPr lang="en-US" dirty="0"/>
          </a:p>
          <a:p>
            <a:r>
              <a:rPr lang="en-US" b="1" dirty="0"/>
              <a:t>Yoga y atención plena: </a:t>
            </a:r>
            <a:r>
              <a:rPr lang="en-US" dirty="0">
                <a:hlinkClick r:id="rId12"/>
              </a:rPr>
              <a:t>Headspace</a:t>
            </a:r>
            <a:endParaRPr lang="en-US" dirty="0"/>
          </a:p>
          <a:p>
            <a:r>
              <a:rPr lang="en-US" b="1" dirty="0"/>
              <a:t>Entrenamientos corporales y rápidos: </a:t>
            </a:r>
            <a:r>
              <a:rPr lang="en-US" dirty="0">
                <a:hlinkClick r:id="rId13"/>
              </a:rPr>
              <a:t>NTC Nike</a:t>
            </a:r>
            <a:endParaRPr lang="en-US" dirty="0"/>
          </a:p>
          <a:p>
            <a:endParaRPr lang="en-GB" dirty="0"/>
          </a:p>
          <a:p>
            <a:endParaRPr b="0" i="0" u="none" strike="noStrike" cap="none" dirty="0">
              <a:latin typeface="Calibri"/>
              <a:ea typeface="Calibri"/>
              <a:cs typeface="Calibri"/>
              <a:sym typeface="Calibri"/>
            </a:endParaRPr>
          </a:p>
        </p:txBody>
      </p:sp>
    </p:spTree>
    <p:extLst>
      <p:ext uri="{BB962C8B-B14F-4D97-AF65-F5344CB8AC3E}">
        <p14:creationId xmlns:p14="http://schemas.microsoft.com/office/powerpoint/2010/main" val="934731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622800"/>
            <a:ext cx="11059692" cy="605096"/>
          </a:xfrm>
        </p:spPr>
        <p:txBody>
          <a:bodyPr>
            <a:normAutofit fontScale="90000"/>
          </a:bodyPr>
          <a:lstStyle/>
          <a:p>
            <a:r>
              <a:rPr lang="en-GB" dirty="0">
                <a:sym typeface="Calibri"/>
              </a:rPr>
              <a:t>Comparar y contrastar las características y funcionalidades de distintos tipos de aplicaciones.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331806" y="1456060"/>
            <a:ext cx="11512080" cy="4923905"/>
          </a:xfrm>
        </p:spPr>
        <p:txBody>
          <a:bodyPr>
            <a:normAutofit fontScale="85000" lnSpcReduction="20000"/>
          </a:bodyPr>
          <a:lstStyle/>
          <a:p>
            <a:pPr marL="0" marR="0" lvl="0" indent="0" algn="l" rtl="0">
              <a:lnSpc>
                <a:spcPct val="100000"/>
              </a:lnSpc>
              <a:buNone/>
            </a:pPr>
            <a:r>
              <a:rPr lang="en-GB" sz="2600" b="1" i="0" u="none" strike="noStrike" cap="none" dirty="0">
                <a:ea typeface="Calibri"/>
                <a:cs typeface="Calibri"/>
                <a:sym typeface="Calibri"/>
              </a:rPr>
              <a:t>Aplicaciones de entrenamiento y ejercicio </a:t>
            </a:r>
            <a:r>
              <a:rPr lang="en-GB" sz="2600" b="0" i="0" u="none" strike="noStrike" cap="none" dirty="0">
                <a:ea typeface="Calibri"/>
                <a:cs typeface="Calibri"/>
                <a:sym typeface="Calibri"/>
              </a:rPr>
              <a:t>frente a </a:t>
            </a:r>
            <a:r>
              <a:rPr lang="en-GB" sz="2600" b="1" i="0" u="none" strike="noStrike" cap="none" dirty="0">
                <a:ea typeface="Calibri"/>
                <a:cs typeface="Calibri"/>
                <a:sym typeface="Calibri"/>
              </a:rPr>
              <a:t>aplicaciones de entrenador personal</a:t>
            </a:r>
            <a:r>
              <a:rPr lang="en-GB" sz="2600" b="0" i="0" u="none" strike="noStrike" cap="none" dirty="0">
                <a:ea typeface="Calibri"/>
                <a:cs typeface="Calibri"/>
                <a:sym typeface="Calibri"/>
              </a:rPr>
              <a:t>:</a:t>
            </a:r>
            <a:endParaRPr lang="en-GB" sz="2600" dirty="0"/>
          </a:p>
          <a:p>
            <a:pPr marL="241300" marR="0" lvl="0" indent="-342900" algn="l" rtl="0">
              <a:lnSpc>
                <a:spcPct val="100000"/>
              </a:lnSpc>
              <a:buClr>
                <a:srgbClr val="C00000"/>
              </a:buClr>
              <a:buSzPts val="1600"/>
            </a:pPr>
            <a:r>
              <a:rPr lang="en-GB" b="1" i="0" u="none" strike="noStrike" cap="none" dirty="0">
                <a:ea typeface="Calibri"/>
                <a:cs typeface="Calibri"/>
                <a:sym typeface="Calibri"/>
              </a:rPr>
              <a:t>Aplicaciones de entrenamiento y ejercicio</a:t>
            </a:r>
            <a:r>
              <a:rPr lang="en-GB" b="0" i="0" u="none" strike="noStrike" cap="none" dirty="0">
                <a:ea typeface="Calibri"/>
                <a:cs typeface="Calibri"/>
                <a:sym typeface="Calibri"/>
              </a:rPr>
              <a:t>:</a:t>
            </a:r>
            <a:endParaRPr lang="en-GB"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ea typeface="Calibri"/>
                <a:cs typeface="Calibri"/>
                <a:sym typeface="Calibri"/>
              </a:rPr>
              <a:t>Ofrecer una amplia variedad de rutinas de entrenamiento prediseñadas.</a:t>
            </a:r>
            <a:endParaRPr lang="en-GB" sz="2400"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ea typeface="Calibri"/>
                <a:cs typeface="Calibri"/>
                <a:sym typeface="Calibri"/>
              </a:rPr>
              <a:t>Puede no ofrecer recomendaciones personalizadas.</a:t>
            </a:r>
            <a:endParaRPr lang="en-GB" sz="2400"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ea typeface="Calibri"/>
                <a:cs typeface="Calibri"/>
                <a:sym typeface="Calibri"/>
              </a:rPr>
              <a:t>Adecuado para personas que prefieren la flexibilidad en sus opciones de entrenamiento.</a:t>
            </a:r>
            <a:endParaRPr lang="en-GB" sz="2400"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ea typeface="Calibri"/>
                <a:cs typeface="Calibri"/>
                <a:sym typeface="Calibri"/>
              </a:rPr>
              <a:t>Ejemplos: Nike Training Club, 7 Minute Workout.</a:t>
            </a:r>
            <a:endParaRPr lang="en-GB" sz="2400" dirty="0"/>
          </a:p>
          <a:p>
            <a:pPr marL="241300" marR="0" lvl="0" indent="-342900" algn="l" rtl="0">
              <a:lnSpc>
                <a:spcPct val="100000"/>
              </a:lnSpc>
              <a:buClr>
                <a:srgbClr val="C00000"/>
              </a:buClr>
              <a:buSzPts val="1600"/>
            </a:pPr>
            <a:r>
              <a:rPr lang="en-GB" b="1" i="0" u="none" strike="noStrike" cap="none" dirty="0">
                <a:ea typeface="Calibri"/>
                <a:cs typeface="Calibri"/>
                <a:sym typeface="Calibri"/>
              </a:rPr>
              <a:t>Aplicaciones para entrenadores personales</a:t>
            </a:r>
            <a:r>
              <a:rPr lang="en-GB" b="0" i="0" u="none" strike="noStrike" cap="none" dirty="0">
                <a:ea typeface="Calibri"/>
                <a:cs typeface="Calibri"/>
                <a:sym typeface="Calibri"/>
              </a:rPr>
              <a:t>:</a:t>
            </a:r>
            <a:endParaRPr lang="en-GB"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ea typeface="Calibri"/>
                <a:cs typeface="Calibri"/>
                <a:sym typeface="Calibri"/>
              </a:rPr>
              <a:t>Ofrecer planes de fitness personalizados basados en los objetivos individuales, el nivel de forma física y el progreso.</a:t>
            </a:r>
            <a:endParaRPr lang="en-GB" sz="2400"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ea typeface="Calibri"/>
                <a:cs typeface="Calibri"/>
                <a:sym typeface="Calibri"/>
              </a:rPr>
              <a:t>Ajusta los entrenamientos a medida que los usuarios mejoran, garantizando un desafío continuo.</a:t>
            </a:r>
            <a:endParaRPr lang="en-GB" sz="2400"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ea typeface="Calibri"/>
                <a:cs typeface="Calibri"/>
                <a:sym typeface="Calibri"/>
              </a:rPr>
              <a:t>Ideal para usuarios que buscan orientación personalizada y responsabilidad.</a:t>
            </a:r>
            <a:endParaRPr lang="en-GB" sz="2400"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ea typeface="Calibri"/>
                <a:cs typeface="Calibri"/>
                <a:sym typeface="Calibri"/>
              </a:rPr>
              <a:t>Ejemplos: </a:t>
            </a:r>
            <a:r>
              <a:rPr lang="en-GB" sz="2400" b="0" i="0" u="none" strike="noStrike" cap="none" dirty="0" err="1">
                <a:ea typeface="Calibri"/>
                <a:cs typeface="Calibri"/>
                <a:sym typeface="Calibri"/>
              </a:rPr>
              <a:t>Fitbod</a:t>
            </a:r>
            <a:r>
              <a:rPr lang="en-GB" sz="2400" b="0" i="0" u="none" strike="noStrike" cap="none" dirty="0">
                <a:ea typeface="Calibri"/>
                <a:cs typeface="Calibri"/>
                <a:sym typeface="Calibri"/>
              </a:rPr>
              <a:t>, </a:t>
            </a:r>
            <a:r>
              <a:rPr lang="en-GB" sz="2400" b="0" i="0" u="none" strike="noStrike" cap="none" dirty="0" err="1">
                <a:ea typeface="Calibri"/>
                <a:cs typeface="Calibri"/>
                <a:sym typeface="Calibri"/>
              </a:rPr>
              <a:t>Freeletics</a:t>
            </a:r>
            <a:r>
              <a:rPr lang="en-GB" sz="2400" b="0" i="0" u="none" strike="noStrike" cap="none" dirty="0">
                <a:ea typeface="Calibri"/>
                <a:cs typeface="Calibri"/>
                <a:sym typeface="Calibri"/>
              </a:rPr>
              <a:t>.</a:t>
            </a:r>
            <a:endParaRPr lang="en-US" sz="24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3.1.2 </a:t>
            </a:r>
            <a:r>
              <a:rPr lang="en-US" dirty="0">
                <a:solidFill>
                  <a:schemeClr val="bg1"/>
                </a:solidFill>
                <a:effectLst>
                  <a:outerShdw blurRad="38100" dist="38100" dir="2700000" algn="tl">
                    <a:srgbClr val="000000">
                      <a:alpha val="43137"/>
                    </a:srgbClr>
                  </a:outerShdw>
                </a:effectLst>
                <a:latin typeface="+mj-lt"/>
                <a:ea typeface="+mj-ea"/>
                <a:cs typeface="+mj-cs"/>
                <a:sym typeface="Arial"/>
              </a:rPr>
              <a:t>Aplicaciones sanitarias para la actividad física</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763529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457987" y="538578"/>
            <a:ext cx="10515600" cy="893179"/>
          </a:xfrm>
        </p:spPr>
        <p:txBody>
          <a:bodyPr>
            <a:normAutofit/>
          </a:bodyPr>
          <a:lstStyle/>
          <a:p>
            <a:r>
              <a:rPr lang="en-US" altLang="el-GR" sz="2000" dirty="0">
                <a:solidFill>
                  <a:srgbClr val="C01E24"/>
                </a:solidFill>
              </a:rPr>
              <a:t>3.1.3</a:t>
            </a:r>
            <a:r>
              <a:rPr lang="en-US" altLang="el-GR" dirty="0"/>
              <a:t/>
            </a:r>
            <a:br>
              <a:rPr lang="en-US" altLang="el-GR" dirty="0"/>
            </a:br>
            <a:r>
              <a:rPr lang="en-US" altLang="el-GR" dirty="0">
                <a:solidFill>
                  <a:srgbClr val="C01E24"/>
                </a:solidFill>
              </a:rPr>
              <a:t>Integraciones en la vida real</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457987" y="1431757"/>
            <a:ext cx="5157787" cy="503020"/>
          </a:xfrm>
        </p:spPr>
        <p:txBody>
          <a:bodyPr>
            <a:normAutofit/>
          </a:bodyPr>
          <a:lstStyle/>
          <a:p>
            <a:r>
              <a:rPr lang="en-US" sz="2200" dirty="0">
                <a:solidFill>
                  <a:srgbClr val="203864"/>
                </a:solidFill>
                <a:sym typeface="Arial" panose="020B0604020202020204" pitchFamily="34" charset="0"/>
              </a:rPr>
              <a:t>Objetivos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457987" y="2188105"/>
            <a:ext cx="7543013" cy="4011533"/>
          </a:xfrm>
        </p:spPr>
        <p:txBody>
          <a:bodyPr>
            <a:normAutofit fontScale="77500" lnSpcReduction="20000"/>
          </a:bodyPr>
          <a:lstStyle/>
          <a:p>
            <a:pPr lvl="0"/>
            <a:r>
              <a:rPr lang="en-GB" sz="3200" dirty="0">
                <a:sym typeface="Calibri"/>
              </a:rPr>
              <a:t>Ofrecer ideas y ejemplos de cómo las aplicaciones de actividad física pueden integrarse perfectamente en la vida cotidiana.</a:t>
            </a:r>
          </a:p>
          <a:p>
            <a:pPr lvl="0"/>
            <a:r>
              <a:rPr lang="en-GB" sz="3200" dirty="0">
                <a:sym typeface="Calibri"/>
              </a:rPr>
              <a:t> Acortar la distancia entre la teoría y la práctica, dotando a los participantes de los conocimientos y la motivación necesarios para incorporar eficazmente estas aplicaciones a sus rutinas diarias.</a:t>
            </a:r>
          </a:p>
          <a:p>
            <a:pPr lvl="0"/>
            <a:endParaRPr lang="el-GR" sz="2400" dirty="0"/>
          </a:p>
        </p:txBody>
      </p:sp>
      <p:pic>
        <p:nvPicPr>
          <p:cNvPr id="7" name="Picture 2" descr="Ambition abstract concept">
            <a:extLst>
              <a:ext uri="{FF2B5EF4-FFF2-40B4-BE49-F238E27FC236}">
                <a16:creationId xmlns:a16="http://schemas.microsoft.com/office/drawing/2014/main" id="{AA38771E-184B-0B35-8EC6-9157C0441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3780" y="1079999"/>
            <a:ext cx="4578219" cy="45782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BBB83FA-F5FC-D165-F32D-77B16CA04A93}"/>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Diseñado por </a:t>
            </a:r>
            <a:r>
              <a:rPr lang="en-US" sz="1200" dirty="0" err="1">
                <a:hlinkClick r:id="rId4"/>
              </a:rPr>
              <a:t>Freepik</a:t>
            </a:r>
            <a:endParaRPr lang="el-GR" sz="12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B93F2A-1D72-5890-618F-5F512911B31C}"/>
              </a:ext>
            </a:extLst>
          </p:cNvPr>
          <p:cNvSpPr>
            <a:spLocks noGrp="1"/>
          </p:cNvSpPr>
          <p:nvPr>
            <p:ph type="title"/>
          </p:nvPr>
        </p:nvSpPr>
        <p:spPr>
          <a:xfrm>
            <a:off x="557999" y="797724"/>
            <a:ext cx="11396576" cy="599188"/>
          </a:xfrm>
        </p:spPr>
        <p:txBody>
          <a:bodyPr/>
          <a:lstStyle/>
          <a:p>
            <a:r>
              <a:rPr lang="en-US" dirty="0"/>
              <a:t>Seguimiento de pasos, distancia y calorías</a:t>
            </a:r>
            <a:endParaRPr lang="el-GR" dirty="0"/>
          </a:p>
        </p:txBody>
      </p:sp>
      <p:sp>
        <p:nvSpPr>
          <p:cNvPr id="3" name="Θέση περιεχομένου 2">
            <a:extLst>
              <a:ext uri="{FF2B5EF4-FFF2-40B4-BE49-F238E27FC236}">
                <a16:creationId xmlns:a16="http://schemas.microsoft.com/office/drawing/2014/main" id="{44C70CBD-33E6-8C6C-820E-00CF45883F5B}"/>
              </a:ext>
            </a:extLst>
          </p:cNvPr>
          <p:cNvSpPr>
            <a:spLocks noGrp="1"/>
          </p:cNvSpPr>
          <p:nvPr>
            <p:ph sz="half" idx="1"/>
          </p:nvPr>
        </p:nvSpPr>
        <p:spPr>
          <a:xfrm>
            <a:off x="557999" y="1607495"/>
            <a:ext cx="9274490" cy="4893408"/>
          </a:xfrm>
        </p:spPr>
        <p:txBody>
          <a:bodyPr/>
          <a:lstStyle/>
          <a:p>
            <a:pPr marL="0" indent="0">
              <a:buNone/>
            </a:pPr>
            <a:r>
              <a:rPr lang="en-US" dirty="0"/>
              <a:t>¿Cómo ayudan las aplicaciones de seguimiento de la actividad a controlar la actividad física diaria? </a:t>
            </a:r>
            <a:br>
              <a:rPr lang="en-US" dirty="0"/>
            </a:br>
            <a:endParaRPr lang="en-US" dirty="0"/>
          </a:p>
          <a:p>
            <a:r>
              <a:rPr lang="en-US" dirty="0"/>
              <a:t>Las aplicaciones de seguimiento de la actividad utilizan sensores integrados, como acelerómetros y GPS, para registrar el número de pasos dados.</a:t>
            </a:r>
          </a:p>
          <a:p>
            <a:r>
              <a:rPr lang="en-US" dirty="0"/>
              <a:t>También calculan la distancia recorrida durante paseos, carreras u otras actividades.</a:t>
            </a:r>
          </a:p>
          <a:p>
            <a:r>
              <a:rPr lang="en-US" dirty="0"/>
              <a:t>El seguimiento calórico calcula las calorías quemadas en función del tipo de actividad y su duración.</a:t>
            </a:r>
          </a:p>
          <a:p>
            <a:endParaRPr lang="el-GR" dirty="0"/>
          </a:p>
        </p:txBody>
      </p:sp>
      <p:sp>
        <p:nvSpPr>
          <p:cNvPr id="5" name="Ορθογώνιο 7">
            <a:extLst>
              <a:ext uri="{FF2B5EF4-FFF2-40B4-BE49-F238E27FC236}">
                <a16:creationId xmlns:a16="http://schemas.microsoft.com/office/drawing/2014/main" id="{AEF112D7-DCB2-F8E1-6E76-1DD970D993C3}"/>
              </a:ext>
            </a:extLst>
          </p:cNvPr>
          <p:cNvSpPr/>
          <p:nvPr/>
        </p:nvSpPr>
        <p:spPr>
          <a:xfrm>
            <a:off x="9369911" y="-3933"/>
            <a:ext cx="2820830"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3.1.3 Integraciones en la vida real</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8802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80EC8A-A8F4-59FE-5AF3-C907156EAB6A}"/>
              </a:ext>
            </a:extLst>
          </p:cNvPr>
          <p:cNvSpPr>
            <a:spLocks noGrp="1"/>
          </p:cNvSpPr>
          <p:nvPr>
            <p:ph type="title"/>
          </p:nvPr>
        </p:nvSpPr>
        <p:spPr/>
        <p:txBody>
          <a:bodyPr/>
          <a:lstStyle/>
          <a:p>
            <a:r>
              <a:rPr lang="en-GB" dirty="0">
                <a:sym typeface="Calibri"/>
              </a:rPr>
              <a:t>Establezca objetivos y controle los progresos</a:t>
            </a:r>
            <a:endParaRPr lang="el-GR" dirty="0"/>
          </a:p>
        </p:txBody>
      </p:sp>
      <p:sp>
        <p:nvSpPr>
          <p:cNvPr id="3" name="Θέση περιεχομένου 2">
            <a:extLst>
              <a:ext uri="{FF2B5EF4-FFF2-40B4-BE49-F238E27FC236}">
                <a16:creationId xmlns:a16="http://schemas.microsoft.com/office/drawing/2014/main" id="{811D8657-7298-B0FD-B555-E8E8D3B95CBE}"/>
              </a:ext>
            </a:extLst>
          </p:cNvPr>
          <p:cNvSpPr>
            <a:spLocks noGrp="1"/>
          </p:cNvSpPr>
          <p:nvPr>
            <p:ph idx="1"/>
          </p:nvPr>
        </p:nvSpPr>
        <p:spPr>
          <a:xfrm>
            <a:off x="557998" y="1799999"/>
            <a:ext cx="11059691" cy="4865977"/>
          </a:xfrm>
        </p:spPr>
        <p:txBody>
          <a:bodyPr/>
          <a:lstStyle/>
          <a:p>
            <a:r>
              <a:rPr lang="en-US" dirty="0"/>
              <a:t>Los usuarios pueden establecer objetivos de fitness personalizados, ya sea un recuento de pasos diarios, un objetivo de kilometraje semanal o un objetivo de quema de calorías.</a:t>
            </a:r>
          </a:p>
          <a:p>
            <a:r>
              <a:rPr lang="en-US" dirty="0"/>
              <a:t> La aplicación realiza un seguimiento de los progresos en tiempo real, lo que ayuda a los usuarios a mantenerse motivados mientras trabajan para alcanzar sus objetivos.</a:t>
            </a:r>
          </a:p>
          <a:p>
            <a:r>
              <a:rPr lang="en-US" dirty="0"/>
              <a:t> Las representaciones visuales del progreso, como gráficos y tablas, ofrecen una visión clara de los logros.</a:t>
            </a:r>
          </a:p>
          <a:p>
            <a:endParaRPr lang="el-GR" dirty="0"/>
          </a:p>
        </p:txBody>
      </p:sp>
      <p:sp>
        <p:nvSpPr>
          <p:cNvPr id="4" name="Ορθογώνιο 7">
            <a:extLst>
              <a:ext uri="{FF2B5EF4-FFF2-40B4-BE49-F238E27FC236}">
                <a16:creationId xmlns:a16="http://schemas.microsoft.com/office/drawing/2014/main" id="{6C042DC2-08A5-AEC0-00B6-EDCA37E9F431}"/>
              </a:ext>
            </a:extLst>
          </p:cNvPr>
          <p:cNvSpPr/>
          <p:nvPr/>
        </p:nvSpPr>
        <p:spPr>
          <a:xfrm>
            <a:off x="9369911" y="-3933"/>
            <a:ext cx="2820830"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3.1.3 Integraciones en la vida real</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2875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Socios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 </a:t>
              </a:r>
              <a:r>
                <a:rPr lang="de-DE" sz="1050" b="0" i="0" dirty="0">
                  <a:solidFill>
                    <a:srgbClr val="203864"/>
                  </a:solidFill>
                  <a:effectLst/>
                  <a:latin typeface="Roboto" panose="02000000000000000000" pitchFamily="2" charset="0"/>
                </a:rPr>
                <a:t>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ALEMANIA</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ESPAÑA</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ATENAS, GRECIA</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UNIVERSIDAD DE VALENCIA</a:t>
              </a:r>
            </a:p>
            <a:p>
              <a:pPr algn="ctr" fontAlgn="base"/>
              <a:r>
                <a:rPr lang="es-ES" sz="1000" b="0" i="0" dirty="0">
                  <a:solidFill>
                    <a:srgbClr val="414042"/>
                  </a:solidFill>
                  <a:effectLst/>
                  <a:latin typeface="Roboto" panose="02000000000000000000" pitchFamily="2" charset="0"/>
                </a:rPr>
                <a:t>VALENCIA, ESPAÑA</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ALEMANIA</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ITALIA</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CONEXIONES</a:t>
            </a:r>
          </a:p>
          <a:p>
            <a:pPr algn="ctr" fontAlgn="base"/>
            <a:r>
              <a:rPr lang="es-ES" sz="1100" b="0" i="0" dirty="0">
                <a:solidFill>
                  <a:srgbClr val="414042"/>
                </a:solidFill>
                <a:effectLst/>
                <a:latin typeface="Roboto" panose="02000000000000000000" pitchFamily="2" charset="0"/>
              </a:rPr>
              <a:t>ATENAS, GRECIA</a:t>
            </a:r>
          </a:p>
          <a:p>
            <a:pPr algn="ctr" fontAlgn="base"/>
            <a:r>
              <a:rPr lang="es-ES" sz="1100" dirty="0">
                <a:solidFill>
                  <a:srgbClr val="D71920"/>
                </a:solidFill>
                <a:latin typeface="Roboto" panose="02000000000000000000" pitchFamily="2" charset="0"/>
                <a:hlinkClick r:id="rId15"/>
              </a:rPr>
              <a:t>www.connexions.gr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ESTRASBURGO, FRANCIA</a:t>
            </a:r>
          </a:p>
          <a:p>
            <a:pPr algn="ctr" fontAlgn="base"/>
            <a:r>
              <a:rPr lang="es-ES" sz="1100" dirty="0">
                <a:solidFill>
                  <a:srgbClr val="D71920"/>
                </a:solidFill>
                <a:latin typeface="Roboto" panose="02000000000000000000" pitchFamily="2" charset="0"/>
                <a:hlinkClick r:id="rId18"/>
              </a:rPr>
              <a:t>www.amsed.fr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CHIPRE</a:t>
            </a:r>
          </a:p>
          <a:p>
            <a:pPr algn="ctr" fontAlgn="base"/>
            <a:r>
              <a:rPr lang="es-ES" sz="1100" dirty="0">
                <a:solidFill>
                  <a:srgbClr val="D71920"/>
                </a:solidFill>
                <a:latin typeface="Roboto" panose="02000000000000000000" pitchFamily="2" charset="0"/>
                <a:hlinkClick r:id="rId19"/>
              </a:rPr>
              <a:t>www.resetcy.com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16EA88-4E44-2CB8-82AB-707CC327F02C}"/>
              </a:ext>
            </a:extLst>
          </p:cNvPr>
          <p:cNvSpPr>
            <a:spLocks noGrp="1"/>
          </p:cNvSpPr>
          <p:nvPr>
            <p:ph type="title"/>
          </p:nvPr>
        </p:nvSpPr>
        <p:spPr/>
        <p:txBody>
          <a:bodyPr/>
          <a:lstStyle/>
          <a:p>
            <a:r>
              <a:rPr lang="en-US" dirty="0"/>
              <a:t>Sincronización con dispositivos portátiles</a:t>
            </a:r>
            <a:endParaRPr lang="el-GR" dirty="0"/>
          </a:p>
        </p:txBody>
      </p:sp>
      <p:sp>
        <p:nvSpPr>
          <p:cNvPr id="3" name="Θέση περιεχομένου 2">
            <a:extLst>
              <a:ext uri="{FF2B5EF4-FFF2-40B4-BE49-F238E27FC236}">
                <a16:creationId xmlns:a16="http://schemas.microsoft.com/office/drawing/2014/main" id="{ABA358BA-8BB2-9969-D3FB-1442A3FDBAB0}"/>
              </a:ext>
            </a:extLst>
          </p:cNvPr>
          <p:cNvSpPr>
            <a:spLocks noGrp="1"/>
          </p:cNvSpPr>
          <p:nvPr>
            <p:ph idx="1"/>
          </p:nvPr>
        </p:nvSpPr>
        <p:spPr>
          <a:xfrm>
            <a:off x="557998" y="1799999"/>
            <a:ext cx="10027527" cy="4865977"/>
          </a:xfrm>
        </p:spPr>
        <p:txBody>
          <a:bodyPr/>
          <a:lstStyle/>
          <a:p>
            <a:r>
              <a:rPr lang="en-US" dirty="0"/>
              <a:t>Muchas aplicaciones de seguimiento de la actividad se sincronizan a la perfección con dispositivos portátiles como pulseras de fitness, relojes inteligentes y pulsómetros.</a:t>
            </a:r>
          </a:p>
          <a:p>
            <a:r>
              <a:rPr lang="en-US" dirty="0"/>
              <a:t>Esta integración garantiza que los datos recogidos por los wearables, como la frecuencia cardiaca, los patrones de sueño y los niveles de actividad, se transfieran automáticamente a la aplicación.</a:t>
            </a:r>
          </a:p>
          <a:p>
            <a:r>
              <a:rPr lang="en-US" dirty="0"/>
              <a:t>Los usuarios pueden acceder a información exhaustiva y tendencias sobre su salud y forma física, todo en un mismo lugar.</a:t>
            </a:r>
          </a:p>
          <a:p>
            <a:endParaRPr lang="el-GR" dirty="0"/>
          </a:p>
        </p:txBody>
      </p:sp>
      <p:sp>
        <p:nvSpPr>
          <p:cNvPr id="4" name="Ορθογώνιο 7">
            <a:extLst>
              <a:ext uri="{FF2B5EF4-FFF2-40B4-BE49-F238E27FC236}">
                <a16:creationId xmlns:a16="http://schemas.microsoft.com/office/drawing/2014/main" id="{F0A43EA5-A9B9-7E87-AD49-D93DFF230684}"/>
              </a:ext>
            </a:extLst>
          </p:cNvPr>
          <p:cNvSpPr/>
          <p:nvPr/>
        </p:nvSpPr>
        <p:spPr>
          <a:xfrm>
            <a:off x="9371170" y="-46428"/>
            <a:ext cx="2820830"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3.1.3 Integraciones en la vida real</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14786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624F7756-4CEB-81A2-51EC-2802A2FAD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858" y="1570036"/>
            <a:ext cx="4768142" cy="47681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3307EDB-EF85-C92E-749D-6EFDE154720E}"/>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Diseñado por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466388"/>
            <a:ext cx="10920126" cy="893179"/>
          </a:xfrm>
        </p:spPr>
        <p:txBody>
          <a:bodyPr>
            <a:normAutofit fontScale="90000"/>
          </a:bodyPr>
          <a:lstStyle/>
          <a:p>
            <a:pPr lvl="0"/>
            <a:r>
              <a:rPr lang="en-US" altLang="el-GR" sz="2000" dirty="0">
                <a:solidFill>
                  <a:srgbClr val="C01E24"/>
                </a:solidFill>
              </a:rPr>
              <a:t>3.1.4</a:t>
            </a:r>
            <a:r>
              <a:rPr lang="en-US" altLang="el-GR" dirty="0"/>
              <a:t/>
            </a:r>
            <a:br>
              <a:rPr lang="en-US" altLang="el-GR" dirty="0"/>
            </a:br>
            <a:r>
              <a:rPr lang="en-US" altLang="el-GR" dirty="0">
                <a:solidFill>
                  <a:srgbClr val="C01E24"/>
                </a:solidFill>
              </a:rPr>
              <a:t>Navegación por las aplicaciones de salud para la actividad física</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617621" y="1359567"/>
            <a:ext cx="5157787" cy="503020"/>
          </a:xfrm>
        </p:spPr>
        <p:txBody>
          <a:bodyPr>
            <a:normAutofit/>
          </a:bodyPr>
          <a:lstStyle/>
          <a:p>
            <a:r>
              <a:rPr lang="en-US" sz="2200" dirty="0">
                <a:solidFill>
                  <a:srgbClr val="203864"/>
                </a:solidFill>
                <a:sym typeface="Arial" panose="020B0604020202020204" pitchFamily="34" charset="0"/>
              </a:rPr>
              <a:t>Objetivos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437147" y="2055759"/>
            <a:ext cx="7587916" cy="4143920"/>
          </a:xfrm>
        </p:spPr>
        <p:txBody>
          <a:bodyPr>
            <a:normAutofit/>
          </a:bodyPr>
          <a:lstStyle/>
          <a:p>
            <a:pPr lvl="0"/>
            <a:r>
              <a:rPr lang="en-GB" sz="2400" dirty="0">
                <a:sym typeface="Calibri"/>
              </a:rPr>
              <a:t>Ayudar a los participantes a comprender, utilizar y aprovechar al máximo las aplicaciones de salud y forma física.</a:t>
            </a:r>
          </a:p>
          <a:p>
            <a:pPr lvl="0"/>
            <a:r>
              <a:rPr lang="en-GB" sz="2400" dirty="0">
                <a:sym typeface="Calibri"/>
              </a:rPr>
              <a:t>Mejorar los niveles de actividad física y la salud general de los participantes.</a:t>
            </a:r>
          </a:p>
        </p:txBody>
      </p:sp>
    </p:spTree>
    <p:extLst>
      <p:ext uri="{BB962C8B-B14F-4D97-AF65-F5344CB8AC3E}">
        <p14:creationId xmlns:p14="http://schemas.microsoft.com/office/powerpoint/2010/main" val="358170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3.1.5</a:t>
            </a:r>
            <a:r>
              <a:rPr lang="en-US" altLang="el-GR" dirty="0"/>
              <a:t/>
            </a:r>
            <a:br>
              <a:rPr lang="en-US" altLang="el-GR" dirty="0"/>
            </a:br>
            <a:r>
              <a:rPr lang="en-US" altLang="el-GR" dirty="0">
                <a:solidFill>
                  <a:srgbClr val="C01E24"/>
                </a:solidFill>
              </a:rPr>
              <a:t>Fijación de objetivos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Objetivos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2998298"/>
          </a:xfrm>
        </p:spPr>
        <p:txBody>
          <a:bodyPr>
            <a:normAutofit/>
          </a:bodyPr>
          <a:lstStyle/>
          <a:p>
            <a:pPr lvl="0"/>
            <a:r>
              <a:rPr lang="en-US" sz="2000" dirty="0"/>
              <a:t>Conocer la importancia de fijar objetivos.</a:t>
            </a:r>
          </a:p>
          <a:p>
            <a:pPr lvl="0"/>
            <a:r>
              <a:rPr lang="en-US" sz="2000" dirty="0"/>
              <a:t>Familiarizarse con la técnica de los objetivos SMART. </a:t>
            </a:r>
            <a:endParaRPr lang="el-GR" sz="2000" dirty="0"/>
          </a:p>
        </p:txBody>
      </p:sp>
      <p:pic>
        <p:nvPicPr>
          <p:cNvPr id="7" name="Picture 2" descr="Ambition abstract concept">
            <a:extLst>
              <a:ext uri="{FF2B5EF4-FFF2-40B4-BE49-F238E27FC236}">
                <a16:creationId xmlns:a16="http://schemas.microsoft.com/office/drawing/2014/main" id="{DAF399F5-2691-380F-E7ED-42440CEC1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3A53DC0-F437-8395-5D1C-A67B6719B171}"/>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Diseñado por </a:t>
            </a:r>
            <a:r>
              <a:rPr lang="en-US" sz="1200" dirty="0" err="1">
                <a:hlinkClick r:id="rId4"/>
              </a:rPr>
              <a:t>Freepik</a:t>
            </a:r>
            <a:endParaRPr lang="el-GR" sz="1200" dirty="0"/>
          </a:p>
        </p:txBody>
      </p:sp>
    </p:spTree>
    <p:extLst>
      <p:ext uri="{BB962C8B-B14F-4D97-AF65-F5344CB8AC3E}">
        <p14:creationId xmlns:p14="http://schemas.microsoft.com/office/powerpoint/2010/main" val="2982799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606126" y="497306"/>
            <a:ext cx="11059692" cy="728162"/>
          </a:xfrm>
        </p:spPr>
        <p:txBody>
          <a:bodyPr>
            <a:noAutofit/>
          </a:bodyPr>
          <a:lstStyle/>
          <a:p>
            <a:r>
              <a:rPr lang="en-GB" sz="2800" dirty="0"/>
              <a:t>Fijación de objetivos: ¿Por qué es necesario?</a:t>
            </a:r>
            <a:endParaRPr lang="en-US" sz="2800"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200530" y="1570581"/>
            <a:ext cx="11059693" cy="3941326"/>
          </a:xfrm>
        </p:spPr>
        <p:txBody>
          <a:bodyPr>
            <a:normAutofit/>
          </a:bodyPr>
          <a:lstStyle/>
          <a:p>
            <a:r>
              <a:rPr lang="en-US" sz="2400" dirty="0"/>
              <a:t>El establecimiento de objetivos es una intervención clave para quienes desean realizar cambios de comportamiento, como cambios en los hábitos alimentarios.</a:t>
            </a:r>
          </a:p>
          <a:p>
            <a:r>
              <a:rPr lang="en-US" sz="2400" dirty="0"/>
              <a:t>Visualizar lo que tenemos que hacer para alcanzar nuestros objetivos puede aumentar las probabilidades de que </a:t>
            </a:r>
            <a:r>
              <a:rPr lang="en-US" sz="2400" b="1" dirty="0"/>
              <a:t>realmente los </a:t>
            </a:r>
            <a:r>
              <a:rPr lang="en-US" sz="2400" dirty="0"/>
              <a:t>consigamos. </a:t>
            </a:r>
          </a:p>
          <a:p>
            <a:r>
              <a:rPr lang="en-US" sz="2400" dirty="0"/>
              <a:t>Los objetivos son una forma de motivación; proporcionan una dirección y una sensación de realización personal, y también ayudan a seguir los progresos. </a:t>
            </a:r>
          </a:p>
          <a:p>
            <a:endParaRPr lang="en-US" sz="2400" dirty="0"/>
          </a:p>
          <a:p>
            <a:pPr lvl="1">
              <a:buFont typeface="Wingdings" panose="05000000000000000000" pitchFamily="2" charset="2"/>
              <a:buChar char="Ø"/>
            </a:pPr>
            <a:r>
              <a:rPr lang="en-US" sz="2400" dirty="0"/>
              <a:t>El </a:t>
            </a:r>
            <a:r>
              <a:rPr lang="en-US" sz="2400" b="1" dirty="0"/>
              <a:t>acrónimo SMART </a:t>
            </a:r>
            <a:r>
              <a:rPr lang="en-US" sz="2400" dirty="0"/>
              <a:t>puede servir de guía en el proceso de fijación de objetivos.</a:t>
            </a:r>
            <a:endParaRPr lang="en-US" dirty="0"/>
          </a:p>
          <a:p>
            <a:endParaRPr lang="en-US" sz="2400" dirty="0"/>
          </a:p>
          <a:p>
            <a:endParaRPr lang="en-US" sz="24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10329705" y="-3933"/>
            <a:ext cx="1861036"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3.1.5 Fijación de objetivos </a:t>
            </a:r>
            <a:endParaRPr lang="en-US" dirty="0">
              <a:solidFill>
                <a:schemeClr val="bg1"/>
              </a:solidFill>
              <a:effectLst>
                <a:outerShdw blurRad="38100" dist="38100" dir="2700000" algn="tl">
                  <a:srgbClr val="000000">
                    <a:alpha val="43137"/>
                  </a:srgbClr>
                </a:outerShdw>
              </a:effectLst>
            </a:endParaRPr>
          </a:p>
        </p:txBody>
      </p:sp>
      <p:sp>
        <p:nvSpPr>
          <p:cNvPr id="4" name="Ορθογώνιο 3"/>
          <p:cNvSpPr/>
          <p:nvPr/>
        </p:nvSpPr>
        <p:spPr>
          <a:xfrm>
            <a:off x="3327457" y="5511907"/>
            <a:ext cx="4521758" cy="532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effectLst>
                  <a:outerShdw blurRad="38100" dist="38100" dir="2700000" algn="tl">
                    <a:srgbClr val="000000">
                      <a:alpha val="43137"/>
                    </a:srgbClr>
                  </a:outerShdw>
                </a:effectLst>
              </a:rPr>
              <a:t>Pero... ¿qué significa SMART? </a:t>
            </a:r>
            <a:endParaRPr lang="el-GR" sz="2400" dirty="0">
              <a:effectLst>
                <a:outerShdw blurRad="38100" dist="38100" dir="2700000" algn="tl">
                  <a:srgbClr val="000000">
                    <a:alpha val="43137"/>
                  </a:srgbClr>
                </a:outerShdw>
              </a:effectLst>
            </a:endParaRPr>
          </a:p>
        </p:txBody>
      </p:sp>
      <p:sp>
        <p:nvSpPr>
          <p:cNvPr id="11" name="Επεξήγηση με γραμμή 2 10"/>
          <p:cNvSpPr/>
          <p:nvPr/>
        </p:nvSpPr>
        <p:spPr>
          <a:xfrm>
            <a:off x="4628984" y="4259433"/>
            <a:ext cx="6801016" cy="444913"/>
          </a:xfrm>
          <a:prstGeom prst="borderCallout2">
            <a:avLst>
              <a:gd name="adj1" fmla="val 57748"/>
              <a:gd name="adj2" fmla="val -2482"/>
              <a:gd name="adj3" fmla="val 61647"/>
              <a:gd name="adj4" fmla="val -15860"/>
              <a:gd name="adj5" fmla="val 128346"/>
              <a:gd name="adj6" fmla="val -262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effectLst>
                  <a:outerShdw blurRad="38100" dist="38100" dir="2700000" algn="tl">
                    <a:srgbClr val="000000">
                      <a:alpha val="43137"/>
                    </a:srgbClr>
                  </a:outerShdw>
                </a:effectLst>
              </a:rPr>
              <a:t>La forma más habitual de fijar objetivos hoy en día</a:t>
            </a:r>
            <a:endParaRPr lang="el-GR"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4241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374169" y="586483"/>
            <a:ext cx="11396576" cy="599188"/>
          </a:xfrm>
        </p:spPr>
        <p:txBody>
          <a:bodyPr>
            <a:noAutofit/>
          </a:bodyPr>
          <a:lstStyle/>
          <a:p>
            <a:r>
              <a:rPr lang="en-GB" dirty="0"/>
              <a:t>Técnica: fijación de objetivos ''SMART</a:t>
            </a:r>
            <a:endParaRPr lang="en-US" dirty="0"/>
          </a:p>
        </p:txBody>
      </p:sp>
      <p:sp>
        <p:nvSpPr>
          <p:cNvPr id="2" name="Θέση περιεχομένου 1"/>
          <p:cNvSpPr>
            <a:spLocks noGrp="1"/>
          </p:cNvSpPr>
          <p:nvPr>
            <p:ph sz="half" idx="2"/>
          </p:nvPr>
        </p:nvSpPr>
        <p:spPr>
          <a:xfrm>
            <a:off x="7594421" y="1574365"/>
            <a:ext cx="4317098" cy="4190480"/>
          </a:xfrm>
        </p:spPr>
        <p:txBody>
          <a:bodyPr>
            <a:noAutofit/>
          </a:bodyPr>
          <a:lstStyle/>
          <a:p>
            <a:pPr>
              <a:buClr>
                <a:srgbClr val="92D050"/>
              </a:buClr>
            </a:pPr>
            <a:r>
              <a:rPr lang="en-US" sz="2600" dirty="0">
                <a:solidFill>
                  <a:srgbClr val="92D050"/>
                </a:solidFill>
              </a:rPr>
              <a:t>Específico</a:t>
            </a:r>
            <a:r>
              <a:rPr lang="en-US" sz="2600" dirty="0"/>
              <a:t/>
            </a:r>
            <a:br>
              <a:rPr lang="en-US" sz="2600" dirty="0"/>
            </a:br>
            <a:endParaRPr lang="en-US" sz="2600" dirty="0"/>
          </a:p>
          <a:p>
            <a:pPr>
              <a:buClr>
                <a:schemeClr val="accent1">
                  <a:lumMod val="60000"/>
                  <a:lumOff val="40000"/>
                </a:schemeClr>
              </a:buClr>
            </a:pPr>
            <a:r>
              <a:rPr lang="en-US" sz="2600" dirty="0" err="1" smtClean="0">
                <a:solidFill>
                  <a:schemeClr val="accent1">
                    <a:lumMod val="60000"/>
                    <a:lumOff val="40000"/>
                  </a:schemeClr>
                </a:solidFill>
              </a:rPr>
              <a:t>Medible</a:t>
            </a:r>
            <a:r>
              <a:rPr lang="en-US" sz="2600" dirty="0"/>
              <a:t/>
            </a:r>
            <a:br>
              <a:rPr lang="en-US" sz="2600" dirty="0"/>
            </a:br>
            <a:endParaRPr lang="en-US" sz="2600" dirty="0"/>
          </a:p>
          <a:p>
            <a:pPr>
              <a:buClr>
                <a:srgbClr val="ED7D31"/>
              </a:buClr>
            </a:pPr>
            <a:r>
              <a:rPr lang="en-US" sz="2600" dirty="0">
                <a:solidFill>
                  <a:srgbClr val="ED7D31"/>
                </a:solidFill>
              </a:rPr>
              <a:t>Alcanzable</a:t>
            </a:r>
            <a:r>
              <a:rPr lang="en-US" sz="2600" dirty="0"/>
              <a:t/>
            </a:r>
            <a:br>
              <a:rPr lang="en-US" sz="2600" dirty="0"/>
            </a:br>
            <a:endParaRPr lang="en-US" sz="2600" dirty="0"/>
          </a:p>
          <a:p>
            <a:pPr>
              <a:buClr>
                <a:srgbClr val="9933FF"/>
              </a:buClr>
            </a:pPr>
            <a:r>
              <a:rPr lang="en-US" sz="2600" dirty="0" err="1" smtClean="0">
                <a:solidFill>
                  <a:srgbClr val="9933FF"/>
                </a:solidFill>
              </a:rPr>
              <a:t>Realistas</a:t>
            </a:r>
            <a:r>
              <a:rPr lang="en-US" sz="2600" dirty="0" smtClean="0">
                <a:solidFill>
                  <a:srgbClr val="9933FF"/>
                </a:solidFill>
              </a:rPr>
              <a:t> </a:t>
            </a:r>
            <a:r>
              <a:rPr lang="en-US" sz="2600" b="1" dirty="0" smtClean="0"/>
              <a:t> </a:t>
            </a:r>
            <a:r>
              <a:rPr lang="en-US" sz="2600" b="1" dirty="0"/>
              <a:t/>
            </a:r>
            <a:br>
              <a:rPr lang="en-US" sz="2600" b="1" dirty="0"/>
            </a:br>
            <a:endParaRPr lang="en-US" sz="2600" b="1" dirty="0"/>
          </a:p>
          <a:p>
            <a:pPr>
              <a:buClr>
                <a:srgbClr val="FF3399"/>
              </a:buClr>
            </a:pPr>
            <a:r>
              <a:rPr lang="en-US" sz="2600" dirty="0" smtClean="0">
                <a:solidFill>
                  <a:srgbClr val="FF3399"/>
                </a:solidFill>
              </a:rPr>
              <a:t>De </a:t>
            </a:r>
            <a:r>
              <a:rPr lang="en-US" sz="2600" dirty="0" err="1" smtClean="0">
                <a:solidFill>
                  <a:srgbClr val="FF3399"/>
                </a:solidFill>
              </a:rPr>
              <a:t>duración</a:t>
            </a:r>
            <a:r>
              <a:rPr lang="en-US" sz="2600" dirty="0" smtClean="0">
                <a:solidFill>
                  <a:srgbClr val="FF3399"/>
                </a:solidFill>
              </a:rPr>
              <a:t> </a:t>
            </a:r>
            <a:r>
              <a:rPr lang="en-US" sz="2600" dirty="0" err="1" smtClean="0">
                <a:solidFill>
                  <a:srgbClr val="FF3399"/>
                </a:solidFill>
              </a:rPr>
              <a:t>determinada</a:t>
            </a:r>
            <a:endParaRPr lang="en-US" sz="2600" dirty="0">
              <a:solidFill>
                <a:srgbClr val="FF3399"/>
              </a:solidFill>
            </a:endParaRPr>
          </a:p>
        </p:txBody>
      </p:sp>
      <p:sp>
        <p:nvSpPr>
          <p:cNvPr id="7" name="Ορθογώνιο 1">
            <a:extLst>
              <a:ext uri="{FF2B5EF4-FFF2-40B4-BE49-F238E27FC236}">
                <a16:creationId xmlns:a16="http://schemas.microsoft.com/office/drawing/2014/main" id="{ED2F4DDC-EDFB-2077-F4D4-7EFCA890F8B7}"/>
              </a:ext>
            </a:extLst>
          </p:cNvPr>
          <p:cNvSpPr/>
          <p:nvPr/>
        </p:nvSpPr>
        <p:spPr>
          <a:xfrm>
            <a:off x="9752970" y="6394648"/>
            <a:ext cx="2411718" cy="276999"/>
          </a:xfrm>
          <a:prstGeom prst="rect">
            <a:avLst/>
          </a:prstGeom>
        </p:spPr>
        <p:txBody>
          <a:bodyPr wrap="square">
            <a:spAutoFit/>
          </a:bodyPr>
          <a:lstStyle/>
          <a:p>
            <a:pPr algn="r"/>
            <a:r>
              <a:rPr lang="en-US" sz="1200" dirty="0">
                <a:hlinkClick r:id="rId3"/>
              </a:rPr>
              <a:t>Fuente| </a:t>
            </a:r>
            <a:r>
              <a:rPr lang="en-US" sz="1200" dirty="0">
                <a:hlinkClick r:id="rId4"/>
              </a:rPr>
              <a:t>Licencia Pixabay</a:t>
            </a:r>
            <a:endParaRPr lang="en-US" sz="1200" dirty="0"/>
          </a:p>
        </p:txBody>
      </p:sp>
      <p:pic>
        <p:nvPicPr>
          <p:cNvPr id="1026" name="Picture 2" descr="Free goals smart target illust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69" y="1995512"/>
            <a:ext cx="6253137" cy="439913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7">
            <a:extLst>
              <a:ext uri="{FF2B5EF4-FFF2-40B4-BE49-F238E27FC236}">
                <a16:creationId xmlns:a16="http://schemas.microsoft.com/office/drawing/2014/main" id="{ACADD52B-DDE3-06CB-7D2C-2B84BD68C4B5}"/>
              </a:ext>
            </a:extLst>
          </p:cNvPr>
          <p:cNvSpPr/>
          <p:nvPr/>
        </p:nvSpPr>
        <p:spPr>
          <a:xfrm>
            <a:off x="10329705" y="-3933"/>
            <a:ext cx="1861036"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3.1.5 Fijación de objetivos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38793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293306" y="610769"/>
            <a:ext cx="11059692" cy="728162"/>
          </a:xfrm>
        </p:spPr>
        <p:txBody>
          <a:bodyPr>
            <a:noAutofit/>
          </a:bodyPr>
          <a:lstStyle/>
          <a:p>
            <a:r>
              <a:rPr lang="en-GB" sz="2800" dirty="0"/>
              <a:t>Fijación de objetivos ''SMART'': Explicado (1)</a:t>
            </a:r>
            <a:endParaRPr lang="en-US" sz="2800" dirty="0"/>
          </a:p>
        </p:txBody>
      </p:sp>
      <p:sp>
        <p:nvSpPr>
          <p:cNvPr id="2" name="Θέση περιεχομένου 1"/>
          <p:cNvSpPr>
            <a:spLocks noGrp="1"/>
          </p:cNvSpPr>
          <p:nvPr>
            <p:ph idx="1"/>
          </p:nvPr>
        </p:nvSpPr>
        <p:spPr>
          <a:xfrm>
            <a:off x="486155" y="1338931"/>
            <a:ext cx="11075081" cy="4724836"/>
          </a:xfrm>
        </p:spPr>
        <p:txBody>
          <a:bodyPr>
            <a:noAutofit/>
          </a:bodyPr>
          <a:lstStyle/>
          <a:p>
            <a:pPr>
              <a:buClr>
                <a:srgbClr val="92D050"/>
              </a:buClr>
            </a:pPr>
            <a:r>
              <a:rPr lang="en-US" b="1" dirty="0" err="1" smtClean="0">
                <a:solidFill>
                  <a:srgbClr val="92D050"/>
                </a:solidFill>
              </a:rPr>
              <a:t>Específico</a:t>
            </a:r>
            <a:r>
              <a:rPr lang="en-US" b="1" dirty="0" smtClean="0">
                <a:solidFill>
                  <a:srgbClr val="92D050"/>
                </a:solidFill>
              </a:rPr>
              <a:t>. </a:t>
            </a:r>
            <a:r>
              <a:rPr lang="en-US" dirty="0" err="1" smtClean="0"/>
              <a:t>Especifique</a:t>
            </a:r>
            <a:r>
              <a:rPr lang="en-US" dirty="0" smtClean="0"/>
              <a:t> </a:t>
            </a:r>
            <a:r>
              <a:rPr lang="en-US" dirty="0"/>
              <a:t>al máximo sus objetivos. </a:t>
            </a:r>
          </a:p>
          <a:p>
            <a:pPr marL="457200" lvl="1" indent="0">
              <a:buClr>
                <a:srgbClr val="92D050"/>
              </a:buClr>
              <a:buNone/>
            </a:pPr>
            <a:r>
              <a:rPr lang="en-US" sz="2000" i="1" u="sng" dirty="0"/>
              <a:t>Ejemplo:</a:t>
            </a:r>
            <a:r>
              <a:rPr lang="en-US" sz="2000" i="1" dirty="0"/>
              <a:t> Si quieres mejorar tu salud, especifica qué es exactamente lo que quieres cambiar, por ejemplo, ¿quieres perder peso, quieres dejar de fumar? El objetivo "Quiero comer sano" es una afirmación increíblemente amplia que no señala nada específico.</a:t>
            </a:r>
          </a:p>
          <a:p>
            <a:pPr>
              <a:buClr>
                <a:schemeClr val="accent1">
                  <a:lumMod val="60000"/>
                  <a:lumOff val="40000"/>
                </a:schemeClr>
              </a:buClr>
            </a:pPr>
            <a:r>
              <a:rPr lang="en-US" b="1" dirty="0" err="1" smtClean="0">
                <a:solidFill>
                  <a:schemeClr val="accent1">
                    <a:lumMod val="60000"/>
                    <a:lumOff val="40000"/>
                  </a:schemeClr>
                </a:solidFill>
              </a:rPr>
              <a:t>Medible</a:t>
            </a:r>
            <a:r>
              <a:rPr lang="en-US" b="1" dirty="0" smtClean="0">
                <a:solidFill>
                  <a:schemeClr val="accent1">
                    <a:lumMod val="60000"/>
                    <a:lumOff val="40000"/>
                  </a:schemeClr>
                </a:solidFill>
              </a:rPr>
              <a:t>  </a:t>
            </a:r>
            <a:r>
              <a:rPr lang="en-US" b="1" dirty="0">
                <a:solidFill>
                  <a:schemeClr val="accent1">
                    <a:lumMod val="60000"/>
                    <a:lumOff val="40000"/>
                  </a:schemeClr>
                </a:solidFill>
                <a:sym typeface="Wingdings" panose="05000000000000000000" pitchFamily="2" charset="2"/>
              </a:rPr>
              <a:t> </a:t>
            </a:r>
            <a:r>
              <a:rPr lang="en-US" b="1" dirty="0">
                <a:solidFill>
                  <a:schemeClr val="accent1">
                    <a:lumMod val="60000"/>
                    <a:lumOff val="40000"/>
                  </a:schemeClr>
                </a:solidFill>
              </a:rPr>
              <a:t>Asegúrese </a:t>
            </a:r>
            <a:r>
              <a:rPr lang="en-US" dirty="0"/>
              <a:t>de que el objetivo </a:t>
            </a:r>
            <a:r>
              <a:rPr lang="en-US" dirty="0" err="1"/>
              <a:t>es</a:t>
            </a:r>
            <a:r>
              <a:rPr lang="en-US" dirty="0"/>
              <a:t> </a:t>
            </a:r>
            <a:r>
              <a:rPr lang="en-US" dirty="0" err="1" smtClean="0"/>
              <a:t>medible</a:t>
            </a:r>
            <a:endParaRPr lang="en-US" dirty="0"/>
          </a:p>
          <a:p>
            <a:pPr marL="457200" lvl="1" indent="0">
              <a:buClr>
                <a:schemeClr val="accent1">
                  <a:lumMod val="60000"/>
                  <a:lumOff val="40000"/>
                </a:schemeClr>
              </a:buClr>
              <a:buNone/>
            </a:pPr>
            <a:r>
              <a:rPr lang="en-US" sz="2000" i="1" u="sng" dirty="0"/>
              <a:t>Por ejemplo: Si quieres </a:t>
            </a:r>
            <a:r>
              <a:rPr lang="en-US" sz="2000" i="1" dirty="0"/>
              <a:t>hacer ejercicio, ¿durante cuántos minutos lo harás y cuántas veces </a:t>
            </a:r>
            <a:r>
              <a:rPr lang="en-GB" sz="2000" i="1" dirty="0"/>
              <a:t>a la semana</a:t>
            </a:r>
            <a:r>
              <a:rPr lang="en-US" sz="2000" i="1" dirty="0"/>
              <a:t>? Si quieres adelgazar, ¿cuántos kilos quieres perder?</a:t>
            </a:r>
          </a:p>
          <a:p>
            <a:pPr>
              <a:buClr>
                <a:srgbClr val="9933FF"/>
              </a:buClr>
            </a:pPr>
            <a:r>
              <a:rPr lang="en-US" b="1" dirty="0" err="1" smtClean="0">
                <a:solidFill>
                  <a:srgbClr val="9933FF"/>
                </a:solidFill>
              </a:rPr>
              <a:t>Alcanzable</a:t>
            </a:r>
            <a:r>
              <a:rPr lang="en-US" b="1" dirty="0" smtClean="0">
                <a:solidFill>
                  <a:srgbClr val="9933FF"/>
                </a:solidFill>
              </a:rPr>
              <a:t> </a:t>
            </a:r>
            <a:r>
              <a:rPr lang="en-US" b="1" dirty="0">
                <a:solidFill>
                  <a:srgbClr val="9933FF"/>
                </a:solidFill>
                <a:sym typeface="Wingdings" panose="05000000000000000000" pitchFamily="2" charset="2"/>
              </a:rPr>
              <a:t> </a:t>
            </a:r>
            <a:r>
              <a:rPr lang="en-US" dirty="0"/>
              <a:t>Asegúrese de que puede alcanzar razonablemente sus objetivos. </a:t>
            </a:r>
          </a:p>
          <a:p>
            <a:pPr marL="457200" lvl="1" indent="0">
              <a:buClr>
                <a:srgbClr val="9933FF"/>
              </a:buClr>
              <a:buNone/>
            </a:pPr>
            <a:r>
              <a:rPr lang="en-US" sz="2000" i="1" u="sng" dirty="0"/>
              <a:t>Por ejemplo:</a:t>
            </a:r>
            <a:r>
              <a:rPr lang="en-US" sz="2000" i="1" dirty="0"/>
              <a:t> Si te comprometes a ir al gimnasio todos los días, ¿hasta qué punto es realista este objetivo teniendo en cuenta tu horario diario y semanal? ¿Cuál sería un objetivo más alcanzable? Si quieres empezar a comer más fruta, ¿es factible fijarte un objetivo de 3 frutas al día si ahora no comes ninguna? </a:t>
            </a:r>
          </a:p>
        </p:txBody>
      </p:sp>
      <p:sp>
        <p:nvSpPr>
          <p:cNvPr id="4" name="Ορθογώνιο 7">
            <a:extLst>
              <a:ext uri="{FF2B5EF4-FFF2-40B4-BE49-F238E27FC236}">
                <a16:creationId xmlns:a16="http://schemas.microsoft.com/office/drawing/2014/main" id="{48B5BD27-BEC7-9AFF-C77E-DCAB532AC5D7}"/>
              </a:ext>
            </a:extLst>
          </p:cNvPr>
          <p:cNvSpPr/>
          <p:nvPr/>
        </p:nvSpPr>
        <p:spPr>
          <a:xfrm>
            <a:off x="10329705" y="-3933"/>
            <a:ext cx="1861036"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3.1.5 Fijación de objetivos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69154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a:t>Fijación de objetivos ''SMART''</a:t>
            </a:r>
            <a:r>
              <a:rPr lang="en-GB" sz="2800"/>
              <a:t>: Explicado (2)</a:t>
            </a:r>
            <a:endParaRPr lang="en-US" sz="2800" dirty="0"/>
          </a:p>
        </p:txBody>
      </p:sp>
      <p:sp>
        <p:nvSpPr>
          <p:cNvPr id="2" name="Θέση περιεχομένου 1"/>
          <p:cNvSpPr>
            <a:spLocks noGrp="1"/>
          </p:cNvSpPr>
          <p:nvPr>
            <p:ph idx="1"/>
          </p:nvPr>
        </p:nvSpPr>
        <p:spPr>
          <a:xfrm>
            <a:off x="401934" y="2009129"/>
            <a:ext cx="11294347" cy="4724836"/>
          </a:xfrm>
        </p:spPr>
        <p:txBody>
          <a:bodyPr>
            <a:noAutofit/>
          </a:bodyPr>
          <a:lstStyle/>
          <a:p>
            <a:pPr>
              <a:spcAft>
                <a:spcPts val="1200"/>
              </a:spcAft>
              <a:buClr>
                <a:srgbClr val="ED7D31"/>
              </a:buClr>
            </a:pPr>
            <a:r>
              <a:rPr lang="en-US" b="1" dirty="0" err="1" smtClean="0">
                <a:solidFill>
                  <a:srgbClr val="ED7D31"/>
                </a:solidFill>
              </a:rPr>
              <a:t>Realista</a:t>
            </a:r>
            <a:r>
              <a:rPr lang="en-US" b="1" dirty="0" smtClean="0">
                <a:solidFill>
                  <a:srgbClr val="ED7D31"/>
                </a:solidFill>
              </a:rPr>
              <a:t> </a:t>
            </a:r>
            <a:r>
              <a:rPr lang="en-US" b="1" dirty="0">
                <a:solidFill>
                  <a:srgbClr val="ED7D31"/>
                </a:solidFill>
                <a:sym typeface="Wingdings" panose="05000000000000000000" pitchFamily="2" charset="2"/>
              </a:rPr>
              <a:t> </a:t>
            </a:r>
            <a:r>
              <a:rPr lang="en-US" b="1" dirty="0">
                <a:solidFill>
                  <a:srgbClr val="203864"/>
                </a:solidFill>
              </a:rPr>
              <a:t>Asegúrese</a:t>
            </a:r>
            <a:r>
              <a:rPr lang="en-US" b="1" dirty="0">
                <a:solidFill>
                  <a:srgbClr val="ED7D31"/>
                </a:solidFill>
              </a:rPr>
              <a:t> </a:t>
            </a:r>
            <a:r>
              <a:rPr lang="en-US" dirty="0"/>
              <a:t>de que el objetivo es relevante para su situación. </a:t>
            </a:r>
          </a:p>
          <a:p>
            <a:pPr marL="457200" lvl="1" indent="0">
              <a:spcAft>
                <a:spcPts val="1200"/>
              </a:spcAft>
              <a:buClr>
                <a:srgbClr val="ED7D31"/>
              </a:buClr>
              <a:buNone/>
            </a:pPr>
            <a:r>
              <a:rPr lang="en-US" sz="2000" i="1" u="sng" dirty="0"/>
              <a:t>Por ejemplo:</a:t>
            </a:r>
            <a:r>
              <a:rPr lang="en-US" sz="2000" i="1" dirty="0"/>
              <a:t> ¿Por qué te fijas ese objetivo? ¿Es relevante para un cambio que quieres hacer? ¿Por qué quieres hacer ese cambio? ¿Cómo mejorará tu vida ese cambio? Por ejemplo, si quieres perder peso y te has marcado el objetivo de reducir el tiempo que pasas frente a una pantalla, ¿están relacionados y, en caso afirmativo, cómo?</a:t>
            </a:r>
          </a:p>
          <a:p>
            <a:pPr>
              <a:spcAft>
                <a:spcPts val="1200"/>
              </a:spcAft>
              <a:buClr>
                <a:srgbClr val="FF3399"/>
              </a:buClr>
            </a:pPr>
            <a:r>
              <a:rPr lang="en-US" b="1" dirty="0" smtClean="0">
                <a:solidFill>
                  <a:srgbClr val="FF3399"/>
                </a:solidFill>
              </a:rPr>
              <a:t>De </a:t>
            </a:r>
            <a:r>
              <a:rPr lang="en-US" b="1" dirty="0" err="1" smtClean="0">
                <a:solidFill>
                  <a:srgbClr val="FF3399"/>
                </a:solidFill>
              </a:rPr>
              <a:t>duración</a:t>
            </a:r>
            <a:r>
              <a:rPr lang="en-US" b="1" dirty="0" smtClean="0">
                <a:solidFill>
                  <a:srgbClr val="FF3399"/>
                </a:solidFill>
              </a:rPr>
              <a:t> </a:t>
            </a:r>
            <a:r>
              <a:rPr lang="en-US" b="1" dirty="0" err="1" smtClean="0">
                <a:solidFill>
                  <a:srgbClr val="FF3399"/>
                </a:solidFill>
              </a:rPr>
              <a:t>determinada</a:t>
            </a:r>
            <a:r>
              <a:rPr lang="en-US" b="1" dirty="0" smtClean="0">
                <a:solidFill>
                  <a:srgbClr val="FF3399"/>
                </a:solidFill>
              </a:rPr>
              <a:t> </a:t>
            </a:r>
            <a:r>
              <a:rPr lang="en-US" b="1" dirty="0">
                <a:solidFill>
                  <a:srgbClr val="FF3399"/>
                </a:solidFill>
                <a:sym typeface="Wingdings" panose="05000000000000000000" pitchFamily="2" charset="2"/>
              </a:rPr>
              <a:t> </a:t>
            </a:r>
            <a:r>
              <a:rPr lang="en-US" dirty="0"/>
              <a:t>Defina un plazo concreto para el objetivo (días, semanas, meses o una fecha definida, etc.). Se prefieren los objetivos proximales a los distales. </a:t>
            </a:r>
          </a:p>
          <a:p>
            <a:pPr marL="457200" lvl="1" indent="0">
              <a:spcAft>
                <a:spcPts val="1200"/>
              </a:spcAft>
              <a:buClr>
                <a:srgbClr val="FF3399"/>
              </a:buClr>
              <a:buNone/>
            </a:pPr>
            <a:r>
              <a:rPr lang="en-US" sz="2000" i="1" u="sng" dirty="0"/>
              <a:t>Ejemplo:</a:t>
            </a:r>
            <a:r>
              <a:rPr lang="en-US" sz="2000" i="1" dirty="0"/>
              <a:t> ¿Cuándo quiere alcanzar el objetivo? Marcarse el objetivo de perder 3 kilos en el próximo mes puede resultar menos abrumador que el de perder 30 kilos en el próximo año.</a:t>
            </a:r>
          </a:p>
        </p:txBody>
      </p:sp>
      <p:sp>
        <p:nvSpPr>
          <p:cNvPr id="4" name="Ορθογώνιο 7">
            <a:extLst>
              <a:ext uri="{FF2B5EF4-FFF2-40B4-BE49-F238E27FC236}">
                <a16:creationId xmlns:a16="http://schemas.microsoft.com/office/drawing/2014/main" id="{15777FA4-32DC-4472-F9AC-FBE6925353D7}"/>
              </a:ext>
            </a:extLst>
          </p:cNvPr>
          <p:cNvSpPr/>
          <p:nvPr/>
        </p:nvSpPr>
        <p:spPr>
          <a:xfrm>
            <a:off x="10329705" y="-3933"/>
            <a:ext cx="1861036"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3.1.5 Fijación de objetivos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8971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293305" y="256166"/>
            <a:ext cx="10515600" cy="893179"/>
          </a:xfrm>
        </p:spPr>
        <p:txBody>
          <a:bodyPr>
            <a:normAutofit/>
          </a:bodyPr>
          <a:lstStyle/>
          <a:p>
            <a:pPr lvl="0"/>
            <a:r>
              <a:rPr lang="en-US" altLang="el-GR" sz="2000" dirty="0">
                <a:solidFill>
                  <a:srgbClr val="C01E24"/>
                </a:solidFill>
              </a:rPr>
              <a:t>3.1.6</a:t>
            </a:r>
            <a:r>
              <a:rPr lang="en-US" altLang="el-GR" dirty="0"/>
              <a:t/>
            </a:r>
            <a:br>
              <a:rPr lang="en-US" altLang="el-GR" dirty="0"/>
            </a:br>
            <a:r>
              <a:rPr lang="en-US" altLang="el-GR" dirty="0">
                <a:solidFill>
                  <a:srgbClr val="C01E24"/>
                </a:solidFill>
              </a:rPr>
              <a:t>Debate y evaluación </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293305" y="1496574"/>
            <a:ext cx="5157787" cy="503020"/>
          </a:xfrm>
        </p:spPr>
        <p:txBody>
          <a:bodyPr>
            <a:normAutofit/>
          </a:bodyPr>
          <a:lstStyle/>
          <a:p>
            <a:r>
              <a:rPr lang="en-US" sz="2200" dirty="0">
                <a:solidFill>
                  <a:srgbClr val="203864"/>
                </a:solidFill>
                <a:sym typeface="Arial" panose="020B0604020202020204" pitchFamily="34" charset="0"/>
              </a:rPr>
              <a:t>Objetivos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425754" y="1999594"/>
            <a:ext cx="8273077" cy="3731827"/>
          </a:xfrm>
        </p:spPr>
        <p:txBody>
          <a:bodyPr>
            <a:normAutofit/>
          </a:bodyPr>
          <a:lstStyle/>
          <a:p>
            <a:pPr lvl="0"/>
            <a:r>
              <a:rPr lang="en-US" sz="2400" dirty="0"/>
              <a:t>Resolver y aclarar los malentendidos surgidos de toda la información teórica anterior.</a:t>
            </a:r>
          </a:p>
          <a:p>
            <a:pPr lvl="0"/>
            <a:r>
              <a:rPr lang="en-GB" sz="2400" dirty="0"/>
              <a:t>Garantizar una comprensión profunda de los contenidos del módulo. </a:t>
            </a:r>
          </a:p>
          <a:p>
            <a:pPr lvl="0"/>
            <a:r>
              <a:rPr lang="en-GB" sz="2400" dirty="0" err="1"/>
              <a:t>E</a:t>
            </a:r>
            <a:r>
              <a:rPr lang="en-GB" sz="2400" dirty="0" err="1" smtClean="0"/>
              <a:t>valuar</a:t>
            </a:r>
            <a:r>
              <a:rPr lang="en-GB" sz="2400" dirty="0" smtClean="0"/>
              <a:t> </a:t>
            </a:r>
            <a:r>
              <a:rPr lang="en-GB" sz="2400" dirty="0"/>
              <a:t>el módulo. </a:t>
            </a:r>
          </a:p>
        </p:txBody>
      </p:sp>
      <p:pic>
        <p:nvPicPr>
          <p:cNvPr id="7" name="Picture 2" descr="Ambition abstract concept">
            <a:extLst>
              <a:ext uri="{FF2B5EF4-FFF2-40B4-BE49-F238E27FC236}">
                <a16:creationId xmlns:a16="http://schemas.microsoft.com/office/drawing/2014/main" id="{6A7769A6-6FF0-BD3B-DCD5-A524425E3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1398" y="1079999"/>
            <a:ext cx="3720601" cy="37206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634133E-EB6F-097E-6C2C-9228529C35C7}"/>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Diseñado por </a:t>
            </a:r>
            <a:r>
              <a:rPr lang="en-US" sz="1200" dirty="0" err="1">
                <a:hlinkClick r:id="rId4"/>
              </a:rPr>
              <a:t>Freepik</a:t>
            </a:r>
            <a:endParaRPr lang="el-GR" sz="1200" dirty="0"/>
          </a:p>
        </p:txBody>
      </p:sp>
    </p:spTree>
    <p:extLst>
      <p:ext uri="{BB962C8B-B14F-4D97-AF65-F5344CB8AC3E}">
        <p14:creationId xmlns:p14="http://schemas.microsoft.com/office/powerpoint/2010/main" val="8869591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a:t>Debate</a:t>
            </a:r>
            <a:endParaRPr lang="en-US" sz="2800" dirty="0"/>
          </a:p>
        </p:txBody>
      </p:sp>
      <p:sp>
        <p:nvSpPr>
          <p:cNvPr id="3" name="Θέση περιεχομένου 2"/>
          <p:cNvSpPr>
            <a:spLocks noGrp="1"/>
          </p:cNvSpPr>
          <p:nvPr>
            <p:ph idx="1"/>
          </p:nvPr>
        </p:nvSpPr>
        <p:spPr/>
        <p:txBody>
          <a:bodyPr/>
          <a:lstStyle/>
          <a:p>
            <a:r>
              <a:rPr lang="en-GB" sz="3200" i="1" dirty="0"/>
              <a:t>¿Preguntas?</a:t>
            </a:r>
          </a:p>
          <a:p>
            <a:pPr marL="0" indent="0">
              <a:buNone/>
            </a:pPr>
            <a:endParaRPr lang="en-GB" sz="3200" i="1" dirty="0"/>
          </a:p>
          <a:p>
            <a:r>
              <a:rPr lang="en-GB" sz="3200" i="1" dirty="0"/>
              <a:t>¿Aclaraciones?</a:t>
            </a:r>
          </a:p>
          <a:p>
            <a:endParaRPr lang="en-GB" sz="3200" i="1" dirty="0"/>
          </a:p>
          <a:p>
            <a:r>
              <a:rPr lang="en-GB" sz="3200" i="1" dirty="0"/>
              <a:t>¿Comentarios?</a:t>
            </a:r>
          </a:p>
          <a:p>
            <a:endParaRPr lang="el-GR" dirty="0"/>
          </a:p>
        </p:txBody>
      </p:sp>
      <p:sp>
        <p:nvSpPr>
          <p:cNvPr id="9" name="Ορθογώνιο 7">
            <a:extLst>
              <a:ext uri="{FF2B5EF4-FFF2-40B4-BE49-F238E27FC236}">
                <a16:creationId xmlns:a16="http://schemas.microsoft.com/office/drawing/2014/main" id="{C0DFA73F-FDC8-497A-8912-CA8C28C95043}"/>
              </a:ext>
            </a:extLst>
          </p:cNvPr>
          <p:cNvSpPr/>
          <p:nvPr/>
        </p:nvSpPr>
        <p:spPr>
          <a:xfrm>
            <a:off x="8520057" y="-3933"/>
            <a:ext cx="3670684"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3.1.6 Debate y evaluación</a:t>
            </a:r>
            <a:endParaRPr lang="en-US" dirty="0">
              <a:solidFill>
                <a:schemeClr val="bg1"/>
              </a:solidFill>
              <a:effectLst>
                <a:outerShdw blurRad="38100" dist="38100" dir="2700000" algn="tl">
                  <a:srgbClr val="000000">
                    <a:alpha val="43137"/>
                  </a:srgbClr>
                </a:outerShdw>
              </a:effectLst>
            </a:endParaRPr>
          </a:p>
        </p:txBody>
      </p:sp>
      <p:pic>
        <p:nvPicPr>
          <p:cNvPr id="1026" name="Picture 2" descr="Free questions man head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9888" y="1444081"/>
            <a:ext cx="4509286" cy="4509286"/>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1">
            <a:extLst>
              <a:ext uri="{FF2B5EF4-FFF2-40B4-BE49-F238E27FC236}">
                <a16:creationId xmlns:a16="http://schemas.microsoft.com/office/drawing/2014/main" id="{ED2F4DDC-EDFB-2077-F4D4-7EFCA890F8B7}"/>
              </a:ext>
            </a:extLst>
          </p:cNvPr>
          <p:cNvSpPr/>
          <p:nvPr/>
        </p:nvSpPr>
        <p:spPr>
          <a:xfrm>
            <a:off x="9780282" y="6042956"/>
            <a:ext cx="2411718" cy="276999"/>
          </a:xfrm>
          <a:prstGeom prst="rect">
            <a:avLst/>
          </a:prstGeom>
        </p:spPr>
        <p:txBody>
          <a:bodyPr wrap="square">
            <a:spAutoFit/>
          </a:bodyPr>
          <a:lstStyle/>
          <a:p>
            <a:pPr algn="r"/>
            <a:r>
              <a:rPr lang="en-US" sz="1200" dirty="0">
                <a:hlinkClick r:id="rId4"/>
              </a:rPr>
              <a:t>Fuente</a:t>
            </a:r>
            <a:r>
              <a:rPr lang="en-US" sz="1200" dirty="0"/>
              <a:t> | </a:t>
            </a:r>
            <a:r>
              <a:rPr lang="en-US" sz="1200" dirty="0">
                <a:hlinkClick r:id="rId5"/>
              </a:rPr>
              <a:t>Licencia Pixabay</a:t>
            </a:r>
            <a:endParaRPr lang="en-US" sz="1200" dirty="0"/>
          </a:p>
        </p:txBody>
      </p:sp>
    </p:spTree>
    <p:extLst>
      <p:ext uri="{BB962C8B-B14F-4D97-AF65-F5344CB8AC3E}">
        <p14:creationId xmlns:p14="http://schemas.microsoft.com/office/powerpoint/2010/main" val="4226754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Cuestionario de evaluación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216870181"/>
              </p:ext>
            </p:extLst>
          </p:nvPr>
        </p:nvGraphicFramePr>
        <p:xfrm>
          <a:off x="558000" y="212744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El contenido del módulo </a:t>
                      </a:r>
                      <a:r>
                        <a:rPr lang="en-US" sz="2000" baseline="0" dirty="0"/>
                        <a:t>fue estimulante e interesante </a:t>
                      </a:r>
                      <a:r>
                        <a:rPr lang="en-US" sz="1800" i="1" baseline="0" dirty="0"/>
                        <a:t>(1 mínimo, 5 máximo)</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1667076573"/>
              </p:ext>
            </p:extLst>
          </p:nvPr>
        </p:nvGraphicFramePr>
        <p:xfrm>
          <a:off x="557582" y="3646419"/>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El contenido del módulo </a:t>
                      </a:r>
                      <a:r>
                        <a:rPr lang="en-US" sz="2000" baseline="0" dirty="0"/>
                        <a:t>era claro, comprensible y fácil de seguir </a:t>
                      </a:r>
                      <a:r>
                        <a:rPr lang="en-US" sz="2000" i="1" baseline="0" dirty="0"/>
                        <a:t>(1 mínimo, 5 máximo)</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extLst>
              <p:ext uri="{D42A27DB-BD31-4B8C-83A1-F6EECF244321}">
                <p14:modId xmlns:p14="http://schemas.microsoft.com/office/powerpoint/2010/main" val="1429258060"/>
              </p:ext>
            </p:extLst>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El formador </a:t>
                      </a:r>
                      <a:r>
                        <a:rPr lang="en-US" sz="2000" baseline="0" dirty="0"/>
                        <a:t>estaba bien preparado </a:t>
                      </a:r>
                      <a:r>
                        <a:rPr lang="en-US" sz="1800" i="1" baseline="0" dirty="0"/>
                        <a:t>(1 mínimo, 5 máximo)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
        <p:nvSpPr>
          <p:cNvPr id="4" name="Ορθογώνιο 7">
            <a:extLst>
              <a:ext uri="{FF2B5EF4-FFF2-40B4-BE49-F238E27FC236}">
                <a16:creationId xmlns:a16="http://schemas.microsoft.com/office/drawing/2014/main" id="{53AF2B2D-73C1-D5CE-6462-92DE2945F9A4}"/>
              </a:ext>
            </a:extLst>
          </p:cNvPr>
          <p:cNvSpPr/>
          <p:nvPr/>
        </p:nvSpPr>
        <p:spPr>
          <a:xfrm>
            <a:off x="8520057" y="-3933"/>
            <a:ext cx="3670684"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3.1.6 Debate y evaluación</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648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a:bodyPr>
          <a:lstStyle/>
          <a:p>
            <a:r>
              <a:rPr lang="en-US" sz="5400" dirty="0"/>
              <a:t>Sesión didáctica: Contenido</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483419" y="2199762"/>
            <a:ext cx="9391346" cy="461665"/>
          </a:xfrm>
          <a:prstGeom prst="rect">
            <a:avLst/>
          </a:prstGeom>
          <a:solidFill>
            <a:srgbClr val="DDE0E5"/>
          </a:solidFill>
        </p:spPr>
        <p:txBody>
          <a:bodyPr wrap="square">
            <a:spAutoFit/>
          </a:bodyPr>
          <a:lstStyle/>
          <a:p>
            <a:pPr rtl="0" fontAlgn="base">
              <a:spcBef>
                <a:spcPts val="600"/>
              </a:spcBef>
              <a:spcAft>
                <a:spcPts val="0"/>
              </a:spcAft>
              <a:buFont typeface="+mj-lt"/>
              <a:buAutoNum type="arabicPeriod"/>
            </a:pPr>
            <a:r>
              <a:rPr lang="en-GB" sz="2400" dirty="0">
                <a:hlinkClick r:id="rId4" action="ppaction://hlinksldjump"/>
              </a:rPr>
              <a:t> Introducción a la salud y la actividad física</a:t>
            </a:r>
            <a:endParaRPr lang="en-GB" sz="2400" dirty="0"/>
          </a:p>
        </p:txBody>
      </p:sp>
      <p:sp>
        <p:nvSpPr>
          <p:cNvPr id="9" name="TextBox 8">
            <a:extLst>
              <a:ext uri="{FF2B5EF4-FFF2-40B4-BE49-F238E27FC236}">
                <a16:creationId xmlns:a16="http://schemas.microsoft.com/office/drawing/2014/main" id="{B254F5AA-F28C-4567-C48D-9FB27EBEFD95}"/>
              </a:ext>
            </a:extLst>
          </p:cNvPr>
          <p:cNvSpPr txBox="1"/>
          <p:nvPr/>
        </p:nvSpPr>
        <p:spPr>
          <a:xfrm>
            <a:off x="1483419" y="2789051"/>
            <a:ext cx="9414955" cy="461665"/>
          </a:xfrm>
          <a:prstGeom prst="rect">
            <a:avLst/>
          </a:prstGeom>
          <a:solidFill>
            <a:srgbClr val="DDE0E5"/>
          </a:solidFill>
        </p:spPr>
        <p:txBody>
          <a:bodyPr wrap="square">
            <a:spAutoFit/>
          </a:bodyPr>
          <a:lstStyle/>
          <a:p>
            <a:pPr rtl="0" fontAlgn="base">
              <a:spcBef>
                <a:spcPts val="0"/>
              </a:spcBef>
              <a:spcAft>
                <a:spcPts val="0"/>
              </a:spcAft>
            </a:pPr>
            <a:r>
              <a:rPr lang="en-GB" sz="2400" b="0" i="0" u="none" strike="noStrike" dirty="0">
                <a:solidFill>
                  <a:srgbClr val="000000"/>
                </a:solidFill>
                <a:effectLst/>
                <a:latin typeface="Calibri" panose="020F0502020204030204" pitchFamily="34" charset="0"/>
              </a:rPr>
              <a:t>2. </a:t>
            </a:r>
            <a:r>
              <a:rPr lang="en-GB" sz="2400" b="0" i="0" u="none" strike="noStrike" dirty="0">
                <a:solidFill>
                  <a:srgbClr val="000000"/>
                </a:solidFill>
                <a:effectLst/>
                <a:latin typeface="Calibri" panose="020F0502020204030204" pitchFamily="34" charset="0"/>
                <a:hlinkClick r:id="rId5" action="ppaction://hlinksldjump"/>
              </a:rPr>
              <a:t>Aplicaciones de salud para la actividad física</a:t>
            </a:r>
            <a:endParaRPr lang="en-GB" sz="2400" b="0" i="0" u="none" strike="noStrike" dirty="0">
              <a:solidFill>
                <a:srgbClr val="000000"/>
              </a:solidFill>
              <a:effectLst/>
              <a:latin typeface="Arial" panose="020B0604020202020204" pitchFamily="34" charset="0"/>
            </a:endParaRPr>
          </a:p>
        </p:txBody>
      </p:sp>
      <p:sp>
        <p:nvSpPr>
          <p:cNvPr id="11" name="TextBox 10">
            <a:extLst>
              <a:ext uri="{FF2B5EF4-FFF2-40B4-BE49-F238E27FC236}">
                <a16:creationId xmlns:a16="http://schemas.microsoft.com/office/drawing/2014/main" id="{4DE36EF5-3CFD-546C-4EFD-1D524728CCA2}"/>
              </a:ext>
            </a:extLst>
          </p:cNvPr>
          <p:cNvSpPr txBox="1"/>
          <p:nvPr/>
        </p:nvSpPr>
        <p:spPr>
          <a:xfrm>
            <a:off x="1483418" y="3522597"/>
            <a:ext cx="9391347" cy="461665"/>
          </a:xfrm>
          <a:prstGeom prst="rect">
            <a:avLst/>
          </a:prstGeom>
          <a:solidFill>
            <a:srgbClr val="DDE0E5"/>
          </a:solidFill>
        </p:spPr>
        <p:txBody>
          <a:bodyPr wrap="square">
            <a:spAutoFit/>
          </a:bodyPr>
          <a:lstStyle/>
          <a:p>
            <a:pPr lvl="0"/>
            <a:r>
              <a:rPr lang="en-US" sz="2400" dirty="0">
                <a:solidFill>
                  <a:schemeClr val="tx1"/>
                </a:solidFill>
                <a:effectLst/>
              </a:rPr>
              <a:t>3. </a:t>
            </a:r>
            <a:r>
              <a:rPr lang="en-US" sz="2400" dirty="0">
                <a:solidFill>
                  <a:schemeClr val="tx1"/>
                </a:solidFill>
                <a:effectLst/>
                <a:hlinkClick r:id="rId6" action="ppaction://hlinksldjump"/>
              </a:rPr>
              <a:t>Integraciones en la vida real</a:t>
            </a:r>
            <a:endParaRPr lang="el-GR" sz="2400" dirty="0"/>
          </a:p>
        </p:txBody>
      </p:sp>
      <p:sp>
        <p:nvSpPr>
          <p:cNvPr id="15" name="TextBox 14">
            <a:extLst>
              <a:ext uri="{FF2B5EF4-FFF2-40B4-BE49-F238E27FC236}">
                <a16:creationId xmlns:a16="http://schemas.microsoft.com/office/drawing/2014/main" id="{5ADAB96D-17EF-C387-76E1-75DCB4D858FE}"/>
              </a:ext>
            </a:extLst>
          </p:cNvPr>
          <p:cNvSpPr txBox="1"/>
          <p:nvPr/>
        </p:nvSpPr>
        <p:spPr>
          <a:xfrm>
            <a:off x="1483418" y="4100790"/>
            <a:ext cx="9391344" cy="461665"/>
          </a:xfrm>
          <a:prstGeom prst="rect">
            <a:avLst/>
          </a:prstGeom>
          <a:solidFill>
            <a:srgbClr val="DDE0E5"/>
          </a:solidFill>
        </p:spPr>
        <p:txBody>
          <a:bodyPr wrap="square">
            <a:spAutoFit/>
          </a:bodyPr>
          <a:lstStyle/>
          <a:p>
            <a:pPr lvl="0"/>
            <a:r>
              <a:rPr lang="en-US" sz="2400" dirty="0"/>
              <a:t>4. </a:t>
            </a:r>
            <a:r>
              <a:rPr lang="en-US" sz="2400" dirty="0">
                <a:hlinkClick r:id="rId7" action="ppaction://hlinksldjump"/>
              </a:rPr>
              <a:t>Navegar por las aplicaciones de salud para la actividad física </a:t>
            </a:r>
            <a:endParaRPr lang="el-GR" sz="2400" dirty="0">
              <a:solidFill>
                <a:schemeClr val="tx1"/>
              </a:solidFill>
              <a:effectLst/>
            </a:endParaRPr>
          </a:p>
        </p:txBody>
      </p:sp>
      <p:sp>
        <p:nvSpPr>
          <p:cNvPr id="19" name="TextBox 18">
            <a:extLst>
              <a:ext uri="{FF2B5EF4-FFF2-40B4-BE49-F238E27FC236}">
                <a16:creationId xmlns:a16="http://schemas.microsoft.com/office/drawing/2014/main" id="{70964583-0395-93E6-73DA-0D2A936468BE}"/>
              </a:ext>
            </a:extLst>
          </p:cNvPr>
          <p:cNvSpPr txBox="1"/>
          <p:nvPr/>
        </p:nvSpPr>
        <p:spPr>
          <a:xfrm>
            <a:off x="1488396" y="4758665"/>
            <a:ext cx="9414954" cy="461665"/>
          </a:xfrm>
          <a:prstGeom prst="rect">
            <a:avLst/>
          </a:prstGeom>
          <a:solidFill>
            <a:srgbClr val="DDE0E5"/>
          </a:solidFill>
        </p:spPr>
        <p:txBody>
          <a:bodyPr wrap="square">
            <a:spAutoFit/>
          </a:bodyPr>
          <a:lstStyle/>
          <a:p>
            <a:pPr rtl="0" fontAlgn="base">
              <a:spcBef>
                <a:spcPts val="0"/>
              </a:spcBef>
              <a:spcAft>
                <a:spcPts val="0"/>
              </a:spcAft>
            </a:pPr>
            <a:r>
              <a:rPr lang="en-GB" sz="2400" dirty="0">
                <a:solidFill>
                  <a:srgbClr val="000000"/>
                </a:solidFill>
                <a:latin typeface="Calibri" panose="020F0502020204030204" pitchFamily="34" charset="0"/>
              </a:rPr>
              <a:t>5. </a:t>
            </a:r>
            <a:r>
              <a:rPr lang="en-GB" sz="2400" b="0" i="0" u="none" strike="noStrike" dirty="0" err="1" smtClean="0">
                <a:solidFill>
                  <a:srgbClr val="000000"/>
                </a:solidFill>
                <a:effectLst/>
                <a:latin typeface="Calibri" panose="020F0502020204030204" pitchFamily="34" charset="0"/>
                <a:hlinkClick r:id="rId8" action="ppaction://hlinksldjump"/>
              </a:rPr>
              <a:t>Fijación</a:t>
            </a:r>
            <a:r>
              <a:rPr lang="en-GB" sz="2400" b="0" i="0" u="none" strike="noStrike" dirty="0" smtClean="0">
                <a:solidFill>
                  <a:srgbClr val="000000"/>
                </a:solidFill>
                <a:effectLst/>
                <a:latin typeface="Calibri" panose="020F0502020204030204" pitchFamily="34" charset="0"/>
                <a:hlinkClick r:id="rId8" action="ppaction://hlinksldjump"/>
              </a:rPr>
              <a:t> </a:t>
            </a:r>
            <a:r>
              <a:rPr lang="en-GB" sz="2400" b="0" i="0" u="none" strike="noStrike" dirty="0">
                <a:solidFill>
                  <a:srgbClr val="000000"/>
                </a:solidFill>
                <a:effectLst/>
                <a:latin typeface="Calibri" panose="020F0502020204030204" pitchFamily="34" charset="0"/>
                <a:hlinkClick r:id="rId8" action="ppaction://hlinksldjump"/>
              </a:rPr>
              <a:t>de </a:t>
            </a:r>
            <a:r>
              <a:rPr lang="en-GB" sz="2400" b="0" i="0" u="none" strike="noStrike" dirty="0">
                <a:solidFill>
                  <a:srgbClr val="00B0F0"/>
                </a:solidFill>
                <a:effectLst/>
                <a:latin typeface="Calibri" panose="020F0502020204030204" pitchFamily="34" charset="0"/>
                <a:hlinkClick r:id="rId8" action="ppaction://hlinksldjump"/>
              </a:rPr>
              <a:t>objetivos</a:t>
            </a:r>
            <a:endParaRPr lang="en-GB" sz="2400" b="0" i="0" u="none" strike="noStrike" dirty="0">
              <a:solidFill>
                <a:srgbClr val="00B0F0"/>
              </a:solidFill>
              <a:effectLst/>
              <a:latin typeface="Arial" panose="020B0604020202020204" pitchFamily="34" charset="0"/>
            </a:endParaRPr>
          </a:p>
        </p:txBody>
      </p:sp>
      <p:sp>
        <p:nvSpPr>
          <p:cNvPr id="21" name="TextBox 20">
            <a:extLst>
              <a:ext uri="{FF2B5EF4-FFF2-40B4-BE49-F238E27FC236}">
                <a16:creationId xmlns:a16="http://schemas.microsoft.com/office/drawing/2014/main" id="{306BB6B8-8F2E-E75C-F1D2-95EF948F7A4A}"/>
              </a:ext>
            </a:extLst>
          </p:cNvPr>
          <p:cNvSpPr txBox="1"/>
          <p:nvPr/>
        </p:nvSpPr>
        <p:spPr>
          <a:xfrm>
            <a:off x="1483418" y="5492211"/>
            <a:ext cx="9419931" cy="461665"/>
          </a:xfrm>
          <a:prstGeom prst="rect">
            <a:avLst/>
          </a:prstGeom>
          <a:solidFill>
            <a:srgbClr val="DDE0E5"/>
          </a:solidFill>
        </p:spPr>
        <p:txBody>
          <a:bodyPr wrap="square">
            <a:spAutoFit/>
          </a:bodyPr>
          <a:lstStyle/>
          <a:p>
            <a:pPr lvl="0" fontAlgn="base"/>
            <a:r>
              <a:rPr lang="el-GR" sz="2400" dirty="0">
                <a:solidFill>
                  <a:srgbClr val="000000"/>
                </a:solidFill>
                <a:latin typeface="Calibri" panose="020F0502020204030204" pitchFamily="34" charset="0"/>
              </a:rPr>
              <a:t>6. </a:t>
            </a:r>
            <a:r>
              <a:rPr lang="en-GB" sz="2400" u="sng" dirty="0">
                <a:solidFill>
                  <a:srgbClr val="0070C0"/>
                </a:solidFill>
                <a:latin typeface="Calibri" panose="020F0502020204030204" pitchFamily="34" charset="0"/>
              </a:rPr>
              <a:t>Debate y evaluación</a:t>
            </a:r>
            <a:endParaRPr lang="el-GR" sz="2400" u="sng" dirty="0">
              <a:solidFill>
                <a:srgbClr val="0070C0"/>
              </a:solidFill>
              <a:latin typeface="Calibri" panose="020F0502020204030204" pitchFamily="34" charset="0"/>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Cuestionario de evaluación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442408939"/>
              </p:ext>
            </p:extLst>
          </p:nvPr>
        </p:nvGraphicFramePr>
        <p:xfrm>
          <a:off x="558000" y="5212288"/>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Estoy satisfecho con el módulo en general </a:t>
                      </a:r>
                      <a:r>
                        <a:rPr lang="en-US" sz="1800" i="1" baseline="0" dirty="0"/>
                        <a:t>(1 mínimo, 5 máximo)</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862423801"/>
              </p:ext>
            </p:extLst>
          </p:nvPr>
        </p:nvGraphicFramePr>
        <p:xfrm>
          <a:off x="558000" y="3646420"/>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 Recomendaría este módulo a otras personas </a:t>
                      </a:r>
                      <a:r>
                        <a:rPr lang="en-US" sz="2000" i="1" baseline="0" dirty="0"/>
                        <a:t>(1 mínimo, 5 máximo)</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extLst>
              <p:ext uri="{D42A27DB-BD31-4B8C-83A1-F6EECF244321}">
                <p14:modId xmlns:p14="http://schemas.microsoft.com/office/powerpoint/2010/main" val="3557837911"/>
              </p:ext>
            </p:extLst>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El </a:t>
                      </a:r>
                      <a:r>
                        <a:rPr lang="en-US" sz="2000" baseline="0" dirty="0"/>
                        <a:t>módulo ha mejorado </a:t>
                      </a:r>
                      <a:r>
                        <a:rPr lang="en-GB" sz="2000" baseline="0" dirty="0"/>
                        <a:t>mis conocimientos sobre la materia </a:t>
                      </a:r>
                      <a:r>
                        <a:rPr lang="en-US" sz="1800" i="1" baseline="0" dirty="0"/>
                        <a:t>(1 mínimo, 5 máximo)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
        <p:nvSpPr>
          <p:cNvPr id="4" name="Ορθογώνιο 7">
            <a:extLst>
              <a:ext uri="{FF2B5EF4-FFF2-40B4-BE49-F238E27FC236}">
                <a16:creationId xmlns:a16="http://schemas.microsoft.com/office/drawing/2014/main" id="{242332C2-804A-F404-B6C3-A5A9AFB8CFB1}"/>
              </a:ext>
            </a:extLst>
          </p:cNvPr>
          <p:cNvSpPr/>
          <p:nvPr/>
        </p:nvSpPr>
        <p:spPr>
          <a:xfrm>
            <a:off x="8520057" y="-3933"/>
            <a:ext cx="3670684"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3.1.6 Debate y evaluación</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33563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it-IT" sz="3600" dirty="0">
                <a:solidFill>
                  <a:srgbClr val="C01E24"/>
                </a:solidFill>
              </a:rPr>
              <a:t>Referencias, </a:t>
            </a:r>
            <a:r>
              <a:rPr lang="hr-HR" sz="3600" dirty="0">
                <a:solidFill>
                  <a:srgbClr val="C01E24"/>
                </a:solidFill>
              </a:rPr>
              <a:t>lecturas complementarias </a:t>
            </a:r>
            <a:r>
              <a:rPr lang="en-GB" sz="3600" dirty="0">
                <a:solidFill>
                  <a:srgbClr val="C01E24"/>
                </a:solidFill>
              </a:rPr>
              <a:t>y clausura</a:t>
            </a:r>
            <a:endParaRPr lang="el-GR" sz="3600" dirty="0">
              <a:solidFill>
                <a:srgbClr val="C01E24"/>
              </a:solidFill>
            </a:endParaRP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r>
              <a:rPr lang="en-GB" sz="2000" b="0" i="0" dirty="0">
                <a:solidFill>
                  <a:srgbClr val="222222"/>
                </a:solidFill>
                <a:effectLst/>
              </a:rPr>
              <a:t>Organización Mundial de la Salud. (2022). Reunión de expertos de la OMS sobre los determinantes económicos y comerciales de la salud, 6-7 de mayo de 2021.</a:t>
            </a:r>
          </a:p>
          <a:p>
            <a:r>
              <a:rPr lang="en-GB" sz="2000" b="0" i="0" dirty="0">
                <a:solidFill>
                  <a:srgbClr val="222222"/>
                </a:solidFill>
                <a:effectLst/>
              </a:rPr>
              <a:t>Amri, M., Enright, T., </a:t>
            </a:r>
            <a:r>
              <a:rPr lang="en-GB" sz="2000" b="0" i="0" dirty="0" err="1">
                <a:solidFill>
                  <a:srgbClr val="222222"/>
                </a:solidFill>
                <a:effectLst/>
              </a:rPr>
              <a:t>O'Campo</a:t>
            </a:r>
            <a:r>
              <a:rPr lang="en-GB" sz="2000" b="0" i="0" dirty="0">
                <a:solidFill>
                  <a:srgbClr val="222222"/>
                </a:solidFill>
                <a:effectLst/>
              </a:rPr>
              <a:t>, P., Di Ruggiero, E., Siddiqi, A., &amp; Bump, J. B. (2023). Promoción de la salud, determinantes sociales de la salud y salud urbana: ¿qué revela un análisis crítico del discurso de los textos de la Organización Mundial de la Salud sobre la equidad sanitaria? </a:t>
            </a:r>
            <a:r>
              <a:rPr lang="en-GB" sz="2000" b="0" i="1" dirty="0">
                <a:solidFill>
                  <a:srgbClr val="222222"/>
                </a:solidFill>
                <a:effectLst/>
              </a:rPr>
              <a:t>BMC Global and Public Health</a:t>
            </a:r>
            <a:r>
              <a:rPr lang="en-GB" sz="2000" b="0" i="0" dirty="0">
                <a:solidFill>
                  <a:srgbClr val="222222"/>
                </a:solidFill>
                <a:effectLst/>
              </a:rPr>
              <a:t>, </a:t>
            </a:r>
            <a:r>
              <a:rPr lang="en-GB" sz="2000" b="0" i="1" dirty="0">
                <a:solidFill>
                  <a:srgbClr val="222222"/>
                </a:solidFill>
                <a:effectLst/>
              </a:rPr>
              <a:t>1</a:t>
            </a:r>
            <a:r>
              <a:rPr lang="en-GB" sz="2000" b="0" i="0" dirty="0">
                <a:solidFill>
                  <a:srgbClr val="222222"/>
                </a:solidFill>
                <a:effectLst/>
              </a:rPr>
              <a:t>(1), 25.#.</a:t>
            </a:r>
          </a:p>
          <a:p>
            <a:r>
              <a:rPr lang="en-GB" sz="2000" dirty="0">
                <a:effectLst/>
                <a:ea typeface="Calibri" panose="020F0502020204030204" pitchFamily="34" charset="0"/>
              </a:rPr>
              <a:t>Comisión sobre Determinantes Sociales de la Salud de la OMS y Organización Mundial de la Salud. (2008). Cerrar la brecha en una generación: equidad sanitaria mediante la acción sobre los determinantes sociales de la salud: Informe final de la Comisión sobre Determinantes Sociales de la Salud. Organización Mundial de la Salud.</a:t>
            </a:r>
          </a:p>
          <a:p>
            <a:r>
              <a:rPr lang="en-GB" sz="2000" dirty="0">
                <a:effectLst/>
                <a:ea typeface="Calibri" panose="020F0502020204030204" pitchFamily="34" charset="0"/>
              </a:rPr>
              <a:t>Organización mundial de la salud. (2019). Plan de acción mundial sobre actividad física 2018-2030: personas más activas para un mundo más sano. Organización Mundial de la Salud.</a:t>
            </a:r>
          </a:p>
          <a:p>
            <a:endParaRPr lang="en-GB" sz="800" b="0" i="0" dirty="0">
              <a:solidFill>
                <a:srgbClr val="222222"/>
              </a:solidFill>
              <a:effectLst/>
              <a:latin typeface="Arial" panose="020B0604020202020204" pitchFamily="34" charset="0"/>
            </a:endParaRPr>
          </a:p>
          <a:p>
            <a:endParaRPr lang="en-US" sz="1050" baseline="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fontScale="92500" lnSpcReduction="10000"/>
          </a:bodyPr>
          <a:lstStyle/>
          <a:p>
            <a:pPr marL="342900" lvl="0" indent="-342900">
              <a:lnSpc>
                <a:spcPct val="130000"/>
              </a:lnSpc>
              <a:spcBef>
                <a:spcPts val="600"/>
              </a:spcBef>
              <a:buSzPts val="1200"/>
              <a:buFont typeface="Wingdings" panose="05000000000000000000" pitchFamily="2" charset="2"/>
              <a:buChar char=""/>
            </a:pPr>
            <a:r>
              <a:rPr lang="en-GB" sz="2000" dirty="0" err="1">
                <a:effectLst/>
                <a:ea typeface="Calibri" panose="020F0502020204030204" pitchFamily="34" charset="0"/>
              </a:rPr>
              <a:t>Malizia</a:t>
            </a:r>
            <a:r>
              <a:rPr lang="en-GB" sz="2000" dirty="0">
                <a:effectLst/>
                <a:ea typeface="Calibri" panose="020F0502020204030204" pitchFamily="34" charset="0"/>
              </a:rPr>
              <a:t>, V., Ferrante, G., </a:t>
            </a:r>
            <a:r>
              <a:rPr lang="en-GB" sz="2000" dirty="0" err="1">
                <a:effectLst/>
                <a:ea typeface="Calibri" panose="020F0502020204030204" pitchFamily="34" charset="0"/>
              </a:rPr>
              <a:t>Fasola</a:t>
            </a:r>
            <a:r>
              <a:rPr lang="en-GB" sz="2000" dirty="0">
                <a:effectLst/>
                <a:ea typeface="Calibri" panose="020F0502020204030204" pitchFamily="34" charset="0"/>
              </a:rPr>
              <a:t>, S., Montalbano, L., </a:t>
            </a:r>
            <a:r>
              <a:rPr lang="en-GB" sz="2000" dirty="0" err="1">
                <a:effectLst/>
                <a:ea typeface="Calibri" panose="020F0502020204030204" pitchFamily="34" charset="0"/>
              </a:rPr>
              <a:t>Cilluffo</a:t>
            </a:r>
            <a:r>
              <a:rPr lang="en-GB" sz="2000" dirty="0">
                <a:effectLst/>
                <a:ea typeface="Calibri" panose="020F0502020204030204" pitchFamily="34" charset="0"/>
              </a:rPr>
              <a:t>, G., &amp; La </a:t>
            </a:r>
            <a:r>
              <a:rPr lang="en-GB" sz="2000" dirty="0" err="1">
                <a:effectLst/>
                <a:ea typeface="Calibri" panose="020F0502020204030204" pitchFamily="34" charset="0"/>
              </a:rPr>
              <a:t>Grutta</a:t>
            </a:r>
            <a:r>
              <a:rPr lang="en-GB" sz="2000" dirty="0">
                <a:effectLst/>
                <a:ea typeface="Calibri" panose="020F0502020204030204" pitchFamily="34" charset="0"/>
              </a:rPr>
              <a:t>, S. (2021). Nuevas tecnologías para promover la actividad física en niños sanos y en niños con enfermedades respiratorias crónicas: A Narrative Review. Sostenibilidad, 13(21), 11661.</a:t>
            </a:r>
          </a:p>
          <a:p>
            <a:pPr marL="342900" lvl="0" indent="-342900">
              <a:lnSpc>
                <a:spcPct val="130000"/>
              </a:lnSpc>
              <a:buSzPts val="1200"/>
              <a:buFont typeface="Wingdings" panose="05000000000000000000" pitchFamily="2" charset="2"/>
              <a:buChar char=""/>
            </a:pPr>
            <a:r>
              <a:rPr lang="en-GB" sz="2000" dirty="0">
                <a:effectLst/>
                <a:ea typeface="Calibri" panose="020F0502020204030204" pitchFamily="34" charset="0"/>
              </a:rPr>
              <a:t>Marmot, M., &amp; Wilkinson, R. (Eds.). (2005). Determinantes sociales de la salud. </a:t>
            </a:r>
            <a:r>
              <a:rPr lang="en-GB" sz="2000" dirty="0" err="1">
                <a:effectLst/>
                <a:ea typeface="Calibri" panose="020F0502020204030204" pitchFamily="34" charset="0"/>
              </a:rPr>
              <a:t>Oup </a:t>
            </a:r>
            <a:r>
              <a:rPr lang="en-GB" sz="2000" dirty="0">
                <a:effectLst/>
                <a:ea typeface="Calibri" panose="020F0502020204030204" pitchFamily="34" charset="0"/>
              </a:rPr>
              <a:t>Oxford.</a:t>
            </a:r>
          </a:p>
          <a:p>
            <a:pPr marL="342900" lvl="0" indent="-342900">
              <a:lnSpc>
                <a:spcPct val="130000"/>
              </a:lnSpc>
              <a:buSzPts val="1200"/>
              <a:buFont typeface="Wingdings" panose="05000000000000000000" pitchFamily="2" charset="2"/>
              <a:buChar char=""/>
            </a:pPr>
            <a:r>
              <a:rPr lang="en-GB" sz="2000" dirty="0" err="1">
                <a:effectLst/>
                <a:ea typeface="Calibri" panose="020F0502020204030204" pitchFamily="34" charset="0"/>
              </a:rPr>
              <a:t>Ruegsegger</a:t>
            </a:r>
            <a:r>
              <a:rPr lang="en-GB" sz="2000" dirty="0">
                <a:effectLst/>
                <a:ea typeface="Calibri" panose="020F0502020204030204" pitchFamily="34" charset="0"/>
              </a:rPr>
              <a:t>, G. N., &amp; Booth, F. W. (2018). Beneficios del ejercicio para la salud. Cold Spring Harbor </a:t>
            </a:r>
            <a:r>
              <a:rPr lang="en-GB" sz="2000" dirty="0">
                <a:solidFill>
                  <a:srgbClr val="222222"/>
                </a:solidFill>
              </a:rPr>
              <a:t>perspectivas en medicina, 8(7), a029694.</a:t>
            </a:r>
          </a:p>
          <a:p>
            <a:pPr marL="342900" lvl="0" indent="-342900">
              <a:lnSpc>
                <a:spcPct val="130000"/>
              </a:lnSpc>
              <a:spcAft>
                <a:spcPts val="1100"/>
              </a:spcAft>
              <a:buSzPts val="1200"/>
              <a:buFont typeface="Wingdings" panose="05000000000000000000" pitchFamily="2" charset="2"/>
              <a:buChar char=""/>
            </a:pPr>
            <a:r>
              <a:rPr lang="en-GB" sz="2000" dirty="0">
                <a:solidFill>
                  <a:srgbClr val="222222"/>
                </a:solidFill>
              </a:rPr>
              <a:t>Cueto, M. (2023). La Organización Mundial de la Salud. En Global Health Essentials (pp. 421-424). Cham: Springer International Publishing.</a:t>
            </a:r>
          </a:p>
          <a:p>
            <a:pPr marL="342900" indent="-342900">
              <a:lnSpc>
                <a:spcPct val="130000"/>
              </a:lnSpc>
              <a:spcAft>
                <a:spcPts val="1100"/>
              </a:spcAft>
              <a:buSzPts val="1200"/>
              <a:buFont typeface="Wingdings" panose="05000000000000000000" pitchFamily="2" charset="2"/>
              <a:buChar char=""/>
            </a:pPr>
            <a:r>
              <a:rPr lang="en-GB" sz="2000" dirty="0">
                <a:solidFill>
                  <a:srgbClr val="222222"/>
                </a:solidFill>
              </a:rPr>
              <a:t>Coughlin, S. S., Whitehead, M., </a:t>
            </a:r>
            <a:r>
              <a:rPr lang="en-GB" sz="2000" dirty="0" err="1">
                <a:solidFill>
                  <a:srgbClr val="222222"/>
                </a:solidFill>
              </a:rPr>
              <a:t>Sheats</a:t>
            </a:r>
            <a:r>
              <a:rPr lang="en-GB" sz="2000" dirty="0">
                <a:solidFill>
                  <a:srgbClr val="222222"/>
                </a:solidFill>
              </a:rPr>
              <a:t>, J. Q., </a:t>
            </a:r>
            <a:r>
              <a:rPr lang="en-GB" sz="2000" dirty="0" err="1">
                <a:solidFill>
                  <a:srgbClr val="222222"/>
                </a:solidFill>
              </a:rPr>
              <a:t>Mastromonico</a:t>
            </a:r>
            <a:r>
              <a:rPr lang="en-GB" sz="2000" dirty="0">
                <a:solidFill>
                  <a:srgbClr val="222222"/>
                </a:solidFill>
              </a:rPr>
              <a:t>, J., &amp; Smith, S. (2016). Una revisión de las aplicaciones de teléfonos inteligentes para promover la actividad física. Revista Jacobs de medicina comunitaria, 2(1).</a:t>
            </a:r>
          </a:p>
          <a:p>
            <a:pPr marL="342900" lvl="0" indent="-342900">
              <a:lnSpc>
                <a:spcPct val="130000"/>
              </a:lnSpc>
              <a:spcAft>
                <a:spcPts val="1100"/>
              </a:spcAft>
              <a:buSzPts val="1200"/>
              <a:buFont typeface="Wingdings" panose="05000000000000000000" pitchFamily="2" charset="2"/>
              <a:buChar char=""/>
            </a:pPr>
            <a:endParaRPr lang="en-GB" sz="2000" dirty="0">
              <a:effectLst/>
              <a:ea typeface="Calibri" panose="020F0502020204030204" pitchFamily="34" charset="0"/>
            </a:endParaRPr>
          </a:p>
          <a:p>
            <a:endParaRPr lang="el-GR" sz="1800" dirty="0"/>
          </a:p>
        </p:txBody>
      </p:sp>
      <p:sp>
        <p:nvSpPr>
          <p:cNvPr id="5"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it-IT" sz="3600" dirty="0">
                <a:solidFill>
                  <a:srgbClr val="C01E24"/>
                </a:solidFill>
              </a:rPr>
              <a:t>Referencias, </a:t>
            </a:r>
            <a:r>
              <a:rPr lang="hr-HR" sz="3600" dirty="0">
                <a:solidFill>
                  <a:srgbClr val="C01E24"/>
                </a:solidFill>
              </a:rPr>
              <a:t>lecturas complementarias </a:t>
            </a:r>
            <a:r>
              <a:rPr lang="en-GB" sz="3600" dirty="0">
                <a:solidFill>
                  <a:srgbClr val="C01E24"/>
                </a:solidFill>
              </a:rPr>
              <a:t>y clausura</a:t>
            </a:r>
            <a:endParaRPr lang="el-GR" sz="3600" dirty="0">
              <a:solidFill>
                <a:srgbClr val="C01E24"/>
              </a:solidFill>
            </a:endParaRPr>
          </a:p>
        </p:txBody>
      </p:sp>
    </p:spTree>
    <p:extLst>
      <p:ext uri="{BB962C8B-B14F-4D97-AF65-F5344CB8AC3E}">
        <p14:creationId xmlns:p14="http://schemas.microsoft.com/office/powerpoint/2010/main" val="24916142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¡Enhorabuena!</a:t>
            </a:r>
            <a:br>
              <a:rPr lang="en-US" sz="2800" dirty="0">
                <a:solidFill>
                  <a:srgbClr val="C01E24"/>
                </a:solidFill>
                <a:latin typeface="+mj-lt"/>
              </a:rPr>
            </a:br>
            <a:r>
              <a:rPr lang="en-US" sz="2800" dirty="0">
                <a:solidFill>
                  <a:srgbClr val="C01E24"/>
                </a:solidFill>
                <a:latin typeface="+mj-lt"/>
              </a:rPr>
              <a:t>Ha </a:t>
            </a:r>
            <a:r>
              <a:rPr lang="en-US" sz="2800">
                <a:solidFill>
                  <a:srgbClr val="C01E24"/>
                </a:solidFill>
                <a:latin typeface="+mj-lt"/>
              </a:rPr>
              <a:t>completado la </a:t>
            </a:r>
            <a:r>
              <a:rPr lang="en-GB" sz="2800" dirty="0">
                <a:solidFill>
                  <a:srgbClr val="C01E24"/>
                </a:solidFill>
                <a:latin typeface="+mj-lt"/>
              </a:rPr>
              <a:t>sesión </a:t>
            </a:r>
            <a:r>
              <a:rPr lang="en-GB" sz="2800">
                <a:solidFill>
                  <a:srgbClr val="C01E24"/>
                </a:solidFill>
                <a:latin typeface="+mj-lt"/>
              </a:rPr>
              <a:t>didáctica </a:t>
            </a:r>
            <a:r>
              <a:rPr lang="en-GB" sz="2800" dirty="0">
                <a:solidFill>
                  <a:srgbClr val="C01E24"/>
                </a:solidFill>
                <a:latin typeface="+mj-lt"/>
              </a:rPr>
              <a:t>de este </a:t>
            </a:r>
            <a:r>
              <a:rPr lang="en-US" sz="2800" dirty="0">
                <a:solidFill>
                  <a:srgbClr val="C01E24"/>
                </a:solidFill>
                <a:latin typeface="+mj-lt"/>
              </a:rPr>
              <a:t>módulo.</a:t>
            </a: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10" name="Εικόνα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 y="6368468"/>
            <a:ext cx="2011680" cy="486509"/>
          </a:xfrm>
          <a:prstGeom prst="rect">
            <a:avLst/>
          </a:prstGeom>
        </p:spPr>
      </p:pic>
      <p:sp>
        <p:nvSpPr>
          <p:cNvPr id="12" name="Ορθογώνιο 10">
            <a:extLst>
              <a:ext uri="{FF2B5EF4-FFF2-40B4-BE49-F238E27FC236}">
                <a16:creationId xmlns:a16="http://schemas.microsoft.com/office/drawing/2014/main" id="{E6A6A2C1-905C-CF21-28C1-3A5CBA4B3EAA}"/>
              </a:ext>
            </a:extLst>
          </p:cNvPr>
          <p:cNvSpPr/>
          <p:nvPr/>
        </p:nvSpPr>
        <p:spPr>
          <a:xfrm>
            <a:off x="3533960" y="6402414"/>
            <a:ext cx="8658040" cy="446357"/>
          </a:xfrm>
          <a:prstGeom prst="rect">
            <a:avLst/>
          </a:prstGeom>
        </p:spPr>
        <p:txBody>
          <a:bodyPr vert="horz" lIns="91440" tIns="45720" rIns="91440" bIns="45720" rtlCol="0" anchor="ctr">
            <a:normAutofit/>
          </a:bodyPr>
          <a:lstStyle/>
          <a:p>
            <a:pPr algn="r">
              <a:lnSpc>
                <a:spcPct val="90000"/>
              </a:lnSpc>
              <a:spcAft>
                <a:spcPts val="600"/>
              </a:spcAft>
            </a:pPr>
            <a:r>
              <a:rPr lang="es-ES" sz="1000" dirty="0">
                <a:solidFill>
                  <a:schemeClr val="accent5">
                    <a:lumMod val="20000"/>
                    <a:lumOff val="80000"/>
                  </a:schemeClr>
                </a:solidFill>
                <a:latin typeface="+mj-lt"/>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n-US" sz="1000" dirty="0">
              <a:solidFill>
                <a:schemeClr val="accent5">
                  <a:lumMod val="20000"/>
                  <a:lumOff val="80000"/>
                </a:schemeClr>
              </a:solidFill>
              <a:latin typeface="+mj-lt"/>
            </a:endParaRPr>
          </a:p>
        </p:txBody>
      </p:sp>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Objetivos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Aplicaciones de salud para la actividad física</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3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281687" y="2505184"/>
            <a:ext cx="8586000" cy="3332039"/>
          </a:xfrm>
        </p:spPr>
        <p:txBody>
          <a:bodyPr>
            <a:normAutofit/>
          </a:bodyPr>
          <a:lstStyle/>
          <a:p>
            <a:pPr algn="just" rtl="0">
              <a:spcBef>
                <a:spcPts val="600"/>
              </a:spcBef>
            </a:pPr>
            <a:r>
              <a:rPr lang="en-GB" dirty="0"/>
              <a:t>Dotar a los participantes de los conocimientos y habilidades necesarios para aprovechar eficazmente las aplicaciones de fitness con el fin de lograr y mantener una salud y una forma física óptimas. </a:t>
            </a:r>
          </a:p>
          <a:p>
            <a:pPr algn="just" rtl="0">
              <a:spcBef>
                <a:spcPts val="600"/>
              </a:spcBef>
            </a:pPr>
            <a:r>
              <a:rPr lang="en-GB" dirty="0"/>
              <a:t>Proporcionar conocimientos sobre las categorías de aplicaciones de fitness, permitiendo a los participantes tomar decisiones informadas sobre la selección, utilización e integración de aplicaciones en sus rutinas de bienestar.</a:t>
            </a:r>
          </a:p>
          <a:p>
            <a:pPr marL="0" indent="0">
              <a:buNone/>
            </a:pPr>
            <a:endParaRPr lang="en-US" dirty="0"/>
          </a:p>
        </p:txBody>
      </p:sp>
      <p:sp>
        <p:nvSpPr>
          <p:cNvPr id="6" name="TextBox 5">
            <a:extLst>
              <a:ext uri="{FF2B5EF4-FFF2-40B4-BE49-F238E27FC236}">
                <a16:creationId xmlns:a16="http://schemas.microsoft.com/office/drawing/2014/main" id="{B40584F3-69AD-A25D-F6C8-3FF46A407D88}"/>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Fuente: Imagen de </a:t>
            </a:r>
            <a:r>
              <a:rPr lang="en-US" sz="1200" dirty="0" err="1">
                <a:hlinkClick r:id="rId3"/>
              </a:rPr>
              <a:t>nuraghies </a:t>
            </a:r>
            <a:r>
              <a:rPr lang="en-US" sz="1200" dirty="0">
                <a:hlinkClick r:id="rId3"/>
              </a:rPr>
              <a:t>en </a:t>
            </a:r>
            <a:r>
              <a:rPr lang="en-US" sz="1200" dirty="0" err="1">
                <a:hlinkClick r:id="rId3"/>
              </a:rPr>
              <a:t>Freepik</a:t>
            </a:r>
            <a:endParaRPr lang="el-GR" sz="1200" dirty="0"/>
          </a:p>
        </p:txBody>
      </p:sp>
      <p:pic>
        <p:nvPicPr>
          <p:cNvPr id="7" name="Google Shape;479;g2c319d66040_0_178">
            <a:extLst>
              <a:ext uri="{FF2B5EF4-FFF2-40B4-BE49-F238E27FC236}">
                <a16:creationId xmlns:a16="http://schemas.microsoft.com/office/drawing/2014/main" id="{C2B6E681-EB41-564E-4FB4-429CFB2F68CF}"/>
              </a:ext>
            </a:extLst>
          </p:cNvPr>
          <p:cNvPicPr preferRelativeResize="0"/>
          <p:nvPr/>
        </p:nvPicPr>
        <p:blipFill rotWithShape="1">
          <a:blip r:embed="rId4">
            <a:alphaModFix/>
          </a:blip>
          <a:srcRect/>
          <a:stretch/>
        </p:blipFill>
        <p:spPr>
          <a:xfrm>
            <a:off x="9264316" y="2205318"/>
            <a:ext cx="2941131" cy="2908103"/>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Competencias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8471838"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Aplicaciones sanitarias para la actividad física - Sesión didáctica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3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117332" y="2459912"/>
            <a:ext cx="7197856" cy="3389344"/>
          </a:xfrm>
        </p:spPr>
        <p:txBody>
          <a:bodyPr>
            <a:normAutofit lnSpcReduction="10000"/>
          </a:bodyPr>
          <a:lstStyle/>
          <a:p>
            <a:pPr algn="just" rtl="0" fontAlgn="base">
              <a:spcBef>
                <a:spcPts val="600"/>
              </a:spcBef>
              <a:spcAft>
                <a:spcPts val="0"/>
              </a:spcAft>
            </a:pPr>
            <a:r>
              <a:rPr lang="en-GB" sz="2000" b="0" i="0" u="none" strike="noStrike" dirty="0">
                <a:solidFill>
                  <a:srgbClr val="000000"/>
                </a:solidFill>
                <a:effectLst/>
                <a:latin typeface="Calibri" panose="020F0502020204030204" pitchFamily="34" charset="0"/>
              </a:rPr>
              <a:t>Identificar las aplicaciones de salud disponibles para el seguimiento de la actividad física, explorando sus características, ventajas e interfaces de usuario.</a:t>
            </a:r>
            <a:endParaRPr lang="en-GB" sz="2000" b="0" i="0" u="none" strike="noStrike" dirty="0">
              <a:solidFill>
                <a:srgbClr val="000000"/>
              </a:solidFill>
              <a:effectLst/>
              <a:latin typeface="Arial" panose="020B0604020202020204" pitchFamily="34" charset="0"/>
            </a:endParaRPr>
          </a:p>
          <a:p>
            <a:pPr algn="just" rtl="0" fontAlgn="base">
              <a:spcBef>
                <a:spcPts val="600"/>
              </a:spcBef>
              <a:spcAft>
                <a:spcPts val="0"/>
              </a:spcAft>
            </a:pPr>
            <a:r>
              <a:rPr lang="en-GB" sz="2000" b="0" i="0" u="none" strike="noStrike" dirty="0">
                <a:solidFill>
                  <a:srgbClr val="000000"/>
                </a:solidFill>
                <a:effectLst/>
                <a:latin typeface="Calibri" panose="020F0502020204030204" pitchFamily="34" charset="0"/>
              </a:rPr>
              <a:t>Clasificar y diferenciar los distintos tipos de aplicaciones de salud adaptadas a la actividad física.</a:t>
            </a:r>
            <a:endParaRPr lang="en-GB" sz="2000" b="0" i="0" u="none" strike="noStrike" dirty="0">
              <a:solidFill>
                <a:srgbClr val="000000"/>
              </a:solidFill>
              <a:effectLst/>
              <a:latin typeface="Arial" panose="020B0604020202020204" pitchFamily="34" charset="0"/>
            </a:endParaRPr>
          </a:p>
          <a:p>
            <a:pPr algn="just" rtl="0" fontAlgn="base">
              <a:spcBef>
                <a:spcPts val="600"/>
              </a:spcBef>
              <a:spcAft>
                <a:spcPts val="0"/>
              </a:spcAft>
            </a:pPr>
            <a:r>
              <a:rPr lang="en-GB" sz="2000" b="0" i="0" u="none" strike="noStrike" dirty="0">
                <a:solidFill>
                  <a:srgbClr val="000000"/>
                </a:solidFill>
                <a:effectLst/>
                <a:latin typeface="Calibri" panose="020F0502020204030204" pitchFamily="34" charset="0"/>
              </a:rPr>
              <a:t>Explora escenarios de la vida real.</a:t>
            </a:r>
            <a:endParaRPr lang="en-GB" sz="2000" b="0" i="0" u="none" strike="noStrike" dirty="0">
              <a:solidFill>
                <a:srgbClr val="000000"/>
              </a:solidFill>
              <a:effectLst/>
              <a:latin typeface="Arial" panose="020B0604020202020204" pitchFamily="34" charset="0"/>
            </a:endParaRPr>
          </a:p>
          <a:p>
            <a:pPr algn="just" rtl="0" fontAlgn="base">
              <a:spcBef>
                <a:spcPts val="600"/>
              </a:spcBef>
              <a:spcAft>
                <a:spcPts val="0"/>
              </a:spcAft>
            </a:pPr>
            <a:r>
              <a:rPr lang="en-GB" sz="2000" b="0" i="0" u="none" strike="noStrike" dirty="0">
                <a:solidFill>
                  <a:srgbClr val="000000"/>
                </a:solidFill>
                <a:effectLst/>
                <a:latin typeface="Calibri" panose="020F0502020204030204" pitchFamily="34" charset="0"/>
              </a:rPr>
              <a:t>Familiarizarse con las diferentes aplicaciones de salud deportiva.</a:t>
            </a:r>
            <a:endParaRPr lang="en-GB" sz="2000" b="0" i="0" u="none" strike="noStrike" dirty="0">
              <a:solidFill>
                <a:srgbClr val="000000"/>
              </a:solidFill>
              <a:effectLst/>
              <a:latin typeface="Arial" panose="020B0604020202020204" pitchFamily="34" charset="0"/>
            </a:endParaRPr>
          </a:p>
          <a:p>
            <a:pPr algn="just" rtl="0" fontAlgn="base">
              <a:spcBef>
                <a:spcPts val="600"/>
              </a:spcBef>
              <a:spcAft>
                <a:spcPts val="0"/>
              </a:spcAft>
            </a:pPr>
            <a:r>
              <a:rPr lang="en-GB" sz="2000" b="0" i="0" u="none" strike="noStrike" dirty="0">
                <a:solidFill>
                  <a:srgbClr val="000000"/>
                </a:solidFill>
                <a:effectLst/>
                <a:latin typeface="Calibri" panose="020F0502020204030204" pitchFamily="34" charset="0"/>
              </a:rPr>
              <a:t>Fíjate objetivos y planifica tu forma física utilizando aplicaciones de salud.</a:t>
            </a:r>
            <a:endParaRPr lang="en-GB" sz="2000" b="0" i="0" u="none" strike="noStrike" dirty="0">
              <a:solidFill>
                <a:srgbClr val="000000"/>
              </a:solidFill>
              <a:effectLst/>
              <a:latin typeface="Arial" panose="020B0604020202020204" pitchFamily="34" charset="0"/>
            </a:endParaRPr>
          </a:p>
          <a:p>
            <a:pPr rtl="0" fontAlgn="base">
              <a:spcBef>
                <a:spcPts val="600"/>
              </a:spcBef>
              <a:spcAft>
                <a:spcPts val="0"/>
              </a:spcAft>
            </a:pPr>
            <a:r>
              <a:rPr lang="en-GB" sz="2000" b="0" i="0" u="none" strike="noStrike" dirty="0">
                <a:solidFill>
                  <a:srgbClr val="000000"/>
                </a:solidFill>
                <a:effectLst/>
                <a:latin typeface="Calibri" panose="020F0502020204030204" pitchFamily="34" charset="0"/>
              </a:rPr>
              <a:t>Evaluar críticamente las aplicaciones sanitarias actuales y su uso.</a:t>
            </a:r>
            <a:endParaRPr lang="en-GB" sz="2000" b="0" i="0" u="none" strike="noStrike" dirty="0">
              <a:solidFill>
                <a:srgbClr val="000000"/>
              </a:solidFill>
              <a:effectLst/>
              <a:latin typeface="Arial" panose="020B0604020202020204" pitchFamily="34" charset="0"/>
            </a:endParaRPr>
          </a:p>
          <a:p>
            <a:endParaRPr lang="en-US" dirty="0"/>
          </a:p>
        </p:txBody>
      </p:sp>
      <p:sp>
        <p:nvSpPr>
          <p:cNvPr id="4" name="Ορθογώνιο 1">
            <a:extLst>
              <a:ext uri="{FF2B5EF4-FFF2-40B4-BE49-F238E27FC236}">
                <a16:creationId xmlns:a16="http://schemas.microsoft.com/office/drawing/2014/main" id="{EE625838-BB4E-A62A-AD53-3786C0CC72CC}"/>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Imagen de </a:t>
            </a:r>
            <a:r>
              <a:rPr lang="en-US" sz="1200" dirty="0" err="1">
                <a:hlinkClick r:id="rId3"/>
              </a:rPr>
              <a:t>vectorjuice </a:t>
            </a:r>
            <a:r>
              <a:rPr lang="en-US" sz="1200" dirty="0">
                <a:hlinkClick r:id="rId3"/>
              </a:rPr>
              <a:t>en </a:t>
            </a:r>
            <a:r>
              <a:rPr lang="en-US" sz="1200" dirty="0" err="1">
                <a:hlinkClick r:id="rId3"/>
              </a:rPr>
              <a:t>Freepik</a:t>
            </a:r>
            <a:endParaRPr lang="en-US" sz="1200" dirty="0"/>
          </a:p>
        </p:txBody>
      </p:sp>
      <p:pic>
        <p:nvPicPr>
          <p:cNvPr id="6" name="Google Shape;190;g2c07f5df07d_0_263">
            <a:extLst>
              <a:ext uri="{FF2B5EF4-FFF2-40B4-BE49-F238E27FC236}">
                <a16:creationId xmlns:a16="http://schemas.microsoft.com/office/drawing/2014/main" id="{B34262EE-6E8F-AB22-BB06-98B19EDCF7C8}"/>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rtl="0">
              <a:spcBef>
                <a:spcPts val="0"/>
              </a:spcBef>
              <a:spcAft>
                <a:spcPts val="0"/>
              </a:spcAft>
            </a:pPr>
            <a:r>
              <a:rPr lang="en-US" altLang="el-GR" dirty="0">
                <a:solidFill>
                  <a:srgbClr val="C01E24"/>
                </a:solidFill>
              </a:rPr>
              <a:t>3.1.1</a:t>
            </a:r>
            <a:br>
              <a:rPr lang="en-US" altLang="el-GR" dirty="0">
                <a:solidFill>
                  <a:srgbClr val="C01E24"/>
                </a:solidFill>
              </a:rPr>
            </a:br>
            <a:r>
              <a:rPr lang="en-GB" dirty="0">
                <a:solidFill>
                  <a:srgbClr val="C01E24"/>
                </a:solidFill>
              </a:rPr>
              <a:t>Introducción a la salud y la actividad física</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Objetivos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6437424" cy="3470112"/>
          </a:xfrm>
        </p:spPr>
        <p:txBody>
          <a:bodyPr>
            <a:normAutofit fontScale="92500" lnSpcReduction="10000"/>
          </a:bodyPr>
          <a:lstStyle/>
          <a:p>
            <a:r>
              <a:rPr lang="en-US" sz="2400" dirty="0"/>
              <a:t>Adquirir conocimientos generales sobre salud y </a:t>
            </a:r>
            <a:r>
              <a:rPr lang="en-GB" sz="2400" dirty="0"/>
              <a:t>actividad física</a:t>
            </a:r>
            <a:r>
              <a:rPr lang="en-US" sz="2400" dirty="0"/>
              <a:t>.</a:t>
            </a:r>
          </a:p>
          <a:p>
            <a:pPr lvl="0"/>
            <a:r>
              <a:rPr lang="en-GB" sz="2400" dirty="0"/>
              <a:t>Introducir la terminología fundamental relacionada con la salud y la actividad física.</a:t>
            </a:r>
          </a:p>
          <a:p>
            <a:pPr lvl="0"/>
            <a:r>
              <a:rPr lang="en-US" sz="2400" dirty="0"/>
              <a:t>Para saber más sobre aplicaciones de actividad física</a:t>
            </a:r>
            <a:r>
              <a:rPr lang="en-GB" sz="2000" dirty="0"/>
              <a:t/>
            </a:r>
            <a:br>
              <a:rPr lang="en-GB" sz="2000" dirty="0"/>
            </a:br>
            <a:r>
              <a:rPr lang="en-US" sz="2400" dirty="0"/>
              <a:t> </a:t>
            </a:r>
            <a:endParaRPr lang="el-GR" sz="2400" dirty="0"/>
          </a:p>
          <a:p>
            <a:pPr marL="0">
              <a:lnSpc>
                <a:spcPct val="120000"/>
              </a:lnSpc>
              <a:spcBef>
                <a:spcPts val="600"/>
              </a:spcBef>
              <a:buNone/>
            </a:pPr>
            <a:endParaRPr lang="el-GR" sz="2000" dirty="0"/>
          </a:p>
        </p:txBody>
      </p:sp>
      <p:pic>
        <p:nvPicPr>
          <p:cNvPr id="7" name="Picture 2" descr="Ambition abstract concept">
            <a:extLst>
              <a:ext uri="{FF2B5EF4-FFF2-40B4-BE49-F238E27FC236}">
                <a16:creationId xmlns:a16="http://schemas.microsoft.com/office/drawing/2014/main" id="{823AC301-9226-A352-C055-6DF562016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812" y="1079999"/>
            <a:ext cx="4791412" cy="47914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F06A94A-9FED-4FF2-C3B1-CEBAE498E2DD}"/>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Diseñado por </a:t>
            </a:r>
            <a:r>
              <a:rPr lang="en-US" sz="1200" dirty="0" err="1">
                <a:hlinkClick r:id="rId4"/>
              </a:rPr>
              <a:t>Freepik</a:t>
            </a:r>
            <a:endParaRPr lang="el-GR" sz="1200" dirty="0"/>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it-IT" dirty="0"/>
              <a:t>¿Qué es la salud? (1)</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789366"/>
            <a:ext cx="10944190" cy="2241213"/>
          </a:xfrm>
        </p:spPr>
        <p:txBody>
          <a:bodyPr>
            <a:normAutofit/>
          </a:bodyPr>
          <a:lstStyle/>
          <a:p>
            <a:pPr marL="0" indent="0" algn="just" rtl="0">
              <a:spcBef>
                <a:spcPts val="0"/>
              </a:spcBef>
              <a:spcAft>
                <a:spcPts val="0"/>
              </a:spcAft>
              <a:buNone/>
            </a:pPr>
            <a:r>
              <a:rPr lang="en-GB" sz="2800" b="0" dirty="0">
                <a:effectLst/>
              </a:rPr>
              <a:t/>
            </a:r>
            <a:br>
              <a:rPr lang="en-GB" sz="2800" b="0" dirty="0">
                <a:effectLst/>
              </a:rPr>
            </a:br>
            <a:r>
              <a:rPr lang="en-GB" sz="2800" b="0" i="0" u="none" strike="noStrike" dirty="0">
                <a:solidFill>
                  <a:srgbClr val="000000"/>
                </a:solidFill>
                <a:effectLst/>
                <a:latin typeface="Calibri" panose="020F0502020204030204" pitchFamily="34" charset="0"/>
              </a:rPr>
              <a:t>La salud es un estado de completo bienestar físico, mental y social, y no solamente la ausencia de afecciones o enfermedades" (OMS, 2023).</a:t>
            </a:r>
            <a:endParaRPr lang="en-GB" sz="2800" b="0" dirty="0">
              <a:effectLst/>
            </a:endParaRPr>
          </a:p>
          <a:p>
            <a:pPr marL="0" indent="0">
              <a:buNone/>
            </a:pPr>
            <a:r>
              <a:rPr lang="en-GB" dirty="0"/>
              <a:t/>
            </a:r>
            <a:br>
              <a:rPr lang="en-GB" dirty="0"/>
            </a:b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Introducción a la salud y la actividad física</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7" name="Google Shape;479;g2c319d66040_0_178">
            <a:extLst>
              <a:ext uri="{FF2B5EF4-FFF2-40B4-BE49-F238E27FC236}">
                <a16:creationId xmlns:a16="http://schemas.microsoft.com/office/drawing/2014/main" id="{C2B6E681-EB41-564E-4FB4-429CFB2F68CF}"/>
              </a:ext>
            </a:extLst>
          </p:cNvPr>
          <p:cNvPicPr preferRelativeResize="0"/>
          <p:nvPr/>
        </p:nvPicPr>
        <p:blipFill rotWithShape="1">
          <a:blip r:embed="rId3">
            <a:alphaModFix/>
          </a:blip>
          <a:srcRect/>
          <a:stretch/>
        </p:blipFill>
        <p:spPr>
          <a:xfrm>
            <a:off x="7411453" y="3203939"/>
            <a:ext cx="2941131" cy="2908103"/>
          </a:xfrm>
          <a:prstGeom prst="rect">
            <a:avLst/>
          </a:prstGeom>
          <a:noFill/>
          <a:ln>
            <a:noFill/>
          </a:ln>
        </p:spPr>
      </p:pic>
      <p:sp>
        <p:nvSpPr>
          <p:cNvPr id="8" name="TextBox 5">
            <a:extLst>
              <a:ext uri="{FF2B5EF4-FFF2-40B4-BE49-F238E27FC236}">
                <a16:creationId xmlns:a16="http://schemas.microsoft.com/office/drawing/2014/main" id="{B40584F3-69AD-A25D-F6C8-3FF46A407D88}"/>
              </a:ext>
            </a:extLst>
          </p:cNvPr>
          <p:cNvSpPr txBox="1"/>
          <p:nvPr/>
        </p:nvSpPr>
        <p:spPr>
          <a:xfrm>
            <a:off x="7903060" y="6112042"/>
            <a:ext cx="3879866" cy="276999"/>
          </a:xfrm>
          <a:prstGeom prst="rect">
            <a:avLst/>
          </a:prstGeom>
          <a:noFill/>
        </p:spPr>
        <p:txBody>
          <a:bodyPr wrap="square">
            <a:spAutoFit/>
          </a:bodyPr>
          <a:lstStyle/>
          <a:p>
            <a:pPr algn="r"/>
            <a:r>
              <a:rPr lang="en-US" sz="1200" dirty="0">
                <a:hlinkClick r:id="rId4"/>
              </a:rPr>
              <a:t>Fuente: Imagen de </a:t>
            </a:r>
            <a:r>
              <a:rPr lang="en-US" sz="1200" dirty="0" err="1">
                <a:hlinkClick r:id="rId4"/>
              </a:rPr>
              <a:t>nuraghies </a:t>
            </a:r>
            <a:r>
              <a:rPr lang="en-US" sz="1200" dirty="0">
                <a:hlinkClick r:id="rId4"/>
              </a:rPr>
              <a:t>en </a:t>
            </a:r>
            <a:r>
              <a:rPr lang="en-US" sz="1200" dirty="0" err="1">
                <a:hlinkClick r:id="rId4"/>
              </a:rPr>
              <a:t>Freepik</a:t>
            </a:r>
            <a:endParaRPr lang="el-GR" sz="1200" dirty="0"/>
          </a:p>
        </p:txBody>
      </p:sp>
    </p:spTree>
    <p:extLst>
      <p:ext uri="{BB962C8B-B14F-4D97-AF65-F5344CB8AC3E}">
        <p14:creationId xmlns:p14="http://schemas.microsoft.com/office/powerpoint/2010/main" val="4240322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it-IT" dirty="0"/>
              <a:t>¿Qué es la salud? (2)</a:t>
            </a:r>
            <a:endParaRPr lang="en-US" dirty="0"/>
          </a:p>
        </p:txBody>
      </p:sp>
      <p:sp>
        <p:nvSpPr>
          <p:cNvPr id="2" name="Ορθογώνιο 7">
            <a:extLst>
              <a:ext uri="{FF2B5EF4-FFF2-40B4-BE49-F238E27FC236}">
                <a16:creationId xmlns:a16="http://schemas.microsoft.com/office/drawing/2014/main" id="{C0E2B0DE-3D3E-E1F2-2D18-9CE404DFA11B}"/>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Introducción a la salud y la actividad física</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3" name="Rectángulo 2"/>
          <p:cNvSpPr/>
          <p:nvPr/>
        </p:nvSpPr>
        <p:spPr>
          <a:xfrm>
            <a:off x="3048000" y="2413338"/>
            <a:ext cx="6096000" cy="646331"/>
          </a:xfrm>
          <a:prstGeom prst="rect">
            <a:avLst/>
          </a:prstGeom>
        </p:spPr>
        <p:txBody>
          <a:bodyPr>
            <a:spAutoFit/>
          </a:bodyPr>
          <a:lstStyle/>
          <a:p>
            <a:r>
              <a:rPr lang="es-ES" dirty="0">
                <a:hlinkClick r:id="rId3"/>
              </a:rPr>
              <a:t>https://</a:t>
            </a:r>
            <a:r>
              <a:rPr lang="es-ES" dirty="0" smtClean="0">
                <a:hlinkClick r:id="rId3"/>
              </a:rPr>
              <a:t>youtu.be/8vXd0z3OnVU?si=UylD3lupE5pEizmm</a:t>
            </a:r>
            <a:endParaRPr lang="es-ES" dirty="0" smtClean="0"/>
          </a:p>
          <a:p>
            <a:endParaRPr lang="es-ES" dirty="0"/>
          </a:p>
        </p:txBody>
      </p:sp>
    </p:spTree>
    <p:extLst>
      <p:ext uri="{BB962C8B-B14F-4D97-AF65-F5344CB8AC3E}">
        <p14:creationId xmlns:p14="http://schemas.microsoft.com/office/powerpoint/2010/main" val="4025162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3 1 Health Apps for Physical Activity_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XoK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Beg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F6C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Beg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Beg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Beg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XoKhYFQaV5GsAAABvAAAAHAAAAHVuaXZlcnNhbC9sb2NhbF9zZXR0aW5ncy54bWwNyrEKwkAMANC9XxEySB3Uugn2rpujCK0fENogB7mk9ELRv/e2N7x++GaBnbeSTANezx0C62xL0k/A9/Q43RCKky4kphxQDWGITS82k4zsXmOBVejH28S5wvlJuc4XqbOkAu1B/B6PeInNH1BLAwQUAAIACAAYoK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GKCoWOohDhNLAAAAbAAAABsAAAB1bml2ZXJzYWwvdW5pdmVyc2FsLnBuZy54bWyzsa/IzVEoSy0qzszPs1Uy1DNQsrfj5bIpKEoty0wtV6gAigEFIUBJoRLINUJwyzNTSjKAQiYmFgjBjNTM9IwSoKiBhRlcVB9oKABQSwECAAAUAAIACACpflBPNmFYAkcDAADhCQAAFAAAAAAAAAABAAAAAAAAAAAAdW5pdmVyc2FsL3BsYXllci54bWxQSwECAAAUAAIACAAXoKhYtTf0qBwFAADhEwAAHQAAAAAAAAABAAAAAAB5AwAAdW5pdmVyc2FsL2NvbW1vbl9tZXNzYWdlcy5sbmdQSwECAAAUAAIACAAXoKhYFR5gG6MAAAB/AQAALgAAAAAAAAABAAAAAADQCAAAdW5pdmVyc2FsL3BsYXliYWNrX2FuZF9uYXZpZ2F0aW9uX3NldHRpbmdzLnhtbFBLAQIAABQAAgAIABegqFh0STUfPAQAAAwVAAAnAAAAAAAAAAEAAAAAAL8JAAB1bml2ZXJzYWwvZmxhc2hfcHVibGlzaGluZ19zZXR0aW5ncy54bWxQSwECAAAUAAIACAAXoKhYN4uHansDAACsDAAAIQAAAAAAAAABAAAAAABADgAAdW5pdmVyc2FsL2ZsYXNoX3NraW5fc2V0dGluZ3MueG1sUEsBAgAAFAACAAgAF6CoWKavViM2BAAAlhQAACYAAAAAAAAAAQAAAAAA+hEAAHVuaXZlcnNhbC9odG1sX3B1Ymxpc2hpbmdfc2V0dGluZ3MueG1sUEsBAgAAFAACAAgAF6CoWCYPfuiwAQAAbwYAAB8AAAAAAAAAAQAAAAAAdBYAAHVuaXZlcnNhbC9odG1sX3NraW5fc2V0dGluZ3MuanNQSwECAAAUAAIACAAXoKhYFQaV5GsAAABvAAAAHAAAAAAAAAABAAAAAABhGAAAdW5pdmVyc2FsL2xvY2FsX3NldHRpbmdzLnhtbFBLAQIAABQAAgAIABigqFjCG66ZaBIAAPdNAAAXAAAAAAAAAAAAAAAAAAYZAAB1bml2ZXJzYWwvdW5pdmVyc2FsLnBuZ1BLAQIAABQAAgAIABigqFjqIQ4TSwAAAGwAAAAbAAAAAAAAAAEAAAAAAKMrAAB1bml2ZXJzYWwvdW5pdmVyc2FsLnBuZy54bWxQSwUGAAAAAAoACgAGAwAAJywAAAAA"/>
  <p:tag name="ISPRING_LMS_API_VERSION" val="SCORM 1.2"/>
  <p:tag name="ISPRING_ULTRA_SCORM_COURSE_ID" val="F1ABF48F-37E0-4DA3-8C7A-A60A7C1ED9A3"/>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3 1 Health Apps for Physical Activity_Teaching Session"/>
  <p:tag name="ISPRING_FIRST_PUBLISH" val="1"/>
  <p:tag name="ISPRING_SCORM_ENDPOINT" val="&lt;endpoint&gt;&lt;enable&gt;0&lt;/enable&gt;&lt;lrs&gt;http://&lt;/lrs&gt;&lt;auth&gt;0&lt;/auth&gt;&lt;login&gt;&lt;/login&gt;&lt;password&gt;&lt;/password&gt;&lt;key&gt;&lt;/key&gt;&lt;name&gt;&lt;/name&gt;&lt;email&gt;&lt;/email&gt;&lt;/endpoint&gt;&#10;"/>
  <p:tag name="ISPRING_ULTRA_SCORM_SLIDE_COUNT" val="41"/>
  <p:tag name="ISPRING_OUTPUT_FOLDER" val="[[&quot;\u007F\uFFFD\uFFFD{A396230D-9A3A-426D-B380-67D82CDE4863}&quot;,&quot;C:\\Users\\pantelis\\Documents\\MHAPPS\\Spanish\\ETA 3 traducido&quot;]]"/>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7850</TotalTime>
  <Words>4509</Words>
  <Application>Microsoft Office PowerPoint</Application>
  <PresentationFormat>Ευρεία οθόνη</PresentationFormat>
  <Paragraphs>439</Paragraphs>
  <Slides>43</Slides>
  <Notes>43</Notes>
  <HiddenSlides>2</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43</vt:i4>
      </vt:variant>
    </vt:vector>
  </HeadingPairs>
  <TitlesOfParts>
    <vt:vector size="54" baseType="lpstr">
      <vt:lpstr>Adobe Gothic Std B</vt:lpstr>
      <vt:lpstr>Arial</vt:lpstr>
      <vt:lpstr>Calibri</vt:lpstr>
      <vt:lpstr>Calibri Light</vt:lpstr>
      <vt:lpstr>Courier New</vt:lpstr>
      <vt:lpstr>Gill Sans Nova</vt:lpstr>
      <vt:lpstr>Impact</vt:lpstr>
      <vt:lpstr>MS PGothic</vt:lpstr>
      <vt:lpstr>Roboto</vt:lpstr>
      <vt:lpstr>Wingdings</vt:lpstr>
      <vt:lpstr>Θέμα του Office</vt:lpstr>
      <vt:lpstr>Παρουσίαση του PowerPoint</vt:lpstr>
      <vt:lpstr>Παρουσίαση του PowerPoint</vt:lpstr>
      <vt:lpstr>Socios</vt:lpstr>
      <vt:lpstr>Sesión didáctica: Contenido</vt:lpstr>
      <vt:lpstr>Objetivos</vt:lpstr>
      <vt:lpstr>Competencias</vt:lpstr>
      <vt:lpstr>3.1.1 Introducción a la salud y la actividad física</vt:lpstr>
      <vt:lpstr>¿Qué es la salud? (1)</vt:lpstr>
      <vt:lpstr>¿Qué es la salud? (2)</vt:lpstr>
      <vt:lpstr>Determinantes sociales de la salud</vt:lpstr>
      <vt:lpstr>¿Cómo se determina la salud?</vt:lpstr>
      <vt:lpstr>Factores que influyen en la salud</vt:lpstr>
      <vt:lpstr>¿Por qué actividad física?</vt:lpstr>
      <vt:lpstr>Estadísticas de actividad física</vt:lpstr>
      <vt:lpstr>Beneficios de la actividad física</vt:lpstr>
      <vt:lpstr>El papel de la tecnología y el ejercicio </vt:lpstr>
      <vt:lpstr>Aplicaciones de actividad física</vt:lpstr>
      <vt:lpstr>Ejemplos de aplicaciones de actividad física</vt:lpstr>
      <vt:lpstr>Las 10 mejores aplicaciones de fitness</vt:lpstr>
      <vt:lpstr>Beneficios de la actividad física</vt:lpstr>
      <vt:lpstr>3.1.2 Aplicaciones de salud para la actividad física</vt:lpstr>
      <vt:lpstr>Actividad</vt:lpstr>
      <vt:lpstr>Tipos de aplicaciones  (1)</vt:lpstr>
      <vt:lpstr>Tipos de aplicaciones  (2)</vt:lpstr>
      <vt:lpstr>Alinear las aplicaciones de fitness con las prácticas de actividad física </vt:lpstr>
      <vt:lpstr>Comparar y contrastar las características y funcionalidades de distintos tipos de aplicaciones.</vt:lpstr>
      <vt:lpstr>3.1.3 Integraciones en la vida real</vt:lpstr>
      <vt:lpstr>Seguimiento de pasos, distancia y calorías</vt:lpstr>
      <vt:lpstr>Establezca objetivos y controle los progresos</vt:lpstr>
      <vt:lpstr>Sincronización con dispositivos portátiles</vt:lpstr>
      <vt:lpstr>3.1.4 Navegación por las aplicaciones de salud para la actividad física</vt:lpstr>
      <vt:lpstr>3.1.5 Fijación de objetivos</vt:lpstr>
      <vt:lpstr>Fijación de objetivos: ¿Por qué es necesario?</vt:lpstr>
      <vt:lpstr>Técnica: fijación de objetivos ''SMART</vt:lpstr>
      <vt:lpstr>Fijación de objetivos ''SMART'': Explicado (1)</vt:lpstr>
      <vt:lpstr>Fijación de objetivos ''SMART'': Explicado (2)</vt:lpstr>
      <vt:lpstr>3.1.6 Debate y evaluación </vt:lpstr>
      <vt:lpstr>Debate</vt:lpstr>
      <vt:lpstr>Cuestionario de evaluación </vt:lpstr>
      <vt:lpstr>Cuestionario de evaluación </vt:lpstr>
      <vt:lpstr>Referencias, lecturas complementarias y clausura</vt:lpstr>
      <vt:lpstr>Referencias, lecturas complementarias y clausura</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ETA3 1 Health Apps for Physical Activity_Teaching Session</dc:title>
  <dc:creator>pantelis bbalaouras</dc:creator>
  <cp:keywords>, docId:594FE308BB45823571697E6FA55CB1E3</cp:keywords>
  <cp:lastModifiedBy>pantelis</cp:lastModifiedBy>
  <cp:revision>1045</cp:revision>
  <dcterms:created xsi:type="dcterms:W3CDTF">2020-06-02T13:31:56Z</dcterms:created>
  <dcterms:modified xsi:type="dcterms:W3CDTF">2024-09-06T14:54:51Z</dcterms:modified>
</cp:coreProperties>
</file>