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74" r:id="rId3"/>
    <p:sldMasterId id="2147483682" r:id="rId4"/>
  </p:sldMasterIdLst>
  <p:notesMasterIdLst>
    <p:notesMasterId r:id="rId17"/>
  </p:notesMasterIdLst>
  <p:sldIdLst>
    <p:sldId id="256" r:id="rId5"/>
    <p:sldId id="257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4" r:id="rId16"/>
  </p:sldIdLst>
  <p:sldSz cx="12192000" cy="6858000"/>
  <p:notesSz cx="6858000" cy="9144000"/>
  <p:embeddedFontLst>
    <p:embeddedFont>
      <p:font typeface="MS PGothic" panose="020B0600070205080204" pitchFamily="34" charset="-128"/>
      <p:regular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Abadi Extra Light" panose="020B0604020202020204" charset="0"/>
      <p:regular r:id="rId29"/>
    </p:embeddedFont>
    <p:embeddedFont>
      <p:font typeface="Gill Sans Nova" panose="020B0602020104020203" pitchFamily="34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  <p:embeddedFont>
      <p:font typeface="Gill Sans" panose="020B0604020202020204" charset="0"/>
      <p:regular r:id="rId35"/>
      <p:bold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WlI8DMN3T6Vz8lX/oFxpUT6Zg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A8293-C049-4661-9B8A-F2DEE316CCEA}" v="1" dt="2024-05-02T08:32:25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0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47AA8293-C049-4661-9B8A-F2DEE316CCEA}"/>
    <pc:docChg chg="custSel modSld">
      <pc:chgData name="pantelis balaouras" userId="25e8755020fc1734" providerId="LiveId" clId="{47AA8293-C049-4661-9B8A-F2DEE316CCEA}" dt="2024-05-02T09:32:58.611" v="4" actId="2711"/>
      <pc:docMkLst>
        <pc:docMk/>
      </pc:docMkLst>
      <pc:sldChg chg="modSp mod">
        <pc:chgData name="pantelis balaouras" userId="25e8755020fc1734" providerId="LiveId" clId="{47AA8293-C049-4661-9B8A-F2DEE316CCEA}" dt="2024-05-02T09:32:58.611" v="4" actId="2711"/>
        <pc:sldMkLst>
          <pc:docMk/>
          <pc:sldMk cId="0" sldId="256"/>
        </pc:sldMkLst>
        <pc:spChg chg="mod">
          <ac:chgData name="pantelis balaouras" userId="25e8755020fc1734" providerId="LiveId" clId="{47AA8293-C049-4661-9B8A-F2DEE316CCEA}" dt="2024-05-02T09:32:58.611" v="4" actId="2711"/>
          <ac:spMkLst>
            <pc:docMk/>
            <pc:sldMk cId="0" sldId="256"/>
            <ac:spMk id="160" creationId="{00000000-0000-0000-0000-000000000000}"/>
          </ac:spMkLst>
        </pc:spChg>
      </pc:sldChg>
      <pc:sldChg chg="addSp delSp modSp mod">
        <pc:chgData name="pantelis balaouras" userId="25e8755020fc1734" providerId="LiveId" clId="{47AA8293-C049-4661-9B8A-F2DEE316CCEA}" dt="2024-05-02T08:32:32.962" v="3" actId="14100"/>
        <pc:sldMkLst>
          <pc:docMk/>
          <pc:sldMk cId="747858557" sldId="266"/>
        </pc:sldMkLst>
        <pc:spChg chg="add mod">
          <ac:chgData name="pantelis balaouras" userId="25e8755020fc1734" providerId="LiveId" clId="{47AA8293-C049-4661-9B8A-F2DEE316CCEA}" dt="2024-05-02T08:32:25.117" v="2"/>
          <ac:spMkLst>
            <pc:docMk/>
            <pc:sldMk cId="747858557" sldId="266"/>
            <ac:spMk id="2" creationId="{05558266-AF18-BE52-C2C0-323A3A7E54F3}"/>
          </ac:spMkLst>
        </pc:spChg>
        <pc:spChg chg="mod">
          <ac:chgData name="pantelis balaouras" userId="25e8755020fc1734" providerId="LiveId" clId="{47AA8293-C049-4661-9B8A-F2DEE316CCEA}" dt="2024-05-02T08:32:32.962" v="3" actId="14100"/>
          <ac:spMkLst>
            <pc:docMk/>
            <pc:sldMk cId="747858557" sldId="266"/>
            <ac:spMk id="7" creationId="{00000000-0000-0000-0000-000000000000}"/>
          </ac:spMkLst>
        </pc:spChg>
        <pc:picChg chg="add mod">
          <ac:chgData name="pantelis balaouras" userId="25e8755020fc1734" providerId="LiveId" clId="{47AA8293-C049-4661-9B8A-F2DEE316CCEA}" dt="2024-05-02T08:32:25.117" v="2"/>
          <ac:picMkLst>
            <pc:docMk/>
            <pc:sldMk cId="747858557" sldId="266"/>
            <ac:picMk id="3" creationId="{94507B54-4D36-D0E6-102E-5F70E13C04A1}"/>
          </ac:picMkLst>
        </pc:picChg>
        <pc:picChg chg="del mod">
          <ac:chgData name="pantelis balaouras" userId="25e8755020fc1734" providerId="LiveId" clId="{47AA8293-C049-4661-9B8A-F2DEE316CCEA}" dt="2024-05-02T08:32:14.108" v="1" actId="478"/>
          <ac:picMkLst>
            <pc:docMk/>
            <pc:sldMk cId="747858557" sldId="266"/>
            <ac:picMk id="15" creationId="{4313419D-52B3-4469-9529-313D9EB0AF33}"/>
          </ac:picMkLst>
        </pc:picChg>
      </pc:sldChg>
    </pc:docChg>
  </pc:docChgLst>
  <pc:docChgLst>
    <pc:chgData name="pantelis balaouras" userId="25e8755020fc1734" providerId="LiveId" clId="{B2F7FA14-DFB7-498D-8ABE-E535DCB2F64F}"/>
    <pc:docChg chg="undo custSel modSld modMainMaster">
      <pc:chgData name="pantelis balaouras" userId="25e8755020fc1734" providerId="LiveId" clId="{B2F7FA14-DFB7-498D-8ABE-E535DCB2F64F}" dt="2024-04-29T12:27:32.977" v="117" actId="2696"/>
      <pc:docMkLst>
        <pc:docMk/>
      </pc:docMkLst>
      <pc:sldChg chg="addSp delSp modSp mod">
        <pc:chgData name="pantelis balaouras" userId="25e8755020fc1734" providerId="LiveId" clId="{B2F7FA14-DFB7-498D-8ABE-E535DCB2F64F}" dt="2024-04-29T12:23:35.817" v="70" actId="255"/>
        <pc:sldMkLst>
          <pc:docMk/>
          <pc:sldMk cId="0" sldId="256"/>
        </pc:sldMkLst>
        <pc:spChg chg="add mod">
          <ac:chgData name="pantelis balaouras" userId="25e8755020fc1734" providerId="LiveId" clId="{B2F7FA14-DFB7-498D-8ABE-E535DCB2F64F}" dt="2024-04-28T21:49:35.360" v="63"/>
          <ac:spMkLst>
            <pc:docMk/>
            <pc:sldMk cId="0" sldId="256"/>
            <ac:spMk id="3" creationId="{8BC9D721-1EA4-2370-1C9B-4A1C4C7C2C38}"/>
          </ac:spMkLst>
        </pc:spChg>
        <pc:spChg chg="mod">
          <ac:chgData name="pantelis balaouras" userId="25e8755020fc1734" providerId="LiveId" clId="{B2F7FA14-DFB7-498D-8ABE-E535DCB2F64F}" dt="2024-04-29T12:23:35.817" v="70" actId="255"/>
          <ac:spMkLst>
            <pc:docMk/>
            <pc:sldMk cId="0" sldId="256"/>
            <ac:spMk id="160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38:12.621" v="0" actId="108"/>
          <ac:spMkLst>
            <pc:docMk/>
            <pc:sldMk cId="0" sldId="256"/>
            <ac:spMk id="161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38:15.702" v="1" actId="108"/>
          <ac:spMkLst>
            <pc:docMk/>
            <pc:sldMk cId="0" sldId="256"/>
            <ac:spMk id="178" creationId="{00000000-0000-0000-0000-000000000000}"/>
          </ac:spMkLst>
        </pc:spChg>
        <pc:picChg chg="add mod">
          <ac:chgData name="pantelis balaouras" userId="25e8755020fc1734" providerId="LiveId" clId="{B2F7FA14-DFB7-498D-8ABE-E535DCB2F64F}" dt="2024-04-28T21:49:35.360" v="63"/>
          <ac:picMkLst>
            <pc:docMk/>
            <pc:sldMk cId="0" sldId="256"/>
            <ac:picMk id="2" creationId="{8F24C475-1CD6-7355-5576-4DF8838790F2}"/>
          </ac:picMkLst>
        </pc:picChg>
        <pc:picChg chg="add mod">
          <ac:chgData name="pantelis balaouras" userId="25e8755020fc1734" providerId="LiveId" clId="{B2F7FA14-DFB7-498D-8ABE-E535DCB2F64F}" dt="2024-04-28T21:49:35.360" v="63"/>
          <ac:picMkLst>
            <pc:docMk/>
            <pc:sldMk cId="0" sldId="256"/>
            <ac:picMk id="4" creationId="{0DF184EB-40DE-542D-BE23-3D735667CF87}"/>
          </ac:picMkLst>
        </pc:picChg>
        <pc:picChg chg="del">
          <ac:chgData name="pantelis balaouras" userId="25e8755020fc1734" providerId="LiveId" clId="{B2F7FA14-DFB7-498D-8ABE-E535DCB2F64F}" dt="2024-04-28T21:49:32.920" v="61" actId="478"/>
          <ac:picMkLst>
            <pc:docMk/>
            <pc:sldMk cId="0" sldId="256"/>
            <ac:picMk id="169" creationId="{00000000-0000-0000-0000-000000000000}"/>
          </ac:picMkLst>
        </pc:picChg>
        <pc:picChg chg="del">
          <ac:chgData name="pantelis balaouras" userId="25e8755020fc1734" providerId="LiveId" clId="{B2F7FA14-DFB7-498D-8ABE-E535DCB2F64F}" dt="2024-04-28T21:49:34.137" v="62" actId="478"/>
          <ac:picMkLst>
            <pc:docMk/>
            <pc:sldMk cId="0" sldId="256"/>
            <ac:picMk id="170" creationId="{00000000-0000-0000-0000-000000000000}"/>
          </ac:picMkLst>
        </pc:picChg>
      </pc:sldChg>
      <pc:sldChg chg="addSp delSp modSp mod">
        <pc:chgData name="pantelis balaouras" userId="25e8755020fc1734" providerId="LiveId" clId="{B2F7FA14-DFB7-498D-8ABE-E535DCB2F64F}" dt="2024-04-28T21:39:36.947" v="20"/>
        <pc:sldMkLst>
          <pc:docMk/>
          <pc:sldMk cId="0" sldId="264"/>
        </pc:sldMkLst>
        <pc:picChg chg="add mod">
          <ac:chgData name="pantelis balaouras" userId="25e8755020fc1734" providerId="LiveId" clId="{B2F7FA14-DFB7-498D-8ABE-E535DCB2F64F}" dt="2024-04-28T21:39:36.947" v="20"/>
          <ac:picMkLst>
            <pc:docMk/>
            <pc:sldMk cId="0" sldId="264"/>
            <ac:picMk id="2" creationId="{4CE02D69-61A0-1D34-B688-2880F8A767A0}"/>
          </ac:picMkLst>
        </pc:picChg>
        <pc:picChg chg="del">
          <ac:chgData name="pantelis balaouras" userId="25e8755020fc1734" providerId="LiveId" clId="{B2F7FA14-DFB7-498D-8ABE-E535DCB2F64F}" dt="2024-04-28T21:39:35.601" v="19" actId="478"/>
          <ac:picMkLst>
            <pc:docMk/>
            <pc:sldMk cId="0" sldId="264"/>
            <ac:picMk id="298" creationId="{00000000-0000-0000-0000-000000000000}"/>
          </ac:picMkLst>
        </pc:picChg>
      </pc:sldChg>
      <pc:sldChg chg="delSp mod">
        <pc:chgData name="pantelis balaouras" userId="25e8755020fc1734" providerId="LiveId" clId="{B2F7FA14-DFB7-498D-8ABE-E535DCB2F64F}" dt="2024-04-28T21:38:40.766" v="3" actId="478"/>
        <pc:sldMkLst>
          <pc:docMk/>
          <pc:sldMk cId="2626547012" sldId="265"/>
        </pc:sldMkLst>
        <pc:spChg chg="del">
          <ac:chgData name="pantelis balaouras" userId="25e8755020fc1734" providerId="LiveId" clId="{B2F7FA14-DFB7-498D-8ABE-E535DCB2F64F}" dt="2024-04-28T21:38:40.766" v="3" actId="478"/>
          <ac:spMkLst>
            <pc:docMk/>
            <pc:sldMk cId="2626547012" sldId="265"/>
            <ac:spMk id="6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8:39.650" v="2" actId="478"/>
          <ac:spMkLst>
            <pc:docMk/>
            <pc:sldMk cId="2626547012" sldId="265"/>
            <ac:spMk id="7" creationId="{00000000-0000-0000-0000-000000000000}"/>
          </ac:spMkLst>
        </pc:spChg>
      </pc:sldChg>
      <pc:sldChg chg="modSp mod">
        <pc:chgData name="pantelis balaouras" userId="25e8755020fc1734" providerId="LiveId" clId="{B2F7FA14-DFB7-498D-8ABE-E535DCB2F64F}" dt="2024-04-29T12:27:07.299" v="111" actId="122"/>
        <pc:sldMkLst>
          <pc:docMk/>
          <pc:sldMk cId="747858557" sldId="266"/>
        </pc:sldMkLst>
        <pc:spChg chg="mod">
          <ac:chgData name="pantelis balaouras" userId="25e8755020fc1734" providerId="LiveId" clId="{B2F7FA14-DFB7-498D-8ABE-E535DCB2F64F}" dt="2024-04-29T12:25:03.697" v="83" actId="20577"/>
          <ac:spMkLst>
            <pc:docMk/>
            <pc:sldMk cId="747858557" sldId="266"/>
            <ac:spMk id="7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7:01.659" v="110" actId="122"/>
          <ac:spMkLst>
            <pc:docMk/>
            <pc:sldMk cId="747858557" sldId="266"/>
            <ac:spMk id="10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7:07.299" v="111" actId="122"/>
          <ac:spMkLst>
            <pc:docMk/>
            <pc:sldMk cId="747858557" sldId="266"/>
            <ac:spMk id="12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8T21:42:47.767" v="44" actId="700"/>
        <pc:sldMkLst>
          <pc:docMk/>
          <pc:sldMk cId="467420507" sldId="267"/>
        </pc:sldMkLst>
        <pc:spChg chg="add del mod ord">
          <ac:chgData name="pantelis balaouras" userId="25e8755020fc1734" providerId="LiveId" clId="{B2F7FA14-DFB7-498D-8ABE-E535DCB2F64F}" dt="2024-04-28T21:42:47.767" v="44" actId="700"/>
          <ac:spMkLst>
            <pc:docMk/>
            <pc:sldMk cId="467420507" sldId="267"/>
            <ac:spMk id="2" creationId="{23573D28-D495-9201-E4F8-2FC38AFDE4A9}"/>
          </ac:spMkLst>
        </pc:spChg>
        <pc:spChg chg="add del mod ord">
          <ac:chgData name="pantelis balaouras" userId="25e8755020fc1734" providerId="LiveId" clId="{B2F7FA14-DFB7-498D-8ABE-E535DCB2F64F}" dt="2024-04-28T21:40:20.526" v="22" actId="478"/>
          <ac:spMkLst>
            <pc:docMk/>
            <pc:sldMk cId="467420507" sldId="267"/>
            <ac:spMk id="3" creationId="{BE147472-B475-1D5E-71EB-A57766CB8C93}"/>
          </ac:spMkLst>
        </pc:spChg>
        <pc:spChg chg="add del mod ord">
          <ac:chgData name="pantelis balaouras" userId="25e8755020fc1734" providerId="LiveId" clId="{B2F7FA14-DFB7-498D-8ABE-E535DCB2F64F}" dt="2024-04-28T21:42:47.767" v="44" actId="700"/>
          <ac:spMkLst>
            <pc:docMk/>
            <pc:sldMk cId="467420507" sldId="267"/>
            <ac:spMk id="4" creationId="{022614F3-16EC-F695-E46A-A0C475011E09}"/>
          </ac:spMkLst>
        </pc:spChg>
        <pc:spChg chg="del mod">
          <ac:chgData name="pantelis balaouras" userId="25e8755020fc1734" providerId="LiveId" clId="{B2F7FA14-DFB7-498D-8ABE-E535DCB2F64F}" dt="2024-04-28T21:38:43.424" v="5" actId="478"/>
          <ac:spMkLst>
            <pc:docMk/>
            <pc:sldMk cId="467420507" sldId="267"/>
            <ac:spMk id="6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8:46.097" v="6" actId="478"/>
          <ac:spMkLst>
            <pc:docMk/>
            <pc:sldMk cId="467420507" sldId="267"/>
            <ac:spMk id="7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40:27.572" v="23" actId="2711"/>
          <ac:spMkLst>
            <pc:docMk/>
            <pc:sldMk cId="467420507" sldId="267"/>
            <ac:spMk id="8" creationId="{00000000-0000-0000-0000-000000000000}"/>
          </ac:spMkLst>
        </pc:spChg>
        <pc:spChg chg="add del mod ord">
          <ac:chgData name="pantelis balaouras" userId="25e8755020fc1734" providerId="LiveId" clId="{B2F7FA14-DFB7-498D-8ABE-E535DCB2F64F}" dt="2024-04-28T21:42:47.767" v="44" actId="700"/>
          <ac:spMkLst>
            <pc:docMk/>
            <pc:sldMk cId="467420507" sldId="267"/>
            <ac:spMk id="9" creationId="{7BA414A0-2957-060E-625D-EC57DCDF9B14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8T21:44:06.283" v="60" actId="14100"/>
        <pc:sldMkLst>
          <pc:docMk/>
          <pc:sldMk cId="3590964344" sldId="268"/>
        </pc:sldMkLst>
        <pc:spChg chg="add mod ord">
          <ac:chgData name="pantelis balaouras" userId="25e8755020fc1734" providerId="LiveId" clId="{B2F7FA14-DFB7-498D-8ABE-E535DCB2F64F}" dt="2024-04-28T21:39:55.704" v="21" actId="700"/>
          <ac:spMkLst>
            <pc:docMk/>
            <pc:sldMk cId="3590964344" sldId="268"/>
            <ac:spMk id="2" creationId="{F1780CAB-6599-EBC0-B7D4-2A30F6B241E8}"/>
          </ac:spMkLst>
        </pc:spChg>
        <pc:spChg chg="del">
          <ac:chgData name="pantelis balaouras" userId="25e8755020fc1734" providerId="LiveId" clId="{B2F7FA14-DFB7-498D-8ABE-E535DCB2F64F}" dt="2024-04-28T21:38:52.464" v="8" actId="478"/>
          <ac:spMkLst>
            <pc:docMk/>
            <pc:sldMk cId="3590964344" sldId="268"/>
            <ac:spMk id="6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8:49.074" v="7" actId="478"/>
          <ac:spMkLst>
            <pc:docMk/>
            <pc:sldMk cId="3590964344" sldId="268"/>
            <ac:spMk id="7" creationId="{00000000-0000-0000-0000-000000000000}"/>
          </ac:spMkLst>
        </pc:spChg>
        <pc:spChg chg="mod ord">
          <ac:chgData name="pantelis balaouras" userId="25e8755020fc1734" providerId="LiveId" clId="{B2F7FA14-DFB7-498D-8ABE-E535DCB2F64F}" dt="2024-04-28T21:44:06.283" v="60" actId="14100"/>
          <ac:spMkLst>
            <pc:docMk/>
            <pc:sldMk cId="3590964344" sldId="268"/>
            <ac:spMk id="9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8T21:43:59.964" v="59" actId="14100"/>
        <pc:sldMkLst>
          <pc:docMk/>
          <pc:sldMk cId="119367243" sldId="269"/>
        </pc:sldMkLst>
        <pc:spChg chg="add mod ord">
          <ac:chgData name="pantelis balaouras" userId="25e8755020fc1734" providerId="LiveId" clId="{B2F7FA14-DFB7-498D-8ABE-E535DCB2F64F}" dt="2024-04-28T21:39:55.704" v="21" actId="700"/>
          <ac:spMkLst>
            <pc:docMk/>
            <pc:sldMk cId="119367243" sldId="269"/>
            <ac:spMk id="2" creationId="{658FE96F-B9B4-F35C-4049-3F53901A25B9}"/>
          </ac:spMkLst>
        </pc:spChg>
        <pc:spChg chg="del">
          <ac:chgData name="pantelis balaouras" userId="25e8755020fc1734" providerId="LiveId" clId="{B2F7FA14-DFB7-498D-8ABE-E535DCB2F64F}" dt="2024-04-28T21:38:56.510" v="9" actId="478"/>
          <ac:spMkLst>
            <pc:docMk/>
            <pc:sldMk cId="119367243" sldId="269"/>
            <ac:spMk id="6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8:57.650" v="10" actId="478"/>
          <ac:spMkLst>
            <pc:docMk/>
            <pc:sldMk cId="119367243" sldId="269"/>
            <ac:spMk id="7" creationId="{00000000-0000-0000-0000-000000000000}"/>
          </ac:spMkLst>
        </pc:spChg>
        <pc:spChg chg="mod ord">
          <ac:chgData name="pantelis balaouras" userId="25e8755020fc1734" providerId="LiveId" clId="{B2F7FA14-DFB7-498D-8ABE-E535DCB2F64F}" dt="2024-04-28T21:43:59.964" v="59" actId="14100"/>
          <ac:spMkLst>
            <pc:docMk/>
            <pc:sldMk cId="119367243" sldId="269"/>
            <ac:spMk id="9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8T21:43:53.568" v="58" actId="14100"/>
        <pc:sldMkLst>
          <pc:docMk/>
          <pc:sldMk cId="4026484539" sldId="270"/>
        </pc:sldMkLst>
        <pc:spChg chg="add mod ord">
          <ac:chgData name="pantelis balaouras" userId="25e8755020fc1734" providerId="LiveId" clId="{B2F7FA14-DFB7-498D-8ABE-E535DCB2F64F}" dt="2024-04-28T21:39:55.704" v="21" actId="700"/>
          <ac:spMkLst>
            <pc:docMk/>
            <pc:sldMk cId="4026484539" sldId="270"/>
            <ac:spMk id="2" creationId="{83D641C0-5FE6-9CA1-9BD1-48BDD4834DCD}"/>
          </ac:spMkLst>
        </pc:spChg>
        <pc:spChg chg="del">
          <ac:chgData name="pantelis balaouras" userId="25e8755020fc1734" providerId="LiveId" clId="{B2F7FA14-DFB7-498D-8ABE-E535DCB2F64F}" dt="2024-04-28T21:39:02.386" v="12" actId="478"/>
          <ac:spMkLst>
            <pc:docMk/>
            <pc:sldMk cId="4026484539" sldId="270"/>
            <ac:spMk id="6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8:59.502" v="11" actId="478"/>
          <ac:spMkLst>
            <pc:docMk/>
            <pc:sldMk cId="4026484539" sldId="270"/>
            <ac:spMk id="7" creationId="{00000000-0000-0000-0000-000000000000}"/>
          </ac:spMkLst>
        </pc:spChg>
        <pc:spChg chg="mod ord">
          <ac:chgData name="pantelis balaouras" userId="25e8755020fc1734" providerId="LiveId" clId="{B2F7FA14-DFB7-498D-8ABE-E535DCB2F64F}" dt="2024-04-28T21:43:53.568" v="58" actId="14100"/>
          <ac:spMkLst>
            <pc:docMk/>
            <pc:sldMk cId="4026484539" sldId="270"/>
            <ac:spMk id="9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9T12:24:19.307" v="77" actId="1076"/>
        <pc:sldMkLst>
          <pc:docMk/>
          <pc:sldMk cId="1702186276" sldId="271"/>
        </pc:sldMkLst>
        <pc:spChg chg="add del mod ord">
          <ac:chgData name="pantelis balaouras" userId="25e8755020fc1734" providerId="LiveId" clId="{B2F7FA14-DFB7-498D-8ABE-E535DCB2F64F}" dt="2024-04-29T12:23:57.021" v="71" actId="478"/>
          <ac:spMkLst>
            <pc:docMk/>
            <pc:sldMk cId="1702186276" sldId="271"/>
            <ac:spMk id="2" creationId="{D346F136-ED01-CCA8-DACF-2431C2433531}"/>
          </ac:spMkLst>
        </pc:spChg>
        <pc:spChg chg="mod ord">
          <ac:chgData name="pantelis balaouras" userId="25e8755020fc1734" providerId="LiveId" clId="{B2F7FA14-DFB7-498D-8ABE-E535DCB2F64F}" dt="2024-04-28T21:39:55.704" v="21" actId="700"/>
          <ac:spMkLst>
            <pc:docMk/>
            <pc:sldMk cId="1702186276" sldId="271"/>
            <ac:spMk id="5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4:16.809" v="76" actId="1076"/>
          <ac:spMkLst>
            <pc:docMk/>
            <pc:sldMk cId="1702186276" sldId="271"/>
            <ac:spMk id="8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4:19.307" v="77" actId="1076"/>
          <ac:spMkLst>
            <pc:docMk/>
            <pc:sldMk cId="1702186276" sldId="271"/>
            <ac:spMk id="9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4:09.728" v="74" actId="1076"/>
          <ac:spMkLst>
            <pc:docMk/>
            <pc:sldMk cId="1702186276" sldId="271"/>
            <ac:spMk id="10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4:06.194" v="73" actId="1076"/>
          <ac:spMkLst>
            <pc:docMk/>
            <pc:sldMk cId="1702186276" sldId="271"/>
            <ac:spMk id="11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05.327" v="13" actId="478"/>
          <ac:spMkLst>
            <pc:docMk/>
            <pc:sldMk cId="1702186276" sldId="271"/>
            <ac:spMk id="12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09.123" v="14" actId="478"/>
          <ac:spMkLst>
            <pc:docMk/>
            <pc:sldMk cId="1702186276" sldId="271"/>
            <ac:spMk id="13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9T12:24:27.577" v="78" actId="478"/>
        <pc:sldMkLst>
          <pc:docMk/>
          <pc:sldMk cId="1203598761" sldId="272"/>
        </pc:sldMkLst>
        <pc:spChg chg="add del mod ord">
          <ac:chgData name="pantelis balaouras" userId="25e8755020fc1734" providerId="LiveId" clId="{B2F7FA14-DFB7-498D-8ABE-E535DCB2F64F}" dt="2024-04-29T12:24:27.577" v="78" actId="478"/>
          <ac:spMkLst>
            <pc:docMk/>
            <pc:sldMk cId="1203598761" sldId="272"/>
            <ac:spMk id="2" creationId="{8BDA9FD7-BB12-6A66-A664-63E7753449EE}"/>
          </ac:spMkLst>
        </pc:spChg>
        <pc:spChg chg="mod ord">
          <ac:chgData name="pantelis balaouras" userId="25e8755020fc1734" providerId="LiveId" clId="{B2F7FA14-DFB7-498D-8ABE-E535DCB2F64F}" dt="2024-04-28T21:39:55.704" v="21" actId="700"/>
          <ac:spMkLst>
            <pc:docMk/>
            <pc:sldMk cId="1203598761" sldId="272"/>
            <ac:spMk id="4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40:56.039" v="24" actId="1076"/>
          <ac:spMkLst>
            <pc:docMk/>
            <pc:sldMk cId="1203598761" sldId="272"/>
            <ac:spMk id="5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40:59.760" v="25" actId="1076"/>
          <ac:spMkLst>
            <pc:docMk/>
            <pc:sldMk cId="1203598761" sldId="272"/>
            <ac:spMk id="8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13.201" v="16" actId="478"/>
          <ac:spMkLst>
            <pc:docMk/>
            <pc:sldMk cId="1203598761" sldId="272"/>
            <ac:spMk id="9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11.102" v="15" actId="478"/>
          <ac:spMkLst>
            <pc:docMk/>
            <pc:sldMk cId="1203598761" sldId="272"/>
            <ac:spMk id="10" creationId="{00000000-0000-0000-0000-000000000000}"/>
          </ac:spMkLst>
        </pc:spChg>
      </pc:sldChg>
      <pc:sldChg chg="addSp delSp modSp mod modClrScheme chgLayout">
        <pc:chgData name="pantelis balaouras" userId="25e8755020fc1734" providerId="LiveId" clId="{B2F7FA14-DFB7-498D-8ABE-E535DCB2F64F}" dt="2024-04-29T12:24:38.540" v="80" actId="1076"/>
        <pc:sldMkLst>
          <pc:docMk/>
          <pc:sldMk cId="1004491739" sldId="273"/>
        </pc:sldMkLst>
        <pc:spChg chg="add del mod ord">
          <ac:chgData name="pantelis balaouras" userId="25e8755020fc1734" providerId="LiveId" clId="{B2F7FA14-DFB7-498D-8ABE-E535DCB2F64F}" dt="2024-04-29T12:24:34.072" v="79" actId="478"/>
          <ac:spMkLst>
            <pc:docMk/>
            <pc:sldMk cId="1004491739" sldId="273"/>
            <ac:spMk id="2" creationId="{C38827A6-9B0B-6669-71BB-4503DEEE4545}"/>
          </ac:spMkLst>
        </pc:spChg>
        <pc:spChg chg="mod ord">
          <ac:chgData name="pantelis balaouras" userId="25e8755020fc1734" providerId="LiveId" clId="{B2F7FA14-DFB7-498D-8ABE-E535DCB2F64F}" dt="2024-04-28T21:39:55.704" v="21" actId="700"/>
          <ac:spMkLst>
            <pc:docMk/>
            <pc:sldMk cId="1004491739" sldId="273"/>
            <ac:spMk id="4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9T12:24:38.540" v="80" actId="1076"/>
          <ac:spMkLst>
            <pc:docMk/>
            <pc:sldMk cId="1004491739" sldId="273"/>
            <ac:spMk id="5" creationId="{00000000-0000-0000-0000-000000000000}"/>
          </ac:spMkLst>
        </pc:spChg>
        <pc:spChg chg="mod">
          <ac:chgData name="pantelis balaouras" userId="25e8755020fc1734" providerId="LiveId" clId="{B2F7FA14-DFB7-498D-8ABE-E535DCB2F64F}" dt="2024-04-28T21:41:15.070" v="28" actId="1076"/>
          <ac:spMkLst>
            <pc:docMk/>
            <pc:sldMk cId="1004491739" sldId="273"/>
            <ac:spMk id="9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15.347" v="17" actId="478"/>
          <ac:spMkLst>
            <pc:docMk/>
            <pc:sldMk cId="1004491739" sldId="273"/>
            <ac:spMk id="11" creationId="{00000000-0000-0000-0000-000000000000}"/>
          </ac:spMkLst>
        </pc:spChg>
        <pc:spChg chg="del">
          <ac:chgData name="pantelis balaouras" userId="25e8755020fc1734" providerId="LiveId" clId="{B2F7FA14-DFB7-498D-8ABE-E535DCB2F64F}" dt="2024-04-28T21:39:16.737" v="18" actId="478"/>
          <ac:spMkLst>
            <pc:docMk/>
            <pc:sldMk cId="1004491739" sldId="273"/>
            <ac:spMk id="12" creationId="{00000000-0000-0000-0000-000000000000}"/>
          </ac:spMkLst>
        </pc:spChg>
        <pc:picChg chg="mod">
          <ac:chgData name="pantelis balaouras" userId="25e8755020fc1734" providerId="LiveId" clId="{B2F7FA14-DFB7-498D-8ABE-E535DCB2F64F}" dt="2024-04-28T21:41:12.211" v="27" actId="1076"/>
          <ac:picMkLst>
            <pc:docMk/>
            <pc:sldMk cId="1004491739" sldId="273"/>
            <ac:picMk id="8" creationId="{DF00CD07-3B42-55C7-B8FF-D29EA00CEE3F}"/>
          </ac:picMkLst>
        </pc:picChg>
      </pc:sldChg>
      <pc:sldMasterChg chg="delSldLayout modSldLayout">
        <pc:chgData name="pantelis balaouras" userId="25e8755020fc1734" providerId="LiveId" clId="{B2F7FA14-DFB7-498D-8ABE-E535DCB2F64F}" dt="2024-04-29T12:27:26.025" v="114" actId="2696"/>
        <pc:sldMasterMkLst>
          <pc:docMk/>
          <pc:sldMasterMk cId="0" sldId="2147483648"/>
        </pc:sldMasterMkLst>
        <pc:sldLayoutChg chg="modSp del mod">
          <pc:chgData name="pantelis balaouras" userId="25e8755020fc1734" providerId="LiveId" clId="{B2F7FA14-DFB7-498D-8ABE-E535DCB2F64F}" dt="2024-04-29T12:27:23.503" v="112" actId="2696"/>
          <pc:sldLayoutMkLst>
            <pc:docMk/>
            <pc:sldMasterMk cId="0" sldId="2147483648"/>
            <pc:sldLayoutMk cId="0" sldId="2147483653"/>
          </pc:sldLayoutMkLst>
          <pc:spChg chg="mod">
            <ac:chgData name="pantelis balaouras" userId="25e8755020fc1734" providerId="LiveId" clId="{B2F7FA14-DFB7-498D-8ABE-E535DCB2F64F}" dt="2024-04-28T21:41:53.152" v="32" actId="14100"/>
            <ac:spMkLst>
              <pc:docMk/>
              <pc:sldMasterMk cId="0" sldId="2147483648"/>
              <pc:sldLayoutMk cId="0" sldId="2147483653"/>
              <ac:spMk id="43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B2F7FA14-DFB7-498D-8ABE-E535DCB2F64F}" dt="2024-04-29T12:27:24.944" v="113" actId="2696"/>
          <pc:sldLayoutMkLst>
            <pc:docMk/>
            <pc:sldMasterMk cId="0" sldId="2147483648"/>
            <pc:sldLayoutMk cId="0" sldId="2147483654"/>
          </pc:sldLayoutMkLst>
          <pc:spChg chg="add mod">
            <ac:chgData name="pantelis balaouras" userId="25e8755020fc1734" providerId="LiveId" clId="{B2F7FA14-DFB7-498D-8ABE-E535DCB2F64F}" dt="2024-04-28T21:42:03.130" v="34"/>
            <ac:spMkLst>
              <pc:docMk/>
              <pc:sldMasterMk cId="0" sldId="2147483648"/>
              <pc:sldLayoutMk cId="0" sldId="2147483654"/>
              <ac:spMk id="2" creationId="{45CF63E8-1965-E2CA-89F0-F476C7193F65}"/>
            </ac:spMkLst>
          </pc:spChg>
          <pc:spChg chg="del">
            <ac:chgData name="pantelis balaouras" userId="25e8755020fc1734" providerId="LiveId" clId="{B2F7FA14-DFB7-498D-8ABE-E535DCB2F64F}" dt="2024-04-28T21:42:02.438" v="33" actId="478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B2F7FA14-DFB7-498D-8ABE-E535DCB2F64F}" dt="2024-04-29T12:27:26.025" v="114" actId="2696"/>
          <pc:sldLayoutMkLst>
            <pc:docMk/>
            <pc:sldMasterMk cId="0" sldId="2147483648"/>
            <pc:sldLayoutMk cId="0" sldId="2147483655"/>
          </pc:sldLayoutMkLst>
          <pc:spChg chg="add mod">
            <ac:chgData name="pantelis balaouras" userId="25e8755020fc1734" providerId="LiveId" clId="{B2F7FA14-DFB7-498D-8ABE-E535DCB2F64F}" dt="2024-04-28T21:42:07.264" v="36"/>
            <ac:spMkLst>
              <pc:docMk/>
              <pc:sldMasterMk cId="0" sldId="2147483648"/>
              <pc:sldLayoutMk cId="0" sldId="2147483655"/>
              <ac:spMk id="2" creationId="{A7EA4E07-2229-C1D5-B022-C39BC874A243}"/>
            </ac:spMkLst>
          </pc:spChg>
          <pc:spChg chg="del">
            <ac:chgData name="pantelis balaouras" userId="25e8755020fc1734" providerId="LiveId" clId="{B2F7FA14-DFB7-498D-8ABE-E535DCB2F64F}" dt="2024-04-28T21:42:06.529" v="35" actId="478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</pc:sldLayoutChg>
      </pc:sldMasterChg>
      <pc:sldMasterChg chg="delSldLayout modSldLayout">
        <pc:chgData name="pantelis balaouras" userId="25e8755020fc1734" providerId="LiveId" clId="{B2F7FA14-DFB7-498D-8ABE-E535DCB2F64F}" dt="2024-04-29T12:27:32.977" v="117" actId="2696"/>
        <pc:sldMasterMkLst>
          <pc:docMk/>
          <pc:sldMasterMk cId="0" sldId="2147483656"/>
        </pc:sldMasterMkLst>
        <pc:sldLayoutChg chg="addSp delSp modSp del mod">
          <pc:chgData name="pantelis balaouras" userId="25e8755020fc1734" providerId="LiveId" clId="{B2F7FA14-DFB7-498D-8ABE-E535DCB2F64F}" dt="2024-04-29T12:27:30.458" v="115" actId="2696"/>
          <pc:sldLayoutMkLst>
            <pc:docMk/>
            <pc:sldMasterMk cId="0" sldId="2147483656"/>
            <pc:sldLayoutMk cId="0" sldId="2147483661"/>
          </pc:sldLayoutMkLst>
          <pc:spChg chg="add mod">
            <ac:chgData name="pantelis balaouras" userId="25e8755020fc1734" providerId="LiveId" clId="{B2F7FA14-DFB7-498D-8ABE-E535DCB2F64F}" dt="2024-04-28T21:42:14.648" v="38"/>
            <ac:spMkLst>
              <pc:docMk/>
              <pc:sldMasterMk cId="0" sldId="2147483656"/>
              <pc:sldLayoutMk cId="0" sldId="2147483661"/>
              <ac:spMk id="2" creationId="{945BADD1-65CD-940E-5720-789C8C0C0AF5}"/>
            </ac:spMkLst>
          </pc:spChg>
          <pc:spChg chg="del">
            <ac:chgData name="pantelis balaouras" userId="25e8755020fc1734" providerId="LiveId" clId="{B2F7FA14-DFB7-498D-8ABE-E535DCB2F64F}" dt="2024-04-28T21:42:14.021" v="37" actId="478"/>
            <ac:spMkLst>
              <pc:docMk/>
              <pc:sldMasterMk cId="0" sldId="2147483656"/>
              <pc:sldLayoutMk cId="0" sldId="2147483661"/>
              <ac:spMk id="89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B2F7FA14-DFB7-498D-8ABE-E535DCB2F64F}" dt="2024-04-29T12:27:31.418" v="116" actId="2696"/>
          <pc:sldLayoutMkLst>
            <pc:docMk/>
            <pc:sldMasterMk cId="0" sldId="2147483656"/>
            <pc:sldLayoutMk cId="0" sldId="2147483662"/>
          </pc:sldLayoutMkLst>
          <pc:spChg chg="add mod">
            <ac:chgData name="pantelis balaouras" userId="25e8755020fc1734" providerId="LiveId" clId="{B2F7FA14-DFB7-498D-8ABE-E535DCB2F64F}" dt="2024-04-28T21:42:19.384" v="40"/>
            <ac:spMkLst>
              <pc:docMk/>
              <pc:sldMasterMk cId="0" sldId="2147483656"/>
              <pc:sldLayoutMk cId="0" sldId="2147483662"/>
              <ac:spMk id="2" creationId="{5499B014-9C2E-96D1-4584-27948019A1B3}"/>
            </ac:spMkLst>
          </pc:spChg>
          <pc:spChg chg="del">
            <ac:chgData name="pantelis balaouras" userId="25e8755020fc1734" providerId="LiveId" clId="{B2F7FA14-DFB7-498D-8ABE-E535DCB2F64F}" dt="2024-04-28T21:42:18.745" v="39" actId="478"/>
            <ac:spMkLst>
              <pc:docMk/>
              <pc:sldMasterMk cId="0" sldId="2147483656"/>
              <pc:sldLayoutMk cId="0" sldId="2147483662"/>
              <ac:spMk id="94" creationId="{00000000-0000-0000-0000-000000000000}"/>
            </ac:spMkLst>
          </pc:spChg>
        </pc:sldLayoutChg>
        <pc:sldLayoutChg chg="addSp delSp modSp del mod">
          <pc:chgData name="pantelis balaouras" userId="25e8755020fc1734" providerId="LiveId" clId="{B2F7FA14-DFB7-498D-8ABE-E535DCB2F64F}" dt="2024-04-29T12:27:32.977" v="117" actId="2696"/>
          <pc:sldLayoutMkLst>
            <pc:docMk/>
            <pc:sldMasterMk cId="0" sldId="2147483656"/>
            <pc:sldLayoutMk cId="0" sldId="2147483663"/>
          </pc:sldLayoutMkLst>
          <pc:spChg chg="add mod">
            <ac:chgData name="pantelis balaouras" userId="25e8755020fc1734" providerId="LiveId" clId="{B2F7FA14-DFB7-498D-8ABE-E535DCB2F64F}" dt="2024-04-28T21:42:23.745" v="42"/>
            <ac:spMkLst>
              <pc:docMk/>
              <pc:sldMasterMk cId="0" sldId="2147483656"/>
              <pc:sldLayoutMk cId="0" sldId="2147483663"/>
              <ac:spMk id="2" creationId="{9BB7EE52-9EE2-DAEF-9876-93BC56C35CCB}"/>
            </ac:spMkLst>
          </pc:spChg>
          <pc:spChg chg="del">
            <ac:chgData name="pantelis balaouras" userId="25e8755020fc1734" providerId="LiveId" clId="{B2F7FA14-DFB7-498D-8ABE-E535DCB2F64F}" dt="2024-04-28T21:42:23.113" v="41" actId="478"/>
            <ac:spMkLst>
              <pc:docMk/>
              <pc:sldMasterMk cId="0" sldId="2147483656"/>
              <pc:sldLayoutMk cId="0" sldId="2147483663"/>
              <ac:spMk id="101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B2F7FA14-DFB7-498D-8ABE-E535DCB2F64F}" dt="2024-04-29T12:25:53.855" v="102"/>
        <pc:sldMasterMkLst>
          <pc:docMk/>
          <pc:sldMasterMk cId="1001516028" sldId="2147483674"/>
        </pc:sldMasterMkLst>
        <pc:sldLayoutChg chg="addSp delSp modSp mod">
          <pc:chgData name="pantelis balaouras" userId="25e8755020fc1734" providerId="LiveId" clId="{B2F7FA14-DFB7-498D-8ABE-E535DCB2F64F}" dt="2024-04-29T12:25:38.856" v="98" actId="6549"/>
          <pc:sldLayoutMkLst>
            <pc:docMk/>
            <pc:sldMasterMk cId="1001516028" sldId="2147483674"/>
            <pc:sldLayoutMk cId="2512062413" sldId="2147483679"/>
          </pc:sldLayoutMkLst>
          <pc:spChg chg="add del mod">
            <ac:chgData name="pantelis balaouras" userId="25e8755020fc1734" providerId="LiveId" clId="{B2F7FA14-DFB7-498D-8ABE-E535DCB2F64F}" dt="2024-04-29T12:25:22.233" v="85" actId="478"/>
            <ac:spMkLst>
              <pc:docMk/>
              <pc:sldMasterMk cId="1001516028" sldId="2147483674"/>
              <pc:sldLayoutMk cId="2512062413" sldId="2147483679"/>
              <ac:spMk id="2" creationId="{9B093021-5C66-90A9-C8E9-CE482B6066D7}"/>
            </ac:spMkLst>
          </pc:spChg>
          <pc:spChg chg="add mod">
            <ac:chgData name="pantelis balaouras" userId="25e8755020fc1734" providerId="LiveId" clId="{B2F7FA14-DFB7-498D-8ABE-E535DCB2F64F}" dt="2024-04-29T12:25:38.856" v="98" actId="6549"/>
            <ac:spMkLst>
              <pc:docMk/>
              <pc:sldMasterMk cId="1001516028" sldId="2147483674"/>
              <pc:sldLayoutMk cId="2512062413" sldId="2147483679"/>
              <ac:spMk id="3" creationId="{D2F7E968-65E1-D30F-3BF8-B23F2365D954}"/>
            </ac:spMkLst>
          </pc:spChg>
          <pc:spChg chg="del">
            <ac:chgData name="pantelis balaouras" userId="25e8755020fc1734" providerId="LiveId" clId="{B2F7FA14-DFB7-498D-8ABE-E535DCB2F64F}" dt="2024-04-28T21:42:59.059" v="45" actId="478"/>
            <ac:spMkLst>
              <pc:docMk/>
              <pc:sldMasterMk cId="1001516028" sldId="2147483674"/>
              <pc:sldLayoutMk cId="2512062413" sldId="2147483679"/>
              <ac:spMk id="104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2F7FA14-DFB7-498D-8ABE-E535DCB2F64F}" dt="2024-04-29T12:25:49.183" v="100"/>
          <pc:sldLayoutMkLst>
            <pc:docMk/>
            <pc:sldMasterMk cId="1001516028" sldId="2147483674"/>
            <pc:sldLayoutMk cId="163512534" sldId="2147483680"/>
          </pc:sldLayoutMkLst>
          <pc:spChg chg="add del mod">
            <ac:chgData name="pantelis balaouras" userId="25e8755020fc1734" providerId="LiveId" clId="{B2F7FA14-DFB7-498D-8ABE-E535DCB2F64F}" dt="2024-04-29T12:25:48.577" v="99" actId="478"/>
            <ac:spMkLst>
              <pc:docMk/>
              <pc:sldMasterMk cId="1001516028" sldId="2147483674"/>
              <pc:sldLayoutMk cId="163512534" sldId="2147483680"/>
              <ac:spMk id="2" creationId="{C45ED372-F7C6-14E5-44FA-78E7DCC6DCA4}"/>
            </ac:spMkLst>
          </pc:spChg>
          <pc:spChg chg="add mod">
            <ac:chgData name="pantelis balaouras" userId="25e8755020fc1734" providerId="LiveId" clId="{B2F7FA14-DFB7-498D-8ABE-E535DCB2F64F}" dt="2024-04-29T12:25:49.183" v="100"/>
            <ac:spMkLst>
              <pc:docMk/>
              <pc:sldMasterMk cId="1001516028" sldId="2147483674"/>
              <pc:sldLayoutMk cId="163512534" sldId="2147483680"/>
              <ac:spMk id="3" creationId="{9B6D493F-D18D-1614-FE94-A99A025FE737}"/>
            </ac:spMkLst>
          </pc:spChg>
          <pc:spChg chg="del">
            <ac:chgData name="pantelis balaouras" userId="25e8755020fc1734" providerId="LiveId" clId="{B2F7FA14-DFB7-498D-8ABE-E535DCB2F64F}" dt="2024-04-28T21:43:03.157" v="47" actId="478"/>
            <ac:spMkLst>
              <pc:docMk/>
              <pc:sldMasterMk cId="1001516028" sldId="2147483674"/>
              <pc:sldLayoutMk cId="163512534" sldId="2147483680"/>
              <ac:spMk id="10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2F7FA14-DFB7-498D-8ABE-E535DCB2F64F}" dt="2024-04-29T12:25:53.855" v="102"/>
          <pc:sldLayoutMkLst>
            <pc:docMk/>
            <pc:sldMasterMk cId="1001516028" sldId="2147483674"/>
            <pc:sldLayoutMk cId="1186631130" sldId="2147483681"/>
          </pc:sldLayoutMkLst>
          <pc:spChg chg="add del mod">
            <ac:chgData name="pantelis balaouras" userId="25e8755020fc1734" providerId="LiveId" clId="{B2F7FA14-DFB7-498D-8ABE-E535DCB2F64F}" dt="2024-04-29T12:25:53.019" v="101" actId="478"/>
            <ac:spMkLst>
              <pc:docMk/>
              <pc:sldMasterMk cId="1001516028" sldId="2147483674"/>
              <pc:sldLayoutMk cId="1186631130" sldId="2147483681"/>
              <ac:spMk id="2" creationId="{B915142A-97F3-87D9-1D4C-EFB3351106F2}"/>
            </ac:spMkLst>
          </pc:spChg>
          <pc:spChg chg="add mod">
            <ac:chgData name="pantelis balaouras" userId="25e8755020fc1734" providerId="LiveId" clId="{B2F7FA14-DFB7-498D-8ABE-E535DCB2F64F}" dt="2024-04-29T12:25:53.855" v="102"/>
            <ac:spMkLst>
              <pc:docMk/>
              <pc:sldMasterMk cId="1001516028" sldId="2147483674"/>
              <pc:sldLayoutMk cId="1186631130" sldId="2147483681"/>
              <ac:spMk id="3" creationId="{7E593064-9E2A-E293-B0B9-CCFF19D350E3}"/>
            </ac:spMkLst>
          </pc:spChg>
          <pc:spChg chg="del">
            <ac:chgData name="pantelis balaouras" userId="25e8755020fc1734" providerId="LiveId" clId="{B2F7FA14-DFB7-498D-8ABE-E535DCB2F64F}" dt="2024-04-28T21:43:08.481" v="49" actId="478"/>
            <ac:spMkLst>
              <pc:docMk/>
              <pc:sldMasterMk cId="1001516028" sldId="2147483674"/>
              <pc:sldLayoutMk cId="1186631130" sldId="2147483681"/>
              <ac:spMk id="116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B2F7FA14-DFB7-498D-8ABE-E535DCB2F64F}" dt="2024-04-29T12:26:15.663" v="108"/>
        <pc:sldMasterMkLst>
          <pc:docMk/>
          <pc:sldMasterMk cId="463937383" sldId="2147483682"/>
        </pc:sldMasterMkLst>
        <pc:sldLayoutChg chg="addSp delSp modSp mod">
          <pc:chgData name="pantelis balaouras" userId="25e8755020fc1734" providerId="LiveId" clId="{B2F7FA14-DFB7-498D-8ABE-E535DCB2F64F}" dt="2024-04-29T12:26:05.566" v="104"/>
          <pc:sldLayoutMkLst>
            <pc:docMk/>
            <pc:sldMasterMk cId="463937383" sldId="2147483682"/>
            <pc:sldLayoutMk cId="3802369202" sldId="2147483687"/>
          </pc:sldLayoutMkLst>
          <pc:spChg chg="add del mod">
            <ac:chgData name="pantelis balaouras" userId="25e8755020fc1734" providerId="LiveId" clId="{B2F7FA14-DFB7-498D-8ABE-E535DCB2F64F}" dt="2024-04-29T12:26:04.896" v="103" actId="478"/>
            <ac:spMkLst>
              <pc:docMk/>
              <pc:sldMasterMk cId="463937383" sldId="2147483682"/>
              <pc:sldLayoutMk cId="3802369202" sldId="2147483687"/>
              <ac:spMk id="5" creationId="{2DB0B9F2-1C48-7E6C-C95A-A6B6B1952686}"/>
            </ac:spMkLst>
          </pc:spChg>
          <pc:spChg chg="add mod">
            <ac:chgData name="pantelis balaouras" userId="25e8755020fc1734" providerId="LiveId" clId="{B2F7FA14-DFB7-498D-8ABE-E535DCB2F64F}" dt="2024-04-29T12:26:05.566" v="104"/>
            <ac:spMkLst>
              <pc:docMk/>
              <pc:sldMasterMk cId="463937383" sldId="2147483682"/>
              <pc:sldLayoutMk cId="3802369202" sldId="2147483687"/>
              <ac:spMk id="6" creationId="{97972C83-3D91-754F-FACB-957804F39128}"/>
            </ac:spMkLst>
          </pc:spChg>
          <pc:spChg chg="del">
            <ac:chgData name="pantelis balaouras" userId="25e8755020fc1734" providerId="LiveId" clId="{B2F7FA14-DFB7-498D-8ABE-E535DCB2F64F}" dt="2024-04-28T21:43:15.188" v="51" actId="478"/>
            <ac:spMkLst>
              <pc:docMk/>
              <pc:sldMasterMk cId="463937383" sldId="2147483682"/>
              <pc:sldLayoutMk cId="3802369202" sldId="2147483687"/>
              <ac:spMk id="11" creationId="{2B11A1E7-A92D-4ADD-A414-173299287A7B}"/>
            </ac:spMkLst>
          </pc:spChg>
        </pc:sldLayoutChg>
        <pc:sldLayoutChg chg="addSp delSp modSp mod">
          <pc:chgData name="pantelis balaouras" userId="25e8755020fc1734" providerId="LiveId" clId="{B2F7FA14-DFB7-498D-8ABE-E535DCB2F64F}" dt="2024-04-29T12:26:11.213" v="106"/>
          <pc:sldLayoutMkLst>
            <pc:docMk/>
            <pc:sldMasterMk cId="463937383" sldId="2147483682"/>
            <pc:sldLayoutMk cId="2203689056" sldId="2147483688"/>
          </pc:sldLayoutMkLst>
          <pc:spChg chg="add mod">
            <ac:chgData name="pantelis balaouras" userId="25e8755020fc1734" providerId="LiveId" clId="{B2F7FA14-DFB7-498D-8ABE-E535DCB2F64F}" dt="2024-04-29T12:26:11.213" v="106"/>
            <ac:spMkLst>
              <pc:docMk/>
              <pc:sldMasterMk cId="463937383" sldId="2147483682"/>
              <pc:sldLayoutMk cId="2203689056" sldId="2147483688"/>
              <ac:spMk id="6" creationId="{48B391EC-15DE-A71E-8458-251AA29EB7B5}"/>
            </ac:spMkLst>
          </pc:spChg>
          <pc:spChg chg="del mod">
            <ac:chgData name="pantelis balaouras" userId="25e8755020fc1734" providerId="LiveId" clId="{B2F7FA14-DFB7-498D-8ABE-E535DCB2F64F}" dt="2024-04-28T21:43:24.148" v="54" actId="478"/>
            <ac:spMkLst>
              <pc:docMk/>
              <pc:sldMasterMk cId="463937383" sldId="2147483682"/>
              <pc:sldLayoutMk cId="2203689056" sldId="2147483688"/>
              <ac:spMk id="6" creationId="{CA3CB49D-6037-D654-139D-27D28DCF05C0}"/>
            </ac:spMkLst>
          </pc:spChg>
          <pc:spChg chg="add del mod">
            <ac:chgData name="pantelis balaouras" userId="25e8755020fc1734" providerId="LiveId" clId="{B2F7FA14-DFB7-498D-8ABE-E535DCB2F64F}" dt="2024-04-29T12:26:10.557" v="105" actId="478"/>
            <ac:spMkLst>
              <pc:docMk/>
              <pc:sldMasterMk cId="463937383" sldId="2147483682"/>
              <pc:sldLayoutMk cId="2203689056" sldId="2147483688"/>
              <ac:spMk id="7" creationId="{BBD2782A-9C21-CCF6-E1AA-89707D8F98A6}"/>
            </ac:spMkLst>
          </pc:spChg>
        </pc:sldLayoutChg>
        <pc:sldLayoutChg chg="addSp delSp modSp mod">
          <pc:chgData name="pantelis balaouras" userId="25e8755020fc1734" providerId="LiveId" clId="{B2F7FA14-DFB7-498D-8ABE-E535DCB2F64F}" dt="2024-04-29T12:26:15.663" v="108"/>
          <pc:sldLayoutMkLst>
            <pc:docMk/>
            <pc:sldMasterMk cId="463937383" sldId="2147483682"/>
            <pc:sldLayoutMk cId="1863618828" sldId="2147483689"/>
          </pc:sldLayoutMkLst>
          <pc:spChg chg="del">
            <ac:chgData name="pantelis balaouras" userId="25e8755020fc1734" providerId="LiveId" clId="{B2F7FA14-DFB7-498D-8ABE-E535DCB2F64F}" dt="2024-04-28T21:43:28.996" v="56" actId="478"/>
            <ac:spMkLst>
              <pc:docMk/>
              <pc:sldMasterMk cId="463937383" sldId="2147483682"/>
              <pc:sldLayoutMk cId="1863618828" sldId="2147483689"/>
              <ac:spMk id="4" creationId="{28198CF2-91B3-6C1C-0A93-DC5CB01069DA}"/>
            </ac:spMkLst>
          </pc:spChg>
          <pc:spChg chg="add mod">
            <ac:chgData name="pantelis balaouras" userId="25e8755020fc1734" providerId="LiveId" clId="{B2F7FA14-DFB7-498D-8ABE-E535DCB2F64F}" dt="2024-04-29T12:26:15.663" v="108"/>
            <ac:spMkLst>
              <pc:docMk/>
              <pc:sldMasterMk cId="463937383" sldId="2147483682"/>
              <pc:sldLayoutMk cId="1863618828" sldId="2147483689"/>
              <ac:spMk id="4" creationId="{F9FDEE44-C309-5901-E468-8FA6575A7CAD}"/>
            </ac:spMkLst>
          </pc:spChg>
          <pc:spChg chg="add del mod">
            <ac:chgData name="pantelis balaouras" userId="25e8755020fc1734" providerId="LiveId" clId="{B2F7FA14-DFB7-498D-8ABE-E535DCB2F64F}" dt="2024-04-29T12:26:15.112" v="107" actId="478"/>
            <ac:spMkLst>
              <pc:docMk/>
              <pc:sldMasterMk cId="463937383" sldId="2147483682"/>
              <pc:sldLayoutMk cId="1863618828" sldId="2147483689"/>
              <ac:spMk id="6" creationId="{62193C8F-0170-876F-F3B6-3230504DB135}"/>
            </ac:spMkLst>
          </pc:spChg>
        </pc:sldLayoutChg>
      </pc:sldMasterChg>
    </pc:docChg>
  </pc:docChgLst>
  <pc:docChgLst>
    <pc:chgData name="Guillem Part López" userId="39f5615f-54c3-4dde-9b55-95608137fd0d" providerId="ADAL" clId="{59BD04A2-A8E9-46DE-991E-4BEEC32C1003}"/>
    <pc:docChg chg="custSel modSld">
      <pc:chgData name="Guillem Part López" userId="39f5615f-54c3-4dde-9b55-95608137fd0d" providerId="ADAL" clId="{59BD04A2-A8E9-46DE-991E-4BEEC32C1003}" dt="2024-03-26T09:49:03.944" v="17" actId="20577"/>
      <pc:docMkLst>
        <pc:docMk/>
      </pc:docMkLst>
      <pc:sldChg chg="modSp mod">
        <pc:chgData name="Guillem Part López" userId="39f5615f-54c3-4dde-9b55-95608137fd0d" providerId="ADAL" clId="{59BD04A2-A8E9-46DE-991E-4BEEC32C1003}" dt="2024-03-26T09:47:33.035" v="0" actId="20577"/>
        <pc:sldMkLst>
          <pc:docMk/>
          <pc:sldMk cId="0" sldId="258"/>
        </pc:sldMkLst>
        <pc:spChg chg="mod">
          <ac:chgData name="Guillem Part López" userId="39f5615f-54c3-4dde-9b55-95608137fd0d" providerId="ADAL" clId="{59BD04A2-A8E9-46DE-991E-4BEEC32C1003}" dt="2024-03-26T09:47:33.035" v="0" actId="20577"/>
          <ac:spMkLst>
            <pc:docMk/>
            <pc:sldMk cId="0" sldId="258"/>
            <ac:spMk id="220" creationId="{00000000-0000-0000-0000-000000000000}"/>
          </ac:spMkLst>
        </pc:spChg>
      </pc:sldChg>
      <pc:sldChg chg="delSp mod">
        <pc:chgData name="Guillem Part López" userId="39f5615f-54c3-4dde-9b55-95608137fd0d" providerId="ADAL" clId="{59BD04A2-A8E9-46DE-991E-4BEEC32C1003}" dt="2024-03-26T09:47:40.182" v="1" actId="478"/>
        <pc:sldMkLst>
          <pc:docMk/>
          <pc:sldMk cId="0" sldId="259"/>
        </pc:sldMkLst>
        <pc:spChg chg="del">
          <ac:chgData name="Guillem Part López" userId="39f5615f-54c3-4dde-9b55-95608137fd0d" providerId="ADAL" clId="{59BD04A2-A8E9-46DE-991E-4BEEC32C1003}" dt="2024-03-26T09:47:40.182" v="1" actId="478"/>
          <ac:spMkLst>
            <pc:docMk/>
            <pc:sldMk cId="0" sldId="259"/>
            <ac:spMk id="231" creationId="{00000000-0000-0000-0000-000000000000}"/>
          </ac:spMkLst>
        </pc:spChg>
      </pc:sldChg>
      <pc:sldChg chg="modSp mod">
        <pc:chgData name="Guillem Part López" userId="39f5615f-54c3-4dde-9b55-95608137fd0d" providerId="ADAL" clId="{59BD04A2-A8E9-46DE-991E-4BEEC32C1003}" dt="2024-03-26T09:48:05.981" v="2" actId="1076"/>
        <pc:sldMkLst>
          <pc:docMk/>
          <pc:sldMk cId="0" sldId="261"/>
        </pc:sldMkLst>
        <pc:spChg chg="mod">
          <ac:chgData name="Guillem Part López" userId="39f5615f-54c3-4dde-9b55-95608137fd0d" providerId="ADAL" clId="{59BD04A2-A8E9-46DE-991E-4BEEC32C1003}" dt="2024-03-26T09:48:05.981" v="2" actId="1076"/>
          <ac:spMkLst>
            <pc:docMk/>
            <pc:sldMk cId="0" sldId="261"/>
            <ac:spMk id="256" creationId="{00000000-0000-0000-0000-000000000000}"/>
          </ac:spMkLst>
        </pc:spChg>
      </pc:sldChg>
      <pc:sldChg chg="modSp mod">
        <pc:chgData name="Guillem Part López" userId="39f5615f-54c3-4dde-9b55-95608137fd0d" providerId="ADAL" clId="{59BD04A2-A8E9-46DE-991E-4BEEC32C1003}" dt="2024-03-26T09:49:03.944" v="17" actId="20577"/>
        <pc:sldMkLst>
          <pc:docMk/>
          <pc:sldMk cId="0" sldId="263"/>
        </pc:sldMkLst>
        <pc:spChg chg="mod">
          <ac:chgData name="Guillem Part López" userId="39f5615f-54c3-4dde-9b55-95608137fd0d" providerId="ADAL" clId="{59BD04A2-A8E9-46DE-991E-4BEEC32C1003}" dt="2024-03-26T09:49:03.944" v="17" actId="20577"/>
          <ac:spMkLst>
            <pc:docMk/>
            <pc:sldMk cId="0" sldId="263"/>
            <ac:spMk id="2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b2dbef34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2bb2dbef3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399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308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bb2dbef343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2bb2dbef343_0_4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bb2dbef343_0_4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b2dbef34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bb2dbef343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bb2dbef343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7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82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576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35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96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c31ee941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bac31ee941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41" name="Google Shape;241;g2bac31ee941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97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Submodule Intr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ac31ee941_0_735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2bac31ee941_0_7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bac31ee941_0_735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g2bac31ee941_0_73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bac31ee941_0_7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4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ac31ee941_0_74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bac31ee941_0_74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g2bac31ee941_0_74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g2bac31ee941_0_74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bac31ee941_0_74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ac31ee941_0_74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bac31ee941_0_749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g2bac31ee941_0_74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D2F7E968-65E1-D30F-3BF8-B23F2365D954}"/>
              </a:ext>
            </a:extLst>
          </p:cNvPr>
          <p:cNvSpPr txBox="1"/>
          <p:nvPr userDrawn="1"/>
        </p:nvSpPr>
        <p:spPr>
          <a:xfrm>
            <a:off x="-38637" y="52611"/>
            <a:ext cx="3416151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062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ac31ee941_0_75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bac31ee941_0_754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g2bac31ee941_0_75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9B6D493F-D18D-1614-FE94-A99A025FE737}"/>
              </a:ext>
            </a:extLst>
          </p:cNvPr>
          <p:cNvSpPr txBox="1"/>
          <p:nvPr userDrawn="1"/>
        </p:nvSpPr>
        <p:spPr>
          <a:xfrm>
            <a:off x="-38637" y="52611"/>
            <a:ext cx="3465578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12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Unit slide with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ac31ee941_0_75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bac31ee941_0_75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2bac31ee941_0_75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5" name="Google Shape;115;g2bac31ee941_0_75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7E593064-9E2A-E293-B0B9-CCFF19D350E3}"/>
              </a:ext>
            </a:extLst>
          </p:cNvPr>
          <p:cNvSpPr txBox="1"/>
          <p:nvPr userDrawn="1"/>
        </p:nvSpPr>
        <p:spPr>
          <a:xfrm>
            <a:off x="-38637" y="52611"/>
            <a:ext cx="3440864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631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4B636493-E712-4242-8B67-E8BA2B31C8A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85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Arial"/>
                <a:sym typeface="Arial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1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7" name="Picture 6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28EC574-7B65-74FE-14B6-23F7F4944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" y="6451864"/>
            <a:ext cx="1843259" cy="4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31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Google Shape;135;g2bb2862943f_0_667">
            <a:extLst>
              <a:ext uri="{FF2B5EF4-FFF2-40B4-BE49-F238E27FC236}">
                <a16:creationId xmlns:a16="http://schemas.microsoft.com/office/drawing/2014/main" id="{97972C83-3D91-754F-FACB-957804F39128}"/>
              </a:ext>
            </a:extLst>
          </p:cNvPr>
          <p:cNvSpPr txBox="1"/>
          <p:nvPr userDrawn="1"/>
        </p:nvSpPr>
        <p:spPr>
          <a:xfrm>
            <a:off x="-38637" y="52611"/>
            <a:ext cx="3432626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36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5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5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Google Shape;135;g2bb2862943f_0_667">
            <a:extLst>
              <a:ext uri="{FF2B5EF4-FFF2-40B4-BE49-F238E27FC236}">
                <a16:creationId xmlns:a16="http://schemas.microsoft.com/office/drawing/2014/main" id="{48B391EC-15DE-A71E-8458-251AA29EB7B5}"/>
              </a:ext>
            </a:extLst>
          </p:cNvPr>
          <p:cNvSpPr txBox="1"/>
          <p:nvPr userDrawn="1"/>
        </p:nvSpPr>
        <p:spPr>
          <a:xfrm>
            <a:off x="-38637" y="52611"/>
            <a:ext cx="3605621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689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16FED98D-FBD1-DFC6-2002-B59379325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4" name="Google Shape;135;g2bb2862943f_0_667">
            <a:extLst>
              <a:ext uri="{FF2B5EF4-FFF2-40B4-BE49-F238E27FC236}">
                <a16:creationId xmlns:a16="http://schemas.microsoft.com/office/drawing/2014/main" id="{F9FDEE44-C309-5901-E468-8FA6575A7CAD}"/>
              </a:ext>
            </a:extLst>
          </p:cNvPr>
          <p:cNvSpPr txBox="1"/>
          <p:nvPr userDrawn="1"/>
        </p:nvSpPr>
        <p:spPr>
          <a:xfrm>
            <a:off x="-38637" y="52611"/>
            <a:ext cx="3704475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8.2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61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8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2bb2dbef343_0_183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b2dbef343_0_1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bb2dbef343_0_185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66" name="Google Shape;66;g2bb2dbef343_0_185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67" name="Google Shape;67;g2bb2dbef343_0_185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68" name="Google Shape;68;g2bb2dbef343_0_18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bb2dbef343_0_18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bb2dbef343_0_18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2dbef343_0_194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b2dbef343_0_19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bb2dbef343_0_194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g2bb2dbef343_0_194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bb2dbef343_0_19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2dbef343_0_20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b2dbef343_0_20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g2bb2dbef343_0_201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g2bb2dbef343_0_201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b2dbef343_0_20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2bac31ee941_0_72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83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ac31ee941_0_7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ac31ee941_0_726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2. Empower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g2bac31ee941_0_726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g2bac31ee941_0_726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1. Prevent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3" name="Google Shape;83;g2bac31ee941_0_72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ac31ee941_0_72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bac31ee941_0_72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9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b2dbef343_0_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g2bb2dbef343_0_17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bb2dbef343_0_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bb2dbef343_0_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bb2dbef343_0_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ac31ee941_0_7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g2bac31ee941_0_7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2bac31ee941_0_7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ac31ee941_0_7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bac31ee941_0_7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516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40FA-9906-4CC1-BC45-485E7EF45242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6/9/2024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572DE-A66B-47C0-8B9C-780E58F2F0B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93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target-dart-aim-success-goal-141477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7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2.jpg"/><Relationship Id="rId21" Type="http://schemas.openxmlformats.org/officeDocument/2006/relationships/image" Target="../media/image21.jpg"/><Relationship Id="rId7" Type="http://schemas.openxmlformats.org/officeDocument/2006/relationships/image" Target="../media/image14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6.jpg"/><Relationship Id="rId5" Type="http://schemas.openxmlformats.org/officeDocument/2006/relationships/image" Target="../media/image13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5.jp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b2dbef343_0_0"/>
          <p:cNvSpPr txBox="1"/>
          <p:nvPr/>
        </p:nvSpPr>
        <p:spPr>
          <a:xfrm>
            <a:off x="3645160" y="3211606"/>
            <a:ext cx="90264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Módulo 8 - Sesión de formación experiencial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(8.2)</a:t>
            </a:r>
            <a:r>
              <a:rPr lang="en-US" sz="2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2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Cuidados del recién nacido </a:t>
            </a:r>
            <a:endParaRPr sz="34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bb2dbef343_0_0"/>
          <p:cNvSpPr/>
          <p:nvPr/>
        </p:nvSpPr>
        <p:spPr>
          <a:xfrm>
            <a:off x="-2" y="4433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2" name="Google Shape;162;g2bb2dbef343_0_0"/>
          <p:cNvSpPr/>
          <p:nvPr/>
        </p:nvSpPr>
        <p:spPr>
          <a:xfrm>
            <a:off x="2609" y="1279151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b2dbef343_0_0"/>
          <p:cNvSpPr/>
          <p:nvPr/>
        </p:nvSpPr>
        <p:spPr>
          <a:xfrm>
            <a:off x="-56" y="2073918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bb2dbef343_0_0"/>
          <p:cNvSpPr/>
          <p:nvPr/>
        </p:nvSpPr>
        <p:spPr>
          <a:xfrm>
            <a:off x="-2" y="2942374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bb2dbef343_0_0"/>
          <p:cNvSpPr/>
          <p:nvPr/>
        </p:nvSpPr>
        <p:spPr>
          <a:xfrm>
            <a:off x="1655" y="3808337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bb2dbef343_0_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3740499" y="1090274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bb2dbef343_0_0"/>
          <p:cNvSpPr txBox="1"/>
          <p:nvPr/>
        </p:nvSpPr>
        <p:spPr>
          <a:xfrm>
            <a:off x="4209093" y="2763744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2bb2dbef34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bb2dbef343_0_0"/>
          <p:cNvPicPr preferRelativeResize="0"/>
          <p:nvPr/>
        </p:nvPicPr>
        <p:blipFill rotWithShape="1">
          <a:blip r:embed="rId4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bb2dbef343_0_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8851" y="1620324"/>
            <a:ext cx="1612800" cy="28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bb2dbef343_0_0"/>
          <p:cNvSpPr/>
          <p:nvPr/>
        </p:nvSpPr>
        <p:spPr>
          <a:xfrm>
            <a:off x="728788" y="943600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bb2dbef343_0_0"/>
          <p:cNvSpPr/>
          <p:nvPr/>
        </p:nvSpPr>
        <p:spPr>
          <a:xfrm>
            <a:off x="721550" y="1785950"/>
            <a:ext cx="713400" cy="8751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bb2dbef343_0_0"/>
          <p:cNvSpPr/>
          <p:nvPr/>
        </p:nvSpPr>
        <p:spPr>
          <a:xfrm>
            <a:off x="728735" y="258692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bb2dbef343_0_0"/>
          <p:cNvSpPr/>
          <p:nvPr/>
        </p:nvSpPr>
        <p:spPr>
          <a:xfrm>
            <a:off x="728788" y="346216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bb2dbef343_0_0"/>
          <p:cNvSpPr/>
          <p:nvPr/>
        </p:nvSpPr>
        <p:spPr>
          <a:xfrm>
            <a:off x="730425" y="4334893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bb2dbef343_0_0"/>
          <p:cNvSpPr/>
          <p:nvPr/>
        </p:nvSpPr>
        <p:spPr>
          <a:xfrm>
            <a:off x="510" y="46751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24C475-1CD6-7355-5576-4DF88387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4" name="Εικόνα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" y="6411159"/>
            <a:ext cx="1862122" cy="45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8;g2bac31ee941_0_1005"/>
          <p:cNvSpPr txBox="1">
            <a:spLocks noGrp="1"/>
          </p:cNvSpPr>
          <p:nvPr>
            <p:ph type="title"/>
          </p:nvPr>
        </p:nvSpPr>
        <p:spPr>
          <a:xfrm>
            <a:off x="408710" y="46418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Planificación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acciones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fijación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53;g2bac31ee941_0_1005"/>
          <p:cNvSpPr/>
          <p:nvPr/>
        </p:nvSpPr>
        <p:spPr>
          <a:xfrm>
            <a:off x="331603" y="1118154"/>
            <a:ext cx="11779531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Pasos del plan de acción: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Identificar un nuevo objetivo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elabore un plan para conseguirlo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Los objetivos SMART son las siglas en inglés de Específicos, Mensurables, Alcanzables, Relevantes y Limitados en el tiempo (Specific, Measurable, Achievable, Relevant, and Time-Bound).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54;g2bac31ee941_0_1005"/>
          <p:cNvSpPr txBox="1"/>
          <p:nvPr/>
        </p:nvSpPr>
        <p:spPr>
          <a:xfrm>
            <a:off x="408710" y="4337961"/>
            <a:ext cx="11328081" cy="156962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Ejemplo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24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Objetivo: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quiero controlar las rutinas de sueño de mi hijo</a:t>
            </a:r>
          </a:p>
          <a:p>
            <a:pPr lvl="0">
              <a:buSzPts val="2400"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Descargo una app de monitorización del sueño del bebé, la uso durante un mes, evalúo su utilidad pasado ese tiempo y reajusto el plan si es necesario.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35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0;g2bac31ee941_0_10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Planificación de acciones y fijación de objetivos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5;g2bac31ee941_0_1063"/>
          <p:cNvSpPr txBox="1"/>
          <p:nvPr/>
        </p:nvSpPr>
        <p:spPr>
          <a:xfrm>
            <a:off x="3537627" y="2028556"/>
            <a:ext cx="76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Presente su plan de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acción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Free target dart aim illustration">
            <a:extLst>
              <a:ext uri="{FF2B5EF4-FFF2-40B4-BE49-F238E27FC236}">
                <a16:creationId xmlns:a16="http://schemas.microsoft.com/office/drawing/2014/main" id="{DF00CD07-3B42-55C7-B8FF-D29EA00C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92" y="2964197"/>
            <a:ext cx="3654117" cy="36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67;g2bac31ee941_0_1063"/>
          <p:cNvSpPr txBox="1"/>
          <p:nvPr/>
        </p:nvSpPr>
        <p:spPr>
          <a:xfrm>
            <a:off x="6096000" y="4117756"/>
            <a:ext cx="478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Cada participante dispone de 5 minutos para presentar su propio plan de acción.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61;g2bac31ee941_0_1063"/>
          <p:cNvSpPr/>
          <p:nvPr/>
        </p:nvSpPr>
        <p:spPr>
          <a:xfrm>
            <a:off x="9585019" y="6235038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Fuente| 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</a:t>
            </a:r>
            <a:r>
              <a:rPr kumimoji="0" lang="en-US" sz="1200" b="0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Pixabay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44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b2dbef343_0_477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2bb2dbef343_0_477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2bb2dbef343_0_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bb2dbef343_0_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96" name="Google Shape;296;g2bb2dbef343_0_477"/>
          <p:cNvSpPr txBox="1"/>
          <p:nvPr/>
        </p:nvSpPr>
        <p:spPr>
          <a:xfrm>
            <a:off x="340474" y="2922021"/>
            <a:ext cx="5034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¡Enhorabuena!</a:t>
            </a:r>
            <a:b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 completado la sesión de formación experiencial de este módulo.</a:t>
            </a:r>
            <a:endParaRPr/>
          </a:p>
        </p:txBody>
      </p:sp>
      <p:pic>
        <p:nvPicPr>
          <p:cNvPr id="297" name="Google Shape;297;g2bb2dbef343_0_477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b2dbef343_0_1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Socios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g2bb2dbef343_0_146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186" name="Google Shape;186;g2bb2dbef343_0_1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g2bb2dbef343_0_146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g2bb2dbef343_0_146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189" name="Google Shape;189;g2bb2dbef343_0_1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g2bb2dbef343_0_146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" name="Google Shape;191;g2bb2dbef343_0_146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192" name="Google Shape;192;g2bb2dbef343_0_14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g2bb2dbef343_0_146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b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4" name="Google Shape;194;g2bb2dbef343_0_146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195" name="Google Shape;195;g2bb2dbef343_0_14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g2bb2dbef343_0_146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UNIVERSIDAD DE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" name="Google Shape;197;g2bb2dbef343_0_146"/>
          <p:cNvGrpSpPr/>
          <p:nvPr/>
        </p:nvGrpSpPr>
        <p:grpSpPr>
          <a:xfrm>
            <a:off x="2776075" y="4478327"/>
            <a:ext cx="2543175" cy="1593063"/>
            <a:chOff x="4517932" y="3531206"/>
            <a:chExt cx="2543175" cy="1593063"/>
          </a:xfrm>
        </p:grpSpPr>
        <p:pic>
          <p:nvPicPr>
            <p:cNvPr id="198" name="Google Shape;198;g2bb2dbef343_0_14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g2bb2dbef343_0_146"/>
            <p:cNvSpPr txBox="1"/>
            <p:nvPr/>
          </p:nvSpPr>
          <p:spPr>
            <a:xfrm>
              <a:off x="4824413" y="4570169"/>
              <a:ext cx="203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g2bb2dbef343_0_146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201" name="Google Shape;201;g2bb2dbef343_0_14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g2bb2dbef343_0_146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3" name="Google Shape;203;g2bb2dbef343_0_146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CONEXIONES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ATENAS, GRECIA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g2bb2dbef343_0_14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bb2dbef343_0_14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bb2dbef343_0_146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ESTRASBURGO, FRANCIA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g2bb2dbef343_0_146"/>
          <p:cNvSpPr txBox="1"/>
          <p:nvPr/>
        </p:nvSpPr>
        <p:spPr>
          <a:xfrm>
            <a:off x="-2994706" y="54947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CHIPRE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8" name="Google Shape;208;g2bb2dbef343_0_146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bb2dbef343_0_146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bb2dbef343_0_14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930013"/>
            <a:ext cx="7872768" cy="3075652"/>
          </a:xfrm>
        </p:spPr>
        <p:txBody>
          <a:bodyPr>
            <a:normAutofit/>
          </a:bodyPr>
          <a:lstStyle/>
          <a:p>
            <a:r>
              <a:rPr lang="en-US" dirty="0"/>
              <a:t>Dominar el uso de las </a:t>
            </a:r>
            <a:r>
              <a:rPr lang="en-US" dirty="0" err="1"/>
              <a:t>aplicaciones</a:t>
            </a:r>
            <a:r>
              <a:rPr lang="en-US" dirty="0"/>
              <a:t> </a:t>
            </a:r>
            <a:r>
              <a:rPr lang="en-US" dirty="0" smtClean="0"/>
              <a:t>para </a:t>
            </a:r>
            <a:r>
              <a:rPr lang="en-US" dirty="0" err="1" smtClean="0"/>
              <a:t>recién</a:t>
            </a:r>
            <a:r>
              <a:rPr lang="en-US" dirty="0" smtClean="0"/>
              <a:t> </a:t>
            </a:r>
            <a:r>
              <a:rPr lang="en-US" dirty="0" err="1" smtClean="0"/>
              <a:t>nacidos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  <a:p>
            <a:endParaRPr lang="en-US" dirty="0"/>
          </a:p>
        </p:txBody>
      </p:sp>
      <p:sp>
        <p:nvSpPr>
          <p:cNvPr id="7" name="Google Shape;217;p4"/>
          <p:cNvSpPr txBox="1"/>
          <p:nvPr/>
        </p:nvSpPr>
        <p:spPr>
          <a:xfrm>
            <a:off x="741752" y="423698"/>
            <a:ext cx="7716448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Cuidados del recién nacido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21;p4"/>
          <p:cNvSpPr/>
          <p:nvPr/>
        </p:nvSpPr>
        <p:spPr>
          <a:xfrm>
            <a:off x="285274" y="421628"/>
            <a:ext cx="489600" cy="615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22;p4"/>
          <p:cNvSpPr/>
          <p:nvPr/>
        </p:nvSpPr>
        <p:spPr>
          <a:xfrm>
            <a:off x="321574" y="505103"/>
            <a:ext cx="417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8 </a:t>
            </a:r>
            <a:endParaRPr sz="2200" b="1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558266-AF18-BE52-C2C0-323A3A7E54F3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3" name="Google Shape;479;g2c319d66040_0_178">
            <a:extLst>
              <a:ext uri="{FF2B5EF4-FFF2-40B4-BE49-F238E27FC236}">
                <a16:creationId xmlns:a16="http://schemas.microsoft.com/office/drawing/2014/main" id="{94507B54-4D36-D0E6-102E-5F70E13C04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ac31ee941_0_426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C01E24"/>
              </a:buClr>
            </a:pPr>
            <a:r>
              <a:rPr lang="en-US" dirty="0">
                <a:solidFill>
                  <a:srgbClr val="C01E24"/>
                </a:solidFill>
              </a:rPr>
              <a:t>Sesión de formación experiencial</a:t>
            </a:r>
            <a:endParaRPr dirty="0">
              <a:solidFill>
                <a:srgbClr val="C01E24"/>
              </a:solidFill>
            </a:endParaRPr>
          </a:p>
        </p:txBody>
      </p:sp>
      <p:pic>
        <p:nvPicPr>
          <p:cNvPr id="5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2;g2bb2dbef343_0_310"/>
          <p:cNvSpPr/>
          <p:nvPr/>
        </p:nvSpPr>
        <p:spPr>
          <a:xfrm>
            <a:off x="394775" y="2437800"/>
            <a:ext cx="8301356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invita a los participantes a </a:t>
            </a:r>
            <a:r>
              <a:rPr lang="en-US" sz="2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reto de salud utilizando una de las aplicaciones de salud ofrecidas en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-Health Apps.</a:t>
            </a: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5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2;g2bb2dbef343_0_310"/>
          <p:cNvSpPr/>
          <p:nvPr/>
        </p:nvSpPr>
        <p:spPr>
          <a:xfrm>
            <a:off x="394775" y="2006850"/>
            <a:ext cx="8301356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>
              <a:lnSpc>
                <a:spcPct val="150000"/>
              </a:lnSpc>
              <a:spcBef>
                <a:spcPts val="1200"/>
              </a:spcBef>
              <a:buSzPct val="74779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Cada participante debe pensar qué aplicación puede ser útil para el cuidado de su recién nacido.</a:t>
            </a:r>
          </a:p>
          <a:p>
            <a:pPr marL="457200" lvl="0">
              <a:lnSpc>
                <a:spcPct val="150000"/>
              </a:lnSpc>
              <a:spcBef>
                <a:spcPts val="1200"/>
              </a:spcBef>
              <a:buSzPct val="74779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Una vez identificados, los participantes navegarán por la plataforma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Mig-health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Apps para descargar la aplicación y empezar a utilizarla.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5;g2bb2dbef343_0_381"/>
          <p:cNvSpPr/>
          <p:nvPr/>
        </p:nvSpPr>
        <p:spPr>
          <a:xfrm>
            <a:off x="572423" y="10602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7;g2bac31ee941_0_542"/>
          <p:cNvSpPr txBox="1"/>
          <p:nvPr/>
        </p:nvSpPr>
        <p:spPr>
          <a:xfrm>
            <a:off x="775150" y="106020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b="1" i="0" u="none" strike="noStrike" cap="none" dirty="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4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5;g2bb2dbef343_0_381"/>
          <p:cNvSpPr/>
          <p:nvPr/>
        </p:nvSpPr>
        <p:spPr>
          <a:xfrm>
            <a:off x="572423" y="10602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7;g2bac31ee941_0_542"/>
          <p:cNvSpPr txBox="1"/>
          <p:nvPr/>
        </p:nvSpPr>
        <p:spPr>
          <a:xfrm>
            <a:off x="775150" y="106020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 i="0" u="none" strike="noStrike" cap="none" dirty="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5;g2bb2dbef343_0_395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859888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942" dirty="0"/>
              <a:t>Una vez descargada la aplicación, se pedirá al alumno que se registre y acepte todas las condiciones de uso y políticas de privacidad</a:t>
            </a:r>
            <a:r>
              <a:rPr lang="en-US" sz="2000" dirty="0"/>
              <a:t>.</a:t>
            </a: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5909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5;g2bb2dbef343_0_381"/>
          <p:cNvSpPr/>
          <p:nvPr/>
        </p:nvSpPr>
        <p:spPr>
          <a:xfrm>
            <a:off x="572423" y="10602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7;g2bac31ee941_0_542"/>
          <p:cNvSpPr txBox="1"/>
          <p:nvPr/>
        </p:nvSpPr>
        <p:spPr>
          <a:xfrm>
            <a:off x="775150" y="106020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000" b="1" i="0" u="none" strike="noStrike" cap="none" dirty="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8;g2bb2dbef343_0_416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8747277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942" dirty="0"/>
              <a:t>Posteriormente, los alumnos utilizarán la aplicación de forma asíncrona durante una o dos semanas.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942" dirty="0"/>
              <a:t>A continuación, los alumnos volverán a la plataforma para comentar su experiencia mediante comentarios o vídeos. </a:t>
            </a:r>
            <a:endParaRPr sz="2942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93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0;p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4A715AF3-6FEB-5767-7981-FEE0767A56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276" y="1793987"/>
            <a:ext cx="1964267" cy="36998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45;g2bb2dbef343_0_381"/>
          <p:cNvSpPr/>
          <p:nvPr/>
        </p:nvSpPr>
        <p:spPr>
          <a:xfrm>
            <a:off x="572423" y="10602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57;g2bac31ee941_0_542"/>
          <p:cNvSpPr txBox="1"/>
          <p:nvPr/>
        </p:nvSpPr>
        <p:spPr>
          <a:xfrm>
            <a:off x="775150" y="106020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000" b="1" i="0" u="none" strike="noStrike" cap="none" dirty="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8;g2bb2dbef343_0_416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8096604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942" dirty="0"/>
              <a:t>Posteriormente, los alumnos utilizarán la aplicación de forma asíncrona durante una o dos semanas.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942" dirty="0"/>
              <a:t>A continuación, los alumnos volverán a la plataforma para comentar su experiencia mediante comentarios o vídeos. </a:t>
            </a:r>
            <a:endParaRPr sz="2942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0264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g2bac31ee941_0_945"/>
          <p:cNvSpPr txBox="1">
            <a:spLocks noGrp="1"/>
          </p:cNvSpPr>
          <p:nvPr>
            <p:ph type="title"/>
          </p:nvPr>
        </p:nvSpPr>
        <p:spPr>
          <a:xfrm>
            <a:off x="360044" y="547941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Planificación de acciones y fijación de objetivos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39;g2bac31ee941_0_945"/>
          <p:cNvSpPr/>
          <p:nvPr/>
        </p:nvSpPr>
        <p:spPr>
          <a:xfrm>
            <a:off x="169094" y="1056660"/>
            <a:ext cx="114417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400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En la actividad anterior los participantes en la sesión han elegido del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programa Mig-health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Apps una aplicación que puede ser útil para el cuidado de su recién nacido:</a:t>
            </a:r>
          </a:p>
          <a:p>
            <a:pPr lvl="0">
              <a:buSzPts val="2400"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"¿Hay algo en lo que le gustaría trabajar para ayudarle a alcanzar su objetivo de salud?".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41;g2bac31ee941_0_945"/>
          <p:cNvSpPr/>
          <p:nvPr/>
        </p:nvSpPr>
        <p:spPr>
          <a:xfrm>
            <a:off x="5477444" y="2626260"/>
            <a:ext cx="412500" cy="6051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38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40;g2bac31ee941_0_945"/>
          <p:cNvSpPr txBox="1"/>
          <p:nvPr/>
        </p:nvSpPr>
        <p:spPr>
          <a:xfrm>
            <a:off x="360044" y="3301629"/>
            <a:ext cx="11564478" cy="853782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Los planes de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descripciones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detalladas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llevará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alcanzar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2;g2bac31ee941_0_945"/>
          <p:cNvSpPr/>
          <p:nvPr/>
        </p:nvSpPr>
        <p:spPr>
          <a:xfrm>
            <a:off x="3031757" y="4346978"/>
            <a:ext cx="7203923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1: Establecer un objetivo SMART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2: Identificar las tareas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3: Asignar recursos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4: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Prioriza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las tareas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5: Fijar plazos e hitos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Paso 6: Seguimiento y revisión del plan de acción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1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8 2 Experiential training session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uki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K6S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pI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K6S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K6S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K6S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CukiZZFQaV5GsAAABvAAAAHAAAAHVuaXZlcnNhbC9sb2NhbF9zZXR0aW5ncy54bWwNyrEKwkAMANC9XxEySB3Uugn2rpujCK0fENogB7mk9ELRv/e2N7x++GaBnbeSTANezx0C62xL0k/A9/Q43RCKky4kphxQDWGITS82k4zsXmOBVejH28S5wvlJuc4XqbOkAu1B/B6PeInNH1BLAwQUAAIACACvki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r5ImWeohDhNLAAAAbAAAABsAAAB1bml2ZXJzYWwvdW5pdmVyc2FsLnBuZy54bWyzsa/IzVEoSy0qzszPs1Uy1DNQsrfj5bIpKEoty0wtV6gAigEFIUBJoRLINUJwyzNTSjKAQiYmFgjBjNTM9IwSoKiBhRlcVB9oKABQSwECAAAUAAIACACpflBPNmFYAkcDAADhCQAAFAAAAAAAAAABAAAAAAAAAAAAdW5pdmVyc2FsL3BsYXllci54bWxQSwECAAAUAAIACACukiZZtTf0qBwFAADhEwAAHQAAAAAAAAABAAAAAAB5AwAAdW5pdmVyc2FsL2NvbW1vbl9tZXNzYWdlcy5sbmdQSwECAAAUAAIACACukiZZFR5gG6MAAAB/AQAALgAAAAAAAAABAAAAAADQCAAAdW5pdmVyc2FsL3BsYXliYWNrX2FuZF9uYXZpZ2F0aW9uX3NldHRpbmdzLnhtbFBLAQIAABQAAgAIAK6SJll0STUfPAQAAAwVAAAnAAAAAAAAAAEAAAAAAL8JAAB1bml2ZXJzYWwvZmxhc2hfcHVibGlzaGluZ19zZXR0aW5ncy54bWxQSwECAAAUAAIACACukiZZN4uHansDAACsDAAAIQAAAAAAAAABAAAAAABADgAAdW5pdmVyc2FsL2ZsYXNoX3NraW5fc2V0dGluZ3MueG1sUEsBAgAAFAACAAgArpImWaavViM2BAAAlhQAACYAAAAAAAAAAQAAAAAA+hEAAHVuaXZlcnNhbC9odG1sX3B1Ymxpc2hpbmdfc2V0dGluZ3MueG1sUEsBAgAAFAACAAgArpImWSYPfuiwAQAAbwYAAB8AAAAAAAAAAQAAAAAAdBYAAHVuaXZlcnNhbC9odG1sX3NraW5fc2V0dGluZ3MuanNQSwECAAAUAAIACACukiZZFQaV5GsAAABvAAAAHAAAAAAAAAABAAAAAABhGAAAdW5pdmVyc2FsL2xvY2FsX3NldHRpbmdzLnhtbFBLAQIAABQAAgAIAK+SJlnCG66ZaBIAAPdNAAAXAAAAAAAAAAAAAAAAAAYZAAB1bml2ZXJzYWwvdW5pdmVyc2FsLnBuZ1BLAQIAABQAAgAIAK+SJlnqIQ4TSwAAAGwAAAAbAAAAAAAAAAEAAAAAAKMrAAB1bml2ZXJzYWwvdW5pdmVyc2FsLnBuZy54bWxQSwUGAAAAAAoACgAGAwAAJywAAAAA"/>
  <p:tag name="ISPRING_LMS_API_VERSION" val="SCORM 1.2"/>
  <p:tag name="ISPRING_ULTRA_SCORM_COURSE_ID" val="59E09298-6EAB-480F-9B2F-C6B0A17F59D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8 ESPAξOL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 8 2 Experiential training session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672</Words>
  <Application>Microsoft Office PowerPoint</Application>
  <PresentationFormat>Ευρεία οθόνη</PresentationFormat>
  <Paragraphs>97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12</vt:i4>
      </vt:variant>
    </vt:vector>
  </HeadingPairs>
  <TitlesOfParts>
    <vt:vector size="28" baseType="lpstr">
      <vt:lpstr>MS PGothic</vt:lpstr>
      <vt:lpstr>Noto Sans Symbols</vt:lpstr>
      <vt:lpstr>Roboto</vt:lpstr>
      <vt:lpstr>Calibri</vt:lpstr>
      <vt:lpstr>Adobe Gothic Std B</vt:lpstr>
      <vt:lpstr>Wingdings</vt:lpstr>
      <vt:lpstr>Arial</vt:lpstr>
      <vt:lpstr>Calibri Light</vt:lpstr>
      <vt:lpstr>Abadi Extra Light</vt:lpstr>
      <vt:lpstr>Gill Sans Nova</vt:lpstr>
      <vt:lpstr>Impact</vt:lpstr>
      <vt:lpstr>Gill Sans</vt:lpstr>
      <vt:lpstr>Θέμα του Office</vt:lpstr>
      <vt:lpstr>Θέμα του Office</vt:lpstr>
      <vt:lpstr>1_Θέμα του Office</vt:lpstr>
      <vt:lpstr>2_Θέμα του Office</vt:lpstr>
      <vt:lpstr>Παρουσίαση του PowerPoint</vt:lpstr>
      <vt:lpstr>Socios</vt:lpstr>
      <vt:lpstr>Objetivos</vt:lpstr>
      <vt:lpstr>Sesión de formación experiencial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Planificación de acciones y fijación de objetivos </vt:lpstr>
      <vt:lpstr>Planificación de acciones y fijación de objetivos </vt:lpstr>
      <vt:lpstr>Planificación de acciones y fijación de objetivos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8 2 Experiential training session es</dc:title>
  <dc:creator>pantelis bbalaouras</dc:creator>
  <cp:keywords>, docId:0F577A2213750B29006DB141BD47BD22</cp:keywords>
  <cp:lastModifiedBy>pantelis</cp:lastModifiedBy>
  <cp:revision>20</cp:revision>
  <dcterms:created xsi:type="dcterms:W3CDTF">2020-06-02T13:31:56Z</dcterms:created>
  <dcterms:modified xsi:type="dcterms:W3CDTF">2024-09-06T15:21:58Z</dcterms:modified>
</cp:coreProperties>
</file>