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70" r:id="rId2"/>
    <p:sldId id="471" r:id="rId3"/>
    <p:sldId id="545" r:id="rId4"/>
    <p:sldId id="420" r:id="rId5"/>
    <p:sldId id="437" r:id="rId6"/>
    <p:sldId id="458" r:id="rId7"/>
    <p:sldId id="261" r:id="rId8"/>
    <p:sldId id="459" r:id="rId9"/>
    <p:sldId id="461" r:id="rId10"/>
    <p:sldId id="460" r:id="rId11"/>
    <p:sldId id="468" r:id="rId12"/>
    <p:sldId id="469" r:id="rId13"/>
    <p:sldId id="404" r:id="rId14"/>
  </p:sldIdLst>
  <p:sldSz cx="12192000" cy="6858000"/>
  <p:notesSz cx="6858000" cy="9144000"/>
  <p:custDataLst>
    <p:tags r:id="rId1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474AF1"/>
    <a:srgbClr val="DDE0E5"/>
    <a:srgbClr val="F8F8F8"/>
    <a:srgbClr val="ABC7F1"/>
    <a:srgbClr val="ED7D31"/>
    <a:srgbClr val="CFD5EA"/>
    <a:srgbClr val="404040"/>
    <a:srgbClr val="C01E24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ED9723-7474-4F58-B36C-CDD310F8B9C5}" v="4" dt="2024-05-01T19:37:45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88" autoAdjust="0"/>
  </p:normalViewPr>
  <p:slideViewPr>
    <p:cSldViewPr snapToGrid="0">
      <p:cViewPr varScale="1">
        <p:scale>
          <a:sx n="74" d="100"/>
          <a:sy n="74" d="100"/>
        </p:scale>
        <p:origin x="72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B718DC6F-99A5-40FC-9ED3-7887855B5C3F}"/>
    <pc:docChg chg="undo custSel modSld modMainMaster">
      <pc:chgData name="pantelis balaouras" userId="25e8755020fc1734" providerId="LiveId" clId="{B718DC6F-99A5-40FC-9ED3-7887855B5C3F}" dt="2024-04-30T17:11:16.163" v="386"/>
      <pc:docMkLst>
        <pc:docMk/>
      </pc:docMkLst>
      <pc:sldChg chg="addSp delSp modSp mod modClrScheme chgLayout">
        <pc:chgData name="pantelis balaouras" userId="25e8755020fc1734" providerId="LiveId" clId="{B718DC6F-99A5-40FC-9ED3-7887855B5C3F}" dt="2024-04-30T17:01:20.721" v="155" actId="478"/>
        <pc:sldMkLst>
          <pc:docMk/>
          <pc:sldMk cId="616025265" sldId="261"/>
        </pc:sldMkLst>
        <pc:spChg chg="add mod ord">
          <ac:chgData name="pantelis balaouras" userId="25e8755020fc1734" providerId="LiveId" clId="{B718DC6F-99A5-40FC-9ED3-7887855B5C3F}" dt="2024-04-30T16:58:45.521" v="88" actId="27636"/>
          <ac:spMkLst>
            <pc:docMk/>
            <pc:sldMk cId="616025265" sldId="261"/>
            <ac:spMk id="2" creationId="{A708E4E2-A5FB-9BEA-481A-82B8688F8F8C}"/>
          </ac:spMkLst>
        </pc:spChg>
        <pc:spChg chg="del mod ord">
          <ac:chgData name="pantelis balaouras" userId="25e8755020fc1734" providerId="LiveId" clId="{B718DC6F-99A5-40FC-9ED3-7887855B5C3F}" dt="2024-04-30T17:01:20.721" v="155" actId="478"/>
          <ac:spMkLst>
            <pc:docMk/>
            <pc:sldMk cId="616025265" sldId="261"/>
            <ac:spMk id="9" creationId="{3FFAF2E0-827E-41E1-9DAD-9884F018C023}"/>
          </ac:spMkLst>
        </pc:spChg>
        <pc:picChg chg="del">
          <ac:chgData name="pantelis balaouras" userId="25e8755020fc1734" providerId="LiveId" clId="{B718DC6F-99A5-40FC-9ED3-7887855B5C3F}" dt="2024-04-30T16:55:52.030" v="51" actId="478"/>
          <ac:picMkLst>
            <pc:docMk/>
            <pc:sldMk cId="616025265" sldId="261"/>
            <ac:picMk id="8" creationId="{E0653952-044D-4A5F-81D7-1F89B0612EA0}"/>
          </ac:picMkLst>
        </pc:picChg>
        <pc:picChg chg="mod">
          <ac:chgData name="pantelis balaouras" userId="25e8755020fc1734" providerId="LiveId" clId="{B718DC6F-99A5-40FC-9ED3-7887855B5C3F}" dt="2024-04-30T17:01:16.074" v="154" actId="1440"/>
          <ac:picMkLst>
            <pc:docMk/>
            <pc:sldMk cId="616025265" sldId="261"/>
            <ac:picMk id="14" creationId="{C6AA29BB-36D3-41C9-A8E0-271A8E1EDD8B}"/>
          </ac:picMkLst>
        </pc:picChg>
        <pc:picChg chg="mod">
          <ac:chgData name="pantelis balaouras" userId="25e8755020fc1734" providerId="LiveId" clId="{B718DC6F-99A5-40FC-9ED3-7887855B5C3F}" dt="2024-04-30T17:01:09.587" v="153" actId="1440"/>
          <ac:picMkLst>
            <pc:docMk/>
            <pc:sldMk cId="616025265" sldId="261"/>
            <ac:picMk id="16" creationId="{80497B0F-CEC7-43B4-BFEE-0AB6E6170ECD}"/>
          </ac:picMkLst>
        </pc:picChg>
      </pc:sldChg>
      <pc:sldChg chg="addSp delSp modSp">
        <pc:chgData name="pantelis balaouras" userId="25e8755020fc1734" providerId="LiveId" clId="{B718DC6F-99A5-40FC-9ED3-7887855B5C3F}" dt="2024-04-30T17:11:16.163" v="386"/>
        <pc:sldMkLst>
          <pc:docMk/>
          <pc:sldMk cId="1915799683" sldId="404"/>
        </pc:sldMkLst>
        <pc:picChg chg="add mod">
          <ac:chgData name="pantelis balaouras" userId="25e8755020fc1734" providerId="LiveId" clId="{B718DC6F-99A5-40FC-9ED3-7887855B5C3F}" dt="2024-04-30T17:11:16.163" v="386"/>
          <ac:picMkLst>
            <pc:docMk/>
            <pc:sldMk cId="1915799683" sldId="404"/>
            <ac:picMk id="3" creationId="{D1F154CB-CC6A-FC2F-F18B-3119B3216D6A}"/>
          </ac:picMkLst>
        </pc:picChg>
        <pc:picChg chg="del">
          <ac:chgData name="pantelis balaouras" userId="25e8755020fc1734" providerId="LiveId" clId="{B718DC6F-99A5-40FC-9ED3-7887855B5C3F}" dt="2024-04-30T17:11:05.952" v="385" actId="478"/>
          <ac:picMkLst>
            <pc:docMk/>
            <pc:sldMk cId="1915799683" sldId="404"/>
            <ac:picMk id="2050" creationId="{2AB980B0-03D2-2E64-6760-C23D435A121F}"/>
          </ac:picMkLst>
        </pc:picChg>
      </pc:sldChg>
      <pc:sldChg chg="modSp mod">
        <pc:chgData name="pantelis balaouras" userId="25e8755020fc1734" providerId="LiveId" clId="{B718DC6F-99A5-40FC-9ED3-7887855B5C3F}" dt="2024-04-30T16:55:03.728" v="38" actId="14100"/>
        <pc:sldMkLst>
          <pc:docMk/>
          <pc:sldMk cId="2033093179" sldId="420"/>
        </pc:sldMkLst>
        <pc:spChg chg="mod">
          <ac:chgData name="pantelis balaouras" userId="25e8755020fc1734" providerId="LiveId" clId="{B718DC6F-99A5-40FC-9ED3-7887855B5C3F}" dt="2024-04-30T16:55:03.728" v="38" actId="14100"/>
          <ac:spMkLst>
            <pc:docMk/>
            <pc:sldMk cId="2033093179" sldId="420"/>
            <ac:spMk id="5" creationId="{F56DC747-739E-5A0C-94B8-E8F8E974AC85}"/>
          </ac:spMkLst>
        </pc:spChg>
      </pc:sldChg>
      <pc:sldChg chg="modSp mod">
        <pc:chgData name="pantelis balaouras" userId="25e8755020fc1734" providerId="LiveId" clId="{B718DC6F-99A5-40FC-9ED3-7887855B5C3F}" dt="2024-04-30T16:55:09.372" v="39" actId="14100"/>
        <pc:sldMkLst>
          <pc:docMk/>
          <pc:sldMk cId="3880318597" sldId="437"/>
        </pc:sldMkLst>
        <pc:spChg chg="mod">
          <ac:chgData name="pantelis balaouras" userId="25e8755020fc1734" providerId="LiveId" clId="{B718DC6F-99A5-40FC-9ED3-7887855B5C3F}" dt="2024-04-30T16:55:09.372" v="39" actId="14100"/>
          <ac:spMkLst>
            <pc:docMk/>
            <pc:sldMk cId="3880318597" sldId="437"/>
            <ac:spMk id="5" creationId="{F56DC747-739E-5A0C-94B8-E8F8E974AC85}"/>
          </ac:spMkLst>
        </pc:spChg>
      </pc:sldChg>
      <pc:sldChg chg="modSp mod">
        <pc:chgData name="pantelis balaouras" userId="25e8755020fc1734" providerId="LiveId" clId="{B718DC6F-99A5-40FC-9ED3-7887855B5C3F}" dt="2024-04-30T16:55:46.511" v="50" actId="20577"/>
        <pc:sldMkLst>
          <pc:docMk/>
          <pc:sldMk cId="3002892622" sldId="458"/>
        </pc:sldMkLst>
        <pc:spChg chg="mod">
          <ac:chgData name="pantelis balaouras" userId="25e8755020fc1734" providerId="LiveId" clId="{B718DC6F-99A5-40FC-9ED3-7887855B5C3F}" dt="2024-04-30T16:55:46.511" v="50" actId="20577"/>
          <ac:spMkLst>
            <pc:docMk/>
            <pc:sldMk cId="3002892622" sldId="458"/>
            <ac:spMk id="4" creationId="{E47D0821-8573-4002-9B33-F43C68A1D403}"/>
          </ac:spMkLst>
        </pc:spChg>
      </pc:sldChg>
      <pc:sldChg chg="addSp delSp modSp mod modClrScheme chgLayout">
        <pc:chgData name="pantelis balaouras" userId="25e8755020fc1734" providerId="LiveId" clId="{B718DC6F-99A5-40FC-9ED3-7887855B5C3F}" dt="2024-04-30T17:01:32.005" v="158" actId="1076"/>
        <pc:sldMkLst>
          <pc:docMk/>
          <pc:sldMk cId="2151550916" sldId="459"/>
        </pc:sldMkLst>
        <pc:spChg chg="add mod ord">
          <ac:chgData name="pantelis balaouras" userId="25e8755020fc1734" providerId="LiveId" clId="{B718DC6F-99A5-40FC-9ED3-7887855B5C3F}" dt="2024-04-30T16:59:16.999" v="102" actId="20577"/>
          <ac:spMkLst>
            <pc:docMk/>
            <pc:sldMk cId="2151550916" sldId="459"/>
            <ac:spMk id="2" creationId="{8455C9AF-BDD3-8DB1-4160-D0F59F39DE44}"/>
          </ac:spMkLst>
        </pc:spChg>
        <pc:spChg chg="mod">
          <ac:chgData name="pantelis balaouras" userId="25e8755020fc1734" providerId="LiveId" clId="{B718DC6F-99A5-40FC-9ED3-7887855B5C3F}" dt="2024-04-30T17:01:29.782" v="157" actId="1076"/>
          <ac:spMkLst>
            <pc:docMk/>
            <pc:sldMk cId="2151550916" sldId="459"/>
            <ac:spMk id="5" creationId="{C5BDFD90-10D5-419F-8FE0-2772A870755F}"/>
          </ac:spMkLst>
        </pc:spChg>
        <pc:spChg chg="mod ord">
          <ac:chgData name="pantelis balaouras" userId="25e8755020fc1734" providerId="LiveId" clId="{B718DC6F-99A5-40FC-9ED3-7887855B5C3F}" dt="2024-04-30T17:00:58.972" v="152" actId="2711"/>
          <ac:spMkLst>
            <pc:docMk/>
            <pc:sldMk cId="2151550916" sldId="459"/>
            <ac:spMk id="9" creationId="{3FFAF2E0-827E-41E1-9DAD-9884F018C023}"/>
          </ac:spMkLst>
        </pc:spChg>
        <pc:picChg chg="del">
          <ac:chgData name="pantelis balaouras" userId="25e8755020fc1734" providerId="LiveId" clId="{B718DC6F-99A5-40FC-9ED3-7887855B5C3F}" dt="2024-04-30T16:56:02.868" v="52" actId="478"/>
          <ac:picMkLst>
            <pc:docMk/>
            <pc:sldMk cId="2151550916" sldId="459"/>
            <ac:picMk id="8" creationId="{E0653952-044D-4A5F-81D7-1F89B0612EA0}"/>
          </ac:picMkLst>
        </pc:picChg>
        <pc:picChg chg="mod">
          <ac:chgData name="pantelis balaouras" userId="25e8755020fc1734" providerId="LiveId" clId="{B718DC6F-99A5-40FC-9ED3-7887855B5C3F}" dt="2024-04-30T17:01:26.849" v="156" actId="1076"/>
          <ac:picMkLst>
            <pc:docMk/>
            <pc:sldMk cId="2151550916" sldId="459"/>
            <ac:picMk id="10" creationId="{4E2B73C4-BD22-4577-8985-032A0E1AA585}"/>
          </ac:picMkLst>
        </pc:picChg>
        <pc:picChg chg="mod">
          <ac:chgData name="pantelis balaouras" userId="25e8755020fc1734" providerId="LiveId" clId="{B718DC6F-99A5-40FC-9ED3-7887855B5C3F}" dt="2024-04-30T17:01:32.005" v="158" actId="1076"/>
          <ac:picMkLst>
            <pc:docMk/>
            <pc:sldMk cId="2151550916" sldId="459"/>
            <ac:picMk id="11" creationId="{0485AF32-934C-4B0D-AD85-49C263346B7F}"/>
          </ac:picMkLst>
        </pc:picChg>
      </pc:sldChg>
      <pc:sldChg chg="addSp delSp modSp mod modClrScheme chgLayout">
        <pc:chgData name="pantelis balaouras" userId="25e8755020fc1734" providerId="LiveId" clId="{B718DC6F-99A5-40FC-9ED3-7887855B5C3F}" dt="2024-04-30T17:02:05.218" v="162" actId="2711"/>
        <pc:sldMkLst>
          <pc:docMk/>
          <pc:sldMk cId="616875425" sldId="460"/>
        </pc:sldMkLst>
        <pc:spChg chg="add mod ord">
          <ac:chgData name="pantelis balaouras" userId="25e8755020fc1734" providerId="LiveId" clId="{B718DC6F-99A5-40FC-9ED3-7887855B5C3F}" dt="2024-04-30T17:00:07.031" v="143" actId="20577"/>
          <ac:spMkLst>
            <pc:docMk/>
            <pc:sldMk cId="616875425" sldId="460"/>
            <ac:spMk id="2" creationId="{16903B5B-2DBF-C702-98A1-DCF2DFE5484C}"/>
          </ac:spMkLst>
        </pc:spChg>
        <pc:spChg chg="mod ord">
          <ac:chgData name="pantelis balaouras" userId="25e8755020fc1734" providerId="LiveId" clId="{B718DC6F-99A5-40FC-9ED3-7887855B5C3F}" dt="2024-04-30T17:02:05.218" v="162" actId="2711"/>
          <ac:spMkLst>
            <pc:docMk/>
            <pc:sldMk cId="616875425" sldId="460"/>
            <ac:spMk id="9" creationId="{3FFAF2E0-827E-41E1-9DAD-9884F018C023}"/>
          </ac:spMkLst>
        </pc:spChg>
        <pc:spChg chg="mod">
          <ac:chgData name="pantelis balaouras" userId="25e8755020fc1734" providerId="LiveId" clId="{B718DC6F-99A5-40FC-9ED3-7887855B5C3F}" dt="2024-04-30T17:02:05.218" v="162" actId="2711"/>
          <ac:spMkLst>
            <pc:docMk/>
            <pc:sldMk cId="616875425" sldId="460"/>
            <ac:spMk id="11" creationId="{696EA783-6758-4764-9C27-8098E0601814}"/>
          </ac:spMkLst>
        </pc:spChg>
        <pc:spChg chg="mod">
          <ac:chgData name="pantelis balaouras" userId="25e8755020fc1734" providerId="LiveId" clId="{B718DC6F-99A5-40FC-9ED3-7887855B5C3F}" dt="2024-04-30T17:02:05.218" v="162" actId="2711"/>
          <ac:spMkLst>
            <pc:docMk/>
            <pc:sldMk cId="616875425" sldId="460"/>
            <ac:spMk id="12" creationId="{EF9ED9EF-013C-4761-91D5-19E9B5C63C34}"/>
          </ac:spMkLst>
        </pc:spChg>
        <pc:picChg chg="mod">
          <ac:chgData name="pantelis balaouras" userId="25e8755020fc1734" providerId="LiveId" clId="{B718DC6F-99A5-40FC-9ED3-7887855B5C3F}" dt="2024-04-30T17:00:14.641" v="145" actId="1076"/>
          <ac:picMkLst>
            <pc:docMk/>
            <pc:sldMk cId="616875425" sldId="460"/>
            <ac:picMk id="3" creationId="{9ECF9D9B-3D27-4BBC-BB87-1152B9FFE7FA}"/>
          </ac:picMkLst>
        </pc:picChg>
        <pc:picChg chg="del">
          <ac:chgData name="pantelis balaouras" userId="25e8755020fc1734" providerId="LiveId" clId="{B718DC6F-99A5-40FC-9ED3-7887855B5C3F}" dt="2024-04-30T16:56:07.271" v="54" actId="478"/>
          <ac:picMkLst>
            <pc:docMk/>
            <pc:sldMk cId="616875425" sldId="460"/>
            <ac:picMk id="8" creationId="{E0653952-044D-4A5F-81D7-1F89B0612EA0}"/>
          </ac:picMkLst>
        </pc:picChg>
        <pc:picChg chg="mod">
          <ac:chgData name="pantelis balaouras" userId="25e8755020fc1734" providerId="LiveId" clId="{B718DC6F-99A5-40FC-9ED3-7887855B5C3F}" dt="2024-04-30T17:00:00.196" v="139" actId="1076"/>
          <ac:picMkLst>
            <pc:docMk/>
            <pc:sldMk cId="616875425" sldId="460"/>
            <ac:picMk id="10" creationId="{A098794A-C29F-4F04-857C-9F6041228546}"/>
          </ac:picMkLst>
        </pc:picChg>
        <pc:picChg chg="mod">
          <ac:chgData name="pantelis balaouras" userId="25e8755020fc1734" providerId="LiveId" clId="{B718DC6F-99A5-40FC-9ED3-7887855B5C3F}" dt="2024-04-30T17:00:02.045" v="140" actId="1076"/>
          <ac:picMkLst>
            <pc:docMk/>
            <pc:sldMk cId="616875425" sldId="460"/>
            <ac:picMk id="14" creationId="{E52F82D4-4D25-4F6C-8AE3-75B30F797529}"/>
          </ac:picMkLst>
        </pc:picChg>
      </pc:sldChg>
      <pc:sldChg chg="addSp delSp modSp mod modClrScheme chgLayout">
        <pc:chgData name="pantelis balaouras" userId="25e8755020fc1734" providerId="LiveId" clId="{B718DC6F-99A5-40FC-9ED3-7887855B5C3F}" dt="2024-04-30T17:01:47.582" v="161" actId="12"/>
        <pc:sldMkLst>
          <pc:docMk/>
          <pc:sldMk cId="2690057202" sldId="461"/>
        </pc:sldMkLst>
        <pc:spChg chg="add mod ord">
          <ac:chgData name="pantelis balaouras" userId="25e8755020fc1734" providerId="LiveId" clId="{B718DC6F-99A5-40FC-9ED3-7887855B5C3F}" dt="2024-04-30T16:59:48.670" v="137" actId="20577"/>
          <ac:spMkLst>
            <pc:docMk/>
            <pc:sldMk cId="2690057202" sldId="461"/>
            <ac:spMk id="2" creationId="{3B438BB1-EBFF-DF08-529E-5C0871451B7F}"/>
          </ac:spMkLst>
        </pc:spChg>
        <pc:spChg chg="mod ord">
          <ac:chgData name="pantelis balaouras" userId="25e8755020fc1734" providerId="LiveId" clId="{B718DC6F-99A5-40FC-9ED3-7887855B5C3F}" dt="2024-04-30T17:01:47.582" v="161" actId="12"/>
          <ac:spMkLst>
            <pc:docMk/>
            <pc:sldMk cId="2690057202" sldId="461"/>
            <ac:spMk id="9" creationId="{3FFAF2E0-827E-41E1-9DAD-9884F018C023}"/>
          </ac:spMkLst>
        </pc:spChg>
        <pc:picChg chg="del">
          <ac:chgData name="pantelis balaouras" userId="25e8755020fc1734" providerId="LiveId" clId="{B718DC6F-99A5-40FC-9ED3-7887855B5C3F}" dt="2024-04-30T16:56:04.990" v="53" actId="478"/>
          <ac:picMkLst>
            <pc:docMk/>
            <pc:sldMk cId="2690057202" sldId="461"/>
            <ac:picMk id="8" creationId="{E0653952-044D-4A5F-81D7-1F89B0612EA0}"/>
          </ac:picMkLst>
        </pc:picChg>
      </pc:sldChg>
      <pc:sldChg chg="addSp delSp modSp mod modClrScheme chgLayout">
        <pc:chgData name="pantelis balaouras" userId="25e8755020fc1734" providerId="LiveId" clId="{B718DC6F-99A5-40FC-9ED3-7887855B5C3F}" dt="2024-04-30T17:03:10.751" v="176" actId="14100"/>
        <pc:sldMkLst>
          <pc:docMk/>
          <pc:sldMk cId="1378949449" sldId="462"/>
        </pc:sldMkLst>
        <pc:spChg chg="add mod ord">
          <ac:chgData name="pantelis balaouras" userId="25e8755020fc1734" providerId="LiveId" clId="{B718DC6F-99A5-40FC-9ED3-7887855B5C3F}" dt="2024-04-30T17:02:21.431" v="165" actId="20577"/>
          <ac:spMkLst>
            <pc:docMk/>
            <pc:sldMk cId="1378949449" sldId="462"/>
            <ac:spMk id="2" creationId="{5CE0A9ED-4E00-CFD1-0064-C61B66D353F2}"/>
          </ac:spMkLst>
        </pc:spChg>
        <pc:spChg chg="mod ord">
          <ac:chgData name="pantelis balaouras" userId="25e8755020fc1734" providerId="LiveId" clId="{B718DC6F-99A5-40FC-9ED3-7887855B5C3F}" dt="2024-04-30T17:03:06.774" v="175" actId="14100"/>
          <ac:spMkLst>
            <pc:docMk/>
            <pc:sldMk cId="1378949449" sldId="462"/>
            <ac:spMk id="9" creationId="{3FFAF2E0-827E-41E1-9DAD-9884F018C023}"/>
          </ac:spMkLst>
        </pc:spChg>
        <pc:picChg chg="mod">
          <ac:chgData name="pantelis balaouras" userId="25e8755020fc1734" providerId="LiveId" clId="{B718DC6F-99A5-40FC-9ED3-7887855B5C3F}" dt="2024-04-30T17:03:10.751" v="176" actId="14100"/>
          <ac:picMkLst>
            <pc:docMk/>
            <pc:sldMk cId="1378949449" sldId="462"/>
            <ac:picMk id="5" creationId="{EBCACE6D-FD44-45A5-ACDA-2154E373357D}"/>
          </ac:picMkLst>
        </pc:picChg>
        <pc:picChg chg="mod">
          <ac:chgData name="pantelis balaouras" userId="25e8755020fc1734" providerId="LiveId" clId="{B718DC6F-99A5-40FC-9ED3-7887855B5C3F}" dt="2024-04-30T17:02:52.211" v="171" actId="14100"/>
          <ac:picMkLst>
            <pc:docMk/>
            <pc:sldMk cId="1378949449" sldId="462"/>
            <ac:picMk id="7" creationId="{53A3CBE1-B886-49B6-AD35-2E1BBF5C5BDF}"/>
          </ac:picMkLst>
        </pc:picChg>
        <pc:picChg chg="del">
          <ac:chgData name="pantelis balaouras" userId="25e8755020fc1734" providerId="LiveId" clId="{B718DC6F-99A5-40FC-9ED3-7887855B5C3F}" dt="2024-04-30T16:56:09.309" v="55" actId="478"/>
          <ac:picMkLst>
            <pc:docMk/>
            <pc:sldMk cId="1378949449" sldId="462"/>
            <ac:picMk id="8" creationId="{E0653952-044D-4A5F-81D7-1F89B0612EA0}"/>
          </ac:picMkLst>
        </pc:picChg>
      </pc:sldChg>
      <pc:sldChg chg="addSp delSp modSp mod modClrScheme chgLayout">
        <pc:chgData name="pantelis balaouras" userId="25e8755020fc1734" providerId="LiveId" clId="{B718DC6F-99A5-40FC-9ED3-7887855B5C3F}" dt="2024-04-30T17:05:44.329" v="226" actId="113"/>
        <pc:sldMkLst>
          <pc:docMk/>
          <pc:sldMk cId="3462956103" sldId="463"/>
        </pc:sldMkLst>
        <pc:spChg chg="add mod ord">
          <ac:chgData name="pantelis balaouras" userId="25e8755020fc1734" providerId="LiveId" clId="{B718DC6F-99A5-40FC-9ED3-7887855B5C3F}" dt="2024-04-30T17:03:21.168" v="179" actId="20577"/>
          <ac:spMkLst>
            <pc:docMk/>
            <pc:sldMk cId="3462956103" sldId="463"/>
            <ac:spMk id="3" creationId="{BC7F899D-EAA1-2A45-3080-31D78E9EF414}"/>
          </ac:spMkLst>
        </pc:spChg>
        <pc:spChg chg="mod ord">
          <ac:chgData name="pantelis balaouras" userId="25e8755020fc1734" providerId="LiveId" clId="{B718DC6F-99A5-40FC-9ED3-7887855B5C3F}" dt="2024-04-30T17:05:44.329" v="226" actId="113"/>
          <ac:spMkLst>
            <pc:docMk/>
            <pc:sldMk cId="3462956103" sldId="463"/>
            <ac:spMk id="9" creationId="{3FFAF2E0-827E-41E1-9DAD-9884F018C023}"/>
          </ac:spMkLst>
        </pc:spChg>
        <pc:spChg chg="mod">
          <ac:chgData name="pantelis balaouras" userId="25e8755020fc1734" providerId="LiveId" clId="{B718DC6F-99A5-40FC-9ED3-7887855B5C3F}" dt="2024-04-30T17:03:54.577" v="185" actId="2711"/>
          <ac:spMkLst>
            <pc:docMk/>
            <pc:sldMk cId="3462956103" sldId="463"/>
            <ac:spMk id="10" creationId="{8F889B2D-21A9-40AF-A4A6-E80F4C1419FA}"/>
          </ac:spMkLst>
        </pc:spChg>
        <pc:picChg chg="mod">
          <ac:chgData name="pantelis balaouras" userId="25e8755020fc1734" providerId="LiveId" clId="{B718DC6F-99A5-40FC-9ED3-7887855B5C3F}" dt="2024-04-30T17:04:06.553" v="188" actId="1076"/>
          <ac:picMkLst>
            <pc:docMk/>
            <pc:sldMk cId="3462956103" sldId="463"/>
            <ac:picMk id="5" creationId="{EBCACE6D-FD44-45A5-ACDA-2154E373357D}"/>
          </ac:picMkLst>
        </pc:picChg>
        <pc:picChg chg="mod">
          <ac:chgData name="pantelis balaouras" userId="25e8755020fc1734" providerId="LiveId" clId="{B718DC6F-99A5-40FC-9ED3-7887855B5C3F}" dt="2024-04-30T17:03:43.581" v="182" actId="14100"/>
          <ac:picMkLst>
            <pc:docMk/>
            <pc:sldMk cId="3462956103" sldId="463"/>
            <ac:picMk id="6" creationId="{8AEFC8A5-2821-4DCC-844F-990E4A378296}"/>
          </ac:picMkLst>
        </pc:picChg>
        <pc:picChg chg="del">
          <ac:chgData name="pantelis balaouras" userId="25e8755020fc1734" providerId="LiveId" clId="{B718DC6F-99A5-40FC-9ED3-7887855B5C3F}" dt="2024-04-30T16:56:11.286" v="56" actId="478"/>
          <ac:picMkLst>
            <pc:docMk/>
            <pc:sldMk cId="3462956103" sldId="463"/>
            <ac:picMk id="8" creationId="{E0653952-044D-4A5F-81D7-1F89B0612EA0}"/>
          </ac:picMkLst>
        </pc:picChg>
      </pc:sldChg>
      <pc:sldChg chg="addSp delSp modSp mod modClrScheme chgLayout">
        <pc:chgData name="pantelis balaouras" userId="25e8755020fc1734" providerId="LiveId" clId="{B718DC6F-99A5-40FC-9ED3-7887855B5C3F}" dt="2024-04-30T17:08:17.160" v="292" actId="6549"/>
        <pc:sldMkLst>
          <pc:docMk/>
          <pc:sldMk cId="2752842157" sldId="464"/>
        </pc:sldMkLst>
        <pc:spChg chg="add mod ord">
          <ac:chgData name="pantelis balaouras" userId="25e8755020fc1734" providerId="LiveId" clId="{B718DC6F-99A5-40FC-9ED3-7887855B5C3F}" dt="2024-04-30T17:08:17.160" v="292" actId="6549"/>
          <ac:spMkLst>
            <pc:docMk/>
            <pc:sldMk cId="2752842157" sldId="464"/>
            <ac:spMk id="3" creationId="{1B48BB7B-33A3-B8B7-CB78-C05910446EFE}"/>
          </ac:spMkLst>
        </pc:spChg>
        <pc:spChg chg="mod ord">
          <ac:chgData name="pantelis balaouras" userId="25e8755020fc1734" providerId="LiveId" clId="{B718DC6F-99A5-40FC-9ED3-7887855B5C3F}" dt="2024-04-30T17:07:36.012" v="278" actId="1076"/>
          <ac:spMkLst>
            <pc:docMk/>
            <pc:sldMk cId="2752842157" sldId="464"/>
            <ac:spMk id="9" creationId="{3FFAF2E0-827E-41E1-9DAD-9884F018C023}"/>
          </ac:spMkLst>
        </pc:spChg>
        <pc:spChg chg="mod">
          <ac:chgData name="pantelis balaouras" userId="25e8755020fc1734" providerId="LiveId" clId="{B718DC6F-99A5-40FC-9ED3-7887855B5C3F}" dt="2024-04-30T17:08:05.548" v="286" actId="1076"/>
          <ac:spMkLst>
            <pc:docMk/>
            <pc:sldMk cId="2752842157" sldId="464"/>
            <ac:spMk id="10" creationId="{039D9E84-A786-42E0-A8DD-92D2E8DB6761}"/>
          </ac:spMkLst>
        </pc:spChg>
        <pc:picChg chg="mod">
          <ac:chgData name="pantelis balaouras" userId="25e8755020fc1734" providerId="LiveId" clId="{B718DC6F-99A5-40FC-9ED3-7887855B5C3F}" dt="2024-04-30T17:08:00.193" v="284" actId="1076"/>
          <ac:picMkLst>
            <pc:docMk/>
            <pc:sldMk cId="2752842157" sldId="464"/>
            <ac:picMk id="5" creationId="{EBCACE6D-FD44-45A5-ACDA-2154E373357D}"/>
          </ac:picMkLst>
        </pc:picChg>
        <pc:picChg chg="mod">
          <ac:chgData name="pantelis balaouras" userId="25e8755020fc1734" providerId="LiveId" clId="{B718DC6F-99A5-40FC-9ED3-7887855B5C3F}" dt="2024-04-30T17:08:02.357" v="285" actId="1076"/>
          <ac:picMkLst>
            <pc:docMk/>
            <pc:sldMk cId="2752842157" sldId="464"/>
            <ac:picMk id="7" creationId="{C88B292D-1ED0-4AF3-B619-7DCBDDE68D54}"/>
          </ac:picMkLst>
        </pc:picChg>
        <pc:picChg chg="del">
          <ac:chgData name="pantelis balaouras" userId="25e8755020fc1734" providerId="LiveId" clId="{B718DC6F-99A5-40FC-9ED3-7887855B5C3F}" dt="2024-04-30T16:56:17.350" v="59" actId="478"/>
          <ac:picMkLst>
            <pc:docMk/>
            <pc:sldMk cId="2752842157" sldId="464"/>
            <ac:picMk id="8" creationId="{E0653952-044D-4A5F-81D7-1F89B0612EA0}"/>
          </ac:picMkLst>
        </pc:picChg>
      </pc:sldChg>
      <pc:sldChg chg="addSp delSp modSp mod modClrScheme chgLayout">
        <pc:chgData name="pantelis balaouras" userId="25e8755020fc1734" providerId="LiveId" clId="{B718DC6F-99A5-40FC-9ED3-7887855B5C3F}" dt="2024-04-30T17:09:17.845" v="308" actId="20577"/>
        <pc:sldMkLst>
          <pc:docMk/>
          <pc:sldMk cId="3932148715" sldId="465"/>
        </pc:sldMkLst>
        <pc:spChg chg="mod">
          <ac:chgData name="pantelis balaouras" userId="25e8755020fc1734" providerId="LiveId" clId="{B718DC6F-99A5-40FC-9ED3-7887855B5C3F}" dt="2024-04-30T17:08:57.864" v="300" actId="1076"/>
          <ac:spMkLst>
            <pc:docMk/>
            <pc:sldMk cId="3932148715" sldId="465"/>
            <ac:spMk id="2" creationId="{B78F2BD8-3B45-4C79-8732-95A6CDA52C88}"/>
          </ac:spMkLst>
        </pc:spChg>
        <pc:spChg chg="add mod ord">
          <ac:chgData name="pantelis balaouras" userId="25e8755020fc1734" providerId="LiveId" clId="{B718DC6F-99A5-40FC-9ED3-7887855B5C3F}" dt="2024-04-30T17:09:17.845" v="308" actId="20577"/>
          <ac:spMkLst>
            <pc:docMk/>
            <pc:sldMk cId="3932148715" sldId="465"/>
            <ac:spMk id="3" creationId="{FBC5E23C-DF31-D207-F575-E386C264FC41}"/>
          </ac:spMkLst>
        </pc:spChg>
        <pc:spChg chg="mod ord">
          <ac:chgData name="pantelis balaouras" userId="25e8755020fc1734" providerId="LiveId" clId="{B718DC6F-99A5-40FC-9ED3-7887855B5C3F}" dt="2024-04-30T17:09:11.881" v="306" actId="113"/>
          <ac:spMkLst>
            <pc:docMk/>
            <pc:sldMk cId="3932148715" sldId="465"/>
            <ac:spMk id="9" creationId="{3FFAF2E0-827E-41E1-9DAD-9884F018C023}"/>
          </ac:spMkLst>
        </pc:spChg>
        <pc:spChg chg="mod">
          <ac:chgData name="pantelis balaouras" userId="25e8755020fc1734" providerId="LiveId" clId="{B718DC6F-99A5-40FC-9ED3-7887855B5C3F}" dt="2024-04-30T17:08:43.784" v="297" actId="2711"/>
          <ac:spMkLst>
            <pc:docMk/>
            <pc:sldMk cId="3932148715" sldId="465"/>
            <ac:spMk id="10" creationId="{A62F7B4D-7E0B-41D7-A2D9-12725205FD0E}"/>
          </ac:spMkLst>
        </pc:spChg>
        <pc:picChg chg="mod">
          <ac:chgData name="pantelis balaouras" userId="25e8755020fc1734" providerId="LiveId" clId="{B718DC6F-99A5-40FC-9ED3-7887855B5C3F}" dt="2024-04-30T17:08:57.864" v="300" actId="1076"/>
          <ac:picMkLst>
            <pc:docMk/>
            <pc:sldMk cId="3932148715" sldId="465"/>
            <ac:picMk id="5" creationId="{EBCACE6D-FD44-45A5-ACDA-2154E373357D}"/>
          </ac:picMkLst>
        </pc:picChg>
        <pc:picChg chg="mod">
          <ac:chgData name="pantelis balaouras" userId="25e8755020fc1734" providerId="LiveId" clId="{B718DC6F-99A5-40FC-9ED3-7887855B5C3F}" dt="2024-04-30T17:08:30.190" v="294" actId="1076"/>
          <ac:picMkLst>
            <pc:docMk/>
            <pc:sldMk cId="3932148715" sldId="465"/>
            <ac:picMk id="6" creationId="{BBB6EA5F-B77D-4661-9EC6-623675CF92A7}"/>
          </ac:picMkLst>
        </pc:picChg>
        <pc:picChg chg="del">
          <ac:chgData name="pantelis balaouras" userId="25e8755020fc1734" providerId="LiveId" clId="{B718DC6F-99A5-40FC-9ED3-7887855B5C3F}" dt="2024-04-30T16:56:19.327" v="60" actId="478"/>
          <ac:picMkLst>
            <pc:docMk/>
            <pc:sldMk cId="3932148715" sldId="465"/>
            <ac:picMk id="8" creationId="{E0653952-044D-4A5F-81D7-1F89B0612EA0}"/>
          </ac:picMkLst>
        </pc:picChg>
      </pc:sldChg>
      <pc:sldChg chg="addSp delSp modSp mod modClrScheme chgLayout">
        <pc:chgData name="pantelis balaouras" userId="25e8755020fc1734" providerId="LiveId" clId="{B718DC6F-99A5-40FC-9ED3-7887855B5C3F}" dt="2024-04-30T17:06:00.262" v="228" actId="2711"/>
        <pc:sldMkLst>
          <pc:docMk/>
          <pc:sldMk cId="901653169" sldId="466"/>
        </pc:sldMkLst>
        <pc:spChg chg="add mod ord">
          <ac:chgData name="pantelis balaouras" userId="25e8755020fc1734" providerId="LiveId" clId="{B718DC6F-99A5-40FC-9ED3-7887855B5C3F}" dt="2024-04-30T17:04:35.231" v="194" actId="6549"/>
          <ac:spMkLst>
            <pc:docMk/>
            <pc:sldMk cId="901653169" sldId="466"/>
            <ac:spMk id="2" creationId="{FC3C0B6D-6671-DF75-4DA6-07DD47C48F92}"/>
          </ac:spMkLst>
        </pc:spChg>
        <pc:spChg chg="mod ord">
          <ac:chgData name="pantelis balaouras" userId="25e8755020fc1734" providerId="LiveId" clId="{B718DC6F-99A5-40FC-9ED3-7887855B5C3F}" dt="2024-04-30T17:05:34.577" v="225" actId="113"/>
          <ac:spMkLst>
            <pc:docMk/>
            <pc:sldMk cId="901653169" sldId="466"/>
            <ac:spMk id="9" creationId="{3FFAF2E0-827E-41E1-9DAD-9884F018C023}"/>
          </ac:spMkLst>
        </pc:spChg>
        <pc:spChg chg="mod">
          <ac:chgData name="pantelis balaouras" userId="25e8755020fc1734" providerId="LiveId" clId="{B718DC6F-99A5-40FC-9ED3-7887855B5C3F}" dt="2024-04-30T17:06:00.262" v="228" actId="2711"/>
          <ac:spMkLst>
            <pc:docMk/>
            <pc:sldMk cId="901653169" sldId="466"/>
            <ac:spMk id="12" creationId="{98A40341-1D4D-4539-BD18-12C4AED081C3}"/>
          </ac:spMkLst>
        </pc:spChg>
        <pc:spChg chg="mod">
          <ac:chgData name="pantelis balaouras" userId="25e8755020fc1734" providerId="LiveId" clId="{B718DC6F-99A5-40FC-9ED3-7887855B5C3F}" dt="2024-04-30T17:06:00.262" v="228" actId="2711"/>
          <ac:spMkLst>
            <pc:docMk/>
            <pc:sldMk cId="901653169" sldId="466"/>
            <ac:spMk id="13" creationId="{B0E081F6-2505-4F08-A6F9-6F11C071F55D}"/>
          </ac:spMkLst>
        </pc:spChg>
        <pc:spChg chg="mod">
          <ac:chgData name="pantelis balaouras" userId="25e8755020fc1734" providerId="LiveId" clId="{B718DC6F-99A5-40FC-9ED3-7887855B5C3F}" dt="2024-04-30T17:05:19.523" v="221" actId="1036"/>
          <ac:spMkLst>
            <pc:docMk/>
            <pc:sldMk cId="901653169" sldId="466"/>
            <ac:spMk id="15" creationId="{6CC1514A-5707-4080-B779-CA7F420C757A}"/>
          </ac:spMkLst>
        </pc:spChg>
        <pc:picChg chg="del">
          <ac:chgData name="pantelis balaouras" userId="25e8755020fc1734" providerId="LiveId" clId="{B718DC6F-99A5-40FC-9ED3-7887855B5C3F}" dt="2024-04-30T16:56:13.393" v="57" actId="478"/>
          <ac:picMkLst>
            <pc:docMk/>
            <pc:sldMk cId="901653169" sldId="466"/>
            <ac:picMk id="8" creationId="{E0653952-044D-4A5F-81D7-1F89B0612EA0}"/>
          </ac:picMkLst>
        </pc:picChg>
        <pc:picChg chg="mod">
          <ac:chgData name="pantelis balaouras" userId="25e8755020fc1734" providerId="LiveId" clId="{B718DC6F-99A5-40FC-9ED3-7887855B5C3F}" dt="2024-04-30T17:05:19.523" v="221" actId="1036"/>
          <ac:picMkLst>
            <pc:docMk/>
            <pc:sldMk cId="901653169" sldId="466"/>
            <ac:picMk id="14" creationId="{85F7E7A0-EDDD-4F8E-AC8B-CF9CD3443D56}"/>
          </ac:picMkLst>
        </pc:picChg>
      </pc:sldChg>
      <pc:sldChg chg="addSp delSp modSp mod modClrScheme chgLayout">
        <pc:chgData name="pantelis balaouras" userId="25e8755020fc1734" providerId="LiveId" clId="{B718DC6F-99A5-40FC-9ED3-7887855B5C3F}" dt="2024-04-30T17:08:12.676" v="288" actId="20577"/>
        <pc:sldMkLst>
          <pc:docMk/>
          <pc:sldMk cId="2255540883" sldId="467"/>
        </pc:sldMkLst>
        <pc:spChg chg="add mod ord">
          <ac:chgData name="pantelis balaouras" userId="25e8755020fc1734" providerId="LiveId" clId="{B718DC6F-99A5-40FC-9ED3-7887855B5C3F}" dt="2024-04-30T17:08:12.676" v="288" actId="20577"/>
          <ac:spMkLst>
            <pc:docMk/>
            <pc:sldMk cId="2255540883" sldId="467"/>
            <ac:spMk id="2" creationId="{6EE65142-3835-F1FB-4036-D5B8B64B9F69}"/>
          </ac:spMkLst>
        </pc:spChg>
        <pc:spChg chg="mod ord">
          <ac:chgData name="pantelis balaouras" userId="25e8755020fc1734" providerId="LiveId" clId="{B718DC6F-99A5-40FC-9ED3-7887855B5C3F}" dt="2024-04-30T17:06:53.871" v="268" actId="1076"/>
          <ac:spMkLst>
            <pc:docMk/>
            <pc:sldMk cId="2255540883" sldId="467"/>
            <ac:spMk id="9" creationId="{3FFAF2E0-827E-41E1-9DAD-9884F018C023}"/>
          </ac:spMkLst>
        </pc:spChg>
        <pc:spChg chg="mod">
          <ac:chgData name="pantelis balaouras" userId="25e8755020fc1734" providerId="LiveId" clId="{B718DC6F-99A5-40FC-9ED3-7887855B5C3F}" dt="2024-04-30T17:07:13.827" v="272" actId="1076"/>
          <ac:spMkLst>
            <pc:docMk/>
            <pc:sldMk cId="2255540883" sldId="467"/>
            <ac:spMk id="12" creationId="{0FE43D9F-2B86-4D37-9005-8BB946A65588}"/>
          </ac:spMkLst>
        </pc:spChg>
        <pc:spChg chg="mod">
          <ac:chgData name="pantelis balaouras" userId="25e8755020fc1734" providerId="LiveId" clId="{B718DC6F-99A5-40FC-9ED3-7887855B5C3F}" dt="2024-04-30T17:07:04.471" v="271" actId="27636"/>
          <ac:spMkLst>
            <pc:docMk/>
            <pc:sldMk cId="2255540883" sldId="467"/>
            <ac:spMk id="13" creationId="{577DD4B2-C13F-4A40-82E4-8CD2B35F4FB7}"/>
          </ac:spMkLst>
        </pc:spChg>
        <pc:spChg chg="mod">
          <ac:chgData name="pantelis balaouras" userId="25e8755020fc1734" providerId="LiveId" clId="{B718DC6F-99A5-40FC-9ED3-7887855B5C3F}" dt="2024-04-30T17:06:46.760" v="267" actId="1038"/>
          <ac:spMkLst>
            <pc:docMk/>
            <pc:sldMk cId="2255540883" sldId="467"/>
            <ac:spMk id="15" creationId="{017E35B4-3E13-4B0C-88E9-A6108F150140}"/>
          </ac:spMkLst>
        </pc:spChg>
        <pc:picChg chg="del">
          <ac:chgData name="pantelis balaouras" userId="25e8755020fc1734" providerId="LiveId" clId="{B718DC6F-99A5-40FC-9ED3-7887855B5C3F}" dt="2024-04-30T16:56:15.355" v="58" actId="478"/>
          <ac:picMkLst>
            <pc:docMk/>
            <pc:sldMk cId="2255540883" sldId="467"/>
            <ac:picMk id="8" creationId="{E0653952-044D-4A5F-81D7-1F89B0612EA0}"/>
          </ac:picMkLst>
        </pc:picChg>
        <pc:picChg chg="mod">
          <ac:chgData name="pantelis balaouras" userId="25e8755020fc1734" providerId="LiveId" clId="{B718DC6F-99A5-40FC-9ED3-7887855B5C3F}" dt="2024-04-30T17:06:46.760" v="267" actId="1038"/>
          <ac:picMkLst>
            <pc:docMk/>
            <pc:sldMk cId="2255540883" sldId="467"/>
            <ac:picMk id="14" creationId="{B0D88EEE-DB04-405E-A4B2-AE4C07C12240}"/>
          </ac:picMkLst>
        </pc:picChg>
      </pc:sldChg>
      <pc:sldChg chg="addSp delSp modSp mod modClrScheme chgLayout">
        <pc:chgData name="pantelis balaouras" userId="25e8755020fc1734" providerId="LiveId" clId="{B718DC6F-99A5-40FC-9ED3-7887855B5C3F}" dt="2024-04-30T17:10:41.234" v="383"/>
        <pc:sldMkLst>
          <pc:docMk/>
          <pc:sldMk cId="3951348868" sldId="468"/>
        </pc:sldMkLst>
        <pc:spChg chg="add mod ord">
          <ac:chgData name="pantelis balaouras" userId="25e8755020fc1734" providerId="LiveId" clId="{B718DC6F-99A5-40FC-9ED3-7887855B5C3F}" dt="2024-04-30T17:09:27.196" v="312" actId="27636"/>
          <ac:spMkLst>
            <pc:docMk/>
            <pc:sldMk cId="3951348868" sldId="468"/>
            <ac:spMk id="2" creationId="{C65D7891-7986-5790-AE57-83572C26D1DA}"/>
          </ac:spMkLst>
        </pc:spChg>
        <pc:spChg chg="add del mod">
          <ac:chgData name="pantelis balaouras" userId="25e8755020fc1734" providerId="LiveId" clId="{B718DC6F-99A5-40FC-9ED3-7887855B5C3F}" dt="2024-04-30T17:09:47.644" v="316" actId="478"/>
          <ac:spMkLst>
            <pc:docMk/>
            <pc:sldMk cId="3951348868" sldId="468"/>
            <ac:spMk id="5" creationId="{CB77ED11-C869-D5FD-70DF-A6E41E9018CC}"/>
          </ac:spMkLst>
        </pc:spChg>
        <pc:spChg chg="mod">
          <ac:chgData name="pantelis balaouras" userId="25e8755020fc1734" providerId="LiveId" clId="{B718DC6F-99A5-40FC-9ED3-7887855B5C3F}" dt="2024-04-30T17:10:21.599" v="382" actId="20577"/>
          <ac:spMkLst>
            <pc:docMk/>
            <pc:sldMk cId="3951348868" sldId="468"/>
            <ac:spMk id="6" creationId="{2B1FE1F1-0A2C-E3FF-2CDD-714AE7FCD525}"/>
          </ac:spMkLst>
        </pc:spChg>
        <pc:spChg chg="del mod ord">
          <ac:chgData name="pantelis balaouras" userId="25e8755020fc1734" providerId="LiveId" clId="{B718DC6F-99A5-40FC-9ED3-7887855B5C3F}" dt="2024-04-30T17:09:40.198" v="315" actId="478"/>
          <ac:spMkLst>
            <pc:docMk/>
            <pc:sldMk cId="3951348868" sldId="468"/>
            <ac:spMk id="9" creationId="{3FFAF2E0-827E-41E1-9DAD-9884F018C023}"/>
          </ac:spMkLst>
        </pc:spChg>
        <pc:picChg chg="mod">
          <ac:chgData name="pantelis balaouras" userId="25e8755020fc1734" providerId="LiveId" clId="{B718DC6F-99A5-40FC-9ED3-7887855B5C3F}" dt="2024-04-30T17:10:41.234" v="383"/>
          <ac:picMkLst>
            <pc:docMk/>
            <pc:sldMk cId="3951348868" sldId="468"/>
            <ac:picMk id="4" creationId="{1143D5BA-E7FD-7139-69F2-600BD99CA306}"/>
          </ac:picMkLst>
        </pc:picChg>
        <pc:picChg chg="del">
          <ac:chgData name="pantelis balaouras" userId="25e8755020fc1734" providerId="LiveId" clId="{B718DC6F-99A5-40FC-9ED3-7887855B5C3F}" dt="2024-04-30T16:56:22.032" v="61" actId="478"/>
          <ac:picMkLst>
            <pc:docMk/>
            <pc:sldMk cId="3951348868" sldId="468"/>
            <ac:picMk id="8" creationId="{E0653952-044D-4A5F-81D7-1F89B0612EA0}"/>
          </ac:picMkLst>
        </pc:picChg>
      </pc:sldChg>
      <pc:sldChg chg="delSp modSp mod">
        <pc:chgData name="pantelis balaouras" userId="25e8755020fc1734" providerId="LiveId" clId="{B718DC6F-99A5-40FC-9ED3-7887855B5C3F}" dt="2024-04-30T17:10:52.630" v="384" actId="478"/>
        <pc:sldMkLst>
          <pc:docMk/>
          <pc:sldMk cId="3622300782" sldId="469"/>
        </pc:sldMkLst>
        <pc:spChg chg="mod">
          <ac:chgData name="pantelis balaouras" userId="25e8755020fc1734" providerId="LiveId" clId="{B718DC6F-99A5-40FC-9ED3-7887855B5C3F}" dt="2024-04-30T16:56:39.309" v="69" actId="6549"/>
          <ac:spMkLst>
            <pc:docMk/>
            <pc:sldMk cId="3622300782" sldId="469"/>
            <ac:spMk id="4" creationId="{E47D0821-8573-4002-9B33-F43C68A1D403}"/>
          </ac:spMkLst>
        </pc:spChg>
        <pc:picChg chg="del">
          <ac:chgData name="pantelis balaouras" userId="25e8755020fc1734" providerId="LiveId" clId="{B718DC6F-99A5-40FC-9ED3-7887855B5C3F}" dt="2024-04-30T17:10:52.630" v="384" actId="478"/>
          <ac:picMkLst>
            <pc:docMk/>
            <pc:sldMk cId="3622300782" sldId="469"/>
            <ac:picMk id="8" creationId="{E0653952-044D-4A5F-81D7-1F89B0612EA0}"/>
          </ac:picMkLst>
        </pc:picChg>
      </pc:sldChg>
      <pc:sldChg chg="delSp modSp mod">
        <pc:chgData name="pantelis balaouras" userId="25e8755020fc1734" providerId="LiveId" clId="{B718DC6F-99A5-40FC-9ED3-7887855B5C3F}" dt="2024-04-30T16:58:24.010" v="80"/>
        <pc:sldMkLst>
          <pc:docMk/>
          <pc:sldMk cId="667290820" sldId="470"/>
        </pc:sldMkLst>
        <pc:spChg chg="mod">
          <ac:chgData name="pantelis balaouras" userId="25e8755020fc1734" providerId="LiveId" clId="{B718DC6F-99A5-40FC-9ED3-7887855B5C3F}" dt="2024-04-30T16:54:43.376" v="36" actId="255"/>
          <ac:spMkLst>
            <pc:docMk/>
            <pc:sldMk cId="667290820" sldId="470"/>
            <ac:spMk id="4" creationId="{122BC770-408C-50C8-126F-18790E99F2CB}"/>
          </ac:spMkLst>
        </pc:spChg>
        <pc:spChg chg="del">
          <ac:chgData name="pantelis balaouras" userId="25e8755020fc1734" providerId="LiveId" clId="{B718DC6F-99A5-40FC-9ED3-7887855B5C3F}" dt="2024-04-30T16:54:45.968" v="37" actId="478"/>
          <ac:spMkLst>
            <pc:docMk/>
            <pc:sldMk cId="667290820" sldId="470"/>
            <ac:spMk id="5" creationId="{9C196132-8E2D-3323-B795-861D3CE5DD11}"/>
          </ac:spMkLst>
        </pc:spChg>
        <pc:spChg chg="mod">
          <ac:chgData name="pantelis balaouras" userId="25e8755020fc1734" providerId="LiveId" clId="{B718DC6F-99A5-40FC-9ED3-7887855B5C3F}" dt="2024-04-30T16:58:24.010" v="80"/>
          <ac:spMkLst>
            <pc:docMk/>
            <pc:sldMk cId="667290820" sldId="470"/>
            <ac:spMk id="16" creationId="{DFF0B65B-CBA5-9B67-090E-F3AF9A6A1A47}"/>
          </ac:spMkLst>
        </pc:spChg>
      </pc:sldChg>
      <pc:sldMasterChg chg="modSldLayout">
        <pc:chgData name="pantelis balaouras" userId="25e8755020fc1734" providerId="LiveId" clId="{B718DC6F-99A5-40FC-9ED3-7887855B5C3F}" dt="2024-04-30T16:57:59.091" v="79"/>
        <pc:sldMasterMkLst>
          <pc:docMk/>
          <pc:sldMasterMk cId="1468923052" sldId="2147483648"/>
        </pc:sldMasterMkLst>
        <pc:sldLayoutChg chg="modSp mod">
          <pc:chgData name="pantelis balaouras" userId="25e8755020fc1734" providerId="LiveId" clId="{B718DC6F-99A5-40FC-9ED3-7887855B5C3F}" dt="2024-04-30T16:57:44.708" v="75" actId="20577"/>
          <pc:sldLayoutMkLst>
            <pc:docMk/>
            <pc:sldMasterMk cId="1468923052" sldId="2147483648"/>
            <pc:sldLayoutMk cId="2577986437" sldId="2147483661"/>
          </pc:sldLayoutMkLst>
          <pc:spChg chg="mod">
            <ac:chgData name="pantelis balaouras" userId="25e8755020fc1734" providerId="LiveId" clId="{B718DC6F-99A5-40FC-9ED3-7887855B5C3F}" dt="2024-04-30T16:57:44.708" v="75" actId="20577"/>
            <ac:spMkLst>
              <pc:docMk/>
              <pc:sldMasterMk cId="1468923052" sldId="2147483648"/>
              <pc:sldLayoutMk cId="2577986437" sldId="2147483661"/>
              <ac:spMk id="11" creationId="{2B11A1E7-A92D-4ADD-A414-173299287A7B}"/>
            </ac:spMkLst>
          </pc:spChg>
        </pc:sldLayoutChg>
        <pc:sldLayoutChg chg="addSp delSp modSp">
          <pc:chgData name="pantelis balaouras" userId="25e8755020fc1734" providerId="LiveId" clId="{B718DC6F-99A5-40FC-9ED3-7887855B5C3F}" dt="2024-04-30T16:57:54.694" v="77"/>
          <pc:sldLayoutMkLst>
            <pc:docMk/>
            <pc:sldMasterMk cId="1468923052" sldId="2147483648"/>
            <pc:sldLayoutMk cId="2515741970" sldId="2147483665"/>
          </pc:sldLayoutMkLst>
          <pc:spChg chg="del">
            <ac:chgData name="pantelis balaouras" userId="25e8755020fc1734" providerId="LiveId" clId="{B718DC6F-99A5-40FC-9ED3-7887855B5C3F}" dt="2024-04-30T16:57:53.952" v="76" actId="478"/>
            <ac:spMkLst>
              <pc:docMk/>
              <pc:sldMasterMk cId="1468923052" sldId="2147483648"/>
              <pc:sldLayoutMk cId="2515741970" sldId="2147483665"/>
              <ac:spMk id="6" creationId="{CA3CB49D-6037-D654-139D-27D28DCF05C0}"/>
            </ac:spMkLst>
          </pc:spChg>
          <pc:spChg chg="add mod">
            <ac:chgData name="pantelis balaouras" userId="25e8755020fc1734" providerId="LiveId" clId="{B718DC6F-99A5-40FC-9ED3-7887855B5C3F}" dt="2024-04-30T16:57:54.694" v="77"/>
            <ac:spMkLst>
              <pc:docMk/>
              <pc:sldMasterMk cId="1468923052" sldId="2147483648"/>
              <pc:sldLayoutMk cId="2515741970" sldId="2147483665"/>
              <ac:spMk id="7" creationId="{2CDFBAF4-5632-6FBB-50EC-C9CF34610FDA}"/>
            </ac:spMkLst>
          </pc:spChg>
        </pc:sldLayoutChg>
        <pc:sldLayoutChg chg="addSp delSp modSp">
          <pc:chgData name="pantelis balaouras" userId="25e8755020fc1734" providerId="LiveId" clId="{B718DC6F-99A5-40FC-9ED3-7887855B5C3F}" dt="2024-04-30T16:57:59.091" v="79"/>
          <pc:sldLayoutMkLst>
            <pc:docMk/>
            <pc:sldMasterMk cId="1468923052" sldId="2147483648"/>
            <pc:sldLayoutMk cId="2336866591" sldId="2147483666"/>
          </pc:sldLayoutMkLst>
          <pc:spChg chg="del">
            <ac:chgData name="pantelis balaouras" userId="25e8755020fc1734" providerId="LiveId" clId="{B718DC6F-99A5-40FC-9ED3-7887855B5C3F}" dt="2024-04-30T16:57:58.432" v="78" actId="478"/>
            <ac:spMkLst>
              <pc:docMk/>
              <pc:sldMasterMk cId="1468923052" sldId="2147483648"/>
              <pc:sldLayoutMk cId="2336866591" sldId="2147483666"/>
              <ac:spMk id="4" creationId="{28198CF2-91B3-6C1C-0A93-DC5CB01069DA}"/>
            </ac:spMkLst>
          </pc:spChg>
          <pc:spChg chg="add mod">
            <ac:chgData name="pantelis balaouras" userId="25e8755020fc1734" providerId="LiveId" clId="{B718DC6F-99A5-40FC-9ED3-7887855B5C3F}" dt="2024-04-30T16:57:59.091" v="79"/>
            <ac:spMkLst>
              <pc:docMk/>
              <pc:sldMasterMk cId="1468923052" sldId="2147483648"/>
              <pc:sldLayoutMk cId="2336866591" sldId="2147483666"/>
              <ac:spMk id="5" creationId="{09D64D58-096A-9025-EEEA-91B420E78EFB}"/>
            </ac:spMkLst>
          </pc:spChg>
        </pc:sldLayoutChg>
      </pc:sldMasterChg>
    </pc:docChg>
  </pc:docChgLst>
  <pc:docChgLst>
    <pc:chgData name="pantelis balaouras" userId="25e8755020fc1734" providerId="LiveId" clId="{49ED9723-7474-4F58-B36C-CDD310F8B9C5}"/>
    <pc:docChg chg="custSel modSld">
      <pc:chgData name="pantelis balaouras" userId="25e8755020fc1734" providerId="LiveId" clId="{49ED9723-7474-4F58-B36C-CDD310F8B9C5}" dt="2024-05-01T19:40:09.614" v="39" actId="1076"/>
      <pc:docMkLst>
        <pc:docMk/>
      </pc:docMkLst>
      <pc:sldChg chg="addSp delSp modSp mod">
        <pc:chgData name="pantelis balaouras" userId="25e8755020fc1734" providerId="LiveId" clId="{49ED9723-7474-4F58-B36C-CDD310F8B9C5}" dt="2024-05-01T19:36:31.490" v="1"/>
        <pc:sldMkLst>
          <pc:docMk/>
          <pc:sldMk cId="2033093179" sldId="420"/>
        </pc:sldMkLst>
        <pc:spChg chg="add mod">
          <ac:chgData name="pantelis balaouras" userId="25e8755020fc1734" providerId="LiveId" clId="{49ED9723-7474-4F58-B36C-CDD310F8B9C5}" dt="2024-05-01T19:36:31.490" v="1"/>
          <ac:spMkLst>
            <pc:docMk/>
            <pc:sldMk cId="2033093179" sldId="420"/>
            <ac:spMk id="2" creationId="{7E2CFF94-6241-3249-9993-85505593B14A}"/>
          </ac:spMkLst>
        </pc:spChg>
        <pc:picChg chg="add mod">
          <ac:chgData name="pantelis balaouras" userId="25e8755020fc1734" providerId="LiveId" clId="{49ED9723-7474-4F58-B36C-CDD310F8B9C5}" dt="2024-05-01T19:36:31.490" v="1"/>
          <ac:picMkLst>
            <pc:docMk/>
            <pc:sldMk cId="2033093179" sldId="420"/>
            <ac:picMk id="3" creationId="{A39686C2-C932-70FD-0E8B-49B2C8026405}"/>
          </ac:picMkLst>
        </pc:picChg>
        <pc:picChg chg="del">
          <ac:chgData name="pantelis balaouras" userId="25e8755020fc1734" providerId="LiveId" clId="{49ED9723-7474-4F58-B36C-CDD310F8B9C5}" dt="2024-05-01T19:36:30.265" v="0" actId="478"/>
          <ac:picMkLst>
            <pc:docMk/>
            <pc:sldMk cId="2033093179" sldId="420"/>
            <ac:picMk id="15" creationId="{4313419D-52B3-4469-9529-313D9EB0AF33}"/>
          </ac:picMkLst>
        </pc:picChg>
      </pc:sldChg>
      <pc:sldChg chg="addSp delSp modSp mod">
        <pc:chgData name="pantelis balaouras" userId="25e8755020fc1734" providerId="LiveId" clId="{49ED9723-7474-4F58-B36C-CDD310F8B9C5}" dt="2024-05-01T19:36:45.155" v="3"/>
        <pc:sldMkLst>
          <pc:docMk/>
          <pc:sldMk cId="3880318597" sldId="437"/>
        </pc:sldMkLst>
        <pc:spChg chg="add mod">
          <ac:chgData name="pantelis balaouras" userId="25e8755020fc1734" providerId="LiveId" clId="{49ED9723-7474-4F58-B36C-CDD310F8B9C5}" dt="2024-05-01T19:36:45.155" v="3"/>
          <ac:spMkLst>
            <pc:docMk/>
            <pc:sldMk cId="3880318597" sldId="437"/>
            <ac:spMk id="2" creationId="{C92279B7-551E-527C-59A3-A139DFC79500}"/>
          </ac:spMkLst>
        </pc:spChg>
        <pc:picChg chg="add mod">
          <ac:chgData name="pantelis balaouras" userId="25e8755020fc1734" providerId="LiveId" clId="{49ED9723-7474-4F58-B36C-CDD310F8B9C5}" dt="2024-05-01T19:36:45.155" v="3"/>
          <ac:picMkLst>
            <pc:docMk/>
            <pc:sldMk cId="3880318597" sldId="437"/>
            <ac:picMk id="3" creationId="{50D37B07-666A-A956-9B58-FE703D77ADBA}"/>
          </ac:picMkLst>
        </pc:picChg>
        <pc:picChg chg="del">
          <ac:chgData name="pantelis balaouras" userId="25e8755020fc1734" providerId="LiveId" clId="{49ED9723-7474-4F58-B36C-CDD310F8B9C5}" dt="2024-05-01T19:36:44.583" v="2" actId="478"/>
          <ac:picMkLst>
            <pc:docMk/>
            <pc:sldMk cId="3880318597" sldId="437"/>
            <ac:picMk id="15" creationId="{4313419D-52B3-4469-9529-313D9EB0AF33}"/>
          </ac:picMkLst>
        </pc:picChg>
      </pc:sldChg>
      <pc:sldChg chg="addSp modSp">
        <pc:chgData name="pantelis balaouras" userId="25e8755020fc1734" providerId="LiveId" clId="{49ED9723-7474-4F58-B36C-CDD310F8B9C5}" dt="2024-05-01T19:37:01.370" v="4"/>
        <pc:sldMkLst>
          <pc:docMk/>
          <pc:sldMk cId="3002892622" sldId="458"/>
        </pc:sldMkLst>
        <pc:spChg chg="add mod">
          <ac:chgData name="pantelis balaouras" userId="25e8755020fc1734" providerId="LiveId" clId="{49ED9723-7474-4F58-B36C-CDD310F8B9C5}" dt="2024-05-01T19:37:01.370" v="4"/>
          <ac:spMkLst>
            <pc:docMk/>
            <pc:sldMk cId="3002892622" sldId="458"/>
            <ac:spMk id="3" creationId="{7FAE7BD1-51DF-F5A5-DDBE-6B6217B2D6A3}"/>
          </ac:spMkLst>
        </pc:spChg>
        <pc:picChg chg="add mod">
          <ac:chgData name="pantelis balaouras" userId="25e8755020fc1734" providerId="LiveId" clId="{49ED9723-7474-4F58-B36C-CDD310F8B9C5}" dt="2024-05-01T19:37:01.370" v="4"/>
          <ac:picMkLst>
            <pc:docMk/>
            <pc:sldMk cId="3002892622" sldId="458"/>
            <ac:picMk id="2" creationId="{0629C4BE-F03E-CE6A-70C8-380F8E19AF30}"/>
          </ac:picMkLst>
        </pc:picChg>
      </pc:sldChg>
      <pc:sldChg chg="addSp modSp mod modClrScheme chgLayout">
        <pc:chgData name="pantelis balaouras" userId="25e8755020fc1734" providerId="LiveId" clId="{49ED9723-7474-4F58-B36C-CDD310F8B9C5}" dt="2024-05-01T19:40:09.614" v="39" actId="1076"/>
        <pc:sldMkLst>
          <pc:docMk/>
          <pc:sldMk cId="3622300782" sldId="469"/>
        </pc:sldMkLst>
        <pc:spChg chg="add mod">
          <ac:chgData name="pantelis balaouras" userId="25e8755020fc1734" providerId="LiveId" clId="{49ED9723-7474-4F58-B36C-CDD310F8B9C5}" dt="2024-05-01T19:37:45.551" v="7"/>
          <ac:spMkLst>
            <pc:docMk/>
            <pc:sldMk cId="3622300782" sldId="469"/>
            <ac:spMk id="3" creationId="{9BE12964-B761-55BD-FD66-7B0F45D96B29}"/>
          </ac:spMkLst>
        </pc:spChg>
        <pc:spChg chg="mod ord">
          <ac:chgData name="pantelis balaouras" userId="25e8755020fc1734" providerId="LiveId" clId="{49ED9723-7474-4F58-B36C-CDD310F8B9C5}" dt="2024-05-01T19:39:17.013" v="33" actId="255"/>
          <ac:spMkLst>
            <pc:docMk/>
            <pc:sldMk cId="3622300782" sldId="469"/>
            <ac:spMk id="4" creationId="{E47D0821-8573-4002-9B33-F43C68A1D403}"/>
          </ac:spMkLst>
        </pc:spChg>
        <pc:spChg chg="mod ord">
          <ac:chgData name="pantelis balaouras" userId="25e8755020fc1734" providerId="LiveId" clId="{49ED9723-7474-4F58-B36C-CDD310F8B9C5}" dt="2024-05-01T19:39:51.661" v="37" actId="207"/>
          <ac:spMkLst>
            <pc:docMk/>
            <pc:sldMk cId="3622300782" sldId="469"/>
            <ac:spMk id="5" creationId="{FAA18648-8A7B-40D3-A066-80FDB05B7DF4}"/>
          </ac:spMkLst>
        </pc:spChg>
        <pc:spChg chg="mod">
          <ac:chgData name="pantelis balaouras" userId="25e8755020fc1734" providerId="LiveId" clId="{49ED9723-7474-4F58-B36C-CDD310F8B9C5}" dt="2024-05-01T19:38:15.892" v="9" actId="1076"/>
          <ac:spMkLst>
            <pc:docMk/>
            <pc:sldMk cId="3622300782" sldId="469"/>
            <ac:spMk id="9" creationId="{C0E15E17-706E-48A8-A396-DF166E4CA260}"/>
          </ac:spMkLst>
        </pc:spChg>
        <pc:picChg chg="add mod">
          <ac:chgData name="pantelis balaouras" userId="25e8755020fc1734" providerId="LiveId" clId="{49ED9723-7474-4F58-B36C-CDD310F8B9C5}" dt="2024-05-01T19:37:45.551" v="7"/>
          <ac:picMkLst>
            <pc:docMk/>
            <pc:sldMk cId="3622300782" sldId="469"/>
            <ac:picMk id="2" creationId="{FF5E93FC-5850-6A94-F20F-D23CFCE0B940}"/>
          </ac:picMkLst>
        </pc:picChg>
        <pc:picChg chg="mod">
          <ac:chgData name="pantelis balaouras" userId="25e8755020fc1734" providerId="LiveId" clId="{49ED9723-7474-4F58-B36C-CDD310F8B9C5}" dt="2024-05-01T19:40:09.614" v="39" actId="1076"/>
          <ac:picMkLst>
            <pc:docMk/>
            <pc:sldMk cId="3622300782" sldId="469"/>
            <ac:picMk id="6" creationId="{AD42D5B6-C50A-4CDB-A9B5-221C3212C95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8900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3937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https://www.youtube.com/watch?v=5YbVnT7tafM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113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2286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23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9324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8792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0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2201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2316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0176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9598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986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4B636493-E712-4242-8B67-E8BA2B31C8A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18305"/>
            <a:ext cx="12192001" cy="3787362"/>
          </a:xfrm>
          <a:custGeom>
            <a:avLst/>
            <a:gdLst>
              <a:gd name="connsiteX0" fmla="*/ 0 w 12192001"/>
              <a:gd name="connsiteY0" fmla="*/ 0 h 3787362"/>
              <a:gd name="connsiteX1" fmla="*/ 12192001 w 12192001"/>
              <a:gd name="connsiteY1" fmla="*/ 0 h 3787362"/>
              <a:gd name="connsiteX2" fmla="*/ 12192001 w 12192001"/>
              <a:gd name="connsiteY2" fmla="*/ 3787362 h 3787362"/>
              <a:gd name="connsiteX3" fmla="*/ 0 w 12192001"/>
              <a:gd name="connsiteY3" fmla="*/ 3787362 h 3787362"/>
              <a:gd name="connsiteX4" fmla="*/ 0 w 12192001"/>
              <a:gd name="connsiteY4" fmla="*/ 0 h 37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stroke="0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 w="9525">
            <a:noFill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94318352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C01E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218304"/>
            <a:ext cx="7872768" cy="3787361"/>
          </a:xfrm>
        </p:spPr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15B9CD0-664A-1A57-5482-64081E3C8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6" name="Εικόνα 5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8AD8DA09-CA51-90FC-C37F-AA4EB941D2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chemeClr val="tx1"/>
                </a:solidFill>
                <a:latin typeface="Gill Sans Nova" panose="020B0602020104020203" pitchFamily="34" charset="0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422E4BA-8C61-60DE-25F8-335B91431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9E7C37E-A457-1396-C30F-E6C37DEB4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2" name="Εικόνα 1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0974A85F-3A88-CEEA-7639-BFA4470EC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35" y="365125"/>
            <a:ext cx="591924" cy="1059378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2D2C6E2-DA3C-03C5-4B1D-9DB2EFCDE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601D7AC-22F9-68D2-2485-EF228EEDE2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4" name="Εικόνα 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A36E9AEE-CF4B-71A4-5EBB-574F1E021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2B11A1E7-A92D-4ADD-A414-173299287A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61655" y="64396"/>
            <a:ext cx="8709225" cy="3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4.2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s-ES" sz="1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  <a:ea typeface="MS PGothic" panose="020B0600070205080204" pitchFamily="34" charset="-128"/>
                <a:cs typeface="+mn-cs"/>
                <a:sym typeface="Arial" panose="020B0604020202020204" pitchFamily="34" charset="0"/>
              </a:rPr>
              <a:t>Apps de salud para rutinas de descanso</a:t>
            </a:r>
            <a:endParaRPr lang="en-US" altLang="el-GR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Abadi Extra Light" panose="020B0204020104020204" pitchFamily="34" charset="0"/>
              <a:ea typeface="MS PGothic" panose="020B0600070205080204" pitchFamily="34" charset="-128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2E2C5BC-041B-E0DB-5C32-C01D4FD31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2B11A1E7-A92D-4ADD-A414-173299287A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61655" y="64396"/>
            <a:ext cx="8709225" cy="3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4.2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s-ES" sz="1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  <a:ea typeface="MS PGothic" panose="020B0600070205080204" pitchFamily="34" charset="-128"/>
                <a:cs typeface="+mn-cs"/>
                <a:sym typeface="Arial" panose="020B0604020202020204" pitchFamily="34" charset="0"/>
              </a:rPr>
              <a:t>Apps de salud para rutinas de descanso</a:t>
            </a:r>
            <a:endParaRPr lang="en-US" altLang="el-GR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Abadi Extra Light" panose="020B0204020104020204" pitchFamily="34" charset="0"/>
              <a:ea typeface="MS PGothic" panose="020B0600070205080204" pitchFamily="34" charset="-128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</p:spPr>
        <p:txBody>
          <a:bodyPr>
            <a:normAutofit/>
          </a:bodyPr>
          <a:lstStyle>
            <a:lvl1pPr>
              <a:defRPr lang="el-GR" sz="24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459736"/>
            <a:ext cx="11059693" cy="3941326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2B11A1E7-A92D-4ADD-A414-173299287A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61655" y="64396"/>
            <a:ext cx="8709225" cy="3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4.2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s-ES" sz="1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  <a:ea typeface="MS PGothic" panose="020B0600070205080204" pitchFamily="34" charset="-128"/>
                <a:cs typeface="+mn-cs"/>
                <a:sym typeface="Arial" panose="020B0604020202020204" pitchFamily="34" charset="0"/>
              </a:rPr>
              <a:t>Apps de salud para rutinas de descanso</a:t>
            </a:r>
            <a:endParaRPr lang="en-US" altLang="el-GR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Abadi Extra Light" panose="020B0204020104020204" pitchFamily="34" charset="0"/>
              <a:ea typeface="MS PGothic" panose="020B0600070205080204" pitchFamily="34" charset="-128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5" r:id="rId6"/>
    <p:sldLayoutId id="214748366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03864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SzPct val="12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YbVnT7taf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youtu.be/XYCuD8Acdn8?si=lZf37mliZYUZ75nJ" TargetMode="Externa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https://www.freepik.com/free-vector/effective-coworking-colleagues-togetherness-workers-collaboration-teamwork-regulation-workflow-efficiency-increase-team-members-arranging-mechanism_11667074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vectors/webdesign-design-man-fellow-2389478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6.jpe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1.jpeg"/><Relationship Id="rId21" Type="http://schemas.openxmlformats.org/officeDocument/2006/relationships/image" Target="../media/image20.jpg"/><Relationship Id="rId7" Type="http://schemas.openxmlformats.org/officeDocument/2006/relationships/image" Target="../media/image13.jpeg"/><Relationship Id="rId12" Type="http://schemas.openxmlformats.org/officeDocument/2006/relationships/hyperlink" Target="https://www.media-k.eu/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://www.uv.es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https://www.oxfamitalia.org/" TargetMode="External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red-dart-arrow-hitting-target-center-dartboard_28563661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social-development-abstract-concept-vector-illustration-children-learn-social-skills-competence-positive-impact-successful-communication-career-success-education-abstract-metaphor_11663914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ipnossoft.rma.free&amp;hl=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22BC770-408C-50C8-126F-18790E99F2CB}"/>
              </a:ext>
            </a:extLst>
          </p:cNvPr>
          <p:cNvSpPr txBox="1">
            <a:spLocks/>
          </p:cNvSpPr>
          <p:nvPr/>
        </p:nvSpPr>
        <p:spPr>
          <a:xfrm>
            <a:off x="4310344" y="3513902"/>
            <a:ext cx="7881656" cy="201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Módulo 4 - Sesión de formación experiencial </a:t>
            </a:r>
            <a:r>
              <a:rPr lang="en-US" sz="2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(4.2)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Apps de salud para rutinas de descanso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7AD4A93-931E-A31D-52A4-60E47B032034}"/>
              </a:ext>
            </a:extLst>
          </p:cNvPr>
          <p:cNvSpPr/>
          <p:nvPr/>
        </p:nvSpPr>
        <p:spPr>
          <a:xfrm>
            <a:off x="-2" y="67193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08F5D6B-3FD6-2800-C5A1-3C9A7908BC37}"/>
              </a:ext>
            </a:extLst>
          </p:cNvPr>
          <p:cNvSpPr/>
          <p:nvPr/>
        </p:nvSpPr>
        <p:spPr>
          <a:xfrm>
            <a:off x="2609" y="1507751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63E7FEB-73DF-67ED-3B6B-EFAC8BBCBDE5}"/>
              </a:ext>
            </a:extLst>
          </p:cNvPr>
          <p:cNvSpPr/>
          <p:nvPr/>
        </p:nvSpPr>
        <p:spPr>
          <a:xfrm>
            <a:off x="-56" y="2302518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296058F-B1EF-E3C5-E1C3-C7D0F3D64C9C}"/>
              </a:ext>
            </a:extLst>
          </p:cNvPr>
          <p:cNvSpPr/>
          <p:nvPr/>
        </p:nvSpPr>
        <p:spPr>
          <a:xfrm>
            <a:off x="-2" y="3170974"/>
            <a:ext cx="722376" cy="868136"/>
          </a:xfrm>
          <a:prstGeom prst="rect">
            <a:avLst/>
          </a:prstGeom>
          <a:solidFill>
            <a:srgbClr val="C01E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l-GR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D1A44D9-A0E1-CEEC-8556-1AF31A36C35E}"/>
              </a:ext>
            </a:extLst>
          </p:cNvPr>
          <p:cNvSpPr/>
          <p:nvPr/>
        </p:nvSpPr>
        <p:spPr>
          <a:xfrm>
            <a:off x="1655" y="403693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Εικόνα 10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300ED21F-BA4A-76D4-938D-43CD49C53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/>
          <a:stretch/>
        </p:blipFill>
        <p:spPr>
          <a:xfrm>
            <a:off x="4310344" y="1134849"/>
            <a:ext cx="6563496" cy="20842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472B88-FA84-AD45-BFBA-453D2E042006}"/>
              </a:ext>
            </a:extLst>
          </p:cNvPr>
          <p:cNvSpPr txBox="1"/>
          <p:nvPr/>
        </p:nvSpPr>
        <p:spPr>
          <a:xfrm>
            <a:off x="4863323" y="2899483"/>
            <a:ext cx="609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dirty="0">
                <a:solidFill>
                  <a:srgbClr val="ABC7F1"/>
                </a:solidFill>
              </a:rPr>
              <a:t>https://apps4health.eu/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C86EE4D-CAC2-9380-C65D-7DA71C9C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634" y="6029186"/>
            <a:ext cx="12191695" cy="86955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54C3464-3C1E-988B-5CEF-75256340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048" y="6336215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FF0B65B-CBA5-9B67-090E-F3AF9A6A1A47}"/>
              </a:ext>
            </a:extLst>
          </p:cNvPr>
          <p:cNvSpPr/>
          <p:nvPr/>
        </p:nvSpPr>
        <p:spPr>
          <a:xfrm>
            <a:off x="510" y="490374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  <a:endParaRPr lang="el-GR" sz="2400" dirty="0"/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776D3A79-A4EA-011B-EE3F-2B5EC1352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18" name="Εικόνα 17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9A217B1-02FB-0D22-229B-F635B22A4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96" y="1576370"/>
            <a:ext cx="1880187" cy="3365007"/>
          </a:xfrm>
          <a:prstGeom prst="rect">
            <a:avLst/>
          </a:prstGeom>
        </p:spPr>
      </p:pic>
      <p:sp>
        <p:nvSpPr>
          <p:cNvPr id="3" name="Ορθογώνιο 5">
            <a:extLst>
              <a:ext uri="{FF2B5EF4-FFF2-40B4-BE49-F238E27FC236}">
                <a16:creationId xmlns:a16="http://schemas.microsoft.com/office/drawing/2014/main" id="{A1482017-CE48-BD3A-636F-4833CBAAF02A}"/>
              </a:ext>
            </a:extLst>
          </p:cNvPr>
          <p:cNvSpPr/>
          <p:nvPr/>
        </p:nvSpPr>
        <p:spPr>
          <a:xfrm>
            <a:off x="728869" y="1172199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Ορθογώνιο 6">
            <a:extLst>
              <a:ext uri="{FF2B5EF4-FFF2-40B4-BE49-F238E27FC236}">
                <a16:creationId xmlns:a16="http://schemas.microsoft.com/office/drawing/2014/main" id="{CAD63FE0-D81D-FCE9-CCA7-3575A1CD6940}"/>
              </a:ext>
            </a:extLst>
          </p:cNvPr>
          <p:cNvSpPr/>
          <p:nvPr/>
        </p:nvSpPr>
        <p:spPr>
          <a:xfrm>
            <a:off x="721541" y="200802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8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Ορθογώνιο 7">
            <a:extLst>
              <a:ext uri="{FF2B5EF4-FFF2-40B4-BE49-F238E27FC236}">
                <a16:creationId xmlns:a16="http://schemas.microsoft.com/office/drawing/2014/main" id="{6C932FDB-0CEA-CF4D-38E2-9F9CD825E408}"/>
              </a:ext>
            </a:extLst>
          </p:cNvPr>
          <p:cNvSpPr/>
          <p:nvPr/>
        </p:nvSpPr>
        <p:spPr>
          <a:xfrm>
            <a:off x="728815" y="280278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9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Ορθογώνιο 8">
            <a:extLst>
              <a:ext uri="{FF2B5EF4-FFF2-40B4-BE49-F238E27FC236}">
                <a16:creationId xmlns:a16="http://schemas.microsoft.com/office/drawing/2014/main" id="{EF7D337B-3CF9-B720-8142-510959218B2D}"/>
              </a:ext>
            </a:extLst>
          </p:cNvPr>
          <p:cNvSpPr/>
          <p:nvPr/>
        </p:nvSpPr>
        <p:spPr>
          <a:xfrm>
            <a:off x="728869" y="3671243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10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Ορθογώνιο 9">
            <a:extLst>
              <a:ext uri="{FF2B5EF4-FFF2-40B4-BE49-F238E27FC236}">
                <a16:creationId xmlns:a16="http://schemas.microsoft.com/office/drawing/2014/main" id="{CC1E6879-142D-AECE-94E7-214111DCC508}"/>
              </a:ext>
            </a:extLst>
          </p:cNvPr>
          <p:cNvSpPr/>
          <p:nvPr/>
        </p:nvSpPr>
        <p:spPr>
          <a:xfrm>
            <a:off x="730526" y="4537206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1853746" y="6440725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7" y="6432830"/>
            <a:ext cx="1862122" cy="4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903B5B-2DBF-C702-98A1-DCF2DFE5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Aplicación para dormir mejor (2)</a:t>
            </a:r>
            <a:endParaRPr lang="el-GR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FAF2E0-827E-41E1-9DAD-9884F018C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Tx/>
              <a:tabLst/>
              <a:defRPr/>
            </a:pP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MS PGothic" panose="020B0600070205080204" pitchFamily="34" charset="-128"/>
                <a:cs typeface="+mn-cs"/>
                <a:sym typeface="Arial" panose="020B0604020202020204" pitchFamily="34" charset="0"/>
              </a:rPr>
              <a:t>Empecemos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MS PGothic" panose="020B0600070205080204" pitchFamily="34" charset="-128"/>
                <a:cs typeface="+mn-cs"/>
                <a:sym typeface="Arial" panose="020B0604020202020204" pitchFamily="34" charset="0"/>
              </a:rPr>
              <a:t>...</a:t>
            </a:r>
            <a:endParaRPr kumimoji="0" lang="en-US" sz="22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MS PGothic" panose="020B0600070205080204" pitchFamily="3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96EA783-6758-4764-9C27-8098E0601814}"/>
              </a:ext>
            </a:extLst>
          </p:cNvPr>
          <p:cNvSpPr txBox="1">
            <a:spLocks/>
          </p:cNvSpPr>
          <p:nvPr/>
        </p:nvSpPr>
        <p:spPr>
          <a:xfrm>
            <a:off x="3235622" y="3102222"/>
            <a:ext cx="1879052" cy="22615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200" b="0" i="1" dirty="0" err="1" smtClean="0">
                <a:solidFill>
                  <a:schemeClr val="tx1"/>
                </a:solidFill>
                <a:latin typeface="+mn-lt"/>
                <a:sym typeface="Arial" panose="020B0604020202020204" pitchFamily="34" charset="0"/>
              </a:rPr>
              <a:t>Meditaciones</a:t>
            </a:r>
            <a:r>
              <a:rPr lang="en-US" sz="2200" b="0" i="1" dirty="0" smtClean="0">
                <a:solidFill>
                  <a:schemeClr val="tx1"/>
                </a:solidFill>
                <a:latin typeface="+mn-lt"/>
                <a:sym typeface="Arial" panose="020B0604020202020204" pitchFamily="34" charset="0"/>
              </a:rPr>
              <a:t> </a:t>
            </a:r>
            <a:r>
              <a:rPr lang="en-US" sz="2200" b="0" i="1" dirty="0" err="1" smtClean="0">
                <a:solidFill>
                  <a:schemeClr val="tx1"/>
                </a:solidFill>
                <a:latin typeface="+mn-lt"/>
                <a:sym typeface="Arial" panose="020B0604020202020204" pitchFamily="34" charset="0"/>
              </a:rPr>
              <a:t>guiadas</a:t>
            </a:r>
            <a:endParaRPr lang="en-US" sz="2200" b="0" i="1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F9ED9EF-013C-4761-91D5-19E9B5C63C34}"/>
              </a:ext>
            </a:extLst>
          </p:cNvPr>
          <p:cNvSpPr txBox="1">
            <a:spLocks/>
          </p:cNvSpPr>
          <p:nvPr/>
        </p:nvSpPr>
        <p:spPr>
          <a:xfrm>
            <a:off x="7974166" y="3207449"/>
            <a:ext cx="1516047" cy="22615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200" b="0" i="1" dirty="0" err="1" smtClean="0">
                <a:solidFill>
                  <a:schemeClr val="tx1"/>
                </a:solidFill>
                <a:latin typeface="+mn-lt"/>
                <a:sym typeface="Arial" panose="020B0604020202020204" pitchFamily="34" charset="0"/>
              </a:rPr>
              <a:t>Historias</a:t>
            </a:r>
            <a:r>
              <a:rPr lang="en-US" sz="2200" b="0" i="1" dirty="0" smtClean="0">
                <a:solidFill>
                  <a:schemeClr val="tx1"/>
                </a:solidFill>
                <a:latin typeface="+mn-lt"/>
                <a:sym typeface="Arial" panose="020B0604020202020204" pitchFamily="34" charset="0"/>
              </a:rPr>
              <a:t> para </a:t>
            </a:r>
            <a:r>
              <a:rPr lang="en-US" sz="2200" b="0" i="1" dirty="0" err="1" smtClean="0">
                <a:solidFill>
                  <a:schemeClr val="tx1"/>
                </a:solidFill>
                <a:latin typeface="+mn-lt"/>
                <a:sym typeface="Arial" panose="020B0604020202020204" pitchFamily="34" charset="0"/>
              </a:rPr>
              <a:t>dormir</a:t>
            </a:r>
            <a:endParaRPr lang="en-US" sz="2200" b="0" i="1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49" y="2246364"/>
            <a:ext cx="2309359" cy="4199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923" y="1988713"/>
            <a:ext cx="2431560" cy="44885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0047" y="1988713"/>
            <a:ext cx="2353360" cy="426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5D7891-7986-5790-AE57-83572C26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Tutorial de la aplicación </a:t>
            </a:r>
            <a:r>
              <a:rPr lang="en-US" b="1" dirty="0" err="1"/>
              <a:t>BetterSleep </a:t>
            </a:r>
            <a:r>
              <a:rPr lang="en-US" b="1" dirty="0"/>
              <a:t>en YouTube</a:t>
            </a:r>
            <a:endParaRPr lang="el-GR" dirty="0"/>
          </a:p>
        </p:txBody>
      </p:sp>
      <p:pic>
        <p:nvPicPr>
          <p:cNvPr id="4" name="Εικόνα 3">
            <a:hlinkClick r:id="rId3"/>
            <a:extLst>
              <a:ext uri="{FF2B5EF4-FFF2-40B4-BE49-F238E27FC236}">
                <a16:creationId xmlns:a16="http://schemas.microsoft.com/office/drawing/2014/main" id="{1143D5BA-E7FD-7139-69F2-600BD99CA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926" y="1973851"/>
            <a:ext cx="6758766" cy="38041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1FE1F1-0A2C-E3FF-2CDD-714AE7FCD525}"/>
              </a:ext>
            </a:extLst>
          </p:cNvPr>
          <p:cNvSpPr txBox="1"/>
          <p:nvPr/>
        </p:nvSpPr>
        <p:spPr>
          <a:xfrm>
            <a:off x="407528" y="2536198"/>
            <a:ext cx="3632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Ver el tutorial </a:t>
            </a:r>
            <a:r>
              <a:rPr lang="en-US" b="1" dirty="0">
                <a:hlinkClick r:id="rId5"/>
              </a:rPr>
              <a:t>https://</a:t>
            </a:r>
            <a:r>
              <a:rPr lang="en-US" b="1" dirty="0" smtClean="0">
                <a:hlinkClick r:id="rId5"/>
              </a:rPr>
              <a:t>youtu.be/XYCuD8Acdn8?si=lZf37mliZYUZ75nJ</a:t>
            </a:r>
            <a:endParaRPr lang="en-US" b="1" dirty="0" smtClean="0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13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42D5B6-C50A-4CDB-A9B5-221C3212C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6" y="4618658"/>
            <a:ext cx="5665695" cy="2832848"/>
          </a:xfrm>
          <a:prstGeom prst="rect">
            <a:avLst/>
          </a:prstGeom>
        </p:spPr>
      </p:pic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558206"/>
            <a:ext cx="11059692" cy="605096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474AF1"/>
                </a:solidFill>
              </a:rPr>
              <a:t>Actividad: ¡Hora de pasar a la acción!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310290"/>
            <a:ext cx="7093377" cy="4865977"/>
          </a:xfrm>
        </p:spPr>
        <p:txBody>
          <a:bodyPr anchor="t">
            <a:normAutofit/>
          </a:bodyPr>
          <a:lstStyle/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2000" b="0" dirty="0">
                <a:sym typeface="Arial" panose="020B0604020202020204" pitchFamily="34" charset="0"/>
              </a:rPr>
              <a:t>Abra la aplicación </a:t>
            </a:r>
            <a:r>
              <a:rPr lang="en-US" sz="2000" b="0" dirty="0" err="1">
                <a:sym typeface="Arial" panose="020B0604020202020204" pitchFamily="34" charset="0"/>
              </a:rPr>
              <a:t>BetterSleep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2000" b="0" dirty="0">
                <a:sym typeface="Arial" panose="020B0604020202020204" pitchFamily="34" charset="0"/>
              </a:rPr>
              <a:t>Ve a la opción sonidos y elige un sonido o música específica para relajarte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2000" b="0" dirty="0">
                <a:sym typeface="Arial" panose="020B0604020202020204" pitchFamily="34" charset="0"/>
              </a:rPr>
              <a:t>Aplicar la sesión (la mayoría de las sesiones tienen una duración de 10-15 minutos)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2000" b="0" dirty="0">
                <a:sym typeface="Arial" panose="020B0604020202020204" pitchFamily="34" charset="0"/>
              </a:rPr>
              <a:t>Tras finalizar la sesión:</a:t>
            </a:r>
          </a:p>
          <a:p>
            <a:pPr marL="800100" lvl="1" indent="-34290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sz="2000" b="0" dirty="0">
                <a:sym typeface="Arial" panose="020B0604020202020204" pitchFamily="34" charset="0"/>
              </a:rPr>
              <a:t>Compartir la experiencia</a:t>
            </a:r>
          </a:p>
          <a:p>
            <a:pPr marL="800100" lvl="1" indent="-34290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sz="2000" b="0" dirty="0">
                <a:sym typeface="Arial" panose="020B0604020202020204" pitchFamily="34" charset="0"/>
              </a:rPr>
              <a:t>Lecciones aprendidas</a:t>
            </a:r>
          </a:p>
          <a:p>
            <a:pPr marL="800100" lvl="1" indent="-34290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sz="2000" b="0" dirty="0">
                <a:sym typeface="Arial" panose="020B0604020202020204" pitchFamily="34" charset="0"/>
              </a:rPr>
              <a:t>Retos o dificultades 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en-US" sz="2000" b="0" dirty="0">
              <a:solidFill>
                <a:srgbClr val="203864"/>
              </a:solidFill>
              <a:sym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b="0" dirty="0">
              <a:solidFill>
                <a:srgbClr val="203864"/>
              </a:solidFill>
              <a:sym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b="0" dirty="0">
              <a:solidFill>
                <a:srgbClr val="203864"/>
              </a:solidFill>
              <a:sym typeface="Arial" panose="020B0604020202020204" pitchFamily="34" charset="0"/>
            </a:endParaRPr>
          </a:p>
          <a:p>
            <a:endParaRPr lang="en-US" sz="2200" b="0" dirty="0">
              <a:solidFill>
                <a:srgbClr val="203864"/>
              </a:solidFill>
              <a:sym typeface="Arial" panose="020B0604020202020204" pitchFamily="34" charset="0"/>
            </a:endParaRPr>
          </a:p>
        </p:txBody>
      </p:sp>
      <p:sp>
        <p:nvSpPr>
          <p:cNvPr id="9" name="Ορθογώνιο 1">
            <a:extLst>
              <a:ext uri="{FF2B5EF4-FFF2-40B4-BE49-F238E27FC236}">
                <a16:creationId xmlns:a16="http://schemas.microsoft.com/office/drawing/2014/main" id="{C0E15E17-706E-48A8-A396-DF166E4CA260}"/>
              </a:ext>
            </a:extLst>
          </p:cNvPr>
          <p:cNvSpPr/>
          <p:nvPr/>
        </p:nvSpPr>
        <p:spPr>
          <a:xfrm>
            <a:off x="5415596" y="6503880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</a:t>
            </a:r>
            <a:r>
              <a:rPr lang="en-US" sz="1200" dirty="0"/>
              <a:t> 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  <p:pic>
        <p:nvPicPr>
          <p:cNvPr id="2" name="Picture 2" descr="Effective coworking. colleagues togetherness, workers collaboration, teamwork regulation. workflow efficiency increase. team members arranging mechanism.">
            <a:extLst>
              <a:ext uri="{FF2B5EF4-FFF2-40B4-BE49-F238E27FC236}">
                <a16:creationId xmlns:a16="http://schemas.microsoft.com/office/drawing/2014/main" id="{FF5E93FC-5850-6A94-F20F-D23CFCE0B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643" y="1451477"/>
            <a:ext cx="4583605" cy="458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E12964-B761-55BD-FD66-7B0F45D96B29}"/>
              </a:ext>
            </a:extLst>
          </p:cNvPr>
          <p:cNvSpPr txBox="1"/>
          <p:nvPr/>
        </p:nvSpPr>
        <p:spPr>
          <a:xfrm>
            <a:off x="8828690" y="6488668"/>
            <a:ext cx="32345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200" dirty="0" err="1">
                <a:hlinkClick r:id="rId7"/>
              </a:rPr>
              <a:t>Imagen de vectorjuice </a:t>
            </a:r>
            <a:r>
              <a:rPr lang="el-GR" sz="1200" dirty="0">
                <a:hlinkClick r:id="rId7"/>
              </a:rPr>
              <a:t>en </a:t>
            </a:r>
            <a:r>
              <a:rPr lang="el-GR" sz="1200" dirty="0" err="1">
                <a:hlinkClick r:id="rId7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6223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28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="" xmlns:a16="http://schemas.microsoft.com/office/drawing/2014/main" xmlns:p16="http://schemas.microsoft.com/office/powerpoint/2015/main" xmlns:a14="http://schemas.microsoft.com/office/drawing/2010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0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="" xmlns:a16="http://schemas.microsoft.com/office/drawing/2014/main" xmlns:p16="http://schemas.microsoft.com/office/powerpoint/2015/main" xmlns:a14="http://schemas.microsoft.com/office/drawing/2010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807C98D1-01AE-4DFA-9C42-DDBEB533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3471531"/>
            <a:ext cx="2323213" cy="2323213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2B4EC7FF-7919-4EE7-8992-C34F2E548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</p:spPr>
      </p:pic>
      <p:sp>
        <p:nvSpPr>
          <p:cNvPr id="24" name="Τίτλος 6">
            <a:extLst>
              <a:ext uri="{FF2B5EF4-FFF2-40B4-BE49-F238E27FC236}">
                <a16:creationId xmlns:a16="http://schemas.microsoft.com/office/drawing/2014/main" id="{88F39797-8ECA-4CC0-ADFC-28793E1CA72E}"/>
              </a:ext>
            </a:extLst>
          </p:cNvPr>
          <p:cNvSpPr txBox="1">
            <a:spLocks/>
          </p:cNvSpPr>
          <p:nvPr/>
        </p:nvSpPr>
        <p:spPr>
          <a:xfrm>
            <a:off x="340474" y="2922021"/>
            <a:ext cx="50347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000" kern="1200" dirty="0">
                <a:solidFill>
                  <a:srgbClr val="7030A0"/>
                </a:solidFill>
                <a:latin typeface="Gill Sans Ultra Bold" panose="020B0A02020104020203" pitchFamily="34" charset="0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800">
                <a:solidFill>
                  <a:srgbClr val="C01E24"/>
                </a:solidFill>
                <a:latin typeface="+mj-lt"/>
              </a:rPr>
              <a:t>¡Enhorabuena!</a:t>
            </a:r>
            <a:br>
              <a:rPr lang="en-US" sz="2800">
                <a:solidFill>
                  <a:srgbClr val="C01E24"/>
                </a:solidFill>
                <a:latin typeface="+mj-lt"/>
              </a:rPr>
            </a:br>
            <a:r>
              <a:rPr lang="en-US" sz="2800">
                <a:solidFill>
                  <a:srgbClr val="C01E24"/>
                </a:solidFill>
                <a:latin typeface="+mj-lt"/>
              </a:rPr>
              <a:t>Ha completado este módulo.</a:t>
            </a:r>
          </a:p>
        </p:txBody>
      </p:sp>
      <p:pic>
        <p:nvPicPr>
          <p:cNvPr id="2" name="Εικόνα 1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25F65A2C-3150-4B5A-D0EF-1CEBF92DC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7" y="934357"/>
            <a:ext cx="5598661" cy="1438154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  <p:sp>
        <p:nvSpPr>
          <p:cNvPr id="12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3533960" y="6402414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5799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9A6A0DFE-6EE7-43A9-9127-F286DC14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203864"/>
                </a:solidFill>
                <a:latin typeface="+mn-lt"/>
              </a:rPr>
              <a:t>Socios</a:t>
            </a:r>
            <a:endParaRPr lang="el-GR" sz="4800" b="1" dirty="0">
              <a:solidFill>
                <a:srgbClr val="203864"/>
              </a:solidFill>
              <a:latin typeface="+mn-lt"/>
            </a:endParaRPr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BF7993EA-D762-4081-AD93-A4C0BC4F2344}"/>
              </a:ext>
            </a:extLst>
          </p:cNvPr>
          <p:cNvGrpSpPr/>
          <p:nvPr/>
        </p:nvGrpSpPr>
        <p:grpSpPr>
          <a:xfrm>
            <a:off x="6606686" y="1812884"/>
            <a:ext cx="6096000" cy="1677637"/>
            <a:chOff x="-1066801" y="1523553"/>
            <a:chExt cx="6096000" cy="167763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EBF0675-ED45-44CD-A77E-619123297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678" y="1523553"/>
              <a:ext cx="1449043" cy="997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3FCD0E-FFB9-47FE-8DCC-7998946716D8}"/>
                </a:ext>
              </a:extLst>
            </p:cNvPr>
            <p:cNvSpPr txBox="1"/>
            <p:nvPr/>
          </p:nvSpPr>
          <p:spPr>
            <a:xfrm>
              <a:off x="-1066801" y="2462526"/>
              <a:ext cx="6096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WESTFALISCHE </a:t>
              </a:r>
              <a:r>
                <a:rPr lang="de-DE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HOCHSCHULE </a:t>
              </a: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GELSENKIRCHEN,</a:t>
              </a:r>
              <a:b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BOCHOLT, RECKLINGHAUSEN</a:t>
              </a:r>
            </a:p>
            <a:p>
              <a:pPr algn="ctr" fontAlgn="base"/>
              <a:r>
                <a:rPr lang="de-DE" sz="105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GELSENKIRCHEN, ALEMANIA</a:t>
              </a:r>
            </a:p>
            <a:p>
              <a:pPr algn="ctr" fontAlgn="base"/>
              <a:r>
                <a:rPr lang="de-DE" sz="105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4"/>
                </a:rPr>
                <a:t>www.w-hs.de</a:t>
              </a:r>
              <a:endParaRPr lang="de-DE" sz="105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96D5137D-F25F-44D3-BFBD-6010E023BCA2}"/>
              </a:ext>
            </a:extLst>
          </p:cNvPr>
          <p:cNvGrpSpPr/>
          <p:nvPr/>
        </p:nvGrpSpPr>
        <p:grpSpPr>
          <a:xfrm>
            <a:off x="3483817" y="4504058"/>
            <a:ext cx="6629400" cy="1738414"/>
            <a:chOff x="2579204" y="1882706"/>
            <a:chExt cx="6629400" cy="17384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B51B5F-7CC8-4F47-AF41-48413E15C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079" y="1882706"/>
              <a:ext cx="2533650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03AE03-98BA-484B-983A-314B79666527}"/>
                </a:ext>
              </a:extLst>
            </p:cNvPr>
            <p:cNvSpPr txBox="1"/>
            <p:nvPr/>
          </p:nvSpPr>
          <p:spPr>
            <a:xfrm>
              <a:off x="2579204" y="2913234"/>
              <a:ext cx="6629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COORDINA ORGANIZACIÓN DE EMPRESAS Y</a:t>
              </a:r>
              <a:b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RECURSOS HUMANOS, S.L.</a:t>
              </a:r>
            </a:p>
            <a:p>
              <a:pPr algn="ctr" fontAlgn="base"/>
              <a:r>
                <a:rPr lang="es-E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ESPAÑA</a:t>
              </a:r>
            </a:p>
            <a:p>
              <a:pPr algn="ctr" fontAlgn="base"/>
              <a:r>
                <a:rPr lang="es-E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6"/>
                </a:rPr>
                <a:t>coordina-oerh.com</a:t>
              </a:r>
              <a:endParaRPr lang="es-E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ADA3E3C0-7761-48E5-B929-2F7D24AC3893}"/>
              </a:ext>
            </a:extLst>
          </p:cNvPr>
          <p:cNvGrpSpPr/>
          <p:nvPr/>
        </p:nvGrpSpPr>
        <p:grpSpPr>
          <a:xfrm>
            <a:off x="3020318" y="1776505"/>
            <a:ext cx="6634368" cy="1584248"/>
            <a:chOff x="6639106" y="2919412"/>
            <a:chExt cx="6634368" cy="1584248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71DD90C8-6291-4D9B-8637-04AA834BD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4703" y="2919412"/>
              <a:ext cx="2543175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E35F80-D7C4-4C20-8069-672536C8B9F7}"/>
                </a:ext>
              </a:extLst>
            </p:cNvPr>
            <p:cNvSpPr txBox="1"/>
            <p:nvPr/>
          </p:nvSpPr>
          <p:spPr>
            <a:xfrm>
              <a:off x="6639106" y="3949662"/>
              <a:ext cx="663436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b-NO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PROLEPSIS</a:t>
              </a:r>
            </a:p>
            <a:p>
              <a:pPr algn="ctr" fontAlgn="base"/>
              <a: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  <a:t>ATENAS, GRECIA</a:t>
              </a:r>
              <a:b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</a:br>
              <a:r>
                <a:rPr lang="nb-NO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8"/>
                </a:rPr>
                <a:t>www.prolepsis.gr</a:t>
              </a:r>
              <a:endParaRPr lang="nb-NO" sz="1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A4EB7248-55A7-4CAC-ABDD-957EF148A710}"/>
              </a:ext>
            </a:extLst>
          </p:cNvPr>
          <p:cNvGrpSpPr/>
          <p:nvPr/>
        </p:nvGrpSpPr>
        <p:grpSpPr>
          <a:xfrm>
            <a:off x="-1974174" y="1729933"/>
            <a:ext cx="6952420" cy="1601615"/>
            <a:chOff x="-1240501" y="3160643"/>
            <a:chExt cx="6952420" cy="1601615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0073D6C2-F7D2-40B0-B531-A2775F3CC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123" y="3160643"/>
              <a:ext cx="2543175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0635EB-D97A-43D7-8FC1-83506650286B}"/>
                </a:ext>
              </a:extLst>
            </p:cNvPr>
            <p:cNvSpPr txBox="1"/>
            <p:nvPr/>
          </p:nvSpPr>
          <p:spPr>
            <a:xfrm>
              <a:off x="-1240501" y="4208260"/>
              <a:ext cx="69524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UNIVERSIDAD DE VALENCIA</a:t>
              </a:r>
            </a:p>
            <a:p>
              <a:pPr algn="ctr" fontAlgn="base"/>
              <a:r>
                <a:rPr lang="es-ES" sz="100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ESPAÑA</a:t>
              </a:r>
            </a:p>
            <a:p>
              <a:pPr algn="ctr" fontAlgn="base"/>
              <a:r>
                <a:rPr lang="es-ES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0"/>
                </a:rPr>
                <a:t>www.uv.es</a:t>
              </a:r>
              <a:endParaRPr lang="es-ES" sz="10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7876E123-A23E-4A02-9006-CDB2AF14482D}"/>
              </a:ext>
            </a:extLst>
          </p:cNvPr>
          <p:cNvGrpSpPr/>
          <p:nvPr/>
        </p:nvGrpSpPr>
        <p:grpSpPr>
          <a:xfrm>
            <a:off x="2776075" y="4478327"/>
            <a:ext cx="2543175" cy="1592961"/>
            <a:chOff x="4517932" y="3531206"/>
            <a:chExt cx="2543175" cy="1592961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C6D6E4FC-B9EE-4D42-A9D4-968287256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932" y="3531206"/>
              <a:ext cx="2543175" cy="1020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707390-D163-4215-8EC2-A0556358021F}"/>
                </a:ext>
              </a:extLst>
            </p:cNvPr>
            <p:cNvSpPr txBox="1"/>
            <p:nvPr/>
          </p:nvSpPr>
          <p:spPr>
            <a:xfrm>
              <a:off x="4824413" y="4570169"/>
              <a:ext cx="2037497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n-NO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media k GmbH</a:t>
              </a:r>
            </a:p>
            <a:p>
              <a:pPr algn="ctr" fontAlgn="base"/>
              <a:r>
                <a:rPr lang="nn-NO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Bad Mergentheim, ALEMANIA</a:t>
              </a:r>
            </a:p>
            <a:p>
              <a:pPr algn="ctr" fontAlgn="base"/>
              <a:r>
                <a:rPr lang="nn-NO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2"/>
                </a:rPr>
                <a:t>www.media-k.eu</a:t>
              </a:r>
              <a:endParaRPr lang="nn-NO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035DA438-FD53-44DC-8C2E-0859E5BA3DDC}"/>
              </a:ext>
            </a:extLst>
          </p:cNvPr>
          <p:cNvGrpSpPr/>
          <p:nvPr/>
        </p:nvGrpSpPr>
        <p:grpSpPr>
          <a:xfrm>
            <a:off x="2859813" y="1422238"/>
            <a:ext cx="1973150" cy="2726448"/>
            <a:chOff x="9320178" y="2976204"/>
            <a:chExt cx="1973150" cy="2726448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A196C504-2EAF-4F15-B589-4ED26D145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0178" y="2976204"/>
              <a:ext cx="1962150" cy="215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DD61BF-B07B-4EDE-A244-E2458C80016E}"/>
                </a:ext>
              </a:extLst>
            </p:cNvPr>
            <p:cNvSpPr txBox="1"/>
            <p:nvPr/>
          </p:nvSpPr>
          <p:spPr>
            <a:xfrm>
              <a:off x="9331178" y="5148654"/>
              <a:ext cx="19621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OXFAM ITALIA INTERCULTURA</a:t>
              </a:r>
            </a:p>
            <a:p>
              <a:pPr algn="ctr" fontAlgn="base"/>
              <a:r>
                <a:rPr lang="en-U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AREZZO, ITALIA</a:t>
              </a:r>
            </a:p>
            <a:p>
              <a:pPr algn="ctr" fontAlgn="base"/>
              <a:r>
                <a:rPr lang="en-U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4"/>
                </a:rPr>
                <a:t>www.oxfamitalia.org/</a:t>
              </a:r>
              <a:endParaRPr lang="en-U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E606473-841C-6846-8375-A32E5D94D2BE}"/>
              </a:ext>
            </a:extLst>
          </p:cNvPr>
          <p:cNvSpPr txBox="1"/>
          <p:nvPr/>
        </p:nvSpPr>
        <p:spPr>
          <a:xfrm>
            <a:off x="5662539" y="3702651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CONEXIONES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ATENAS, GRECIA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5"/>
              </a:rPr>
              <a:t>www.connexions.gr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BC328D1D-57E9-1ABD-8D34-33836EEE8C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8861" y="4109931"/>
            <a:ext cx="2083037" cy="132256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47138B-334B-E841-E5BA-9682B4E5D6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354" y="4519731"/>
            <a:ext cx="2158782" cy="8860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1B2B33-5CAB-703B-C0A4-A981582EB252}"/>
              </a:ext>
            </a:extLst>
          </p:cNvPr>
          <p:cNvSpPr txBox="1"/>
          <p:nvPr/>
        </p:nvSpPr>
        <p:spPr>
          <a:xfrm>
            <a:off x="5662539" y="55515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dirty="0">
                <a:solidFill>
                  <a:srgbClr val="203864"/>
                </a:solidFill>
                <a:latin typeface="Roboto" panose="02000000000000000000" pitchFamily="2" charset="0"/>
              </a:rPr>
              <a:t>AMSED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ESTRASBURGO, FRANCIA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8"/>
              </a:rPr>
              <a:t>www.amsed.fr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1F4687-D587-65C7-AC09-7F96E55492C1}"/>
              </a:ext>
            </a:extLst>
          </p:cNvPr>
          <p:cNvSpPr txBox="1"/>
          <p:nvPr/>
        </p:nvSpPr>
        <p:spPr>
          <a:xfrm>
            <a:off x="-2994706" y="54947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RESET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CHIPRE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9"/>
              </a:rPr>
              <a:t>www.resetcy.com 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28" name="Εικόνα 27" descr="Εικόνα που περιέχει γραφικά, κείμενο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B81FDD7D-F391-A994-0CA6-E7E75329E94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02" y="3609276"/>
            <a:ext cx="2687298" cy="812537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2B15278-B3B1-4441-49D1-1E5070FDB0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0" y="1608940"/>
            <a:ext cx="2543175" cy="10382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487AA3-D374-17D8-7600-1C465748AD4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49707" y="1129701"/>
            <a:ext cx="1971950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E2D38E87-33DB-46E9-933D-FDECBD94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sz="5400" dirty="0"/>
              <a:t>Sesión de formación experiencial:  Contenido</a:t>
            </a:r>
            <a:endParaRPr lang="el-GR" sz="5400" dirty="0"/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3AE1B409-01AB-8B54-F592-C862F4DA8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00FF1A-B048-1782-B343-A99D04F3B146}"/>
              </a:ext>
            </a:extLst>
          </p:cNvPr>
          <p:cNvSpPr txBox="1"/>
          <p:nvPr/>
        </p:nvSpPr>
        <p:spPr>
          <a:xfrm>
            <a:off x="1512005" y="2196661"/>
            <a:ext cx="8453797" cy="461665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1. </a:t>
            </a:r>
            <a:r>
              <a:rPr lang="en-US" sz="2400" dirty="0">
                <a:hlinkClick r:id="rId4" action="ppaction://hlinksldjump"/>
              </a:rPr>
              <a:t>Uso interactivo de aplicaciones de rutinas de descanso</a:t>
            </a:r>
            <a:endParaRPr lang="el-GR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54F5AA-F28C-4567-C48D-9FB27EBEFD95}"/>
              </a:ext>
            </a:extLst>
          </p:cNvPr>
          <p:cNvSpPr txBox="1"/>
          <p:nvPr/>
        </p:nvSpPr>
        <p:spPr>
          <a:xfrm>
            <a:off x="1488397" y="2798990"/>
            <a:ext cx="5962270" cy="471604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tx1"/>
                </a:solidFill>
                <a:effectLst/>
              </a:rPr>
              <a:t>2. </a:t>
            </a:r>
            <a:r>
              <a:rPr lang="en-US" sz="2400" dirty="0">
                <a:solidFill>
                  <a:schemeClr val="tx1"/>
                </a:solidFill>
                <a:effectLst/>
                <a:hlinkClick r:id="rId5" action="ppaction://hlinksldjump"/>
              </a:rPr>
              <a:t>Es hora de pasar a la acción.</a:t>
            </a:r>
            <a:endParaRPr lang="el-GR" sz="2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10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Objetivos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61272D8-C086-4731-B2F4-9D66632A2E33}"/>
              </a:ext>
            </a:extLst>
          </p:cNvPr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2">
            <a:extLst>
              <a:ext uri="{FF2B5EF4-FFF2-40B4-BE49-F238E27FC236}">
                <a16:creationId xmlns:a16="http://schemas.microsoft.com/office/drawing/2014/main" id="{ACBE9AD0-B2F0-4ADA-8F10-B83476743F9C}"/>
              </a:ext>
            </a:extLst>
          </p:cNvPr>
          <p:cNvSpPr txBox="1">
            <a:spLocks/>
          </p:cNvSpPr>
          <p:nvPr/>
        </p:nvSpPr>
        <p:spPr>
          <a:xfrm>
            <a:off x="526419" y="348996"/>
            <a:ext cx="8471838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Aplicaciones de salud para rutinas de descanso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090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4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56DC747-739E-5A0C-94B8-E8F8E974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573079"/>
            <a:ext cx="7872768" cy="34325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Aumentar la concienciación sobre qué es una rutina de descanso y la importancia de una rutina de descanso. </a:t>
            </a:r>
          </a:p>
          <a:p>
            <a:r>
              <a:rPr lang="en-US" dirty="0"/>
              <a:t>Identificar las principales actividades para establecer una rutina de descanso y cómo las aplicaciones de la rutina de descanso pueden contribuir a ello. </a:t>
            </a:r>
          </a:p>
          <a:p>
            <a:r>
              <a:rPr lang="en-US" dirty="0"/>
              <a:t>Comprender los principales conceptos relacionados con las aplicaciones sanitarias y su utilidad para los inmigrantes. </a:t>
            </a:r>
          </a:p>
          <a:p>
            <a:r>
              <a:rPr lang="en-US" dirty="0"/>
              <a:t>Desarrollar habilidades digitales y familiarizarse con el uso de apps de descanso rutinario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2CFF94-6241-3249-9993-85505593B14A}"/>
              </a:ext>
            </a:extLst>
          </p:cNvPr>
          <p:cNvSpPr txBox="1"/>
          <p:nvPr/>
        </p:nvSpPr>
        <p:spPr>
          <a:xfrm>
            <a:off x="8312134" y="6156715"/>
            <a:ext cx="38798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Fuente: Imagen de </a:t>
            </a:r>
            <a:r>
              <a:rPr lang="en-US" sz="1200" dirty="0" err="1">
                <a:hlinkClick r:id="rId3"/>
              </a:rPr>
              <a:t>nuraghies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l-GR" sz="1200" dirty="0"/>
          </a:p>
        </p:txBody>
      </p:sp>
      <p:pic>
        <p:nvPicPr>
          <p:cNvPr id="3" name="Google Shape;479;g2c319d66040_0_178">
            <a:extLst>
              <a:ext uri="{FF2B5EF4-FFF2-40B4-BE49-F238E27FC236}">
                <a16:creationId xmlns:a16="http://schemas.microsoft.com/office/drawing/2014/main" id="{A39686C2-C932-70FD-0E8B-49B2C802640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200" y="2205318"/>
            <a:ext cx="3747247" cy="3875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0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61272D8-C086-4731-B2F4-9D66632A2E33}"/>
              </a:ext>
            </a:extLst>
          </p:cNvPr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2">
            <a:extLst>
              <a:ext uri="{FF2B5EF4-FFF2-40B4-BE49-F238E27FC236}">
                <a16:creationId xmlns:a16="http://schemas.microsoft.com/office/drawing/2014/main" id="{ACBE9AD0-B2F0-4ADA-8F10-B83476743F9C}"/>
              </a:ext>
            </a:extLst>
          </p:cNvPr>
          <p:cNvSpPr txBox="1">
            <a:spLocks/>
          </p:cNvSpPr>
          <p:nvPr/>
        </p:nvSpPr>
        <p:spPr>
          <a:xfrm>
            <a:off x="526419" y="348996"/>
            <a:ext cx="8471838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Aplicaciones de salud para rutinas de descanso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090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4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56DC747-739E-5A0C-94B8-E8F8E974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679405"/>
            <a:ext cx="7872768" cy="3326260"/>
          </a:xfrm>
        </p:spPr>
        <p:txBody>
          <a:bodyPr/>
          <a:lstStyle/>
          <a:p>
            <a:r>
              <a:rPr lang="en-US" dirty="0"/>
              <a:t>Definición de lo que es una rutina de descanso y por qué es importante</a:t>
            </a:r>
          </a:p>
          <a:p>
            <a:r>
              <a:rPr lang="en-US" dirty="0"/>
              <a:t>Explicación de cómo las aplicaciones de rutinas de descanso pueden beneficiar el establecimiento de una rutina de sueño y mejorar el sueño en general. </a:t>
            </a:r>
          </a:p>
          <a:p>
            <a:r>
              <a:rPr lang="en-US" dirty="0"/>
              <a:t>Familiarización y capacidad para navegar por diferentes aplicaciones de rutinas de descanso e integrarlas en la vida diaria. </a:t>
            </a:r>
          </a:p>
        </p:txBody>
      </p:sp>
      <p:sp>
        <p:nvSpPr>
          <p:cNvPr id="10" name="Τίτλος 10">
            <a:extLst>
              <a:ext uri="{FF2B5EF4-FFF2-40B4-BE49-F238E27FC236}">
                <a16:creationId xmlns:a16="http://schemas.microsoft.com/office/drawing/2014/main" id="{13C44F75-00E7-4A9C-B719-42ECF03F9CEF}"/>
              </a:ext>
            </a:extLst>
          </p:cNvPr>
          <p:cNvSpPr txBox="1">
            <a:spLocks/>
          </p:cNvSpPr>
          <p:nvPr/>
        </p:nvSpPr>
        <p:spPr>
          <a:xfrm>
            <a:off x="536509" y="1352412"/>
            <a:ext cx="10515600" cy="618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03864"/>
                </a:solidFill>
              </a:rPr>
              <a:t>Competencias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92279B7-551E-527C-59A3-A139DFC79500}"/>
              </a:ext>
            </a:extLst>
          </p:cNvPr>
          <p:cNvSpPr/>
          <p:nvPr/>
        </p:nvSpPr>
        <p:spPr>
          <a:xfrm>
            <a:off x="3419912" y="6129356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Imagen de </a:t>
            </a:r>
            <a:r>
              <a:rPr lang="en-US" sz="1200" dirty="0" err="1">
                <a:hlinkClick r:id="rId3"/>
              </a:rPr>
              <a:t>vectorjuice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n-US" sz="1200" dirty="0"/>
          </a:p>
        </p:txBody>
      </p:sp>
      <p:pic>
        <p:nvPicPr>
          <p:cNvPr id="3" name="Google Shape;190;g2c07f5df07d_0_263">
            <a:extLst>
              <a:ext uri="{FF2B5EF4-FFF2-40B4-BE49-F238E27FC236}">
                <a16:creationId xmlns:a16="http://schemas.microsoft.com/office/drawing/2014/main" id="{50D37B07-666A-A956-9B58-FE703D77ADB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128" t="10193" r="8041" b="10723"/>
          <a:stretch/>
        </p:blipFill>
        <p:spPr>
          <a:xfrm>
            <a:off x="7570694" y="1842247"/>
            <a:ext cx="4621306" cy="4163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31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mbition abstract concept">
            <a:extLst>
              <a:ext uri="{FF2B5EF4-FFF2-40B4-BE49-F238E27FC236}">
                <a16:creationId xmlns:a16="http://schemas.microsoft.com/office/drawing/2014/main" id="{0629C4BE-F03E-CE6A-70C8-380F8E19A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62" y="1079999"/>
            <a:ext cx="5517062" cy="53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79998"/>
            <a:ext cx="10515600" cy="893179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C01E24"/>
                </a:solidFill>
              </a:rPr>
              <a:t>4.2.1</a:t>
            </a:r>
            <a:r>
              <a:rPr lang="en-US" dirty="0">
                <a:solidFill>
                  <a:srgbClr val="C01E24"/>
                </a:solidFill>
              </a:rPr>
              <a:t/>
            </a:r>
            <a:br>
              <a:rPr lang="en-US" dirty="0">
                <a:solidFill>
                  <a:srgbClr val="C01E24"/>
                </a:solidFill>
              </a:rPr>
            </a:br>
            <a:r>
              <a:rPr lang="en-US" dirty="0">
                <a:solidFill>
                  <a:srgbClr val="C01E24"/>
                </a:solidFill>
              </a:rPr>
              <a:t>Uso interactivo de aplicaciones de rutinas de descanso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546430"/>
            <a:ext cx="8805919" cy="3231572"/>
          </a:xfrm>
        </p:spPr>
        <p:txBody>
          <a:bodyPr anchor="t"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  <a:p>
            <a:endParaRPr lang="en-US" sz="2200" dirty="0">
              <a:solidFill>
                <a:srgbClr val="203864"/>
              </a:solidFill>
              <a:sym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Explorar una aplicación específica de la rutina de descanso de forma interactiva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Probar de forma práctica las funciones de la aplicación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Compartir experiencias y lecciones aprendidas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b="0" dirty="0">
              <a:solidFill>
                <a:srgbClr val="203864"/>
              </a:solidFill>
              <a:sym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b="0" dirty="0">
              <a:solidFill>
                <a:srgbClr val="203864"/>
              </a:solidFill>
              <a:sym typeface="Arial" panose="020B0604020202020204" pitchFamily="34" charset="0"/>
            </a:endParaRPr>
          </a:p>
          <a:p>
            <a:endParaRPr lang="en-US" sz="2200" b="0" dirty="0">
              <a:solidFill>
                <a:srgbClr val="203864"/>
              </a:solidFill>
              <a:sym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AE7BD1-51DF-F5A5-DDBE-6B6217B2D6A3}"/>
              </a:ext>
            </a:extLst>
          </p:cNvPr>
          <p:cNvSpPr txBox="1"/>
          <p:nvPr/>
        </p:nvSpPr>
        <p:spPr>
          <a:xfrm>
            <a:off x="6000589" y="6199679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00289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08E4E2-A5FB-9BEA-481A-82B8688F8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BetterSleep</a:t>
            </a:r>
            <a:r>
              <a:rPr lang="en-US" dirty="0"/>
              <a:t>: La aplicación que exploraremos en este módulo </a:t>
            </a:r>
            <a:endParaRPr lang="el-GR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C7A43A-0A65-4094-8BF5-F8273F109E42}"/>
              </a:ext>
            </a:extLst>
          </p:cNvPr>
          <p:cNvCxnSpPr>
            <a:cxnSpLocks/>
          </p:cNvCxnSpPr>
          <p:nvPr/>
        </p:nvCxnSpPr>
        <p:spPr>
          <a:xfrm>
            <a:off x="4423459" y="1761694"/>
            <a:ext cx="0" cy="1387036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654" y="3377185"/>
            <a:ext cx="3101609" cy="24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55C9AF-BDD3-8DB1-4160-D0F59F39D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Encontrar </a:t>
            </a:r>
            <a:r>
              <a:rPr lang="en-US" dirty="0"/>
              <a:t>la aplicación</a:t>
            </a:r>
            <a:endParaRPr lang="el-GR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FAF2E0-827E-41E1-9DAD-9884F018C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8396815" cy="4865977"/>
          </a:xfrm>
        </p:spPr>
        <p:txBody>
          <a:bodyPr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MS PGothic" panose="020B0600070205080204" pitchFamily="34" charset="-128"/>
                <a:cs typeface="+mn-cs"/>
                <a:sym typeface="Arial" panose="020B0604020202020204" pitchFamily="34" charset="0"/>
              </a:rPr>
              <a:t>Ir a Play Store (para Android) o AppStore (para IOS)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200" b="0" dirty="0">
                <a:sym typeface="Arial" panose="020B0604020202020204" pitchFamily="34" charset="0"/>
              </a:rPr>
              <a:t>Busque la aplicación haciendo clic: </a:t>
            </a:r>
            <a:r>
              <a:rPr lang="en-US" sz="2200" b="0" i="1" dirty="0">
                <a:sym typeface="Arial" panose="020B0604020202020204" pitchFamily="34" charset="0"/>
              </a:rPr>
              <a:t>Ciclo del sueño: Sleep </a:t>
            </a:r>
            <a:r>
              <a:rPr lang="en-US" sz="2200" b="0" i="1" dirty="0" smtClean="0">
                <a:sym typeface="Arial" panose="020B0604020202020204" pitchFamily="34" charset="0"/>
              </a:rPr>
              <a:t>Tracker</a:t>
            </a:r>
          </a:p>
          <a:p>
            <a:pPr marL="0" lvl="0" indent="0">
              <a:buNone/>
              <a:defRPr/>
            </a:pPr>
            <a:r>
              <a:rPr lang="en-US" sz="2200" i="1" dirty="0">
                <a:sym typeface="Arial" panose="020B0604020202020204" pitchFamily="34" charset="0"/>
                <a:hlinkClick r:id="rId3"/>
              </a:rPr>
              <a:t>https://</a:t>
            </a:r>
            <a:r>
              <a:rPr lang="en-US" sz="2200" i="1" dirty="0" smtClean="0">
                <a:sym typeface="Arial" panose="020B0604020202020204" pitchFamily="34" charset="0"/>
                <a:hlinkClick r:id="rId3"/>
              </a:rPr>
              <a:t>play.google.com/store/apps/details?id=ipnossoft.rma.free&amp;hl=es</a:t>
            </a:r>
            <a:endParaRPr lang="en-US" sz="2200" b="0" i="1" dirty="0"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MS PGothic" panose="020B0600070205080204" pitchFamily="34" charset="-128"/>
                <a:cs typeface="+mn-cs"/>
                <a:sym typeface="Arial" panose="020B0604020202020204" pitchFamily="34" charset="0"/>
              </a:rPr>
              <a:t>Haga clic en instalar para descargar la aplicación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277" y="3862707"/>
            <a:ext cx="3101609" cy="24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438BB1-EBFF-DF08-529E-5C087145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Aplicación para dormir mejor (1)</a:t>
            </a:r>
            <a:endParaRPr lang="el-GR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FAF2E0-827E-41E1-9DAD-9884F018C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Tx/>
              <a:buNone/>
              <a:tabLst/>
              <a:defRPr/>
            </a:pP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MS PGothic" panose="020B0600070205080204" pitchFamily="34" charset="-128"/>
                <a:cs typeface="+mn-cs"/>
                <a:sym typeface="Arial" panose="020B0604020202020204" pitchFamily="34" charset="0"/>
              </a:rPr>
              <a:t>La aplicación para dormir mejor incluye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MS PGothic" panose="020B0600070205080204" pitchFamily="34" charset="-128"/>
                <a:cs typeface="+mn-cs"/>
                <a:sym typeface="Arial" panose="020B0604020202020204" pitchFamily="34" charset="0"/>
              </a:rPr>
              <a:t>Registro de hábitos de </a:t>
            </a:r>
            <a:r>
              <a:rPr kumimoji="0" lang="en-US" sz="22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MS PGothic" panose="020B0600070205080204" pitchFamily="34" charset="-128"/>
                <a:cs typeface="+mn-cs"/>
                <a:sym typeface="Arial" panose="020B0604020202020204" pitchFamily="34" charset="0"/>
              </a:rPr>
              <a:t>sueño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200" b="0" dirty="0">
                <a:sym typeface="Arial" panose="020B0604020202020204" pitchFamily="34" charset="0"/>
              </a:rPr>
              <a:t>Música y sonidos para relajarse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MS PGothic" panose="020B0600070205080204" pitchFamily="34" charset="-128"/>
                <a:cs typeface="+mn-cs"/>
                <a:sym typeface="Arial" panose="020B0604020202020204" pitchFamily="34" charset="0"/>
              </a:rPr>
              <a:t>Consejos personalizados para dormir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200" b="0" u="none" strike="noStrike" kern="120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237132-F061-4036-B75D-D91635CB8A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30" t="36505" r="70178" b="26525"/>
          <a:stretch/>
        </p:blipFill>
        <p:spPr>
          <a:xfrm>
            <a:off x="7757385" y="2038783"/>
            <a:ext cx="2314936" cy="25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4 2 Health Apps for Rest Routines EXPERIENTIAL TRAINING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pq6hY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CmrqF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KauoWH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CmrqFg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CmrqFi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CmrqFg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Apq6hYFQaV5GsAAABvAAAAHAAAAHVuaXZlcnNhbC9sb2NhbF9zZXR0aW5ncy54bWwNyrEKwkAMANC9XxEySB3Uugn2rpujCK0fENogB7mk9ELRv/e2N7x++GaBnbeSTANezx0C62xL0k/A9/Q43RCKky4kphxQDWGITS82k4zsXmOBVejH28S5wvlJuc4XqbOkAu1B/B6PeInNH1BLAwQUAAIACAAqq6hY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KquoWOohDhNLAAAAbAAAABsAAAB1bml2ZXJzYWwvdW5pdmVyc2FsLnBuZy54bWyzsa/IzVEoSy0qzszPs1Uy1DNQsrfj5bIpKEoty0wtV6gAigEFIUBJoRLINUJwyzNTSjKAQiYmFgjBjNTM9IwSoKiBhRlcVB9oKABQSwECAAAUAAIACACpflBPNmFYAkcDAADhCQAAFAAAAAAAAAABAAAAAAAAAAAAdW5pdmVyc2FsL3BsYXllci54bWxQSwECAAAUAAIACAApq6hYtTf0qBwFAADhEwAAHQAAAAAAAAABAAAAAAB5AwAAdW5pdmVyc2FsL2NvbW1vbl9tZXNzYWdlcy5sbmdQSwECAAAUAAIACAApq6hYFR5gG6MAAAB/AQAALgAAAAAAAAABAAAAAADQCAAAdW5pdmVyc2FsL3BsYXliYWNrX2FuZF9uYXZpZ2F0aW9uX3NldHRpbmdzLnhtbFBLAQIAABQAAgAIACmrqFh0STUfPAQAAAwVAAAnAAAAAAAAAAEAAAAAAL8JAAB1bml2ZXJzYWwvZmxhc2hfcHVibGlzaGluZ19zZXR0aW5ncy54bWxQSwECAAAUAAIACAApq6hYN4uHansDAACsDAAAIQAAAAAAAAABAAAAAABADgAAdW5pdmVyc2FsL2ZsYXNoX3NraW5fc2V0dGluZ3MueG1sUEsBAgAAFAACAAgAKauoWKavViM2BAAAlhQAACYAAAAAAAAAAQAAAAAA+hEAAHVuaXZlcnNhbC9odG1sX3B1Ymxpc2hpbmdfc2V0dGluZ3MueG1sUEsBAgAAFAACAAgAKauoWCYPfuiwAQAAbwYAAB8AAAAAAAAAAQAAAAAAdBYAAHVuaXZlcnNhbC9odG1sX3NraW5fc2V0dGluZ3MuanNQSwECAAAUAAIACAApq6hYFQaV5GsAAABvAAAAHAAAAAAAAAABAAAAAABhGAAAdW5pdmVyc2FsL2xvY2FsX3NldHRpbmdzLnhtbFBLAQIAABQAAgAIACqrqFjCG66ZaBIAAPdNAAAXAAAAAAAAAAAAAAAAAAYZAAB1bml2ZXJzYWwvdW5pdmVyc2FsLnBuZ1BLAQIAABQAAgAIACqrqFjqIQ4TSwAAAGwAAAAbAAAAAAAAAAEAAAAAAKMrAAB1bml2ZXJzYWwvdW5pdmVyc2FsLnBuZy54bWxQSwUGAAAAAAoACgAGAwAAJywAAAAA"/>
  <p:tag name="ISPRING_LMS_API_VERSION" val="SCORM 1.2"/>
  <p:tag name="ISPRING_ULTRA_SCORM_COURSE_ID" val="EB3922D0-A065-48DC-A227-6A0DDAA13C80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PRESENTATION_TITLE" val="ETA4 2 Health Apps for Rest Routines EXPERIENTIAL TRAINING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007F\uFFFD\uFFFD{A396230D-9A3A-426D-B380-67D82CDE4863}&quot;,&quot;C:\\Users\\pantelis\\Documents\\MHAPPS\\Spanish\\ETA 4 translated&quot;]]"/>
  <p:tag name="ISPRING_SCORM_RATE_QUIZZES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4338</TotalTime>
  <Words>637</Words>
  <Application>Microsoft Office PowerPoint</Application>
  <PresentationFormat>Ευρεία οθόνη</PresentationFormat>
  <Paragraphs>112</Paragraphs>
  <Slides>13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25" baseType="lpstr">
      <vt:lpstr>Adobe Gothic Std B</vt:lpstr>
      <vt:lpstr>Abadi Extra Light</vt:lpstr>
      <vt:lpstr>Arial</vt:lpstr>
      <vt:lpstr>Calibri</vt:lpstr>
      <vt:lpstr>Calibri Light</vt:lpstr>
      <vt:lpstr>Courier New</vt:lpstr>
      <vt:lpstr>Gill Sans Nova</vt:lpstr>
      <vt:lpstr>Impact</vt:lpstr>
      <vt:lpstr>MS PGothic</vt:lpstr>
      <vt:lpstr>Roboto</vt:lpstr>
      <vt:lpstr>Wingdings</vt:lpstr>
      <vt:lpstr>Θέμα του Office</vt:lpstr>
      <vt:lpstr>Παρουσίαση του PowerPoint</vt:lpstr>
      <vt:lpstr>Socios</vt:lpstr>
      <vt:lpstr>Sesión de formación experiencial:  Contenido</vt:lpstr>
      <vt:lpstr>Objetivos</vt:lpstr>
      <vt:lpstr>Παρουσίαση του PowerPoint</vt:lpstr>
      <vt:lpstr>4.2.1 Uso interactivo de aplicaciones de rutinas de descanso</vt:lpstr>
      <vt:lpstr>BetterSleep: La aplicación que exploraremos en este módulo </vt:lpstr>
      <vt:lpstr>Encontrar la aplicación</vt:lpstr>
      <vt:lpstr>Aplicación para dormir mejor (1)</vt:lpstr>
      <vt:lpstr>Aplicación para dormir mejor (2)</vt:lpstr>
      <vt:lpstr>Tutorial de la aplicación BetterSleep en YouTube</vt:lpstr>
      <vt:lpstr>Actividad: ¡Hora de pasar a la acción!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ETA4 2 Health Apps for Rest Routines EXPERIENTIAL TRAINING</dc:title>
  <dc:creator>pantelis bbalaouras</dc:creator>
  <cp:keywords>, docId:18B1E640CA4C59338D9F6B1D958C7578</cp:keywords>
  <cp:lastModifiedBy>pantelis</cp:lastModifiedBy>
  <cp:revision>67</cp:revision>
  <dcterms:created xsi:type="dcterms:W3CDTF">2020-06-02T13:31:56Z</dcterms:created>
  <dcterms:modified xsi:type="dcterms:W3CDTF">2024-09-06T15:00:10Z</dcterms:modified>
</cp:coreProperties>
</file>