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5" r:id="rId2"/>
    <p:sldId id="526" r:id="rId3"/>
    <p:sldId id="545" r:id="rId4"/>
    <p:sldId id="420" r:id="rId5"/>
    <p:sldId id="430" r:id="rId6"/>
    <p:sldId id="503" r:id="rId7"/>
    <p:sldId id="505" r:id="rId8"/>
    <p:sldId id="506" r:id="rId9"/>
    <p:sldId id="511" r:id="rId10"/>
    <p:sldId id="512" r:id="rId11"/>
    <p:sldId id="515" r:id="rId12"/>
    <p:sldId id="516" r:id="rId13"/>
    <p:sldId id="546" r:id="rId14"/>
    <p:sldId id="547" r:id="rId15"/>
    <p:sldId id="548" r:id="rId16"/>
    <p:sldId id="404" r:id="rId17"/>
  </p:sldIdLst>
  <p:sldSz cx="12192000" cy="685800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0E5"/>
    <a:srgbClr val="F8F8F8"/>
    <a:srgbClr val="203864"/>
    <a:srgbClr val="ABC7F1"/>
    <a:srgbClr val="ED7D31"/>
    <a:srgbClr val="CFD5EA"/>
    <a:srgbClr val="404040"/>
    <a:srgbClr val="C01E24"/>
    <a:srgbClr val="3F3F3F"/>
    <a:srgbClr val="E3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D1CB5-42CB-44B5-9B4D-E6BCCE114977}" v="10" dt="2024-05-02T08:19:19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4950" autoAdjust="0"/>
  </p:normalViewPr>
  <p:slideViewPr>
    <p:cSldViewPr snapToGrid="0">
      <p:cViewPr varScale="1">
        <p:scale>
          <a:sx n="75" d="100"/>
          <a:sy n="75" d="100"/>
        </p:scale>
        <p:origin x="6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2C017251-CCB4-4880-813E-F8B80D1391BB}"/>
    <pc:docChg chg="custSel modSld modMainMaster">
      <pc:chgData name="pantelis balaouras" userId="25e8755020fc1734" providerId="LiveId" clId="{2C017251-CCB4-4880-813E-F8B80D1391BB}" dt="2024-04-29T14:02:06.814" v="99" actId="20577"/>
      <pc:docMkLst>
        <pc:docMk/>
      </pc:docMkLst>
      <pc:sldChg chg="addSp delSp modSp mod">
        <pc:chgData name="pantelis balaouras" userId="25e8755020fc1734" providerId="LiveId" clId="{2C017251-CCB4-4880-813E-F8B80D1391BB}" dt="2024-04-29T14:01:41.755" v="98" actId="1036"/>
        <pc:sldMkLst>
          <pc:docMk/>
          <pc:sldMk cId="1915799683" sldId="404"/>
        </pc:sldMkLst>
        <pc:picChg chg="add mod">
          <ac:chgData name="pantelis balaouras" userId="25e8755020fc1734" providerId="LiveId" clId="{2C017251-CCB4-4880-813E-F8B80D1391BB}" dt="2024-04-29T14:01:41.755" v="98" actId="1036"/>
          <ac:picMkLst>
            <pc:docMk/>
            <pc:sldMk cId="1915799683" sldId="404"/>
            <ac:picMk id="4" creationId="{4765C832-4D08-1DF3-917E-2418B32AF73A}"/>
          </ac:picMkLst>
        </pc:picChg>
        <pc:picChg chg="del mod">
          <ac:chgData name="pantelis balaouras" userId="25e8755020fc1734" providerId="LiveId" clId="{2C017251-CCB4-4880-813E-F8B80D1391BB}" dt="2024-04-29T14:01:00.351" v="95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2C017251-CCB4-4880-813E-F8B80D1391BB}" dt="2024-04-29T13:54:20.866" v="18" actId="2711"/>
        <pc:sldMkLst>
          <pc:docMk/>
          <pc:sldMk cId="2033093179" sldId="420"/>
        </pc:sldMkLst>
        <pc:spChg chg="mod">
          <ac:chgData name="pantelis balaouras" userId="25e8755020fc1734" providerId="LiveId" clId="{2C017251-CCB4-4880-813E-F8B80D1391BB}" dt="2024-04-29T13:54:20.866" v="18" actId="2711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2C017251-CCB4-4880-813E-F8B80D1391BB}" dt="2024-04-29T13:54:25.421" v="19" actId="6549"/>
        <pc:sldMkLst>
          <pc:docMk/>
          <pc:sldMk cId="1774881352" sldId="430"/>
        </pc:sldMkLst>
        <pc:spChg chg="mod">
          <ac:chgData name="pantelis balaouras" userId="25e8755020fc1734" providerId="LiveId" clId="{2C017251-CCB4-4880-813E-F8B80D1391BB}" dt="2024-04-29T13:54:25.421" v="19" actId="6549"/>
          <ac:spMkLst>
            <pc:docMk/>
            <pc:sldMk cId="1774881352" sldId="430"/>
            <ac:spMk id="4" creationId="{7172F889-611B-4698-955F-B3C78DEA093A}"/>
          </ac:spMkLst>
        </pc:spChg>
      </pc:sldChg>
      <pc:sldChg chg="modSp mod">
        <pc:chgData name="pantelis balaouras" userId="25e8755020fc1734" providerId="LiveId" clId="{2C017251-CCB4-4880-813E-F8B80D1391BB}" dt="2024-04-29T13:53:59.469" v="16" actId="255"/>
        <pc:sldMkLst>
          <pc:docMk/>
          <pc:sldMk cId="4267741932" sldId="503"/>
        </pc:sldMkLst>
        <pc:spChg chg="mod">
          <ac:chgData name="pantelis balaouras" userId="25e8755020fc1734" providerId="LiveId" clId="{2C017251-CCB4-4880-813E-F8B80D1391BB}" dt="2024-04-29T13:53:59.469" v="16" actId="255"/>
          <ac:spMkLst>
            <pc:docMk/>
            <pc:sldMk cId="4267741932" sldId="503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2C017251-CCB4-4880-813E-F8B80D1391BB}" dt="2024-04-29T14:00:31.184" v="93" actId="20577"/>
        <pc:sldMkLst>
          <pc:docMk/>
          <pc:sldMk cId="1278730805" sldId="505"/>
        </pc:sldMkLst>
        <pc:spChg chg="mod">
          <ac:chgData name="pantelis balaouras" userId="25e8755020fc1734" providerId="LiveId" clId="{2C017251-CCB4-4880-813E-F8B80D1391BB}" dt="2024-04-29T14:00:31.184" v="93" actId="20577"/>
          <ac:spMkLst>
            <pc:docMk/>
            <pc:sldMk cId="1278730805" sldId="505"/>
            <ac:spMk id="4" creationId="{00000000-0000-0000-0000-000000000000}"/>
          </ac:spMkLst>
        </pc:spChg>
      </pc:sldChg>
      <pc:sldChg chg="modSp mod">
        <pc:chgData name="pantelis balaouras" userId="25e8755020fc1734" providerId="LiveId" clId="{2C017251-CCB4-4880-813E-F8B80D1391BB}" dt="2024-04-29T13:59:10.539" v="84" actId="6549"/>
        <pc:sldMkLst>
          <pc:docMk/>
          <pc:sldMk cId="3699758299" sldId="515"/>
        </pc:sldMkLst>
        <pc:spChg chg="mod">
          <ac:chgData name="pantelis balaouras" userId="25e8755020fc1734" providerId="LiveId" clId="{2C017251-CCB4-4880-813E-F8B80D1391BB}" dt="2024-04-29T13:59:10.539" v="84" actId="6549"/>
          <ac:spMkLst>
            <pc:docMk/>
            <pc:sldMk cId="3699758299" sldId="515"/>
            <ac:spMk id="4" creationId="{E47D0821-8573-4002-9B33-F43C68A1D403}"/>
          </ac:spMkLst>
        </pc:spChg>
        <pc:spChg chg="mod">
          <ac:chgData name="pantelis balaouras" userId="25e8755020fc1734" providerId="LiveId" clId="{2C017251-CCB4-4880-813E-F8B80D1391BB}" dt="2024-04-29T13:54:47.977" v="20" actId="6549"/>
          <ac:spMkLst>
            <pc:docMk/>
            <pc:sldMk cId="3699758299" sldId="515"/>
            <ac:spMk id="6" creationId="{AA5AE911-E515-48E3-AB8B-121C68B77A58}"/>
          </ac:spMkLst>
        </pc:spChg>
      </pc:sldChg>
      <pc:sldChg chg="modSp mod">
        <pc:chgData name="pantelis balaouras" userId="25e8755020fc1734" providerId="LiveId" clId="{2C017251-CCB4-4880-813E-F8B80D1391BB}" dt="2024-04-29T14:02:06.814" v="99" actId="20577"/>
        <pc:sldMkLst>
          <pc:docMk/>
          <pc:sldMk cId="2650300342" sldId="516"/>
        </pc:sldMkLst>
        <pc:spChg chg="mod">
          <ac:chgData name="pantelis balaouras" userId="25e8755020fc1734" providerId="LiveId" clId="{2C017251-CCB4-4880-813E-F8B80D1391BB}" dt="2024-04-29T13:55:36.590" v="28" actId="14100"/>
          <ac:spMkLst>
            <pc:docMk/>
            <pc:sldMk cId="2650300342" sldId="516"/>
            <ac:spMk id="3" creationId="{00000000-0000-0000-0000-000000000000}"/>
          </ac:spMkLst>
        </pc:spChg>
        <pc:spChg chg="mod">
          <ac:chgData name="pantelis balaouras" userId="25e8755020fc1734" providerId="LiveId" clId="{2C017251-CCB4-4880-813E-F8B80D1391BB}" dt="2024-04-29T14:02:06.814" v="99" actId="20577"/>
          <ac:spMkLst>
            <pc:docMk/>
            <pc:sldMk cId="2650300342" sldId="516"/>
            <ac:spMk id="4" creationId="{00000000-0000-0000-0000-000000000000}"/>
          </ac:spMkLst>
        </pc:spChg>
      </pc:sldChg>
      <pc:sldChg chg="modSp mod">
        <pc:chgData name="pantelis balaouras" userId="25e8755020fc1734" providerId="LiveId" clId="{2C017251-CCB4-4880-813E-F8B80D1391BB}" dt="2024-04-29T13:57:23.599" v="73" actId="1076"/>
        <pc:sldMkLst>
          <pc:docMk/>
          <pc:sldMk cId="261739274" sldId="522"/>
        </pc:sldMkLst>
        <pc:spChg chg="mod">
          <ac:chgData name="pantelis balaouras" userId="25e8755020fc1734" providerId="LiveId" clId="{2C017251-CCB4-4880-813E-F8B80D1391BB}" dt="2024-04-29T13:57:23.599" v="73" actId="1076"/>
          <ac:spMkLst>
            <pc:docMk/>
            <pc:sldMk cId="261739274" sldId="522"/>
            <ac:spMk id="3" creationId="{00000000-0000-0000-0000-000000000000}"/>
          </ac:spMkLst>
        </pc:spChg>
        <pc:spChg chg="mod">
          <ac:chgData name="pantelis balaouras" userId="25e8755020fc1734" providerId="LiveId" clId="{2C017251-CCB4-4880-813E-F8B80D1391BB}" dt="2024-04-29T13:57:19.348" v="72" actId="14100"/>
          <ac:spMkLst>
            <pc:docMk/>
            <pc:sldMk cId="261739274" sldId="522"/>
            <ac:spMk id="4" creationId="{00000000-0000-0000-0000-000000000000}"/>
          </ac:spMkLst>
        </pc:spChg>
      </pc:sldChg>
      <pc:sldChg chg="modSp mod">
        <pc:chgData name="pantelis balaouras" userId="25e8755020fc1734" providerId="LiveId" clId="{2C017251-CCB4-4880-813E-F8B80D1391BB}" dt="2024-04-29T13:50:27.785" v="7" actId="255"/>
        <pc:sldMkLst>
          <pc:docMk/>
          <pc:sldMk cId="1647190231" sldId="525"/>
        </pc:sldMkLst>
        <pc:spChg chg="mod">
          <ac:chgData name="pantelis balaouras" userId="25e8755020fc1734" providerId="LiveId" clId="{2C017251-CCB4-4880-813E-F8B80D1391BB}" dt="2024-04-29T13:50:27.785" v="7" actId="255"/>
          <ac:spMkLst>
            <pc:docMk/>
            <pc:sldMk cId="1647190231" sldId="525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2C017251-CCB4-4880-813E-F8B80D1391BB}" dt="2024-04-29T13:56:04.712" v="54" actId="6549"/>
        <pc:sldMkLst>
          <pc:docMk/>
          <pc:sldMk cId="3735537851" sldId="546"/>
        </pc:sldMkLst>
        <pc:spChg chg="mod">
          <ac:chgData name="pantelis balaouras" userId="25e8755020fc1734" providerId="LiveId" clId="{2C017251-CCB4-4880-813E-F8B80D1391BB}" dt="2024-04-29T13:55:53.379" v="50" actId="1038"/>
          <ac:spMkLst>
            <pc:docMk/>
            <pc:sldMk cId="3735537851" sldId="546"/>
            <ac:spMk id="3" creationId="{00000000-0000-0000-0000-000000000000}"/>
          </ac:spMkLst>
        </pc:spChg>
        <pc:spChg chg="mod">
          <ac:chgData name="pantelis balaouras" userId="25e8755020fc1734" providerId="LiveId" clId="{2C017251-CCB4-4880-813E-F8B80D1391BB}" dt="2024-04-29T13:56:04.712" v="54" actId="6549"/>
          <ac:spMkLst>
            <pc:docMk/>
            <pc:sldMk cId="3735537851" sldId="546"/>
            <ac:spMk id="4" creationId="{00000000-0000-0000-0000-000000000000}"/>
          </ac:spMkLst>
        </pc:spChg>
      </pc:sldChg>
      <pc:sldChg chg="modSp mod">
        <pc:chgData name="pantelis balaouras" userId="25e8755020fc1734" providerId="LiveId" clId="{2C017251-CCB4-4880-813E-F8B80D1391BB}" dt="2024-04-29T13:56:26.666" v="60" actId="6549"/>
        <pc:sldMkLst>
          <pc:docMk/>
          <pc:sldMk cId="3329392746" sldId="547"/>
        </pc:sldMkLst>
        <pc:spChg chg="mod">
          <ac:chgData name="pantelis balaouras" userId="25e8755020fc1734" providerId="LiveId" clId="{2C017251-CCB4-4880-813E-F8B80D1391BB}" dt="2024-04-29T13:56:23.254" v="58" actId="14100"/>
          <ac:spMkLst>
            <pc:docMk/>
            <pc:sldMk cId="3329392746" sldId="547"/>
            <ac:spMk id="3" creationId="{00000000-0000-0000-0000-000000000000}"/>
          </ac:spMkLst>
        </pc:spChg>
        <pc:spChg chg="mod">
          <ac:chgData name="pantelis balaouras" userId="25e8755020fc1734" providerId="LiveId" clId="{2C017251-CCB4-4880-813E-F8B80D1391BB}" dt="2024-04-29T13:56:26.666" v="60" actId="6549"/>
          <ac:spMkLst>
            <pc:docMk/>
            <pc:sldMk cId="3329392746" sldId="547"/>
            <ac:spMk id="4" creationId="{00000000-0000-0000-0000-000000000000}"/>
          </ac:spMkLst>
        </pc:spChg>
      </pc:sldChg>
      <pc:sldChg chg="modSp mod">
        <pc:chgData name="pantelis balaouras" userId="25e8755020fc1734" providerId="LiveId" clId="{2C017251-CCB4-4880-813E-F8B80D1391BB}" dt="2024-04-29T13:56:55.677" v="67" actId="6549"/>
        <pc:sldMkLst>
          <pc:docMk/>
          <pc:sldMk cId="130941406" sldId="548"/>
        </pc:sldMkLst>
        <pc:spChg chg="mod">
          <ac:chgData name="pantelis balaouras" userId="25e8755020fc1734" providerId="LiveId" clId="{2C017251-CCB4-4880-813E-F8B80D1391BB}" dt="2024-04-29T13:56:43.904" v="64" actId="14100"/>
          <ac:spMkLst>
            <pc:docMk/>
            <pc:sldMk cId="130941406" sldId="548"/>
            <ac:spMk id="3" creationId="{00000000-0000-0000-0000-000000000000}"/>
          </ac:spMkLst>
        </pc:spChg>
        <pc:spChg chg="mod">
          <ac:chgData name="pantelis balaouras" userId="25e8755020fc1734" providerId="LiveId" clId="{2C017251-CCB4-4880-813E-F8B80D1391BB}" dt="2024-04-29T13:56:55.677" v="67" actId="6549"/>
          <ac:spMkLst>
            <pc:docMk/>
            <pc:sldMk cId="130941406" sldId="548"/>
            <ac:spMk id="4" creationId="{00000000-0000-0000-0000-000000000000}"/>
          </ac:spMkLst>
        </pc:spChg>
      </pc:sldChg>
      <pc:sldMasterChg chg="modSldLayout">
        <pc:chgData name="pantelis balaouras" userId="25e8755020fc1734" providerId="LiveId" clId="{2C017251-CCB4-4880-813E-F8B80D1391BB}" dt="2024-04-29T14:00:22.079" v="92"/>
        <pc:sldMasterMkLst>
          <pc:docMk/>
          <pc:sldMasterMk cId="1468923052" sldId="2147483648"/>
        </pc:sldMasterMkLst>
        <pc:sldLayoutChg chg="addSp delSp modSp">
          <pc:chgData name="pantelis balaouras" userId="25e8755020fc1734" providerId="LiveId" clId="{2C017251-CCB4-4880-813E-F8B80D1391BB}" dt="2024-04-29T14:00:22.079" v="92"/>
          <pc:sldLayoutMkLst>
            <pc:docMk/>
            <pc:sldMasterMk cId="1468923052" sldId="2147483648"/>
            <pc:sldLayoutMk cId="2577986437" sldId="2147483661"/>
          </pc:sldLayoutMkLst>
          <pc:spChg chg="add mod">
            <ac:chgData name="pantelis balaouras" userId="25e8755020fc1734" providerId="LiveId" clId="{2C017251-CCB4-4880-813E-F8B80D1391BB}" dt="2024-04-29T14:00:22.079" v="92"/>
            <ac:spMkLst>
              <pc:docMk/>
              <pc:sldMasterMk cId="1468923052" sldId="2147483648"/>
              <pc:sldLayoutMk cId="2577986437" sldId="2147483661"/>
              <ac:spMk id="5" creationId="{0CB00539-CE2C-28B7-2DFA-B2784A60F9B9}"/>
            </ac:spMkLst>
          </pc:spChg>
          <pc:spChg chg="del">
            <ac:chgData name="pantelis balaouras" userId="25e8755020fc1734" providerId="LiveId" clId="{2C017251-CCB4-4880-813E-F8B80D1391BB}" dt="2024-04-29T14:00:21.484" v="91" actId="478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addSp delSp modSp">
          <pc:chgData name="pantelis balaouras" userId="25e8755020fc1734" providerId="LiveId" clId="{2C017251-CCB4-4880-813E-F8B80D1391BB}" dt="2024-04-29T14:00:17.167" v="90"/>
          <pc:sldLayoutMkLst>
            <pc:docMk/>
            <pc:sldMasterMk cId="1468923052" sldId="2147483648"/>
            <pc:sldLayoutMk cId="2515741970" sldId="2147483665"/>
          </pc:sldLayoutMkLst>
          <pc:spChg chg="del">
            <ac:chgData name="pantelis balaouras" userId="25e8755020fc1734" providerId="LiveId" clId="{2C017251-CCB4-4880-813E-F8B80D1391BB}" dt="2024-04-29T14:00:16.554" v="89" actId="478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  <pc:spChg chg="add mod">
            <ac:chgData name="pantelis balaouras" userId="25e8755020fc1734" providerId="LiveId" clId="{2C017251-CCB4-4880-813E-F8B80D1391BB}" dt="2024-04-29T14:00:17.167" v="90"/>
            <ac:spMkLst>
              <pc:docMk/>
              <pc:sldMasterMk cId="1468923052" sldId="2147483648"/>
              <pc:sldLayoutMk cId="2515741970" sldId="2147483665"/>
              <ac:spMk id="7" creationId="{1C656A47-CBCB-0BBC-5086-885C9162B482}"/>
            </ac:spMkLst>
          </pc:spChg>
        </pc:sldLayoutChg>
        <pc:sldLayoutChg chg="addSp delSp modSp mod">
          <pc:chgData name="pantelis balaouras" userId="25e8755020fc1734" providerId="LiveId" clId="{2C017251-CCB4-4880-813E-F8B80D1391BB}" dt="2024-04-29T14:00:08.196" v="88" actId="6549"/>
          <pc:sldLayoutMkLst>
            <pc:docMk/>
            <pc:sldMasterMk cId="1468923052" sldId="2147483648"/>
            <pc:sldLayoutMk cId="2336866591" sldId="2147483666"/>
          </pc:sldLayoutMkLst>
          <pc:spChg chg="del">
            <ac:chgData name="pantelis balaouras" userId="25e8755020fc1734" providerId="LiveId" clId="{2C017251-CCB4-4880-813E-F8B80D1391BB}" dt="2024-04-29T14:00:03.594" v="85" actId="478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  <pc:spChg chg="add mod">
            <ac:chgData name="pantelis balaouras" userId="25e8755020fc1734" providerId="LiveId" clId="{2C017251-CCB4-4880-813E-F8B80D1391BB}" dt="2024-04-29T14:00:08.196" v="88" actId="6549"/>
            <ac:spMkLst>
              <pc:docMk/>
              <pc:sldMasterMk cId="1468923052" sldId="2147483648"/>
              <pc:sldLayoutMk cId="2336866591" sldId="2147483666"/>
              <ac:spMk id="6" creationId="{F8C531E1-4735-F0C8-568E-4E3A4327321F}"/>
            </ac:spMkLst>
          </pc:spChg>
        </pc:sldLayoutChg>
      </pc:sldMasterChg>
    </pc:docChg>
  </pc:docChgLst>
  <pc:docChgLst>
    <pc:chgData name="pantelis balaouras" userId="25e8755020fc1734" providerId="LiveId" clId="{53FB36A2-0BCE-4F2D-A33A-56264A57E961}"/>
    <pc:docChg chg="modSld">
      <pc:chgData name="pantelis balaouras" userId="25e8755020fc1734" providerId="LiveId" clId="{53FB36A2-0BCE-4F2D-A33A-56264A57E961}" dt="2024-05-02T09:30:48.048" v="3" actId="14100"/>
      <pc:docMkLst>
        <pc:docMk/>
      </pc:docMkLst>
      <pc:sldChg chg="modSp mod">
        <pc:chgData name="pantelis balaouras" userId="25e8755020fc1734" providerId="LiveId" clId="{53FB36A2-0BCE-4F2D-A33A-56264A57E961}" dt="2024-05-02T09:30:40.266" v="1" actId="14100"/>
        <pc:sldMkLst>
          <pc:docMk/>
          <pc:sldMk cId="2033093179" sldId="420"/>
        </pc:sldMkLst>
        <pc:spChg chg="mod">
          <ac:chgData name="pantelis balaouras" userId="25e8755020fc1734" providerId="LiveId" clId="{53FB36A2-0BCE-4F2D-A33A-56264A57E961}" dt="2024-05-02T09:30:40.266" v="1" actId="14100"/>
          <ac:spMkLst>
            <pc:docMk/>
            <pc:sldMk cId="2033093179" sldId="420"/>
            <ac:spMk id="13" creationId="{ACBE9AD0-B2F0-4ADA-8F10-B83476743F9C}"/>
          </ac:spMkLst>
        </pc:spChg>
      </pc:sldChg>
      <pc:sldChg chg="modSp mod">
        <pc:chgData name="pantelis balaouras" userId="25e8755020fc1734" providerId="LiveId" clId="{53FB36A2-0BCE-4F2D-A33A-56264A57E961}" dt="2024-05-02T09:30:48.048" v="3" actId="14100"/>
        <pc:sldMkLst>
          <pc:docMk/>
          <pc:sldMk cId="1774881352" sldId="430"/>
        </pc:sldMkLst>
        <pc:spChg chg="mod">
          <ac:chgData name="pantelis balaouras" userId="25e8755020fc1734" providerId="LiveId" clId="{53FB36A2-0BCE-4F2D-A33A-56264A57E961}" dt="2024-05-02T09:30:48.048" v="3" actId="14100"/>
          <ac:spMkLst>
            <pc:docMk/>
            <pc:sldMk cId="1774881352" sldId="430"/>
            <ac:spMk id="3" creationId="{1A416ECF-DB8A-24C7-4898-C1A252813BB9}"/>
          </ac:spMkLst>
        </pc:spChg>
      </pc:sldChg>
    </pc:docChg>
  </pc:docChgLst>
  <pc:docChgLst>
    <pc:chgData name="pantelis balaouras" userId="25e8755020fc1734" providerId="LiveId" clId="{DDCD1CB5-42CB-44B5-9B4D-E6BCCE114977}"/>
    <pc:docChg chg="custSel modSld">
      <pc:chgData name="pantelis balaouras" userId="25e8755020fc1734" providerId="LiveId" clId="{DDCD1CB5-42CB-44B5-9B4D-E6BCCE114977}" dt="2024-05-02T08:19:19.126" v="16"/>
      <pc:docMkLst>
        <pc:docMk/>
      </pc:docMkLst>
      <pc:sldChg chg="addSp delSp modSp mod">
        <pc:chgData name="pantelis balaouras" userId="25e8755020fc1734" providerId="LiveId" clId="{DDCD1CB5-42CB-44B5-9B4D-E6BCCE114977}" dt="2024-05-02T08:18:03.473" v="5"/>
        <pc:sldMkLst>
          <pc:docMk/>
          <pc:sldMk cId="2033093179" sldId="420"/>
        </pc:sldMkLst>
        <pc:spChg chg="add mod">
          <ac:chgData name="pantelis balaouras" userId="25e8755020fc1734" providerId="LiveId" clId="{DDCD1CB5-42CB-44B5-9B4D-E6BCCE114977}" dt="2024-05-02T08:18:03.473" v="5"/>
          <ac:spMkLst>
            <pc:docMk/>
            <pc:sldMk cId="2033093179" sldId="420"/>
            <ac:spMk id="2" creationId="{F1E5739B-70AA-F9D9-B688-0BFCD8BDBF8C}"/>
          </ac:spMkLst>
        </pc:spChg>
        <pc:picChg chg="add mod">
          <ac:chgData name="pantelis balaouras" userId="25e8755020fc1734" providerId="LiveId" clId="{DDCD1CB5-42CB-44B5-9B4D-E6BCCE114977}" dt="2024-05-02T08:18:03.473" v="5"/>
          <ac:picMkLst>
            <pc:docMk/>
            <pc:sldMk cId="2033093179" sldId="420"/>
            <ac:picMk id="3" creationId="{671C886E-D7A5-C613-1524-67DA4F7ADC74}"/>
          </ac:picMkLst>
        </pc:picChg>
        <pc:picChg chg="del">
          <ac:chgData name="pantelis balaouras" userId="25e8755020fc1734" providerId="LiveId" clId="{DDCD1CB5-42CB-44B5-9B4D-E6BCCE114977}" dt="2024-05-02T08:17:41.283" v="0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DDCD1CB5-42CB-44B5-9B4D-E6BCCE114977}" dt="2024-05-02T08:18:55.485" v="12" actId="1076"/>
        <pc:sldMkLst>
          <pc:docMk/>
          <pc:sldMk cId="1774881352" sldId="430"/>
        </pc:sldMkLst>
        <pc:spChg chg="add mod">
          <ac:chgData name="pantelis balaouras" userId="25e8755020fc1734" providerId="LiveId" clId="{DDCD1CB5-42CB-44B5-9B4D-E6BCCE114977}" dt="2024-05-02T08:18:16.464" v="6"/>
          <ac:spMkLst>
            <pc:docMk/>
            <pc:sldMk cId="1774881352" sldId="430"/>
            <ac:spMk id="7" creationId="{1E187D40-6698-98E4-4443-0C828CE46E4F}"/>
          </ac:spMkLst>
        </pc:spChg>
        <pc:spChg chg="del">
          <ac:chgData name="pantelis balaouras" userId="25e8755020fc1734" providerId="LiveId" clId="{DDCD1CB5-42CB-44B5-9B4D-E6BCCE114977}" dt="2024-05-02T08:17:46.798" v="2" actId="478"/>
          <ac:spMkLst>
            <pc:docMk/>
            <pc:sldMk cId="1774881352" sldId="430"/>
            <ac:spMk id="10" creationId="{AECE3B70-4253-43C0-A340-9C0B8733C59B}"/>
          </ac:spMkLst>
        </pc:spChg>
        <pc:picChg chg="del">
          <ac:chgData name="pantelis balaouras" userId="25e8755020fc1734" providerId="LiveId" clId="{DDCD1CB5-42CB-44B5-9B4D-E6BCCE114977}" dt="2024-05-02T08:17:43.439" v="1" actId="478"/>
          <ac:picMkLst>
            <pc:docMk/>
            <pc:sldMk cId="1774881352" sldId="430"/>
            <ac:picMk id="6" creationId="{4F9928A1-D69A-4DB3-B985-F69D2FEE1FF6}"/>
          </ac:picMkLst>
        </pc:picChg>
        <pc:picChg chg="add mod">
          <ac:chgData name="pantelis balaouras" userId="25e8755020fc1734" providerId="LiveId" clId="{DDCD1CB5-42CB-44B5-9B4D-E6BCCE114977}" dt="2024-05-02T08:18:55.485" v="12" actId="1076"/>
          <ac:picMkLst>
            <pc:docMk/>
            <pc:sldMk cId="1774881352" sldId="430"/>
            <ac:picMk id="8" creationId="{008DFF2F-B8CE-7742-9889-A7A094CFC1A3}"/>
          </ac:picMkLst>
        </pc:picChg>
      </pc:sldChg>
      <pc:sldChg chg="addSp delSp modSp mod">
        <pc:chgData name="pantelis balaouras" userId="25e8755020fc1734" providerId="LiveId" clId="{DDCD1CB5-42CB-44B5-9B4D-E6BCCE114977}" dt="2024-05-02T08:19:02.220" v="13" actId="1076"/>
        <pc:sldMkLst>
          <pc:docMk/>
          <pc:sldMk cId="4267741932" sldId="503"/>
        </pc:sldMkLst>
        <pc:spChg chg="add mod">
          <ac:chgData name="pantelis balaouras" userId="25e8755020fc1734" providerId="LiveId" clId="{DDCD1CB5-42CB-44B5-9B4D-E6BCCE114977}" dt="2024-05-02T08:18:47.470" v="10" actId="1076"/>
          <ac:spMkLst>
            <pc:docMk/>
            <pc:sldMk cId="4267741932" sldId="503"/>
            <ac:spMk id="3" creationId="{31AA4E52-6AF2-99AA-EE59-36F65DE8F3D5}"/>
          </ac:spMkLst>
        </pc:spChg>
        <pc:spChg chg="del">
          <ac:chgData name="pantelis balaouras" userId="25e8755020fc1734" providerId="LiveId" clId="{DDCD1CB5-42CB-44B5-9B4D-E6BCCE114977}" dt="2024-05-02T08:17:51.547" v="4" actId="478"/>
          <ac:spMkLst>
            <pc:docMk/>
            <pc:sldMk cId="4267741932" sldId="503"/>
            <ac:spMk id="10" creationId="{ED2F4DDC-EDFB-2077-F4D4-7EFCA890F8B7}"/>
          </ac:spMkLst>
        </pc:spChg>
        <pc:picChg chg="add mod">
          <ac:chgData name="pantelis balaouras" userId="25e8755020fc1734" providerId="LiveId" clId="{DDCD1CB5-42CB-44B5-9B4D-E6BCCE114977}" dt="2024-05-02T08:19:02.220" v="13" actId="1076"/>
          <ac:picMkLst>
            <pc:docMk/>
            <pc:sldMk cId="4267741932" sldId="503"/>
            <ac:picMk id="2" creationId="{30CF13ED-F1B3-242B-5FCA-C1DAC7591E9A}"/>
          </ac:picMkLst>
        </pc:picChg>
        <pc:picChg chg="del">
          <ac:chgData name="pantelis balaouras" userId="25e8755020fc1734" providerId="LiveId" clId="{DDCD1CB5-42CB-44B5-9B4D-E6BCCE114977}" dt="2024-05-02T08:17:49.392" v="3" actId="478"/>
          <ac:picMkLst>
            <pc:docMk/>
            <pc:sldMk cId="4267741932" sldId="503"/>
            <ac:picMk id="6146" creationId="{2F61D9A2-E1E6-CBCE-83BF-D172B000C5B7}"/>
          </ac:picMkLst>
        </pc:picChg>
      </pc:sldChg>
      <pc:sldChg chg="addSp delSp modSp mod">
        <pc:chgData name="pantelis balaouras" userId="25e8755020fc1734" providerId="LiveId" clId="{DDCD1CB5-42CB-44B5-9B4D-E6BCCE114977}" dt="2024-05-02T08:19:19.126" v="16"/>
        <pc:sldMkLst>
          <pc:docMk/>
          <pc:sldMk cId="3699758299" sldId="515"/>
        </pc:sldMkLst>
        <pc:spChg chg="add mod">
          <ac:chgData name="pantelis balaouras" userId="25e8755020fc1734" providerId="LiveId" clId="{DDCD1CB5-42CB-44B5-9B4D-E6BCCE114977}" dt="2024-05-02T08:19:19.126" v="16"/>
          <ac:spMkLst>
            <pc:docMk/>
            <pc:sldMk cId="3699758299" sldId="515"/>
            <ac:spMk id="3" creationId="{161F9372-E77A-7B5A-A32E-7875C68027B8}"/>
          </ac:spMkLst>
        </pc:spChg>
        <pc:spChg chg="del">
          <ac:chgData name="pantelis balaouras" userId="25e8755020fc1734" providerId="LiveId" clId="{DDCD1CB5-42CB-44B5-9B4D-E6BCCE114977}" dt="2024-05-02T08:19:17.591" v="15" actId="478"/>
          <ac:spMkLst>
            <pc:docMk/>
            <pc:sldMk cId="3699758299" sldId="515"/>
            <ac:spMk id="10" creationId="{ED2F4DDC-EDFB-2077-F4D4-7EFCA890F8B7}"/>
          </ac:spMkLst>
        </pc:spChg>
        <pc:picChg chg="add mod">
          <ac:chgData name="pantelis balaouras" userId="25e8755020fc1734" providerId="LiveId" clId="{DDCD1CB5-42CB-44B5-9B4D-E6BCCE114977}" dt="2024-05-02T08:19:19.126" v="16"/>
          <ac:picMkLst>
            <pc:docMk/>
            <pc:sldMk cId="3699758299" sldId="515"/>
            <ac:picMk id="2" creationId="{661F150C-CFB9-C3EA-5768-84E09BCBB6A2}"/>
          </ac:picMkLst>
        </pc:picChg>
        <pc:picChg chg="del">
          <ac:chgData name="pantelis balaouras" userId="25e8755020fc1734" providerId="LiveId" clId="{DDCD1CB5-42CB-44B5-9B4D-E6BCCE114977}" dt="2024-05-02T08:19:15.418" v="14" actId="478"/>
          <ac:picMkLst>
            <pc:docMk/>
            <pc:sldMk cId="3699758299" sldId="515"/>
            <ac:picMk id="6146" creationId="{2F61D9A2-E1E6-CBCE-83BF-D172B000C5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26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50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94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947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29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089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443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265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93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72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508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0CB00539-CE2C-28B7-2DFA-B2784A60F9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581591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7.2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Salud de la mujer y aplicaciones pertinentes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1C656A47-CBCB-0BBC-5086-885C9162B4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610423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7.2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Salud de la mujer y aplicaciones pertinentes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6FED98D-FBD1-DFC6-2002-B59379325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F8C531E1-4735-F0C8-568E-4E3A432732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649141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7.2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Salud de la mujer y aplicaciones pertinentes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19.jpg"/><Relationship Id="rId7" Type="http://schemas.openxmlformats.org/officeDocument/2006/relationships/image" Target="../media/image12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7 - Sesión de formación experiencial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(7.2)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Salud de la mujer </a:t>
            </a:r>
            <a:r>
              <a:rPr lang="en-US" sz="4000" b="1" dirty="0">
                <a:solidFill>
                  <a:schemeClr val="tx1"/>
                </a:solidFill>
                <a:effectLst/>
                <a:latin typeface="+mj-lt"/>
              </a:rPr>
              <a:t>y aplicaciones pertinentes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" y="5990147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" y="64201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535583" y="645603"/>
            <a:ext cx="3568788" cy="1358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Cuando abras la aplicación por primera </a:t>
            </a:r>
            <a:r>
              <a:rPr lang="en-GB" dirty="0" err="1"/>
              <a:t>vez</a:t>
            </a:r>
            <a:r>
              <a:rPr lang="en-GB" dirty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/>
              <a:t>hará unas breves preguntas para adaptar el contenido a tu situación personal.</a:t>
            </a:r>
            <a:endParaRPr lang="el-GR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9FB2728E-0C43-42AA-90E1-066C34A2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1" y="2163463"/>
            <a:ext cx="2104745" cy="4285493"/>
          </a:xfrm>
          <a:prstGeom prst="rect">
            <a:avLst/>
          </a:prstGeom>
        </p:spPr>
      </p:pic>
      <p:sp>
        <p:nvSpPr>
          <p:cNvPr id="30" name="Ορθογώνιο 11">
            <a:extLst>
              <a:ext uri="{FF2B5EF4-FFF2-40B4-BE49-F238E27FC236}">
                <a16:creationId xmlns:a16="http://schemas.microsoft.com/office/drawing/2014/main" id="{70E676AB-2458-485F-8CBC-4AE60F9FCCB4}"/>
              </a:ext>
            </a:extLst>
          </p:cNvPr>
          <p:cNvSpPr/>
          <p:nvPr/>
        </p:nvSpPr>
        <p:spPr>
          <a:xfrm>
            <a:off x="3861159" y="2716138"/>
            <a:ext cx="3937338" cy="134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Después de </a:t>
            </a:r>
            <a:r>
              <a:rPr lang="it-IT" sz="2000" dirty="0" err="1"/>
              <a:t>iniciar sesión </a:t>
            </a:r>
            <a:r>
              <a:rPr lang="it-IT" sz="2000" dirty="0"/>
              <a:t>con </a:t>
            </a:r>
            <a:r>
              <a:rPr lang="it-IT" sz="2000" dirty="0" err="1"/>
              <a:t>tu </a:t>
            </a:r>
            <a:r>
              <a:rPr lang="it-IT" sz="2000" dirty="0"/>
              <a:t>nombre de usuario y una dirección de correo electrónico</a:t>
            </a:r>
            <a:r>
              <a:rPr lang="it-IT" sz="2000" dirty="0" err="1"/>
              <a:t>, </a:t>
            </a:r>
            <a:r>
              <a:rPr lang="it-IT" sz="2000" dirty="0"/>
              <a:t>puedes empezar a </a:t>
            </a:r>
            <a:r>
              <a:rPr lang="it-IT" sz="2000" dirty="0" err="1"/>
              <a:t>utilizar </a:t>
            </a:r>
            <a:r>
              <a:rPr lang="it-IT" sz="2000" dirty="0"/>
              <a:t>la aplicación.</a:t>
            </a:r>
            <a:endParaRPr lang="el-GR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A50BB0F-D803-4B60-9FD1-B5A62C623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755" y="297844"/>
            <a:ext cx="2499868" cy="48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7.2.2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dirty="0">
                <a:solidFill>
                  <a:srgbClr val="C01E24"/>
                </a:solidFill>
              </a:rPr>
              <a:t>Integraciones en la vida real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1" y="2849843"/>
            <a:ext cx="5937120" cy="4008158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Ofrecer escenarios reales de cómo las aplicaciones sanitarias </a:t>
            </a:r>
            <a:r>
              <a:rPr lang="en-US" sz="2000" dirty="0"/>
              <a:t>pueden ayudar a la salud de la mujer en general.</a:t>
            </a:r>
          </a:p>
          <a:p>
            <a:pPr lvl="0"/>
            <a:r>
              <a:rPr lang="en-US" sz="2000" dirty="0"/>
              <a:t>Presentar distintos escenarios reales en los que las apps de salud femenina podrían ser beneficiosas.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  <a:buNone/>
            </a:pPr>
            <a:endParaRPr lang="el-GR" sz="2000" dirty="0"/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661F150C-CFB9-C3EA-5768-84E09BCB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8" y="1292034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F9372-E77A-7B5A-A32E-7875C68027B8}"/>
              </a:ext>
            </a:extLst>
          </p:cNvPr>
          <p:cNvSpPr txBox="1"/>
          <p:nvPr/>
        </p:nvSpPr>
        <p:spPr>
          <a:xfrm>
            <a:off x="5523839" y="6146950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997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Escenario 1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B. una mujer de 34 años y M. llevan juntos mucho tiempo</a:t>
            </a:r>
          </a:p>
          <a:p>
            <a:r>
              <a:rPr lang="it-IT" dirty="0"/>
              <a:t>Deciden casarse y quieren organizar una gran ceremonia, invitando a familiares y amigos, y quieren que todo salga perfecto. B. </a:t>
            </a:r>
            <a:r>
              <a:rPr lang="it-IT" dirty="0" err="1"/>
              <a:t>tiene miedo de que su </a:t>
            </a:r>
            <a:r>
              <a:rPr lang="it-IT" dirty="0"/>
              <a:t>abundante flujo </a:t>
            </a:r>
            <a:r>
              <a:rPr lang="it-IT" dirty="0" err="1"/>
              <a:t>menstrual dificulte el </a:t>
            </a:r>
            <a:r>
              <a:rPr lang="it-IT" dirty="0"/>
              <a:t>día. La ceremonia </a:t>
            </a:r>
            <a:r>
              <a:rPr lang="it-IT" dirty="0" err="1"/>
              <a:t>está </a:t>
            </a:r>
            <a:r>
              <a:rPr lang="it-IT" dirty="0"/>
              <a:t>prevista para dentro de </a:t>
            </a:r>
            <a:r>
              <a:rPr lang="it-IT" dirty="0" err="1"/>
              <a:t>unos </a:t>
            </a:r>
            <a:r>
              <a:rPr lang="it-IT" dirty="0"/>
              <a:t>meses.</a:t>
            </a:r>
          </a:p>
          <a:p>
            <a:r>
              <a:rPr lang="en-GB" dirty="0"/>
              <a:t>B. decide descargarse una aplicación de seguimiento del ciclo menstrual para controlar su regla y decidir qué fecha es la más adecuada para la boda.  </a:t>
            </a:r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557998" y="1936750"/>
            <a:ext cx="4599789" cy="5032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/>
              <a:t>Planificar un acontecimiento importante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6503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Escenario 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57999" y="2575938"/>
            <a:ext cx="11059693" cy="3941326"/>
          </a:xfrm>
        </p:spPr>
        <p:txBody>
          <a:bodyPr>
            <a:normAutofit/>
          </a:bodyPr>
          <a:lstStyle/>
          <a:p>
            <a:r>
              <a:rPr lang="en-GB" dirty="0"/>
              <a:t>F. una mujer de 40 años tiene una amiga a la que acaban de diagnosticar un cáncer de mama.</a:t>
            </a:r>
          </a:p>
          <a:p>
            <a:r>
              <a:rPr lang="it-IT" dirty="0"/>
              <a:t>F. </a:t>
            </a:r>
            <a:r>
              <a:rPr lang="it-IT" dirty="0" err="1"/>
              <a:t>tiende </a:t>
            </a:r>
            <a:r>
              <a:rPr lang="it-IT" dirty="0"/>
              <a:t>a ser </a:t>
            </a:r>
            <a:r>
              <a:rPr lang="it-IT" dirty="0" err="1"/>
              <a:t>ligeramente hipocondríaca </a:t>
            </a:r>
            <a:r>
              <a:rPr lang="it-IT" dirty="0"/>
              <a:t>y </a:t>
            </a:r>
            <a:r>
              <a:rPr lang="it-IT" dirty="0" err="1"/>
              <a:t>está muy conmovida </a:t>
            </a:r>
            <a:r>
              <a:rPr lang="it-IT" dirty="0"/>
              <a:t>por </a:t>
            </a:r>
            <a:r>
              <a:rPr lang="it-IT" dirty="0" err="1"/>
              <a:t>esta </a:t>
            </a:r>
            <a:r>
              <a:rPr lang="it-IT" dirty="0"/>
              <a:t>noticia. </a:t>
            </a:r>
            <a:r>
              <a:rPr lang="it-IT" dirty="0" err="1"/>
              <a:t>Empieza a tener malos pensamientos </a:t>
            </a:r>
            <a:r>
              <a:rPr lang="it-IT" dirty="0"/>
              <a:t>y </a:t>
            </a:r>
            <a:r>
              <a:rPr lang="it-IT" dirty="0" err="1"/>
              <a:t>teme que ella también pueda tener cáncer de mama</a:t>
            </a:r>
            <a:r>
              <a:rPr lang="it-IT" dirty="0"/>
              <a:t>. </a:t>
            </a:r>
          </a:p>
          <a:p>
            <a:r>
              <a:rPr lang="en-GB" dirty="0"/>
              <a:t>Otra amiga sugiere a F. que se descargue una aplicación de autoexploración, que puede ayudarla a realizarse un autoexamen, recopilar más información sobre el cáncer de mama y sus posibles síntomas.</a:t>
            </a:r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515005" y="1808162"/>
            <a:ext cx="5157788" cy="5032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Hacer frente a una situación inesperada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735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Escenario 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M. es una joven futura madre que espera su primer hijo en un país extranjero y no habla el idioma local. Su pareja la apoya, pero también es inexperta y tiene dificultades para hablar la lengua local.</a:t>
            </a:r>
          </a:p>
          <a:p>
            <a:r>
              <a:rPr lang="it-IT" dirty="0"/>
              <a:t>M. desea estar </a:t>
            </a:r>
            <a:r>
              <a:rPr lang="it-IT" dirty="0" err="1"/>
              <a:t>lo más preparada posible </a:t>
            </a:r>
            <a:r>
              <a:rPr lang="it-IT" dirty="0"/>
              <a:t>y vivir un </a:t>
            </a:r>
            <a:r>
              <a:rPr lang="it-IT" dirty="0" err="1"/>
              <a:t>embarazo relajado </a:t>
            </a:r>
            <a:r>
              <a:rPr lang="it-IT" dirty="0"/>
              <a:t>y feliz.</a:t>
            </a:r>
          </a:p>
          <a:p>
            <a:r>
              <a:rPr lang="en-GB" dirty="0"/>
              <a:t>Se descarga una aplicación de seguimiento del embarazo porque entiende inglés y puede extraer de ella información útil.</a:t>
            </a:r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574308" y="1808162"/>
            <a:ext cx="4583480" cy="50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Embarazo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33293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Escenario 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R. es una mujer de 49 años en transición a la menopausia.</a:t>
            </a:r>
          </a:p>
          <a:p>
            <a:r>
              <a:rPr lang="it-IT" dirty="0"/>
              <a:t>R. </a:t>
            </a:r>
            <a:r>
              <a:rPr lang="it-IT" dirty="0" err="1"/>
              <a:t>experimenta </a:t>
            </a:r>
            <a:r>
              <a:rPr lang="it-IT" dirty="0"/>
              <a:t>cambios en </a:t>
            </a:r>
            <a:r>
              <a:rPr lang="it-IT" dirty="0" err="1"/>
              <a:t>el ciclo de la perimenopausia </a:t>
            </a:r>
            <a:r>
              <a:rPr lang="it-IT" dirty="0"/>
              <a:t>y le gustaría poder </a:t>
            </a:r>
            <a:r>
              <a:rPr lang="it-IT" dirty="0" err="1"/>
              <a:t>predecir su menstruación, ya que </a:t>
            </a:r>
            <a:r>
              <a:rPr lang="it-IT" dirty="0"/>
              <a:t>antes era </a:t>
            </a:r>
            <a:r>
              <a:rPr lang="it-IT" dirty="0" err="1"/>
              <a:t>muy </a:t>
            </a:r>
            <a:r>
              <a:rPr lang="it-IT" dirty="0"/>
              <a:t>regular.</a:t>
            </a:r>
          </a:p>
          <a:p>
            <a:r>
              <a:rPr lang="en-GB" dirty="0"/>
              <a:t>Se descarga una aplicación para la menopausia, que podría ayudarla a predecir su periodo en función de sus patrones.</a:t>
            </a:r>
          </a:p>
          <a:p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4294967295"/>
          </p:nvPr>
        </p:nvSpPr>
        <p:spPr>
          <a:xfrm>
            <a:off x="574308" y="1808162"/>
            <a:ext cx="4583480" cy="50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Transición a la menopausia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09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4="http://schemas.microsoft.com/office/drawing/2010/main" xmlns:p16="http://schemas.microsoft.com/office/powerpoint/2015/main" xmlns:a16="http://schemas.microsoft.com/office/drawing/2014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completado la sesión de formación experiencial de este 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5400" dirty="0"/>
              <a:t>Sesión de formación experiencial:  Contenido</a:t>
            </a:r>
            <a:endParaRPr lang="el-GR" sz="54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0FF1A-B048-1782-B343-A99D04F3B146}"/>
              </a:ext>
            </a:extLst>
          </p:cNvPr>
          <p:cNvSpPr txBox="1"/>
          <p:nvPr/>
        </p:nvSpPr>
        <p:spPr>
          <a:xfrm>
            <a:off x="1512005" y="2196661"/>
            <a:ext cx="8589426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>
                <a:hlinkClick r:id="rId4" action="ppaction://hlinksldjump"/>
              </a:rPr>
              <a:t>Ejemplos concretos de aplicaciones para la salud de la mujer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9EB8-3320-95F2-102C-FF6CB10284DA}"/>
              </a:ext>
            </a:extLst>
          </p:cNvPr>
          <p:cNvSpPr txBox="1"/>
          <p:nvPr/>
        </p:nvSpPr>
        <p:spPr>
          <a:xfrm>
            <a:off x="1489585" y="2979633"/>
            <a:ext cx="7379111" cy="461665"/>
          </a:xfrm>
          <a:prstGeom prst="rect">
            <a:avLst/>
          </a:prstGeom>
          <a:solidFill>
            <a:srgbClr val="DDE0E5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400"/>
            </a:lvl1pPr>
          </a:lstStyle>
          <a:p>
            <a:r>
              <a:rPr lang="en-US" dirty="0"/>
              <a:t>2. </a:t>
            </a:r>
            <a:r>
              <a:rPr lang="en-US" dirty="0">
                <a:hlinkClick r:id="rId5" action="ppaction://hlinksldjump"/>
              </a:rPr>
              <a:t>Integraciones en la vida real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04349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Salud femenina y aplicaciones de salud relevantes 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7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30013"/>
            <a:ext cx="7872768" cy="3075652"/>
          </a:xfrm>
        </p:spPr>
        <p:txBody>
          <a:bodyPr>
            <a:normAutofit/>
          </a:bodyPr>
          <a:lstStyle/>
          <a:p>
            <a:r>
              <a:rPr lang="it-IT" dirty="0"/>
              <a:t>Ayudar a </a:t>
            </a:r>
            <a:r>
              <a:rPr lang="it-IT" dirty="0" err="1"/>
              <a:t>los alumnos a familiarizarse </a:t>
            </a:r>
            <a:r>
              <a:rPr lang="it-IT" dirty="0"/>
              <a:t>con las aplicaciones de Salud de </a:t>
            </a:r>
            <a:r>
              <a:rPr lang="it-IT" dirty="0" err="1"/>
              <a:t>la Mujer</a:t>
            </a:r>
            <a:r>
              <a:rPr lang="en-GB" dirty="0"/>
              <a:t>.</a:t>
            </a:r>
          </a:p>
          <a:p>
            <a:r>
              <a:rPr lang="en-US" dirty="0"/>
              <a:t>Proporcionar escenarios y situaciones reales de cómo las aplicaciones de salud femenina pueden ayudar a la salud de la </a:t>
            </a:r>
            <a:r>
              <a:rPr lang="en-US" dirty="0" err="1"/>
              <a:t>mujer </a:t>
            </a:r>
            <a:r>
              <a:rPr lang="en-US" dirty="0"/>
              <a:t>en general.</a:t>
            </a: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5739B-70AA-F9D9-B688-0BFCD8BDBF8C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671C886E-D7A5-C613-1524-67DA4F7ADC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0247" y="2208042"/>
            <a:ext cx="3491753" cy="3711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2" y="2604099"/>
            <a:ext cx="6390605" cy="3389345"/>
          </a:xfrm>
        </p:spPr>
        <p:txBody>
          <a:bodyPr>
            <a:noAutofit/>
          </a:bodyPr>
          <a:lstStyle/>
          <a:p>
            <a:r>
              <a:rPr lang="en-GB" sz="2000" dirty="0"/>
              <a:t>Dotar a los participantes de los conocimientos necesarios para beneficiarse del uso de las aplicaciones para la salud de la mujer. </a:t>
            </a:r>
          </a:p>
          <a:p>
            <a:r>
              <a:rPr lang="en-GB" sz="2000" dirty="0"/>
              <a:t>Mejorar las habilidades necesarias para tomar decisiones informadas sobre la selección, utilización e integración de aplicaciones en la vida cotidiana de los participantes, si así lo desean. </a:t>
            </a:r>
          </a:p>
          <a:p>
            <a:endParaRPr lang="en-US" sz="2000" dirty="0"/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C01E24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68918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Salud femenina y </a:t>
            </a:r>
            <a:r>
              <a:rPr lang="en-US" dirty="0">
                <a:solidFill>
                  <a:schemeClr val="tx1"/>
                </a:solidFill>
              </a:rPr>
              <a:t>aplicaciones</a:t>
            </a:r>
            <a:r>
              <a:rPr lang="en-GB" dirty="0">
                <a:solidFill>
                  <a:schemeClr val="tx1"/>
                </a:solidFill>
              </a:rPr>
              <a:t> de salud relevantes 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7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1E187D40-6698-98E4-4443-0C828CE46E4F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008DFF2F-B8CE-7742-9889-A7A094CFC1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97981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30CF13ED-F1B3-242B-5FCA-C1DAC759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38" y="1292034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el-GR" sz="2700" dirty="0">
                <a:solidFill>
                  <a:srgbClr val="C01E24"/>
                </a:solidFill>
              </a:rPr>
              <a:t>7.2.1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Ejemplos específicos de aplicaciones relacionadas con la salud de la mujer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483" y="2843288"/>
            <a:ext cx="5937120" cy="400815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Conocer los tipos más comunes de Apps de Salud de la Mujer.</a:t>
            </a:r>
          </a:p>
          <a:p>
            <a:pPr fontAlgn="base"/>
            <a:r>
              <a:rPr lang="en-US" sz="2000" dirty="0"/>
              <a:t>Identificar y clasificar el tipo de aplicación, sus principales características y secciones. </a:t>
            </a:r>
          </a:p>
          <a:p>
            <a:pPr fontAlgn="base"/>
            <a:r>
              <a:rPr lang="en-US" sz="2000" dirty="0"/>
              <a:t>Familiarizarse con el uso de una aplicación por primera vez.</a:t>
            </a:r>
          </a:p>
          <a:p>
            <a:pPr lvl="0"/>
            <a:endParaRPr lang="el-G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AA4E52-6AF2-99AA-EE59-36F65DE8F3D5}"/>
              </a:ext>
            </a:extLst>
          </p:cNvPr>
          <p:cNvSpPr txBox="1"/>
          <p:nvPr/>
        </p:nvSpPr>
        <p:spPr>
          <a:xfrm>
            <a:off x="5523839" y="6146950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677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03044" y="113741"/>
            <a:ext cx="6959254" cy="497842"/>
          </a:xfrm>
        </p:spPr>
        <p:txBody>
          <a:bodyPr>
            <a:normAutofit fontScale="90000"/>
          </a:bodyPr>
          <a:lstStyle/>
          <a:p>
            <a:r>
              <a:rPr lang="en-GB" sz="2800" dirty="0" err="1" smtClean="0"/>
              <a:t>Ejemplo</a:t>
            </a:r>
            <a:r>
              <a:rPr lang="en-GB" sz="2800" dirty="0" smtClean="0"/>
              <a:t> 1: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s-ES" sz="2800" dirty="0" smtClean="0"/>
              <a:t>Maya- </a:t>
            </a:r>
            <a:r>
              <a:rPr lang="en-GB" sz="2800" dirty="0" err="1" smtClean="0"/>
              <a:t>Aplicación</a:t>
            </a:r>
            <a:r>
              <a:rPr lang="en-GB" sz="2800" dirty="0" smtClean="0"/>
              <a:t> de </a:t>
            </a:r>
            <a:r>
              <a:rPr lang="en-GB" sz="2800" dirty="0" err="1" smtClean="0"/>
              <a:t>seguimiento</a:t>
            </a:r>
            <a:r>
              <a:rPr lang="en-GB" sz="2800" dirty="0" smtClean="0"/>
              <a:t> de </a:t>
            </a:r>
            <a:r>
              <a:rPr lang="en-GB" sz="2800" dirty="0" err="1" smtClean="0"/>
              <a:t>periodos</a:t>
            </a:r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08801" y="2301655"/>
            <a:ext cx="11678399" cy="3877563"/>
          </a:xfrm>
        </p:spPr>
        <p:txBody>
          <a:bodyPr numCol="2">
            <a:normAutofit fontScale="40000" lnSpcReduction="20000"/>
          </a:bodyPr>
          <a:lstStyle/>
          <a:p>
            <a:pPr marL="0" indent="0" algn="just">
              <a:buNone/>
            </a:pPr>
            <a:r>
              <a:rPr lang="es-ES" sz="4900" dirty="0" smtClean="0"/>
              <a:t>Período </a:t>
            </a:r>
            <a:r>
              <a:rPr lang="es-ES" sz="4900" dirty="0"/>
              <a:t>/ las fases menstruales en un intuitivo código de </a:t>
            </a:r>
            <a:r>
              <a:rPr lang="es-ES" sz="4900" dirty="0" smtClean="0"/>
              <a:t>colores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Automática </a:t>
            </a:r>
            <a:r>
              <a:rPr lang="es-ES" sz="4900" dirty="0"/>
              <a:t>y exacta predicción de </a:t>
            </a:r>
            <a:r>
              <a:rPr lang="es-ES" sz="4900" dirty="0" smtClean="0"/>
              <a:t>fertilidad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Ajuste </a:t>
            </a:r>
            <a:r>
              <a:rPr lang="es-ES" sz="4900" dirty="0"/>
              <a:t>de la duración del ciclo menstrual y la duración del </a:t>
            </a:r>
            <a:r>
              <a:rPr lang="es-ES" sz="4900" dirty="0" smtClean="0"/>
              <a:t>flujo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Hacer </a:t>
            </a:r>
            <a:r>
              <a:rPr lang="es-ES" sz="4900" dirty="0"/>
              <a:t>una copia de seguridad de los datos en la cuenta y sincronizar con varios </a:t>
            </a:r>
            <a:r>
              <a:rPr lang="es-ES" sz="4900" dirty="0" smtClean="0"/>
              <a:t>dispositivos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Protección </a:t>
            </a:r>
            <a:r>
              <a:rPr lang="es-ES" sz="4900" dirty="0"/>
              <a:t>con </a:t>
            </a:r>
            <a:r>
              <a:rPr lang="es-ES" sz="4900" dirty="0" smtClean="0"/>
              <a:t>contraseña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Fácil </a:t>
            </a:r>
            <a:r>
              <a:rPr lang="es-ES" sz="4900" dirty="0"/>
              <a:t>registro de ciclos </a:t>
            </a:r>
            <a:r>
              <a:rPr lang="es-ES" sz="4900" dirty="0" smtClean="0"/>
              <a:t>anteriores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Predicción </a:t>
            </a:r>
            <a:r>
              <a:rPr lang="es-ES" sz="4900" dirty="0"/>
              <a:t>para el comienzo del ciclo en los próximos </a:t>
            </a:r>
            <a:r>
              <a:rPr lang="es-ES" sz="4900" dirty="0" smtClean="0"/>
              <a:t>meses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Opciones </a:t>
            </a:r>
            <a:r>
              <a:rPr lang="es-ES" sz="4900" dirty="0"/>
              <a:t>para cargar amor, peso y </a:t>
            </a:r>
            <a:r>
              <a:rPr lang="es-ES" sz="4900" dirty="0" smtClean="0"/>
              <a:t>temperatura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Opciones </a:t>
            </a:r>
            <a:r>
              <a:rPr lang="es-ES" sz="4900" dirty="0"/>
              <a:t>para registrar los síntomas y estados de </a:t>
            </a:r>
            <a:r>
              <a:rPr lang="es-ES" sz="4900" dirty="0" smtClean="0"/>
              <a:t>ánimo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Gráficos </a:t>
            </a:r>
            <a:r>
              <a:rPr lang="es-ES" sz="4900" dirty="0"/>
              <a:t>para peso y </a:t>
            </a:r>
            <a:r>
              <a:rPr lang="es-ES" sz="4900" dirty="0" smtClean="0"/>
              <a:t>temperatura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Ver </a:t>
            </a:r>
            <a:r>
              <a:rPr lang="es-ES" sz="4900" dirty="0"/>
              <a:t>estadísticas e </a:t>
            </a:r>
            <a:r>
              <a:rPr lang="es-ES" sz="4900" dirty="0" smtClean="0"/>
              <a:t>historial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900" dirty="0" smtClean="0"/>
              <a:t>Configurar </a:t>
            </a:r>
            <a:r>
              <a:rPr lang="es-ES" sz="4900" dirty="0"/>
              <a:t>recordatorios en el calendario del teléfono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n-GB" sz="27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08801" y="1008993"/>
            <a:ext cx="11424745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2000" dirty="0"/>
              <a:t>Esta aplicación permite realizar un seguimiento de los períodos, controlar los síntomas, establecer recordatorios de salud, realizar un seguimiento del embarazo y analizar todo lo relacionado con la salud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pPr algn="l"/>
            <a:r>
              <a:rPr lang="es-ES" b="1" dirty="0" smtClean="0"/>
              <a:t>FUNCIONES:</a:t>
            </a:r>
          </a:p>
        </p:txBody>
      </p:sp>
    </p:spTree>
    <p:extLst>
      <p:ext uri="{BB962C8B-B14F-4D97-AF65-F5344CB8AC3E}">
        <p14:creationId xmlns:p14="http://schemas.microsoft.com/office/powerpoint/2010/main" val="1278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966323"/>
            <a:ext cx="2492186" cy="4393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29" y="1724169"/>
            <a:ext cx="2095320" cy="46146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492" y="405569"/>
            <a:ext cx="2080440" cy="4534293"/>
          </a:xfrm>
          <a:prstGeom prst="rect">
            <a:avLst/>
          </a:prstGeom>
        </p:spPr>
      </p:pic>
      <p:sp>
        <p:nvSpPr>
          <p:cNvPr id="21" name="Ορθογώνιο 19"/>
          <p:cNvSpPr/>
          <p:nvPr/>
        </p:nvSpPr>
        <p:spPr>
          <a:xfrm>
            <a:off x="8142175" y="329708"/>
            <a:ext cx="3040831" cy="1667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/>
              <a:t>También puedes hacer un seguimiento de tus citas y establecer recordatorios para las futuras.</a:t>
            </a:r>
            <a:endParaRPr lang="en-US" sz="2000" dirty="0"/>
          </a:p>
        </p:txBody>
      </p:sp>
      <p:sp>
        <p:nvSpPr>
          <p:cNvPr id="23" name="Ορθογώνιο 19"/>
          <p:cNvSpPr/>
          <p:nvPr/>
        </p:nvSpPr>
        <p:spPr>
          <a:xfrm>
            <a:off x="8052837" y="2510604"/>
            <a:ext cx="3687218" cy="4163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/>
              <a:t>- Realice un seguimiento de su mucosa vaginal : Realice un seguimiento y monitoree su mucosa vaginal para predecir su ovulación</a:t>
            </a:r>
          </a:p>
          <a:p>
            <a:r>
              <a:rPr lang="es-ES" sz="2000"/>
              <a:t/>
            </a:r>
            <a:br>
              <a:rPr lang="es-ES" sz="2000"/>
            </a:br>
            <a:r>
              <a:rPr lang="es-ES"/>
              <a:t>- Diario de intimidad : Marcar los días de intimidad con protección o sin protección</a:t>
            </a:r>
          </a:p>
          <a:p>
            <a:r>
              <a:rPr lang="es-ES" sz="2000"/>
              <a:t/>
            </a:r>
            <a:br>
              <a:rPr lang="es-ES" sz="2000"/>
            </a:br>
            <a:r>
              <a:rPr lang="es-ES"/>
              <a:t>- Recordatorio de la píldora : Un recordatorio de la píldora actualizado con opciones para personalizar la duración</a:t>
            </a:r>
          </a:p>
        </p:txBody>
      </p:sp>
    </p:spTree>
    <p:extLst>
      <p:ext uri="{BB962C8B-B14F-4D97-AF65-F5344CB8AC3E}">
        <p14:creationId xmlns:p14="http://schemas.microsoft.com/office/powerpoint/2010/main" val="27170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Ejemplo 2: 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n-GB" sz="2800" dirty="0"/>
              <a:t>Conozca sus limones - Autoexamen</a:t>
            </a:r>
            <a:endParaRPr lang="el-GR" sz="2400" i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800" dirty="0"/>
              <a:t>App diseñada para mejorar la detección precoz del cáncer de mama y el seguimiento de la menstruación. Es gratuita y no recopila tus datos.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800" dirty="0"/>
              <a:t>Características principales:</a:t>
            </a:r>
          </a:p>
          <a:p>
            <a:pPr>
              <a:lnSpc>
                <a:spcPct val="120000"/>
              </a:lnSpc>
            </a:pPr>
            <a:r>
              <a:rPr lang="en-US" sz="8800" dirty="0"/>
              <a:t> #Aplicación n.º 1 para autoexploraciones mamarias;</a:t>
            </a:r>
          </a:p>
          <a:p>
            <a:pPr>
              <a:lnSpc>
                <a:spcPct val="120000"/>
              </a:lnSpc>
            </a:pPr>
            <a:r>
              <a:rPr lang="en-US" sz="8800" dirty="0"/>
              <a:t> Recordatorios mensuales adaptados a su ciclo mamario;</a:t>
            </a:r>
          </a:p>
          <a:p>
            <a:pPr>
              <a:lnSpc>
                <a:spcPct val="120000"/>
              </a:lnSpc>
            </a:pPr>
            <a:r>
              <a:rPr lang="it-IT" sz="8800" dirty="0"/>
              <a:t> Comprender </a:t>
            </a:r>
            <a:r>
              <a:rPr lang="it-IT" sz="8800" dirty="0" err="1"/>
              <a:t>su </a:t>
            </a:r>
            <a:r>
              <a:rPr lang="it-IT" sz="8800" dirty="0"/>
              <a:t>plan de detección;</a:t>
            </a:r>
          </a:p>
          <a:p>
            <a:pPr>
              <a:lnSpc>
                <a:spcPct val="120000"/>
              </a:lnSpc>
            </a:pPr>
            <a:r>
              <a:rPr lang="en-US" sz="8800" dirty="0"/>
              <a:t> Información sobre factores de riesgo, detalles sobre signos y síntomas, preparación para mamografías y mucho más.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D78D2F-4C50-487E-84D8-A3A8D5B5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28" y="729201"/>
            <a:ext cx="1447800" cy="14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7 2 Women's Health Apps EXPERIENTIAL TRAINNING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6kS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PqR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+pE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PqR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PqR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PqR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6kSZZFQaV5GsAAABvAAAAHAAAAHVuaXZlcnNhbC9sb2NhbF9zZXR0aW5ncy54bWwNyrEKwkAMANC9XxEySB3Uugn2rpujCK0fENogB7mk9ELRv/e2N7x++GaBnbeSTANezx0C62xL0k/A9/Q43RCKky4kphxQDWGITS82k4zsXmOBVejH28S5wvlJuc4XqbOkAu1B/B6PeInNH1BLAwQUAAIACAD7kS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+5EmWeohDhNLAAAAbAAAABsAAAB1bml2ZXJzYWwvdW5pdmVyc2FsLnBuZy54bWyzsa/IzVEoSy0qzszPs1Uy1DNQsrfj5bIpKEoty0wtV6gAigEFIUBJoRLINUJwyzNTSjKAQiYmFgjBjNTM9IwSoKiBhRlcVB9oKABQSwECAAAUAAIACACpflBPNmFYAkcDAADhCQAAFAAAAAAAAAABAAAAAAAAAAAAdW5pdmVyc2FsL3BsYXllci54bWxQSwECAAAUAAIACAD6kSZZtTf0qBwFAADhEwAAHQAAAAAAAAABAAAAAAB5AwAAdW5pdmVyc2FsL2NvbW1vbl9tZXNzYWdlcy5sbmdQSwECAAAUAAIACAD6kSZZFR5gG6MAAAB/AQAALgAAAAAAAAABAAAAAADQCAAAdW5pdmVyc2FsL3BsYXliYWNrX2FuZF9uYXZpZ2F0aW9uX3NldHRpbmdzLnhtbFBLAQIAABQAAgAIAPqRJll0STUfPAQAAAwVAAAnAAAAAAAAAAEAAAAAAL8JAAB1bml2ZXJzYWwvZmxhc2hfcHVibGlzaGluZ19zZXR0aW5ncy54bWxQSwECAAAUAAIACAD6kSZZN4uHansDAACsDAAAIQAAAAAAAAABAAAAAABADgAAdW5pdmVyc2FsL2ZsYXNoX3NraW5fc2V0dGluZ3MueG1sUEsBAgAAFAACAAgA+pEmWaavViM2BAAAlhQAACYAAAAAAAAAAQAAAAAA+hEAAHVuaXZlcnNhbC9odG1sX3B1Ymxpc2hpbmdfc2V0dGluZ3MueG1sUEsBAgAAFAACAAgA+pEmWSYPfuiwAQAAbwYAAB8AAAAAAAAAAQAAAAAAdBYAAHVuaXZlcnNhbC9odG1sX3NraW5fc2V0dGluZ3MuanNQSwECAAAUAAIACAD6kSZZFQaV5GsAAABvAAAAHAAAAAAAAAABAAAAAABhGAAAdW5pdmVyc2FsL2xvY2FsX3NldHRpbmdzLnhtbFBLAQIAABQAAgAIAPuRJlnCG66ZaBIAAPdNAAAXAAAAAAAAAAAAAAAAAAYZAAB1bml2ZXJzYWwvdW5pdmVyc2FsLnBuZ1BLAQIAABQAAgAIAPuRJlnqIQ4TSwAAAGwAAAAbAAAAAAAAAAEAAAAAAKMrAAB1bml2ZXJzYWwvdW5pdmVyc2FsLnBuZy54bWxQSwUGAAAAAAoACgAGAwAAJywAAAAA"/>
  <p:tag name="ISPRING_LMS_API_VERSION" val="SCORM 1.2"/>
  <p:tag name="ISPRING_ULTRA_SCORM_COURSE_ID" val="7661B304-F92D-4D6C-A3DD-F1867347DDD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7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7 2 Women's Health Apps EXPERIENTIAL TRAINNING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14132</TotalTime>
  <Words>1168</Words>
  <Application>Microsoft Office PowerPoint</Application>
  <PresentationFormat>Ευρεία οθόνη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7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Socios</vt:lpstr>
      <vt:lpstr>Sesión de formación experiencial:  Contenido</vt:lpstr>
      <vt:lpstr>Objetivos</vt:lpstr>
      <vt:lpstr>Competencias</vt:lpstr>
      <vt:lpstr>7.2.1 Ejemplos específicos de aplicaciones relacionadas con la salud de la mujer</vt:lpstr>
      <vt:lpstr>Ejemplo 1:  Maya- Aplicación de seguimiento de periodos</vt:lpstr>
      <vt:lpstr>Παρουσίαση του PowerPoint</vt:lpstr>
      <vt:lpstr>Ejemplo 2:  Conozca sus limones - Autoexamen</vt:lpstr>
      <vt:lpstr>Παρουσίαση του PowerPoint</vt:lpstr>
      <vt:lpstr>7.2.2 Integraciones en la vida real</vt:lpstr>
      <vt:lpstr>Escenario 1</vt:lpstr>
      <vt:lpstr>Escenario 2</vt:lpstr>
      <vt:lpstr>Escenario 3</vt:lpstr>
      <vt:lpstr>Escenario 4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ETA7 2 Women's Health Apps EXPERIENTIAL TRAINNING es</dc:title>
  <dc:creator>pantelis bbalaouras</dc:creator>
  <cp:keywords>, docId:CC1CC58C39A8103F803666A808685D3A</cp:keywords>
  <cp:lastModifiedBy>pantelis</cp:lastModifiedBy>
  <cp:revision>1019</cp:revision>
  <dcterms:created xsi:type="dcterms:W3CDTF">2020-06-02T13:31:56Z</dcterms:created>
  <dcterms:modified xsi:type="dcterms:W3CDTF">2024-09-06T15:16:16Z</dcterms:modified>
</cp:coreProperties>
</file>