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57" r:id="rId2"/>
    <p:sldId id="417" r:id="rId3"/>
    <p:sldId id="418" r:id="rId4"/>
    <p:sldId id="437" r:id="rId5"/>
    <p:sldId id="439" r:id="rId6"/>
    <p:sldId id="442" r:id="rId7"/>
    <p:sldId id="444" r:id="rId8"/>
    <p:sldId id="440" r:id="rId9"/>
    <p:sldId id="445" r:id="rId10"/>
    <p:sldId id="452" r:id="rId11"/>
    <p:sldId id="456" r:id="rId12"/>
    <p:sldId id="458" r:id="rId13"/>
    <p:sldId id="459" r:id="rId14"/>
    <p:sldId id="460" r:id="rId15"/>
    <p:sldId id="404" r:id="rId16"/>
  </p:sldIdLst>
  <p:sldSz cx="12192000" cy="6858000"/>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DDE0E5"/>
    <a:srgbClr val="203864"/>
    <a:srgbClr val="ABC7F1"/>
    <a:srgbClr val="ED7D31"/>
    <a:srgbClr val="CFD5EA"/>
    <a:srgbClr val="404040"/>
    <a:srgbClr val="C01E24"/>
    <a:srgbClr val="3F3F3F"/>
    <a:srgbClr val="E3E9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A10022-5FDC-4D79-859D-DF0FECB18ADA}" v="69" dt="2024-05-01T12:04:23.60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6871" autoAdjust="0"/>
  </p:normalViewPr>
  <p:slideViewPr>
    <p:cSldViewPr snapToGrid="0">
      <p:cViewPr varScale="1">
        <p:scale>
          <a:sx n="78" d="100"/>
          <a:sy n="78" d="100"/>
        </p:scale>
        <p:origin x="108" y="35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355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92A10022-5FDC-4D79-859D-DF0FECB18ADA}"/>
    <pc:docChg chg="custSel delSld modSld modMainMaster">
      <pc:chgData name="pantelis balaouras" userId="25e8755020fc1734" providerId="LiveId" clId="{92A10022-5FDC-4D79-859D-DF0FECB18ADA}" dt="2024-05-01T12:04:23.601" v="143" actId="6549"/>
      <pc:docMkLst>
        <pc:docMk/>
      </pc:docMkLst>
      <pc:sldChg chg="del">
        <pc:chgData name="pantelis balaouras" userId="25e8755020fc1734" providerId="LiveId" clId="{92A10022-5FDC-4D79-859D-DF0FECB18ADA}" dt="2024-05-01T11:07:53.842" v="15" actId="47"/>
        <pc:sldMkLst>
          <pc:docMk/>
          <pc:sldMk cId="2363218854" sldId="383"/>
        </pc:sldMkLst>
      </pc:sldChg>
      <pc:sldChg chg="addSp delSp modSp">
        <pc:chgData name="pantelis balaouras" userId="25e8755020fc1734" providerId="LiveId" clId="{92A10022-5FDC-4D79-859D-DF0FECB18ADA}" dt="2024-05-01T11:08:10.316" v="18"/>
        <pc:sldMkLst>
          <pc:docMk/>
          <pc:sldMk cId="1915799683" sldId="404"/>
        </pc:sldMkLst>
        <pc:picChg chg="add mod">
          <ac:chgData name="pantelis balaouras" userId="25e8755020fc1734" providerId="LiveId" clId="{92A10022-5FDC-4D79-859D-DF0FECB18ADA}" dt="2024-05-01T11:08:10.316" v="18"/>
          <ac:picMkLst>
            <pc:docMk/>
            <pc:sldMk cId="1915799683" sldId="404"/>
            <ac:picMk id="3" creationId="{3A00D1BB-9C38-800B-1DDD-52559A4342E3}"/>
          </ac:picMkLst>
        </pc:picChg>
        <pc:picChg chg="del mod">
          <ac:chgData name="pantelis balaouras" userId="25e8755020fc1734" providerId="LiveId" clId="{92A10022-5FDC-4D79-859D-DF0FECB18ADA}" dt="2024-05-01T11:08:02.578" v="17" actId="478"/>
          <ac:picMkLst>
            <pc:docMk/>
            <pc:sldMk cId="1915799683" sldId="404"/>
            <ac:picMk id="2050" creationId="{2AB980B0-03D2-2E64-6760-C23D435A121F}"/>
          </ac:picMkLst>
        </pc:picChg>
      </pc:sldChg>
      <pc:sldChg chg="addSp delSp modSp mod delAnim modAnim">
        <pc:chgData name="pantelis balaouras" userId="25e8755020fc1734" providerId="LiveId" clId="{92A10022-5FDC-4D79-859D-DF0FECB18ADA}" dt="2024-05-01T11:59:28.704" v="81" actId="20577"/>
        <pc:sldMkLst>
          <pc:docMk/>
          <pc:sldMk cId="3998387987" sldId="437"/>
        </pc:sldMkLst>
        <pc:spChg chg="add mod">
          <ac:chgData name="pantelis balaouras" userId="25e8755020fc1734" providerId="LiveId" clId="{92A10022-5FDC-4D79-859D-DF0FECB18ADA}" dt="2024-05-01T11:44:34.806" v="33" actId="1076"/>
          <ac:spMkLst>
            <pc:docMk/>
            <pc:sldMk cId="3998387987" sldId="437"/>
            <ac:spMk id="3" creationId="{17264997-BBDF-1A84-F3D3-701F3ED59250}"/>
          </ac:spMkLst>
        </pc:spChg>
        <pc:spChg chg="mod">
          <ac:chgData name="pantelis balaouras" userId="25e8755020fc1734" providerId="LiveId" clId="{92A10022-5FDC-4D79-859D-DF0FECB18ADA}" dt="2024-05-01T11:59:28.704" v="81" actId="20577"/>
          <ac:spMkLst>
            <pc:docMk/>
            <pc:sldMk cId="3998387987" sldId="437"/>
            <ac:spMk id="4" creationId="{9651827C-5BB0-427C-8C65-8784AC89CEFC}"/>
          </ac:spMkLst>
        </pc:spChg>
        <pc:spChg chg="del">
          <ac:chgData name="pantelis balaouras" userId="25e8755020fc1734" providerId="LiveId" clId="{92A10022-5FDC-4D79-859D-DF0FECB18ADA}" dt="2024-05-01T11:44:29.459" v="32" actId="478"/>
          <ac:spMkLst>
            <pc:docMk/>
            <pc:sldMk cId="3998387987" sldId="437"/>
            <ac:spMk id="5" creationId="{88178301-C8A7-4724-8CF8-344EAE75664C}"/>
          </ac:spMkLst>
        </pc:spChg>
      </pc:sldChg>
      <pc:sldChg chg="addSp delSp modSp mod delAnim modAnim">
        <pc:chgData name="pantelis balaouras" userId="25e8755020fc1734" providerId="LiveId" clId="{92A10022-5FDC-4D79-859D-DF0FECB18ADA}" dt="2024-05-01T11:57:15.069" v="43" actId="1076"/>
        <pc:sldMkLst>
          <pc:docMk/>
          <pc:sldMk cId="3833976795" sldId="439"/>
        </pc:sldMkLst>
        <pc:spChg chg="add mod">
          <ac:chgData name="pantelis balaouras" userId="25e8755020fc1734" providerId="LiveId" clId="{92A10022-5FDC-4D79-859D-DF0FECB18ADA}" dt="2024-05-01T11:56:52.215" v="39" actId="1076"/>
          <ac:spMkLst>
            <pc:docMk/>
            <pc:sldMk cId="3833976795" sldId="439"/>
            <ac:spMk id="2" creationId="{5045F096-306F-A502-A0CD-F942A3196CC0}"/>
          </ac:spMkLst>
        </pc:spChg>
        <pc:spChg chg="add mod">
          <ac:chgData name="pantelis balaouras" userId="25e8755020fc1734" providerId="LiveId" clId="{92A10022-5FDC-4D79-859D-DF0FECB18ADA}" dt="2024-05-01T11:57:15.069" v="43" actId="1076"/>
          <ac:spMkLst>
            <pc:docMk/>
            <pc:sldMk cId="3833976795" sldId="439"/>
            <ac:spMk id="3" creationId="{404C7ADF-8A63-CE66-7BF4-7B2999D8822F}"/>
          </ac:spMkLst>
        </pc:spChg>
        <pc:spChg chg="del">
          <ac:chgData name="pantelis balaouras" userId="25e8755020fc1734" providerId="LiveId" clId="{92A10022-5FDC-4D79-859D-DF0FECB18ADA}" dt="2024-05-01T11:57:07.019" v="42" actId="478"/>
          <ac:spMkLst>
            <pc:docMk/>
            <pc:sldMk cId="3833976795" sldId="439"/>
            <ac:spMk id="5" creationId="{88178301-C8A7-4724-8CF8-344EAE75664C}"/>
          </ac:spMkLst>
        </pc:spChg>
        <pc:spChg chg="del">
          <ac:chgData name="pantelis balaouras" userId="25e8755020fc1734" providerId="LiveId" clId="{92A10022-5FDC-4D79-859D-DF0FECB18ADA}" dt="2024-05-01T11:56:34.978" v="37" actId="478"/>
          <ac:spMkLst>
            <pc:docMk/>
            <pc:sldMk cId="3833976795" sldId="439"/>
            <ac:spMk id="11" creationId="{B08E9EB4-6838-4FCD-B853-E6E51FCAD438}"/>
          </ac:spMkLst>
        </pc:spChg>
      </pc:sldChg>
      <pc:sldChg chg="addSp delSp modSp mod delAnim modAnim">
        <pc:chgData name="pantelis balaouras" userId="25e8755020fc1734" providerId="LiveId" clId="{92A10022-5FDC-4D79-859D-DF0FECB18ADA}" dt="2024-05-01T12:00:16.620" v="88" actId="1076"/>
        <pc:sldMkLst>
          <pc:docMk/>
          <pc:sldMk cId="1072759670" sldId="440"/>
        </pc:sldMkLst>
        <pc:spChg chg="add mod">
          <ac:chgData name="pantelis balaouras" userId="25e8755020fc1734" providerId="LiveId" clId="{92A10022-5FDC-4D79-859D-DF0FECB18ADA}" dt="2024-05-01T12:00:16.620" v="88" actId="1076"/>
          <ac:spMkLst>
            <pc:docMk/>
            <pc:sldMk cId="1072759670" sldId="440"/>
            <ac:spMk id="2" creationId="{2820AE4A-C0AE-8031-8456-F2AC0F597356}"/>
          </ac:spMkLst>
        </pc:spChg>
        <pc:spChg chg="add mod">
          <ac:chgData name="pantelis balaouras" userId="25e8755020fc1734" providerId="LiveId" clId="{92A10022-5FDC-4D79-859D-DF0FECB18ADA}" dt="2024-05-01T12:00:09.475" v="87" actId="1076"/>
          <ac:spMkLst>
            <pc:docMk/>
            <pc:sldMk cId="1072759670" sldId="440"/>
            <ac:spMk id="3" creationId="{40FAAD88-8716-A0B9-716A-49080BB8FEF3}"/>
          </ac:spMkLst>
        </pc:spChg>
        <pc:spChg chg="mod">
          <ac:chgData name="pantelis balaouras" userId="25e8755020fc1734" providerId="LiveId" clId="{92A10022-5FDC-4D79-859D-DF0FECB18ADA}" dt="2024-05-01T11:59:15.593" v="79" actId="6549"/>
          <ac:spMkLst>
            <pc:docMk/>
            <pc:sldMk cId="1072759670" sldId="440"/>
            <ac:spMk id="5" creationId="{88178301-C8A7-4724-8CF8-344EAE75664C}"/>
          </ac:spMkLst>
        </pc:spChg>
        <pc:spChg chg="add mod">
          <ac:chgData name="pantelis balaouras" userId="25e8755020fc1734" providerId="LiveId" clId="{92A10022-5FDC-4D79-859D-DF0FECB18ADA}" dt="2024-05-01T11:59:39.286" v="82" actId="1076"/>
          <ac:spMkLst>
            <pc:docMk/>
            <pc:sldMk cId="1072759670" sldId="440"/>
            <ac:spMk id="6" creationId="{27DAFA60-08FF-E63C-EBDB-145DF7E796E3}"/>
          </ac:spMkLst>
        </pc:spChg>
        <pc:spChg chg="del">
          <ac:chgData name="pantelis balaouras" userId="25e8755020fc1734" providerId="LiveId" clId="{92A10022-5FDC-4D79-859D-DF0FECB18ADA}" dt="2024-05-01T12:00:03.661" v="85" actId="478"/>
          <ac:spMkLst>
            <pc:docMk/>
            <pc:sldMk cId="1072759670" sldId="440"/>
            <ac:spMk id="10" creationId="{E448F981-31BC-4A5C-A52A-2CB296CA1B95}"/>
          </ac:spMkLst>
        </pc:spChg>
        <pc:spChg chg="del">
          <ac:chgData name="pantelis balaouras" userId="25e8755020fc1734" providerId="LiveId" clId="{92A10022-5FDC-4D79-859D-DF0FECB18ADA}" dt="2024-05-01T11:59:12.353" v="78" actId="478"/>
          <ac:spMkLst>
            <pc:docMk/>
            <pc:sldMk cId="1072759670" sldId="440"/>
            <ac:spMk id="11" creationId="{B08E9EB4-6838-4FCD-B853-E6E51FCAD438}"/>
          </ac:spMkLst>
        </pc:spChg>
        <pc:spChg chg="del mod">
          <ac:chgData name="pantelis balaouras" userId="25e8755020fc1734" providerId="LiveId" clId="{92A10022-5FDC-4D79-859D-DF0FECB18ADA}" dt="2024-05-01T12:00:05.098" v="86" actId="478"/>
          <ac:spMkLst>
            <pc:docMk/>
            <pc:sldMk cId="1072759670" sldId="440"/>
            <ac:spMk id="12" creationId="{330EFFD1-979D-4EE1-BDD9-918267F048CC}"/>
          </ac:spMkLst>
        </pc:spChg>
      </pc:sldChg>
      <pc:sldChg chg="modSp mod">
        <pc:chgData name="pantelis balaouras" userId="25e8755020fc1734" providerId="LiveId" clId="{92A10022-5FDC-4D79-859D-DF0FECB18ADA}" dt="2024-05-01T12:04:23.601" v="143" actId="6549"/>
        <pc:sldMkLst>
          <pc:docMk/>
          <pc:sldMk cId="2063507733" sldId="442"/>
        </pc:sldMkLst>
        <pc:spChg chg="mod">
          <ac:chgData name="pantelis balaouras" userId="25e8755020fc1734" providerId="LiveId" clId="{92A10022-5FDC-4D79-859D-DF0FECB18ADA}" dt="2024-05-01T12:04:23.601" v="143" actId="6549"/>
          <ac:spMkLst>
            <pc:docMk/>
            <pc:sldMk cId="2063507733" sldId="442"/>
            <ac:spMk id="5" creationId="{88178301-C8A7-4724-8CF8-344EAE75664C}"/>
          </ac:spMkLst>
        </pc:spChg>
        <pc:spChg chg="mod">
          <ac:chgData name="pantelis balaouras" userId="25e8755020fc1734" providerId="LiveId" clId="{92A10022-5FDC-4D79-859D-DF0FECB18ADA}" dt="2024-05-01T11:57:38.012" v="55" actId="20577"/>
          <ac:spMkLst>
            <pc:docMk/>
            <pc:sldMk cId="2063507733" sldId="442"/>
            <ac:spMk id="10" creationId="{E448F981-31BC-4A5C-A52A-2CB296CA1B95}"/>
          </ac:spMkLst>
        </pc:spChg>
      </pc:sldChg>
      <pc:sldChg chg="addSp delSp modSp mod delAnim modAnim">
        <pc:chgData name="pantelis balaouras" userId="25e8755020fc1734" providerId="LiveId" clId="{92A10022-5FDC-4D79-859D-DF0FECB18ADA}" dt="2024-05-01T11:58:26.063" v="68" actId="1076"/>
        <pc:sldMkLst>
          <pc:docMk/>
          <pc:sldMk cId="3053928393" sldId="444"/>
        </pc:sldMkLst>
        <pc:spChg chg="add mod">
          <ac:chgData name="pantelis balaouras" userId="25e8755020fc1734" providerId="LiveId" clId="{92A10022-5FDC-4D79-859D-DF0FECB18ADA}" dt="2024-05-01T11:58:26.063" v="68" actId="1076"/>
          <ac:spMkLst>
            <pc:docMk/>
            <pc:sldMk cId="3053928393" sldId="444"/>
            <ac:spMk id="2" creationId="{A45518AA-F061-EE6C-06B7-F594F1AC7F8C}"/>
          </ac:spMkLst>
        </pc:spChg>
        <pc:spChg chg="del">
          <ac:chgData name="pantelis balaouras" userId="25e8755020fc1734" providerId="LiveId" clId="{92A10022-5FDC-4D79-859D-DF0FECB18ADA}" dt="2024-05-01T11:58:16.508" v="67" actId="478"/>
          <ac:spMkLst>
            <pc:docMk/>
            <pc:sldMk cId="3053928393" sldId="444"/>
            <ac:spMk id="10" creationId="{E448F981-31BC-4A5C-A52A-2CB296CA1B95}"/>
          </ac:spMkLst>
        </pc:spChg>
      </pc:sldChg>
      <pc:sldChg chg="modSp mod">
        <pc:chgData name="pantelis balaouras" userId="25e8755020fc1734" providerId="LiveId" clId="{92A10022-5FDC-4D79-859D-DF0FECB18ADA}" dt="2024-05-01T12:00:57.899" v="109" actId="6549"/>
        <pc:sldMkLst>
          <pc:docMk/>
          <pc:sldMk cId="1769676193" sldId="452"/>
        </pc:sldMkLst>
        <pc:spChg chg="mod">
          <ac:chgData name="pantelis balaouras" userId="25e8755020fc1734" providerId="LiveId" clId="{92A10022-5FDC-4D79-859D-DF0FECB18ADA}" dt="2024-05-01T12:00:57.899" v="109" actId="6549"/>
          <ac:spMkLst>
            <pc:docMk/>
            <pc:sldMk cId="1769676193" sldId="452"/>
            <ac:spMk id="5" creationId="{88178301-C8A7-4724-8CF8-344EAE75664C}"/>
          </ac:spMkLst>
        </pc:spChg>
        <pc:spChg chg="mod">
          <ac:chgData name="pantelis balaouras" userId="25e8755020fc1734" providerId="LiveId" clId="{92A10022-5FDC-4D79-859D-DF0FECB18ADA}" dt="2024-05-01T12:00:51.231" v="100" actId="20577"/>
          <ac:spMkLst>
            <pc:docMk/>
            <pc:sldMk cId="1769676193" sldId="452"/>
            <ac:spMk id="10" creationId="{E448F981-31BC-4A5C-A52A-2CB296CA1B95}"/>
          </ac:spMkLst>
        </pc:spChg>
      </pc:sldChg>
      <pc:sldChg chg="addSp delSp modSp mod delAnim modAnim">
        <pc:chgData name="pantelis balaouras" userId="25e8755020fc1734" providerId="LiveId" clId="{92A10022-5FDC-4D79-859D-DF0FECB18ADA}" dt="2024-05-01T12:02:03.067" v="125" actId="1076"/>
        <pc:sldMkLst>
          <pc:docMk/>
          <pc:sldMk cId="2417493894" sldId="456"/>
        </pc:sldMkLst>
        <pc:spChg chg="add mod">
          <ac:chgData name="pantelis balaouras" userId="25e8755020fc1734" providerId="LiveId" clId="{92A10022-5FDC-4D79-859D-DF0FECB18ADA}" dt="2024-05-01T12:01:34.130" v="114" actId="1076"/>
          <ac:spMkLst>
            <pc:docMk/>
            <pc:sldMk cId="2417493894" sldId="456"/>
            <ac:spMk id="2" creationId="{453F1606-7CA3-397D-C6BF-162075F56CBA}"/>
          </ac:spMkLst>
        </pc:spChg>
        <pc:spChg chg="add mod">
          <ac:chgData name="pantelis balaouras" userId="25e8755020fc1734" providerId="LiveId" clId="{92A10022-5FDC-4D79-859D-DF0FECB18ADA}" dt="2024-05-01T12:02:03.067" v="125" actId="1076"/>
          <ac:spMkLst>
            <pc:docMk/>
            <pc:sldMk cId="2417493894" sldId="456"/>
            <ac:spMk id="3" creationId="{CAAE83D5-94E1-E69B-F4FC-8082A441E4B5}"/>
          </ac:spMkLst>
        </pc:spChg>
        <pc:spChg chg="del">
          <ac:chgData name="pantelis balaouras" userId="25e8755020fc1734" providerId="LiveId" clId="{92A10022-5FDC-4D79-859D-DF0FECB18ADA}" dt="2024-05-01T12:01:46.564" v="117" actId="478"/>
          <ac:spMkLst>
            <pc:docMk/>
            <pc:sldMk cId="2417493894" sldId="456"/>
            <ac:spMk id="5" creationId="{88178301-C8A7-4724-8CF8-344EAE75664C}"/>
          </ac:spMkLst>
        </pc:spChg>
        <pc:spChg chg="del">
          <ac:chgData name="pantelis balaouras" userId="25e8755020fc1734" providerId="LiveId" clId="{92A10022-5FDC-4D79-859D-DF0FECB18ADA}" dt="2024-05-01T12:01:26.700" v="113" actId="478"/>
          <ac:spMkLst>
            <pc:docMk/>
            <pc:sldMk cId="2417493894" sldId="456"/>
            <ac:spMk id="11" creationId="{B08E9EB4-6838-4FCD-B853-E6E51FCAD438}"/>
          </ac:spMkLst>
        </pc:spChg>
      </pc:sldChg>
      <pc:sldChg chg="modSp mod">
        <pc:chgData name="pantelis balaouras" userId="25e8755020fc1734" providerId="LiveId" clId="{92A10022-5FDC-4D79-859D-DF0FECB18ADA}" dt="2024-05-01T11:07:49.930" v="14" actId="14100"/>
        <pc:sldMkLst>
          <pc:docMk/>
          <pc:sldMk cId="3540078219" sldId="457"/>
        </pc:sldMkLst>
        <pc:spChg chg="mod">
          <ac:chgData name="pantelis balaouras" userId="25e8755020fc1734" providerId="LiveId" clId="{92A10022-5FDC-4D79-859D-DF0FECB18ADA}" dt="2024-05-01T11:07:49.930" v="14" actId="14100"/>
          <ac:spMkLst>
            <pc:docMk/>
            <pc:sldMk cId="3540078219" sldId="457"/>
            <ac:spMk id="4" creationId="{122BC770-408C-50C8-126F-18790E99F2CB}"/>
          </ac:spMkLst>
        </pc:spChg>
      </pc:sldChg>
      <pc:sldChg chg="addSp delSp modSp mod delAnim modAnim">
        <pc:chgData name="pantelis balaouras" userId="25e8755020fc1734" providerId="LiveId" clId="{92A10022-5FDC-4D79-859D-DF0FECB18ADA}" dt="2024-05-01T12:02:23.348" v="128"/>
        <pc:sldMkLst>
          <pc:docMk/>
          <pc:sldMk cId="920710917" sldId="458"/>
        </pc:sldMkLst>
        <pc:spChg chg="add mod">
          <ac:chgData name="pantelis balaouras" userId="25e8755020fc1734" providerId="LiveId" clId="{92A10022-5FDC-4D79-859D-DF0FECB18ADA}" dt="2024-05-01T12:02:23.348" v="128"/>
          <ac:spMkLst>
            <pc:docMk/>
            <pc:sldMk cId="920710917" sldId="458"/>
            <ac:spMk id="2" creationId="{C76CDE12-5511-424D-19B5-5EC439569320}"/>
          </ac:spMkLst>
        </pc:spChg>
        <pc:spChg chg="add mod">
          <ac:chgData name="pantelis balaouras" userId="25e8755020fc1734" providerId="LiveId" clId="{92A10022-5FDC-4D79-859D-DF0FECB18ADA}" dt="2024-05-01T12:02:23.348" v="128"/>
          <ac:spMkLst>
            <pc:docMk/>
            <pc:sldMk cId="920710917" sldId="458"/>
            <ac:spMk id="3" creationId="{7DCD47D7-0C88-2FEC-FD06-BC192015A4F3}"/>
          </ac:spMkLst>
        </pc:spChg>
        <pc:spChg chg="del">
          <ac:chgData name="pantelis balaouras" userId="25e8755020fc1734" providerId="LiveId" clId="{92A10022-5FDC-4D79-859D-DF0FECB18ADA}" dt="2024-05-01T12:02:20.396" v="126" actId="478"/>
          <ac:spMkLst>
            <pc:docMk/>
            <pc:sldMk cId="920710917" sldId="458"/>
            <ac:spMk id="5" creationId="{88178301-C8A7-4724-8CF8-344EAE75664C}"/>
          </ac:spMkLst>
        </pc:spChg>
        <pc:spChg chg="del">
          <ac:chgData name="pantelis balaouras" userId="25e8755020fc1734" providerId="LiveId" clId="{92A10022-5FDC-4D79-859D-DF0FECB18ADA}" dt="2024-05-01T12:02:22.016" v="127" actId="478"/>
          <ac:spMkLst>
            <pc:docMk/>
            <pc:sldMk cId="920710917" sldId="458"/>
            <ac:spMk id="10" creationId="{E448F981-31BC-4A5C-A52A-2CB296CA1B95}"/>
          </ac:spMkLst>
        </pc:spChg>
      </pc:sldChg>
      <pc:sldChg chg="addSp delSp modSp mod delAnim modAnim">
        <pc:chgData name="pantelis balaouras" userId="25e8755020fc1734" providerId="LiveId" clId="{92A10022-5FDC-4D79-859D-DF0FECB18ADA}" dt="2024-05-01T12:03:51.456" v="141" actId="1076"/>
        <pc:sldMkLst>
          <pc:docMk/>
          <pc:sldMk cId="2364836531" sldId="459"/>
        </pc:sldMkLst>
        <pc:spChg chg="add mod">
          <ac:chgData name="pantelis balaouras" userId="25e8755020fc1734" providerId="LiveId" clId="{92A10022-5FDC-4D79-859D-DF0FECB18ADA}" dt="2024-05-01T12:03:35.558" v="138" actId="1076"/>
          <ac:spMkLst>
            <pc:docMk/>
            <pc:sldMk cId="2364836531" sldId="459"/>
            <ac:spMk id="2" creationId="{125F46EE-6CDA-8890-2C52-D9C9E385EB0C}"/>
          </ac:spMkLst>
        </pc:spChg>
        <pc:spChg chg="add mod">
          <ac:chgData name="pantelis balaouras" userId="25e8755020fc1734" providerId="LiveId" clId="{92A10022-5FDC-4D79-859D-DF0FECB18ADA}" dt="2024-05-01T12:03:16.580" v="135" actId="1076"/>
          <ac:spMkLst>
            <pc:docMk/>
            <pc:sldMk cId="2364836531" sldId="459"/>
            <ac:spMk id="3" creationId="{0F4E5BB2-8B66-2676-A3B1-75DE3D29E88D}"/>
          </ac:spMkLst>
        </pc:spChg>
        <pc:spChg chg="mod">
          <ac:chgData name="pantelis balaouras" userId="25e8755020fc1734" providerId="LiveId" clId="{92A10022-5FDC-4D79-859D-DF0FECB18ADA}" dt="2024-05-01T12:03:51.456" v="141" actId="1076"/>
          <ac:spMkLst>
            <pc:docMk/>
            <pc:sldMk cId="2364836531" sldId="459"/>
            <ac:spMk id="10" creationId="{E448F981-31BC-4A5C-A52A-2CB296CA1B95}"/>
          </ac:spMkLst>
        </pc:spChg>
        <pc:spChg chg="del">
          <ac:chgData name="pantelis balaouras" userId="25e8755020fc1734" providerId="LiveId" clId="{92A10022-5FDC-4D79-859D-DF0FECB18ADA}" dt="2024-05-01T12:03:45.553" v="140" actId="478"/>
          <ac:spMkLst>
            <pc:docMk/>
            <pc:sldMk cId="2364836531" sldId="459"/>
            <ac:spMk id="11" creationId="{B08E9EB4-6838-4FCD-B853-E6E51FCAD438}"/>
          </ac:spMkLst>
        </pc:spChg>
        <pc:spChg chg="del">
          <ac:chgData name="pantelis balaouras" userId="25e8755020fc1734" providerId="LiveId" clId="{92A10022-5FDC-4D79-859D-DF0FECB18ADA}" dt="2024-05-01T12:03:27.539" v="137" actId="478"/>
          <ac:spMkLst>
            <pc:docMk/>
            <pc:sldMk cId="2364836531" sldId="459"/>
            <ac:spMk id="12" creationId="{330EFFD1-979D-4EE1-BDD9-918267F048CC}"/>
          </ac:spMkLst>
        </pc:spChg>
      </pc:sldChg>
      <pc:sldChg chg="addSp delSp modSp mod delAnim modAnim">
        <pc:chgData name="pantelis balaouras" userId="25e8755020fc1734" providerId="LiveId" clId="{92A10022-5FDC-4D79-859D-DF0FECB18ADA}" dt="2024-05-01T12:04:11.936" v="142" actId="6549"/>
        <pc:sldMkLst>
          <pc:docMk/>
          <pc:sldMk cId="1891001830" sldId="460"/>
        </pc:sldMkLst>
        <pc:spChg chg="add mod">
          <ac:chgData name="pantelis balaouras" userId="25e8755020fc1734" providerId="LiveId" clId="{92A10022-5FDC-4D79-859D-DF0FECB18ADA}" dt="2024-05-01T12:04:11.936" v="142" actId="6549"/>
          <ac:spMkLst>
            <pc:docMk/>
            <pc:sldMk cId="1891001830" sldId="460"/>
            <ac:spMk id="2" creationId="{2B18EBC2-C597-E149-F7FB-2325398F777F}"/>
          </ac:spMkLst>
        </pc:spChg>
        <pc:spChg chg="add mod">
          <ac:chgData name="pantelis balaouras" userId="25e8755020fc1734" providerId="LiveId" clId="{92A10022-5FDC-4D79-859D-DF0FECB18ADA}" dt="2024-05-01T12:02:44.829" v="130"/>
          <ac:spMkLst>
            <pc:docMk/>
            <pc:sldMk cId="1891001830" sldId="460"/>
            <ac:spMk id="3" creationId="{8E6EDB1D-739B-CB3E-986A-C5618EE44AC4}"/>
          </ac:spMkLst>
        </pc:spChg>
        <pc:spChg chg="del">
          <ac:chgData name="pantelis balaouras" userId="25e8755020fc1734" providerId="LiveId" clId="{92A10022-5FDC-4D79-859D-DF0FECB18ADA}" dt="2024-05-01T12:02:43.739" v="129" actId="478"/>
          <ac:spMkLst>
            <pc:docMk/>
            <pc:sldMk cId="1891001830" sldId="460"/>
            <ac:spMk id="5" creationId="{88178301-C8A7-4724-8CF8-344EAE75664C}"/>
          </ac:spMkLst>
        </pc:spChg>
        <pc:spChg chg="del">
          <ac:chgData name="pantelis balaouras" userId="25e8755020fc1734" providerId="LiveId" clId="{92A10022-5FDC-4D79-859D-DF0FECB18ADA}" dt="2024-05-01T12:02:43.739" v="129" actId="478"/>
          <ac:spMkLst>
            <pc:docMk/>
            <pc:sldMk cId="1891001830" sldId="460"/>
            <ac:spMk id="10" creationId="{E448F981-31BC-4A5C-A52A-2CB296CA1B95}"/>
          </ac:spMkLst>
        </pc:spChg>
      </pc:sldChg>
      <pc:sldMasterChg chg="modSldLayout">
        <pc:chgData name="pantelis balaouras" userId="25e8755020fc1734" providerId="LiveId" clId="{92A10022-5FDC-4D79-859D-DF0FECB18ADA}" dt="2024-05-01T11:08:49.257" v="28" actId="20577"/>
        <pc:sldMasterMkLst>
          <pc:docMk/>
          <pc:sldMasterMk cId="1468923052" sldId="2147483648"/>
        </pc:sldMasterMkLst>
        <pc:sldLayoutChg chg="modSp mod">
          <pc:chgData name="pantelis balaouras" userId="25e8755020fc1734" providerId="LiveId" clId="{92A10022-5FDC-4D79-859D-DF0FECB18ADA}" dt="2024-05-01T11:08:34.554" v="20" actId="20577"/>
          <pc:sldLayoutMkLst>
            <pc:docMk/>
            <pc:sldMasterMk cId="1468923052" sldId="2147483648"/>
            <pc:sldLayoutMk cId="2577986437" sldId="2147483661"/>
          </pc:sldLayoutMkLst>
          <pc:spChg chg="mod">
            <ac:chgData name="pantelis balaouras" userId="25e8755020fc1734" providerId="LiveId" clId="{92A10022-5FDC-4D79-859D-DF0FECB18ADA}" dt="2024-05-01T11:08:34.554" v="20" actId="20577"/>
            <ac:spMkLst>
              <pc:docMk/>
              <pc:sldMasterMk cId="1468923052" sldId="2147483648"/>
              <pc:sldLayoutMk cId="2577986437" sldId="2147483661"/>
              <ac:spMk id="11" creationId="{2B11A1E7-A92D-4ADD-A414-173299287A7B}"/>
            </ac:spMkLst>
          </pc:spChg>
        </pc:sldLayoutChg>
        <pc:sldLayoutChg chg="modSp mod">
          <pc:chgData name="pantelis balaouras" userId="25e8755020fc1734" providerId="LiveId" clId="{92A10022-5FDC-4D79-859D-DF0FECB18ADA}" dt="2024-05-01T11:08:40.140" v="22" actId="20577"/>
          <pc:sldLayoutMkLst>
            <pc:docMk/>
            <pc:sldMasterMk cId="1468923052" sldId="2147483648"/>
            <pc:sldLayoutMk cId="2515741970" sldId="2147483665"/>
          </pc:sldLayoutMkLst>
          <pc:spChg chg="mod">
            <ac:chgData name="pantelis balaouras" userId="25e8755020fc1734" providerId="LiveId" clId="{92A10022-5FDC-4D79-859D-DF0FECB18ADA}" dt="2024-05-01T11:08:40.140" v="22" actId="20577"/>
            <ac:spMkLst>
              <pc:docMk/>
              <pc:sldMasterMk cId="1468923052" sldId="2147483648"/>
              <pc:sldLayoutMk cId="2515741970" sldId="2147483665"/>
              <ac:spMk id="6" creationId="{CA3CB49D-6037-D654-139D-27D28DCF05C0}"/>
            </ac:spMkLst>
          </pc:spChg>
        </pc:sldLayoutChg>
        <pc:sldLayoutChg chg="modSp mod">
          <pc:chgData name="pantelis balaouras" userId="25e8755020fc1734" providerId="LiveId" clId="{92A10022-5FDC-4D79-859D-DF0FECB18ADA}" dt="2024-05-01T11:08:49.257" v="28" actId="20577"/>
          <pc:sldLayoutMkLst>
            <pc:docMk/>
            <pc:sldMasterMk cId="1468923052" sldId="2147483648"/>
            <pc:sldLayoutMk cId="2336866591" sldId="2147483666"/>
          </pc:sldLayoutMkLst>
          <pc:spChg chg="mod">
            <ac:chgData name="pantelis balaouras" userId="25e8755020fc1734" providerId="LiveId" clId="{92A10022-5FDC-4D79-859D-DF0FECB18ADA}" dt="2024-05-01T11:08:49.257" v="28" actId="20577"/>
            <ac:spMkLst>
              <pc:docMk/>
              <pc:sldMasterMk cId="1468923052" sldId="2147483648"/>
              <pc:sldLayoutMk cId="2336866591" sldId="2147483666"/>
              <ac:spMk id="4" creationId="{28198CF2-91B3-6C1C-0A93-DC5CB01069DA}"/>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rgbClr val="C00000"/>
        </a:solidFill>
      </dgm:spPr>
      <dgm:t>
        <a:bodyPr/>
        <a:lstStyle/>
        <a:p>
          <a:r>
            <a:rPr lang="en-US" sz="2100" dirty="0">
              <a:effectLst>
                <a:outerShdw blurRad="38100" dist="38100" dir="2700000" algn="tl">
                  <a:srgbClr val="000000">
                    <a:alpha val="43137"/>
                  </a:srgbClr>
                </a:outerShdw>
              </a:effectLst>
            </a:rPr>
            <a:t>1. Quiz and Self-assessment</a:t>
          </a:r>
          <a:endParaRPr lang="el-GR" sz="2100" dirty="0">
            <a:effectLst>
              <a:outerShdw blurRad="38100" dist="38100" dir="2700000" algn="tl">
                <a:srgbClr val="000000">
                  <a:alpha val="43137"/>
                </a:srgbClr>
              </a:outerShdw>
            </a:effectLst>
          </a:endParaRPr>
        </a:p>
      </dgm:t>
    </dgm:pt>
    <dgm:pt modelId="{DF29B433-28C4-4212-B73F-BBA2E55D71FD}" type="parTrans" cxnId="{013F4C26-68C0-4526-9DB3-5EB519553F3C}">
      <dgm:prSet/>
      <dgm:spPr/>
      <dgm:t>
        <a:bodyPr/>
        <a:lstStyle/>
        <a:p>
          <a:endParaRPr lang="el-GR" sz="1600">
            <a:effectLst>
              <a:outerShdw blurRad="38100" dist="38100" dir="2700000" algn="tl">
                <a:srgbClr val="000000">
                  <a:alpha val="43137"/>
                </a:srgbClr>
              </a:outerShdw>
            </a:effectLst>
          </a:endParaRPr>
        </a:p>
      </dgm:t>
    </dgm:pt>
    <dgm:pt modelId="{E3EA5345-B843-40CC-AF3F-48429EEC6F62}" type="sibTrans" cxnId="{013F4C26-68C0-4526-9DB3-5EB519553F3C}">
      <dgm:prSet/>
      <dgm:spPr/>
      <dgm:t>
        <a:bodyPr/>
        <a:lstStyle/>
        <a:p>
          <a:endParaRPr lang="el-GR">
            <a:effectLst>
              <a:outerShdw blurRad="38100" dist="38100" dir="2700000" algn="tl">
                <a:srgbClr val="000000">
                  <a:alpha val="43137"/>
                </a:srgbClr>
              </a:outerShdw>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1" custScaleY="59573" custLinFactNeighborX="-3215" custLinFactNeighborY="-9452">
        <dgm:presLayoutVars>
          <dgm:chMax val="0"/>
          <dgm:bulletEnabled val="1"/>
        </dgm:presLayoutVars>
      </dgm:prSet>
      <dgm:spPr/>
      <dgm:t>
        <a:bodyPr/>
        <a:lstStyle/>
        <a:p>
          <a:endParaRPr lang="el-GR"/>
        </a:p>
      </dgm:t>
    </dgm:pt>
  </dgm:ptLst>
  <dgm:cxnLst>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7533573D-AE90-413F-8D5E-92E484CC53EE}" type="presOf" srcId="{C4D5358F-2C12-40D3-A142-40CC932D99A4}" destId="{1E395D00-6435-47AF-BDD1-99EEEBD551EE}"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747745"/>
          <a:ext cx="6251110" cy="724884"/>
        </a:xfrm>
        <a:prstGeom prst="roundRect">
          <a:avLst/>
        </a:prstGeom>
        <a:solidFill>
          <a:srgbClr val="C00000"/>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effectLst>
                <a:outerShdw blurRad="38100" dist="38100" dir="2700000" algn="tl">
                  <a:srgbClr val="000000">
                    <a:alpha val="43137"/>
                  </a:srgbClr>
                </a:outerShdw>
              </a:effectLst>
            </a:rPr>
            <a:t>1. Quiz and Self-assessment</a:t>
          </a:r>
          <a:endParaRPr lang="el-GR" sz="2100" kern="1200" dirty="0">
            <a:effectLst>
              <a:outerShdw blurRad="38100" dist="38100" dir="2700000" algn="tl">
                <a:srgbClr val="000000">
                  <a:alpha val="43137"/>
                </a:srgbClr>
              </a:outerShdw>
            </a:effectLst>
          </a:endParaRPr>
        </a:p>
      </dsp:txBody>
      <dsp:txXfrm>
        <a:off x="35386" y="783131"/>
        <a:ext cx="6180338" cy="6541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8/5/2024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8/5/2024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3253337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Right Answer:</a:t>
            </a:r>
            <a:r>
              <a:rPr lang="el-GR" baseline="0" dirty="0"/>
              <a:t> </a:t>
            </a:r>
            <a:r>
              <a:rPr lang="en-GB" baseline="0" dirty="0"/>
              <a:t>TRUE</a:t>
            </a: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2674530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 A and B and C </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3900493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Right Answer:</a:t>
            </a:r>
            <a:r>
              <a:rPr lang="el-GR" baseline="0" dirty="0"/>
              <a:t> </a:t>
            </a:r>
            <a:r>
              <a:rPr lang="en-GB" baseline="0" dirty="0"/>
              <a:t>TRUE</a:t>
            </a: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3516950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 B and D</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95237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Right Answer:</a:t>
            </a:r>
            <a:r>
              <a:rPr lang="el-GR" baseline="0" dirty="0"/>
              <a:t> </a:t>
            </a:r>
            <a:r>
              <a:rPr lang="en-GB" baseline="0" dirty="0"/>
              <a:t>FALSE</a:t>
            </a: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4133227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3885236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3059324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49319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a:t>
            </a:r>
            <a:r>
              <a:rPr lang="en-GB" baseline="0" dirty="0"/>
              <a:t>ct answer: A and D</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740139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answers: C and D </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25160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Right Answer: FALSE</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1763463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answers: A and B and D</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2253311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 B and D</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325224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dirty="0"/>
              <a:t>Correct</a:t>
            </a:r>
            <a:r>
              <a:rPr lang="en-GB" baseline="0" dirty="0"/>
              <a:t> answer: B </a:t>
            </a:r>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590301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pic>
        <p:nvPicPr>
          <p:cNvPr id="3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4B636493-E712-4242-8B67-E8BA2B31C8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custGeom>
            <a:avLst/>
            <a:gdLst>
              <a:gd name="connsiteX0" fmla="*/ 0 w 12192001"/>
              <a:gd name="connsiteY0" fmla="*/ 0 h 3787362"/>
              <a:gd name="connsiteX1" fmla="*/ 12192001 w 12192001"/>
              <a:gd name="connsiteY1" fmla="*/ 0 h 3787362"/>
              <a:gd name="connsiteX2" fmla="*/ 12192001 w 12192001"/>
              <a:gd name="connsiteY2" fmla="*/ 3787362 h 3787362"/>
              <a:gd name="connsiteX3" fmla="*/ 0 w 12192001"/>
              <a:gd name="connsiteY3" fmla="*/ 3787362 h 3787362"/>
              <a:gd name="connsiteX4" fmla="*/ 0 w 12192001"/>
              <a:gd name="connsiteY4" fmla="*/ 0 h 378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stroke="0"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w="9525">
            <a:noFill/>
            <a:miter lim="800000"/>
            <a:headEnd/>
            <a:tailEnd/>
            <a:extLst>
              <a:ext uri="{C807C97D-BFC1-408E-A445-0C87EB9F89A2}">
                <ask:lineSketchStyleProps xmlns:ask="http://schemas.microsoft.com/office/drawing/2018/sketchyshapes" xmlns="" sd="943183522">
                  <a:prstGeom prst="rect">
                    <a:avLst/>
                  </a:prstGeom>
                  <ask:type>
                    <ask:lineSketchCurved/>
                  </ask:type>
                </ask:lineSketchStyleProps>
              </a:ext>
            </a:extLst>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solidFill>
                <a:schemeClr val="tx1"/>
              </a:solidFill>
            </a:endParaRP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C01E24"/>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marL="228600" indent="-228600">
              <a:buClr>
                <a:srgbClr val="C00000"/>
              </a:buClr>
              <a:buFont typeface="Wingdings" panose="05000000000000000000" pitchFamily="2" charset="2"/>
              <a:buChar char="ü"/>
              <a:defRPr>
                <a:solidFill>
                  <a:schemeClr val="tx1"/>
                </a:solidFill>
                <a:effectLst/>
                <a:latin typeface="+mn-lt"/>
              </a:defRPr>
            </a:lvl1pPr>
            <a:lvl2pPr marL="685800" indent="-228600">
              <a:buClr>
                <a:srgbClr val="C00000"/>
              </a:buClr>
              <a:buFont typeface="Wingdings" panose="05000000000000000000" pitchFamily="2" charset="2"/>
              <a:buChar char="ü"/>
              <a:defRPr>
                <a:solidFill>
                  <a:schemeClr val="tx1"/>
                </a:solidFill>
                <a:effectLst/>
                <a:latin typeface="+mn-lt"/>
              </a:defRPr>
            </a:lvl2pPr>
            <a:lvl3pPr marL="1143000" indent="-228600">
              <a:buClr>
                <a:srgbClr val="C00000"/>
              </a:buClr>
              <a:buFont typeface="Wingdings" panose="05000000000000000000" pitchFamily="2" charset="2"/>
              <a:buChar char="ü"/>
              <a:defRPr>
                <a:solidFill>
                  <a:schemeClr val="tx1"/>
                </a:solidFill>
                <a:effectLst/>
                <a:latin typeface="+mn-lt"/>
              </a:defRPr>
            </a:lvl3pPr>
            <a:lvl4pPr marL="1600200" indent="-228600">
              <a:buClr>
                <a:srgbClr val="C00000"/>
              </a:buClr>
              <a:buFont typeface="Wingdings" panose="05000000000000000000" pitchFamily="2" charset="2"/>
              <a:buChar char="ü"/>
              <a:defRPr>
                <a:solidFill>
                  <a:schemeClr val="tx1"/>
                </a:solidFill>
                <a:effectLst/>
                <a:latin typeface="+mn-lt"/>
              </a:defRPr>
            </a:lvl4pPr>
            <a:lvl5pPr marL="2057400" indent="-228600">
              <a:buClr>
                <a:srgbClr val="C00000"/>
              </a:buClr>
              <a:buFont typeface="Wingdings" panose="05000000000000000000" pitchFamily="2" charset="2"/>
              <a:buChar char="ü"/>
              <a:defRPr>
                <a:solidFill>
                  <a:schemeClr val="tx1"/>
                </a:solidFill>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Εικόνα 4">
            <a:extLst>
              <a:ext uri="{FF2B5EF4-FFF2-40B4-BE49-F238E27FC236}">
                <a16:creationId xmlns:a16="http://schemas.microsoft.com/office/drawing/2014/main" id="{315B9CD0-664A-1A57-5482-64081E3C8776}"/>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6" name="Εικόνα 5"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8AD8DA09-CA51-90FC-C37F-AA4EB941D2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8"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532CAFD4-E5F6-DB64-4C00-8F6568C21D15}"/>
              </a:ext>
            </a:extLst>
          </p:cNvPr>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507980" y="6374858"/>
            <a:ext cx="1684020" cy="495300"/>
          </a:xfrm>
          <a:prstGeom prst="rect">
            <a:avLst/>
          </a:prstGeom>
          <a:noFill/>
          <a:ln>
            <a:noFill/>
          </a:ln>
        </p:spPr>
      </p:pic>
    </p:spTree>
    <p:extLst>
      <p:ext uri="{BB962C8B-B14F-4D97-AF65-F5344CB8AC3E}">
        <p14:creationId xmlns:p14="http://schemas.microsoft.com/office/powerpoint/2010/main" val="402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4" name="Εικόνα 3">
            <a:extLst>
              <a:ext uri="{FF2B5EF4-FFF2-40B4-BE49-F238E27FC236}">
                <a16:creationId xmlns:a16="http://schemas.microsoft.com/office/drawing/2014/main" id="{2422E4BA-8C61-60DE-25F8-335B91431FA3}"/>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9AC18A60-AF1F-03C0-B0BE-E0F798ADD6AC}"/>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507980" y="6374858"/>
            <a:ext cx="1684020" cy="495300"/>
          </a:xfrm>
          <a:prstGeom prst="rect">
            <a:avLst/>
          </a:prstGeom>
          <a:noFill/>
          <a:ln>
            <a:noFill/>
          </a:ln>
        </p:spPr>
      </p:pic>
      <p:pic>
        <p:nvPicPr>
          <p:cNvPr id="7" name="Εικόνα 6">
            <a:extLst>
              <a:ext uri="{FF2B5EF4-FFF2-40B4-BE49-F238E27FC236}">
                <a16:creationId xmlns:a16="http://schemas.microsoft.com/office/drawing/2014/main" id="{79E7C37E-A457-1396-C30F-E6C37DEB4963}"/>
              </a:ext>
            </a:extLst>
          </p:cNvPr>
          <p:cNvPicPr>
            <a:picLocks noChangeAspect="1"/>
          </p:cNvPicPr>
          <p:nvPr userDrawn="1"/>
        </p:nvPicPr>
        <p:blipFill rotWithShape="1">
          <a:blip r:embed="rId2"/>
          <a:srcRect b="59835"/>
          <a:stretch/>
        </p:blipFill>
        <p:spPr>
          <a:xfrm rot="10800000">
            <a:off x="-8250" y="-4107"/>
            <a:ext cx="12191695" cy="349261"/>
          </a:xfrm>
          <a:prstGeom prst="rect">
            <a:avLst/>
          </a:prstGeom>
        </p:spPr>
      </p:pic>
      <p:pic>
        <p:nvPicPr>
          <p:cNvPr id="2" name="Εικόνα 1"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0974A85F-3A88-CEEA-7639-BFA4470EC4C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31635" y="365125"/>
            <a:ext cx="591924" cy="1059378"/>
          </a:xfrm>
          <a:prstGeom prst="rect">
            <a:avLst/>
          </a:prstGeom>
        </p:spPr>
      </p:pic>
    </p:spTree>
    <p:extLst>
      <p:ext uri="{BB962C8B-B14F-4D97-AF65-F5344CB8AC3E}">
        <p14:creationId xmlns:p14="http://schemas.microsoft.com/office/powerpoint/2010/main" val="20716992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203864"/>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C01E24"/>
              </a:buClr>
              <a:defRPr>
                <a:latin typeface="+mn-lt"/>
              </a:defRPr>
            </a:lvl1pPr>
            <a:lvl2pPr>
              <a:lnSpc>
                <a:spcPct val="150000"/>
              </a:lnSpc>
              <a:buClr>
                <a:srgbClr val="C01E24"/>
              </a:buClr>
              <a:defRPr>
                <a:latin typeface="+mn-lt"/>
              </a:defRPr>
            </a:lvl2pPr>
            <a:lvl3pPr>
              <a:lnSpc>
                <a:spcPct val="150000"/>
              </a:lnSpc>
              <a:buClr>
                <a:srgbClr val="C01E24"/>
              </a:buClr>
              <a:defRPr>
                <a:latin typeface="+mn-lt"/>
              </a:defRPr>
            </a:lvl3pPr>
            <a:lvl4pPr>
              <a:lnSpc>
                <a:spcPct val="150000"/>
              </a:lnSpc>
              <a:buClr>
                <a:srgbClr val="C01E24"/>
              </a:buClr>
              <a:defRPr>
                <a:latin typeface="+mn-lt"/>
              </a:defRPr>
            </a:lvl4pPr>
            <a:lvl5pPr>
              <a:lnSpc>
                <a:spcPct val="150000"/>
              </a:lnSpc>
              <a:buClr>
                <a:srgbClr val="C01E24"/>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6" name="Εικόνα 5">
            <a:extLst>
              <a:ext uri="{FF2B5EF4-FFF2-40B4-BE49-F238E27FC236}">
                <a16:creationId xmlns:a16="http://schemas.microsoft.com/office/drawing/2014/main" id="{32D2C6E2-DA3C-03C5-4B1D-9DB2EFCDEC7A}"/>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B601D7AC-22F9-68D2-2485-EF228EEDE2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507980" y="6374858"/>
            <a:ext cx="1684020" cy="495300"/>
          </a:xfrm>
          <a:prstGeom prst="rect">
            <a:avLst/>
          </a:prstGeom>
          <a:noFill/>
          <a:ln>
            <a:noFill/>
          </a:ln>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81370"/>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2.2</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pic>
        <p:nvPicPr>
          <p:cNvPr id="4" name="Εικόνα 3"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A36E9AEE-CF4B-71A4-5EBB-574F1E021C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2E2C5BC-041B-E0DB-5C32-C01D4FD312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
        <p:nvSpPr>
          <p:cNvPr id="6" name="TextBox 12">
            <a:extLst>
              <a:ext uri="{FF2B5EF4-FFF2-40B4-BE49-F238E27FC236}">
                <a16:creationId xmlns:a16="http://schemas.microsoft.com/office/drawing/2014/main" id="{CA3CB49D-6037-D654-139D-27D28DCF05C0}"/>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2.2</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TextBox 12">
            <a:extLst>
              <a:ext uri="{FF2B5EF4-FFF2-40B4-BE49-F238E27FC236}">
                <a16:creationId xmlns:a16="http://schemas.microsoft.com/office/drawing/2014/main" id="{28198CF2-91B3-6C1C-0A93-DC5CB01069DA}"/>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2.2</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8/5/2024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203864"/>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5.jpeg"/><Relationship Id="rId18" Type="http://schemas.openxmlformats.org/officeDocument/2006/relationships/hyperlink" Target="http://www.amsed.fr/"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hyperlink" Target="https://www.media-k.eu/" TargetMode="External"/><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hyperlink" Target="http://www.coordina-oerh.com/" TargetMode="External"/><Relationship Id="rId11" Type="http://schemas.openxmlformats.org/officeDocument/2006/relationships/image" Target="../media/image14.jpeg"/><Relationship Id="rId5" Type="http://schemas.openxmlformats.org/officeDocument/2006/relationships/image" Target="../media/image11.jpe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3.jpe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4310344" y="3513902"/>
            <a:ext cx="7843717"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b="1" kern="1200" dirty="0">
                <a:solidFill>
                  <a:srgbClr val="C00000"/>
                </a:solidFill>
                <a:effectLst/>
                <a:latin typeface="+mj-lt"/>
                <a:ea typeface="+mj-ea"/>
                <a:cs typeface="+mj-cs"/>
              </a:rPr>
              <a:t>Module 2  - Self learning session </a:t>
            </a:r>
            <a:r>
              <a:rPr lang="en-US" sz="2400" b="1" kern="1200" dirty="0">
                <a:solidFill>
                  <a:srgbClr val="C00000"/>
                </a:solidFill>
                <a:effectLst/>
                <a:latin typeface="+mj-lt"/>
                <a:ea typeface="+mj-ea"/>
                <a:cs typeface="+mj-cs"/>
              </a:rPr>
              <a:t>(2.3)</a:t>
            </a:r>
            <a:r>
              <a:rPr lang="en-US" sz="3400" b="1" kern="1200" dirty="0">
                <a:solidFill>
                  <a:schemeClr val="tx1"/>
                </a:solidFill>
                <a:latin typeface="+mj-lt"/>
                <a:ea typeface="+mj-ea"/>
                <a:cs typeface="+mj-cs"/>
              </a:rPr>
              <a:t/>
            </a:r>
            <a:br>
              <a:rPr lang="en-US" sz="3400" b="1" kern="1200" dirty="0">
                <a:solidFill>
                  <a:schemeClr val="tx1"/>
                </a:solidFill>
                <a:latin typeface="+mj-lt"/>
                <a:ea typeface="+mj-ea"/>
                <a:cs typeface="+mj-cs"/>
              </a:rPr>
            </a:br>
            <a:r>
              <a:rPr lang="en-US" sz="4000" b="1" dirty="0">
                <a:solidFill>
                  <a:schemeClr val="tx1"/>
                </a:solidFill>
                <a:effectLst/>
                <a:latin typeface="+mj-lt"/>
              </a:rPr>
              <a:t>How to search and select Health Apps</a:t>
            </a:r>
            <a:endParaRPr lang="en-US" sz="3400" b="1" dirty="0">
              <a:solidFill>
                <a:schemeClr val="tx1"/>
              </a:solidFill>
              <a:effectLst/>
              <a:latin typeface="+mj-lt"/>
            </a:endParaRPr>
          </a:p>
        </p:txBody>
      </p:sp>
      <p:sp>
        <p:nvSpPr>
          <p:cNvPr id="6" name="Ορθογώνιο 5">
            <a:extLst>
              <a:ext uri="{FF2B5EF4-FFF2-40B4-BE49-F238E27FC236}">
                <a16:creationId xmlns:a16="http://schemas.microsoft.com/office/drawing/2014/main" id="{C7AD4A93-931E-A31D-52A4-60E47B032034}"/>
              </a:ext>
            </a:extLst>
          </p:cNvPr>
          <p:cNvSpPr/>
          <p:nvPr/>
        </p:nvSpPr>
        <p:spPr>
          <a:xfrm>
            <a:off x="-2" y="67193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a:t>
            </a:r>
            <a:endParaRPr lang="el-GR" sz="2400" dirty="0">
              <a:solidFill>
                <a:schemeClr val="bg1">
                  <a:lumMod val="95000"/>
                </a:schemeClr>
              </a:solidFill>
            </a:endParaRPr>
          </a:p>
        </p:txBody>
      </p:sp>
      <p:sp>
        <p:nvSpPr>
          <p:cNvPr id="8" name="Ορθογώνιο 7">
            <a:extLst>
              <a:ext uri="{FF2B5EF4-FFF2-40B4-BE49-F238E27FC236}">
                <a16:creationId xmlns:a16="http://schemas.microsoft.com/office/drawing/2014/main" id="{B63E7FEB-73DF-67ED-3B6B-EFAC8BBCBDE5}"/>
              </a:ext>
            </a:extLst>
          </p:cNvPr>
          <p:cNvSpPr/>
          <p:nvPr/>
        </p:nvSpPr>
        <p:spPr>
          <a:xfrm>
            <a:off x="-56" y="2302518"/>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3</a:t>
            </a:r>
            <a:endParaRPr lang="el-GR" sz="2400" dirty="0">
              <a:solidFill>
                <a:schemeClr val="bg1">
                  <a:lumMod val="95000"/>
                </a:schemeClr>
              </a:solidFill>
            </a:endParaRPr>
          </a:p>
        </p:txBody>
      </p:sp>
      <p:sp>
        <p:nvSpPr>
          <p:cNvPr id="9" name="Ορθογώνιο 8">
            <a:extLst>
              <a:ext uri="{FF2B5EF4-FFF2-40B4-BE49-F238E27FC236}">
                <a16:creationId xmlns:a16="http://schemas.microsoft.com/office/drawing/2014/main" id="{9296058F-B1EF-E3C5-E1C3-C7D0F3D64C9C}"/>
              </a:ext>
            </a:extLst>
          </p:cNvPr>
          <p:cNvSpPr/>
          <p:nvPr/>
        </p:nvSpPr>
        <p:spPr>
          <a:xfrm>
            <a:off x="-2" y="3170974"/>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4</a:t>
            </a:r>
            <a:endParaRPr lang="el-GR" sz="2400" dirty="0">
              <a:solidFill>
                <a:schemeClr val="bg1">
                  <a:lumMod val="95000"/>
                </a:schemeClr>
              </a:solidFill>
            </a:endParaRPr>
          </a:p>
        </p:txBody>
      </p:sp>
      <p:sp>
        <p:nvSpPr>
          <p:cNvPr id="10" name="Ορθογώνιο 9">
            <a:extLst>
              <a:ext uri="{FF2B5EF4-FFF2-40B4-BE49-F238E27FC236}">
                <a16:creationId xmlns:a16="http://schemas.microsoft.com/office/drawing/2014/main" id="{8D1A44D9-A0E1-CEEC-8556-1AF31A36C35E}"/>
              </a:ext>
            </a:extLst>
          </p:cNvPr>
          <p:cNvSpPr/>
          <p:nvPr/>
        </p:nvSpPr>
        <p:spPr>
          <a:xfrm>
            <a:off x="1655" y="403693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5</a:t>
            </a:r>
            <a:endParaRPr lang="el-GR" sz="2400" dirty="0">
              <a:solidFill>
                <a:schemeClr val="bg1">
                  <a:lumMod val="95000"/>
                </a:schemeClr>
              </a:solidFill>
            </a:endParaRP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4310344" y="1134849"/>
            <a:ext cx="6563496" cy="2084244"/>
          </a:xfrm>
          <a:prstGeom prst="rect">
            <a:avLst/>
          </a:prstGeom>
        </p:spPr>
      </p:pic>
      <p:sp>
        <p:nvSpPr>
          <p:cNvPr id="12" name="TextBox 11">
            <a:extLst>
              <a:ext uri="{FF2B5EF4-FFF2-40B4-BE49-F238E27FC236}">
                <a16:creationId xmlns:a16="http://schemas.microsoft.com/office/drawing/2014/main" id="{FA472B88-FA84-AD45-BFBA-453D2E042006}"/>
              </a:ext>
            </a:extLst>
          </p:cNvPr>
          <p:cNvSpPr txBox="1"/>
          <p:nvPr/>
        </p:nvSpPr>
        <p:spPr>
          <a:xfrm>
            <a:off x="4863323" y="2899483"/>
            <a:ext cx="6094902" cy="369332"/>
          </a:xfrm>
          <a:prstGeom prst="rect">
            <a:avLst/>
          </a:prstGeom>
          <a:noFill/>
        </p:spPr>
        <p:txBody>
          <a:bodyPr wrap="square">
            <a:spAutoFit/>
          </a:bodyPr>
          <a:lstStyle/>
          <a:p>
            <a:pPr algn="r"/>
            <a:r>
              <a:rPr lang="el-GR" dirty="0">
                <a:solidFill>
                  <a:srgbClr val="ABC7F1"/>
                </a:solidFill>
              </a:rPr>
              <a:t>https://apps4health.eu/</a:t>
            </a:r>
          </a:p>
        </p:txBody>
      </p:sp>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8249" y="5991490"/>
            <a:ext cx="12191695" cy="869554"/>
          </a:xfrm>
          <a:prstGeom prst="rect">
            <a:avLst/>
          </a:prstGeom>
        </p:spPr>
      </p:pic>
      <p:pic>
        <p:nvPicPr>
          <p:cNvPr id="14" name="Picture 2">
            <a:extLst>
              <a:ext uri="{FF2B5EF4-FFF2-40B4-BE49-F238E27FC236}">
                <a16:creationId xmlns:a16="http://schemas.microsoft.com/office/drawing/2014/main" id="{C54C3464-3C1E-988B-5CEF-752563404F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8048" y="633621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6896" y="1576370"/>
            <a:ext cx="1880187" cy="3365007"/>
          </a:xfrm>
          <a:prstGeom prst="rect">
            <a:avLst/>
          </a:prstGeom>
        </p:spPr>
      </p:pic>
      <p:sp>
        <p:nvSpPr>
          <p:cNvPr id="3" name="Ορθογώνιο 5">
            <a:extLst>
              <a:ext uri="{FF2B5EF4-FFF2-40B4-BE49-F238E27FC236}">
                <a16:creationId xmlns:a16="http://schemas.microsoft.com/office/drawing/2014/main" id="{A1482017-CE48-BD3A-636F-4833CBAAF02A}"/>
              </a:ext>
            </a:extLst>
          </p:cNvPr>
          <p:cNvSpPr/>
          <p:nvPr/>
        </p:nvSpPr>
        <p:spPr>
          <a:xfrm>
            <a:off x="728869" y="1172199"/>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7</a:t>
            </a:r>
            <a:endParaRPr lang="el-GR" sz="2400" dirty="0">
              <a:solidFill>
                <a:schemeClr val="bg1">
                  <a:lumMod val="95000"/>
                </a:schemeClr>
              </a:solidFill>
            </a:endParaRPr>
          </a:p>
        </p:txBody>
      </p:sp>
      <p:sp>
        <p:nvSpPr>
          <p:cNvPr id="19" name="Ορθογώνιο 6">
            <a:extLst>
              <a:ext uri="{FF2B5EF4-FFF2-40B4-BE49-F238E27FC236}">
                <a16:creationId xmlns:a16="http://schemas.microsoft.com/office/drawing/2014/main" id="{CAD63FE0-D81D-FCE9-CCA7-3575A1CD6940}"/>
              </a:ext>
            </a:extLst>
          </p:cNvPr>
          <p:cNvSpPr/>
          <p:nvPr/>
        </p:nvSpPr>
        <p:spPr>
          <a:xfrm>
            <a:off x="721541" y="200802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8</a:t>
            </a:r>
            <a:endParaRPr lang="el-GR" sz="2400" dirty="0">
              <a:solidFill>
                <a:schemeClr val="bg1">
                  <a:lumMod val="95000"/>
                </a:schemeClr>
              </a:solidFill>
            </a:endParaRPr>
          </a:p>
        </p:txBody>
      </p:sp>
      <p:sp>
        <p:nvSpPr>
          <p:cNvPr id="20" name="Ορθογώνιο 7">
            <a:extLst>
              <a:ext uri="{FF2B5EF4-FFF2-40B4-BE49-F238E27FC236}">
                <a16:creationId xmlns:a16="http://schemas.microsoft.com/office/drawing/2014/main" id="{6C932FDB-0CEA-CF4D-38E2-9F9CD825E408}"/>
              </a:ext>
            </a:extLst>
          </p:cNvPr>
          <p:cNvSpPr/>
          <p:nvPr/>
        </p:nvSpPr>
        <p:spPr>
          <a:xfrm>
            <a:off x="728815" y="280278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9</a:t>
            </a:r>
            <a:endParaRPr lang="el-GR" sz="2400" dirty="0">
              <a:solidFill>
                <a:schemeClr val="bg1">
                  <a:lumMod val="95000"/>
                </a:schemeClr>
              </a:solidFill>
            </a:endParaRPr>
          </a:p>
        </p:txBody>
      </p:sp>
      <p:sp>
        <p:nvSpPr>
          <p:cNvPr id="21" name="Ορθογώνιο 8">
            <a:extLst>
              <a:ext uri="{FF2B5EF4-FFF2-40B4-BE49-F238E27FC236}">
                <a16:creationId xmlns:a16="http://schemas.microsoft.com/office/drawing/2014/main" id="{EF7D337B-3CF9-B720-8142-510959218B2D}"/>
              </a:ext>
            </a:extLst>
          </p:cNvPr>
          <p:cNvSpPr/>
          <p:nvPr/>
        </p:nvSpPr>
        <p:spPr>
          <a:xfrm>
            <a:off x="728869" y="3671243"/>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10</a:t>
            </a:r>
            <a:endParaRPr lang="el-GR" sz="2400" dirty="0">
              <a:solidFill>
                <a:schemeClr val="bg1">
                  <a:lumMod val="95000"/>
                </a:schemeClr>
              </a:solidFill>
            </a:endParaRPr>
          </a:p>
        </p:txBody>
      </p:sp>
      <p:sp>
        <p:nvSpPr>
          <p:cNvPr id="22" name="Ορθογώνιο 9">
            <a:extLst>
              <a:ext uri="{FF2B5EF4-FFF2-40B4-BE49-F238E27FC236}">
                <a16:creationId xmlns:a16="http://schemas.microsoft.com/office/drawing/2014/main" id="{CC1E6879-142D-AECE-94E7-214111DCC508}"/>
              </a:ext>
            </a:extLst>
          </p:cNvPr>
          <p:cNvSpPr/>
          <p:nvPr/>
        </p:nvSpPr>
        <p:spPr>
          <a:xfrm>
            <a:off x="730526" y="4537206"/>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11</a:t>
            </a:r>
            <a:endParaRPr lang="el-GR" sz="2400" dirty="0">
              <a:solidFill>
                <a:schemeClr val="bg1">
                  <a:lumMod val="95000"/>
                </a:schemeClr>
              </a:solidFill>
            </a:endParaRPr>
          </a:p>
        </p:txBody>
      </p:sp>
      <p:sp>
        <p:nvSpPr>
          <p:cNvPr id="24" name="Ορθογώνιο 10">
            <a:extLst>
              <a:ext uri="{FF2B5EF4-FFF2-40B4-BE49-F238E27FC236}">
                <a16:creationId xmlns:a16="http://schemas.microsoft.com/office/drawing/2014/main" id="{E6A6A2C1-905C-CF21-28C1-3A5CBA4B3EAA}"/>
              </a:ext>
            </a:extLst>
          </p:cNvPr>
          <p:cNvSpPr/>
          <p:nvPr/>
        </p:nvSpPr>
        <p:spPr>
          <a:xfrm>
            <a:off x="2425150" y="6376653"/>
            <a:ext cx="8293082" cy="632422"/>
          </a:xfrm>
          <a:prstGeom prst="rect">
            <a:avLst/>
          </a:prstGeom>
        </p:spPr>
        <p:txBody>
          <a:bodyPr vert="horz" lIns="91440" tIns="45720" rIns="91440" bIns="45720" rtlCol="0" anchor="ctr">
            <a:normAutofit/>
          </a:bodyPr>
          <a:lstStyle/>
          <a:p>
            <a:pP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28" name="Picture 27" descr="A black background with white text&#10;&#10;Description automatically generated">
            <a:extLst>
              <a:ext uri="{FF2B5EF4-FFF2-40B4-BE49-F238E27FC236}">
                <a16:creationId xmlns:a16="http://schemas.microsoft.com/office/drawing/2014/main" id="{354D6E5B-786C-C59B-40E3-002BDA2B9A7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628" y="6414599"/>
            <a:ext cx="1954612" cy="436098"/>
          </a:xfrm>
          <a:prstGeom prst="rect">
            <a:avLst/>
          </a:prstGeom>
        </p:spPr>
      </p:pic>
      <p:sp>
        <p:nvSpPr>
          <p:cNvPr id="27" name="Ορθογώνιο 6">
            <a:extLst>
              <a:ext uri="{FF2B5EF4-FFF2-40B4-BE49-F238E27FC236}">
                <a16:creationId xmlns:a16="http://schemas.microsoft.com/office/drawing/2014/main" id="{52BA3253-2FE1-4A1C-A187-C823533C3003}"/>
              </a:ext>
            </a:extLst>
          </p:cNvPr>
          <p:cNvSpPr/>
          <p:nvPr/>
        </p:nvSpPr>
        <p:spPr>
          <a:xfrm>
            <a:off x="-835" y="489244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lumMod val="95000"/>
                  </a:schemeClr>
                </a:solidFill>
              </a:rPr>
              <a:t>6</a:t>
            </a:r>
            <a:endParaRPr lang="el-GR" sz="2400" dirty="0">
              <a:solidFill>
                <a:schemeClr val="bg1">
                  <a:lumMod val="95000"/>
                </a:schemeClr>
              </a:solidFill>
            </a:endParaRPr>
          </a:p>
        </p:txBody>
      </p:sp>
      <p:sp>
        <p:nvSpPr>
          <p:cNvPr id="29" name="Ορθογώνιο 15">
            <a:extLst>
              <a:ext uri="{FF2B5EF4-FFF2-40B4-BE49-F238E27FC236}">
                <a16:creationId xmlns:a16="http://schemas.microsoft.com/office/drawing/2014/main" id="{E2D62582-C445-4009-AC95-BBAC912350A5}"/>
              </a:ext>
            </a:extLst>
          </p:cNvPr>
          <p:cNvSpPr/>
          <p:nvPr/>
        </p:nvSpPr>
        <p:spPr>
          <a:xfrm>
            <a:off x="-8163" y="1495460"/>
            <a:ext cx="722376" cy="868136"/>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2</a:t>
            </a:r>
            <a:endParaRPr lang="el-G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40078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880487"/>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You should be skeptical if the only data on the effectiveness of an app comes from the developer themselves.</a:t>
            </a:r>
            <a:endParaRPr lang="el-GR" b="1" i="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6134100"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False</a:t>
            </a:r>
            <a:endParaRPr lang="el-GR" dirty="0"/>
          </a:p>
        </p:txBody>
      </p:sp>
      <p:sp>
        <p:nvSpPr>
          <p:cNvPr id="10" name="Ορθογώνιο 9">
            <a:extLst>
              <a:ext uri="{FF2B5EF4-FFF2-40B4-BE49-F238E27FC236}">
                <a16:creationId xmlns:a16="http://schemas.microsoft.com/office/drawing/2014/main" id="{E448F981-31BC-4A5C-A52A-2CB296CA1B95}"/>
              </a:ext>
            </a:extLst>
          </p:cNvPr>
          <p:cNvSpPr/>
          <p:nvPr/>
        </p:nvSpPr>
        <p:spPr>
          <a:xfrm>
            <a:off x="2105025" y="252412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True</a:t>
            </a:r>
            <a:endParaRPr lang="el-GR" dirty="0"/>
          </a:p>
        </p:txBody>
      </p:sp>
    </p:spTree>
    <p:extLst>
      <p:ext uri="{BB962C8B-B14F-4D97-AF65-F5344CB8AC3E}">
        <p14:creationId xmlns:p14="http://schemas.microsoft.com/office/powerpoint/2010/main" val="17696761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C01E24"/>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538135"/>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What are the risks of using low-quality health apps?</a:t>
            </a:r>
            <a:endParaRPr lang="el-GR" sz="2000" b="1" dirty="0">
              <a:solidFill>
                <a:srgbClr val="203864"/>
              </a:solidFill>
            </a:endParaRPr>
          </a:p>
        </p:txBody>
      </p:sp>
      <p:sp>
        <p:nvSpPr>
          <p:cNvPr id="10" name="Ορθογώνιο 9">
            <a:extLst>
              <a:ext uri="{FF2B5EF4-FFF2-40B4-BE49-F238E27FC236}">
                <a16:creationId xmlns:a16="http://schemas.microsoft.com/office/drawing/2014/main" id="{E448F981-31BC-4A5C-A52A-2CB296CA1B95}"/>
              </a:ext>
            </a:extLst>
          </p:cNvPr>
          <p:cNvSpPr/>
          <p:nvPr/>
        </p:nvSpPr>
        <p:spPr>
          <a:xfrm>
            <a:off x="6134100"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Apps may bundle poor or even incorrect information</a:t>
            </a:r>
            <a:endParaRPr lang="el-GR" dirty="0"/>
          </a:p>
        </p:txBody>
      </p:sp>
      <p:sp>
        <p:nvSpPr>
          <p:cNvPr id="12" name="Ορθογώνιο 11">
            <a:extLst>
              <a:ext uri="{FF2B5EF4-FFF2-40B4-BE49-F238E27FC236}">
                <a16:creationId xmlns:a16="http://schemas.microsoft.com/office/drawing/2014/main" id="{330EFFD1-979D-4EE1-BDD9-918267F048CC}"/>
              </a:ext>
            </a:extLst>
          </p:cNvPr>
          <p:cNvSpPr/>
          <p:nvPr/>
        </p:nvSpPr>
        <p:spPr>
          <a:xfrm>
            <a:off x="6134100"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Health apps are generally risk-free </a:t>
            </a:r>
            <a:endParaRPr lang="el-GR" dirty="0"/>
          </a:p>
        </p:txBody>
      </p:sp>
      <p:sp>
        <p:nvSpPr>
          <p:cNvPr id="7" name="TextBox 6">
            <a:extLst>
              <a:ext uri="{FF2B5EF4-FFF2-40B4-BE49-F238E27FC236}">
                <a16:creationId xmlns:a16="http://schemas.microsoft.com/office/drawing/2014/main" id="{6ADEDE7A-0913-479F-BB67-E02D145BE5E2}"/>
              </a:ext>
            </a:extLst>
          </p:cNvPr>
          <p:cNvSpPr txBox="1"/>
          <p:nvPr/>
        </p:nvSpPr>
        <p:spPr>
          <a:xfrm>
            <a:off x="2112607" y="1987414"/>
            <a:ext cx="2158476" cy="307777"/>
          </a:xfrm>
          <a:prstGeom prst="rect">
            <a:avLst/>
          </a:prstGeom>
        </p:spPr>
        <p:txBody>
          <a:bodyPr wrap="none" rtlCol="0">
            <a:spAutoFit/>
          </a:bodyPr>
          <a:lstStyle/>
          <a:p>
            <a:r>
              <a:rPr lang="en-US" sz="1400" b="1" i="1" dirty="0"/>
              <a:t>Three answers are correct!</a:t>
            </a:r>
            <a:endParaRPr lang="el-GR" sz="1400" b="1" i="1" dirty="0" err="1"/>
          </a:p>
        </p:txBody>
      </p:sp>
      <p:sp>
        <p:nvSpPr>
          <p:cNvPr id="2" name="Ορθογώνιο 1">
            <a:extLst>
              <a:ext uri="{FF2B5EF4-FFF2-40B4-BE49-F238E27FC236}">
                <a16:creationId xmlns:a16="http://schemas.microsoft.com/office/drawing/2014/main" id="{453F1606-7CA3-397D-C6BF-162075F56CBA}"/>
              </a:ext>
            </a:extLst>
          </p:cNvPr>
          <p:cNvSpPr/>
          <p:nvPr/>
        </p:nvSpPr>
        <p:spPr>
          <a:xfrm>
            <a:off x="2105025"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An apps misinformation could lead to incorrect assessment of a disease</a:t>
            </a:r>
            <a:endParaRPr lang="el-GR" dirty="0"/>
          </a:p>
        </p:txBody>
      </p:sp>
      <p:sp>
        <p:nvSpPr>
          <p:cNvPr id="3" name="Ορθογώνιο 2">
            <a:extLst>
              <a:ext uri="{FF2B5EF4-FFF2-40B4-BE49-F238E27FC236}">
                <a16:creationId xmlns:a16="http://schemas.microsoft.com/office/drawing/2014/main" id="{CAAE83D5-94E1-E69B-F4FC-8082A441E4B5}"/>
              </a:ext>
            </a:extLst>
          </p:cNvPr>
          <p:cNvSpPr/>
          <p:nvPr/>
        </p:nvSpPr>
        <p:spPr>
          <a:xfrm>
            <a:off x="2105025" y="248121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Apps may make false health claims</a:t>
            </a:r>
            <a:endParaRPr lang="el-GR" dirty="0"/>
          </a:p>
        </p:txBody>
      </p:sp>
    </p:spTree>
    <p:extLst>
      <p:ext uri="{BB962C8B-B14F-4D97-AF65-F5344CB8AC3E}">
        <p14:creationId xmlns:p14="http://schemas.microsoft.com/office/powerpoint/2010/main" val="24174938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538135"/>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1E24"/>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2"/>
                                        </p:tgtEl>
                                        <p:attrNameLst>
                                          <p:attrName>fillcolor</p:attrName>
                                        </p:attrNameLst>
                                      </p:cBhvr>
                                      <p:to>
                                        <a:srgbClr val="538135"/>
                                      </p:to>
                                    </p:animClr>
                                    <p:set>
                                      <p:cBhvr>
                                        <p:cTn id="21" dur="2000" fill="hold"/>
                                        <p:tgtEl>
                                          <p:spTgt spid="2"/>
                                        </p:tgtEl>
                                        <p:attrNameLst>
                                          <p:attrName>fill.type</p:attrName>
                                        </p:attrNameLst>
                                      </p:cBhvr>
                                      <p:to>
                                        <p:strVal val="solid"/>
                                      </p:to>
                                    </p:set>
                                    <p:set>
                                      <p:cBhvr>
                                        <p:cTn id="22"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
                                        </p:tgtEl>
                                        <p:attrNameLst>
                                          <p:attrName>fillcolor</p:attrName>
                                        </p:attrNameLst>
                                      </p:cBhvr>
                                      <p:to>
                                        <a:srgbClr val="538135"/>
                                      </p:to>
                                    </p:animClr>
                                    <p:set>
                                      <p:cBhvr>
                                        <p:cTn id="28" dur="2000" fill="hold"/>
                                        <p:tgtEl>
                                          <p:spTgt spid="3"/>
                                        </p:tgtEl>
                                        <p:attrNameLst>
                                          <p:attrName>fill.type</p:attrName>
                                        </p:attrNameLst>
                                      </p:cBhvr>
                                      <p:to>
                                        <p:strVal val="solid"/>
                                      </p:to>
                                    </p:set>
                                    <p:set>
                                      <p:cBhvr>
                                        <p:cTn id="29"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880487"/>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Poor app design, such as an inconvenient user interface, may lead to infrequent usage and lower therapy adherence when used in addition to a therapy.</a:t>
            </a:r>
          </a:p>
        </p:txBody>
      </p:sp>
      <p:sp>
        <p:nvSpPr>
          <p:cNvPr id="2" name="Ορθογώνιο 1">
            <a:extLst>
              <a:ext uri="{FF2B5EF4-FFF2-40B4-BE49-F238E27FC236}">
                <a16:creationId xmlns:a16="http://schemas.microsoft.com/office/drawing/2014/main" id="{C76CDE12-5511-424D-19B5-5EC439569320}"/>
              </a:ext>
            </a:extLst>
          </p:cNvPr>
          <p:cNvSpPr/>
          <p:nvPr/>
        </p:nvSpPr>
        <p:spPr>
          <a:xfrm>
            <a:off x="6134100"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False</a:t>
            </a:r>
            <a:endParaRPr lang="el-GR" dirty="0"/>
          </a:p>
        </p:txBody>
      </p:sp>
      <p:sp>
        <p:nvSpPr>
          <p:cNvPr id="3" name="Ορθογώνιο 2">
            <a:extLst>
              <a:ext uri="{FF2B5EF4-FFF2-40B4-BE49-F238E27FC236}">
                <a16:creationId xmlns:a16="http://schemas.microsoft.com/office/drawing/2014/main" id="{7DCD47D7-0C88-2FEC-FD06-BC192015A4F3}"/>
              </a:ext>
            </a:extLst>
          </p:cNvPr>
          <p:cNvSpPr/>
          <p:nvPr/>
        </p:nvSpPr>
        <p:spPr>
          <a:xfrm>
            <a:off x="2105025" y="252412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True</a:t>
            </a:r>
            <a:endParaRPr lang="el-GR" dirty="0"/>
          </a:p>
        </p:txBody>
      </p:sp>
    </p:spTree>
    <p:extLst>
      <p:ext uri="{BB962C8B-B14F-4D97-AF65-F5344CB8AC3E}">
        <p14:creationId xmlns:p14="http://schemas.microsoft.com/office/powerpoint/2010/main" val="9207109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
                                        </p:tgtEl>
                                        <p:attrNameLst>
                                          <p:attrName>fillcolor</p:attrName>
                                        </p:attrNameLst>
                                      </p:cBhvr>
                                      <p:to>
                                        <a:srgbClr val="C01E24"/>
                                      </p:to>
                                    </p:animClr>
                                    <p:set>
                                      <p:cBhvr>
                                        <p:cTn id="7" dur="2000" fill="hold"/>
                                        <p:tgtEl>
                                          <p:spTgt spid="2"/>
                                        </p:tgtEl>
                                        <p:attrNameLst>
                                          <p:attrName>fill.type</p:attrName>
                                        </p:attrNameLst>
                                      </p:cBhvr>
                                      <p:to>
                                        <p:strVal val="solid"/>
                                      </p:to>
                                    </p:set>
                                    <p:set>
                                      <p:cBhvr>
                                        <p:cTn id="8"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3"/>
                                        </p:tgtEl>
                                        <p:attrNameLst>
                                          <p:attrName>fillcolor</p:attrName>
                                        </p:attrNameLst>
                                      </p:cBhvr>
                                      <p:to>
                                        <a:srgbClr val="538135"/>
                                      </p:to>
                                    </p:animClr>
                                    <p:set>
                                      <p:cBhvr>
                                        <p:cTn id="14" dur="2000" fill="hold"/>
                                        <p:tgtEl>
                                          <p:spTgt spid="3"/>
                                        </p:tgtEl>
                                        <p:attrNameLst>
                                          <p:attrName>fill.type</p:attrName>
                                        </p:attrNameLst>
                                      </p:cBhvr>
                                      <p:to>
                                        <p:strVal val="solid"/>
                                      </p:to>
                                    </p:set>
                                    <p:set>
                                      <p:cBhvr>
                                        <p:cTn id="15"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What else should look out for before committing to an app?</a:t>
            </a:r>
            <a:endParaRPr lang="el-GR" sz="2000" b="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2105025"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Can I create an account with my favorite username?</a:t>
            </a:r>
          </a:p>
        </p:txBody>
      </p:sp>
      <p:sp>
        <p:nvSpPr>
          <p:cNvPr id="10" name="Ορθογώνιο 9">
            <a:extLst>
              <a:ext uri="{FF2B5EF4-FFF2-40B4-BE49-F238E27FC236}">
                <a16:creationId xmlns:a16="http://schemas.microsoft.com/office/drawing/2014/main" id="{E448F981-31BC-4A5C-A52A-2CB296CA1B95}"/>
              </a:ext>
            </a:extLst>
          </p:cNvPr>
          <p:cNvSpPr/>
          <p:nvPr/>
        </p:nvSpPr>
        <p:spPr>
          <a:xfrm>
            <a:off x="2105025"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Only commit to apps that promise results in a maximum of 3 days.</a:t>
            </a:r>
          </a:p>
        </p:txBody>
      </p:sp>
      <p:sp>
        <p:nvSpPr>
          <p:cNvPr id="7" name="TextBox 6">
            <a:extLst>
              <a:ext uri="{FF2B5EF4-FFF2-40B4-BE49-F238E27FC236}">
                <a16:creationId xmlns:a16="http://schemas.microsoft.com/office/drawing/2014/main" id="{2D144F21-E427-4B8F-B9EF-32DFED7D2EDD}"/>
              </a:ext>
            </a:extLst>
          </p:cNvPr>
          <p:cNvSpPr txBox="1"/>
          <p:nvPr/>
        </p:nvSpPr>
        <p:spPr>
          <a:xfrm>
            <a:off x="2112607" y="1987414"/>
            <a:ext cx="2047740" cy="307777"/>
          </a:xfrm>
          <a:prstGeom prst="rect">
            <a:avLst/>
          </a:prstGeom>
        </p:spPr>
        <p:txBody>
          <a:bodyPr wrap="none" rtlCol="0">
            <a:spAutoFit/>
          </a:bodyPr>
          <a:lstStyle/>
          <a:p>
            <a:r>
              <a:rPr lang="en-US" sz="1400" b="1" i="1" dirty="0"/>
              <a:t>Two answers are correct!</a:t>
            </a:r>
          </a:p>
        </p:txBody>
      </p:sp>
      <p:sp>
        <p:nvSpPr>
          <p:cNvPr id="2" name="Ορθογώνιο 1">
            <a:extLst>
              <a:ext uri="{FF2B5EF4-FFF2-40B4-BE49-F238E27FC236}">
                <a16:creationId xmlns:a16="http://schemas.microsoft.com/office/drawing/2014/main" id="{125F46EE-6CDA-8890-2C52-D9C9E385EB0C}"/>
              </a:ext>
            </a:extLst>
          </p:cNvPr>
          <p:cNvSpPr/>
          <p:nvPr/>
        </p:nvSpPr>
        <p:spPr>
          <a:xfrm>
            <a:off x="6134100" y="37274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Is the app convenient to use so you will want to use it regularly?</a:t>
            </a:r>
          </a:p>
        </p:txBody>
      </p:sp>
      <p:sp>
        <p:nvSpPr>
          <p:cNvPr id="3" name="Ορθογώνιο 2">
            <a:extLst>
              <a:ext uri="{FF2B5EF4-FFF2-40B4-BE49-F238E27FC236}">
                <a16:creationId xmlns:a16="http://schemas.microsoft.com/office/drawing/2014/main" id="{0F4E5BB2-8B66-2676-A3B1-75DE3D29E88D}"/>
              </a:ext>
            </a:extLst>
          </p:cNvPr>
          <p:cNvSpPr/>
          <p:nvPr/>
        </p:nvSpPr>
        <p:spPr>
          <a:xfrm>
            <a:off x="6134100" y="24542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Does the app require in-app purchases to be useful? </a:t>
            </a:r>
            <a:endParaRPr lang="el-GR" dirty="0"/>
          </a:p>
        </p:txBody>
      </p:sp>
    </p:spTree>
    <p:extLst>
      <p:ext uri="{BB962C8B-B14F-4D97-AF65-F5344CB8AC3E}">
        <p14:creationId xmlns:p14="http://schemas.microsoft.com/office/powerpoint/2010/main" val="23648365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C0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2"/>
                                        </p:tgtEl>
                                        <p:attrNameLst>
                                          <p:attrName>fillcolor</p:attrName>
                                        </p:attrNameLst>
                                      </p:cBhvr>
                                      <p:to>
                                        <a:srgbClr val="538135"/>
                                      </p:to>
                                    </p:animClr>
                                    <p:set>
                                      <p:cBhvr>
                                        <p:cTn id="21" dur="2000" fill="hold"/>
                                        <p:tgtEl>
                                          <p:spTgt spid="2"/>
                                        </p:tgtEl>
                                        <p:attrNameLst>
                                          <p:attrName>fill.type</p:attrName>
                                        </p:attrNameLst>
                                      </p:cBhvr>
                                      <p:to>
                                        <p:strVal val="solid"/>
                                      </p:to>
                                    </p:set>
                                    <p:set>
                                      <p:cBhvr>
                                        <p:cTn id="22"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
                                        </p:tgtEl>
                                        <p:attrNameLst>
                                          <p:attrName>fillcolor</p:attrName>
                                        </p:attrNameLst>
                                      </p:cBhvr>
                                      <p:to>
                                        <a:srgbClr val="538135"/>
                                      </p:to>
                                    </p:animClr>
                                    <p:set>
                                      <p:cBhvr>
                                        <p:cTn id="28" dur="2000" fill="hold"/>
                                        <p:tgtEl>
                                          <p:spTgt spid="3"/>
                                        </p:tgtEl>
                                        <p:attrNameLst>
                                          <p:attrName>fill.type</p:attrName>
                                        </p:attrNameLst>
                                      </p:cBhvr>
                                      <p:to>
                                        <p:strVal val="solid"/>
                                      </p:to>
                                    </p:set>
                                    <p:set>
                                      <p:cBhvr>
                                        <p:cTn id="29"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880487"/>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If your data is leaked due to low data protection standards, it is very easy to delete the data from the Internet again.</a:t>
            </a:r>
          </a:p>
        </p:txBody>
      </p:sp>
      <p:sp>
        <p:nvSpPr>
          <p:cNvPr id="2" name="Ορθογώνιο 1">
            <a:extLst>
              <a:ext uri="{FF2B5EF4-FFF2-40B4-BE49-F238E27FC236}">
                <a16:creationId xmlns:a16="http://schemas.microsoft.com/office/drawing/2014/main" id="{2B18EBC2-C597-E149-F7FB-2325398F777F}"/>
              </a:ext>
            </a:extLst>
          </p:cNvPr>
          <p:cNvSpPr/>
          <p:nvPr/>
        </p:nvSpPr>
        <p:spPr>
          <a:xfrm>
            <a:off x="6134100"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False</a:t>
            </a:r>
            <a:endParaRPr lang="el-GR" dirty="0"/>
          </a:p>
        </p:txBody>
      </p:sp>
      <p:sp>
        <p:nvSpPr>
          <p:cNvPr id="3" name="Ορθογώνιο 2">
            <a:extLst>
              <a:ext uri="{FF2B5EF4-FFF2-40B4-BE49-F238E27FC236}">
                <a16:creationId xmlns:a16="http://schemas.microsoft.com/office/drawing/2014/main" id="{8E6EDB1D-739B-CB3E-986A-C5618EE44AC4}"/>
              </a:ext>
            </a:extLst>
          </p:cNvPr>
          <p:cNvSpPr/>
          <p:nvPr/>
        </p:nvSpPr>
        <p:spPr>
          <a:xfrm>
            <a:off x="2105025"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True</a:t>
            </a:r>
            <a:endParaRPr lang="el-GR" dirty="0"/>
          </a:p>
        </p:txBody>
      </p:sp>
    </p:spTree>
    <p:extLst>
      <p:ext uri="{BB962C8B-B14F-4D97-AF65-F5344CB8AC3E}">
        <p14:creationId xmlns:p14="http://schemas.microsoft.com/office/powerpoint/2010/main" val="18910018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
                                        </p:tgtEl>
                                        <p:attrNameLst>
                                          <p:attrName>fillcolor</p:attrName>
                                        </p:attrNameLst>
                                      </p:cBhvr>
                                      <p:to>
                                        <a:srgbClr val="538135"/>
                                      </p:to>
                                    </p:animClr>
                                    <p:set>
                                      <p:cBhvr>
                                        <p:cTn id="7" dur="2000" fill="hold"/>
                                        <p:tgtEl>
                                          <p:spTgt spid="2"/>
                                        </p:tgtEl>
                                        <p:attrNameLst>
                                          <p:attrName>fill.type</p:attrName>
                                        </p:attrNameLst>
                                      </p:cBhvr>
                                      <p:to>
                                        <p:strVal val="solid"/>
                                      </p:to>
                                    </p:set>
                                    <p:set>
                                      <p:cBhvr>
                                        <p:cTn id="8"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3"/>
                                        </p:tgtEl>
                                        <p:attrNameLst>
                                          <p:attrName>fillcolor</p:attrName>
                                        </p:attrNameLst>
                                      </p:cBhvr>
                                      <p:to>
                                        <a:srgbClr val="C00000"/>
                                      </p:to>
                                    </p:animClr>
                                    <p:set>
                                      <p:cBhvr>
                                        <p:cTn id="14" dur="2000" fill="hold"/>
                                        <p:tgtEl>
                                          <p:spTgt spid="3"/>
                                        </p:tgtEl>
                                        <p:attrNameLst>
                                          <p:attrName>fill.type</p:attrName>
                                        </p:attrNameLst>
                                      </p:cBhvr>
                                      <p:to>
                                        <p:strVal val="solid"/>
                                      </p:to>
                                    </p:set>
                                    <p:set>
                                      <p:cBhvr>
                                        <p:cTn id="15"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33" name="Freeform: Shape 28">
            <a:extLst>
              <a:ext uri="{FF2B5EF4-FFF2-40B4-BE49-F238E27FC236}">
                <a16:creationId xmlns:a16="http://schemas.microsoft.com/office/drawing/2014/main" id="{DCFD1A13-2B88-47B7-AAE9-AD6F3296E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0">
            <a:extLst>
              <a:ext uri="{FF2B5EF4-FFF2-40B4-BE49-F238E27FC236}">
                <a16:creationId xmlns:a16="http://schemas.microsoft.com/office/drawing/2014/main" id="{F5CE4102-C93A-420A-98A7-5A7DD0C5C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29768" y="3471531"/>
            <a:ext cx="2323213" cy="2323213"/>
          </a:xfrm>
          <a:prstGeom prst="rect">
            <a:avLst/>
          </a:prstGeom>
        </p:spPr>
      </p:pic>
      <p:pic>
        <p:nvPicPr>
          <p:cNvPr id="20" name="Picture 5">
            <a:extLst>
              <a:ext uri="{FF2B5EF4-FFF2-40B4-BE49-F238E27FC236}">
                <a16:creationId xmlns:a16="http://schemas.microsoft.com/office/drawing/2014/main" id="{2B4EC7FF-7919-4EE7-8992-C34F2E54819D}"/>
              </a:ext>
            </a:extLst>
          </p:cNvPr>
          <p:cNvPicPr>
            <a:picLocks noChangeAspect="1"/>
          </p:cNvPicPr>
          <p:nvPr/>
        </p:nvPicPr>
        <p:blipFill>
          <a:blip r:embed="rId3"/>
          <a:stretch>
            <a:fillRect/>
          </a:stretch>
        </p:blipFill>
        <p:spPr>
          <a:xfrm>
            <a:off x="7476818" y="1708146"/>
            <a:ext cx="3265071" cy="3265071"/>
          </a:xfrm>
          <a:prstGeom prst="rect">
            <a:avLst/>
          </a:prstGeom>
          <a:solidFill>
            <a:srgbClr val="203864"/>
          </a:solidFill>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40474" y="2922021"/>
            <a:ext cx="5034783" cy="2283025"/>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gn="l">
              <a:spcAft>
                <a:spcPts val="600"/>
              </a:spcAft>
            </a:pPr>
            <a:r>
              <a:rPr lang="en-US" sz="2800" dirty="0">
                <a:solidFill>
                  <a:srgbClr val="C01E24"/>
                </a:solidFill>
                <a:latin typeface="+mj-lt"/>
              </a:rPr>
              <a:t>Congratulations!</a:t>
            </a:r>
            <a:br>
              <a:rPr lang="en-US" sz="2800" dirty="0">
                <a:solidFill>
                  <a:srgbClr val="C01E24"/>
                </a:solidFill>
                <a:latin typeface="+mj-lt"/>
              </a:rPr>
            </a:br>
            <a:r>
              <a:rPr lang="en-US" sz="2800" dirty="0">
                <a:solidFill>
                  <a:srgbClr val="C01E24"/>
                </a:solidFill>
                <a:latin typeface="+mj-lt"/>
              </a:rPr>
              <a:t/>
            </a:r>
            <a:br>
              <a:rPr lang="en-US" sz="2800" dirty="0">
                <a:solidFill>
                  <a:srgbClr val="C01E24"/>
                </a:solidFill>
                <a:latin typeface="+mj-lt"/>
              </a:rPr>
            </a:br>
            <a:r>
              <a:rPr lang="en-US" sz="2800" dirty="0">
                <a:solidFill>
                  <a:srgbClr val="C01E24"/>
                </a:solidFill>
                <a:latin typeface="+mj-lt"/>
              </a:rPr>
              <a:t>You have completed the self-learning of </a:t>
            </a:r>
            <a:r>
              <a:rPr lang="en-US" sz="2800">
                <a:solidFill>
                  <a:srgbClr val="C01E24"/>
                </a:solidFill>
                <a:latin typeface="+mj-lt"/>
              </a:rPr>
              <a:t>this module!</a:t>
            </a:r>
            <a:endParaRPr lang="en-US" sz="2800" dirty="0">
              <a:solidFill>
                <a:srgbClr val="C01E24"/>
              </a:solidFill>
              <a:latin typeface="+mj-lt"/>
            </a:endParaRPr>
          </a:p>
        </p:txBody>
      </p:sp>
      <p:sp>
        <p:nvSpPr>
          <p:cNvPr id="11" name="Ορθογώνιο 10">
            <a:extLst>
              <a:ext uri="{FF2B5EF4-FFF2-40B4-BE49-F238E27FC236}">
                <a16:creationId xmlns:a16="http://schemas.microsoft.com/office/drawing/2014/main" id="{252D5588-9D47-4372-A592-FC5F71ED3798}"/>
              </a:ext>
            </a:extLst>
          </p:cNvPr>
          <p:cNvSpPr/>
          <p:nvPr/>
        </p:nvSpPr>
        <p:spPr>
          <a:xfrm>
            <a:off x="7324530" y="6328066"/>
            <a:ext cx="4863381" cy="632422"/>
          </a:xfrm>
          <a:prstGeom prst="rect">
            <a:avLst/>
          </a:prstGeom>
        </p:spPr>
        <p:txBody>
          <a:bodyPr vert="horz" lIns="91440" tIns="45720" rIns="91440" bIns="45720" rtlCol="0" anchor="ctr">
            <a:normAutofit/>
          </a:bodyPr>
          <a:lstStyle/>
          <a:p>
            <a:pPr algn="r">
              <a:lnSpc>
                <a:spcPct val="90000"/>
              </a:lnSpc>
              <a:spcAft>
                <a:spcPts val="600"/>
              </a:spcAft>
            </a:pPr>
            <a:r>
              <a:rPr lang="en-US" sz="900" b="0" i="0" dirty="0">
                <a:solidFill>
                  <a:schemeClr val="accent5">
                    <a:lumMod val="20000"/>
                    <a:lumOff val="80000"/>
                  </a:schemeClr>
                </a:solidFill>
                <a:effectLst/>
                <a:latin typeface="+mj-lt"/>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US" sz="900" dirty="0">
              <a:solidFill>
                <a:schemeClr val="accent5">
                  <a:lumMod val="20000"/>
                  <a:lumOff val="80000"/>
                </a:schemeClr>
              </a:solidFill>
              <a:latin typeface="+mj-lt"/>
            </a:endParaRPr>
          </a:p>
        </p:txBody>
      </p:sp>
      <p:pic>
        <p:nvPicPr>
          <p:cNvPr id="2" name="Εικόνα 1"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25F65A2C-3150-4B5A-D0EF-1CEBF92DC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47" y="934357"/>
            <a:ext cx="5598661" cy="1438154"/>
          </a:xfrm>
          <a:prstGeom prst="rect">
            <a:avLst/>
          </a:prstGeom>
        </p:spPr>
      </p:pic>
      <p:pic>
        <p:nvPicPr>
          <p:cNvPr id="3" name="Picture 8" descr="Blue text on a black background&#10;&#10;Description automatically generated">
            <a:extLst>
              <a:ext uri="{FF2B5EF4-FFF2-40B4-BE49-F238E27FC236}">
                <a16:creationId xmlns:a16="http://schemas.microsoft.com/office/drawing/2014/main" id="{3A00D1BB-9C38-800B-1DDD-52559A4342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3252" y="6459998"/>
            <a:ext cx="1843259" cy="411254"/>
          </a:xfrm>
          <a:prstGeom prst="rect">
            <a:avLst/>
          </a:prstGeom>
        </p:spPr>
      </p:pic>
    </p:spTree>
    <p:extLst>
      <p:ext uri="{BB962C8B-B14F-4D97-AF65-F5344CB8AC3E}">
        <p14:creationId xmlns:p14="http://schemas.microsoft.com/office/powerpoint/2010/main" val="19157996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en-US" sz="4800" b="1" dirty="0">
                <a:solidFill>
                  <a:srgbClr val="203864"/>
                </a:solidFill>
                <a:latin typeface="+mn-lt"/>
              </a:rPr>
              <a:t>Partners</a:t>
            </a:r>
            <a:endParaRPr lang="el-GR" sz="4800" b="1" dirty="0">
              <a:solidFill>
                <a:srgbClr val="203864"/>
              </a:solidFill>
              <a:latin typeface="+mn-lt"/>
            </a:endParaRPr>
          </a:p>
        </p:txBody>
      </p:sp>
      <p:grpSp>
        <p:nvGrpSpPr>
          <p:cNvPr id="12" name="Ομάδα 11">
            <a:extLst>
              <a:ext uri="{FF2B5EF4-FFF2-40B4-BE49-F238E27FC236}">
                <a16:creationId xmlns:a16="http://schemas.microsoft.com/office/drawing/2014/main" id="{BF7993EA-D762-4081-AD93-A4C0BC4F2344}"/>
              </a:ext>
            </a:extLst>
          </p:cNvPr>
          <p:cNvGrpSpPr/>
          <p:nvPr/>
        </p:nvGrpSpPr>
        <p:grpSpPr>
          <a:xfrm>
            <a:off x="6606686" y="1812884"/>
            <a:ext cx="6096000" cy="1677637"/>
            <a:chOff x="-1066801" y="1523553"/>
            <a:chExt cx="6096000" cy="1677637"/>
          </a:xfrm>
        </p:grpSpPr>
        <p:pic>
          <p:nvPicPr>
            <p:cNvPr id="2050" name="Picture 2">
              <a:extLst>
                <a:ext uri="{FF2B5EF4-FFF2-40B4-BE49-F238E27FC236}">
                  <a16:creationId xmlns:a16="http://schemas.microsoft.com/office/drawing/2014/main" id="{8EBF0675-ED45-44CD-A77E-619123297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678" y="1523553"/>
              <a:ext cx="1449043" cy="99719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A3FCD0E-FFB9-47FE-8DCC-7998946716D8}"/>
                </a:ext>
              </a:extLst>
            </p:cNvPr>
            <p:cNvSpPr txBox="1"/>
            <p:nvPr/>
          </p:nvSpPr>
          <p:spPr>
            <a:xfrm>
              <a:off x="-1066801" y="2462526"/>
              <a:ext cx="6096000" cy="738664"/>
            </a:xfrm>
            <a:prstGeom prst="rect">
              <a:avLst/>
            </a:prstGeom>
            <a:noFill/>
          </p:spPr>
          <p:txBody>
            <a:bodyPr wrap="square">
              <a:spAutoFit/>
            </a:bodyPr>
            <a:lstStyle/>
            <a:p>
              <a:pPr algn="ctr" fontAlgn="base"/>
              <a:r>
                <a:rPr lang="de-DE" sz="1050" b="0" i="0" dirty="0">
                  <a:solidFill>
                    <a:srgbClr val="203864"/>
                  </a:solidFill>
                  <a:effectLst/>
                  <a:latin typeface="Roboto" panose="02000000000000000000" pitchFamily="2" charset="0"/>
                </a:rPr>
                <a:t>WESTFALISCHE </a:t>
              </a:r>
              <a:r>
                <a:rPr lang="de-DE" sz="1000" b="0" i="0" dirty="0">
                  <a:solidFill>
                    <a:srgbClr val="203864"/>
                  </a:solidFill>
                  <a:effectLst/>
                  <a:latin typeface="Roboto" panose="02000000000000000000" pitchFamily="2" charset="0"/>
                </a:rPr>
                <a:t>HOCHSCHULE</a:t>
              </a:r>
              <a:r>
                <a:rPr lang="de-DE" sz="1050" b="0" i="0" dirty="0">
                  <a:solidFill>
                    <a:srgbClr val="203864"/>
                  </a:solidFill>
                  <a:effectLst/>
                  <a:latin typeface="Roboto" panose="02000000000000000000" pitchFamily="2" charset="0"/>
                </a:rPr>
                <a:t> GELSENKIRCHEN,</a:t>
              </a:r>
              <a:br>
                <a:rPr lang="de-DE" sz="1050" b="0" i="0" dirty="0">
                  <a:solidFill>
                    <a:srgbClr val="203864"/>
                  </a:solidFill>
                  <a:effectLst/>
                  <a:latin typeface="Roboto" panose="02000000000000000000" pitchFamily="2" charset="0"/>
                </a:rPr>
              </a:br>
              <a:r>
                <a:rPr lang="de-DE" sz="1050" b="0" i="0" dirty="0">
                  <a:solidFill>
                    <a:srgbClr val="203864"/>
                  </a:solidFill>
                  <a:effectLst/>
                  <a:latin typeface="Roboto" panose="02000000000000000000" pitchFamily="2" charset="0"/>
                </a:rPr>
                <a:t>BOCHOLT, RECKLINGHAUSEN</a:t>
              </a:r>
            </a:p>
            <a:p>
              <a:pPr algn="ctr" fontAlgn="base"/>
              <a:r>
                <a:rPr lang="de-DE" sz="1050" b="0" i="0" dirty="0">
                  <a:solidFill>
                    <a:srgbClr val="414042"/>
                  </a:solidFill>
                  <a:effectLst/>
                  <a:latin typeface="Roboto" panose="02000000000000000000" pitchFamily="2" charset="0"/>
                </a:rPr>
                <a:t>GELSENKIRCHEN, GERMANY</a:t>
              </a:r>
            </a:p>
            <a:p>
              <a:pPr algn="ctr" fontAlgn="base"/>
              <a:r>
                <a:rPr lang="de-DE" sz="1050" b="0" i="0" u="none" strike="noStrike" dirty="0">
                  <a:solidFill>
                    <a:srgbClr val="D71920"/>
                  </a:solidFill>
                  <a:effectLst/>
                  <a:latin typeface="Roboto" panose="02000000000000000000" pitchFamily="2" charset="0"/>
                  <a:hlinkClick r:id="rId4"/>
                </a:rPr>
                <a:t>www.w-hs.de</a:t>
              </a:r>
              <a:endParaRPr lang="de-DE" sz="1050" b="0" i="0" dirty="0">
                <a:solidFill>
                  <a:srgbClr val="414042"/>
                </a:solidFill>
                <a:effectLst/>
                <a:latin typeface="Roboto" panose="02000000000000000000" pitchFamily="2" charset="0"/>
              </a:endParaRPr>
            </a:p>
          </p:txBody>
        </p:sp>
      </p:grpSp>
      <p:grpSp>
        <p:nvGrpSpPr>
          <p:cNvPr id="11" name="Ομάδα 10">
            <a:extLst>
              <a:ext uri="{FF2B5EF4-FFF2-40B4-BE49-F238E27FC236}">
                <a16:creationId xmlns:a16="http://schemas.microsoft.com/office/drawing/2014/main" id="{96D5137D-F25F-44D3-BFBD-6010E023BCA2}"/>
              </a:ext>
            </a:extLst>
          </p:cNvPr>
          <p:cNvGrpSpPr/>
          <p:nvPr/>
        </p:nvGrpSpPr>
        <p:grpSpPr>
          <a:xfrm>
            <a:off x="3483817" y="4504058"/>
            <a:ext cx="6629400" cy="1738414"/>
            <a:chOff x="2579204" y="1882706"/>
            <a:chExt cx="6629400" cy="1738414"/>
          </a:xfrm>
        </p:grpSpPr>
        <p:pic>
          <p:nvPicPr>
            <p:cNvPr id="5" name="Picture 4">
              <a:extLst>
                <a:ext uri="{FF2B5EF4-FFF2-40B4-BE49-F238E27FC236}">
                  <a16:creationId xmlns:a16="http://schemas.microsoft.com/office/drawing/2014/main" id="{F7B51B5F-7CC8-4F47-AF41-48413E15C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7079" y="1882706"/>
              <a:ext cx="2533650" cy="10477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203AE03-98BA-484B-983A-314B79666527}"/>
                </a:ext>
              </a:extLst>
            </p:cNvPr>
            <p:cNvSpPr txBox="1"/>
            <p:nvPr/>
          </p:nvSpPr>
          <p:spPr>
            <a:xfrm>
              <a:off x="2579204" y="2913234"/>
              <a:ext cx="6629400" cy="707886"/>
            </a:xfrm>
            <a:prstGeom prst="rect">
              <a:avLst/>
            </a:prstGeom>
            <a:noFill/>
          </p:spPr>
          <p:txBody>
            <a:bodyPr wrap="square">
              <a:spAutoFit/>
            </a:bodyPr>
            <a:lstStyle/>
            <a:p>
              <a:pPr algn="ctr" fontAlgn="base"/>
              <a:r>
                <a:rPr lang="es-ES" sz="1000" b="0" i="0">
                  <a:solidFill>
                    <a:srgbClr val="203864"/>
                  </a:solidFill>
                  <a:effectLst/>
                  <a:latin typeface="Roboto" panose="02000000000000000000" pitchFamily="2" charset="0"/>
                </a:rPr>
                <a:t>COORDINA ORGANIZACIÓN DE EMPRESAS Y</a:t>
              </a:r>
              <a:br>
                <a:rPr lang="es-ES" sz="1000" b="0" i="0">
                  <a:solidFill>
                    <a:srgbClr val="203864"/>
                  </a:solidFill>
                  <a:effectLst/>
                  <a:latin typeface="Roboto" panose="02000000000000000000" pitchFamily="2" charset="0"/>
                </a:rPr>
              </a:br>
              <a:r>
                <a:rPr lang="es-ES" sz="1000" b="0" i="0">
                  <a:solidFill>
                    <a:srgbClr val="203864"/>
                  </a:solidFill>
                  <a:effectLst/>
                  <a:latin typeface="Roboto" panose="02000000000000000000" pitchFamily="2" charset="0"/>
                </a:rPr>
                <a:t>RECURSOS HUMANOS, S.L.</a:t>
              </a:r>
            </a:p>
            <a:p>
              <a:pPr algn="ctr" fontAlgn="base"/>
              <a:r>
                <a:rPr lang="es-ES" sz="1000" b="0" i="0">
                  <a:solidFill>
                    <a:srgbClr val="414042"/>
                  </a:solidFill>
                  <a:effectLst/>
                  <a:latin typeface="Roboto" panose="02000000000000000000" pitchFamily="2" charset="0"/>
                </a:rPr>
                <a:t>VALENCIA, SPAIN</a:t>
              </a:r>
            </a:p>
            <a:p>
              <a:pPr algn="ctr" fontAlgn="base"/>
              <a:r>
                <a:rPr lang="es-ES" sz="1000" b="0" i="0" u="none" strike="noStrike">
                  <a:solidFill>
                    <a:srgbClr val="D71920"/>
                  </a:solidFill>
                  <a:effectLst/>
                  <a:latin typeface="Roboto" panose="02000000000000000000" pitchFamily="2" charset="0"/>
                  <a:hlinkClick r:id="rId6"/>
                </a:rPr>
                <a:t>coordina-oerh.com</a:t>
              </a:r>
              <a:endParaRPr lang="es-ES" sz="1000" b="0" i="0">
                <a:solidFill>
                  <a:srgbClr val="414042"/>
                </a:solidFill>
                <a:effectLst/>
                <a:latin typeface="Roboto" panose="02000000000000000000" pitchFamily="2" charset="0"/>
              </a:endParaRPr>
            </a:p>
          </p:txBody>
        </p:sp>
      </p:grpSp>
      <p:grpSp>
        <p:nvGrpSpPr>
          <p:cNvPr id="15" name="Ομάδα 14">
            <a:extLst>
              <a:ext uri="{FF2B5EF4-FFF2-40B4-BE49-F238E27FC236}">
                <a16:creationId xmlns:a16="http://schemas.microsoft.com/office/drawing/2014/main" id="{ADA3E3C0-7761-48E5-B929-2F7D24AC3893}"/>
              </a:ext>
            </a:extLst>
          </p:cNvPr>
          <p:cNvGrpSpPr/>
          <p:nvPr/>
        </p:nvGrpSpPr>
        <p:grpSpPr>
          <a:xfrm>
            <a:off x="3020318" y="1776505"/>
            <a:ext cx="6634368" cy="1584248"/>
            <a:chOff x="6639106" y="2919412"/>
            <a:chExt cx="6634368" cy="1584248"/>
          </a:xfrm>
        </p:grpSpPr>
        <p:pic>
          <p:nvPicPr>
            <p:cNvPr id="2052" name="Picture 4">
              <a:extLst>
                <a:ext uri="{FF2B5EF4-FFF2-40B4-BE49-F238E27FC236}">
                  <a16:creationId xmlns:a16="http://schemas.microsoft.com/office/drawing/2014/main" id="{71DD90C8-6291-4D9B-8637-04AA834BD8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4703" y="2919412"/>
              <a:ext cx="2543175" cy="10477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3E35F80-D7C4-4C20-8069-672536C8B9F7}"/>
                </a:ext>
              </a:extLst>
            </p:cNvPr>
            <p:cNvSpPr txBox="1"/>
            <p:nvPr/>
          </p:nvSpPr>
          <p:spPr>
            <a:xfrm>
              <a:off x="6639106" y="3949662"/>
              <a:ext cx="6634368" cy="553998"/>
            </a:xfrm>
            <a:prstGeom prst="rect">
              <a:avLst/>
            </a:prstGeom>
            <a:noFill/>
          </p:spPr>
          <p:txBody>
            <a:bodyPr wrap="square">
              <a:spAutoFit/>
            </a:bodyPr>
            <a:lstStyle/>
            <a:p>
              <a:pPr algn="ctr" fontAlgn="base"/>
              <a:r>
                <a:rPr lang="nb-NO" sz="1000" b="0" i="0" dirty="0">
                  <a:solidFill>
                    <a:srgbClr val="203864"/>
                  </a:solidFill>
                  <a:effectLst/>
                  <a:latin typeface="Roboto" panose="02000000000000000000" pitchFamily="2" charset="0"/>
                </a:rPr>
                <a:t>PROLEPSIS</a:t>
              </a:r>
            </a:p>
            <a:p>
              <a:pPr algn="ctr" fontAlgn="base"/>
              <a:r>
                <a:rPr lang="nb-NO" sz="1000" b="0" i="0" dirty="0">
                  <a:solidFill>
                    <a:srgbClr val="666666"/>
                  </a:solidFill>
                  <a:effectLst/>
                  <a:latin typeface="Roboto" panose="02000000000000000000" pitchFamily="2" charset="0"/>
                </a:rPr>
                <a:t>ATHENS, GREECE</a:t>
              </a:r>
              <a:br>
                <a:rPr lang="nb-NO" sz="1000" b="0" i="0" dirty="0">
                  <a:solidFill>
                    <a:srgbClr val="666666"/>
                  </a:solidFill>
                  <a:effectLst/>
                  <a:latin typeface="Roboto" panose="02000000000000000000" pitchFamily="2" charset="0"/>
                </a:rPr>
              </a:br>
              <a:r>
                <a:rPr lang="nb-NO" sz="1000" b="0" i="0" u="none" strike="noStrike" dirty="0">
                  <a:solidFill>
                    <a:srgbClr val="D71920"/>
                  </a:solidFill>
                  <a:effectLst/>
                  <a:latin typeface="Roboto" panose="02000000000000000000" pitchFamily="2" charset="0"/>
                  <a:hlinkClick r:id="rId8"/>
                </a:rPr>
                <a:t>www.prolepsis.gr</a:t>
              </a:r>
              <a:endParaRPr lang="nb-NO" sz="1000" b="0" i="0" dirty="0">
                <a:solidFill>
                  <a:srgbClr val="666666"/>
                </a:solidFill>
                <a:effectLst/>
                <a:latin typeface="Roboto" panose="02000000000000000000" pitchFamily="2" charset="0"/>
              </a:endParaRPr>
            </a:p>
          </p:txBody>
        </p:sp>
      </p:grpSp>
      <p:grpSp>
        <p:nvGrpSpPr>
          <p:cNvPr id="18" name="Ομάδα 17">
            <a:extLst>
              <a:ext uri="{FF2B5EF4-FFF2-40B4-BE49-F238E27FC236}">
                <a16:creationId xmlns:a16="http://schemas.microsoft.com/office/drawing/2014/main" id="{A4EB7248-55A7-4CAC-ABDD-957EF148A710}"/>
              </a:ext>
            </a:extLst>
          </p:cNvPr>
          <p:cNvGrpSpPr/>
          <p:nvPr/>
        </p:nvGrpSpPr>
        <p:grpSpPr>
          <a:xfrm>
            <a:off x="-1974174" y="1729933"/>
            <a:ext cx="6952420" cy="1601615"/>
            <a:chOff x="-1240501" y="3160643"/>
            <a:chExt cx="6952420" cy="1601615"/>
          </a:xfrm>
        </p:grpSpPr>
        <p:pic>
          <p:nvPicPr>
            <p:cNvPr id="6" name="Picture 6">
              <a:extLst>
                <a:ext uri="{FF2B5EF4-FFF2-40B4-BE49-F238E27FC236}">
                  <a16:creationId xmlns:a16="http://schemas.microsoft.com/office/drawing/2014/main" id="{0073D6C2-F7D2-40B0-B531-A2775F3CCD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123" y="3160643"/>
              <a:ext cx="2543175" cy="10382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20635EB-D97A-43D7-8FC1-83506650286B}"/>
                </a:ext>
              </a:extLst>
            </p:cNvPr>
            <p:cNvSpPr txBox="1"/>
            <p:nvPr/>
          </p:nvSpPr>
          <p:spPr>
            <a:xfrm>
              <a:off x="-1240501" y="4208260"/>
              <a:ext cx="6952420" cy="553998"/>
            </a:xfrm>
            <a:prstGeom prst="rect">
              <a:avLst/>
            </a:prstGeom>
            <a:noFill/>
          </p:spPr>
          <p:txBody>
            <a:bodyPr wrap="square">
              <a:spAutoFit/>
            </a:bodyPr>
            <a:lstStyle/>
            <a:p>
              <a:pPr algn="ctr" fontAlgn="base"/>
              <a:r>
                <a:rPr lang="es-ES" sz="1000" b="0" i="0" dirty="0">
                  <a:solidFill>
                    <a:srgbClr val="203864"/>
                  </a:solidFill>
                  <a:effectLst/>
                  <a:latin typeface="Roboto" panose="02000000000000000000" pitchFamily="2" charset="0"/>
                </a:rPr>
                <a:t>UNIVERSITAT DE VALENCIA</a:t>
              </a:r>
            </a:p>
            <a:p>
              <a:pPr algn="ctr" fontAlgn="base"/>
              <a:r>
                <a:rPr lang="es-ES" sz="1000" b="0" i="0" dirty="0">
                  <a:solidFill>
                    <a:srgbClr val="414042"/>
                  </a:solidFill>
                  <a:effectLst/>
                  <a:latin typeface="Roboto" panose="02000000000000000000" pitchFamily="2" charset="0"/>
                </a:rPr>
                <a:t>VALENCIA, SPAIN</a:t>
              </a:r>
            </a:p>
            <a:p>
              <a:pPr algn="ctr" fontAlgn="base"/>
              <a:r>
                <a:rPr lang="es-ES" sz="1000" b="0" i="0" u="none" strike="noStrike" dirty="0">
                  <a:solidFill>
                    <a:srgbClr val="D71920"/>
                  </a:solidFill>
                  <a:effectLst/>
                  <a:latin typeface="Roboto" panose="02000000000000000000" pitchFamily="2" charset="0"/>
                  <a:hlinkClick r:id="rId10"/>
                </a:rPr>
                <a:t>www.uv.es</a:t>
              </a:r>
              <a:endParaRPr lang="es-ES" sz="1000" b="0" i="0" dirty="0">
                <a:solidFill>
                  <a:srgbClr val="414042"/>
                </a:solidFill>
                <a:effectLst/>
                <a:latin typeface="Roboto" panose="02000000000000000000" pitchFamily="2" charset="0"/>
              </a:endParaRPr>
            </a:p>
          </p:txBody>
        </p:sp>
      </p:grpSp>
      <p:grpSp>
        <p:nvGrpSpPr>
          <p:cNvPr id="21" name="Ομάδα 20">
            <a:extLst>
              <a:ext uri="{FF2B5EF4-FFF2-40B4-BE49-F238E27FC236}">
                <a16:creationId xmlns:a16="http://schemas.microsoft.com/office/drawing/2014/main" id="{7876E123-A23E-4A02-9006-CDB2AF14482D}"/>
              </a:ext>
            </a:extLst>
          </p:cNvPr>
          <p:cNvGrpSpPr/>
          <p:nvPr/>
        </p:nvGrpSpPr>
        <p:grpSpPr>
          <a:xfrm>
            <a:off x="2776075" y="4478327"/>
            <a:ext cx="2543175" cy="1592961"/>
            <a:chOff x="4517932" y="3531206"/>
            <a:chExt cx="2543175" cy="1592961"/>
          </a:xfrm>
        </p:grpSpPr>
        <p:pic>
          <p:nvPicPr>
            <p:cNvPr id="7" name="Picture 8">
              <a:extLst>
                <a:ext uri="{FF2B5EF4-FFF2-40B4-BE49-F238E27FC236}">
                  <a16:creationId xmlns:a16="http://schemas.microsoft.com/office/drawing/2014/main" id="{C6D6E4FC-B9EE-4D42-A9D4-9682872560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932" y="3531206"/>
              <a:ext cx="2543175" cy="102091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2707390-D163-4215-8EC2-A0556358021F}"/>
                </a:ext>
              </a:extLst>
            </p:cNvPr>
            <p:cNvSpPr txBox="1"/>
            <p:nvPr/>
          </p:nvSpPr>
          <p:spPr>
            <a:xfrm>
              <a:off x="4824413" y="4570169"/>
              <a:ext cx="2037497" cy="553998"/>
            </a:xfrm>
            <a:prstGeom prst="rect">
              <a:avLst/>
            </a:prstGeom>
            <a:noFill/>
          </p:spPr>
          <p:txBody>
            <a:bodyPr wrap="square">
              <a:spAutoFit/>
            </a:bodyPr>
            <a:lstStyle/>
            <a:p>
              <a:pPr algn="ctr" fontAlgn="base"/>
              <a:r>
                <a:rPr lang="nn-NO" sz="1000" b="0" i="0">
                  <a:solidFill>
                    <a:srgbClr val="203864"/>
                  </a:solidFill>
                  <a:effectLst/>
                  <a:latin typeface="Roboto" panose="02000000000000000000" pitchFamily="2" charset="0"/>
                </a:rPr>
                <a:t>media k GmbH</a:t>
              </a:r>
            </a:p>
            <a:p>
              <a:pPr algn="ctr" fontAlgn="base"/>
              <a:r>
                <a:rPr lang="nn-NO" sz="1000" b="0" i="0">
                  <a:solidFill>
                    <a:srgbClr val="414042"/>
                  </a:solidFill>
                  <a:effectLst/>
                  <a:latin typeface="Roboto" panose="02000000000000000000" pitchFamily="2" charset="0"/>
                </a:rPr>
                <a:t>Bad Mergentheim, GERMANY</a:t>
              </a:r>
            </a:p>
            <a:p>
              <a:pPr algn="ctr" fontAlgn="base"/>
              <a:r>
                <a:rPr lang="nn-NO" sz="1000" b="0" i="0" u="none" strike="noStrike">
                  <a:solidFill>
                    <a:srgbClr val="D71920"/>
                  </a:solidFill>
                  <a:effectLst/>
                  <a:latin typeface="Roboto" panose="02000000000000000000" pitchFamily="2" charset="0"/>
                  <a:hlinkClick r:id="rId12"/>
                </a:rPr>
                <a:t>www.media-k.eu</a:t>
              </a:r>
              <a:endParaRPr lang="nn-NO" sz="1000" b="0" i="0">
                <a:solidFill>
                  <a:srgbClr val="414042"/>
                </a:solidFill>
                <a:effectLst/>
                <a:latin typeface="Roboto" panose="02000000000000000000" pitchFamily="2" charset="0"/>
              </a:endParaRPr>
            </a:p>
          </p:txBody>
        </p:sp>
      </p:grpSp>
      <p:grpSp>
        <p:nvGrpSpPr>
          <p:cNvPr id="24" name="Ομάδα 23">
            <a:extLst>
              <a:ext uri="{FF2B5EF4-FFF2-40B4-BE49-F238E27FC236}">
                <a16:creationId xmlns:a16="http://schemas.microsoft.com/office/drawing/2014/main" id="{035DA438-FD53-44DC-8C2E-0859E5BA3DDC}"/>
              </a:ext>
            </a:extLst>
          </p:cNvPr>
          <p:cNvGrpSpPr/>
          <p:nvPr/>
        </p:nvGrpSpPr>
        <p:grpSpPr>
          <a:xfrm>
            <a:off x="2859813" y="1422238"/>
            <a:ext cx="1973150" cy="2726448"/>
            <a:chOff x="9320178" y="2976204"/>
            <a:chExt cx="1973150" cy="2726448"/>
          </a:xfrm>
        </p:grpSpPr>
        <p:pic>
          <p:nvPicPr>
            <p:cNvPr id="2054" name="Picture 6">
              <a:extLst>
                <a:ext uri="{FF2B5EF4-FFF2-40B4-BE49-F238E27FC236}">
                  <a16:creationId xmlns:a16="http://schemas.microsoft.com/office/drawing/2014/main" id="{A196C504-2EAF-4F15-B589-4ED26D1458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20178" y="2976204"/>
              <a:ext cx="1962150" cy="215265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9DD61BF-B07B-4EDE-A244-E2458C80016E}"/>
                </a:ext>
              </a:extLst>
            </p:cNvPr>
            <p:cNvSpPr txBox="1"/>
            <p:nvPr/>
          </p:nvSpPr>
          <p:spPr>
            <a:xfrm>
              <a:off x="9331178" y="5148654"/>
              <a:ext cx="1962150" cy="553998"/>
            </a:xfrm>
            <a:prstGeom prst="rect">
              <a:avLst/>
            </a:prstGeom>
            <a:noFill/>
          </p:spPr>
          <p:txBody>
            <a:bodyPr wrap="square">
              <a:spAutoFit/>
            </a:bodyPr>
            <a:lstStyle/>
            <a:p>
              <a:pPr algn="ctr" fontAlgn="base"/>
              <a:r>
                <a:rPr lang="en-US" sz="1000" b="0" i="0">
                  <a:solidFill>
                    <a:srgbClr val="203864"/>
                  </a:solidFill>
                  <a:effectLst/>
                  <a:latin typeface="Roboto" panose="02000000000000000000" pitchFamily="2" charset="0"/>
                </a:rPr>
                <a:t>OXFAM ITALIA INTERCULTURA</a:t>
              </a:r>
            </a:p>
            <a:p>
              <a:pPr algn="ctr" fontAlgn="base"/>
              <a:r>
                <a:rPr lang="en-US" sz="1000" b="0" i="0">
                  <a:solidFill>
                    <a:srgbClr val="414042"/>
                  </a:solidFill>
                  <a:effectLst/>
                  <a:latin typeface="Roboto" panose="02000000000000000000" pitchFamily="2" charset="0"/>
                </a:rPr>
                <a:t>AREZZO, ITALY</a:t>
              </a:r>
            </a:p>
            <a:p>
              <a:pPr algn="ctr" fontAlgn="base"/>
              <a:r>
                <a:rPr lang="en-US" sz="1000" b="0" i="0" u="none" strike="noStrike">
                  <a:solidFill>
                    <a:srgbClr val="D71920"/>
                  </a:solidFill>
                  <a:effectLst/>
                  <a:latin typeface="Roboto" panose="02000000000000000000" pitchFamily="2" charset="0"/>
                  <a:hlinkClick r:id="rId14"/>
                </a:rPr>
                <a:t>www.oxfamitalia.org/</a:t>
              </a:r>
              <a:endParaRPr lang="en-US" sz="1000" b="0" i="0">
                <a:solidFill>
                  <a:srgbClr val="414042"/>
                </a:solidFill>
                <a:effectLst/>
                <a:latin typeface="Roboto" panose="02000000000000000000" pitchFamily="2" charset="0"/>
              </a:endParaRPr>
            </a:p>
          </p:txBody>
        </p:sp>
      </p:grpSp>
      <p:sp>
        <p:nvSpPr>
          <p:cNvPr id="3" name="TextBox 2">
            <a:extLst>
              <a:ext uri="{FF2B5EF4-FFF2-40B4-BE49-F238E27FC236}">
                <a16:creationId xmlns:a16="http://schemas.microsoft.com/office/drawing/2014/main" id="{AE606473-841C-6846-8375-A32E5D94D2BE}"/>
              </a:ext>
            </a:extLst>
          </p:cNvPr>
          <p:cNvSpPr txBox="1"/>
          <p:nvPr/>
        </p:nvSpPr>
        <p:spPr>
          <a:xfrm>
            <a:off x="5662539" y="3702651"/>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CONNEXIONS</a:t>
            </a:r>
          </a:p>
          <a:p>
            <a:pPr algn="ctr" fontAlgn="base"/>
            <a:r>
              <a:rPr lang="es-ES" sz="1100" b="0" i="0" dirty="0">
                <a:solidFill>
                  <a:srgbClr val="414042"/>
                </a:solidFill>
                <a:effectLst/>
                <a:latin typeface="Roboto" panose="02000000000000000000" pitchFamily="2" charset="0"/>
              </a:rPr>
              <a:t>ATHENS, GREECE</a:t>
            </a:r>
          </a:p>
          <a:p>
            <a:pPr algn="ctr" fontAlgn="base"/>
            <a:r>
              <a:rPr lang="es-ES" sz="1100" dirty="0">
                <a:solidFill>
                  <a:srgbClr val="D71920"/>
                </a:solidFill>
                <a:latin typeface="Roboto" panose="02000000000000000000" pitchFamily="2" charset="0"/>
                <a:hlinkClick r:id="rId15"/>
              </a:rPr>
              <a:t>www.connexions.gr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9" name="Εικόνα 8">
            <a:extLst>
              <a:ext uri="{FF2B5EF4-FFF2-40B4-BE49-F238E27FC236}">
                <a16:creationId xmlns:a16="http://schemas.microsoft.com/office/drawing/2014/main" id="{BC328D1D-57E9-1ABD-8D34-33836EEE8C3C}"/>
              </a:ext>
            </a:extLst>
          </p:cNvPr>
          <p:cNvPicPr>
            <a:picLocks noChangeAspect="1"/>
          </p:cNvPicPr>
          <p:nvPr/>
        </p:nvPicPr>
        <p:blipFill>
          <a:blip r:embed="rId16"/>
          <a:stretch>
            <a:fillRect/>
          </a:stretch>
        </p:blipFill>
        <p:spPr>
          <a:xfrm>
            <a:off x="588861" y="4109931"/>
            <a:ext cx="2083037" cy="1322563"/>
          </a:xfrm>
          <a:prstGeom prst="rect">
            <a:avLst/>
          </a:prstGeom>
        </p:spPr>
      </p:pic>
      <p:pic>
        <p:nvPicPr>
          <p:cNvPr id="13" name="Εικόνα 12">
            <a:extLst>
              <a:ext uri="{FF2B5EF4-FFF2-40B4-BE49-F238E27FC236}">
                <a16:creationId xmlns:a16="http://schemas.microsoft.com/office/drawing/2014/main" id="{5247138B-334B-E841-E5BA-9682B4E5D6CF}"/>
              </a:ext>
            </a:extLst>
          </p:cNvPr>
          <p:cNvPicPr>
            <a:picLocks noChangeAspect="1"/>
          </p:cNvPicPr>
          <p:nvPr/>
        </p:nvPicPr>
        <p:blipFill>
          <a:blip r:embed="rId17"/>
          <a:stretch>
            <a:fillRect/>
          </a:stretch>
        </p:blipFill>
        <p:spPr>
          <a:xfrm>
            <a:off x="8766354" y="4519731"/>
            <a:ext cx="2158782" cy="886067"/>
          </a:xfrm>
          <a:prstGeom prst="rect">
            <a:avLst/>
          </a:prstGeom>
        </p:spPr>
      </p:pic>
      <p:sp>
        <p:nvSpPr>
          <p:cNvPr id="17" name="TextBox 16">
            <a:extLst>
              <a:ext uri="{FF2B5EF4-FFF2-40B4-BE49-F238E27FC236}">
                <a16:creationId xmlns:a16="http://schemas.microsoft.com/office/drawing/2014/main" id="{031B2B33-5CAB-703B-C0A4-A981582EB252}"/>
              </a:ext>
            </a:extLst>
          </p:cNvPr>
          <p:cNvSpPr txBox="1"/>
          <p:nvPr/>
        </p:nvSpPr>
        <p:spPr>
          <a:xfrm>
            <a:off x="5662539" y="5551538"/>
            <a:ext cx="8558520" cy="600164"/>
          </a:xfrm>
          <a:prstGeom prst="rect">
            <a:avLst/>
          </a:prstGeom>
          <a:noFill/>
        </p:spPr>
        <p:txBody>
          <a:bodyPr wrap="square">
            <a:spAutoFit/>
          </a:bodyPr>
          <a:lstStyle/>
          <a:p>
            <a:pPr algn="ctr" fontAlgn="base"/>
            <a:r>
              <a:rPr lang="es-ES" sz="1100" dirty="0">
                <a:solidFill>
                  <a:srgbClr val="203864"/>
                </a:solidFill>
                <a:latin typeface="Roboto" panose="02000000000000000000" pitchFamily="2" charset="0"/>
              </a:rPr>
              <a:t>AMSED</a:t>
            </a:r>
          </a:p>
          <a:p>
            <a:pPr algn="ctr" fontAlgn="base"/>
            <a:r>
              <a:rPr lang="es-ES" sz="1100" b="0" i="0" dirty="0">
                <a:solidFill>
                  <a:srgbClr val="414042"/>
                </a:solidFill>
                <a:effectLst/>
                <a:latin typeface="Roboto" panose="02000000000000000000" pitchFamily="2" charset="0"/>
              </a:rPr>
              <a:t>STRASBOURG, FRANCE</a:t>
            </a:r>
          </a:p>
          <a:p>
            <a:pPr algn="ctr" fontAlgn="base"/>
            <a:r>
              <a:rPr lang="es-ES" sz="1100" dirty="0">
                <a:solidFill>
                  <a:srgbClr val="D71920"/>
                </a:solidFill>
                <a:latin typeface="Roboto" panose="02000000000000000000" pitchFamily="2" charset="0"/>
                <a:hlinkClick r:id="rId18"/>
              </a:rPr>
              <a:t>www.amsed.fr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sp>
        <p:nvSpPr>
          <p:cNvPr id="19" name="TextBox 18">
            <a:extLst>
              <a:ext uri="{FF2B5EF4-FFF2-40B4-BE49-F238E27FC236}">
                <a16:creationId xmlns:a16="http://schemas.microsoft.com/office/drawing/2014/main" id="{641F4687-D587-65C7-AC09-7F96E55492C1}"/>
              </a:ext>
            </a:extLst>
          </p:cNvPr>
          <p:cNvSpPr txBox="1"/>
          <p:nvPr/>
        </p:nvSpPr>
        <p:spPr>
          <a:xfrm>
            <a:off x="-2994706" y="5494738"/>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RESET</a:t>
            </a:r>
          </a:p>
          <a:p>
            <a:pPr algn="ctr" fontAlgn="base"/>
            <a:r>
              <a:rPr lang="es-ES" sz="1100" b="0" i="0" dirty="0">
                <a:solidFill>
                  <a:srgbClr val="414042"/>
                </a:solidFill>
                <a:effectLst/>
                <a:latin typeface="Roboto" panose="02000000000000000000" pitchFamily="2" charset="0"/>
              </a:rPr>
              <a:t>CYPRUS</a:t>
            </a:r>
          </a:p>
          <a:p>
            <a:pPr algn="ctr" fontAlgn="base"/>
            <a:r>
              <a:rPr lang="es-ES" sz="1100" dirty="0">
                <a:solidFill>
                  <a:srgbClr val="D71920"/>
                </a:solidFill>
                <a:latin typeface="Roboto" panose="02000000000000000000" pitchFamily="2" charset="0"/>
                <a:hlinkClick r:id="rId19"/>
              </a:rPr>
              <a:t>www.resetcy.com</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28" name="Εικόνα 27" descr="Εικόνα που περιέχει γραφικά, κείμενο, γραφιστική, γραμματοσειρά&#10;&#10;Περιγραφή που δημιουργήθηκε αυτόματα">
            <a:extLst>
              <a:ext uri="{FF2B5EF4-FFF2-40B4-BE49-F238E27FC236}">
                <a16:creationId xmlns:a16="http://schemas.microsoft.com/office/drawing/2014/main" id="{B81FDD7D-F391-A994-0CA6-E7E75329E94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37502" y="3609276"/>
            <a:ext cx="2687298" cy="812537"/>
          </a:xfrm>
          <a:prstGeom prst="rect">
            <a:avLst/>
          </a:prstGeom>
        </p:spPr>
      </p:pic>
    </p:spTree>
    <p:extLst>
      <p:ext uri="{BB962C8B-B14F-4D97-AF65-F5344CB8AC3E}">
        <p14:creationId xmlns:p14="http://schemas.microsoft.com/office/powerpoint/2010/main" val="13112049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Τίτλος 6">
            <a:extLst>
              <a:ext uri="{FF2B5EF4-FFF2-40B4-BE49-F238E27FC236}">
                <a16:creationId xmlns:a16="http://schemas.microsoft.com/office/drawing/2014/main" id="{E2D38E87-33DB-46E9-933D-FDECBD945692}"/>
              </a:ext>
            </a:extLst>
          </p:cNvPr>
          <p:cNvSpPr>
            <a:spLocks noGrp="1"/>
          </p:cNvSpPr>
          <p:nvPr>
            <p:ph type="title"/>
          </p:nvPr>
        </p:nvSpPr>
        <p:spPr>
          <a:xfrm>
            <a:off x="4673298" y="345155"/>
            <a:ext cx="6992839" cy="3257339"/>
          </a:xfrm>
        </p:spPr>
        <p:txBody>
          <a:bodyPr anchor="b">
            <a:normAutofit/>
          </a:bodyPr>
          <a:lstStyle/>
          <a:p>
            <a:r>
              <a:rPr lang="en-US" sz="5400" dirty="0"/>
              <a:t>Self-Learning supported by online training tools:</a:t>
            </a:r>
            <a:br>
              <a:rPr lang="en-US" sz="5400" dirty="0"/>
            </a:br>
            <a:r>
              <a:rPr lang="en-US" sz="5400" dirty="0"/>
              <a:t>Content</a:t>
            </a:r>
            <a:endParaRPr lang="el-GR" sz="5400" dirty="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2968725322"/>
              </p:ext>
            </p:extLst>
          </p:nvPr>
        </p:nvGraphicFramePr>
        <p:xfrm>
          <a:off x="4796610" y="3176388"/>
          <a:ext cx="6251110" cy="2450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Εικόνα 15">
            <a:extLst>
              <a:ext uri="{FF2B5EF4-FFF2-40B4-BE49-F238E27FC236}">
                <a16:creationId xmlns:a16="http://schemas.microsoft.com/office/drawing/2014/main" id="{34CD108A-15FC-97C2-8658-899505623602}"/>
              </a:ext>
            </a:extLst>
          </p:cNvPr>
          <p:cNvPicPr>
            <a:picLocks noChangeAspect="1"/>
          </p:cNvPicPr>
          <p:nvPr/>
        </p:nvPicPr>
        <p:blipFill>
          <a:blip r:embed="rId8"/>
          <a:stretch>
            <a:fillRect/>
          </a:stretch>
        </p:blipFill>
        <p:spPr>
          <a:xfrm>
            <a:off x="-8249" y="5991490"/>
            <a:ext cx="12191695" cy="869554"/>
          </a:xfrm>
          <a:prstGeom prst="rect">
            <a:avLst/>
          </a:prstGeom>
        </p:spPr>
      </p:pic>
      <p:pic>
        <p:nvPicPr>
          <p:cNvPr id="8" name="Εικόνα 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C764441F-E3A0-6001-A655-5380700E75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9532" y="772050"/>
            <a:ext cx="2807395" cy="5024450"/>
          </a:xfrm>
          <a:prstGeom prst="rect">
            <a:avLst/>
          </a:prstGeom>
        </p:spPr>
      </p:pic>
      <p:pic>
        <p:nvPicPr>
          <p:cNvPr id="18" name="Εικόνα 17">
            <a:extLst>
              <a:ext uri="{FF2B5EF4-FFF2-40B4-BE49-F238E27FC236}">
                <a16:creationId xmlns:a16="http://schemas.microsoft.com/office/drawing/2014/main" id="{3AE1B409-01AB-8B54-F592-C862F4DA8564}"/>
              </a:ext>
            </a:extLst>
          </p:cNvPr>
          <p:cNvPicPr>
            <a:picLocks noChangeAspect="1"/>
          </p:cNvPicPr>
          <p:nvPr/>
        </p:nvPicPr>
        <p:blipFill rotWithShape="1">
          <a:blip r:embed="rId8"/>
          <a:srcRect b="59835"/>
          <a:stretch/>
        </p:blipFill>
        <p:spPr>
          <a:xfrm rot="10800000">
            <a:off x="-8250" y="-4107"/>
            <a:ext cx="12191695" cy="349261"/>
          </a:xfrm>
          <a:prstGeom prst="rect">
            <a:avLst/>
          </a:prstGeom>
        </p:spPr>
      </p:pic>
    </p:spTree>
    <p:extLst>
      <p:ext uri="{BB962C8B-B14F-4D97-AF65-F5344CB8AC3E}">
        <p14:creationId xmlns:p14="http://schemas.microsoft.com/office/powerpoint/2010/main" val="1378489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What are some important questions to ask about the developer of a health app?</a:t>
            </a:r>
            <a:endParaRPr lang="el-GR" sz="2000" b="1" dirty="0">
              <a:solidFill>
                <a:srgbClr val="203864"/>
              </a:solidFill>
            </a:endParaRPr>
          </a:p>
        </p:txBody>
      </p:sp>
      <p:sp>
        <p:nvSpPr>
          <p:cNvPr id="10" name="Ορθογώνιο 9">
            <a:extLst>
              <a:ext uri="{FF2B5EF4-FFF2-40B4-BE49-F238E27FC236}">
                <a16:creationId xmlns:a16="http://schemas.microsoft.com/office/drawing/2014/main" id="{E448F981-31BC-4A5C-A52A-2CB296CA1B95}"/>
              </a:ext>
            </a:extLst>
          </p:cNvPr>
          <p:cNvSpPr/>
          <p:nvPr/>
        </p:nvSpPr>
        <p:spPr>
          <a:xfrm>
            <a:off x="6134100"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Do they have a good sounding company name? </a:t>
            </a:r>
            <a:endParaRPr lang="el-GR" dirty="0"/>
          </a:p>
        </p:txBody>
      </p:sp>
      <p:sp>
        <p:nvSpPr>
          <p:cNvPr id="11" name="Ορθογώνιο 10">
            <a:extLst>
              <a:ext uri="{FF2B5EF4-FFF2-40B4-BE49-F238E27FC236}">
                <a16:creationId xmlns:a16="http://schemas.microsoft.com/office/drawing/2014/main" id="{B08E9EB4-6838-4FCD-B853-E6E51FCAD438}"/>
              </a:ext>
            </a:extLst>
          </p:cNvPr>
          <p:cNvSpPr/>
          <p:nvPr/>
        </p:nvSpPr>
        <p:spPr>
          <a:xfrm>
            <a:off x="2105025" y="37274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Do they have a nice logo and graphics?</a:t>
            </a:r>
            <a:endParaRPr lang="el-GR" baseline="30000" dirty="0"/>
          </a:p>
        </p:txBody>
      </p:sp>
      <p:sp>
        <p:nvSpPr>
          <p:cNvPr id="12" name="Ορθογώνιο 11">
            <a:extLst>
              <a:ext uri="{FF2B5EF4-FFF2-40B4-BE49-F238E27FC236}">
                <a16:creationId xmlns:a16="http://schemas.microsoft.com/office/drawing/2014/main" id="{330EFFD1-979D-4EE1-BDD9-918267F048CC}"/>
              </a:ext>
            </a:extLst>
          </p:cNvPr>
          <p:cNvSpPr/>
          <p:nvPr/>
        </p:nvSpPr>
        <p:spPr>
          <a:xfrm>
            <a:off x="6134100"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a:t>
            </a:r>
            <a:r>
              <a:rPr lang="en-GB" dirty="0"/>
              <a:t>Did they consult health professionals during development?</a:t>
            </a:r>
            <a:r>
              <a:rPr lang="en-US" dirty="0"/>
              <a:t>  </a:t>
            </a:r>
            <a:endParaRPr lang="el-GR" dirty="0"/>
          </a:p>
        </p:txBody>
      </p:sp>
      <p:sp>
        <p:nvSpPr>
          <p:cNvPr id="2" name="TextBox 1">
            <a:extLst>
              <a:ext uri="{FF2B5EF4-FFF2-40B4-BE49-F238E27FC236}">
                <a16:creationId xmlns:a16="http://schemas.microsoft.com/office/drawing/2014/main" id="{D5E63C17-BD03-4222-BC8D-E1F551A4DD54}"/>
              </a:ext>
            </a:extLst>
          </p:cNvPr>
          <p:cNvSpPr txBox="1"/>
          <p:nvPr/>
        </p:nvSpPr>
        <p:spPr>
          <a:xfrm>
            <a:off x="2112607" y="1987414"/>
            <a:ext cx="2047740" cy="307777"/>
          </a:xfrm>
          <a:prstGeom prst="rect">
            <a:avLst/>
          </a:prstGeom>
        </p:spPr>
        <p:txBody>
          <a:bodyPr wrap="none" rtlCol="0">
            <a:spAutoFit/>
          </a:bodyPr>
          <a:lstStyle/>
          <a:p>
            <a:pPr algn="l"/>
            <a:r>
              <a:rPr lang="en-US" sz="1400" b="1" i="1" dirty="0"/>
              <a:t>Two answers are correct!</a:t>
            </a:r>
            <a:endParaRPr lang="el-GR" sz="1400" b="1" i="1" dirty="0" err="1"/>
          </a:p>
        </p:txBody>
      </p:sp>
      <p:sp>
        <p:nvSpPr>
          <p:cNvPr id="3" name="Ορθογώνιο 2">
            <a:extLst>
              <a:ext uri="{FF2B5EF4-FFF2-40B4-BE49-F238E27FC236}">
                <a16:creationId xmlns:a16="http://schemas.microsoft.com/office/drawing/2014/main" id="{17264997-BBDF-1A84-F3D3-701F3ED59250}"/>
              </a:ext>
            </a:extLst>
          </p:cNvPr>
          <p:cNvSpPr/>
          <p:nvPr/>
        </p:nvSpPr>
        <p:spPr>
          <a:xfrm>
            <a:off x="2105025" y="246096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a:t>
            </a:r>
            <a:r>
              <a:rPr lang="en-GB" dirty="0"/>
              <a:t>Have they designed health apps before?</a:t>
            </a:r>
            <a:endParaRPr lang="el-GR" dirty="0"/>
          </a:p>
        </p:txBody>
      </p:sp>
    </p:spTree>
    <p:extLst>
      <p:ext uri="{BB962C8B-B14F-4D97-AF65-F5344CB8AC3E}">
        <p14:creationId xmlns:p14="http://schemas.microsoft.com/office/powerpoint/2010/main" val="39983879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C000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538135"/>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
                                        </p:tgtEl>
                                        <p:attrNameLst>
                                          <p:attrName>fillcolor</p:attrName>
                                        </p:attrNameLst>
                                      </p:cBhvr>
                                      <p:to>
                                        <a:srgbClr val="538135"/>
                                      </p:to>
                                    </p:animClr>
                                    <p:set>
                                      <p:cBhvr>
                                        <p:cTn id="28" dur="2000" fill="hold"/>
                                        <p:tgtEl>
                                          <p:spTgt spid="3"/>
                                        </p:tgtEl>
                                        <p:attrNameLst>
                                          <p:attrName>fill.type</p:attrName>
                                        </p:attrNameLst>
                                      </p:cBhvr>
                                      <p:to>
                                        <p:strVal val="solid"/>
                                      </p:to>
                                    </p:set>
                                    <p:set>
                                      <p:cBhvr>
                                        <p:cTn id="29"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Regarding privacy and security concerns you should check:</a:t>
            </a:r>
            <a:endParaRPr lang="el-GR" sz="2000" b="1" dirty="0">
              <a:solidFill>
                <a:srgbClr val="203864"/>
              </a:solidFill>
            </a:endParaRPr>
          </a:p>
        </p:txBody>
      </p:sp>
      <p:sp>
        <p:nvSpPr>
          <p:cNvPr id="10" name="Ορθογώνιο 9">
            <a:extLst>
              <a:ext uri="{FF2B5EF4-FFF2-40B4-BE49-F238E27FC236}">
                <a16:creationId xmlns:a16="http://schemas.microsoft.com/office/drawing/2014/main" id="{E448F981-31BC-4A5C-A52A-2CB296CA1B95}"/>
              </a:ext>
            </a:extLst>
          </p:cNvPr>
          <p:cNvSpPr/>
          <p:nvPr/>
        </p:nvSpPr>
        <p:spPr>
          <a:xfrm>
            <a:off x="6134100" y="247967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Privacy concerns do not matter in the case of health apps</a:t>
            </a:r>
            <a:endParaRPr lang="el-GR" dirty="0"/>
          </a:p>
        </p:txBody>
      </p:sp>
      <p:sp>
        <p:nvSpPr>
          <p:cNvPr id="12" name="Ορθογώνιο 11">
            <a:extLst>
              <a:ext uri="{FF2B5EF4-FFF2-40B4-BE49-F238E27FC236}">
                <a16:creationId xmlns:a16="http://schemas.microsoft.com/office/drawing/2014/main" id="{330EFFD1-979D-4EE1-BDD9-918267F048CC}"/>
              </a:ext>
            </a:extLst>
          </p:cNvPr>
          <p:cNvSpPr/>
          <p:nvPr/>
        </p:nvSpPr>
        <p:spPr>
          <a:xfrm>
            <a:off x="6134100"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If the app asks permission to access unrelated  information that may be used for advertising</a:t>
            </a:r>
            <a:endParaRPr lang="el-GR" dirty="0"/>
          </a:p>
        </p:txBody>
      </p:sp>
      <p:sp>
        <p:nvSpPr>
          <p:cNvPr id="7" name="TextBox 6">
            <a:extLst>
              <a:ext uri="{FF2B5EF4-FFF2-40B4-BE49-F238E27FC236}">
                <a16:creationId xmlns:a16="http://schemas.microsoft.com/office/drawing/2014/main" id="{D00BF227-FC3A-40AC-BDE1-04D4375D5BBC}"/>
              </a:ext>
            </a:extLst>
          </p:cNvPr>
          <p:cNvSpPr txBox="1"/>
          <p:nvPr/>
        </p:nvSpPr>
        <p:spPr>
          <a:xfrm>
            <a:off x="2112607" y="1987414"/>
            <a:ext cx="2047740" cy="307777"/>
          </a:xfrm>
          <a:prstGeom prst="rect">
            <a:avLst/>
          </a:prstGeom>
        </p:spPr>
        <p:txBody>
          <a:bodyPr wrap="none" rtlCol="0">
            <a:spAutoFit/>
          </a:bodyPr>
          <a:lstStyle/>
          <a:p>
            <a:pPr algn="l"/>
            <a:r>
              <a:rPr lang="en-US" sz="1400" b="1" i="1" dirty="0"/>
              <a:t>Two answers are correct!</a:t>
            </a:r>
            <a:endParaRPr lang="el-GR" sz="1400" b="1" i="1" dirty="0" err="1"/>
          </a:p>
        </p:txBody>
      </p:sp>
      <p:sp>
        <p:nvSpPr>
          <p:cNvPr id="2" name="Ορθογώνιο 1">
            <a:extLst>
              <a:ext uri="{FF2B5EF4-FFF2-40B4-BE49-F238E27FC236}">
                <a16:creationId xmlns:a16="http://schemas.microsoft.com/office/drawing/2014/main" id="{5045F096-306F-A502-A0CD-F942A3196CC0}"/>
              </a:ext>
            </a:extLst>
          </p:cNvPr>
          <p:cNvSpPr/>
          <p:nvPr/>
        </p:nvSpPr>
        <p:spPr>
          <a:xfrm>
            <a:off x="2105025" y="372744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If there are clear guidelines about what data will be stored and how and whether they share it</a:t>
            </a:r>
            <a:endParaRPr lang="el-GR" dirty="0"/>
          </a:p>
        </p:txBody>
      </p:sp>
      <p:sp>
        <p:nvSpPr>
          <p:cNvPr id="3" name="Ορθογώνιο 2">
            <a:extLst>
              <a:ext uri="{FF2B5EF4-FFF2-40B4-BE49-F238E27FC236}">
                <a16:creationId xmlns:a16="http://schemas.microsoft.com/office/drawing/2014/main" id="{404C7ADF-8A63-CE66-7BF4-7B2999D8822F}"/>
              </a:ext>
            </a:extLst>
          </p:cNvPr>
          <p:cNvSpPr/>
          <p:nvPr/>
        </p:nvSpPr>
        <p:spPr>
          <a:xfrm>
            <a:off x="2112607" y="24742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If in the description of the app the word privacy is used </a:t>
            </a:r>
            <a:endParaRPr lang="el-GR" dirty="0"/>
          </a:p>
        </p:txBody>
      </p:sp>
    </p:spTree>
    <p:extLst>
      <p:ext uri="{BB962C8B-B14F-4D97-AF65-F5344CB8AC3E}">
        <p14:creationId xmlns:p14="http://schemas.microsoft.com/office/powerpoint/2010/main" val="38339767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2"/>
                                        </p:tgtEl>
                                        <p:attrNameLst>
                                          <p:attrName>fillcolor</p:attrName>
                                        </p:attrNameLst>
                                      </p:cBhvr>
                                      <p:to>
                                        <a:srgbClr val="538135"/>
                                      </p:to>
                                    </p:animClr>
                                    <p:set>
                                      <p:cBhvr>
                                        <p:cTn id="21" dur="2000" fill="hold"/>
                                        <p:tgtEl>
                                          <p:spTgt spid="2"/>
                                        </p:tgtEl>
                                        <p:attrNameLst>
                                          <p:attrName>fill.type</p:attrName>
                                        </p:attrNameLst>
                                      </p:cBhvr>
                                      <p:to>
                                        <p:strVal val="solid"/>
                                      </p:to>
                                    </p:set>
                                    <p:set>
                                      <p:cBhvr>
                                        <p:cTn id="22"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3"/>
                                        </p:tgtEl>
                                        <p:attrNameLst>
                                          <p:attrName>fillcolor</p:attrName>
                                        </p:attrNameLst>
                                      </p:cBhvr>
                                      <p:to>
                                        <a:srgbClr val="C00000"/>
                                      </p:to>
                                    </p:animClr>
                                    <p:set>
                                      <p:cBhvr>
                                        <p:cTn id="28" dur="2000" fill="hold"/>
                                        <p:tgtEl>
                                          <p:spTgt spid="3"/>
                                        </p:tgtEl>
                                        <p:attrNameLst>
                                          <p:attrName>fill.type</p:attrName>
                                        </p:attrNameLst>
                                      </p:cBhvr>
                                      <p:to>
                                        <p:strVal val="solid"/>
                                      </p:to>
                                    </p:set>
                                    <p:set>
                                      <p:cBhvr>
                                        <p:cTn id="29"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Only sponsored content can be trusted</a:t>
            </a:r>
            <a:endParaRPr lang="el-GR" sz="2000" b="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6134100"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False</a:t>
            </a:r>
            <a:endParaRPr lang="el-GR" dirty="0"/>
          </a:p>
        </p:txBody>
      </p:sp>
      <p:sp>
        <p:nvSpPr>
          <p:cNvPr id="10" name="Ορθογώνιο 9">
            <a:extLst>
              <a:ext uri="{FF2B5EF4-FFF2-40B4-BE49-F238E27FC236}">
                <a16:creationId xmlns:a16="http://schemas.microsoft.com/office/drawing/2014/main" id="{E448F981-31BC-4A5C-A52A-2CB296CA1B95}"/>
              </a:ext>
            </a:extLst>
          </p:cNvPr>
          <p:cNvSpPr/>
          <p:nvPr/>
        </p:nvSpPr>
        <p:spPr>
          <a:xfrm>
            <a:off x="2105025" y="25241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True</a:t>
            </a:r>
            <a:endParaRPr lang="el-GR" dirty="0"/>
          </a:p>
        </p:txBody>
      </p:sp>
    </p:spTree>
    <p:extLst>
      <p:ext uri="{BB962C8B-B14F-4D97-AF65-F5344CB8AC3E}">
        <p14:creationId xmlns:p14="http://schemas.microsoft.com/office/powerpoint/2010/main" val="20635077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538135"/>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What are evidence-based strategies that are used by health apps?</a:t>
            </a:r>
            <a:endParaRPr lang="el-GR" sz="2000" b="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2105025"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Self monitoring/tracking</a:t>
            </a:r>
          </a:p>
        </p:txBody>
      </p:sp>
      <p:sp>
        <p:nvSpPr>
          <p:cNvPr id="11" name="Ορθογώνιο 10">
            <a:extLst>
              <a:ext uri="{FF2B5EF4-FFF2-40B4-BE49-F238E27FC236}">
                <a16:creationId xmlns:a16="http://schemas.microsoft.com/office/drawing/2014/main" id="{B08E9EB4-6838-4FCD-B853-E6E51FCAD438}"/>
              </a:ext>
            </a:extLst>
          </p:cNvPr>
          <p:cNvSpPr/>
          <p:nvPr/>
        </p:nvSpPr>
        <p:spPr>
          <a:xfrm>
            <a:off x="2105025" y="37274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A variety of in-app purchases</a:t>
            </a:r>
            <a:endParaRPr lang="el-GR" dirty="0"/>
          </a:p>
        </p:txBody>
      </p:sp>
      <p:sp>
        <p:nvSpPr>
          <p:cNvPr id="12" name="Ορθογώνιο 11">
            <a:extLst>
              <a:ext uri="{FF2B5EF4-FFF2-40B4-BE49-F238E27FC236}">
                <a16:creationId xmlns:a16="http://schemas.microsoft.com/office/drawing/2014/main" id="{330EFFD1-979D-4EE1-BDD9-918267F048CC}"/>
              </a:ext>
            </a:extLst>
          </p:cNvPr>
          <p:cNvSpPr/>
          <p:nvPr/>
        </p:nvSpPr>
        <p:spPr>
          <a:xfrm>
            <a:off x="6134100"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Cues or push notifications</a:t>
            </a:r>
          </a:p>
        </p:txBody>
      </p:sp>
      <p:sp>
        <p:nvSpPr>
          <p:cNvPr id="7" name="TextBox 6">
            <a:extLst>
              <a:ext uri="{FF2B5EF4-FFF2-40B4-BE49-F238E27FC236}">
                <a16:creationId xmlns:a16="http://schemas.microsoft.com/office/drawing/2014/main" id="{D00BF227-FC3A-40AC-BDE1-04D4375D5BBC}"/>
              </a:ext>
            </a:extLst>
          </p:cNvPr>
          <p:cNvSpPr txBox="1"/>
          <p:nvPr/>
        </p:nvSpPr>
        <p:spPr>
          <a:xfrm>
            <a:off x="2112607" y="1987414"/>
            <a:ext cx="2158476" cy="307777"/>
          </a:xfrm>
          <a:prstGeom prst="rect">
            <a:avLst/>
          </a:prstGeom>
        </p:spPr>
        <p:txBody>
          <a:bodyPr wrap="none" rtlCol="0">
            <a:spAutoFit/>
          </a:bodyPr>
          <a:lstStyle/>
          <a:p>
            <a:pPr algn="l"/>
            <a:r>
              <a:rPr lang="en-US" sz="1400" b="1" i="1" dirty="0"/>
              <a:t>Three answers are correct!</a:t>
            </a:r>
            <a:endParaRPr lang="el-GR" sz="1400" b="1" i="1" dirty="0" err="1"/>
          </a:p>
        </p:txBody>
      </p:sp>
      <p:sp>
        <p:nvSpPr>
          <p:cNvPr id="2" name="Ορθογώνιο 1">
            <a:extLst>
              <a:ext uri="{FF2B5EF4-FFF2-40B4-BE49-F238E27FC236}">
                <a16:creationId xmlns:a16="http://schemas.microsoft.com/office/drawing/2014/main" id="{A45518AA-F061-EE6C-06B7-F594F1AC7F8C}"/>
              </a:ext>
            </a:extLst>
          </p:cNvPr>
          <p:cNvSpPr/>
          <p:nvPr/>
        </p:nvSpPr>
        <p:spPr>
          <a:xfrm>
            <a:off x="6134100"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Goal setting </a:t>
            </a:r>
            <a:endParaRPr lang="el-GR" dirty="0"/>
          </a:p>
        </p:txBody>
      </p:sp>
    </p:spTree>
    <p:extLst>
      <p:ext uri="{BB962C8B-B14F-4D97-AF65-F5344CB8AC3E}">
        <p14:creationId xmlns:p14="http://schemas.microsoft.com/office/powerpoint/2010/main" val="30539283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538135"/>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C000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538135"/>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2"/>
                                        </p:tgtEl>
                                        <p:attrNameLst>
                                          <p:attrName>fillcolor</p:attrName>
                                        </p:attrNameLst>
                                      </p:cBhvr>
                                      <p:to>
                                        <a:srgbClr val="538135"/>
                                      </p:to>
                                    </p:animClr>
                                    <p:set>
                                      <p:cBhvr>
                                        <p:cTn id="28" dur="2000" fill="hold"/>
                                        <p:tgtEl>
                                          <p:spTgt spid="2"/>
                                        </p:tgtEl>
                                        <p:attrNameLst>
                                          <p:attrName>fill.type</p:attrName>
                                        </p:attrNameLst>
                                      </p:cBhvr>
                                      <p:to>
                                        <p:strVal val="solid"/>
                                      </p:to>
                                    </p:set>
                                    <p:set>
                                      <p:cBhvr>
                                        <p:cTn id="29"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What should you check to find out if an app is trustworthy?</a:t>
            </a:r>
            <a:endParaRPr lang="el-GR" sz="2000" b="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2105025"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Do they have good a convincing advertisements for the app?</a:t>
            </a:r>
          </a:p>
        </p:txBody>
      </p:sp>
      <p:sp>
        <p:nvSpPr>
          <p:cNvPr id="7" name="TextBox 6">
            <a:extLst>
              <a:ext uri="{FF2B5EF4-FFF2-40B4-BE49-F238E27FC236}">
                <a16:creationId xmlns:a16="http://schemas.microsoft.com/office/drawing/2014/main" id="{2D144F21-E427-4B8F-B9EF-32DFED7D2EDD}"/>
              </a:ext>
            </a:extLst>
          </p:cNvPr>
          <p:cNvSpPr txBox="1"/>
          <p:nvPr/>
        </p:nvSpPr>
        <p:spPr>
          <a:xfrm>
            <a:off x="2112607" y="1987414"/>
            <a:ext cx="2047740" cy="307777"/>
          </a:xfrm>
          <a:prstGeom prst="rect">
            <a:avLst/>
          </a:prstGeom>
        </p:spPr>
        <p:txBody>
          <a:bodyPr wrap="none" rtlCol="0">
            <a:spAutoFit/>
          </a:bodyPr>
          <a:lstStyle/>
          <a:p>
            <a:r>
              <a:rPr lang="en-US" sz="1400" b="1" i="1" dirty="0"/>
              <a:t>Two answers are correct!</a:t>
            </a:r>
          </a:p>
        </p:txBody>
      </p:sp>
      <p:sp>
        <p:nvSpPr>
          <p:cNvPr id="2" name="Ορθογώνιο 1">
            <a:extLst>
              <a:ext uri="{FF2B5EF4-FFF2-40B4-BE49-F238E27FC236}">
                <a16:creationId xmlns:a16="http://schemas.microsoft.com/office/drawing/2014/main" id="{2820AE4A-C0AE-8031-8456-F2AC0F597356}"/>
              </a:ext>
            </a:extLst>
          </p:cNvPr>
          <p:cNvSpPr/>
          <p:nvPr/>
        </p:nvSpPr>
        <p:spPr>
          <a:xfrm>
            <a:off x="6096000" y="374650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Is the app trialed and deemed successful by a trustworthy and independent body?</a:t>
            </a:r>
          </a:p>
        </p:txBody>
      </p:sp>
      <p:sp>
        <p:nvSpPr>
          <p:cNvPr id="3" name="Ορθογώνιο 2">
            <a:extLst>
              <a:ext uri="{FF2B5EF4-FFF2-40B4-BE49-F238E27FC236}">
                <a16:creationId xmlns:a16="http://schemas.microsoft.com/office/drawing/2014/main" id="{40FAAD88-8716-A0B9-716A-49080BB8FEF3}"/>
              </a:ext>
            </a:extLst>
          </p:cNvPr>
          <p:cNvSpPr/>
          <p:nvPr/>
        </p:nvSpPr>
        <p:spPr>
          <a:xfrm>
            <a:off x="6096000" y="24611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Do any reputable hospitals or health organizations endorse the app? </a:t>
            </a:r>
            <a:endParaRPr lang="el-GR" dirty="0"/>
          </a:p>
        </p:txBody>
      </p:sp>
      <p:sp>
        <p:nvSpPr>
          <p:cNvPr id="6" name="Ορθογώνιο 5">
            <a:extLst>
              <a:ext uri="{FF2B5EF4-FFF2-40B4-BE49-F238E27FC236}">
                <a16:creationId xmlns:a16="http://schemas.microsoft.com/office/drawing/2014/main" id="{27DAFA60-08FF-E63C-EBDB-145DF7E796E3}"/>
              </a:ext>
            </a:extLst>
          </p:cNvPr>
          <p:cNvSpPr/>
          <p:nvPr/>
        </p:nvSpPr>
        <p:spPr>
          <a:xfrm>
            <a:off x="2105025" y="374650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Does the app developer themselves say good things about their app?</a:t>
            </a:r>
          </a:p>
        </p:txBody>
      </p:sp>
    </p:spTree>
    <p:extLst>
      <p:ext uri="{BB962C8B-B14F-4D97-AF65-F5344CB8AC3E}">
        <p14:creationId xmlns:p14="http://schemas.microsoft.com/office/powerpoint/2010/main" val="1072759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C0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
                                        </p:tgtEl>
                                        <p:attrNameLst>
                                          <p:attrName>fillcolor</p:attrName>
                                        </p:attrNameLst>
                                      </p:cBhvr>
                                      <p:to>
                                        <a:srgbClr val="538135"/>
                                      </p:to>
                                    </p:animClr>
                                    <p:set>
                                      <p:cBhvr>
                                        <p:cTn id="14" dur="2000" fill="hold"/>
                                        <p:tgtEl>
                                          <p:spTgt spid="2"/>
                                        </p:tgtEl>
                                        <p:attrNameLst>
                                          <p:attrName>fill.type</p:attrName>
                                        </p:attrNameLst>
                                      </p:cBhvr>
                                      <p:to>
                                        <p:strVal val="solid"/>
                                      </p:to>
                                    </p:set>
                                    <p:set>
                                      <p:cBhvr>
                                        <p:cTn id="15" dur="200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3"/>
                                        </p:tgtEl>
                                        <p:attrNameLst>
                                          <p:attrName>fillcolor</p:attrName>
                                        </p:attrNameLst>
                                      </p:cBhvr>
                                      <p:to>
                                        <a:srgbClr val="538135"/>
                                      </p:to>
                                    </p:animClr>
                                    <p:set>
                                      <p:cBhvr>
                                        <p:cTn id="21" dur="2000" fill="hold"/>
                                        <p:tgtEl>
                                          <p:spTgt spid="3"/>
                                        </p:tgtEl>
                                        <p:attrNameLst>
                                          <p:attrName>fill.type</p:attrName>
                                        </p:attrNameLst>
                                      </p:cBhvr>
                                      <p:to>
                                        <p:strVal val="solid"/>
                                      </p:to>
                                    </p:set>
                                    <p:set>
                                      <p:cBhvr>
                                        <p:cTn id="22"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6"/>
                                        </p:tgtEl>
                                        <p:attrNameLst>
                                          <p:attrName>fillcolor</p:attrName>
                                        </p:attrNameLst>
                                      </p:cBhvr>
                                      <p:to>
                                        <a:srgbClr val="C00000"/>
                                      </p:to>
                                    </p:animClr>
                                    <p:set>
                                      <p:cBhvr>
                                        <p:cTn id="28" dur="2000" fill="hold"/>
                                        <p:tgtEl>
                                          <p:spTgt spid="6"/>
                                        </p:tgtEl>
                                        <p:attrNameLst>
                                          <p:attrName>fill.type</p:attrName>
                                        </p:attrNameLst>
                                      </p:cBhvr>
                                      <p:to>
                                        <p:strVal val="solid"/>
                                      </p:to>
                                    </p:set>
                                    <p:set>
                                      <p:cBhvr>
                                        <p:cTn id="29" dur="200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Στρογγύλεμα γωνιών 3">
            <a:extLst>
              <a:ext uri="{FF2B5EF4-FFF2-40B4-BE49-F238E27FC236}">
                <a16:creationId xmlns:a16="http://schemas.microsoft.com/office/drawing/2014/main" id="{9651827C-5BB0-427C-8C65-8784AC89CEFC}"/>
              </a:ext>
            </a:extLst>
          </p:cNvPr>
          <p:cNvSpPr/>
          <p:nvPr/>
        </p:nvSpPr>
        <p:spPr>
          <a:xfrm>
            <a:off x="2105025" y="1028700"/>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Where to look for health apps?</a:t>
            </a:r>
            <a:endParaRPr lang="el-GR" sz="2000" b="1" dirty="0">
              <a:solidFill>
                <a:srgbClr val="203864"/>
              </a:solidFill>
            </a:endParaRPr>
          </a:p>
        </p:txBody>
      </p:sp>
      <p:sp>
        <p:nvSpPr>
          <p:cNvPr id="5" name="Ορθογώνιο 4">
            <a:extLst>
              <a:ext uri="{FF2B5EF4-FFF2-40B4-BE49-F238E27FC236}">
                <a16:creationId xmlns:a16="http://schemas.microsoft.com/office/drawing/2014/main" id="{88178301-C8A7-4724-8CF8-344EAE75664C}"/>
              </a:ext>
            </a:extLst>
          </p:cNvPr>
          <p:cNvSpPr/>
          <p:nvPr/>
        </p:nvSpPr>
        <p:spPr>
          <a:xfrm>
            <a:off x="2105025"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WhatsApp/Telegram Groups </a:t>
            </a:r>
            <a:endParaRPr lang="el-GR" dirty="0"/>
          </a:p>
        </p:txBody>
      </p:sp>
      <p:sp>
        <p:nvSpPr>
          <p:cNvPr id="10" name="Ορθογώνιο 9">
            <a:extLst>
              <a:ext uri="{FF2B5EF4-FFF2-40B4-BE49-F238E27FC236}">
                <a16:creationId xmlns:a16="http://schemas.microsoft.com/office/drawing/2014/main" id="{E448F981-31BC-4A5C-A52A-2CB296CA1B95}"/>
              </a:ext>
            </a:extLst>
          </p:cNvPr>
          <p:cNvSpPr/>
          <p:nvPr/>
        </p:nvSpPr>
        <p:spPr>
          <a:xfrm>
            <a:off x="6134100" y="24796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Official app stores: Apples App Store or Google Play Store</a:t>
            </a:r>
            <a:endParaRPr lang="el-GR" dirty="0"/>
          </a:p>
        </p:txBody>
      </p:sp>
      <p:sp>
        <p:nvSpPr>
          <p:cNvPr id="11" name="Ορθογώνιο 10">
            <a:extLst>
              <a:ext uri="{FF2B5EF4-FFF2-40B4-BE49-F238E27FC236}">
                <a16:creationId xmlns:a16="http://schemas.microsoft.com/office/drawing/2014/main" id="{B08E9EB4-6838-4FCD-B853-E6E51FCAD438}"/>
              </a:ext>
            </a:extLst>
          </p:cNvPr>
          <p:cNvSpPr/>
          <p:nvPr/>
        </p:nvSpPr>
        <p:spPr>
          <a:xfrm>
            <a:off x="2105025" y="37274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Only on small Blogsites on the Internet</a:t>
            </a:r>
            <a:endParaRPr lang="el-GR" dirty="0"/>
          </a:p>
        </p:txBody>
      </p:sp>
      <p:sp>
        <p:nvSpPr>
          <p:cNvPr id="12" name="Ορθογώνιο 11">
            <a:extLst>
              <a:ext uri="{FF2B5EF4-FFF2-40B4-BE49-F238E27FC236}">
                <a16:creationId xmlns:a16="http://schemas.microsoft.com/office/drawing/2014/main" id="{330EFFD1-979D-4EE1-BDD9-918267F048CC}"/>
              </a:ext>
            </a:extLst>
          </p:cNvPr>
          <p:cNvSpPr/>
          <p:nvPr/>
        </p:nvSpPr>
        <p:spPr>
          <a:xfrm>
            <a:off x="6134100" y="37274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Darknet</a:t>
            </a:r>
            <a:endParaRPr lang="el-GR" dirty="0"/>
          </a:p>
        </p:txBody>
      </p:sp>
      <p:sp>
        <p:nvSpPr>
          <p:cNvPr id="7" name="TextBox 6">
            <a:extLst>
              <a:ext uri="{FF2B5EF4-FFF2-40B4-BE49-F238E27FC236}">
                <a16:creationId xmlns:a16="http://schemas.microsoft.com/office/drawing/2014/main" id="{6ADEDE7A-0913-479F-BB67-E02D145BE5E2}"/>
              </a:ext>
            </a:extLst>
          </p:cNvPr>
          <p:cNvSpPr txBox="1"/>
          <p:nvPr/>
        </p:nvSpPr>
        <p:spPr>
          <a:xfrm>
            <a:off x="2112607" y="1987414"/>
            <a:ext cx="2198551" cy="307777"/>
          </a:xfrm>
          <a:prstGeom prst="rect">
            <a:avLst/>
          </a:prstGeom>
        </p:spPr>
        <p:txBody>
          <a:bodyPr wrap="none" rtlCol="0">
            <a:spAutoFit/>
          </a:bodyPr>
          <a:lstStyle/>
          <a:p>
            <a:pPr algn="l"/>
            <a:r>
              <a:rPr lang="en-US" sz="1400" b="1" i="1" dirty="0"/>
              <a:t>Only one answer is correct!</a:t>
            </a:r>
            <a:endParaRPr lang="el-GR" sz="1400" b="1" i="1" dirty="0" err="1"/>
          </a:p>
        </p:txBody>
      </p:sp>
    </p:spTree>
    <p:extLst>
      <p:ext uri="{BB962C8B-B14F-4D97-AF65-F5344CB8AC3E}">
        <p14:creationId xmlns:p14="http://schemas.microsoft.com/office/powerpoint/2010/main" val="3032865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C0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538135"/>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1"/>
                                        </p:tgtEl>
                                        <p:attrNameLst>
                                          <p:attrName>fillcolor</p:attrName>
                                        </p:attrNameLst>
                                      </p:cBhvr>
                                      <p:to>
                                        <a:srgbClr val="C00000"/>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2"/>
                                        </p:tgtEl>
                                        <p:attrNameLst>
                                          <p:attrName>fillcolor</p:attrName>
                                        </p:attrNameLst>
                                      </p:cBhvr>
                                      <p:to>
                                        <a:srgbClr val="C01E24"/>
                                      </p:to>
                                    </p:animClr>
                                    <p:set>
                                      <p:cBhvr>
                                        <p:cTn id="28" dur="2000" fill="hold"/>
                                        <p:tgtEl>
                                          <p:spTgt spid="12"/>
                                        </p:tgtEl>
                                        <p:attrNameLst>
                                          <p:attrName>fill.type</p:attrName>
                                        </p:attrNameLst>
                                      </p:cBhvr>
                                      <p:to>
                                        <p:strVal val="solid"/>
                                      </p:to>
                                    </p:set>
                                    <p:set>
                                      <p:cBhvr>
                                        <p:cTn id="29"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 3 How to search and select Health Apps SELF-LEARNING"/>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9nqh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2eq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PZ6o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2eq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2eq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2eq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9nqhYFQaV5GsAAABvAAAAHAAAAHVuaXZlcnNhbC9sb2NhbF9zZXR0aW5ncy54bWwNyrEKwkAMANC9XxEySB3Uugn2rpujCK0fENogB7mk9ELRv/e2N7x++GaBnbeSTANezx0C62xL0k/A9/Q43RCKky4kphxQDWGITS82k4zsXmOBVejH28S5wvlJuc4XqbOkAu1B/B6PeInNH1BLAwQUAAIACABAnqhY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QJ6oWOohDhNLAAAAbAAAABsAAAB1bml2ZXJzYWwvdW5pdmVyc2FsLnBuZy54bWyzsa/IzVEoSy0qzszPs1Uy1DNQsrfj5bIpKEoty0wtV6gAigEFIUBJoRLINUJwyzNTSjKAQiYmFgjBjNTM9IwSoKiBhRlcVB9oKABQSwECAAAUAAIACACpflBPNmFYAkcDAADhCQAAFAAAAAAAAAABAAAAAAAAAAAAdW5pdmVyc2FsL3BsYXllci54bWxQSwECAAAUAAIACAA9nqhYtTf0qBwFAADhEwAAHQAAAAAAAAABAAAAAAB5AwAAdW5pdmVyc2FsL2NvbW1vbl9tZXNzYWdlcy5sbmdQSwECAAAUAAIACAA9nqhYFR5gG6MAAAB/AQAALgAAAAAAAAABAAAAAADQCAAAdW5pdmVyc2FsL3BsYXliYWNrX2FuZF9uYXZpZ2F0aW9uX3NldHRpbmdzLnhtbFBLAQIAABQAAgAIAD2eqFh0STUfPAQAAAwVAAAnAAAAAAAAAAEAAAAAAL8JAAB1bml2ZXJzYWwvZmxhc2hfcHVibGlzaGluZ19zZXR0aW5ncy54bWxQSwECAAAUAAIACAA9nqhYN4uHansDAACsDAAAIQAAAAAAAAABAAAAAABADgAAdW5pdmVyc2FsL2ZsYXNoX3NraW5fc2V0dGluZ3MueG1sUEsBAgAAFAACAAgAPZ6oWKavViM2BAAAlhQAACYAAAAAAAAAAQAAAAAA+hEAAHVuaXZlcnNhbC9odG1sX3B1Ymxpc2hpbmdfc2V0dGluZ3MueG1sUEsBAgAAFAACAAgAPZ6oWCYPfuiwAQAAbwYAAB8AAAAAAAAAAQAAAAAAdBYAAHVuaXZlcnNhbC9odG1sX3NraW5fc2V0dGluZ3MuanNQSwECAAAUAAIACAA9nqhYFQaV5GsAAABvAAAAHAAAAAAAAAABAAAAAABhGAAAdW5pdmVyc2FsL2xvY2FsX3NldHRpbmdzLnhtbFBLAQIAABQAAgAIAECeqFjCG66ZaBIAAPdNAAAXAAAAAAAAAAAAAAAAAAYZAAB1bml2ZXJzYWwvdW5pdmVyc2FsLnBuZ1BLAQIAABQAAgAIAECeqFjqIQ4TSwAAAGwAAAAbAAAAAAAAAAEAAAAAAKMrAAB1bml2ZXJzYWwvdW5pdmVyc2FsLnBuZy54bWxQSwUGAAAAAAoACgAGAwAAJywAAAAA"/>
  <p:tag name="ISPRING_LMS_API_VERSION" val="SCORM 1.2"/>
  <p:tag name="ISPRING_ULTRA_SCORM_COURSE_ID" val="443E2292-EFA6-4B9B-9BE6-7B62ACF4D30D"/>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EN\\Training material for ETA 0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 3 How to search and select Health Apps SELF-LEARNING"/>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807</Words>
  <Application>Microsoft Office PowerPoint</Application>
  <PresentationFormat>Ευρεία οθόνη</PresentationFormat>
  <Paragraphs>125</Paragraphs>
  <Slides>15</Slides>
  <Notes>15</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15</vt:i4>
      </vt:variant>
    </vt:vector>
  </HeadingPairs>
  <TitlesOfParts>
    <vt:vector size="26" baseType="lpstr">
      <vt:lpstr>Adobe Gothic Std B</vt:lpstr>
      <vt:lpstr>MS PGothic</vt:lpstr>
      <vt:lpstr>Abadi Extra Light</vt:lpstr>
      <vt:lpstr>Arial</vt:lpstr>
      <vt:lpstr>Calibri</vt:lpstr>
      <vt:lpstr>Calibri Light</vt:lpstr>
      <vt:lpstr>Gill Sans Nova</vt:lpstr>
      <vt:lpstr>Impact</vt:lpstr>
      <vt:lpstr>Roboto</vt:lpstr>
      <vt:lpstr>Wingdings</vt:lpstr>
      <vt:lpstr>Θέμα του Office</vt:lpstr>
      <vt:lpstr>Παρουσίαση του PowerPoint</vt:lpstr>
      <vt:lpstr>Partners</vt:lpstr>
      <vt:lpstr>Self-Learning supported by online training tools: Content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 3 How to search and select Health Apps SELF-LEARNING</dc:title>
  <dc:creator>pantelis bbalaouras</dc:creator>
  <cp:lastModifiedBy>pantelis</cp:lastModifiedBy>
  <cp:revision>923</cp:revision>
  <dcterms:created xsi:type="dcterms:W3CDTF">2020-06-02T13:31:56Z</dcterms:created>
  <dcterms:modified xsi:type="dcterms:W3CDTF">2024-05-08T16:50:25Z</dcterms:modified>
</cp:coreProperties>
</file>