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  <p:sldMasterId id="2147483674" r:id="rId2"/>
  </p:sldMasterIdLst>
  <p:notesMasterIdLst>
    <p:notesMasterId r:id="rId12"/>
  </p:notesMasterIdLst>
  <p:handoutMasterIdLst>
    <p:handoutMasterId r:id="rId13"/>
  </p:handoutMasterIdLst>
  <p:sldIdLst>
    <p:sldId id="256" r:id="rId3"/>
    <p:sldId id="458" r:id="rId4"/>
    <p:sldId id="545" r:id="rId5"/>
    <p:sldId id="555" r:id="rId6"/>
    <p:sldId id="558" r:id="rId7"/>
    <p:sldId id="552" r:id="rId8"/>
    <p:sldId id="554" r:id="rId9"/>
    <p:sldId id="547" r:id="rId10"/>
    <p:sldId id="271" r:id="rId11"/>
  </p:sldIdLst>
  <p:sldSz cx="12192000" cy="6858000"/>
  <p:notesSz cx="6858000" cy="9144000"/>
  <p:custDataLst>
    <p:tags r:id="rId14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Stevanović" initials="AS" lastIdx="9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DDE0E5"/>
    <a:srgbClr val="203864"/>
    <a:srgbClr val="ABC7F1"/>
    <a:srgbClr val="ED7D31"/>
    <a:srgbClr val="CFD5EA"/>
    <a:srgbClr val="404040"/>
    <a:srgbClr val="C01E24"/>
    <a:srgbClr val="3F3F3F"/>
    <a:srgbClr val="E3E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C3D2EC-F21D-4EAC-8208-448941CEFC3B}" v="11" dt="2024-06-05T12:11:37.1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16" autoAdjust="0"/>
    <p:restoredTop sz="91505" autoAdjust="0"/>
  </p:normalViewPr>
  <p:slideViewPr>
    <p:cSldViewPr snapToGrid="0">
      <p:cViewPr varScale="1">
        <p:scale>
          <a:sx n="94" d="100"/>
          <a:sy n="94" d="100"/>
        </p:scale>
        <p:origin x="1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microsoft.com/office/2016/11/relationships/changesInfo" Target="changesInfos/changesInfo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balaouras" userId="25e8755020fc1734" providerId="LiveId" clId="{3A9E129B-9895-49F4-AB6D-85A6A0AF8B90}"/>
    <pc:docChg chg="undo custSel addSld delSld modSld sldOrd modMainMaster">
      <pc:chgData name="pantelis balaouras" userId="25e8755020fc1734" providerId="LiveId" clId="{3A9E129B-9895-49F4-AB6D-85A6A0AF8B90}" dt="2023-07-01T09:44:01.365" v="1185" actId="1076"/>
      <pc:docMkLst>
        <pc:docMk/>
      </pc:docMkLst>
      <pc:sldChg chg="addSp delSp modSp mod">
        <pc:chgData name="pantelis balaouras" userId="25e8755020fc1734" providerId="LiveId" clId="{3A9E129B-9895-49F4-AB6D-85A6A0AF8B90}" dt="2023-07-01T09:04:44.218" v="942" actId="14100"/>
        <pc:sldMkLst>
          <pc:docMk/>
          <pc:sldMk cId="616025265" sldId="261"/>
        </pc:sldMkLst>
        <pc:spChg chg="mod">
          <ac:chgData name="pantelis balaouras" userId="25e8755020fc1734" providerId="LiveId" clId="{3A9E129B-9895-49F4-AB6D-85A6A0AF8B90}" dt="2023-07-01T09:04:02.058" v="940" actId="207"/>
          <ac:spMkLst>
            <pc:docMk/>
            <pc:sldMk cId="616025265" sldId="261"/>
            <ac:spMk id="5" creationId="{FAA18648-8A7B-40D3-A066-80FDB05B7DF4}"/>
          </ac:spMkLst>
        </pc:spChg>
        <pc:spChg chg="del">
          <ac:chgData name="pantelis balaouras" userId="25e8755020fc1734" providerId="LiveId" clId="{3A9E129B-9895-49F4-AB6D-85A6A0AF8B90}" dt="2023-07-01T08:59:04.228" v="920" actId="478"/>
          <ac:spMkLst>
            <pc:docMk/>
            <pc:sldMk cId="616025265" sldId="261"/>
            <ac:spMk id="7" creationId="{3EABFA14-CCC1-48A6-A2A5-B838C912D37A}"/>
          </ac:spMkLst>
        </pc:spChg>
        <pc:spChg chg="add mod">
          <ac:chgData name="pantelis balaouras" userId="25e8755020fc1734" providerId="LiveId" clId="{3A9E129B-9895-49F4-AB6D-85A6A0AF8B90}" dt="2023-07-01T08:59:34.030" v="923" actId="1076"/>
          <ac:spMkLst>
            <pc:docMk/>
            <pc:sldMk cId="616025265" sldId="261"/>
            <ac:spMk id="10" creationId="{ED2F4DDC-EDFB-2077-F4D4-7EFCA890F8B7}"/>
          </ac:spMkLst>
        </pc:spChg>
        <pc:picChg chg="add del mod modCrop">
          <ac:chgData name="pantelis balaouras" userId="25e8755020fc1734" providerId="LiveId" clId="{3A9E129B-9895-49F4-AB6D-85A6A0AF8B90}" dt="2023-07-01T08:39:14.507" v="832" actId="21"/>
          <ac:picMkLst>
            <pc:docMk/>
            <pc:sldMk cId="616025265" sldId="261"/>
            <ac:picMk id="2" creationId="{198228AE-D0E1-332C-5304-13A58FC6E81A}"/>
          </ac:picMkLst>
        </pc:picChg>
        <pc:picChg chg="add del mod">
          <ac:chgData name="pantelis balaouras" userId="25e8755020fc1734" providerId="LiveId" clId="{3A9E129B-9895-49F4-AB6D-85A6A0AF8B90}" dt="2023-07-01T08:59:01.447" v="919"/>
          <ac:picMkLst>
            <pc:docMk/>
            <pc:sldMk cId="616025265" sldId="261"/>
            <ac:picMk id="3" creationId="{CEB8B32C-A602-E7F8-47DE-DAB1D6D3FEEF}"/>
          </ac:picMkLst>
        </pc:picChg>
        <pc:picChg chg="del">
          <ac:chgData name="pantelis balaouras" userId="25e8755020fc1734" providerId="LiveId" clId="{3A9E129B-9895-49F4-AB6D-85A6A0AF8B90}" dt="2023-07-01T08:58:58.259" v="917" actId="478"/>
          <ac:picMkLst>
            <pc:docMk/>
            <pc:sldMk cId="616025265" sldId="261"/>
            <ac:picMk id="8" creationId="{199A8DC6-D03C-4BE6-8268-D6FFABE8339E}"/>
          </ac:picMkLst>
        </pc:picChg>
        <pc:picChg chg="add del mod">
          <ac:chgData name="pantelis balaouras" userId="25e8755020fc1734" providerId="LiveId" clId="{3A9E129B-9895-49F4-AB6D-85A6A0AF8B90}" dt="2023-07-01T09:01:55.655" v="926" actId="478"/>
          <ac:picMkLst>
            <pc:docMk/>
            <pc:sldMk cId="616025265" sldId="261"/>
            <ac:picMk id="9" creationId="{CFF758E8-3057-B749-FCDA-AB8F95D3A197}"/>
          </ac:picMkLst>
        </pc:picChg>
        <pc:picChg chg="add mod">
          <ac:chgData name="pantelis balaouras" userId="25e8755020fc1734" providerId="LiveId" clId="{3A9E129B-9895-49F4-AB6D-85A6A0AF8B90}" dt="2023-07-01T09:04:44.218" v="942" actId="14100"/>
          <ac:picMkLst>
            <pc:docMk/>
            <pc:sldMk cId="616025265" sldId="261"/>
            <ac:picMk id="6146" creationId="{2F61D9A2-E1E6-CBCE-83BF-D172B000C5B7}"/>
          </ac:picMkLst>
        </pc:picChg>
      </pc:sldChg>
      <pc:sldChg chg="modSp mod">
        <pc:chgData name="pantelis balaouras" userId="25e8755020fc1734" providerId="LiveId" clId="{3A9E129B-9895-49F4-AB6D-85A6A0AF8B90}" dt="2023-07-01T08:53:46.814" v="887" actId="2711"/>
        <pc:sldMkLst>
          <pc:docMk/>
          <pc:sldMk cId="4236537347" sldId="295"/>
        </pc:sldMkLst>
        <pc:spChg chg="mod">
          <ac:chgData name="pantelis balaouras" userId="25e8755020fc1734" providerId="LiveId" clId="{3A9E129B-9895-49F4-AB6D-85A6A0AF8B90}" dt="2023-07-01T08:53:46.814" v="887" actId="2711"/>
          <ac:spMkLst>
            <pc:docMk/>
            <pc:sldMk cId="4236537347" sldId="295"/>
            <ac:spMk id="10" creationId="{C0DFA73F-FDC8-497A-8912-CA8C28C95043}"/>
          </ac:spMkLst>
        </pc:spChg>
      </pc:sldChg>
      <pc:sldChg chg="addSp delSp modSp mod">
        <pc:chgData name="pantelis balaouras" userId="25e8755020fc1734" providerId="LiveId" clId="{3A9E129B-9895-49F4-AB6D-85A6A0AF8B90}" dt="2023-07-01T08:54:34.395" v="894"/>
        <pc:sldMkLst>
          <pc:docMk/>
          <pc:sldMk cId="757881950" sldId="296"/>
        </pc:sldMkLst>
        <pc:spChg chg="add mod">
          <ac:chgData name="pantelis balaouras" userId="25e8755020fc1734" providerId="LiveId" clId="{3A9E129B-9895-49F4-AB6D-85A6A0AF8B90}" dt="2023-07-01T08:54:34.395" v="894"/>
          <ac:spMkLst>
            <pc:docMk/>
            <pc:sldMk cId="757881950" sldId="296"/>
            <ac:spMk id="2" creationId="{BD4FC1F3-1556-EB81-9C6B-3591FF2747D5}"/>
          </ac:spMkLst>
        </pc:spChg>
        <pc:spChg chg="mod">
          <ac:chgData name="pantelis balaouras" userId="25e8755020fc1734" providerId="LiveId" clId="{3A9E129B-9895-49F4-AB6D-85A6A0AF8B90}" dt="2023-07-01T07:15:58.049" v="36" actId="27636"/>
          <ac:spMkLst>
            <pc:docMk/>
            <pc:sldMk cId="757881950" sldId="296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044" v="35" actId="27636"/>
          <ac:spMkLst>
            <pc:docMk/>
            <pc:sldMk cId="757881950" sldId="296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3:57.877" v="888" actId="478"/>
          <ac:spMkLst>
            <pc:docMk/>
            <pc:sldMk cId="757881950" sldId="296"/>
            <ac:spMk id="10" creationId="{E7ACBFFE-E9E3-41C4-BB6A-8238F2BCA22C}"/>
          </ac:spMkLst>
        </pc:spChg>
      </pc:sldChg>
      <pc:sldChg chg="addSp delSp modSp mod modAnim">
        <pc:chgData name="pantelis balaouras" userId="25e8755020fc1734" providerId="LiveId" clId="{3A9E129B-9895-49F4-AB6D-85A6A0AF8B90}" dt="2023-07-01T09:17:43.182" v="1011"/>
        <pc:sldMkLst>
          <pc:docMk/>
          <pc:sldMk cId="181460544" sldId="303"/>
        </pc:sldMkLst>
        <pc:spChg chg="add mod">
          <ac:chgData name="pantelis balaouras" userId="25e8755020fc1734" providerId="LiveId" clId="{3A9E129B-9895-49F4-AB6D-85A6A0AF8B90}" dt="2023-07-01T08:54:35.864" v="895"/>
          <ac:spMkLst>
            <pc:docMk/>
            <pc:sldMk cId="181460544" sldId="303"/>
            <ac:spMk id="2" creationId="{251DAF2A-48A7-CFE6-59A1-C2A079499035}"/>
          </ac:spMkLst>
        </pc:spChg>
        <pc:spChg chg="mod">
          <ac:chgData name="pantelis balaouras" userId="25e8755020fc1734" providerId="LiveId" clId="{3A9E129B-9895-49F4-AB6D-85A6A0AF8B90}" dt="2023-07-01T07:15:58.079" v="38" actId="27636"/>
          <ac:spMkLst>
            <pc:docMk/>
            <pc:sldMk cId="181460544" sldId="303"/>
            <ac:spMk id="5" creationId="{FCC0DEC9-291B-4095-9896-1244D3052774}"/>
          </ac:spMkLst>
        </pc:spChg>
        <pc:spChg chg="add mod">
          <ac:chgData name="pantelis balaouras" userId="25e8755020fc1734" providerId="LiveId" clId="{3A9E129B-9895-49F4-AB6D-85A6A0AF8B90}" dt="2023-07-01T09:17:15.292" v="1009" actId="207"/>
          <ac:spMkLst>
            <pc:docMk/>
            <pc:sldMk cId="181460544" sldId="303"/>
            <ac:spMk id="6" creationId="{9F2BA593-9465-FDE8-2506-E452927149A9}"/>
          </ac:spMkLst>
        </pc:spChg>
        <pc:spChg chg="mod">
          <ac:chgData name="pantelis balaouras" userId="25e8755020fc1734" providerId="LiveId" clId="{3A9E129B-9895-49F4-AB6D-85A6A0AF8B90}" dt="2023-07-01T07:15:58.074" v="37" actId="27636"/>
          <ac:spMkLst>
            <pc:docMk/>
            <pc:sldMk cId="181460544" sldId="303"/>
            <ac:spMk id="8" creationId="{ADC8C5CF-E62A-4FD6-8C53-A5F6259B922C}"/>
          </ac:spMkLst>
        </pc:spChg>
        <pc:spChg chg="add mod">
          <ac:chgData name="pantelis balaouras" userId="25e8755020fc1734" providerId="LiveId" clId="{3A9E129B-9895-49F4-AB6D-85A6A0AF8B90}" dt="2023-07-01T09:16:50.092" v="1006" actId="6549"/>
          <ac:spMkLst>
            <pc:docMk/>
            <pc:sldMk cId="181460544" sldId="303"/>
            <ac:spMk id="9" creationId="{AF871B53-F55D-0BD1-57B5-C9CA6D4F149F}"/>
          </ac:spMkLst>
        </pc:spChg>
        <pc:spChg chg="del">
          <ac:chgData name="pantelis balaouras" userId="25e8755020fc1734" providerId="LiveId" clId="{3A9E129B-9895-49F4-AB6D-85A6A0AF8B90}" dt="2023-07-01T09:17:34.724" v="1010" actId="478"/>
          <ac:spMkLst>
            <pc:docMk/>
            <pc:sldMk cId="181460544" sldId="303"/>
            <ac:spMk id="11" creationId="{3338C691-31D6-448C-9C2A-0CC5A676B8BC}"/>
          </ac:spMkLst>
        </pc:spChg>
        <pc:spChg chg="add mod">
          <ac:chgData name="pantelis balaouras" userId="25e8755020fc1734" providerId="LiveId" clId="{3A9E129B-9895-49F4-AB6D-85A6A0AF8B90}" dt="2023-07-01T09:17:43.182" v="1011"/>
          <ac:spMkLst>
            <pc:docMk/>
            <pc:sldMk cId="181460544" sldId="303"/>
            <ac:spMk id="12" creationId="{CB581221-D85C-85B3-D179-F06A6ADE0948}"/>
          </ac:spMkLst>
        </pc:spChg>
        <pc:spChg chg="del mod">
          <ac:chgData name="pantelis balaouras" userId="25e8755020fc1734" providerId="LiveId" clId="{3A9E129B-9895-49F4-AB6D-85A6A0AF8B90}" dt="2023-07-01T08:54:03.487" v="889" actId="478"/>
          <ac:spMkLst>
            <pc:docMk/>
            <pc:sldMk cId="181460544" sldId="303"/>
            <ac:spMk id="14" creationId="{01DD2C8F-C33F-471E-9F8C-BB6C894C3BD9}"/>
          </ac:spMkLst>
        </pc:spChg>
        <pc:picChg chg="add del mod">
          <ac:chgData name="pantelis balaouras" userId="25e8755020fc1734" providerId="LiveId" clId="{3A9E129B-9895-49F4-AB6D-85A6A0AF8B90}" dt="2023-07-01T09:15:02.156" v="1003"/>
          <ac:picMkLst>
            <pc:docMk/>
            <pc:sldMk cId="181460544" sldId="303"/>
            <ac:picMk id="3" creationId="{7CB12374-C38A-391E-A300-E3A3CA11BAC3}"/>
          </ac:picMkLst>
        </pc:picChg>
        <pc:picChg chg="add mod">
          <ac:chgData name="pantelis balaouras" userId="25e8755020fc1734" providerId="LiveId" clId="{3A9E129B-9895-49F4-AB6D-85A6A0AF8B90}" dt="2023-07-01T09:16:59.251" v="1007" actId="207"/>
          <ac:picMkLst>
            <pc:docMk/>
            <pc:sldMk cId="181460544" sldId="303"/>
            <ac:picMk id="7" creationId="{DC9C4F85-B6F7-82BE-BD84-76BFA534171D}"/>
          </ac:picMkLst>
        </pc:picChg>
      </pc:sldChg>
      <pc:sldChg chg="addSp delSp modSp mod">
        <pc:chgData name="pantelis balaouras" userId="25e8755020fc1734" providerId="LiveId" clId="{3A9E129B-9895-49F4-AB6D-85A6A0AF8B90}" dt="2023-07-01T08:54:38.840" v="897"/>
        <pc:sldMkLst>
          <pc:docMk/>
          <pc:sldMk cId="1478958817" sldId="304"/>
        </pc:sldMkLst>
        <pc:spChg chg="add mod">
          <ac:chgData name="pantelis balaouras" userId="25e8755020fc1734" providerId="LiveId" clId="{3A9E129B-9895-49F4-AB6D-85A6A0AF8B90}" dt="2023-07-01T08:54:38.840" v="897"/>
          <ac:spMkLst>
            <pc:docMk/>
            <pc:sldMk cId="1478958817" sldId="304"/>
            <ac:spMk id="2" creationId="{A00340FB-4815-28DF-06CC-769D6101B4A9}"/>
          </ac:spMkLst>
        </pc:spChg>
        <pc:spChg chg="del mod">
          <ac:chgData name="pantelis balaouras" userId="25e8755020fc1734" providerId="LiveId" clId="{3A9E129B-9895-49F4-AB6D-85A6A0AF8B90}" dt="2023-07-01T08:54:10.272" v="891" actId="478"/>
          <ac:spMkLst>
            <pc:docMk/>
            <pc:sldMk cId="1478958817" sldId="304"/>
            <ac:spMk id="11" creationId="{D5681E07-F9B4-4615-B606-D096A911A80C}"/>
          </ac:spMkLst>
        </pc:spChg>
      </pc:sldChg>
      <pc:sldChg chg="addSp delSp modSp mod">
        <pc:chgData name="pantelis balaouras" userId="25e8755020fc1734" providerId="LiveId" clId="{3A9E129B-9895-49F4-AB6D-85A6A0AF8B90}" dt="2023-07-01T08:54:40.297" v="898"/>
        <pc:sldMkLst>
          <pc:docMk/>
          <pc:sldMk cId="2055772528" sldId="305"/>
        </pc:sldMkLst>
        <pc:spChg chg="add mod">
          <ac:chgData name="pantelis balaouras" userId="25e8755020fc1734" providerId="LiveId" clId="{3A9E129B-9895-49F4-AB6D-85A6A0AF8B90}" dt="2023-07-01T08:54:40.297" v="898"/>
          <ac:spMkLst>
            <pc:docMk/>
            <pc:sldMk cId="2055772528" sldId="305"/>
            <ac:spMk id="2" creationId="{AA5D4F4E-F8CB-0A8A-48F5-BEA035E17556}"/>
          </ac:spMkLst>
        </pc:spChg>
        <pc:spChg chg="mod">
          <ac:chgData name="pantelis balaouras" userId="25e8755020fc1734" providerId="LiveId" clId="{3A9E129B-9895-49F4-AB6D-85A6A0AF8B90}" dt="2023-07-01T07:15:58.154" v="42" actId="27636"/>
          <ac:spMkLst>
            <pc:docMk/>
            <pc:sldMk cId="2055772528" sldId="305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149" v="41" actId="27636"/>
          <ac:spMkLst>
            <pc:docMk/>
            <pc:sldMk cId="2055772528" sldId="305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4:14.458" v="892" actId="478"/>
          <ac:spMkLst>
            <pc:docMk/>
            <pc:sldMk cId="2055772528" sldId="305"/>
            <ac:spMk id="9" creationId="{D850EBAD-D124-4AC6-84FE-B9BA77B8CBF1}"/>
          </ac:spMkLst>
        </pc:spChg>
      </pc:sldChg>
      <pc:sldChg chg="addSp delSp modSp mod">
        <pc:chgData name="pantelis balaouras" userId="25e8755020fc1734" providerId="LiveId" clId="{3A9E129B-9895-49F4-AB6D-85A6A0AF8B90}" dt="2023-07-01T08:54:41.847" v="899"/>
        <pc:sldMkLst>
          <pc:docMk/>
          <pc:sldMk cId="3918599729" sldId="306"/>
        </pc:sldMkLst>
        <pc:spChg chg="add mod">
          <ac:chgData name="pantelis balaouras" userId="25e8755020fc1734" providerId="LiveId" clId="{3A9E129B-9895-49F4-AB6D-85A6A0AF8B90}" dt="2023-07-01T08:54:41.847" v="899"/>
          <ac:spMkLst>
            <pc:docMk/>
            <pc:sldMk cId="3918599729" sldId="306"/>
            <ac:spMk id="2" creationId="{6ACFC628-19ED-031C-00DF-F88C4C0744FF}"/>
          </ac:spMkLst>
        </pc:spChg>
        <pc:spChg chg="mod">
          <ac:chgData name="pantelis balaouras" userId="25e8755020fc1734" providerId="LiveId" clId="{3A9E129B-9895-49F4-AB6D-85A6A0AF8B90}" dt="2023-07-01T07:15:58.169" v="43" actId="27636"/>
          <ac:spMkLst>
            <pc:docMk/>
            <pc:sldMk cId="3918599729" sldId="306"/>
            <ac:spMk id="5" creationId="{FCC0DEC9-291B-4095-9896-1244D3052774}"/>
          </ac:spMkLst>
        </pc:spChg>
        <pc:spChg chg="del mod">
          <ac:chgData name="pantelis balaouras" userId="25e8755020fc1734" providerId="LiveId" clId="{3A9E129B-9895-49F4-AB6D-85A6A0AF8B90}" dt="2023-07-01T08:54:20.367" v="893" actId="478"/>
          <ac:spMkLst>
            <pc:docMk/>
            <pc:sldMk cId="3918599729" sldId="306"/>
            <ac:spMk id="13" creationId="{97B91448-668C-4CA5-BAB2-2B93CE89E428}"/>
          </ac:spMkLst>
        </pc:spChg>
      </pc:sldChg>
      <pc:sldChg chg="modSp mod">
        <pc:chgData name="pantelis balaouras" userId="25e8755020fc1734" providerId="LiveId" clId="{3A9E129B-9895-49F4-AB6D-85A6A0AF8B90}" dt="2023-07-01T07:51:49.004" v="660" actId="6549"/>
        <pc:sldMkLst>
          <pc:docMk/>
          <pc:sldMk cId="823583658" sldId="374"/>
        </pc:sldMkLst>
        <pc:spChg chg="mod">
          <ac:chgData name="pantelis balaouras" userId="25e8755020fc1734" providerId="LiveId" clId="{3A9E129B-9895-49F4-AB6D-85A6A0AF8B90}" dt="2023-07-01T07:51:49.004" v="660" actId="6549"/>
          <ac:spMkLst>
            <pc:docMk/>
            <pc:sldMk cId="823583658" sldId="374"/>
            <ac:spMk id="5" creationId="{4BC19399-CA4E-48B5-AFEE-CF69C6888765}"/>
          </ac:spMkLst>
        </pc:spChg>
      </pc:sldChg>
      <pc:sldChg chg="addSp delSp modSp mod">
        <pc:chgData name="pantelis balaouras" userId="25e8755020fc1734" providerId="LiveId" clId="{3A9E129B-9895-49F4-AB6D-85A6A0AF8B90}" dt="2023-07-01T08:54:37.431" v="896"/>
        <pc:sldMkLst>
          <pc:docMk/>
          <pc:sldMk cId="2003224513" sldId="402"/>
        </pc:sldMkLst>
        <pc:spChg chg="add mod">
          <ac:chgData name="pantelis balaouras" userId="25e8755020fc1734" providerId="LiveId" clId="{3A9E129B-9895-49F4-AB6D-85A6A0AF8B90}" dt="2023-07-01T08:54:37.431" v="896"/>
          <ac:spMkLst>
            <pc:docMk/>
            <pc:sldMk cId="2003224513" sldId="402"/>
            <ac:spMk id="2" creationId="{10B138FD-0B72-3E40-4672-914973095305}"/>
          </ac:spMkLst>
        </pc:spChg>
        <pc:spChg chg="mod">
          <ac:chgData name="pantelis balaouras" userId="25e8755020fc1734" providerId="LiveId" clId="{3A9E129B-9895-49F4-AB6D-85A6A0AF8B90}" dt="2023-07-01T07:15:58.109" v="39" actId="27636"/>
          <ac:spMkLst>
            <pc:docMk/>
            <pc:sldMk cId="2003224513" sldId="402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114" v="40" actId="27636"/>
          <ac:spMkLst>
            <pc:docMk/>
            <pc:sldMk cId="2003224513" sldId="402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4:08.145" v="890" actId="478"/>
          <ac:spMkLst>
            <pc:docMk/>
            <pc:sldMk cId="2003224513" sldId="402"/>
            <ac:spMk id="9" creationId="{B5AB39F5-CB3C-45EE-9E48-06A17BB6D957}"/>
          </ac:spMkLst>
        </pc:spChg>
      </pc:sldChg>
      <pc:sldChg chg="addSp delSp modSp mod">
        <pc:chgData name="pantelis balaouras" userId="25e8755020fc1734" providerId="LiveId" clId="{3A9E129B-9895-49F4-AB6D-85A6A0AF8B90}" dt="2023-07-01T09:09:26.449" v="963" actId="478"/>
        <pc:sldMkLst>
          <pc:docMk/>
          <pc:sldMk cId="1915799683" sldId="404"/>
        </pc:sldMkLst>
        <pc:spChg chg="add del mod">
          <ac:chgData name="pantelis balaouras" userId="25e8755020fc1734" providerId="LiveId" clId="{3A9E129B-9895-49F4-AB6D-85A6A0AF8B90}" dt="2023-07-01T09:09:26.449" v="963" actId="478"/>
          <ac:spMkLst>
            <pc:docMk/>
            <pc:sldMk cId="1915799683" sldId="404"/>
            <ac:spMk id="11" creationId="{252D5588-9D47-4372-A592-FC5F71ED3798}"/>
          </ac:spMkLst>
        </pc:spChg>
        <pc:picChg chg="add mod">
          <ac:chgData name="pantelis balaouras" userId="25e8755020fc1734" providerId="LiveId" clId="{3A9E129B-9895-49F4-AB6D-85A6A0AF8B90}" dt="2023-07-01T07:53:16.312" v="683" actId="1076"/>
          <ac:picMkLst>
            <pc:docMk/>
            <pc:sldMk cId="1915799683" sldId="404"/>
            <ac:picMk id="2" creationId="{25F65A2C-3150-4B5A-D0EF-1CEBF92DC4E4}"/>
          </ac:picMkLst>
        </pc:picChg>
        <pc:picChg chg="add del mod">
          <ac:chgData name="pantelis balaouras" userId="25e8755020fc1734" providerId="LiveId" clId="{3A9E129B-9895-49F4-AB6D-85A6A0AF8B90}" dt="2023-07-01T09:09:23.584" v="962"/>
          <ac:picMkLst>
            <pc:docMk/>
            <pc:sldMk cId="1915799683" sldId="404"/>
            <ac:picMk id="3" creationId="{3B7B339B-F161-9C04-C1E0-0A33E3FA9A98}"/>
          </ac:picMkLst>
        </pc:picChg>
        <pc:picChg chg="del">
          <ac:chgData name="pantelis balaouras" userId="25e8755020fc1734" providerId="LiveId" clId="{3A9E129B-9895-49F4-AB6D-85A6A0AF8B90}" dt="2023-07-01T07:54:34.792" v="685" actId="478"/>
          <ac:picMkLst>
            <pc:docMk/>
            <pc:sldMk cId="1915799683" sldId="404"/>
            <ac:picMk id="10" creationId="{FF1C1EEF-3FD2-4C46-B4FD-C7E50843FBDC}"/>
          </ac:picMkLst>
        </pc:picChg>
        <pc:picChg chg="del">
          <ac:chgData name="pantelis balaouras" userId="25e8755020fc1734" providerId="LiveId" clId="{3A9E129B-9895-49F4-AB6D-85A6A0AF8B90}" dt="2023-07-01T07:52:57.096" v="678" actId="478"/>
          <ac:picMkLst>
            <pc:docMk/>
            <pc:sldMk cId="1915799683" sldId="404"/>
            <ac:picMk id="18" creationId="{6077531A-0788-4660-9281-308ACDA7F681}"/>
          </ac:picMkLst>
        </pc:picChg>
        <pc:picChg chg="add mod">
          <ac:chgData name="pantelis balaouras" userId="25e8755020fc1734" providerId="LiveId" clId="{3A9E129B-9895-49F4-AB6D-85A6A0AF8B90}" dt="2023-07-01T07:54:45.226" v="688" actId="14100"/>
          <ac:picMkLst>
            <pc:docMk/>
            <pc:sldMk cId="1915799683" sldId="404"/>
            <ac:picMk id="2050" creationId="{2AB980B0-03D2-2E64-6760-C23D435A121F}"/>
          </ac:picMkLst>
        </pc:picChg>
      </pc:sldChg>
      <pc:sldChg chg="addSp delSp modSp del mod">
        <pc:chgData name="pantelis balaouras" userId="25e8755020fc1734" providerId="LiveId" clId="{3A9E129B-9895-49F4-AB6D-85A6A0AF8B90}" dt="2023-07-01T07:21:50.763" v="180" actId="47"/>
        <pc:sldMkLst>
          <pc:docMk/>
          <pc:sldMk cId="4229006710" sldId="416"/>
        </pc:sldMkLst>
        <pc:graphicFrameChg chg="del mod">
          <ac:chgData name="pantelis balaouras" userId="25e8755020fc1734" providerId="LiveId" clId="{3A9E129B-9895-49F4-AB6D-85A6A0AF8B90}" dt="2023-07-01T07:13:01.025" v="5"/>
          <ac:graphicFrameMkLst>
            <pc:docMk/>
            <pc:sldMk cId="4229006710" sldId="416"/>
            <ac:graphicFrameMk id="4" creationId="{CF7E726E-B717-4D42-1750-6DFF428F54B3}"/>
          </ac:graphicFrameMkLst>
        </pc:graphicFrameChg>
        <pc:picChg chg="add del mod">
          <ac:chgData name="pantelis balaouras" userId="25e8755020fc1734" providerId="LiveId" clId="{3A9E129B-9895-49F4-AB6D-85A6A0AF8B90}" dt="2023-07-01T07:18:16.686" v="162" actId="478"/>
          <ac:picMkLst>
            <pc:docMk/>
            <pc:sldMk cId="4229006710" sldId="416"/>
            <ac:picMk id="3" creationId="{A49286BC-1E76-A186-06D8-038C90B99D44}"/>
          </ac:picMkLst>
        </pc:picChg>
      </pc:sldChg>
      <pc:sldChg chg="addSp delSp modSp mod">
        <pc:chgData name="pantelis balaouras" userId="25e8755020fc1734" providerId="LiveId" clId="{3A9E129B-9895-49F4-AB6D-85A6A0AF8B90}" dt="2023-07-01T09:26:46.222" v="1134" actId="1035"/>
        <pc:sldMkLst>
          <pc:docMk/>
          <pc:sldMk cId="1311204911" sldId="417"/>
        </pc:sldMkLst>
        <pc:spChg chg="add mod">
          <ac:chgData name="pantelis balaouras" userId="25e8755020fc1734" providerId="LiveId" clId="{3A9E129B-9895-49F4-AB6D-85A6A0AF8B90}" dt="2023-07-01T09:25:54.341" v="1083" actId="1076"/>
          <ac:spMkLst>
            <pc:docMk/>
            <pc:sldMk cId="1311204911" sldId="417"/>
            <ac:spMk id="3" creationId="{AE606473-841C-6846-8375-A32E5D94D2BE}"/>
          </ac:spMkLst>
        </pc:spChg>
        <pc:spChg chg="mod">
          <ac:chgData name="pantelis balaouras" userId="25e8755020fc1734" providerId="LiveId" clId="{3A9E129B-9895-49F4-AB6D-85A6A0AF8B90}" dt="2023-07-01T09:26:20.924" v="1104" actId="1035"/>
          <ac:spMkLst>
            <pc:docMk/>
            <pc:sldMk cId="1311204911" sldId="417"/>
            <ac:spMk id="14" creationId="{DA3FCD0E-FFB9-47FE-8DCC-7998946716D8}"/>
          </ac:spMkLst>
        </pc:spChg>
        <pc:spChg chg="mod">
          <ac:chgData name="pantelis balaouras" userId="25e8755020fc1734" providerId="LiveId" clId="{3A9E129B-9895-49F4-AB6D-85A6A0AF8B90}" dt="2023-07-01T09:25:03.724" v="1069" actId="1076"/>
          <ac:spMkLst>
            <pc:docMk/>
            <pc:sldMk cId="1311204911" sldId="417"/>
            <ac:spMk id="16" creationId="{4203AE03-98BA-484B-983A-314B79666527}"/>
          </ac:spMkLst>
        </pc:spChg>
        <pc:spChg chg="add mod">
          <ac:chgData name="pantelis balaouras" userId="25e8755020fc1734" providerId="LiveId" clId="{3A9E129B-9895-49F4-AB6D-85A6A0AF8B90}" dt="2023-07-01T09:26:46.222" v="1134" actId="1035"/>
          <ac:spMkLst>
            <pc:docMk/>
            <pc:sldMk cId="1311204911" sldId="417"/>
            <ac:spMk id="17" creationId="{031B2B33-5CAB-703B-C0A4-A981582EB252}"/>
          </ac:spMkLst>
        </pc:spChg>
        <pc:spChg chg="add mod">
          <ac:chgData name="pantelis balaouras" userId="25e8755020fc1734" providerId="LiveId" clId="{3A9E129B-9895-49F4-AB6D-85A6A0AF8B90}" dt="2023-07-01T07:32:10.407" v="414" actId="6549"/>
          <ac:spMkLst>
            <pc:docMk/>
            <pc:sldMk cId="1311204911" sldId="417"/>
            <ac:spMk id="19" creationId="{641F4687-D587-65C7-AC09-7F96E55492C1}"/>
          </ac:spMkLst>
        </pc:spChg>
        <pc:spChg chg="mod">
          <ac:chgData name="pantelis balaouras" userId="25e8755020fc1734" providerId="LiveId" clId="{3A9E129B-9895-49F4-AB6D-85A6A0AF8B90}" dt="2023-07-01T09:24:33.811" v="1064" actId="1076"/>
          <ac:spMkLst>
            <pc:docMk/>
            <pc:sldMk cId="1311204911" sldId="417"/>
            <ac:spMk id="20" creationId="{53E35F80-D7C4-4C20-8069-672536C8B9F7}"/>
          </ac:spMkLst>
        </pc:spChg>
        <pc:spChg chg="mod">
          <ac:chgData name="pantelis balaouras" userId="25e8755020fc1734" providerId="LiveId" clId="{3A9E129B-9895-49F4-AB6D-85A6A0AF8B90}" dt="2023-07-01T09:24:25.693" v="1062" actId="1076"/>
          <ac:spMkLst>
            <pc:docMk/>
            <pc:sldMk cId="1311204911" sldId="417"/>
            <ac:spMk id="23" creationId="{E20635EB-D97A-43D7-8FC1-83506650286B}"/>
          </ac:spMkLst>
        </pc:spChg>
        <pc:spChg chg="mod">
          <ac:chgData name="pantelis balaouras" userId="25e8755020fc1734" providerId="LiveId" clId="{3A9E129B-9895-49F4-AB6D-85A6A0AF8B90}" dt="2023-07-01T09:26:30.269" v="1117" actId="1035"/>
          <ac:spMkLst>
            <pc:docMk/>
            <pc:sldMk cId="1311204911" sldId="417"/>
            <ac:spMk id="26" creationId="{62707390-D163-4215-8EC2-A0556358021F}"/>
          </ac:spMkLst>
        </pc:spChg>
        <pc:spChg chg="mod">
          <ac:chgData name="pantelis balaouras" userId="25e8755020fc1734" providerId="LiveId" clId="{3A9E129B-9895-49F4-AB6D-85A6A0AF8B90}" dt="2023-07-01T09:24:28.419" v="1063" actId="1076"/>
          <ac:spMkLst>
            <pc:docMk/>
            <pc:sldMk cId="1311204911" sldId="417"/>
            <ac:spMk id="29" creationId="{79DD61BF-B07B-4EDE-A244-E2458C80016E}"/>
          </ac:spMkLst>
        </pc:spChg>
        <pc:grpChg chg="mod">
          <ac:chgData name="pantelis balaouras" userId="25e8755020fc1734" providerId="LiveId" clId="{3A9E129B-9895-49F4-AB6D-85A6A0AF8B90}" dt="2023-07-01T09:25:03.724" v="1069" actId="1076"/>
          <ac:grpSpMkLst>
            <pc:docMk/>
            <pc:sldMk cId="1311204911" sldId="417"/>
            <ac:grpSpMk id="11" creationId="{96D5137D-F25F-44D3-BFBD-6010E023BCA2}"/>
          </ac:grpSpMkLst>
        </pc:grpChg>
        <pc:grpChg chg="mod">
          <ac:chgData name="pantelis balaouras" userId="25e8755020fc1734" providerId="LiveId" clId="{3A9E129B-9895-49F4-AB6D-85A6A0AF8B90}" dt="2023-07-01T09:26:20.924" v="1104" actId="1035"/>
          <ac:grpSpMkLst>
            <pc:docMk/>
            <pc:sldMk cId="1311204911" sldId="417"/>
            <ac:grpSpMk id="12" creationId="{BF7993EA-D762-4081-AD93-A4C0BC4F2344}"/>
          </ac:grpSpMkLst>
        </pc:grpChg>
        <pc:grpChg chg="mod">
          <ac:chgData name="pantelis balaouras" userId="25e8755020fc1734" providerId="LiveId" clId="{3A9E129B-9895-49F4-AB6D-85A6A0AF8B90}" dt="2023-07-01T09:24:33.811" v="1064" actId="1076"/>
          <ac:grpSpMkLst>
            <pc:docMk/>
            <pc:sldMk cId="1311204911" sldId="417"/>
            <ac:grpSpMk id="15" creationId="{ADA3E3C0-7761-48E5-B929-2F7D24AC3893}"/>
          </ac:grpSpMkLst>
        </pc:grpChg>
        <pc:grpChg chg="add del mod">
          <ac:chgData name="pantelis balaouras" userId="25e8755020fc1734" providerId="LiveId" clId="{3A9E129B-9895-49F4-AB6D-85A6A0AF8B90}" dt="2023-07-01T09:24:25.693" v="1062" actId="1076"/>
          <ac:grpSpMkLst>
            <pc:docMk/>
            <pc:sldMk cId="1311204911" sldId="417"/>
            <ac:grpSpMk id="18" creationId="{A4EB7248-55A7-4CAC-ABDD-957EF148A710}"/>
          </ac:grpSpMkLst>
        </pc:grpChg>
        <pc:grpChg chg="mod">
          <ac:chgData name="pantelis balaouras" userId="25e8755020fc1734" providerId="LiveId" clId="{3A9E129B-9895-49F4-AB6D-85A6A0AF8B90}" dt="2023-07-01T09:26:30.269" v="1117" actId="1035"/>
          <ac:grpSpMkLst>
            <pc:docMk/>
            <pc:sldMk cId="1311204911" sldId="417"/>
            <ac:grpSpMk id="21" creationId="{7876E123-A23E-4A02-9006-CDB2AF14482D}"/>
          </ac:grpSpMkLst>
        </pc:grpChg>
        <pc:grpChg chg="mod">
          <ac:chgData name="pantelis balaouras" userId="25e8755020fc1734" providerId="LiveId" clId="{3A9E129B-9895-49F4-AB6D-85A6A0AF8B90}" dt="2023-07-01T09:24:28.419" v="1063" actId="1076"/>
          <ac:grpSpMkLst>
            <pc:docMk/>
            <pc:sldMk cId="1311204911" sldId="417"/>
            <ac:grpSpMk id="24" creationId="{035DA438-FD53-44DC-8C2E-0859E5BA3DDC}"/>
          </ac:grpSpMkLst>
        </pc:grpChg>
        <pc:grpChg chg="del">
          <ac:chgData name="pantelis balaouras" userId="25e8755020fc1734" providerId="LiveId" clId="{3A9E129B-9895-49F4-AB6D-85A6A0AF8B90}" dt="2023-07-01T07:26:11.089" v="195" actId="478"/>
          <ac:grpSpMkLst>
            <pc:docMk/>
            <pc:sldMk cId="1311204911" sldId="417"/>
            <ac:grpSpMk id="27" creationId="{FAA18049-4E88-457C-8B40-A00C5AE764B5}"/>
          </ac:grpSpMkLst>
        </pc:grpChg>
        <pc:picChg chg="mod">
          <ac:chgData name="pantelis balaouras" userId="25e8755020fc1734" providerId="LiveId" clId="{3A9E129B-9895-49F4-AB6D-85A6A0AF8B90}" dt="2023-07-01T09:25:03.724" v="1069" actId="1076"/>
          <ac:picMkLst>
            <pc:docMk/>
            <pc:sldMk cId="1311204911" sldId="417"/>
            <ac:picMk id="5" creationId="{F7B51B5F-7CC8-4F47-AF41-48413E15C672}"/>
          </ac:picMkLst>
        </pc:picChg>
        <pc:picChg chg="add del mod">
          <ac:chgData name="pantelis balaouras" userId="25e8755020fc1734" providerId="LiveId" clId="{3A9E129B-9895-49F4-AB6D-85A6A0AF8B90}" dt="2023-07-01T09:24:25.693" v="1062" actId="1076"/>
          <ac:picMkLst>
            <pc:docMk/>
            <pc:sldMk cId="1311204911" sldId="417"/>
            <ac:picMk id="6" creationId="{0073D6C2-F7D2-40B0-B531-A2775F3CCD69}"/>
          </ac:picMkLst>
        </pc:picChg>
        <pc:picChg chg="mod">
          <ac:chgData name="pantelis balaouras" userId="25e8755020fc1734" providerId="LiveId" clId="{3A9E129B-9895-49F4-AB6D-85A6A0AF8B90}" dt="2023-07-01T09:26:30.269" v="1117" actId="1035"/>
          <ac:picMkLst>
            <pc:docMk/>
            <pc:sldMk cId="1311204911" sldId="417"/>
            <ac:picMk id="7" creationId="{C6D6E4FC-B9EE-4D42-A9D4-9682872560E9}"/>
          </ac:picMkLst>
        </pc:picChg>
        <pc:picChg chg="add mod">
          <ac:chgData name="pantelis balaouras" userId="25e8755020fc1734" providerId="LiveId" clId="{3A9E129B-9895-49F4-AB6D-85A6A0AF8B90}" dt="2023-07-01T07:30:37.589" v="343" actId="1076"/>
          <ac:picMkLst>
            <pc:docMk/>
            <pc:sldMk cId="1311204911" sldId="417"/>
            <ac:picMk id="9" creationId="{BC328D1D-57E9-1ABD-8D34-33836EEE8C3C}"/>
          </ac:picMkLst>
        </pc:picChg>
        <pc:picChg chg="add mod">
          <ac:chgData name="pantelis balaouras" userId="25e8755020fc1734" providerId="LiveId" clId="{3A9E129B-9895-49F4-AB6D-85A6A0AF8B90}" dt="2023-07-01T09:26:35.037" v="1121" actId="1035"/>
          <ac:picMkLst>
            <pc:docMk/>
            <pc:sldMk cId="1311204911" sldId="417"/>
            <ac:picMk id="13" creationId="{5247138B-334B-E841-E5BA-9682B4E5D6CF}"/>
          </ac:picMkLst>
        </pc:picChg>
        <pc:picChg chg="add del mod">
          <ac:chgData name="pantelis balaouras" userId="25e8755020fc1734" providerId="LiveId" clId="{3A9E129B-9895-49F4-AB6D-85A6A0AF8B90}" dt="2023-07-01T07:34:32.967" v="435" actId="478"/>
          <ac:picMkLst>
            <pc:docMk/>
            <pc:sldMk cId="1311204911" sldId="417"/>
            <ac:picMk id="22" creationId="{0F7856AD-88E0-6965-499A-B7DA650CFEFA}"/>
          </ac:picMkLst>
        </pc:picChg>
        <pc:picChg chg="add mod">
          <ac:chgData name="pantelis balaouras" userId="25e8755020fc1734" providerId="LiveId" clId="{3A9E129B-9895-49F4-AB6D-85A6A0AF8B90}" dt="2023-07-01T09:25:50.581" v="1082" actId="1076"/>
          <ac:picMkLst>
            <pc:docMk/>
            <pc:sldMk cId="1311204911" sldId="417"/>
            <ac:picMk id="28" creationId="{B81FDD7D-F391-A994-0CA6-E7E75329E94C}"/>
          </ac:picMkLst>
        </pc:picChg>
        <pc:picChg chg="add del mod">
          <ac:chgData name="pantelis balaouras" userId="25e8755020fc1734" providerId="LiveId" clId="{3A9E129B-9895-49F4-AB6D-85A6A0AF8B90}" dt="2023-07-01T09:14:00.305" v="998" actId="21"/>
          <ac:picMkLst>
            <pc:docMk/>
            <pc:sldMk cId="1311204911" sldId="417"/>
            <ac:picMk id="30" creationId="{970503D5-3DBC-38FD-353F-1D0E514A6567}"/>
          </ac:picMkLst>
        </pc:picChg>
        <pc:picChg chg="mod">
          <ac:chgData name="pantelis balaouras" userId="25e8755020fc1734" providerId="LiveId" clId="{3A9E129B-9895-49F4-AB6D-85A6A0AF8B90}" dt="2023-07-01T09:26:20.924" v="1104" actId="1035"/>
          <ac:picMkLst>
            <pc:docMk/>
            <pc:sldMk cId="1311204911" sldId="417"/>
            <ac:picMk id="2050" creationId="{8EBF0675-ED45-44CD-A77E-61912329753B}"/>
          </ac:picMkLst>
        </pc:picChg>
        <pc:picChg chg="mod">
          <ac:chgData name="pantelis balaouras" userId="25e8755020fc1734" providerId="LiveId" clId="{3A9E129B-9895-49F4-AB6D-85A6A0AF8B90}" dt="2023-07-01T09:24:33.811" v="1064" actId="1076"/>
          <ac:picMkLst>
            <pc:docMk/>
            <pc:sldMk cId="1311204911" sldId="417"/>
            <ac:picMk id="2052" creationId="{71DD90C8-6291-4D9B-8637-04AA834BD82F}"/>
          </ac:picMkLst>
        </pc:picChg>
        <pc:picChg chg="mod">
          <ac:chgData name="pantelis balaouras" userId="25e8755020fc1734" providerId="LiveId" clId="{3A9E129B-9895-49F4-AB6D-85A6A0AF8B90}" dt="2023-07-01T09:24:28.419" v="1063" actId="1076"/>
          <ac:picMkLst>
            <pc:docMk/>
            <pc:sldMk cId="1311204911" sldId="417"/>
            <ac:picMk id="2054" creationId="{A196C504-2EAF-4F15-B589-4ED26D1458B4}"/>
          </ac:picMkLst>
        </pc:picChg>
      </pc:sldChg>
      <pc:sldChg chg="addSp delSp modSp mod">
        <pc:chgData name="pantelis balaouras" userId="25e8755020fc1734" providerId="LiveId" clId="{3A9E129B-9895-49F4-AB6D-85A6A0AF8B90}" dt="2023-07-01T09:44:01.365" v="1185" actId="1076"/>
        <pc:sldMkLst>
          <pc:docMk/>
          <pc:sldMk cId="1378489231" sldId="418"/>
        </pc:sldMkLst>
        <pc:spChg chg="mod">
          <ac:chgData name="pantelis balaouras" userId="25e8755020fc1734" providerId="LiveId" clId="{3A9E129B-9895-49F4-AB6D-85A6A0AF8B90}" dt="2023-07-01T08:36:21.320" v="774" actId="1076"/>
          <ac:spMkLst>
            <pc:docMk/>
            <pc:sldMk cId="1378489231" sldId="418"/>
            <ac:spMk id="7" creationId="{E2D38E87-33DB-46E9-933D-FDECBD945692}"/>
          </ac:spMkLst>
        </pc:spChg>
        <pc:spChg chg="add del mod">
          <ac:chgData name="pantelis balaouras" userId="25e8755020fc1734" providerId="LiveId" clId="{3A9E129B-9895-49F4-AB6D-85A6A0AF8B90}" dt="2023-07-01T07:21:05.078" v="171" actId="478"/>
          <ac:spMkLst>
            <pc:docMk/>
            <pc:sldMk cId="1378489231" sldId="418"/>
            <ac:spMk id="10" creationId="{666E67CA-9238-33E6-EF49-4B59CB1F5B49}"/>
          </ac:spMkLst>
        </pc:spChg>
        <pc:spChg chg="del">
          <ac:chgData name="pantelis balaouras" userId="25e8755020fc1734" providerId="LiveId" clId="{3A9E129B-9895-49F4-AB6D-85A6A0AF8B90}" dt="2023-07-01T08:35:59.374" v="771" actId="478"/>
          <ac:spMkLst>
            <pc:docMk/>
            <pc:sldMk cId="1378489231" sldId="418"/>
            <ac:spMk id="12" creationId="{038E05FD-5C89-4BC4-AE63-9830C3619510}"/>
          </ac:spMkLst>
        </pc:spChg>
        <pc:spChg chg="add del mod">
          <ac:chgData name="pantelis balaouras" userId="25e8755020fc1734" providerId="LiveId" clId="{3A9E129B-9895-49F4-AB6D-85A6A0AF8B90}" dt="2023-07-01T07:21:11.787" v="174" actId="478"/>
          <ac:spMkLst>
            <pc:docMk/>
            <pc:sldMk cId="1378489231" sldId="418"/>
            <ac:spMk id="14" creationId="{01F6D9B7-E9DD-3731-7161-CDC3F40BBD72}"/>
          </ac:spMkLst>
        </pc:spChg>
        <pc:graphicFrameChg chg="del mod">
          <ac:chgData name="pantelis balaouras" userId="25e8755020fc1734" providerId="LiveId" clId="{3A9E129B-9895-49F4-AB6D-85A6A0AF8B90}" dt="2023-07-01T07:20:48.413" v="166"/>
          <ac:graphicFrameMkLst>
            <pc:docMk/>
            <pc:sldMk cId="1378489231" sldId="418"/>
            <ac:graphicFrameMk id="4" creationId="{0B68E054-ACAA-02B8-EB76-7E7A958310CC}"/>
          </ac:graphicFrameMkLst>
        </pc:graphicFrameChg>
        <pc:graphicFrameChg chg="mod modGraphic">
          <ac:chgData name="pantelis balaouras" userId="25e8755020fc1734" providerId="LiveId" clId="{3A9E129B-9895-49F4-AB6D-85A6A0AF8B90}" dt="2023-07-01T08:52:52.905" v="881" actId="207"/>
          <ac:graphicFrameMkLst>
            <pc:docMk/>
            <pc:sldMk cId="1378489231" sldId="418"/>
            <ac:graphicFrameMk id="6" creationId="{654CCD75-E89A-4C6C-BF75-D840AD726219}"/>
          </ac:graphicFrameMkLst>
        </pc:graphicFrameChg>
        <pc:graphicFrameChg chg="del">
          <ac:chgData name="pantelis balaouras" userId="25e8755020fc1734" providerId="LiveId" clId="{3A9E129B-9895-49F4-AB6D-85A6A0AF8B90}" dt="2023-07-01T07:50:05.734" v="654" actId="478"/>
          <ac:graphicFrameMkLst>
            <pc:docMk/>
            <pc:sldMk cId="1378489231" sldId="418"/>
            <ac:graphicFrameMk id="15" creationId="{57C357C2-B077-7000-CD1C-ABBF375D2A2B}"/>
          </ac:graphicFrameMkLst>
        </pc:graphicFrameChg>
        <pc:picChg chg="add del mod">
          <ac:chgData name="pantelis balaouras" userId="25e8755020fc1734" providerId="LiveId" clId="{3A9E129B-9895-49F4-AB6D-85A6A0AF8B90}" dt="2023-07-01T08:35:34.927" v="766" actId="478"/>
          <ac:picMkLst>
            <pc:docMk/>
            <pc:sldMk cId="1378489231" sldId="418"/>
            <ac:picMk id="2" creationId="{D40432F4-15D1-421F-4F5F-10DF24EBE7E3}"/>
          </ac:picMkLst>
        </pc:picChg>
        <pc:picChg chg="del mod">
          <ac:chgData name="pantelis balaouras" userId="25e8755020fc1734" providerId="LiveId" clId="{3A9E129B-9895-49F4-AB6D-85A6A0AF8B90}" dt="2023-07-01T07:46:15.633" v="467" actId="478"/>
          <ac:picMkLst>
            <pc:docMk/>
            <pc:sldMk cId="1378489231" sldId="418"/>
            <ac:picMk id="3" creationId="{CC6CCB35-71F4-4B98-A632-2AFFFC163491}"/>
          </ac:picMkLst>
        </pc:picChg>
        <pc:picChg chg="add mod ord">
          <ac:chgData name="pantelis balaouras" userId="25e8755020fc1734" providerId="LiveId" clId="{3A9E129B-9895-49F4-AB6D-85A6A0AF8B90}" dt="2023-07-01T09:44:01.365" v="1185" actId="1076"/>
          <ac:picMkLst>
            <pc:docMk/>
            <pc:sldMk cId="1378489231" sldId="418"/>
            <ac:picMk id="8" creationId="{C764441F-E3A0-6001-A655-5380700E753E}"/>
          </ac:picMkLst>
        </pc:picChg>
        <pc:picChg chg="add del mod">
          <ac:chgData name="pantelis balaouras" userId="25e8755020fc1734" providerId="LiveId" clId="{3A9E129B-9895-49F4-AB6D-85A6A0AF8B90}" dt="2023-07-01T07:21:08.136" v="173" actId="478"/>
          <ac:picMkLst>
            <pc:docMk/>
            <pc:sldMk cId="1378489231" sldId="418"/>
            <ac:picMk id="11" creationId="{86CB401F-C964-4D6C-AE35-FB329988D13A}"/>
          </ac:picMkLst>
        </pc:picChg>
        <pc:picChg chg="add mod">
          <ac:chgData name="pantelis balaouras" userId="25e8755020fc1734" providerId="LiveId" clId="{3A9E129B-9895-49F4-AB6D-85A6A0AF8B90}" dt="2023-07-01T08:35:39.462" v="767"/>
          <ac:picMkLst>
            <pc:docMk/>
            <pc:sldMk cId="1378489231" sldId="418"/>
            <ac:picMk id="16" creationId="{34CD108A-15FC-97C2-8658-899505623602}"/>
          </ac:picMkLst>
        </pc:picChg>
        <pc:picChg chg="add del mod">
          <ac:chgData name="pantelis balaouras" userId="25e8755020fc1734" providerId="LiveId" clId="{3A9E129B-9895-49F4-AB6D-85A6A0AF8B90}" dt="2023-07-01T09:13:17.778" v="995" actId="478"/>
          <ac:picMkLst>
            <pc:docMk/>
            <pc:sldMk cId="1378489231" sldId="418"/>
            <ac:picMk id="17" creationId="{19BD276E-CB63-6F9E-183E-03B704309150}"/>
          </ac:picMkLst>
        </pc:picChg>
        <pc:picChg chg="add mod">
          <ac:chgData name="pantelis balaouras" userId="25e8755020fc1734" providerId="LiveId" clId="{3A9E129B-9895-49F4-AB6D-85A6A0AF8B90}" dt="2023-07-01T09:13:24.562" v="996"/>
          <ac:picMkLst>
            <pc:docMk/>
            <pc:sldMk cId="1378489231" sldId="418"/>
            <ac:picMk id="18" creationId="{3AE1B409-01AB-8B54-F592-C862F4DA8564}"/>
          </ac:picMkLst>
        </pc:picChg>
      </pc:sldChg>
      <pc:sldChg chg="addSp delSp modSp mod">
        <pc:chgData name="pantelis balaouras" userId="25e8755020fc1734" providerId="LiveId" clId="{3A9E129B-9895-49F4-AB6D-85A6A0AF8B90}" dt="2023-07-01T08:57:53.221" v="916" actId="207"/>
        <pc:sldMkLst>
          <pc:docMk/>
          <pc:sldMk cId="2033093179" sldId="420"/>
        </pc:sldMkLst>
        <pc:spChg chg="add mod">
          <ac:chgData name="pantelis balaouras" userId="25e8755020fc1734" providerId="LiveId" clId="{3A9E129B-9895-49F4-AB6D-85A6A0AF8B90}" dt="2023-07-01T07:48:38.103" v="653" actId="5793"/>
          <ac:spMkLst>
            <pc:docMk/>
            <pc:sldMk cId="2033093179" sldId="420"/>
            <ac:spMk id="5" creationId="{F56DC747-739E-5A0C-94B8-E8F8E974AC85}"/>
          </ac:spMkLst>
        </pc:spChg>
        <pc:spChg chg="mod">
          <ac:chgData name="pantelis balaouras" userId="25e8755020fc1734" providerId="LiveId" clId="{3A9E129B-9895-49F4-AB6D-85A6A0AF8B90}" dt="2023-07-01T07:51:15.328" v="657" actId="207"/>
          <ac:spMkLst>
            <pc:docMk/>
            <pc:sldMk cId="2033093179" sldId="420"/>
            <ac:spMk id="11" creationId="{70D46B22-84E1-43AA-85C7-DBAEC0E27492}"/>
          </ac:spMkLst>
        </pc:spChg>
        <pc:spChg chg="mod">
          <ac:chgData name="pantelis balaouras" userId="25e8755020fc1734" providerId="LiveId" clId="{3A9E129B-9895-49F4-AB6D-85A6A0AF8B90}" dt="2023-07-01T08:52:58.551" v="882" actId="207"/>
          <ac:spMkLst>
            <pc:docMk/>
            <pc:sldMk cId="2033093179" sldId="420"/>
            <ac:spMk id="12" creationId="{361272D8-C086-4731-B2F4-9D66632A2E33}"/>
          </ac:spMkLst>
        </pc:spChg>
        <pc:spChg chg="mod">
          <ac:chgData name="pantelis balaouras" userId="25e8755020fc1734" providerId="LiveId" clId="{3A9E129B-9895-49F4-AB6D-85A6A0AF8B90}" dt="2023-07-01T08:56:36.187" v="910"/>
          <ac:spMkLst>
            <pc:docMk/>
            <pc:sldMk cId="2033093179" sldId="420"/>
            <ac:spMk id="13" creationId="{ACBE9AD0-B2F0-4ADA-8F10-B83476743F9C}"/>
          </ac:spMkLst>
        </pc:spChg>
        <pc:graphicFrameChg chg="del">
          <ac:chgData name="pantelis balaouras" userId="25e8755020fc1734" providerId="LiveId" clId="{3A9E129B-9895-49F4-AB6D-85A6A0AF8B90}" dt="2023-07-01T07:48:21.465" v="477" actId="478"/>
          <ac:graphicFrameMkLst>
            <pc:docMk/>
            <pc:sldMk cId="2033093179" sldId="420"/>
            <ac:graphicFrameMk id="17" creationId="{86326F3B-A2B0-4471-9663-61D0183E7677}"/>
          </ac:graphicFrameMkLst>
        </pc:graphicFrameChg>
        <pc:picChg chg="add del">
          <ac:chgData name="pantelis balaouras" userId="25e8755020fc1734" providerId="LiveId" clId="{3A9E129B-9895-49F4-AB6D-85A6A0AF8B90}" dt="2023-07-01T07:46:01.120" v="464" actId="478"/>
          <ac:picMkLst>
            <pc:docMk/>
            <pc:sldMk cId="2033093179" sldId="420"/>
            <ac:picMk id="3" creationId="{87402C62-571F-02C7-77E7-EDC10A6B1D66}"/>
          </ac:picMkLst>
        </pc:picChg>
        <pc:picChg chg="mod">
          <ac:chgData name="pantelis balaouras" userId="25e8755020fc1734" providerId="LiveId" clId="{3A9E129B-9895-49F4-AB6D-85A6A0AF8B90}" dt="2023-07-01T08:57:53.221" v="916" actId="207"/>
          <ac:picMkLst>
            <pc:docMk/>
            <pc:sldMk cId="2033093179" sldId="420"/>
            <ac:picMk id="15" creationId="{4313419D-52B3-4469-9529-313D9EB0AF33}"/>
          </ac:picMkLst>
        </pc:picChg>
      </pc:sldChg>
      <pc:sldChg chg="addSp delSp modSp mod">
        <pc:chgData name="pantelis balaouras" userId="25e8755020fc1734" providerId="LiveId" clId="{3A9E129B-9895-49F4-AB6D-85A6A0AF8B90}" dt="2023-07-01T08:56:27.148" v="908"/>
        <pc:sldMkLst>
          <pc:docMk/>
          <pc:sldMk cId="1774881352" sldId="430"/>
        </pc:sldMkLst>
        <pc:spChg chg="add mod">
          <ac:chgData name="pantelis balaouras" userId="25e8755020fc1734" providerId="LiveId" clId="{3A9E129B-9895-49F4-AB6D-85A6A0AF8B90}" dt="2023-07-01T08:53:05.896" v="883" actId="207"/>
          <ac:spMkLst>
            <pc:docMk/>
            <pc:sldMk cId="1774881352" sldId="430"/>
            <ac:spMk id="2" creationId="{438A4F71-BF2C-62DB-DA82-A39E826220D7}"/>
          </ac:spMkLst>
        </pc:spChg>
        <pc:spChg chg="add mod">
          <ac:chgData name="pantelis balaouras" userId="25e8755020fc1734" providerId="LiveId" clId="{3A9E129B-9895-49F4-AB6D-85A6A0AF8B90}" dt="2023-07-01T08:56:27.148" v="908"/>
          <ac:spMkLst>
            <pc:docMk/>
            <pc:sldMk cId="1774881352" sldId="430"/>
            <ac:spMk id="3" creationId="{1A416ECF-DB8A-24C7-4898-C1A252813BB9}"/>
          </ac:spMkLst>
        </pc:spChg>
        <pc:spChg chg="add mod">
          <ac:chgData name="pantelis balaouras" userId="25e8755020fc1734" providerId="LiveId" clId="{3A9E129B-9895-49F4-AB6D-85A6A0AF8B90}" dt="2023-07-01T07:47:35.704" v="475"/>
          <ac:spMkLst>
            <pc:docMk/>
            <pc:sldMk cId="1774881352" sldId="430"/>
            <ac:spMk id="5" creationId="{BDCBC5CA-D8B8-B72C-5585-E6FD5C939628}"/>
          </ac:spMkLst>
        </pc:spChg>
        <pc:spChg chg="mod">
          <ac:chgData name="pantelis balaouras" userId="25e8755020fc1734" providerId="LiveId" clId="{3A9E129B-9895-49F4-AB6D-85A6A0AF8B90}" dt="2023-07-01T07:51:20.711" v="658" actId="207"/>
          <ac:spMkLst>
            <pc:docMk/>
            <pc:sldMk cId="1774881352" sldId="430"/>
            <ac:spMk id="11" creationId="{70D46B22-84E1-43AA-85C7-DBAEC0E27492}"/>
          </ac:spMkLst>
        </pc:spChg>
        <pc:spChg chg="del">
          <ac:chgData name="pantelis balaouras" userId="25e8755020fc1734" providerId="LiveId" clId="{3A9E129B-9895-49F4-AB6D-85A6A0AF8B90}" dt="2023-07-01T07:47:35.090" v="474" actId="478"/>
          <ac:spMkLst>
            <pc:docMk/>
            <pc:sldMk cId="1774881352" sldId="430"/>
            <ac:spMk id="12" creationId="{361272D8-C086-4731-B2F4-9D66632A2E33}"/>
          </ac:spMkLst>
        </pc:spChg>
        <pc:spChg chg="del">
          <ac:chgData name="pantelis balaouras" userId="25e8755020fc1734" providerId="LiveId" clId="{3A9E129B-9895-49F4-AB6D-85A6A0AF8B90}" dt="2023-07-01T07:47:31.667" v="473" actId="478"/>
          <ac:spMkLst>
            <pc:docMk/>
            <pc:sldMk cId="1774881352" sldId="430"/>
            <ac:spMk id="13" creationId="{ACBE9AD0-B2F0-4ADA-8F10-B83476743F9C}"/>
          </ac:spMkLst>
        </pc:spChg>
      </pc:sldChg>
      <pc:sldChg chg="new del">
        <pc:chgData name="pantelis balaouras" userId="25e8755020fc1734" providerId="LiveId" clId="{3A9E129B-9895-49F4-AB6D-85A6A0AF8B90}" dt="2023-07-01T07:18:10.515" v="160" actId="47"/>
        <pc:sldMkLst>
          <pc:docMk/>
          <pc:sldMk cId="1218948916" sldId="433"/>
        </pc:sldMkLst>
      </pc:sldChg>
      <pc:sldChg chg="addSp delSp modSp add del mod">
        <pc:chgData name="pantelis balaouras" userId="25e8755020fc1734" providerId="LiveId" clId="{3A9E129B-9895-49F4-AB6D-85A6A0AF8B90}" dt="2023-07-01T09:43:10.522" v="1165" actId="47"/>
        <pc:sldMkLst>
          <pc:docMk/>
          <pc:sldMk cId="1298027954" sldId="434"/>
        </pc:sldMkLst>
        <pc:spChg chg="mod">
          <ac:chgData name="pantelis balaouras" userId="25e8755020fc1734" providerId="LiveId" clId="{3A9E129B-9895-49F4-AB6D-85A6A0AF8B90}" dt="2023-07-01T09:21:16.520" v="1034" actId="1076"/>
          <ac:spMkLst>
            <pc:docMk/>
            <pc:sldMk cId="1298027954" sldId="434"/>
            <ac:spMk id="5" creationId="{3811DAED-7483-42F0-A933-7484F0EF6AE2}"/>
          </ac:spMkLst>
        </pc:spChg>
        <pc:spChg chg="del mod">
          <ac:chgData name="pantelis balaouras" userId="25e8755020fc1734" providerId="LiveId" clId="{3A9E129B-9895-49F4-AB6D-85A6A0AF8B90}" dt="2023-07-01T07:55:48.330" v="697" actId="478"/>
          <ac:spMkLst>
            <pc:docMk/>
            <pc:sldMk cId="1298027954" sldId="434"/>
            <ac:spMk id="6" creationId="{99B5BB9B-7AC6-4C0F-B87E-6D639D93ACC1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0" creationId="{2B7A8035-44B9-450E-804B-045911325D8D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1" creationId="{DE606453-C478-445F-A60D-D8FB13E74A0A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2" creationId="{AABEBCD1-5391-4D90-80D4-6C753BD63546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3" creationId="{42526224-F34D-4B03-AAB1-B61D229A9E88}"/>
          </ac:spMkLst>
        </pc:spChg>
        <pc:spChg chg="mod or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5" creationId="{877DC331-5970-4405-BDC6-4FF87B574BAF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7" creationId="{5B0ACE87-3C3B-4DE3-A09F-C67F43B8FC91}"/>
          </ac:spMkLst>
        </pc:spChg>
        <pc:spChg chg="mod">
          <ac:chgData name="pantelis balaouras" userId="25e8755020fc1734" providerId="LiveId" clId="{3A9E129B-9895-49F4-AB6D-85A6A0AF8B90}" dt="2023-07-01T09:21:20.088" v="1035" actId="1076"/>
          <ac:spMkLst>
            <pc:docMk/>
            <pc:sldMk cId="1298027954" sldId="434"/>
            <ac:spMk id="20" creationId="{2286FC74-8943-4A4E-B2F8-2E489FA80731}"/>
          </ac:spMkLst>
        </pc:spChg>
        <pc:spChg chg="add mod">
          <ac:chgData name="pantelis balaouras" userId="25e8755020fc1734" providerId="LiveId" clId="{3A9E129B-9895-49F4-AB6D-85A6A0AF8B90}" dt="2023-07-01T09:21:30.847" v="1061" actId="1036"/>
          <ac:spMkLst>
            <pc:docMk/>
            <pc:sldMk cId="1298027954" sldId="434"/>
            <ac:spMk id="27" creationId="{E6E56468-9CA8-2F4B-51FA-F5C3E68774A6}"/>
          </ac:spMkLst>
        </pc:spChg>
        <pc:spChg chg="add mod ord">
          <ac:chgData name="pantelis balaouras" userId="25e8755020fc1734" providerId="LiveId" clId="{3A9E129B-9895-49F4-AB6D-85A6A0AF8B90}" dt="2023-07-01T08:33:56.653" v="765" actId="1038"/>
          <ac:spMkLst>
            <pc:docMk/>
            <pc:sldMk cId="1298027954" sldId="434"/>
            <ac:spMk id="31" creationId="{F52D8B84-EBE1-A90B-58B6-5E22BBB68BC8}"/>
          </ac:spMkLst>
        </pc:spChg>
        <pc:picChg chg="add mod">
          <ac:chgData name="pantelis balaouras" userId="25e8755020fc1734" providerId="LiveId" clId="{3A9E129B-9895-49F4-AB6D-85A6A0AF8B90}" dt="2023-07-01T09:20:30.432" v="1028" actId="1076"/>
          <ac:picMkLst>
            <pc:docMk/>
            <pc:sldMk cId="1298027954" sldId="434"/>
            <ac:picMk id="2" creationId="{F28118C6-347E-A059-56E1-EB79DB77C6FC}"/>
          </ac:picMkLst>
        </pc:picChg>
        <pc:picChg chg="del mod">
          <ac:chgData name="pantelis balaouras" userId="25e8755020fc1734" providerId="LiveId" clId="{3A9E129B-9895-49F4-AB6D-85A6A0AF8B90}" dt="2023-07-01T07:13:27.197" v="10" actId="478"/>
          <ac:picMkLst>
            <pc:docMk/>
            <pc:sldMk cId="1298027954" sldId="434"/>
            <ac:picMk id="3" creationId="{A49286BC-1E76-A186-06D8-038C90B99D44}"/>
          </ac:picMkLst>
        </pc:picChg>
        <pc:picChg chg="add del mod">
          <ac:chgData name="pantelis balaouras" userId="25e8755020fc1734" providerId="LiveId" clId="{3A9E129B-9895-49F4-AB6D-85A6A0AF8B90}" dt="2023-07-01T07:13:53.583" v="18" actId="478"/>
          <ac:picMkLst>
            <pc:docMk/>
            <pc:sldMk cId="1298027954" sldId="434"/>
            <ac:picMk id="4" creationId="{928561F2-6FDD-C049-1957-AFDB18056A5F}"/>
          </ac:picMkLst>
        </pc:picChg>
        <pc:picChg chg="add del mod">
          <ac:chgData name="pantelis balaouras" userId="25e8755020fc1734" providerId="LiveId" clId="{3A9E129B-9895-49F4-AB6D-85A6A0AF8B90}" dt="2023-07-01T07:14:14.725" v="25" actId="478"/>
          <ac:picMkLst>
            <pc:docMk/>
            <pc:sldMk cId="1298027954" sldId="434"/>
            <ac:picMk id="8" creationId="{5DB4F80A-DAD8-0888-AAA7-C1C7292FB87B}"/>
          </ac:picMkLst>
        </pc:picChg>
        <pc:picChg chg="del">
          <ac:chgData name="pantelis balaouras" userId="25e8755020fc1734" providerId="LiveId" clId="{3A9E129B-9895-49F4-AB6D-85A6A0AF8B90}" dt="2023-07-01T07:13:18.007" v="8" actId="478"/>
          <ac:picMkLst>
            <pc:docMk/>
            <pc:sldMk cId="1298027954" sldId="434"/>
            <ac:picMk id="14" creationId="{01860426-9855-423C-9081-4BEAFC96941C}"/>
          </ac:picMkLst>
        </pc:picChg>
        <pc:picChg chg="del">
          <ac:chgData name="pantelis balaouras" userId="25e8755020fc1734" providerId="LiveId" clId="{3A9E129B-9895-49F4-AB6D-85A6A0AF8B90}" dt="2023-07-01T07:19:21.862" v="163" actId="478"/>
          <ac:picMkLst>
            <pc:docMk/>
            <pc:sldMk cId="1298027954" sldId="434"/>
            <ac:picMk id="16" creationId="{7EA3AA5A-0AA5-47E0-845D-D60CC09A96A3}"/>
          </ac:picMkLst>
        </pc:picChg>
        <pc:picChg chg="mod ord">
          <ac:chgData name="pantelis balaouras" userId="25e8755020fc1734" providerId="LiveId" clId="{3A9E129B-9895-49F4-AB6D-85A6A0AF8B90}" dt="2023-07-01T08:33:42.325" v="754" actId="14100"/>
          <ac:picMkLst>
            <pc:docMk/>
            <pc:sldMk cId="1298027954" sldId="434"/>
            <ac:picMk id="18" creationId="{4C5B5993-AF10-4C30-8A15-08F77F0EE64B}"/>
          </ac:picMkLst>
        </pc:picChg>
        <pc:picChg chg="add mod modCrop">
          <ac:chgData name="pantelis balaouras" userId="25e8755020fc1734" providerId="LiveId" clId="{3A9E129B-9895-49F4-AB6D-85A6A0AF8B90}" dt="2023-07-01T09:21:30.847" v="1061" actId="1036"/>
          <ac:picMkLst>
            <pc:docMk/>
            <pc:sldMk cId="1298027954" sldId="434"/>
            <ac:picMk id="22" creationId="{BEBB511E-120E-7149-75EC-E0497D004125}"/>
          </ac:picMkLst>
        </pc:picChg>
        <pc:picChg chg="add del mod">
          <ac:chgData name="pantelis balaouras" userId="25e8755020fc1734" providerId="LiveId" clId="{3A9E129B-9895-49F4-AB6D-85A6A0AF8B90}" dt="2023-07-01T07:15:36.341" v="33" actId="21"/>
          <ac:picMkLst>
            <pc:docMk/>
            <pc:sldMk cId="1298027954" sldId="434"/>
            <ac:picMk id="24" creationId="{265F99E6-24A5-3CCA-B428-CF1B22E89C73}"/>
          </ac:picMkLst>
        </pc:picChg>
        <pc:picChg chg="add mod">
          <ac:chgData name="pantelis balaouras" userId="25e8755020fc1734" providerId="LiveId" clId="{3A9E129B-9895-49F4-AB6D-85A6A0AF8B90}" dt="2023-07-01T07:59:24.526" v="717" actId="166"/>
          <ac:picMkLst>
            <pc:docMk/>
            <pc:sldMk cId="1298027954" sldId="434"/>
            <ac:picMk id="25" creationId="{13C4940A-A870-55CA-C6C1-D84DF514FC1C}"/>
          </ac:picMkLst>
        </pc:picChg>
        <pc:picChg chg="add del">
          <ac:chgData name="pantelis balaouras" userId="25e8755020fc1734" providerId="LiveId" clId="{3A9E129B-9895-49F4-AB6D-85A6A0AF8B90}" dt="2023-07-01T07:45:18.806" v="457" actId="478"/>
          <ac:picMkLst>
            <pc:docMk/>
            <pc:sldMk cId="1298027954" sldId="434"/>
            <ac:picMk id="29" creationId="{4D37F237-6E7A-7D99-82BF-C94AC0F78C42}"/>
          </ac:picMkLst>
        </pc:picChg>
        <pc:picChg chg="add del mod">
          <ac:chgData name="pantelis balaouras" userId="25e8755020fc1734" providerId="LiveId" clId="{3A9E129B-9895-49F4-AB6D-85A6A0AF8B90}" dt="2023-07-01T07:55:17.369" v="691" actId="478"/>
          <ac:picMkLst>
            <pc:docMk/>
            <pc:sldMk cId="1298027954" sldId="434"/>
            <ac:picMk id="30" creationId="{2A20130C-4CDD-8E6C-6B65-5B676A9B9D65}"/>
          </ac:picMkLst>
        </pc:picChg>
        <pc:picChg chg="add mod ord">
          <ac:chgData name="pantelis balaouras" userId="25e8755020fc1734" providerId="LiveId" clId="{3A9E129B-9895-49F4-AB6D-85A6A0AF8B90}" dt="2023-07-01T08:33:25.967" v="752" actId="1076"/>
          <ac:picMkLst>
            <pc:docMk/>
            <pc:sldMk cId="1298027954" sldId="434"/>
            <ac:picMk id="1025" creationId="{51F900EA-7395-7D16-D3BD-AA3D815291E0}"/>
          </ac:picMkLst>
        </pc:picChg>
        <pc:picChg chg="add del mod">
          <ac:chgData name="pantelis balaouras" userId="25e8755020fc1734" providerId="LiveId" clId="{3A9E129B-9895-49F4-AB6D-85A6A0AF8B90}" dt="2023-07-01T07:23:50.345" v="190" actId="478"/>
          <ac:picMkLst>
            <pc:docMk/>
            <pc:sldMk cId="1298027954" sldId="434"/>
            <ac:picMk id="1026" creationId="{F5520CAA-DD86-A0AF-3420-54E017A8414E}"/>
          </ac:picMkLst>
        </pc:picChg>
        <pc:picChg chg="add mod">
          <ac:chgData name="pantelis balaouras" userId="25e8755020fc1734" providerId="LiveId" clId="{3A9E129B-9895-49F4-AB6D-85A6A0AF8B90}" dt="2023-07-01T09:13:08.450" v="993" actId="1076"/>
          <ac:picMkLst>
            <pc:docMk/>
            <pc:sldMk cId="1298027954" sldId="434"/>
            <ac:picMk id="1027" creationId="{CC353038-113C-0406-1C20-329DC0685309}"/>
          </ac:picMkLst>
        </pc:picChg>
      </pc:sldChg>
      <pc:sldChg chg="modSp new mod ord">
        <pc:chgData name="pantelis balaouras" userId="25e8755020fc1734" providerId="LiveId" clId="{3A9E129B-9895-49F4-AB6D-85A6A0AF8B90}" dt="2023-07-01T07:52:28.954" v="677"/>
        <pc:sldMkLst>
          <pc:docMk/>
          <pc:sldMk cId="1721382212" sldId="435"/>
        </pc:sldMkLst>
        <pc:spChg chg="mod">
          <ac:chgData name="pantelis balaouras" userId="25e8755020fc1734" providerId="LiveId" clId="{3A9E129B-9895-49F4-AB6D-85A6A0AF8B90}" dt="2023-07-01T07:52:15.896" v="675" actId="20577"/>
          <ac:spMkLst>
            <pc:docMk/>
            <pc:sldMk cId="1721382212" sldId="435"/>
            <ac:spMk id="2" creationId="{4C948405-ECC1-0AD2-1FDE-1A86DAE1899B}"/>
          </ac:spMkLst>
        </pc:spChg>
      </pc:sldChg>
      <pc:sldChg chg="addSp delSp modSp new mod modClrScheme chgLayout">
        <pc:chgData name="pantelis balaouras" userId="25e8755020fc1734" providerId="LiveId" clId="{3A9E129B-9895-49F4-AB6D-85A6A0AF8B90}" dt="2023-07-01T09:43:22.879" v="1184" actId="1035"/>
        <pc:sldMkLst>
          <pc:docMk/>
          <pc:sldMk cId="319560736" sldId="436"/>
        </pc:sldMkLst>
        <pc:spChg chg="del">
          <ac:chgData name="pantelis balaouras" userId="25e8755020fc1734" providerId="LiveId" clId="{3A9E129B-9895-49F4-AB6D-85A6A0AF8B90}" dt="2023-07-01T09:42:44.518" v="1163" actId="700"/>
          <ac:spMkLst>
            <pc:docMk/>
            <pc:sldMk cId="319560736" sldId="436"/>
            <ac:spMk id="2" creationId="{77E4FED6-EBB2-33C6-28F7-9F912FD7DCBD}"/>
          </ac:spMkLst>
        </pc:spChg>
        <pc:spChg chg="del">
          <ac:chgData name="pantelis balaouras" userId="25e8755020fc1734" providerId="LiveId" clId="{3A9E129B-9895-49F4-AB6D-85A6A0AF8B90}" dt="2023-07-01T09:42:44.518" v="1163" actId="700"/>
          <ac:spMkLst>
            <pc:docMk/>
            <pc:sldMk cId="319560736" sldId="436"/>
            <ac:spMk id="3" creationId="{ECAC14A1-F41E-B6AB-46F7-2D3D85C7108B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4" creationId="{122BC770-408C-50C8-126F-18790E99F2CB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5" creationId="{9C196132-8E2D-3323-B795-861D3CE5DD11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6" creationId="{C7AD4A93-931E-A31D-52A4-60E47B032034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7" creationId="{B08F5D6B-3FD6-2800-C5A1-3C9A7908BC37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8" creationId="{B63E7FEB-73DF-67ED-3B6B-EFAC8BBCBDE5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9" creationId="{9296058F-B1EF-E3C5-E1C3-C7D0F3D64C9C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10" creationId="{8D1A44D9-A0E1-CEEC-8556-1AF31A36C35E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12" creationId="{FA472B88-FA84-AD45-BFBA-453D2E042006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16" creationId="{DFF0B65B-CBA5-9B67-090E-F3AF9A6A1A47}"/>
          </ac:spMkLst>
        </pc:sp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1" creationId="{300ED21F-BA4A-76D4-938D-43CD49C53764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3" creationId="{7C86EE4D-CAC2-9380-C65D-7DA71C9CBC3B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4" creationId="{C54C3464-3C1E-988B-5CEF-752563404FEF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5" creationId="{DF93CA6E-F0D2-43DE-CEAB-6AC1B5BB4718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7" creationId="{776D3A79-A4EA-011B-EE3F-2B5EC1352C1D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8" creationId="{29A217B1-02FB-0D22-229B-F635B22A4006}"/>
          </ac:picMkLst>
        </pc:picChg>
      </pc:sldChg>
      <pc:sldChg chg="addSp delSp modSp add del mod setBg delDesignElem">
        <pc:chgData name="pantelis balaouras" userId="25e8755020fc1734" providerId="LiveId" clId="{3A9E129B-9895-49F4-AB6D-85A6A0AF8B90}" dt="2023-07-01T09:09:30.899" v="964" actId="47"/>
        <pc:sldMkLst>
          <pc:docMk/>
          <pc:sldMk cId="2447011863" sldId="436"/>
        </pc:sldMkLst>
        <pc:spChg chg="add mod">
          <ac:chgData name="pantelis balaouras" userId="25e8755020fc1734" providerId="LiveId" clId="{3A9E129B-9895-49F4-AB6D-85A6A0AF8B90}" dt="2023-07-01T09:05:42.762" v="948"/>
          <ac:spMkLst>
            <pc:docMk/>
            <pc:sldMk cId="2447011863" sldId="436"/>
            <ac:spMk id="5" creationId="{0D09BCE4-F154-F40B-2DF5-D0EFDC9FD24B}"/>
          </ac:spMkLst>
        </pc:spChg>
        <pc:spChg chg="del">
          <ac:chgData name="pantelis balaouras" userId="25e8755020fc1734" providerId="LiveId" clId="{3A9E129B-9895-49F4-AB6D-85A6A0AF8B90}" dt="2023-07-01T09:05:35.514" v="945" actId="478"/>
          <ac:spMkLst>
            <pc:docMk/>
            <pc:sldMk cId="2447011863" sldId="436"/>
            <ac:spMk id="11" creationId="{252D5588-9D47-4372-A592-FC5F71ED3798}"/>
          </ac:spMkLst>
        </pc:spChg>
        <pc:spChg chg="del">
          <ac:chgData name="pantelis balaouras" userId="25e8755020fc1734" providerId="LiveId" clId="{3A9E129B-9895-49F4-AB6D-85A6A0AF8B90}" dt="2023-07-01T09:05:12.428" v="944"/>
          <ac:spMkLst>
            <pc:docMk/>
            <pc:sldMk cId="2447011863" sldId="436"/>
            <ac:spMk id="33" creationId="{DCFD1A13-2B88-47B7-AAE9-AD6F3296EE2F}"/>
          </ac:spMkLst>
        </pc:spChg>
        <pc:spChg chg="del">
          <ac:chgData name="pantelis balaouras" userId="25e8755020fc1734" providerId="LiveId" clId="{3A9E129B-9895-49F4-AB6D-85A6A0AF8B90}" dt="2023-07-01T09:05:12.428" v="944"/>
          <ac:spMkLst>
            <pc:docMk/>
            <pc:sldMk cId="2447011863" sldId="436"/>
            <ac:spMk id="34" creationId="{F5CE4102-C93A-420A-98A7-5A7DD0C5C5B1}"/>
          </ac:spMkLst>
        </pc:spChg>
        <pc:picChg chg="add mod">
          <ac:chgData name="pantelis balaouras" userId="25e8755020fc1734" providerId="LiveId" clId="{3A9E129B-9895-49F4-AB6D-85A6A0AF8B90}" dt="2023-07-01T09:05:42.762" v="948"/>
          <ac:picMkLst>
            <pc:docMk/>
            <pc:sldMk cId="2447011863" sldId="436"/>
            <ac:picMk id="3" creationId="{C70D5A9B-8F63-93E8-B064-F52F6E580A22}"/>
          </ac:picMkLst>
        </pc:picChg>
        <pc:picChg chg="add mod">
          <ac:chgData name="pantelis balaouras" userId="25e8755020fc1734" providerId="LiveId" clId="{3A9E129B-9895-49F4-AB6D-85A6A0AF8B90}" dt="2023-07-01T09:06:23.671" v="954" actId="1076"/>
          <ac:picMkLst>
            <pc:docMk/>
            <pc:sldMk cId="2447011863" sldId="436"/>
            <ac:picMk id="4" creationId="{D4FEE5D4-7420-CE9D-307F-9E9859219F21}"/>
          </ac:picMkLst>
        </pc:picChg>
        <pc:picChg chg="add mod">
          <ac:chgData name="pantelis balaouras" userId="25e8755020fc1734" providerId="LiveId" clId="{3A9E129B-9895-49F4-AB6D-85A6A0AF8B90}" dt="2023-07-01T09:06:21.678" v="952" actId="1076"/>
          <ac:picMkLst>
            <pc:docMk/>
            <pc:sldMk cId="2447011863" sldId="436"/>
            <ac:picMk id="6" creationId="{B3E78EB4-E8D0-916E-35C9-A1C40851B09C}"/>
          </ac:picMkLst>
        </pc:picChg>
        <pc:picChg chg="mod">
          <ac:chgData name="pantelis balaouras" userId="25e8755020fc1734" providerId="LiveId" clId="{3A9E129B-9895-49F4-AB6D-85A6A0AF8B90}" dt="2023-07-01T09:08:33.184" v="957" actId="207"/>
          <ac:picMkLst>
            <pc:docMk/>
            <pc:sldMk cId="2447011863" sldId="436"/>
            <ac:picMk id="20" creationId="{2B4EC7FF-7919-4EE7-8992-C34F2E54819D}"/>
          </ac:picMkLst>
        </pc:picChg>
        <pc:picChg chg="del mod">
          <ac:chgData name="pantelis balaouras" userId="25e8755020fc1734" providerId="LiveId" clId="{3A9E129B-9895-49F4-AB6D-85A6A0AF8B90}" dt="2023-07-01T09:05:38.762" v="947" actId="478"/>
          <ac:picMkLst>
            <pc:docMk/>
            <pc:sldMk cId="2447011863" sldId="436"/>
            <ac:picMk id="2050" creationId="{2AB980B0-03D2-2E64-6760-C23D435A121F}"/>
          </ac:picMkLst>
        </pc:picChg>
      </pc:sldChg>
      <pc:sldChg chg="addSp delSp modSp new del mod setBg">
        <pc:chgData name="pantelis balaouras" userId="25e8755020fc1734" providerId="LiveId" clId="{3A9E129B-9895-49F4-AB6D-85A6A0AF8B90}" dt="2023-07-01T09:11:59.370" v="986" actId="47"/>
        <pc:sldMkLst>
          <pc:docMk/>
          <pc:sldMk cId="2543095721" sldId="436"/>
        </pc:sldMkLst>
        <pc:spChg chg="mod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2" creationId="{E036D07D-5E06-EE9B-09A5-C13A76BD861C}"/>
          </ac:spMkLst>
        </pc:spChg>
        <pc:spChg chg="del mod ord">
          <ac:chgData name="pantelis balaouras" userId="25e8755020fc1734" providerId="LiveId" clId="{3A9E129B-9895-49F4-AB6D-85A6A0AF8B90}" dt="2023-07-01T09:10:41.373" v="977" actId="478"/>
          <ac:spMkLst>
            <pc:docMk/>
            <pc:sldMk cId="2543095721" sldId="436"/>
            <ac:spMk id="3" creationId="{C0D9351E-DF8F-3133-34C1-BF2CA9430A61}"/>
          </ac:spMkLst>
        </pc:spChg>
        <pc:spChg chg="add del mod">
          <ac:chgData name="pantelis balaouras" userId="25e8755020fc1734" providerId="LiveId" clId="{3A9E129B-9895-49F4-AB6D-85A6A0AF8B90}" dt="2023-07-01T09:10:33.777" v="969"/>
          <ac:spMkLst>
            <pc:docMk/>
            <pc:sldMk cId="2543095721" sldId="436"/>
            <ac:spMk id="5" creationId="{48DB3307-217E-4D7F-7AF8-AAE1E3DB670E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9" creationId="{2C61293E-6EBE-43EF-A52C-9BEBFD7679D4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11" creationId="{21540236-BFD5-4A9D-8840-4703E7F76825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16" creationId="{06DA9DF9-31F7-4056-B42E-878CC92417B8}"/>
          </ac:spMkLst>
        </pc:spChg>
        <pc:graphicFrameChg chg="add del mod">
          <ac:chgData name="pantelis balaouras" userId="25e8755020fc1734" providerId="LiveId" clId="{3A9E129B-9895-49F4-AB6D-85A6A0AF8B90}" dt="2023-07-01T09:10:33.777" v="969"/>
          <ac:graphicFrameMkLst>
            <pc:docMk/>
            <pc:sldMk cId="2543095721" sldId="436"/>
            <ac:graphicFrameMk id="6" creationId="{B143B159-CFAC-33B0-0CCD-61A26EEFA40D}"/>
          </ac:graphicFrameMkLst>
        </pc:graphicFrameChg>
        <pc:graphicFrameChg chg="add mod">
          <ac:chgData name="pantelis balaouras" userId="25e8755020fc1734" providerId="LiveId" clId="{3A9E129B-9895-49F4-AB6D-85A6A0AF8B90}" dt="2023-07-01T09:11:04.831" v="980"/>
          <ac:graphicFrameMkLst>
            <pc:docMk/>
            <pc:sldMk cId="2543095721" sldId="436"/>
            <ac:graphicFrameMk id="7" creationId="{13C48851-621B-5840-92E5-AEA2C50DBFC5}"/>
          </ac:graphicFrameMkLst>
        </pc:graphicFrameChg>
        <pc:picChg chg="add mod ord">
          <ac:chgData name="pantelis balaouras" userId="25e8755020fc1734" providerId="LiveId" clId="{3A9E129B-9895-49F4-AB6D-85A6A0AF8B90}" dt="2023-07-01T09:11:43.080" v="985" actId="166"/>
          <ac:picMkLst>
            <pc:docMk/>
            <pc:sldMk cId="2543095721" sldId="436"/>
            <ac:picMk id="4" creationId="{8AE06932-B213-C308-7059-0BC4EB6394A9}"/>
          </ac:picMkLst>
        </pc:picChg>
        <pc:picChg chg="add mod ord">
          <ac:chgData name="pantelis balaouras" userId="25e8755020fc1734" providerId="LiveId" clId="{3A9E129B-9895-49F4-AB6D-85A6A0AF8B90}" dt="2023-07-01T09:11:36.360" v="984" actId="171"/>
          <ac:picMkLst>
            <pc:docMk/>
            <pc:sldMk cId="2543095721" sldId="436"/>
            <ac:picMk id="8" creationId="{25C0E6D0-F42C-80ED-0DD2-E673C8A18D77}"/>
          </ac:picMkLst>
        </pc:picChg>
      </pc:sldChg>
      <pc:sldMasterChg chg="modSp modSldLayout">
        <pc:chgData name="pantelis balaouras" userId="25e8755020fc1734" providerId="LiveId" clId="{3A9E129B-9895-49F4-AB6D-85A6A0AF8B90}" dt="2023-07-01T09:14:22.531" v="1001" actId="1076"/>
        <pc:sldMasterMkLst>
          <pc:docMk/>
          <pc:sldMasterMk cId="1468923052" sldId="2147483648"/>
        </pc:sldMasterMkLst>
        <pc:spChg chg="mod">
          <ac:chgData name="pantelis balaouras" userId="25e8755020fc1734" providerId="LiveId" clId="{3A9E129B-9895-49F4-AB6D-85A6A0AF8B90}" dt="2023-07-01T07:15:57.994" v="34" actId="255"/>
          <ac:spMkLst>
            <pc:docMk/>
            <pc:sldMasterMk cId="1468923052" sldId="2147483648"/>
            <ac:spMk id="3" creationId="{25648635-3CA0-4F1E-817C-A6E98ACC2516}"/>
          </ac:spMkLst>
        </pc:spChg>
        <pc:sldLayoutChg chg="addSp delSp modSp mod">
          <pc:chgData name="pantelis balaouras" userId="25e8755020fc1734" providerId="LiveId" clId="{3A9E129B-9895-49F4-AB6D-85A6A0AF8B90}" dt="2023-07-01T08:57:21.433" v="915"/>
          <pc:sldLayoutMkLst>
            <pc:docMk/>
            <pc:sldMasterMk cId="1468923052" sldId="2147483648"/>
            <pc:sldLayoutMk cId="40206502" sldId="2147483650"/>
          </pc:sldLayoutMkLst>
          <pc:spChg chg="mod">
            <ac:chgData name="pantelis balaouras" userId="25e8755020fc1734" providerId="LiveId" clId="{3A9E129B-9895-49F4-AB6D-85A6A0AF8B90}" dt="2023-07-01T08:57:21.433" v="915"/>
            <ac:spMkLst>
              <pc:docMk/>
              <pc:sldMasterMk cId="1468923052" sldId="2147483648"/>
              <pc:sldLayoutMk cId="40206502" sldId="2147483650"/>
              <ac:spMk id="3" creationId="{A4A2ACF4-3ABE-4CDD-AD36-30AD91F1B033}"/>
            </ac:spMkLst>
          </pc:spChg>
          <pc:spChg chg="mod">
            <ac:chgData name="pantelis balaouras" userId="25e8755020fc1734" providerId="LiveId" clId="{3A9E129B-9895-49F4-AB6D-85A6A0AF8B90}" dt="2023-07-01T08:57:04.167" v="912" actId="207"/>
            <ac:spMkLst>
              <pc:docMk/>
              <pc:sldMasterMk cId="1468923052" sldId="2147483648"/>
              <pc:sldLayoutMk cId="40206502" sldId="2147483650"/>
              <ac:spMk id="11" creationId="{85AC0203-B144-4B95-B9C1-17443F665396}"/>
            </ac:spMkLst>
          </pc:spChg>
          <pc:picChg chg="add del mod">
            <ac:chgData name="pantelis balaouras" userId="25e8755020fc1734" providerId="LiveId" clId="{3A9E129B-9895-49F4-AB6D-85A6A0AF8B90}" dt="2023-07-01T08:42:46.295" v="841" actId="478"/>
            <ac:picMkLst>
              <pc:docMk/>
              <pc:sldMasterMk cId="1468923052" sldId="2147483648"/>
              <pc:sldLayoutMk cId="40206502" sldId="2147483650"/>
              <ac:picMk id="4" creationId="{F6A2E3B0-2692-BC86-0FE2-247B7F092663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5" creationId="{315B9CD0-664A-1A57-5482-64081E3C8776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6" creationId="{8AD8DA09-CA51-90FC-C37F-AA4EB941D2EB}"/>
            </ac:picMkLst>
          </pc:picChg>
          <pc:picChg chg="del">
            <ac:chgData name="pantelis balaouras" userId="25e8755020fc1734" providerId="LiveId" clId="{3A9E129B-9895-49F4-AB6D-85A6A0AF8B90}" dt="2023-07-01T07:17:50.419" v="158" actId="478"/>
            <ac:picMkLst>
              <pc:docMk/>
              <pc:sldMasterMk cId="1468923052" sldId="2147483648"/>
              <pc:sldLayoutMk cId="40206502" sldId="2147483650"/>
              <ac:picMk id="7" creationId="{B9E8A86F-6D40-4A6F-8DE1-79AB8C1D441A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8" creationId="{532CAFD4-E5F6-DB64-4C00-8F6568C21D15}"/>
            </ac:picMkLst>
          </pc:picChg>
          <pc:picChg chg="del">
            <ac:chgData name="pantelis balaouras" userId="25e8755020fc1734" providerId="LiveId" clId="{3A9E129B-9895-49F4-AB6D-85A6A0AF8B90}" dt="2023-07-01T08:42:49.428" v="842" actId="478"/>
            <ac:picMkLst>
              <pc:docMk/>
              <pc:sldMasterMk cId="1468923052" sldId="2147483648"/>
              <pc:sldLayoutMk cId="40206502" sldId="2147483650"/>
              <ac:picMk id="24" creationId="{E9CF43A1-297F-4D11-B9BC-80A006176C71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9:14:22.531" v="1001" actId="1076"/>
          <pc:sldLayoutMkLst>
            <pc:docMk/>
            <pc:sldMasterMk cId="3074366428" sldId="2147483668"/>
            <pc:sldLayoutMk cId="2071699226" sldId="2147483660"/>
          </pc:sldLayoutMkLst>
          <pc:picChg chg="add mod ord">
            <ac:chgData name="pantelis balaouras" userId="25e8755020fc1734" providerId="LiveId" clId="{3A9E129B-9895-49F4-AB6D-85A6A0AF8B90}" dt="2023-07-01T09:14:22.531" v="1001" actId="1076"/>
            <ac:picMkLst>
              <pc:docMk/>
              <pc:sldMasterMk cId="3074366428" sldId="2147483668"/>
              <pc:sldLayoutMk cId="2071699226" sldId="2147483660"/>
              <ac:picMk id="2" creationId="{0974A85F-3A88-CEEA-7639-BFA4470EC4C3}"/>
            </ac:picMkLst>
          </pc:picChg>
          <pc:picChg chg="del">
            <ac:chgData name="pantelis balaouras" userId="25e8755020fc1734" providerId="LiveId" clId="{3A9E129B-9895-49F4-AB6D-85A6A0AF8B90}" dt="2023-07-01T07:16:30.883" v="55" actId="478"/>
            <ac:picMkLst>
              <pc:docMk/>
              <pc:sldMasterMk cId="3074366428" sldId="2147483668"/>
              <pc:sldLayoutMk cId="2071699226" sldId="2147483660"/>
              <ac:picMk id="3" creationId="{0C984EDE-031D-47A7-AE69-1E5BA3DE6138}"/>
            </ac:picMkLst>
          </pc:picChg>
          <pc:picChg chg="add mod">
            <ac:chgData name="pantelis balaouras" userId="25e8755020fc1734" providerId="LiveId" clId="{3A9E129B-9895-49F4-AB6D-85A6A0AF8B90}" dt="2023-07-01T08:44:11.563" v="845"/>
            <ac:picMkLst>
              <pc:docMk/>
              <pc:sldMasterMk cId="3074366428" sldId="2147483668"/>
              <pc:sldLayoutMk cId="2071699226" sldId="2147483660"/>
              <ac:picMk id="4" creationId="{2422E4BA-8C61-60DE-25F8-335B91431FA3}"/>
            </ac:picMkLst>
          </pc:picChg>
          <pc:picChg chg="add mod">
            <ac:chgData name="pantelis balaouras" userId="25e8755020fc1734" providerId="LiveId" clId="{3A9E129B-9895-49F4-AB6D-85A6A0AF8B90}" dt="2023-07-01T08:44:11.563" v="845"/>
            <ac:picMkLst>
              <pc:docMk/>
              <pc:sldMasterMk cId="3074366428" sldId="2147483668"/>
              <pc:sldLayoutMk cId="2071699226" sldId="2147483660"/>
              <ac:picMk id="6" creationId="{9AC18A60-AF1F-03C0-B0BE-E0F798ADD6AC}"/>
            </ac:picMkLst>
          </pc:picChg>
          <pc:picChg chg="add mod">
            <ac:chgData name="pantelis balaouras" userId="25e8755020fc1734" providerId="LiveId" clId="{3A9E129B-9895-49F4-AB6D-85A6A0AF8B90}" dt="2023-07-01T09:14:07.815" v="999"/>
            <ac:picMkLst>
              <pc:docMk/>
              <pc:sldMasterMk cId="3074366428" sldId="2147483668"/>
              <pc:sldLayoutMk cId="2071699226" sldId="2147483660"/>
              <ac:picMk id="7" creationId="{79E7C37E-A457-1396-C30F-E6C37DEB4963}"/>
            </ac:picMkLst>
          </pc:picChg>
          <pc:picChg chg="del">
            <ac:chgData name="pantelis balaouras" userId="25e8755020fc1734" providerId="LiveId" clId="{3A9E129B-9895-49F4-AB6D-85A6A0AF8B90}" dt="2023-07-01T08:44:11.078" v="844" actId="478"/>
            <ac:picMkLst>
              <pc:docMk/>
              <pc:sldMasterMk cId="3074366428" sldId="2147483668"/>
              <pc:sldLayoutMk cId="2071699226" sldId="2147483660"/>
              <ac:picMk id="12" creationId="{B6D1E8F0-8810-4EB0-8AB0-C8161F94E6F5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55:39.185" v="902" actId="2711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3A9E129B-9895-49F4-AB6D-85A6A0AF8B90}" dt="2023-07-01T08:55:39.185" v="902" actId="2711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  <pc:picChg chg="add mod">
            <ac:chgData name="pantelis balaouras" userId="25e8755020fc1734" providerId="LiveId" clId="{3A9E129B-9895-49F4-AB6D-85A6A0AF8B90}" dt="2023-07-01T07:17:21.911" v="153" actId="1035"/>
            <ac:picMkLst>
              <pc:docMk/>
              <pc:sldMasterMk cId="1468923052" sldId="2147483648"/>
              <pc:sldLayoutMk cId="2577986437" sldId="2147483661"/>
              <ac:picMk id="4" creationId="{A36E9AEE-CF4B-71A4-5EBB-574F1E021CE3}"/>
            </ac:picMkLst>
          </pc:picChg>
          <pc:picChg chg="del mod">
            <ac:chgData name="pantelis balaouras" userId="25e8755020fc1734" providerId="LiveId" clId="{3A9E129B-9895-49F4-AB6D-85A6A0AF8B90}" dt="2023-07-01T07:16:58.693" v="100" actId="478"/>
            <ac:picMkLst>
              <pc:docMk/>
              <pc:sldMasterMk cId="1468923052" sldId="2147483648"/>
              <pc:sldLayoutMk cId="2577986437" sldId="2147483661"/>
              <ac:picMk id="12" creationId="{7199FC14-4E92-4B49-B9E9-5C0DFBD93C25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41:08.652" v="839" actId="14100"/>
          <pc:sldLayoutMkLst>
            <pc:docMk/>
            <pc:sldMasterMk cId="3074366428" sldId="2147483668"/>
            <pc:sldLayoutMk cId="575485684" sldId="2147483662"/>
          </pc:sldLayoutMkLst>
          <pc:picChg chg="add mod ord">
            <ac:chgData name="pantelis balaouras" userId="25e8755020fc1734" providerId="LiveId" clId="{3A9E129B-9895-49F4-AB6D-85A6A0AF8B90}" dt="2023-07-01T08:41:08.652" v="839" actId="14100"/>
            <ac:picMkLst>
              <pc:docMk/>
              <pc:sldMasterMk cId="3074366428" sldId="2147483668"/>
              <pc:sldLayoutMk cId="575485684" sldId="2147483662"/>
              <ac:picMk id="5" creationId="{B601D7AC-22F9-68D2-2485-EF228EEDE292}"/>
            </ac:picMkLst>
          </pc:picChg>
          <pc:picChg chg="add mod">
            <ac:chgData name="pantelis balaouras" userId="25e8755020fc1734" providerId="LiveId" clId="{3A9E129B-9895-49F4-AB6D-85A6A0AF8B90}" dt="2023-07-01T08:39:21.487" v="833"/>
            <ac:picMkLst>
              <pc:docMk/>
              <pc:sldMasterMk cId="3074366428" sldId="2147483668"/>
              <pc:sldLayoutMk cId="575485684" sldId="2147483662"/>
              <ac:picMk id="6" creationId="{32D2C6E2-DA3C-03C5-4B1D-9DB2EFCDEC7A}"/>
            </ac:picMkLst>
          </pc:picChg>
          <pc:picChg chg="del">
            <ac:chgData name="pantelis balaouras" userId="25e8755020fc1734" providerId="LiveId" clId="{3A9E129B-9895-49F4-AB6D-85A6A0AF8B90}" dt="2023-07-01T07:17:42.453" v="157" actId="478"/>
            <ac:picMkLst>
              <pc:docMk/>
              <pc:sldMasterMk cId="3074366428" sldId="2147483668"/>
              <pc:sldLayoutMk cId="575485684" sldId="2147483662"/>
              <ac:picMk id="7" creationId="{6DF9BBC8-A2FD-434B-AB56-C5B11E8AF0F6}"/>
            </ac:picMkLst>
          </pc:picChg>
          <pc:picChg chg="mod ord">
            <ac:chgData name="pantelis balaouras" userId="25e8755020fc1734" providerId="LiveId" clId="{3A9E129B-9895-49F4-AB6D-85A6A0AF8B90}" dt="2023-07-01T08:39:59.933" v="837" actId="166"/>
            <ac:picMkLst>
              <pc:docMk/>
              <pc:sldMasterMk cId="3074366428" sldId="2147483668"/>
              <pc:sldLayoutMk cId="575485684" sldId="2147483662"/>
              <ac:picMk id="19" creationId="{B9911DEF-60F4-4A71-9614-3CF965F78B27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55:55.065" v="904"/>
          <pc:sldLayoutMkLst>
            <pc:docMk/>
            <pc:sldMasterMk cId="1468923052" sldId="2147483648"/>
            <pc:sldLayoutMk cId="2515741970" sldId="2147483665"/>
          </pc:sldLayoutMkLst>
          <pc:spChg chg="add mod">
            <ac:chgData name="pantelis balaouras" userId="25e8755020fc1734" providerId="LiveId" clId="{3A9E129B-9895-49F4-AB6D-85A6A0AF8B90}" dt="2023-07-01T08:55:55.065" v="904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  <pc:spChg chg="del">
            <ac:chgData name="pantelis balaouras" userId="25e8755020fc1734" providerId="LiveId" clId="{3A9E129B-9895-49F4-AB6D-85A6A0AF8B90}" dt="2023-07-01T08:55:54.337" v="903" actId="478"/>
            <ac:spMkLst>
              <pc:docMk/>
              <pc:sldMasterMk cId="1468923052" sldId="2147483648"/>
              <pc:sldLayoutMk cId="2515741970" sldId="2147483665"/>
              <ac:spMk id="18" creationId="{A5910906-1B7C-42D7-8B02-1FC02AF31C6F}"/>
            </ac:spMkLst>
          </pc:spChg>
          <pc:picChg chg="add mod">
            <ac:chgData name="pantelis balaouras" userId="25e8755020fc1734" providerId="LiveId" clId="{3A9E129B-9895-49F4-AB6D-85A6A0AF8B90}" dt="2023-07-01T07:17:32.379" v="155"/>
            <ac:picMkLst>
              <pc:docMk/>
              <pc:sldMasterMk cId="1468923052" sldId="2147483648"/>
              <pc:sldLayoutMk cId="2515741970" sldId="2147483665"/>
              <ac:picMk id="5" creationId="{22E2C5BC-041B-E0DB-5C32-C01D4FD312A7}"/>
            </ac:picMkLst>
          </pc:picChg>
          <pc:picChg chg="del">
            <ac:chgData name="pantelis balaouras" userId="25e8755020fc1734" providerId="LiveId" clId="{3A9E129B-9895-49F4-AB6D-85A6A0AF8B90}" dt="2023-07-01T07:17:31.636" v="154" actId="478"/>
            <ac:picMkLst>
              <pc:docMk/>
              <pc:sldMasterMk cId="1468923052" sldId="2147483648"/>
              <pc:sldLayoutMk cId="2515741970" sldId="2147483665"/>
              <ac:picMk id="9" creationId="{249055C7-1E2D-4E92-A91B-8BEE1786194E}"/>
            </ac:picMkLst>
          </pc:picChg>
        </pc:sldLayoutChg>
        <pc:sldLayoutChg chg="addSp delSp modSp">
          <pc:chgData name="pantelis balaouras" userId="25e8755020fc1734" providerId="LiveId" clId="{3A9E129B-9895-49F4-AB6D-85A6A0AF8B90}" dt="2023-07-01T08:56:00.062" v="906"/>
          <pc:sldLayoutMkLst>
            <pc:docMk/>
            <pc:sldMasterMk cId="1468923052" sldId="2147483648"/>
            <pc:sldLayoutMk cId="2336866591" sldId="2147483666"/>
          </pc:sldLayoutMkLst>
          <pc:spChg chg="add mod">
            <ac:chgData name="pantelis balaouras" userId="25e8755020fc1734" providerId="LiveId" clId="{3A9E129B-9895-49F4-AB6D-85A6A0AF8B90}" dt="2023-07-01T08:56:00.062" v="906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  <pc:spChg chg="del">
            <ac:chgData name="pantelis balaouras" userId="25e8755020fc1734" providerId="LiveId" clId="{3A9E129B-9895-49F4-AB6D-85A6A0AF8B90}" dt="2023-07-01T08:55:59.393" v="905" actId="478"/>
            <ac:spMkLst>
              <pc:docMk/>
              <pc:sldMasterMk cId="1468923052" sldId="2147483648"/>
              <pc:sldLayoutMk cId="2336866591" sldId="2147483666"/>
              <ac:spMk id="16" creationId="{4393DB0F-DC6B-4FC2-AA6D-49148E8F1955}"/>
            </ac:spMkLst>
          </pc:spChg>
        </pc:sldLayoutChg>
      </pc:sldMasterChg>
    </pc:docChg>
  </pc:docChgLst>
  <pc:docChgLst>
    <pc:chgData name="pantelis balaouras" userId="25e8755020fc1734" providerId="LiveId" clId="{5934AE52-556E-461B-BF1C-9A2AF6141503}"/>
    <pc:docChg chg="delSld modSld modMainMaster">
      <pc:chgData name="pantelis balaouras" userId="25e8755020fc1734" providerId="LiveId" clId="{5934AE52-556E-461B-BF1C-9A2AF6141503}" dt="2021-10-02T07:35:09.871" v="163" actId="1036"/>
      <pc:docMkLst>
        <pc:docMk/>
      </pc:docMkLst>
      <pc:sldChg chg="modSp mod">
        <pc:chgData name="pantelis balaouras" userId="25e8755020fc1734" providerId="LiveId" clId="{5934AE52-556E-461B-BF1C-9A2AF6141503}" dt="2021-10-02T07:32:49.701" v="66" actId="20577"/>
        <pc:sldMkLst>
          <pc:docMk/>
          <pc:sldMk cId="4236537347" sldId="295"/>
        </pc:sldMkLst>
        <pc:spChg chg="mod">
          <ac:chgData name="pantelis balaouras" userId="25e8755020fc1734" providerId="LiveId" clId="{5934AE52-556E-461B-BF1C-9A2AF6141503}" dt="2021-10-02T07:32:49.701" v="66" actId="20577"/>
          <ac:spMkLst>
            <pc:docMk/>
            <pc:sldMk cId="4236537347" sldId="295"/>
            <ac:spMk id="5" creationId="{779F93A1-3BC4-4CAA-B56F-3375A7D00191}"/>
          </ac:spMkLst>
        </pc:spChg>
      </pc:sldChg>
      <pc:sldChg chg="modSp mod">
        <pc:chgData name="pantelis balaouras" userId="25e8755020fc1734" providerId="LiveId" clId="{5934AE52-556E-461B-BF1C-9A2AF6141503}" dt="2021-10-02T07:32:55.526" v="68" actId="20577"/>
        <pc:sldMkLst>
          <pc:docMk/>
          <pc:sldMk cId="757881950" sldId="296"/>
        </pc:sldMkLst>
        <pc:spChg chg="mod">
          <ac:chgData name="pantelis balaouras" userId="25e8755020fc1734" providerId="LiveId" clId="{5934AE52-556E-461B-BF1C-9A2AF6141503}" dt="2021-10-02T07:32:55.526" v="68" actId="20577"/>
          <ac:spMkLst>
            <pc:docMk/>
            <pc:sldMk cId="757881950" sldId="296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04.860" v="69"/>
        <pc:sldMkLst>
          <pc:docMk/>
          <pc:sldMk cId="181460544" sldId="303"/>
        </pc:sldMkLst>
        <pc:spChg chg="mod">
          <ac:chgData name="pantelis balaouras" userId="25e8755020fc1734" providerId="LiveId" clId="{5934AE52-556E-461B-BF1C-9A2AF6141503}" dt="2021-10-02T07:33:04.860" v="69"/>
          <ac:spMkLst>
            <pc:docMk/>
            <pc:sldMk cId="181460544" sldId="303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13.010" v="71" actId="20577"/>
        <pc:sldMkLst>
          <pc:docMk/>
          <pc:sldMk cId="1478958817" sldId="304"/>
        </pc:sldMkLst>
        <pc:spChg chg="mod">
          <ac:chgData name="pantelis balaouras" userId="25e8755020fc1734" providerId="LiveId" clId="{5934AE52-556E-461B-BF1C-9A2AF6141503}" dt="2021-10-02T07:33:13.010" v="71" actId="20577"/>
          <ac:spMkLst>
            <pc:docMk/>
            <pc:sldMk cId="1478958817" sldId="304"/>
            <ac:spMk id="5" creationId="{779F93A1-3BC4-4CAA-B56F-3375A7D00191}"/>
          </ac:spMkLst>
        </pc:spChg>
      </pc:sldChg>
      <pc:sldChg chg="modSp mod">
        <pc:chgData name="pantelis balaouras" userId="25e8755020fc1734" providerId="LiveId" clId="{5934AE52-556E-461B-BF1C-9A2AF6141503}" dt="2021-10-02T07:33:16.820" v="72" actId="6549"/>
        <pc:sldMkLst>
          <pc:docMk/>
          <pc:sldMk cId="2055772528" sldId="305"/>
        </pc:sldMkLst>
        <pc:spChg chg="mod">
          <ac:chgData name="pantelis balaouras" userId="25e8755020fc1734" providerId="LiveId" clId="{5934AE52-556E-461B-BF1C-9A2AF6141503}" dt="2021-10-02T07:33:16.820" v="72" actId="6549"/>
          <ac:spMkLst>
            <pc:docMk/>
            <pc:sldMk cId="2055772528" sldId="305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21.606" v="73" actId="6549"/>
        <pc:sldMkLst>
          <pc:docMk/>
          <pc:sldMk cId="3918599729" sldId="306"/>
        </pc:sldMkLst>
        <pc:spChg chg="mod">
          <ac:chgData name="pantelis balaouras" userId="25e8755020fc1734" providerId="LiveId" clId="{5934AE52-556E-461B-BF1C-9A2AF6141503}" dt="2021-10-02T07:33:21.606" v="73" actId="6549"/>
          <ac:spMkLst>
            <pc:docMk/>
            <pc:sldMk cId="3918599729" sldId="306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08.582" v="70"/>
        <pc:sldMkLst>
          <pc:docMk/>
          <pc:sldMk cId="2003224513" sldId="402"/>
        </pc:sldMkLst>
        <pc:spChg chg="mod">
          <ac:chgData name="pantelis balaouras" userId="25e8755020fc1734" providerId="LiveId" clId="{5934AE52-556E-461B-BF1C-9A2AF6141503}" dt="2021-10-02T07:33:08.582" v="70"/>
          <ac:spMkLst>
            <pc:docMk/>
            <pc:sldMk cId="2003224513" sldId="402"/>
            <ac:spMk id="4" creationId="{E9C56DBA-3CDD-4F31-8203-CE1939C66906}"/>
          </ac:spMkLst>
        </pc:spChg>
      </pc:sldChg>
      <pc:sldChg chg="addSp modSp mod">
        <pc:chgData name="pantelis balaouras" userId="25e8755020fc1734" providerId="LiveId" clId="{5934AE52-556E-461B-BF1C-9A2AF6141503}" dt="2021-10-02T07:31:33.506" v="32" actId="1036"/>
        <pc:sldMkLst>
          <pc:docMk/>
          <pc:sldMk cId="4229006710" sldId="416"/>
        </pc:sldMkLst>
        <pc:spChg chg="mod">
          <ac:chgData name="pantelis balaouras" userId="25e8755020fc1734" providerId="LiveId" clId="{5934AE52-556E-461B-BF1C-9A2AF6141503}" dt="2021-10-02T07:31:33.506" v="32" actId="1036"/>
          <ac:spMkLst>
            <pc:docMk/>
            <pc:sldMk cId="4229006710" sldId="416"/>
            <ac:spMk id="6" creationId="{99B5BB9B-7AC6-4C0F-B87E-6D639D93ACC1}"/>
          </ac:spMkLst>
        </pc:spChg>
        <pc:picChg chg="add mod">
          <ac:chgData name="pantelis balaouras" userId="25e8755020fc1734" providerId="LiveId" clId="{5934AE52-556E-461B-BF1C-9A2AF6141503}" dt="2021-10-02T07:31:03.788" v="2"/>
          <ac:picMkLst>
            <pc:docMk/>
            <pc:sldMk cId="4229006710" sldId="416"/>
            <ac:picMk id="16" creationId="{7EA3AA5A-0AA5-47E0-845D-D60CC09A96A3}"/>
          </ac:picMkLst>
        </pc:picChg>
      </pc:sldChg>
      <pc:sldChg chg="addSp delSp modSp">
        <pc:chgData name="pantelis balaouras" userId="25e8755020fc1734" providerId="LiveId" clId="{5934AE52-556E-461B-BF1C-9A2AF6141503}" dt="2021-10-02T07:32:11.428" v="63" actId="1036"/>
        <pc:sldMkLst>
          <pc:docMk/>
          <pc:sldMk cId="1311204911" sldId="417"/>
        </pc:sldMkLst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14" creationId="{DA3FCD0E-FFB9-47FE-8DCC-7998946716D8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16" creationId="{4203AE03-98BA-484B-983A-314B79666527}"/>
          </ac:spMkLst>
        </pc:spChg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20" creationId="{53E35F80-D7C4-4C20-8069-672536C8B9F7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23" creationId="{E20635EB-D97A-43D7-8FC1-83506650286B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26" creationId="{62707390-D163-4215-8EC2-A0556358021F}"/>
          </ac:spMkLst>
        </pc:spChg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29" creationId="{79DD61BF-B07B-4EDE-A244-E2458C80016E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32" creationId="{77222350-D614-4C8B-BF11-EE712FC0E938}"/>
          </ac:spMkLst>
        </pc:s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11" creationId="{96D5137D-F25F-44D3-BFBD-6010E023BCA2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12" creationId="{BF7993EA-D762-4081-AD93-A4C0BC4F2344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15" creationId="{ADA3E3C0-7761-48E5-B929-2F7D24AC3893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18" creationId="{A4EB7248-55A7-4CAC-ABDD-957EF148A710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21" creationId="{7876E123-A23E-4A02-9006-CDB2AF14482D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24" creationId="{035DA438-FD53-44DC-8C2E-0859E5BA3DDC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27" creationId="{FAA18049-4E88-457C-8B40-A00C5AE764B5}"/>
          </ac:grpSpMkLst>
        </pc:grp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5" creationId="{F7B51B5F-7CC8-4F47-AF41-48413E15C672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6" creationId="{0073D6C2-F7D2-40B0-B531-A2775F3CCD69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7" creationId="{C6D6E4FC-B9EE-4D42-A9D4-9682872560E9}"/>
          </ac:picMkLst>
        </pc:picChg>
        <pc:picChg chg="add del mod">
          <ac:chgData name="pantelis balaouras" userId="25e8755020fc1734" providerId="LiveId" clId="{5934AE52-556E-461B-BF1C-9A2AF6141503}" dt="2021-10-02T07:31:53.171" v="33" actId="478"/>
          <ac:picMkLst>
            <pc:docMk/>
            <pc:sldMk cId="1311204911" sldId="417"/>
            <ac:picMk id="25" creationId="{515C7C8C-B9F6-4320-A773-0187C9D396C9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0" creationId="{8EBF0675-ED45-44CD-A77E-61912329753B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2" creationId="{71DD90C8-6291-4D9B-8637-04AA834BD82F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4" creationId="{A196C504-2EAF-4F15-B589-4ED26D1458B4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2056" creationId="{AB8DE177-3B14-4DD1-8555-B9CAA76C5EC2}"/>
          </ac:picMkLst>
        </pc:picChg>
      </pc:sldChg>
      <pc:sldChg chg="del">
        <pc:chgData name="pantelis balaouras" userId="25e8755020fc1734" providerId="LiveId" clId="{5934AE52-556E-461B-BF1C-9A2AF6141503}" dt="2021-10-02T07:32:16.702" v="64" actId="47"/>
        <pc:sldMkLst>
          <pc:docMk/>
          <pc:sldMk cId="825429724" sldId="419"/>
        </pc:sldMkLst>
      </pc:sldChg>
      <pc:sldChg chg="modSp mod">
        <pc:chgData name="pantelis balaouras" userId="25e8755020fc1734" providerId="LiveId" clId="{5934AE52-556E-461B-BF1C-9A2AF6141503}" dt="2021-10-02T07:33:39.312" v="83" actId="1036"/>
        <pc:sldMkLst>
          <pc:docMk/>
          <pc:sldMk cId="3724834240" sldId="423"/>
        </pc:sldMkLst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3:58.961" v="93" actId="1036"/>
        <pc:sldMkLst>
          <pc:docMk/>
          <pc:sldMk cId="4008420260" sldId="424"/>
        </pc:sldMkLst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18.915" v="113" actId="1035"/>
        <pc:sldMkLst>
          <pc:docMk/>
          <pc:sldMk cId="98713546" sldId="425"/>
        </pc:sldMkLst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18.915" v="113" actId="1035"/>
          <ac:spMkLst>
            <pc:docMk/>
            <pc:sldMk cId="98713546" sldId="425"/>
            <ac:spMk id="7" creationId="{2D144F21-E427-4B8F-B9EF-32DFED7D2EDD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30.786" v="123" actId="1036"/>
        <pc:sldMkLst>
          <pc:docMk/>
          <pc:sldMk cId="2403147566" sldId="426"/>
        </pc:sldMkLst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40.978" v="133" actId="1036"/>
        <pc:sldMkLst>
          <pc:docMk/>
          <pc:sldMk cId="3901938234" sldId="427"/>
        </pc:sldMkLst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5:01.024" v="153" actId="1036"/>
        <pc:sldMkLst>
          <pc:docMk/>
          <pc:sldMk cId="474639284" sldId="428"/>
        </pc:sldMkLst>
        <pc:spChg chg="mod">
          <ac:chgData name="pantelis balaouras" userId="25e8755020fc1734" providerId="LiveId" clId="{5934AE52-556E-461B-BF1C-9A2AF6141503}" dt="2021-10-02T07:35:01.024" v="153" actId="1036"/>
          <ac:spMkLst>
            <pc:docMk/>
            <pc:sldMk cId="474639284" sldId="428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5:01.024" v="153" actId="1036"/>
          <ac:spMkLst>
            <pc:docMk/>
            <pc:sldMk cId="474639284" sldId="428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5934AE52-556E-461B-BF1C-9A2AF6141503}" dt="2021-10-02T07:35:09.871" v="163" actId="1036"/>
        <pc:sldMkLst>
          <pc:docMk/>
          <pc:sldMk cId="1138894477" sldId="429"/>
        </pc:sldMkLst>
        <pc:spChg chg="mod">
          <ac:chgData name="pantelis balaouras" userId="25e8755020fc1734" providerId="LiveId" clId="{5934AE52-556E-461B-BF1C-9A2AF6141503}" dt="2021-10-02T07:35:09.871" v="163" actId="1036"/>
          <ac:spMkLst>
            <pc:docMk/>
            <pc:sldMk cId="1138894477" sldId="429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5:09.871" v="163" actId="1036"/>
          <ac:spMkLst>
            <pc:docMk/>
            <pc:sldMk cId="1138894477" sldId="429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5934AE52-556E-461B-BF1C-9A2AF6141503}" dt="2021-10-02T07:34:51.907" v="143" actId="1036"/>
        <pc:sldMkLst>
          <pc:docMk/>
          <pc:sldMk cId="3653248982" sldId="431"/>
        </pc:sldMkLst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2" creationId="{330EFFD1-979D-4EE1-BDD9-918267F048CC}"/>
          </ac:spMkLst>
        </pc:spChg>
      </pc:sldChg>
      <pc:sldMasterChg chg="modSldLayout">
        <pc:chgData name="pantelis balaouras" userId="25e8755020fc1734" providerId="LiveId" clId="{5934AE52-556E-461B-BF1C-9A2AF6141503}" dt="2021-10-02T07:30:54.575" v="0" actId="21"/>
        <pc:sldMasterMkLst>
          <pc:docMk/>
          <pc:sldMasterMk cId="1468923052" sldId="2147483648"/>
        </pc:sldMasterMkLst>
        <pc:sldLayoutChg chg="delSp">
          <pc:chgData name="pantelis balaouras" userId="25e8755020fc1734" providerId="LiveId" clId="{5934AE52-556E-461B-BF1C-9A2AF6141503}" dt="2021-10-02T07:30:54.575" v="0" actId="21"/>
          <pc:sldLayoutMkLst>
            <pc:docMk/>
            <pc:sldMasterMk cId="3074366428" sldId="2147483668"/>
            <pc:sldLayoutMk cId="2071699226" sldId="2147483660"/>
          </pc:sldLayoutMkLst>
          <pc:picChg chg="del">
            <ac:chgData name="pantelis balaouras" userId="25e8755020fc1734" providerId="LiveId" clId="{5934AE52-556E-461B-BF1C-9A2AF6141503}" dt="2021-10-02T07:30:54.575" v="0" actId="21"/>
            <ac:picMkLst>
              <pc:docMk/>
              <pc:sldMasterMk cId="3074366428" sldId="2147483668"/>
              <pc:sldLayoutMk cId="2071699226" sldId="2147483660"/>
              <ac:picMk id="15" creationId="{81109D2E-338A-42A6-8ECC-740E22E3F7EB}"/>
            </ac:picMkLst>
          </pc:picChg>
        </pc:sldLayoutChg>
      </pc:sldMasterChg>
    </pc:docChg>
  </pc:docChgLst>
  <pc:docChgLst>
    <pc:chgData name="Guillem Part López" userId="39f5615f-54c3-4dde-9b55-95608137fd0d" providerId="ADAL" clId="{209BC905-EC38-4CC8-8978-1E293C02EDC5}"/>
    <pc:docChg chg="custSel modSld">
      <pc:chgData name="Guillem Part López" userId="39f5615f-54c3-4dde-9b55-95608137fd0d" providerId="ADAL" clId="{209BC905-EC38-4CC8-8978-1E293C02EDC5}" dt="2024-03-26T08:44:24.363" v="42" actId="20577"/>
      <pc:docMkLst>
        <pc:docMk/>
      </pc:docMkLst>
      <pc:sldChg chg="modSp">
        <pc:chgData name="Guillem Part López" userId="39f5615f-54c3-4dde-9b55-95608137fd0d" providerId="ADAL" clId="{209BC905-EC38-4CC8-8978-1E293C02EDC5}" dt="2024-03-26T08:44:24.363" v="42" actId="20577"/>
        <pc:sldMkLst>
          <pc:docMk/>
          <pc:sldMk cId="314090286" sldId="547"/>
        </pc:sldMkLst>
        <pc:spChg chg="mod">
          <ac:chgData name="Guillem Part López" userId="39f5615f-54c3-4dde-9b55-95608137fd0d" providerId="ADAL" clId="{209BC905-EC38-4CC8-8978-1E293C02EDC5}" dt="2024-03-26T08:44:24.363" v="42" actId="20577"/>
          <ac:spMkLst>
            <pc:docMk/>
            <pc:sldMk cId="314090286" sldId="547"/>
            <ac:spMk id="12" creationId="{B08E9EB4-6838-4FCD-B853-E6E51FCAD438}"/>
          </ac:spMkLst>
        </pc:spChg>
      </pc:sldChg>
      <pc:sldChg chg="modSp">
        <pc:chgData name="Guillem Part López" userId="39f5615f-54c3-4dde-9b55-95608137fd0d" providerId="ADAL" clId="{209BC905-EC38-4CC8-8978-1E293C02EDC5}" dt="2024-03-26T08:42:30.008" v="5" actId="20577"/>
        <pc:sldMkLst>
          <pc:docMk/>
          <pc:sldMk cId="648647239" sldId="555"/>
        </pc:sldMkLst>
        <pc:spChg chg="mod">
          <ac:chgData name="Guillem Part López" userId="39f5615f-54c3-4dde-9b55-95608137fd0d" providerId="ADAL" clId="{209BC905-EC38-4CC8-8978-1E293C02EDC5}" dt="2024-03-26T08:42:30.008" v="5" actId="20577"/>
          <ac:spMkLst>
            <pc:docMk/>
            <pc:sldMk cId="648647239" sldId="555"/>
            <ac:spMk id="14" creationId="{9EB6C1A6-A707-37F2-53A5-9DF59DADD172}"/>
          </ac:spMkLst>
        </pc:spChg>
      </pc:sldChg>
      <pc:sldChg chg="modSp mod">
        <pc:chgData name="Guillem Part López" userId="39f5615f-54c3-4dde-9b55-95608137fd0d" providerId="ADAL" clId="{209BC905-EC38-4CC8-8978-1E293C02EDC5}" dt="2024-03-26T08:42:54.543" v="15" actId="5793"/>
        <pc:sldMkLst>
          <pc:docMk/>
          <pc:sldMk cId="3488791167" sldId="558"/>
        </pc:sldMkLst>
        <pc:spChg chg="mod">
          <ac:chgData name="Guillem Part López" userId="39f5615f-54c3-4dde-9b55-95608137fd0d" providerId="ADAL" clId="{209BC905-EC38-4CC8-8978-1E293C02EDC5}" dt="2024-03-26T08:42:54.543" v="15" actId="5793"/>
          <ac:spMkLst>
            <pc:docMk/>
            <pc:sldMk cId="3488791167" sldId="558"/>
            <ac:spMk id="10" creationId="{9651827C-5BB0-427C-8C65-8784AC89CEFC}"/>
          </ac:spMkLst>
        </pc:spChg>
      </pc:sldChg>
    </pc:docChg>
  </pc:docChgLst>
  <pc:docChgLst>
    <pc:chgData name="pantelis balaouras" userId="25e8755020fc1734" providerId="LiveId" clId="{8843D806-193D-4AD4-B726-39D21DBF9239}"/>
    <pc:docChg chg="custSel delSld modSld modMainMaster">
      <pc:chgData name="pantelis balaouras" userId="25e8755020fc1734" providerId="LiveId" clId="{8843D806-193D-4AD4-B726-39D21DBF9239}" dt="2024-05-01T16:35:24.467" v="112" actId="27636"/>
      <pc:docMkLst>
        <pc:docMk/>
      </pc:docMkLst>
      <pc:sldChg chg="modSp mod">
        <pc:chgData name="pantelis balaouras" userId="25e8755020fc1734" providerId="LiveId" clId="{8843D806-193D-4AD4-B726-39D21DBF9239}" dt="2024-05-01T16:35:24.467" v="112" actId="27636"/>
        <pc:sldMkLst>
          <pc:docMk/>
          <pc:sldMk cId="0" sldId="256"/>
        </pc:sldMkLst>
        <pc:spChg chg="mod">
          <ac:chgData name="pantelis balaouras" userId="25e8755020fc1734" providerId="LiveId" clId="{8843D806-193D-4AD4-B726-39D21DBF9239}" dt="2024-05-01T16:35:24.467" v="112" actId="27636"/>
          <ac:spMkLst>
            <pc:docMk/>
            <pc:sldMk cId="0" sldId="256"/>
            <ac:spMk id="22" creationId="{E6A6A2C1-905C-CF21-28C1-3A5CBA4B3EAA}"/>
          </ac:spMkLst>
        </pc:spChg>
        <pc:spChg chg="mod">
          <ac:chgData name="pantelis balaouras" userId="25e8755020fc1734" providerId="LiveId" clId="{8843D806-193D-4AD4-B726-39D21DBF9239}" dt="2024-05-01T16:27:03.353" v="27" actId="20577"/>
          <ac:spMkLst>
            <pc:docMk/>
            <pc:sldMk cId="0" sldId="256"/>
            <ac:spMk id="120" creationId="{00000000-0000-0000-0000-000000000000}"/>
          </ac:spMkLst>
        </pc:spChg>
      </pc:sldChg>
      <pc:sldChg chg="addSp delSp modSp delDesignElem">
        <pc:chgData name="pantelis balaouras" userId="25e8755020fc1734" providerId="LiveId" clId="{8843D806-193D-4AD4-B726-39D21DBF9239}" dt="2024-05-01T16:35:24.431" v="111"/>
        <pc:sldMkLst>
          <pc:docMk/>
          <pc:sldMk cId="1915799683" sldId="404"/>
        </pc:sldMkLst>
        <pc:spChg chg="del">
          <ac:chgData name="pantelis balaouras" userId="25e8755020fc1734" providerId="LiveId" clId="{8843D806-193D-4AD4-B726-39D21DBF9239}" dt="2024-05-01T16:35:24.431" v="111"/>
          <ac:spMkLst>
            <pc:docMk/>
            <pc:sldMk cId="1915799683" sldId="404"/>
            <ac:spMk id="33" creationId="{DCFD1A13-2B88-47B7-AAE9-AD6F3296EE2F}"/>
          </ac:spMkLst>
        </pc:spChg>
        <pc:spChg chg="del">
          <ac:chgData name="pantelis balaouras" userId="25e8755020fc1734" providerId="LiveId" clId="{8843D806-193D-4AD4-B726-39D21DBF9239}" dt="2024-05-01T16:35:24.431" v="111"/>
          <ac:spMkLst>
            <pc:docMk/>
            <pc:sldMk cId="1915799683" sldId="404"/>
            <ac:spMk id="34" creationId="{F5CE4102-C93A-420A-98A7-5A7DD0C5C5B1}"/>
          </ac:spMkLst>
        </pc:spChg>
        <pc:picChg chg="add mod">
          <ac:chgData name="pantelis balaouras" userId="25e8755020fc1734" providerId="LiveId" clId="{8843D806-193D-4AD4-B726-39D21DBF9239}" dt="2024-05-01T16:26:05.493" v="1"/>
          <ac:picMkLst>
            <pc:docMk/>
            <pc:sldMk cId="1915799683" sldId="404"/>
            <ac:picMk id="4" creationId="{5012CBDD-D99D-7EDE-1830-DF1D68D2DE96}"/>
          </ac:picMkLst>
        </pc:picChg>
        <pc:picChg chg="del">
          <ac:chgData name="pantelis balaouras" userId="25e8755020fc1734" providerId="LiveId" clId="{8843D806-193D-4AD4-B726-39D21DBF9239}" dt="2024-05-01T16:26:04.861" v="0" actId="478"/>
          <ac:picMkLst>
            <pc:docMk/>
            <pc:sldMk cId="1915799683" sldId="404"/>
            <ac:picMk id="2050" creationId="{2AB980B0-03D2-2E64-6760-C23D435A121F}"/>
          </ac:picMkLst>
        </pc:picChg>
      </pc:sldChg>
      <pc:sldChg chg="modSp">
        <pc:chgData name="pantelis balaouras" userId="25e8755020fc1734" providerId="LiveId" clId="{8843D806-193D-4AD4-B726-39D21DBF9239}" dt="2024-05-01T16:35:24.431" v="111"/>
        <pc:sldMkLst>
          <pc:docMk/>
          <pc:sldMk cId="1143992623" sldId="458"/>
        </pc:sldMkLst>
        <pc:spChg chg="mod">
          <ac:chgData name="pantelis balaouras" userId="25e8755020fc1734" providerId="LiveId" clId="{8843D806-193D-4AD4-B726-39D21DBF9239}" dt="2024-05-01T16:35:24.431" v="111"/>
          <ac:spMkLst>
            <pc:docMk/>
            <pc:sldMk cId="1143992623" sldId="458"/>
            <ac:spMk id="4" creationId="{9A6A0DFE-6EE7-43A9-9127-F286DC144B85}"/>
          </ac:spMkLst>
        </pc:spChg>
      </pc:sldChg>
      <pc:sldChg chg="modSp">
        <pc:chgData name="pantelis balaouras" userId="25e8755020fc1734" providerId="LiveId" clId="{8843D806-193D-4AD4-B726-39D21DBF9239}" dt="2024-05-01T16:35:24.431" v="111"/>
        <pc:sldMkLst>
          <pc:docMk/>
          <pc:sldMk cId="811085658" sldId="545"/>
        </pc:sldMkLst>
        <pc:spChg chg="mod">
          <ac:chgData name="pantelis balaouras" userId="25e8755020fc1734" providerId="LiveId" clId="{8843D806-193D-4AD4-B726-39D21DBF9239}" dt="2024-05-01T16:35:24.431" v="111"/>
          <ac:spMkLst>
            <pc:docMk/>
            <pc:sldMk cId="811085658" sldId="545"/>
            <ac:spMk id="7" creationId="{E2D38E87-33DB-46E9-933D-FDECBD945692}"/>
          </ac:spMkLst>
        </pc:spChg>
      </pc:sldChg>
      <pc:sldChg chg="del">
        <pc:chgData name="pantelis balaouras" userId="25e8755020fc1734" providerId="LiveId" clId="{8843D806-193D-4AD4-B726-39D21DBF9239}" dt="2024-05-01T16:27:11.957" v="28" actId="47"/>
        <pc:sldMkLst>
          <pc:docMk/>
          <pc:sldMk cId="3809133000" sldId="546"/>
        </pc:sldMkLst>
      </pc:sldChg>
      <pc:sldChg chg="addSp delSp modSp mod delAnim modAnim">
        <pc:chgData name="pantelis balaouras" userId="25e8755020fc1734" providerId="LiveId" clId="{8843D806-193D-4AD4-B726-39D21DBF9239}" dt="2024-05-01T16:28:33.071" v="36" actId="478"/>
        <pc:sldMkLst>
          <pc:docMk/>
          <pc:sldMk cId="314090286" sldId="547"/>
        </pc:sldMkLst>
        <pc:spChg chg="add mod">
          <ac:chgData name="pantelis balaouras" userId="25e8755020fc1734" providerId="LiveId" clId="{8843D806-193D-4AD4-B726-39D21DBF9239}" dt="2024-05-01T16:28:19.107" v="35" actId="1076"/>
          <ac:spMkLst>
            <pc:docMk/>
            <pc:sldMk cId="314090286" sldId="547"/>
            <ac:spMk id="2" creationId="{E0F21E94-A189-6C5F-0228-35B202B7AA7A}"/>
          </ac:spMkLst>
        </pc:spChg>
        <pc:spChg chg="mod">
          <ac:chgData name="pantelis balaouras" userId="25e8755020fc1734" providerId="LiveId" clId="{8843D806-193D-4AD4-B726-39D21DBF9239}" dt="2024-05-01T16:28:14.243" v="34" actId="1076"/>
          <ac:spMkLst>
            <pc:docMk/>
            <pc:sldMk cId="314090286" sldId="547"/>
            <ac:spMk id="12" creationId="{B08E9EB4-6838-4FCD-B853-E6E51FCAD438}"/>
          </ac:spMkLst>
        </pc:spChg>
        <pc:spChg chg="del">
          <ac:chgData name="pantelis balaouras" userId="25e8755020fc1734" providerId="LiveId" clId="{8843D806-193D-4AD4-B726-39D21DBF9239}" dt="2024-05-01T16:28:09.244" v="33" actId="478"/>
          <ac:spMkLst>
            <pc:docMk/>
            <pc:sldMk cId="314090286" sldId="547"/>
            <ac:spMk id="14" creationId="{9EB6C1A6-A707-37F2-53A5-9DF59DADD172}"/>
          </ac:spMkLst>
        </pc:spChg>
        <pc:grpChg chg="del">
          <ac:chgData name="pantelis balaouras" userId="25e8755020fc1734" providerId="LiveId" clId="{8843D806-193D-4AD4-B726-39D21DBF9239}" dt="2024-05-01T16:28:33.071" v="36" actId="478"/>
          <ac:grpSpMkLst>
            <pc:docMk/>
            <pc:sldMk cId="314090286" sldId="547"/>
            <ac:grpSpMk id="231" creationId="{00000000-0000-0000-0000-000000000000}"/>
          </ac:grpSpMkLst>
        </pc:grpChg>
      </pc:sldChg>
      <pc:sldChg chg="addSp delSp modSp mod delAnim modAnim">
        <pc:chgData name="pantelis balaouras" userId="25e8755020fc1734" providerId="LiveId" clId="{8843D806-193D-4AD4-B726-39D21DBF9239}" dt="2024-05-01T16:33:02.582" v="92" actId="6549"/>
        <pc:sldMkLst>
          <pc:docMk/>
          <pc:sldMk cId="737322846" sldId="552"/>
        </pc:sldMkLst>
        <pc:spChg chg="add mod">
          <ac:chgData name="pantelis balaouras" userId="25e8755020fc1734" providerId="LiveId" clId="{8843D806-193D-4AD4-B726-39D21DBF9239}" dt="2024-05-01T16:30:55.829" v="71" actId="1076"/>
          <ac:spMkLst>
            <pc:docMk/>
            <pc:sldMk cId="737322846" sldId="552"/>
            <ac:spMk id="2" creationId="{CBE488A1-C41E-E593-6BCE-796BF4849DB0}"/>
          </ac:spMkLst>
        </pc:spChg>
        <pc:spChg chg="add mod">
          <ac:chgData name="pantelis balaouras" userId="25e8755020fc1734" providerId="LiveId" clId="{8843D806-193D-4AD4-B726-39D21DBF9239}" dt="2024-05-01T16:31:20.222" v="76" actId="1076"/>
          <ac:spMkLst>
            <pc:docMk/>
            <pc:sldMk cId="737322846" sldId="552"/>
            <ac:spMk id="3" creationId="{03356001-CE8E-EAF9-950E-23C0A2D3DCA2}"/>
          </ac:spMkLst>
        </pc:spChg>
        <pc:spChg chg="mod">
          <ac:chgData name="pantelis balaouras" userId="25e8755020fc1734" providerId="LiveId" clId="{8843D806-193D-4AD4-B726-39D21DBF9239}" dt="2024-05-01T16:30:49.994" v="70" actId="1076"/>
          <ac:spMkLst>
            <pc:docMk/>
            <pc:sldMk cId="737322846" sldId="552"/>
            <ac:spMk id="11" creationId="{88178301-C8A7-4724-8CF8-344EAE75664C}"/>
          </ac:spMkLst>
        </pc:spChg>
        <pc:spChg chg="mod">
          <ac:chgData name="pantelis balaouras" userId="25e8755020fc1734" providerId="LiveId" clId="{8843D806-193D-4AD4-B726-39D21DBF9239}" dt="2024-05-01T16:33:02.582" v="92" actId="6549"/>
          <ac:spMkLst>
            <pc:docMk/>
            <pc:sldMk cId="737322846" sldId="552"/>
            <ac:spMk id="13" creationId="{D5E63C17-BD03-4222-BC8D-E1F551A4DD54}"/>
          </ac:spMkLst>
        </pc:spChg>
        <pc:spChg chg="del">
          <ac:chgData name="pantelis balaouras" userId="25e8755020fc1734" providerId="LiveId" clId="{8843D806-193D-4AD4-B726-39D21DBF9239}" dt="2024-05-01T16:30:43.142" v="69" actId="478"/>
          <ac:spMkLst>
            <pc:docMk/>
            <pc:sldMk cId="737322846" sldId="552"/>
            <ac:spMk id="14" creationId="{9EB6C1A6-A707-37F2-53A5-9DF59DADD172}"/>
          </ac:spMkLst>
        </pc:spChg>
        <pc:spChg chg="del">
          <ac:chgData name="pantelis balaouras" userId="25e8755020fc1734" providerId="LiveId" clId="{8843D806-193D-4AD4-B726-39D21DBF9239}" dt="2024-05-01T16:31:15.315" v="75" actId="478"/>
          <ac:spMkLst>
            <pc:docMk/>
            <pc:sldMk cId="737322846" sldId="552"/>
            <ac:spMk id="15" creationId="{3CE80171-A83F-B9F7-666E-B2B7E0CC5BB2}"/>
          </ac:spMkLst>
        </pc:spChg>
        <pc:grpChg chg="del">
          <ac:chgData name="pantelis balaouras" userId="25e8755020fc1734" providerId="LiveId" clId="{8843D806-193D-4AD4-B726-39D21DBF9239}" dt="2024-05-01T16:28:42.210" v="39" actId="478"/>
          <ac:grpSpMkLst>
            <pc:docMk/>
            <pc:sldMk cId="737322846" sldId="552"/>
            <ac:grpSpMk id="231" creationId="{00000000-0000-0000-0000-000000000000}"/>
          </ac:grpSpMkLst>
        </pc:grpChg>
      </pc:sldChg>
      <pc:sldChg chg="addSp delSp modSp mod delAnim modAnim">
        <pc:chgData name="pantelis balaouras" userId="25e8755020fc1734" providerId="LiveId" clId="{8843D806-193D-4AD4-B726-39D21DBF9239}" dt="2024-05-01T16:30:02.649" v="61" actId="20577"/>
        <pc:sldMkLst>
          <pc:docMk/>
          <pc:sldMk cId="1839760354" sldId="554"/>
        </pc:sldMkLst>
        <pc:spChg chg="add mod">
          <ac:chgData name="pantelis balaouras" userId="25e8755020fc1734" providerId="LiveId" clId="{8843D806-193D-4AD4-B726-39D21DBF9239}" dt="2024-05-01T16:29:50.550" v="60" actId="20577"/>
          <ac:spMkLst>
            <pc:docMk/>
            <pc:sldMk cId="1839760354" sldId="554"/>
            <ac:spMk id="2" creationId="{437C96ED-29E3-BD53-C124-28A778B6BAAA}"/>
          </ac:spMkLst>
        </pc:spChg>
        <pc:spChg chg="del">
          <ac:chgData name="pantelis balaouras" userId="25e8755020fc1734" providerId="LiveId" clId="{8843D806-193D-4AD4-B726-39D21DBF9239}" dt="2024-05-01T16:29:22.550" v="49" actId="478"/>
          <ac:spMkLst>
            <pc:docMk/>
            <pc:sldMk cId="1839760354" sldId="554"/>
            <ac:spMk id="14" creationId="{9EB6C1A6-A707-37F2-53A5-9DF59DADD172}"/>
          </ac:spMkLst>
        </pc:spChg>
        <pc:spChg chg="mod">
          <ac:chgData name="pantelis balaouras" userId="25e8755020fc1734" providerId="LiveId" clId="{8843D806-193D-4AD4-B726-39D21DBF9239}" dt="2024-05-01T16:30:02.649" v="61" actId="20577"/>
          <ac:spMkLst>
            <pc:docMk/>
            <pc:sldMk cId="1839760354" sldId="554"/>
            <ac:spMk id="15" creationId="{3CE80171-A83F-B9F7-666E-B2B7E0CC5BB2}"/>
          </ac:spMkLst>
        </pc:spChg>
        <pc:grpChg chg="del">
          <ac:chgData name="pantelis balaouras" userId="25e8755020fc1734" providerId="LiveId" clId="{8843D806-193D-4AD4-B726-39D21DBF9239}" dt="2024-05-01T16:28:44.040" v="40" actId="478"/>
          <ac:grpSpMkLst>
            <pc:docMk/>
            <pc:sldMk cId="1839760354" sldId="554"/>
            <ac:grpSpMk id="231" creationId="{00000000-0000-0000-0000-000000000000}"/>
          </ac:grpSpMkLst>
        </pc:grpChg>
      </pc:sldChg>
      <pc:sldChg chg="addSp delSp modSp mod delAnim modAnim">
        <pc:chgData name="pantelis balaouras" userId="25e8755020fc1734" providerId="LiveId" clId="{8843D806-193D-4AD4-B726-39D21DBF9239}" dt="2024-05-01T16:33:40.549" v="97" actId="14100"/>
        <pc:sldMkLst>
          <pc:docMk/>
          <pc:sldMk cId="648647239" sldId="555"/>
        </pc:sldMkLst>
        <pc:spChg chg="add mod">
          <ac:chgData name="pantelis balaouras" userId="25e8755020fc1734" providerId="LiveId" clId="{8843D806-193D-4AD4-B726-39D21DBF9239}" dt="2024-05-01T16:33:40.549" v="97" actId="14100"/>
          <ac:spMkLst>
            <pc:docMk/>
            <pc:sldMk cId="648647239" sldId="555"/>
            <ac:spMk id="2" creationId="{AF3AB076-ECE7-19FD-E920-A76EBD7DC311}"/>
          </ac:spMkLst>
        </pc:spChg>
        <pc:spChg chg="del">
          <ac:chgData name="pantelis balaouras" userId="25e8755020fc1734" providerId="LiveId" clId="{8843D806-193D-4AD4-B726-39D21DBF9239}" dt="2024-05-01T16:33:29.702" v="95" actId="478"/>
          <ac:spMkLst>
            <pc:docMk/>
            <pc:sldMk cId="648647239" sldId="555"/>
            <ac:spMk id="15" creationId="{3CE80171-A83F-B9F7-666E-B2B7E0CC5BB2}"/>
          </ac:spMkLst>
        </pc:spChg>
        <pc:grpChg chg="del">
          <ac:chgData name="pantelis balaouras" userId="25e8755020fc1734" providerId="LiveId" clId="{8843D806-193D-4AD4-B726-39D21DBF9239}" dt="2024-05-01T16:28:37.179" v="37" actId="478"/>
          <ac:grpSpMkLst>
            <pc:docMk/>
            <pc:sldMk cId="648647239" sldId="555"/>
            <ac:grpSpMk id="231" creationId="{00000000-0000-0000-0000-000000000000}"/>
          </ac:grpSpMkLst>
        </pc:grpChg>
      </pc:sldChg>
      <pc:sldChg chg="addSp delSp modSp mod delAnim modAnim">
        <pc:chgData name="pantelis balaouras" userId="25e8755020fc1734" providerId="LiveId" clId="{8843D806-193D-4AD4-B726-39D21DBF9239}" dt="2024-05-01T16:33:00.301" v="91" actId="6549"/>
        <pc:sldMkLst>
          <pc:docMk/>
          <pc:sldMk cId="3488791167" sldId="558"/>
        </pc:sldMkLst>
        <pc:spChg chg="add mod">
          <ac:chgData name="pantelis balaouras" userId="25e8755020fc1734" providerId="LiveId" clId="{8843D806-193D-4AD4-B726-39D21DBF9239}" dt="2024-05-01T16:32:35.023" v="86" actId="1076"/>
          <ac:spMkLst>
            <pc:docMk/>
            <pc:sldMk cId="3488791167" sldId="558"/>
            <ac:spMk id="2" creationId="{7C775E78-6998-05DB-2F40-6BAC787867D6}"/>
          </ac:spMkLst>
        </pc:spChg>
        <pc:spChg chg="add mod">
          <ac:chgData name="pantelis balaouras" userId="25e8755020fc1734" providerId="LiveId" clId="{8843D806-193D-4AD4-B726-39D21DBF9239}" dt="2024-05-01T16:32:57.563" v="90" actId="1076"/>
          <ac:spMkLst>
            <pc:docMk/>
            <pc:sldMk cId="3488791167" sldId="558"/>
            <ac:spMk id="3" creationId="{C3029E66-A878-6AD0-A393-01CCF1B129C7}"/>
          </ac:spMkLst>
        </pc:spChg>
        <pc:spChg chg="mod">
          <ac:chgData name="pantelis balaouras" userId="25e8755020fc1734" providerId="LiveId" clId="{8843D806-193D-4AD4-B726-39D21DBF9239}" dt="2024-05-01T16:32:31.605" v="85" actId="1076"/>
          <ac:spMkLst>
            <pc:docMk/>
            <pc:sldMk cId="3488791167" sldId="558"/>
            <ac:spMk id="11" creationId="{88178301-C8A7-4724-8CF8-344EAE75664C}"/>
          </ac:spMkLst>
        </pc:spChg>
        <pc:spChg chg="mod">
          <ac:chgData name="pantelis balaouras" userId="25e8755020fc1734" providerId="LiveId" clId="{8843D806-193D-4AD4-B726-39D21DBF9239}" dt="2024-05-01T16:33:00.301" v="91" actId="6549"/>
          <ac:spMkLst>
            <pc:docMk/>
            <pc:sldMk cId="3488791167" sldId="558"/>
            <ac:spMk id="13" creationId="{D5E63C17-BD03-4222-BC8D-E1F551A4DD54}"/>
          </ac:spMkLst>
        </pc:spChg>
        <pc:spChg chg="del">
          <ac:chgData name="pantelis balaouras" userId="25e8755020fc1734" providerId="LiveId" clId="{8843D806-193D-4AD4-B726-39D21DBF9239}" dt="2024-05-01T16:32:25.404" v="84" actId="478"/>
          <ac:spMkLst>
            <pc:docMk/>
            <pc:sldMk cId="3488791167" sldId="558"/>
            <ac:spMk id="14" creationId="{9EB6C1A6-A707-37F2-53A5-9DF59DADD172}"/>
          </ac:spMkLst>
        </pc:spChg>
        <pc:spChg chg="del">
          <ac:chgData name="pantelis balaouras" userId="25e8755020fc1734" providerId="LiveId" clId="{8843D806-193D-4AD4-B726-39D21DBF9239}" dt="2024-05-01T16:32:50.702" v="89" actId="478"/>
          <ac:spMkLst>
            <pc:docMk/>
            <pc:sldMk cId="3488791167" sldId="558"/>
            <ac:spMk id="15" creationId="{3CE80171-A83F-B9F7-666E-B2B7E0CC5BB2}"/>
          </ac:spMkLst>
        </pc:spChg>
        <pc:grpChg chg="del">
          <ac:chgData name="pantelis balaouras" userId="25e8755020fc1734" providerId="LiveId" clId="{8843D806-193D-4AD4-B726-39D21DBF9239}" dt="2024-05-01T16:28:40.379" v="38" actId="478"/>
          <ac:grpSpMkLst>
            <pc:docMk/>
            <pc:sldMk cId="3488791167" sldId="558"/>
            <ac:grpSpMk id="231" creationId="{00000000-0000-0000-0000-000000000000}"/>
          </ac:grpSpMkLst>
        </pc:grpChg>
      </pc:sldChg>
      <pc:sldMasterChg chg="delSldLayout">
        <pc:chgData name="pantelis balaouras" userId="25e8755020fc1734" providerId="LiveId" clId="{8843D806-193D-4AD4-B726-39D21DBF9239}" dt="2024-05-01T16:34:51.797" v="109" actId="2696"/>
        <pc:sldMasterMkLst>
          <pc:docMk/>
          <pc:sldMasterMk cId="1468923052" sldId="2147483648"/>
        </pc:sldMasterMkLst>
        <pc:sldLayoutChg chg="del">
          <pc:chgData name="pantelis balaouras" userId="25e8755020fc1734" providerId="LiveId" clId="{8843D806-193D-4AD4-B726-39D21DBF9239}" dt="2024-05-01T16:34:51.797" v="109" actId="2696"/>
          <pc:sldLayoutMkLst>
            <pc:docMk/>
            <pc:sldMasterMk cId="1468923052" sldId="2147483648"/>
            <pc:sldLayoutMk cId="2577986437" sldId="2147483661"/>
          </pc:sldLayoutMkLst>
        </pc:sldLayoutChg>
        <pc:sldLayoutChg chg="del">
          <pc:chgData name="pantelis balaouras" userId="25e8755020fc1734" providerId="LiveId" clId="{8843D806-193D-4AD4-B726-39D21DBF9239}" dt="2024-05-01T16:34:50.116" v="108" actId="2696"/>
          <pc:sldLayoutMkLst>
            <pc:docMk/>
            <pc:sldMasterMk cId="1468923052" sldId="2147483648"/>
            <pc:sldLayoutMk cId="2515741970" sldId="2147483665"/>
          </pc:sldLayoutMkLst>
        </pc:sldLayoutChg>
        <pc:sldLayoutChg chg="del">
          <pc:chgData name="pantelis balaouras" userId="25e8755020fc1734" providerId="LiveId" clId="{8843D806-193D-4AD4-B726-39D21DBF9239}" dt="2024-05-01T16:34:47.281" v="107" actId="2696"/>
          <pc:sldLayoutMkLst>
            <pc:docMk/>
            <pc:sldMasterMk cId="1468923052" sldId="2147483648"/>
            <pc:sldLayoutMk cId="2336866591" sldId="2147483666"/>
          </pc:sldLayoutMkLst>
        </pc:sldLayoutChg>
      </pc:sldMasterChg>
      <pc:sldMasterChg chg="delSldLayout modSldLayout">
        <pc:chgData name="pantelis balaouras" userId="25e8755020fc1734" providerId="LiveId" clId="{8843D806-193D-4AD4-B726-39D21DBF9239}" dt="2024-05-01T16:34:43.143" v="106" actId="2696"/>
        <pc:sldMasterMkLst>
          <pc:docMk/>
          <pc:sldMasterMk cId="3074366428" sldId="2147483668"/>
        </pc:sldMasterMkLst>
        <pc:sldLayoutChg chg="modSp mod">
          <pc:chgData name="pantelis balaouras" userId="25e8755020fc1734" providerId="LiveId" clId="{8843D806-193D-4AD4-B726-39D21DBF9239}" dt="2024-05-01T16:34:31.569" v="104" actId="2711"/>
          <pc:sldLayoutMkLst>
            <pc:docMk/>
            <pc:sldMasterMk cId="3074366428" sldId="2147483668"/>
            <pc:sldLayoutMk cId="845478294" sldId="2147483671"/>
          </pc:sldLayoutMkLst>
          <pc:spChg chg="mod">
            <ac:chgData name="pantelis balaouras" userId="25e8755020fc1734" providerId="LiveId" clId="{8843D806-193D-4AD4-B726-39D21DBF9239}" dt="2024-05-01T16:34:31.569" v="104" actId="2711"/>
            <ac:spMkLst>
              <pc:docMk/>
              <pc:sldMasterMk cId="3074366428" sldId="2147483668"/>
              <pc:sldLayoutMk cId="845478294" sldId="2147483671"/>
              <ac:spMk id="90" creationId="{00000000-0000-0000-0000-000000000000}"/>
            </ac:spMkLst>
          </pc:spChg>
        </pc:sldLayoutChg>
        <pc:sldLayoutChg chg="del">
          <pc:chgData name="pantelis balaouras" userId="25e8755020fc1734" providerId="LiveId" clId="{8843D806-193D-4AD4-B726-39D21DBF9239}" dt="2024-05-01T16:34:37.922" v="105" actId="2696"/>
          <pc:sldLayoutMkLst>
            <pc:docMk/>
            <pc:sldMasterMk cId="3074366428" sldId="2147483668"/>
            <pc:sldLayoutMk cId="395907491" sldId="2147483674"/>
          </pc:sldLayoutMkLst>
        </pc:sldLayoutChg>
        <pc:sldLayoutChg chg="del">
          <pc:chgData name="pantelis balaouras" userId="25e8755020fc1734" providerId="LiveId" clId="{8843D806-193D-4AD4-B726-39D21DBF9239}" dt="2024-05-01T16:34:43.143" v="106" actId="2696"/>
          <pc:sldLayoutMkLst>
            <pc:docMk/>
            <pc:sldMasterMk cId="3074366428" sldId="2147483668"/>
            <pc:sldLayoutMk cId="1656649300" sldId="2147483675"/>
          </pc:sldLayoutMkLst>
        </pc:sldLayoutChg>
      </pc:sldMasterChg>
    </pc:docChg>
  </pc:docChgLst>
  <pc:docChgLst>
    <pc:chgData name="Ioanna Zygouri" userId="e39f6a80f86403a0" providerId="LiveId" clId="{6CC3D2EC-F21D-4EAC-8208-448941CEFC3B}"/>
    <pc:docChg chg="undo custSel modSld modMainMaster">
      <pc:chgData name="Ioanna Zygouri" userId="e39f6a80f86403a0" providerId="LiveId" clId="{6CC3D2EC-F21D-4EAC-8208-448941CEFC3B}" dt="2024-06-06T10:13:26.985" v="54" actId="20577"/>
      <pc:docMkLst>
        <pc:docMk/>
      </pc:docMkLst>
      <pc:sldChg chg="addSp delSp modSp mod">
        <pc:chgData name="Ioanna Zygouri" userId="e39f6a80f86403a0" providerId="LiveId" clId="{6CC3D2EC-F21D-4EAC-8208-448941CEFC3B}" dt="2024-06-05T11:46:52.072" v="6" actId="1076"/>
        <pc:sldMkLst>
          <pc:docMk/>
          <pc:sldMk cId="0" sldId="256"/>
        </pc:sldMkLst>
        <pc:picChg chg="add mod">
          <ac:chgData name="Ioanna Zygouri" userId="e39f6a80f86403a0" providerId="LiveId" clId="{6CC3D2EC-F21D-4EAC-8208-448941CEFC3B}" dt="2024-06-05T11:46:52.072" v="6" actId="1076"/>
          <ac:picMkLst>
            <pc:docMk/>
            <pc:sldMk cId="0" sldId="256"/>
            <ac:picMk id="2" creationId="{052532CC-4088-E68A-BC68-A9EAE0923E47}"/>
          </ac:picMkLst>
        </pc:picChg>
        <pc:picChg chg="del">
          <ac:chgData name="Ioanna Zygouri" userId="e39f6a80f86403a0" providerId="LiveId" clId="{6CC3D2EC-F21D-4EAC-8208-448941CEFC3B}" dt="2024-06-05T11:46:46.333" v="4" actId="478"/>
          <ac:picMkLst>
            <pc:docMk/>
            <pc:sldMk cId="0" sldId="256"/>
            <ac:picMk id="21" creationId="{354D6E5B-786C-C59B-40E3-002BDA2B9A77}"/>
          </ac:picMkLst>
        </pc:picChg>
      </pc:sldChg>
      <pc:sldChg chg="addSp delSp modSp mod">
        <pc:chgData name="Ioanna Zygouri" userId="e39f6a80f86403a0" providerId="LiveId" clId="{6CC3D2EC-F21D-4EAC-8208-448941CEFC3B}" dt="2024-06-06T10:13:26.985" v="54" actId="20577"/>
        <pc:sldMkLst>
          <pc:docMk/>
          <pc:sldMk cId="1915799683" sldId="404"/>
        </pc:sldMkLst>
        <pc:spChg chg="del">
          <ac:chgData name="Ioanna Zygouri" userId="e39f6a80f86403a0" providerId="LiveId" clId="{6CC3D2EC-F21D-4EAC-8208-448941CEFC3B}" dt="2024-06-05T11:47:59.977" v="15" actId="478"/>
          <ac:spMkLst>
            <pc:docMk/>
            <pc:sldMk cId="1915799683" sldId="404"/>
            <ac:spMk id="3" creationId="{EACC3867-A132-BC7C-D317-86418DB8BAEB}"/>
          </ac:spMkLst>
        </pc:spChg>
        <pc:spChg chg="add del">
          <ac:chgData name="Ioanna Zygouri" userId="e39f6a80f86403a0" providerId="LiveId" clId="{6CC3D2EC-F21D-4EAC-8208-448941CEFC3B}" dt="2024-06-05T11:47:36.842" v="11" actId="22"/>
          <ac:spMkLst>
            <pc:docMk/>
            <pc:sldMk cId="1915799683" sldId="404"/>
            <ac:spMk id="6" creationId="{BE5B52B5-E085-9A9A-D276-682F0E599D9F}"/>
          </ac:spMkLst>
        </pc:spChg>
        <pc:spChg chg="add mod">
          <ac:chgData name="Ioanna Zygouri" userId="e39f6a80f86403a0" providerId="LiveId" clId="{6CC3D2EC-F21D-4EAC-8208-448941CEFC3B}" dt="2024-06-05T11:48:24.599" v="22" actId="1076"/>
          <ac:spMkLst>
            <pc:docMk/>
            <pc:sldMk cId="1915799683" sldId="404"/>
            <ac:spMk id="8" creationId="{A52274D1-FB31-3895-98C3-41318350D14B}"/>
          </ac:spMkLst>
        </pc:spChg>
        <pc:spChg chg="mod">
          <ac:chgData name="Ioanna Zygouri" userId="e39f6a80f86403a0" providerId="LiveId" clId="{6CC3D2EC-F21D-4EAC-8208-448941CEFC3B}" dt="2024-06-06T10:13:26.985" v="54" actId="20577"/>
          <ac:spMkLst>
            <pc:docMk/>
            <pc:sldMk cId="1915799683" sldId="404"/>
            <ac:spMk id="24" creationId="{88F39797-8ECA-4CC0-ADFC-28793E1CA72E}"/>
          </ac:spMkLst>
        </pc:spChg>
        <pc:picChg chg="del">
          <ac:chgData name="Ioanna Zygouri" userId="e39f6a80f86403a0" providerId="LiveId" clId="{6CC3D2EC-F21D-4EAC-8208-448941CEFC3B}" dt="2024-06-05T11:48:26.937" v="23" actId="478"/>
          <ac:picMkLst>
            <pc:docMk/>
            <pc:sldMk cId="1915799683" sldId="404"/>
            <ac:picMk id="4" creationId="{5012CBDD-D99D-7EDE-1830-DF1D68D2DE96}"/>
          </ac:picMkLst>
        </pc:picChg>
        <pc:picChg chg="add mod">
          <ac:chgData name="Ioanna Zygouri" userId="e39f6a80f86403a0" providerId="LiveId" clId="{6CC3D2EC-F21D-4EAC-8208-448941CEFC3B}" dt="2024-06-05T12:11:48.284" v="33" actId="14100"/>
          <ac:picMkLst>
            <pc:docMk/>
            <pc:sldMk cId="1915799683" sldId="404"/>
            <ac:picMk id="9" creationId="{0386ABCF-CCFC-E80A-84DE-EAA605213819}"/>
          </ac:picMkLst>
        </pc:picChg>
      </pc:sldChg>
      <pc:sldChg chg="addSp delSp modSp mod">
        <pc:chgData name="Ioanna Zygouri" userId="e39f6a80f86403a0" providerId="LiveId" clId="{6CC3D2EC-F21D-4EAC-8208-448941CEFC3B}" dt="2024-06-05T12:11:24.308" v="29" actId="1076"/>
        <pc:sldMkLst>
          <pc:docMk/>
          <pc:sldMk cId="1143992623" sldId="458"/>
        </pc:sldMkLst>
        <pc:grpChg chg="del">
          <ac:chgData name="Ioanna Zygouri" userId="e39f6a80f86403a0" providerId="LiveId" clId="{6CC3D2EC-F21D-4EAC-8208-448941CEFC3B}" dt="2024-06-05T12:11:19.904" v="28" actId="21"/>
          <ac:grpSpMkLst>
            <pc:docMk/>
            <pc:sldMk cId="1143992623" sldId="458"/>
            <ac:grpSpMk id="24" creationId="{035DA438-FD53-44DC-8C2E-0859E5BA3DDC}"/>
          </ac:grpSpMkLst>
        </pc:grpChg>
        <pc:picChg chg="add mod">
          <ac:chgData name="Ioanna Zygouri" userId="e39f6a80f86403a0" providerId="LiveId" clId="{6CC3D2EC-F21D-4EAC-8208-448941CEFC3B}" dt="2024-06-05T12:11:24.308" v="29" actId="1076"/>
          <ac:picMkLst>
            <pc:docMk/>
            <pc:sldMk cId="1143992623" sldId="458"/>
            <ac:picMk id="2" creationId="{00264356-0021-CEC9-EA8F-5950885AC7C1}"/>
          </ac:picMkLst>
        </pc:picChg>
      </pc:sldChg>
      <pc:sldChg chg="addSp modSp mod">
        <pc:chgData name="Ioanna Zygouri" userId="e39f6a80f86403a0" providerId="LiveId" clId="{6CC3D2EC-F21D-4EAC-8208-448941CEFC3B}" dt="2024-06-05T12:11:39.406" v="32" actId="1076"/>
        <pc:sldMkLst>
          <pc:docMk/>
          <pc:sldMk cId="811085658" sldId="545"/>
        </pc:sldMkLst>
        <pc:picChg chg="add">
          <ac:chgData name="Ioanna Zygouri" userId="e39f6a80f86403a0" providerId="LiveId" clId="{6CC3D2EC-F21D-4EAC-8208-448941CEFC3B}" dt="2024-06-05T12:11:28.895" v="30"/>
          <ac:picMkLst>
            <pc:docMk/>
            <pc:sldMk cId="811085658" sldId="545"/>
            <ac:picMk id="2" creationId="{DA0CC66E-4AA2-13E4-A8A5-3225DD3A887E}"/>
          </ac:picMkLst>
        </pc:picChg>
        <pc:picChg chg="add mod">
          <ac:chgData name="Ioanna Zygouri" userId="e39f6a80f86403a0" providerId="LiveId" clId="{6CC3D2EC-F21D-4EAC-8208-448941CEFC3B}" dt="2024-06-05T12:11:39.406" v="32" actId="1076"/>
          <ac:picMkLst>
            <pc:docMk/>
            <pc:sldMk cId="811085658" sldId="545"/>
            <ac:picMk id="3" creationId="{4FFE2881-3F85-279A-9D24-5AAF2BB68EED}"/>
          </ac:picMkLst>
        </pc:picChg>
      </pc:sldChg>
      <pc:sldChg chg="modSp">
        <pc:chgData name="Ioanna Zygouri" userId="e39f6a80f86403a0" providerId="LiveId" clId="{6CC3D2EC-F21D-4EAC-8208-448941CEFC3B}" dt="2024-06-04T13:55:03.488" v="3" actId="120"/>
        <pc:sldMkLst>
          <pc:docMk/>
          <pc:sldMk cId="1839760354" sldId="554"/>
        </pc:sldMkLst>
        <pc:spChg chg="mod">
          <ac:chgData name="Ioanna Zygouri" userId="e39f6a80f86403a0" providerId="LiveId" clId="{6CC3D2EC-F21D-4EAC-8208-448941CEFC3B}" dt="2024-06-04T13:55:03.488" v="3" actId="120"/>
          <ac:spMkLst>
            <pc:docMk/>
            <pc:sldMk cId="1839760354" sldId="554"/>
            <ac:spMk id="2" creationId="{437C96ED-29E3-BD53-C124-28A778B6BAAA}"/>
          </ac:spMkLst>
        </pc:spChg>
        <pc:spChg chg="mod">
          <ac:chgData name="Ioanna Zygouri" userId="e39f6a80f86403a0" providerId="LiveId" clId="{6CC3D2EC-F21D-4EAC-8208-448941CEFC3B}" dt="2024-06-04T13:54:55.544" v="2" actId="120"/>
          <ac:spMkLst>
            <pc:docMk/>
            <pc:sldMk cId="1839760354" sldId="554"/>
            <ac:spMk id="15" creationId="{3CE80171-A83F-B9F7-666E-B2B7E0CC5BB2}"/>
          </ac:spMkLst>
        </pc:spChg>
      </pc:sldChg>
      <pc:sldChg chg="modSp mod">
        <pc:chgData name="Ioanna Zygouri" userId="e39f6a80f86403a0" providerId="LiveId" clId="{6CC3D2EC-F21D-4EAC-8208-448941CEFC3B}" dt="2024-06-06T10:12:48.627" v="52" actId="20577"/>
        <pc:sldMkLst>
          <pc:docMk/>
          <pc:sldMk cId="648647239" sldId="555"/>
        </pc:sldMkLst>
        <pc:spChg chg="mod">
          <ac:chgData name="Ioanna Zygouri" userId="e39f6a80f86403a0" providerId="LiveId" clId="{6CC3D2EC-F21D-4EAC-8208-448941CEFC3B}" dt="2024-06-06T10:12:48.627" v="52" actId="20577"/>
          <ac:spMkLst>
            <pc:docMk/>
            <pc:sldMk cId="648647239" sldId="555"/>
            <ac:spMk id="10" creationId="{9651827C-5BB0-427C-8C65-8784AC89CEFC}"/>
          </ac:spMkLst>
        </pc:spChg>
      </pc:sldChg>
      <pc:sldMasterChg chg="modSldLayout">
        <pc:chgData name="Ioanna Zygouri" userId="e39f6a80f86403a0" providerId="LiveId" clId="{6CC3D2EC-F21D-4EAC-8208-448941CEFC3B}" dt="2024-06-06T10:12:26.193" v="48" actId="478"/>
        <pc:sldMasterMkLst>
          <pc:docMk/>
          <pc:sldMasterMk cId="3074366428" sldId="2147483668"/>
        </pc:sldMasterMkLst>
        <pc:sldLayoutChg chg="delSp mod">
          <pc:chgData name="Ioanna Zygouri" userId="e39f6a80f86403a0" providerId="LiveId" clId="{6CC3D2EC-F21D-4EAC-8208-448941CEFC3B}" dt="2024-06-06T10:12:21.590" v="46" actId="478"/>
          <pc:sldLayoutMkLst>
            <pc:docMk/>
            <pc:sldMasterMk cId="3074366428" sldId="2147483668"/>
            <pc:sldLayoutMk cId="3107970671" sldId="2147483649"/>
          </pc:sldLayoutMkLst>
          <pc:picChg chg="del">
            <ac:chgData name="Ioanna Zygouri" userId="e39f6a80f86403a0" providerId="LiveId" clId="{6CC3D2EC-F21D-4EAC-8208-448941CEFC3B}" dt="2024-06-06T10:12:21.590" v="46" actId="478"/>
            <ac:picMkLst>
              <pc:docMk/>
              <pc:sldMasterMk cId="3074366428" sldId="2147483668"/>
              <pc:sldLayoutMk cId="3107970671" sldId="2147483649"/>
              <ac:picMk id="35" creationId="{4B636493-E712-4242-8B67-E8BA2B31C8A5}"/>
            </ac:picMkLst>
          </pc:picChg>
        </pc:sldLayoutChg>
        <pc:sldLayoutChg chg="delSp mod">
          <pc:chgData name="Ioanna Zygouri" userId="e39f6a80f86403a0" providerId="LiveId" clId="{6CC3D2EC-F21D-4EAC-8208-448941CEFC3B}" dt="2024-06-06T10:12:23.673" v="47" actId="478"/>
          <pc:sldLayoutMkLst>
            <pc:docMk/>
            <pc:sldMasterMk cId="3074366428" sldId="2147483668"/>
            <pc:sldLayoutMk cId="2071699226" sldId="2147483660"/>
          </pc:sldLayoutMkLst>
          <pc:picChg chg="del">
            <ac:chgData name="Ioanna Zygouri" userId="e39f6a80f86403a0" providerId="LiveId" clId="{6CC3D2EC-F21D-4EAC-8208-448941CEFC3B}" dt="2024-06-06T10:12:23.673" v="47" actId="478"/>
            <ac:picMkLst>
              <pc:docMk/>
              <pc:sldMasterMk cId="3074366428" sldId="2147483668"/>
              <pc:sldLayoutMk cId="2071699226" sldId="2147483660"/>
              <ac:picMk id="3" creationId="{C22EC731-4E62-ECD4-CA7D-52408326F8B2}"/>
            </ac:picMkLst>
          </pc:picChg>
        </pc:sldLayoutChg>
        <pc:sldLayoutChg chg="delSp mod">
          <pc:chgData name="Ioanna Zygouri" userId="e39f6a80f86403a0" providerId="LiveId" clId="{6CC3D2EC-F21D-4EAC-8208-448941CEFC3B}" dt="2024-06-06T10:12:26.193" v="48" actId="478"/>
          <pc:sldLayoutMkLst>
            <pc:docMk/>
            <pc:sldMasterMk cId="3074366428" sldId="2147483668"/>
            <pc:sldLayoutMk cId="575485684" sldId="2147483662"/>
          </pc:sldLayoutMkLst>
          <pc:picChg chg="del">
            <ac:chgData name="Ioanna Zygouri" userId="e39f6a80f86403a0" providerId="LiveId" clId="{6CC3D2EC-F21D-4EAC-8208-448941CEFC3B}" dt="2024-06-06T10:12:26.193" v="48" actId="478"/>
            <ac:picMkLst>
              <pc:docMk/>
              <pc:sldMasterMk cId="3074366428" sldId="2147483668"/>
              <pc:sldLayoutMk cId="575485684" sldId="2147483662"/>
              <ac:picMk id="7" creationId="{3F93E0BD-5B57-1B5F-35D9-C24C2560350C}"/>
            </ac:picMkLst>
          </pc:picChg>
        </pc:sldLayoutChg>
        <pc:sldLayoutChg chg="modSp mod">
          <pc:chgData name="Ioanna Zygouri" userId="e39f6a80f86403a0" providerId="LiveId" clId="{6CC3D2EC-F21D-4EAC-8208-448941CEFC3B}" dt="2024-06-06T10:12:13.458" v="43" actId="14100"/>
          <pc:sldLayoutMkLst>
            <pc:docMk/>
            <pc:sldMasterMk cId="3074366428" sldId="2147483668"/>
            <pc:sldLayoutMk cId="845478294" sldId="2147483671"/>
          </pc:sldLayoutMkLst>
          <pc:spChg chg="mod">
            <ac:chgData name="Ioanna Zygouri" userId="e39f6a80f86403a0" providerId="LiveId" clId="{6CC3D2EC-F21D-4EAC-8208-448941CEFC3B}" dt="2024-06-06T10:12:13.458" v="43" actId="14100"/>
            <ac:spMkLst>
              <pc:docMk/>
              <pc:sldMasterMk cId="3074366428" sldId="2147483668"/>
              <pc:sldLayoutMk cId="845478294" sldId="2147483671"/>
              <ac:spMk id="90" creationId="{00000000-0000-0000-0000-000000000000}"/>
            </ac:spMkLst>
          </pc:spChg>
        </pc:sldLayoutChg>
        <pc:sldLayoutChg chg="delSp mod">
          <pc:chgData name="Ioanna Zygouri" userId="e39f6a80f86403a0" providerId="LiveId" clId="{6CC3D2EC-F21D-4EAC-8208-448941CEFC3B}" dt="2024-06-06T10:12:16.221" v="44" actId="478"/>
          <pc:sldLayoutMkLst>
            <pc:docMk/>
            <pc:sldMasterMk cId="3074366428" sldId="2147483668"/>
            <pc:sldLayoutMk cId="1237237526" sldId="2147483672"/>
          </pc:sldLayoutMkLst>
          <pc:picChg chg="del">
            <ac:chgData name="Ioanna Zygouri" userId="e39f6a80f86403a0" providerId="LiveId" clId="{6CC3D2EC-F21D-4EAC-8208-448941CEFC3B}" dt="2024-06-06T10:12:16.221" v="44" actId="478"/>
            <ac:picMkLst>
              <pc:docMk/>
              <pc:sldMasterMk cId="3074366428" sldId="2147483668"/>
              <pc:sldLayoutMk cId="1237237526" sldId="2147483672"/>
              <ac:picMk id="97" creationId="{00000000-0000-0000-0000-000000000000}"/>
            </ac:picMkLst>
          </pc:picChg>
        </pc:sldLayoutChg>
        <pc:sldLayoutChg chg="delSp mod">
          <pc:chgData name="Ioanna Zygouri" userId="e39f6a80f86403a0" providerId="LiveId" clId="{6CC3D2EC-F21D-4EAC-8208-448941CEFC3B}" dt="2024-06-06T10:12:19.173" v="45" actId="478"/>
          <pc:sldLayoutMkLst>
            <pc:docMk/>
            <pc:sldMasterMk cId="3074366428" sldId="2147483668"/>
            <pc:sldLayoutMk cId="2015196204" sldId="2147483673"/>
          </pc:sldLayoutMkLst>
          <pc:picChg chg="del">
            <ac:chgData name="Ioanna Zygouri" userId="e39f6a80f86403a0" providerId="LiveId" clId="{6CC3D2EC-F21D-4EAC-8208-448941CEFC3B}" dt="2024-06-06T10:12:19.173" v="45" actId="478"/>
            <ac:picMkLst>
              <pc:docMk/>
              <pc:sldMasterMk cId="3074366428" sldId="2147483668"/>
              <pc:sldLayoutMk cId="2015196204" sldId="2147483673"/>
              <ac:picMk id="104" creationId="{00000000-0000-0000-0000-000000000000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AE6F319F-557A-4033-9A7E-7B30C1709D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ED24FFA-E381-4D15-9323-2E7F167B5D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0361F-8793-4678-8399-75402180233D}" type="datetimeFigureOut">
              <a:rPr lang="el-GR" smtClean="0"/>
              <a:t>26/6/2024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A14582-B00E-403A-B9F6-8137B447B5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9BBD3CB-00AE-4B41-B6C8-39534586D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2EE3A-1E6C-47AF-A0C5-588F1B9CC3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306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42A8D-6A8A-4D0C-BE99-5FB2E4FC1A13}" type="datetimeFigureOut">
              <a:rPr lang="el-GR" smtClean="0"/>
              <a:t>26/6/2024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0C62-02BA-4B64-96F1-99D7E3BEEE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30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8" name="Google Shape;11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8792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2bab904ce24_0_19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B</a:t>
            </a:r>
            <a:r>
              <a:rPr lang="es-ES" baseline="0" dirty="0"/>
              <a:t> IS CORRECT</a:t>
            </a:r>
            <a:endParaRPr dirty="0"/>
          </a:p>
        </p:txBody>
      </p:sp>
      <p:sp>
        <p:nvSpPr>
          <p:cNvPr id="227" name="Google Shape;227;g2bab904ce24_0_1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25267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2bab904ce24_0_19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D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correct</a:t>
            </a:r>
            <a:endParaRPr dirty="0"/>
          </a:p>
        </p:txBody>
      </p:sp>
      <p:sp>
        <p:nvSpPr>
          <p:cNvPr id="227" name="Google Shape;227;g2bab904ce24_0_1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48224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2bab904ce24_0_19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D IS CORRECT</a:t>
            </a:r>
            <a:endParaRPr dirty="0"/>
          </a:p>
        </p:txBody>
      </p:sp>
      <p:sp>
        <p:nvSpPr>
          <p:cNvPr id="227" name="Google Shape;227;g2bab904ce24_0_1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14023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2bab904ce24_0_19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A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correct</a:t>
            </a:r>
            <a:endParaRPr dirty="0"/>
          </a:p>
        </p:txBody>
      </p:sp>
      <p:sp>
        <p:nvSpPr>
          <p:cNvPr id="227" name="Google Shape;227;g2bab904ce24_0_1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2123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2bab904ce24_0_19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A AND C ARE CORRECT</a:t>
            </a:r>
            <a:endParaRPr dirty="0"/>
          </a:p>
        </p:txBody>
      </p:sp>
      <p:sp>
        <p:nvSpPr>
          <p:cNvPr id="227" name="Google Shape;227;g2bab904ce24_0_1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527278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70" name="Google Shape;370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71" name="Google Shape;371;p2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t>9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arting slide">
  <p:cSld name="Starting slide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g2bab904ce24_0_203" descr="C:\Users\Georgia-Work\AppData\Roaming\Skype\georgia.aristidou\media_messaging\media_cache\^DD49E969C8C275A0BF0095F3F01442BBA23C6B6D6D2A977CE4^pimgpsh_fullsize_distr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371295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5375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verall outline">
  <p:cSld name="Overall outlin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Gill Sans"/>
              <a:buNone/>
              <a:defRPr sz="4000" b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5"/>
          <p:cNvSpPr txBox="1"/>
          <p:nvPr/>
        </p:nvSpPr>
        <p:spPr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2. Empower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35"/>
          <p:cNvSpPr txBox="1"/>
          <p:nvPr/>
        </p:nvSpPr>
        <p:spPr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3. Participate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35"/>
          <p:cNvSpPr txBox="1"/>
          <p:nvPr/>
        </p:nvSpPr>
        <p:spPr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1. Prevent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" name="Google Shape;22;p35"/>
          <p:cNvPicPr preferRelativeResize="0"/>
          <p:nvPr/>
        </p:nvPicPr>
        <p:blipFill rotWithShape="1">
          <a:blip r:embed="rId2">
            <a:alphaModFix/>
          </a:blip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35"/>
          <p:cNvPicPr preferRelativeResize="0"/>
          <p:nvPr/>
        </p:nvPicPr>
        <p:blipFill rotWithShape="1">
          <a:blip r:embed="rId2">
            <a:alphaModFix/>
          </a:blip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Google Shape;25;p35" descr="Εικόνα που περιέχει clipart, σύμβολο, καρτούν, λογότυπο&#10;&#10;Περιγραφή που δημιουργήθηκε αυτόματα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131635" y="365125"/>
            <a:ext cx="591924" cy="1059378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Εικόνα 1">
            <a:extLst>
              <a:ext uri="{FF2B5EF4-FFF2-40B4-BE49-F238E27FC236}">
                <a16:creationId xmlns:a16="http://schemas.microsoft.com/office/drawing/2014/main" id="{A3B205C7-EC37-FE72-6628-301DB4D3CB4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878957" y="6253189"/>
            <a:ext cx="2304488" cy="59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135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 Unit">
  <p:cSld name="Intro Uni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8"/>
          <p:cNvSpPr txBox="1">
            <a:spLocks noGrp="1"/>
          </p:cNvSpPr>
          <p:nvPr>
            <p:ph type="title"/>
          </p:nvPr>
        </p:nvSpPr>
        <p:spPr>
          <a:xfrm>
            <a:off x="558000" y="1079999"/>
            <a:ext cx="10515600" cy="893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03864"/>
              </a:buClr>
              <a:buSzPts val="3600"/>
              <a:buFont typeface="Calibri"/>
              <a:buNone/>
              <a:defRPr sz="3600" b="1">
                <a:solidFill>
                  <a:srgbClr val="20386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8"/>
          <p:cNvSpPr txBox="1"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 sz="18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6" name="Google Shape;36;p38"/>
          <p:cNvSpPr txBox="1">
            <a:spLocks noGrp="1"/>
          </p:cNvSpPr>
          <p:nvPr>
            <p:ph type="body" idx="2"/>
          </p:nvPr>
        </p:nvSpPr>
        <p:spPr>
          <a:xfrm>
            <a:off x="558000" y="2687950"/>
            <a:ext cx="1051560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830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2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9624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64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5560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0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5560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0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5560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0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38"/>
          <p:cNvPicPr preferRelativeResize="0"/>
          <p:nvPr/>
        </p:nvPicPr>
        <p:blipFill rotWithShape="1">
          <a:blip r:embed="rId2">
            <a:alphaModFix/>
          </a:blip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Google Shape;38;p38" descr="Εικόνα που περιέχει clipart, σύμβολο, καρτούν, λογότυπο&#10;&#10;Περιγραφή που δημιουργήθηκε αυτόματα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11652422" y="61782"/>
            <a:ext cx="473524" cy="8278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31494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Unit slide single column" type="obj">
  <p:cSld name="Unit slide single colum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6"/>
          <p:cNvSpPr txBox="1">
            <a:spLocks noGrp="1"/>
          </p:cNvSpPr>
          <p:nvPr>
            <p:ph type="title"/>
          </p:nvPr>
        </p:nvSpPr>
        <p:spPr>
          <a:xfrm>
            <a:off x="558000" y="1080000"/>
            <a:ext cx="11059692" cy="605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03864"/>
              </a:buClr>
              <a:buSzPts val="2800"/>
              <a:buFont typeface="Calibri"/>
              <a:buNone/>
              <a:defRPr sz="2800" b="1">
                <a:solidFill>
                  <a:srgbClr val="20386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6"/>
          <p:cNvSpPr txBox="1">
            <a:spLocks noGrp="1"/>
          </p:cNvSpPr>
          <p:nvPr>
            <p:ph type="body" idx="1"/>
          </p:nvPr>
        </p:nvSpPr>
        <p:spPr>
          <a:xfrm>
            <a:off x="557999" y="1799999"/>
            <a:ext cx="5852132" cy="48659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Char char="▪"/>
              <a:defRPr sz="2400"/>
            </a:lvl1pPr>
            <a:lvl2pPr marL="914400" lvl="1" indent="-36576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160"/>
              <a:buChar char="▪"/>
              <a:defRPr/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36"/>
          <p:cNvSpPr txBox="1"/>
          <p:nvPr/>
        </p:nvSpPr>
        <p:spPr>
          <a:xfrm>
            <a:off x="0" y="98623"/>
            <a:ext cx="9157648" cy="313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lt1"/>
                </a:solidFill>
                <a:highlight>
                  <a:srgbClr val="C01E24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0" u="none" strike="noStrike" cap="none" dirty="0">
                <a:solidFill>
                  <a:schemeClr val="lt1"/>
                </a:solidFill>
                <a:highlight>
                  <a:srgbClr val="C01E24"/>
                </a:highlight>
                <a:latin typeface="Calibri"/>
                <a:ea typeface="Calibri"/>
                <a:cs typeface="Calibri"/>
                <a:sym typeface="Calibri"/>
              </a:rPr>
              <a:t>1.2</a:t>
            </a:r>
            <a:r>
              <a:rPr lang="en-US" sz="1800" b="1" i="0" u="none" strike="noStrike" cap="none" dirty="0">
                <a:solidFill>
                  <a:schemeClr val="lt1"/>
                </a:solidFill>
                <a:highlight>
                  <a:srgbClr val="C01E24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l-GR" sz="1800" b="0" i="0" u="none" strike="noStrike" cap="none" dirty="0">
                <a:solidFill>
                  <a:srgbClr val="7F7F7F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  <a:sym typeface="Calibri"/>
              </a:rPr>
              <a:t>Ευαισθητοποίηση σχετικά με τη σημασία της αυτοδιαχείρισης και των Εφαρμογών Υγείας </a:t>
            </a:r>
          </a:p>
        </p:txBody>
      </p:sp>
      <p:pic>
        <p:nvPicPr>
          <p:cNvPr id="44" name="Google Shape;44;p36" descr="Εικόνα που περιέχει clipart, σύμβολο, καρτούν, λογότυπο&#10;&#10;Περιγραφή που δημιουργήθηκε αυτόματα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flipH="1">
            <a:off x="45131" y="6258144"/>
            <a:ext cx="311004" cy="5566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08833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Unit slide with 2 columns" type="twoObj">
  <p:cSld name="Unit slide with 2 column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9"/>
          <p:cNvSpPr txBox="1">
            <a:spLocks noGrp="1"/>
          </p:cNvSpPr>
          <p:nvPr>
            <p:ph type="title"/>
          </p:nvPr>
        </p:nvSpPr>
        <p:spPr>
          <a:xfrm>
            <a:off x="558000" y="1080000"/>
            <a:ext cx="11396576" cy="599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03864"/>
              </a:buClr>
              <a:buSzPts val="2800"/>
              <a:buFont typeface="Calibri"/>
              <a:buNone/>
              <a:defRPr sz="2800" b="1">
                <a:solidFill>
                  <a:srgbClr val="20386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9"/>
          <p:cNvSpPr txBox="1">
            <a:spLocks noGrp="1"/>
          </p:cNvSpPr>
          <p:nvPr>
            <p:ph type="body" idx="1"/>
          </p:nvPr>
        </p:nvSpPr>
        <p:spPr>
          <a:xfrm>
            <a:off x="557999" y="1800000"/>
            <a:ext cx="5409663" cy="4893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6576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160"/>
              <a:buChar char="▪"/>
              <a:defRPr/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39"/>
          <p:cNvSpPr txBox="1">
            <a:spLocks noGrp="1"/>
          </p:cNvSpPr>
          <p:nvPr>
            <p:ph type="body" idx="2"/>
          </p:nvPr>
        </p:nvSpPr>
        <p:spPr>
          <a:xfrm>
            <a:off x="6172199" y="1800000"/>
            <a:ext cx="5782377" cy="4893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6576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160"/>
              <a:buChar char="▪"/>
              <a:defRPr/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9" name="Google Shape;49;p39" descr="Εικόνα που περιέχει clipart, σύμβολο, καρτούν, λογότυπο&#10;&#10;Περιγραφή που δημιουργήθηκε αυτόματα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flipH="1">
            <a:off x="45131" y="6258144"/>
            <a:ext cx="311004" cy="5566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43;p36">
            <a:extLst>
              <a:ext uri="{FF2B5EF4-FFF2-40B4-BE49-F238E27FC236}">
                <a16:creationId xmlns:a16="http://schemas.microsoft.com/office/drawing/2014/main" id="{9075C955-26F8-D656-2C6C-942F5A25D095}"/>
              </a:ext>
            </a:extLst>
          </p:cNvPr>
          <p:cNvSpPr txBox="1"/>
          <p:nvPr userDrawn="1"/>
        </p:nvSpPr>
        <p:spPr>
          <a:xfrm>
            <a:off x="0" y="98623"/>
            <a:ext cx="9294125" cy="486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lt1"/>
                </a:solidFill>
                <a:highlight>
                  <a:srgbClr val="C01E24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0" u="none" strike="noStrike" cap="none" dirty="0">
                <a:solidFill>
                  <a:schemeClr val="lt1"/>
                </a:solidFill>
                <a:highlight>
                  <a:srgbClr val="C01E24"/>
                </a:highlight>
                <a:latin typeface="Calibri"/>
                <a:ea typeface="Calibri"/>
                <a:cs typeface="Calibri"/>
                <a:sym typeface="Calibri"/>
              </a:rPr>
              <a:t>1.2</a:t>
            </a:r>
            <a:r>
              <a:rPr lang="en-US" sz="1800" b="1" i="0" u="none" strike="noStrike" cap="none" dirty="0">
                <a:solidFill>
                  <a:schemeClr val="lt1"/>
                </a:solidFill>
                <a:highlight>
                  <a:srgbClr val="C01E24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l-GR" sz="1800" b="0" i="0" u="none" strike="noStrike" cap="none" dirty="0">
                <a:solidFill>
                  <a:srgbClr val="7F7F7F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  <a:sym typeface="Calibri"/>
              </a:rPr>
              <a:t>Ευαισθητοποίηση σχετικά με τη σημασία της αυτοδιαχείρισης και των Εφαρμογών Υγείας 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 Light" panose="020F0302020204030204" pitchFamily="34" charset="0"/>
              <a:ea typeface="Arial"/>
              <a:cs typeface="Calibri Light" panose="020F030202020403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533027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module other slide 1 column">
  <p:cSld name="Submodule other slide 1 colum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40"/>
          <p:cNvSpPr txBox="1">
            <a:spLocks noGrp="1"/>
          </p:cNvSpPr>
          <p:nvPr>
            <p:ph type="title"/>
          </p:nvPr>
        </p:nvSpPr>
        <p:spPr>
          <a:xfrm>
            <a:off x="558000" y="1080000"/>
            <a:ext cx="11059692" cy="728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03864"/>
              </a:buClr>
              <a:buSzPts val="2400"/>
              <a:buFont typeface="Calibri"/>
              <a:buNone/>
              <a:defRPr sz="2400" b="1">
                <a:solidFill>
                  <a:srgbClr val="20386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40"/>
          <p:cNvSpPr txBox="1">
            <a:spLocks noGrp="1"/>
          </p:cNvSpPr>
          <p:nvPr>
            <p:ph type="body" idx="1"/>
          </p:nvPr>
        </p:nvSpPr>
        <p:spPr>
          <a:xfrm>
            <a:off x="557999" y="2459736"/>
            <a:ext cx="11059693" cy="394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6576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160"/>
              <a:buChar char="▪"/>
              <a:defRPr/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" name="Google Shape;43;p36">
            <a:extLst>
              <a:ext uri="{FF2B5EF4-FFF2-40B4-BE49-F238E27FC236}">
                <a16:creationId xmlns:a16="http://schemas.microsoft.com/office/drawing/2014/main" id="{9781EFB7-3423-FB97-4D47-AB8E51463746}"/>
              </a:ext>
            </a:extLst>
          </p:cNvPr>
          <p:cNvSpPr txBox="1"/>
          <p:nvPr userDrawn="1"/>
        </p:nvSpPr>
        <p:spPr>
          <a:xfrm>
            <a:off x="0" y="98623"/>
            <a:ext cx="9321421" cy="486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lt1"/>
                </a:solidFill>
                <a:highlight>
                  <a:srgbClr val="C01E24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0" u="none" strike="noStrike" cap="none" dirty="0">
                <a:solidFill>
                  <a:schemeClr val="lt1"/>
                </a:solidFill>
                <a:highlight>
                  <a:srgbClr val="C01E24"/>
                </a:highlight>
                <a:latin typeface="Calibri"/>
                <a:ea typeface="Calibri"/>
                <a:cs typeface="Calibri"/>
                <a:sym typeface="Calibri"/>
              </a:rPr>
              <a:t>1.2</a:t>
            </a:r>
            <a:r>
              <a:rPr lang="en-US" sz="1800" b="1" i="0" u="none" strike="noStrike" cap="none" dirty="0">
                <a:solidFill>
                  <a:schemeClr val="lt1"/>
                </a:solidFill>
                <a:highlight>
                  <a:srgbClr val="C01E24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l-GR" sz="1800" b="0" i="0" u="none" strike="noStrike" cap="none" dirty="0">
                <a:solidFill>
                  <a:srgbClr val="7F7F7F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  <a:sym typeface="Calibri"/>
              </a:rPr>
              <a:t>Ευαισθητοποίηση σχετικά με τη σημασία της αυτοδιαχείρισης και των Εφαρμογών Υγείας 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 Light" panose="020F0302020204030204" pitchFamily="34" charset="0"/>
              <a:ea typeface="Arial"/>
              <a:cs typeface="Calibri Light" panose="020F030202020403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52582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7092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r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46992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mpact" panose="020B0806030902050204" pitchFamily="34" charset="0"/>
                <a:ea typeface="MS PGothic" panose="020B0600070205080204" pitchFamily="34" charset="-128"/>
                <a:cs typeface="+mn-cs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mpact" panose="020B0806030902050204" pitchFamily="34" charset="0"/>
                <a:ea typeface="MS PGothic" panose="020B0600070205080204" pitchFamily="34" charset="-128"/>
                <a:cs typeface="+mn-cs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mpact" panose="020B0806030902050204" pitchFamily="34" charset="0"/>
                <a:ea typeface="MS PGothic" panose="020B0600070205080204" pitchFamily="34" charset="-128"/>
                <a:cs typeface="+mn-cs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4378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749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verall outline">
  <p:cSld name="Overall outline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bab904ce24_0_20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Gill Sans"/>
              <a:buNone/>
              <a:defRPr sz="4000" b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g2bab904ce24_0_205"/>
          <p:cNvSpPr txBox="1"/>
          <p:nvPr/>
        </p:nvSpPr>
        <p:spPr>
          <a:xfrm>
            <a:off x="361999" y="5260932"/>
            <a:ext cx="2562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mpact"/>
                <a:ea typeface="Impact"/>
                <a:cs typeface="Impact"/>
                <a:sym typeface="Impact"/>
              </a:rPr>
              <a:t>2. Empower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1" name="Google Shape;81;g2bab904ce24_0_205"/>
          <p:cNvSpPr txBox="1"/>
          <p:nvPr/>
        </p:nvSpPr>
        <p:spPr>
          <a:xfrm>
            <a:off x="6112132" y="5231422"/>
            <a:ext cx="2466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mpact"/>
                <a:ea typeface="Impact"/>
                <a:cs typeface="Impact"/>
                <a:sym typeface="Impact"/>
              </a:rPr>
              <a:t>3. Participate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2" name="Google Shape;82;g2bab904ce24_0_205"/>
          <p:cNvSpPr txBox="1"/>
          <p:nvPr/>
        </p:nvSpPr>
        <p:spPr>
          <a:xfrm>
            <a:off x="381260" y="2409476"/>
            <a:ext cx="25095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mpact"/>
                <a:ea typeface="Impact"/>
                <a:cs typeface="Impact"/>
                <a:sym typeface="Impact"/>
              </a:rPr>
              <a:t>1. Prevent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pic>
        <p:nvPicPr>
          <p:cNvPr id="83" name="Google Shape;83;g2bab904ce24_0_205"/>
          <p:cNvPicPr preferRelativeResize="0"/>
          <p:nvPr/>
        </p:nvPicPr>
        <p:blipFill rotWithShape="1">
          <a:blip r:embed="rId2">
            <a:alphaModFix/>
          </a:blip>
          <a:srcRect b="59834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g2bab904ce24_0_205"/>
          <p:cNvPicPr preferRelativeResize="0"/>
          <p:nvPr/>
        </p:nvPicPr>
        <p:blipFill rotWithShape="1">
          <a:blip r:embed="rId2">
            <a:alphaModFix/>
          </a:blip>
          <a:srcRect b="59834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g2bab904ce24_0_205" descr="Εικόνα που περιέχει clipart, σύμβολο, καρτούν, λογότυπο&#10;&#10;Περιγραφή που δημιουργήθηκε αυτόματα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131635" y="365125"/>
            <a:ext cx="591924" cy="10593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Εικόνα 9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221" y="6482698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295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module other slide 1 column" type="obj">
  <p:cSld name="Submodule other slide 1 column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bab904ce24_0_214"/>
          <p:cNvSpPr txBox="1">
            <a:spLocks noGrp="1"/>
          </p:cNvSpPr>
          <p:nvPr>
            <p:ph type="title"/>
          </p:nvPr>
        </p:nvSpPr>
        <p:spPr>
          <a:xfrm>
            <a:off x="558000" y="1080000"/>
            <a:ext cx="11059800" cy="72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03864"/>
              </a:buClr>
              <a:buSzPts val="2400"/>
              <a:buFont typeface="Calibri"/>
              <a:buNone/>
              <a:defRPr sz="2400" b="1">
                <a:solidFill>
                  <a:srgbClr val="20386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g2bab904ce24_0_214"/>
          <p:cNvSpPr txBox="1">
            <a:spLocks noGrp="1"/>
          </p:cNvSpPr>
          <p:nvPr>
            <p:ph type="body" idx="1"/>
          </p:nvPr>
        </p:nvSpPr>
        <p:spPr>
          <a:xfrm>
            <a:off x="557999" y="2459736"/>
            <a:ext cx="11059800" cy="3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657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160"/>
              <a:buChar char="▪"/>
              <a:defRPr/>
            </a:lvl2pPr>
            <a:lvl3pPr marL="1371600" lvl="2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g2bab904ce24_0_214"/>
          <p:cNvSpPr txBox="1"/>
          <p:nvPr/>
        </p:nvSpPr>
        <p:spPr>
          <a:xfrm>
            <a:off x="0" y="98623"/>
            <a:ext cx="9717206" cy="535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highlight>
                  <a:srgbClr val="C01E24"/>
                </a:highlight>
                <a:uLnTx/>
                <a:uFillTx/>
                <a:latin typeface="Arial"/>
                <a:ea typeface="Arial"/>
                <a:cs typeface="Arial"/>
                <a:sym typeface="Arial"/>
              </a:rPr>
              <a:t> 1.3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</a:t>
            </a:r>
            <a:r>
              <a:rPr kumimoji="0" lang="el-GR" sz="1800" b="0" i="0" u="none" strike="noStrike" kern="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Calibri Light" panose="020F0302020204030204" pitchFamily="34" charset="0"/>
                <a:ea typeface="Arial"/>
                <a:cs typeface="Calibri Light" panose="020F0302020204030204" pitchFamily="34" charset="0"/>
                <a:sym typeface="Arial"/>
              </a:rPr>
              <a:t>Ευαισθητοποίηση σχετικά με τη σημασία της αυτοδιαχείρισης και των Εφαρμογών Υγείας 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Calibri Light" panose="020F0302020204030204" pitchFamily="34" charset="0"/>
              <a:ea typeface="Arial"/>
              <a:cs typeface="Calibri Light" panose="020F030202020403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454782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module Intro">
  <p:cSld name="Submodule Intro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bab904ce24_0_218"/>
          <p:cNvSpPr/>
          <p:nvPr/>
        </p:nvSpPr>
        <p:spPr>
          <a:xfrm>
            <a:off x="0" y="2218305"/>
            <a:ext cx="12192001" cy="3787362"/>
          </a:xfrm>
          <a:custGeom>
            <a:avLst/>
            <a:gdLst/>
            <a:ahLst/>
            <a:cxnLst/>
            <a:rect l="l" t="t" r="r" b="b"/>
            <a:pathLst>
              <a:path w="12192001" h="3787362" fill="none" extrusionOk="0">
                <a:moveTo>
                  <a:pt x="0" y="0"/>
                </a:moveTo>
                <a:cubicBezTo>
                  <a:pt x="5267857" y="115912"/>
                  <a:pt x="10534044" y="115906"/>
                  <a:pt x="12192001" y="0"/>
                </a:cubicBezTo>
                <a:cubicBezTo>
                  <a:pt x="12023287" y="884214"/>
                  <a:pt x="12337058" y="2861203"/>
                  <a:pt x="12192001" y="3787362"/>
                </a:cubicBezTo>
                <a:cubicBezTo>
                  <a:pt x="6856763" y="3858406"/>
                  <a:pt x="3552369" y="3797966"/>
                  <a:pt x="0" y="3787362"/>
                </a:cubicBezTo>
                <a:cubicBezTo>
                  <a:pt x="-168955" y="3245399"/>
                  <a:pt x="-23238" y="1332813"/>
                  <a:pt x="0" y="0"/>
                </a:cubicBezTo>
                <a:close/>
              </a:path>
              <a:path w="12192001" h="3787362" extrusionOk="0">
                <a:moveTo>
                  <a:pt x="0" y="0"/>
                </a:moveTo>
                <a:cubicBezTo>
                  <a:pt x="4883943" y="25039"/>
                  <a:pt x="6582665" y="-133"/>
                  <a:pt x="12192001" y="0"/>
                </a:cubicBezTo>
                <a:cubicBezTo>
                  <a:pt x="12322435" y="1274441"/>
                  <a:pt x="12072005" y="3367144"/>
                  <a:pt x="12192001" y="3787362"/>
                </a:cubicBezTo>
                <a:cubicBezTo>
                  <a:pt x="10180307" y="3658891"/>
                  <a:pt x="3276446" y="3637757"/>
                  <a:pt x="0" y="3787362"/>
                </a:cubicBezTo>
                <a:cubicBezTo>
                  <a:pt x="-18279" y="2559161"/>
                  <a:pt x="166913" y="1839966"/>
                  <a:pt x="0" y="0"/>
                </a:cubicBezTo>
                <a:close/>
              </a:path>
            </a:pathLst>
          </a:custGeom>
          <a:solidFill>
            <a:srgbClr val="DDE0E5"/>
          </a:solidFill>
          <a:ln>
            <a:noFill/>
          </a:ln>
          <a:effectLst>
            <a:outerShdw blurRad="40000" dist="23000" dir="5400000" rotWithShape="0">
              <a:srgbClr val="808080">
                <a:alpha val="349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1714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g2bab904ce24_0_218"/>
          <p:cNvSpPr txBox="1">
            <a:spLocks noGrp="1"/>
          </p:cNvSpPr>
          <p:nvPr>
            <p:ph type="title"/>
          </p:nvPr>
        </p:nvSpPr>
        <p:spPr>
          <a:xfrm>
            <a:off x="558000" y="1080000"/>
            <a:ext cx="10515600" cy="61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1E24"/>
              </a:buClr>
              <a:buSzPts val="2200"/>
              <a:buFont typeface="Calibri"/>
              <a:buNone/>
              <a:defRPr sz="2200">
                <a:solidFill>
                  <a:srgbClr val="C01E2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g2bab904ce24_0_218"/>
          <p:cNvSpPr txBox="1">
            <a:spLocks noGrp="1"/>
          </p:cNvSpPr>
          <p:nvPr>
            <p:ph type="body" idx="1"/>
          </p:nvPr>
        </p:nvSpPr>
        <p:spPr>
          <a:xfrm>
            <a:off x="558000" y="2218304"/>
            <a:ext cx="7872900" cy="3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83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200"/>
              <a:buFont typeface="Noto Sans Symbols"/>
              <a:buChar char="✔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9624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640"/>
              <a:buFont typeface="Noto Sans Symbols"/>
              <a:buChar char="✔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Noto Sans Symbols"/>
              <a:buChar char="✔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Noto Sans Symbols"/>
              <a:buChar char="✔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Noto Sans Symbols"/>
              <a:buChar char="✔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95" name="Google Shape;95;g2bab904ce24_0_218"/>
          <p:cNvPicPr preferRelativeResize="0"/>
          <p:nvPr/>
        </p:nvPicPr>
        <p:blipFill rotWithShape="1">
          <a:blip r:embed="rId2">
            <a:alphaModFix/>
          </a:blip>
          <a:srcRect b="59834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g2bab904ce24_0_218" descr="Εικόνα που περιέχει clipart, σύμβολο, καρτούν, λογότυπο&#10;&#10;Περιγραφή που δημιουργήθηκε αυτόματα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11652422" y="61782"/>
            <a:ext cx="473524" cy="8278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723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 Unit">
  <p:cSld name="Intro Unit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bab904ce24_0_225"/>
          <p:cNvSpPr txBox="1">
            <a:spLocks noGrp="1"/>
          </p:cNvSpPr>
          <p:nvPr>
            <p:ph type="title"/>
          </p:nvPr>
        </p:nvSpPr>
        <p:spPr>
          <a:xfrm>
            <a:off x="558000" y="1079999"/>
            <a:ext cx="10515600" cy="8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03864"/>
              </a:buClr>
              <a:buSzPts val="3600"/>
              <a:buFont typeface="Calibri"/>
              <a:buNone/>
              <a:defRPr sz="3600" b="1">
                <a:solidFill>
                  <a:srgbClr val="20386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g2bab904ce24_0_225"/>
          <p:cNvSpPr txBox="1">
            <a:spLocks noGrp="1"/>
          </p:cNvSpPr>
          <p:nvPr>
            <p:ph type="body" idx="1"/>
          </p:nvPr>
        </p:nvSpPr>
        <p:spPr>
          <a:xfrm>
            <a:off x="558000" y="2160000"/>
            <a:ext cx="5157900" cy="50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 sz="18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  <a:defRPr sz="2000" b="1"/>
            </a:lvl2pPr>
            <a:lvl3pPr marL="1371600" lvl="2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1" name="Google Shape;101;g2bab904ce24_0_225"/>
          <p:cNvSpPr txBox="1">
            <a:spLocks noGrp="1"/>
          </p:cNvSpPr>
          <p:nvPr>
            <p:ph type="body" idx="2"/>
          </p:nvPr>
        </p:nvSpPr>
        <p:spPr>
          <a:xfrm>
            <a:off x="558000" y="2687950"/>
            <a:ext cx="105156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83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2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9624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64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556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0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556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0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556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000"/>
              <a:buChar char="▪"/>
              <a:defRPr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02" name="Google Shape;102;g2bab904ce24_0_225"/>
          <p:cNvPicPr preferRelativeResize="0"/>
          <p:nvPr/>
        </p:nvPicPr>
        <p:blipFill rotWithShape="1">
          <a:blip r:embed="rId2">
            <a:alphaModFix/>
          </a:blip>
          <a:srcRect b="59834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g2bab904ce24_0_225" descr="Εικόνα που περιέχει clipart, σύμβολο, καρτούν, λογότυπο&#10;&#10;Περιγραφή που δημιουργήθηκε αυτόματα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11652422" y="61782"/>
            <a:ext cx="473524" cy="8278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5196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r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7970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  <p:pic>
        <p:nvPicPr>
          <p:cNvPr id="9" name="Εικόνα 8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221" y="6482698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99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85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arting slide">
  <p:cSld name="Starting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4" descr="C:\Users\Georgia-Work\AppData\Roaming\Skype\georgia.aristidou\media_messaging\media_cache\^DD49E969C8C275A0BF0095F3F01442BBA23C6B6D6D2A977CE4^pimgpsh_fullsize_distr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371295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50196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bab904ce24_0_19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03864"/>
              </a:buClr>
              <a:buSzPts val="4400"/>
              <a:buFont typeface="Calibri"/>
              <a:buNone/>
              <a:defRPr sz="4400" b="1" i="0" u="none" strike="noStrike" cap="none">
                <a:solidFill>
                  <a:srgbClr val="20386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2" name="Google Shape;72;g2bab904ce24_0_197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83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20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624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64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g2bab904ce24_0_19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g2bab904ce24_0_19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g2bab904ce24_0_19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7436642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49" r:id="rId6"/>
    <p:sldLayoutId id="2147483660" r:id="rId7"/>
    <p:sldLayoutId id="2147483662" r:id="rId8"/>
  </p:sldLayoutIdLst>
  <p:timing>
    <p:tnLst>
      <p:par>
        <p:cTn id="1" dur="indefinite" restart="never" nodeType="tmRoot"/>
      </p:par>
    </p:tnLst>
  </p:timing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03864"/>
              </a:buClr>
              <a:buSzPts val="4400"/>
              <a:buFont typeface="Calibri"/>
              <a:buNone/>
              <a:defRPr sz="4400" b="1" i="0" u="none" strike="noStrike" cap="none">
                <a:solidFill>
                  <a:srgbClr val="20386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33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83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20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624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64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1E24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7824363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</p:sldLayoutIdLst>
  <p:timing>
    <p:tnLst>
      <p:par>
        <p:cTn id="1" dur="indefinite" restart="never" nodeType="tmRoot"/>
      </p:par>
    </p:tnLst>
  </p:timing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hyperlink" Target="http://www.connexions.gr/" TargetMode="External"/><Relationship Id="rId18" Type="http://schemas.openxmlformats.org/officeDocument/2006/relationships/image" Target="../media/image18.png"/><Relationship Id="rId3" Type="http://schemas.openxmlformats.org/officeDocument/2006/relationships/image" Target="../media/image11.jpeg"/><Relationship Id="rId7" Type="http://schemas.openxmlformats.org/officeDocument/2006/relationships/image" Target="../media/image13.jpeg"/><Relationship Id="rId12" Type="http://schemas.openxmlformats.org/officeDocument/2006/relationships/hyperlink" Target="https://www.media-k.eu/" TargetMode="External"/><Relationship Id="rId17" Type="http://schemas.openxmlformats.org/officeDocument/2006/relationships/hyperlink" Target="http://www.resetcy.com/" TargetMode="External"/><Relationship Id="rId2" Type="http://schemas.openxmlformats.org/officeDocument/2006/relationships/notesSlide" Target="../notesSlides/notesSlide2.xml"/><Relationship Id="rId16" Type="http://schemas.openxmlformats.org/officeDocument/2006/relationships/hyperlink" Target="http://www.amsed.fr/" TargetMode="External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5.jpeg"/><Relationship Id="rId5" Type="http://schemas.openxmlformats.org/officeDocument/2006/relationships/image" Target="../media/image12.jpeg"/><Relationship Id="rId15" Type="http://schemas.openxmlformats.org/officeDocument/2006/relationships/image" Target="../media/image17.png"/><Relationship Id="rId10" Type="http://schemas.openxmlformats.org/officeDocument/2006/relationships/hyperlink" Target="http://www.uv.es/" TargetMode="External"/><Relationship Id="rId19" Type="http://schemas.openxmlformats.org/officeDocument/2006/relationships/image" Target="../media/image19.jpg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4.jpeg"/><Relationship Id="rId1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"/>
          <p:cNvSpPr txBox="1"/>
          <p:nvPr/>
        </p:nvSpPr>
        <p:spPr>
          <a:xfrm>
            <a:off x="3645160" y="3211606"/>
            <a:ext cx="8479084" cy="20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>
              <a:lnSpc>
                <a:spcPct val="90000"/>
              </a:lnSpc>
              <a:buClr>
                <a:srgbClr val="C00000"/>
              </a:buClr>
              <a:buSzPts val="3400"/>
            </a:pPr>
            <a:r>
              <a:rPr lang="el-GR" sz="3400" b="1" dirty="0">
                <a:solidFill>
                  <a:srgbClr val="C00000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  <a:sym typeface="Calibri"/>
              </a:rPr>
              <a:t>Ενότητα</a:t>
            </a:r>
            <a:r>
              <a:rPr lang="en-US" sz="3400" b="1" dirty="0">
                <a:solidFill>
                  <a:srgbClr val="C00000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  <a:sym typeface="Calibri"/>
              </a:rPr>
              <a:t> 1  - </a:t>
            </a:r>
            <a:r>
              <a:rPr lang="el-GR" sz="3400" b="1" dirty="0">
                <a:solidFill>
                  <a:srgbClr val="C00000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  <a:sym typeface="Calibri"/>
              </a:rPr>
              <a:t>Συνεδρία Αυτοδιδασκαλίας </a:t>
            </a:r>
            <a:r>
              <a:rPr lang="en-US" sz="2400" b="1" dirty="0">
                <a:solidFill>
                  <a:srgbClr val="C00000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  <a:sym typeface="Calibri"/>
              </a:rPr>
              <a:t>(1.3)</a:t>
            </a:r>
            <a:r>
              <a:rPr lang="en-US" sz="3400" b="1" dirty="0">
                <a:solidFill>
                  <a:schemeClr val="dk1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  <a:sym typeface="Calibri"/>
              </a:rPr>
              <a:t/>
            </a:r>
            <a:br>
              <a:rPr lang="en-US" sz="3400" b="1" dirty="0">
                <a:solidFill>
                  <a:schemeClr val="dk1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  <a:sym typeface="Calibri"/>
              </a:rPr>
            </a:br>
            <a:r>
              <a:rPr lang="el-GR" sz="4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Ε</a:t>
            </a:r>
            <a:r>
              <a:rPr lang="el-GR" sz="4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υαισθητοποίηση σχετικά με τη σημασία της αυτοδιαχείρισης και των Εφαρμογών </a:t>
            </a:r>
            <a:r>
              <a:rPr lang="el-GR" sz="4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Υ</a:t>
            </a:r>
            <a:r>
              <a:rPr lang="el-GR" sz="4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γείας 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 dirty="0">
              <a:solidFill>
                <a:srgbClr val="000000"/>
              </a:solidFill>
              <a:latin typeface="Calibri Light" panose="020F0302020204030204" pitchFamily="34" charset="0"/>
              <a:cs typeface="Calibri Light" panose="020F0302020204030204" pitchFamily="34" charset="0"/>
              <a:sym typeface="Arial"/>
            </a:endParaRPr>
          </a:p>
        </p:txBody>
      </p:sp>
      <p:sp>
        <p:nvSpPr>
          <p:cNvPr id="121" name="Google Shape;121;p1"/>
          <p:cNvSpPr/>
          <p:nvPr/>
        </p:nvSpPr>
        <p:spPr>
          <a:xfrm>
            <a:off x="-2" y="443330"/>
            <a:ext cx="722400" cy="868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1"/>
          <p:cNvSpPr/>
          <p:nvPr/>
        </p:nvSpPr>
        <p:spPr>
          <a:xfrm>
            <a:off x="2609" y="1279151"/>
            <a:ext cx="722400" cy="868200"/>
          </a:xfrm>
          <a:prstGeom prst="rect">
            <a:avLst/>
          </a:prstGeom>
          <a:solidFill>
            <a:srgbClr val="DDE0E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2400" b="0" i="0" u="none" strike="noStrike" cap="non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1"/>
          <p:cNvSpPr/>
          <p:nvPr/>
        </p:nvSpPr>
        <p:spPr>
          <a:xfrm>
            <a:off x="-56" y="2073918"/>
            <a:ext cx="722400" cy="868200"/>
          </a:xfrm>
          <a:prstGeom prst="rect">
            <a:avLst/>
          </a:prstGeom>
          <a:solidFill>
            <a:srgbClr val="DDE0E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2400" b="0" i="0" u="none" strike="noStrike" cap="non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"/>
          <p:cNvSpPr/>
          <p:nvPr/>
        </p:nvSpPr>
        <p:spPr>
          <a:xfrm>
            <a:off x="-2" y="2942374"/>
            <a:ext cx="722400" cy="868200"/>
          </a:xfrm>
          <a:prstGeom prst="rect">
            <a:avLst/>
          </a:prstGeom>
          <a:solidFill>
            <a:srgbClr val="DDE0E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2400" b="0" i="0" u="none" strike="noStrike" cap="non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"/>
          <p:cNvSpPr/>
          <p:nvPr/>
        </p:nvSpPr>
        <p:spPr>
          <a:xfrm>
            <a:off x="1655" y="3808337"/>
            <a:ext cx="722400" cy="868200"/>
          </a:xfrm>
          <a:prstGeom prst="rect">
            <a:avLst/>
          </a:prstGeom>
          <a:solidFill>
            <a:srgbClr val="DDE0E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2400" b="0" i="0" u="none" strike="noStrike" cap="non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6" name="Google Shape;126;p1" descr="Εικόνα που περιέχει κείμενο, γραμματοσειρά, λογότυπο, γραφικά&#10;&#10;Περιγραφή που δημιουργήθηκε αυτόματα"/>
          <p:cNvPicPr preferRelativeResize="0"/>
          <p:nvPr/>
        </p:nvPicPr>
        <p:blipFill rotWithShape="1">
          <a:blip r:embed="rId3">
            <a:alphaModFix/>
          </a:blip>
          <a:srcRect l="19107"/>
          <a:stretch/>
        </p:blipFill>
        <p:spPr>
          <a:xfrm>
            <a:off x="3857231" y="1044315"/>
            <a:ext cx="6563498" cy="2084244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1"/>
          <p:cNvSpPr txBox="1"/>
          <p:nvPr/>
        </p:nvSpPr>
        <p:spPr>
          <a:xfrm>
            <a:off x="4209093" y="2763744"/>
            <a:ext cx="6094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ABC7F1"/>
                </a:solidFill>
                <a:latin typeface="Calibri"/>
                <a:ea typeface="Calibri"/>
                <a:cs typeface="Calibri"/>
                <a:sym typeface="Calibri"/>
              </a:rPr>
              <a:t>https://apps4health.eu/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8" name="Google Shape;128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8250" y="6031151"/>
            <a:ext cx="12191695" cy="8695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718231" y="6316337"/>
            <a:ext cx="1406013" cy="4921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1"/>
          <p:cNvPicPr preferRelativeResize="0"/>
          <p:nvPr/>
        </p:nvPicPr>
        <p:blipFill rotWithShape="1">
          <a:blip r:embed="rId4">
            <a:alphaModFix/>
          </a:blip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1" descr="Εικόνα που περιέχει clipart, σύμβολο, καρτούν, λογότυπο&#10;&#10;Περιγραφή που δημιουργήθηκε αυτόματα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888851" y="1620324"/>
            <a:ext cx="1612800" cy="2886434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1"/>
          <p:cNvSpPr/>
          <p:nvPr/>
        </p:nvSpPr>
        <p:spPr>
          <a:xfrm>
            <a:off x="728788" y="943600"/>
            <a:ext cx="713400" cy="875100"/>
          </a:xfrm>
          <a:prstGeom prst="rect">
            <a:avLst/>
          </a:prstGeom>
          <a:solidFill>
            <a:srgbClr val="DDE0E5"/>
          </a:solidFill>
          <a:ln w="127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endParaRPr sz="2400" b="0" i="0" u="none" strike="noStrike" cap="non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"/>
          <p:cNvSpPr/>
          <p:nvPr/>
        </p:nvSpPr>
        <p:spPr>
          <a:xfrm>
            <a:off x="721550" y="1785950"/>
            <a:ext cx="713400" cy="875100"/>
          </a:xfrm>
          <a:prstGeom prst="rect">
            <a:avLst/>
          </a:prstGeom>
          <a:solidFill>
            <a:srgbClr val="DDE0E5"/>
          </a:solidFill>
          <a:ln w="127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 sz="2400" b="0" i="0" u="none" strike="noStrike" cap="non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"/>
          <p:cNvSpPr/>
          <p:nvPr/>
        </p:nvSpPr>
        <p:spPr>
          <a:xfrm>
            <a:off x="728735" y="2586925"/>
            <a:ext cx="713400" cy="875100"/>
          </a:xfrm>
          <a:prstGeom prst="rect">
            <a:avLst/>
          </a:prstGeom>
          <a:solidFill>
            <a:srgbClr val="DDE0E5"/>
          </a:solidFill>
          <a:ln w="127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endParaRPr sz="2400" b="0" i="0" u="none" strike="noStrike" cap="non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"/>
          <p:cNvSpPr/>
          <p:nvPr/>
        </p:nvSpPr>
        <p:spPr>
          <a:xfrm>
            <a:off x="728788" y="3462165"/>
            <a:ext cx="713400" cy="875100"/>
          </a:xfrm>
          <a:prstGeom prst="rect">
            <a:avLst/>
          </a:prstGeom>
          <a:solidFill>
            <a:srgbClr val="DDE0E5"/>
          </a:solidFill>
          <a:ln w="127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endParaRPr sz="2400" b="0" i="0" u="none" strike="noStrike" cap="none" dirty="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"/>
          <p:cNvSpPr/>
          <p:nvPr/>
        </p:nvSpPr>
        <p:spPr>
          <a:xfrm>
            <a:off x="730425" y="4334893"/>
            <a:ext cx="713400" cy="875100"/>
          </a:xfrm>
          <a:prstGeom prst="rect">
            <a:avLst/>
          </a:prstGeom>
          <a:solidFill>
            <a:srgbClr val="DDE0E5"/>
          </a:solidFill>
          <a:ln w="127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endParaRPr sz="2400" b="0" i="0" u="none" strike="noStrike" cap="none" dirty="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"/>
          <p:cNvSpPr/>
          <p:nvPr/>
        </p:nvSpPr>
        <p:spPr>
          <a:xfrm>
            <a:off x="510" y="4675144"/>
            <a:ext cx="722400" cy="868200"/>
          </a:xfrm>
          <a:prstGeom prst="rect">
            <a:avLst/>
          </a:prstGeom>
          <a:solidFill>
            <a:srgbClr val="DDE0E5"/>
          </a:solidFill>
          <a:ln w="127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SzPts val="2400"/>
            </a:pPr>
            <a:r>
              <a:rPr lang="en-US" sz="2400" dirty="0">
                <a:solidFill>
                  <a:srgbClr val="F2F2F2"/>
                </a:solidFill>
                <a:latin typeface="Calibri"/>
                <a:cs typeface="Calibri"/>
                <a:sym typeface="Calibri"/>
              </a:rPr>
              <a:t>6</a:t>
            </a:r>
            <a:endParaRPr sz="2400" dirty="0">
              <a:solidFill>
                <a:srgbClr val="F2F2F2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22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2794000" y="6474835"/>
            <a:ext cx="8063225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Με τη χρηματοδότηση της Ευρωπαϊκής Ένωσης. Ωστόσο, οι απόψεις και οι γνώμες που εκφράζονται είναι αποκλειστικά των δημιουργών και δεν αντανακλούν κατ' ανάγκη τις απόψεις και τις γνώμες της Ευρωπαϊκής Ένωσης ή του Ευρωπαϊκού Εκτελεστικού Οργανισμού Εκπαίδευσης και Πολιτισμού (EACEA). Ούτε η Ευρωπαϊκή Ένωση ούτε ο EACEA μπορούν να θεωρηθούν υπεύθυνοι γι' αυτές.</a:t>
            </a:r>
          </a:p>
        </p:txBody>
      </p:sp>
      <p:pic>
        <p:nvPicPr>
          <p:cNvPr id="23" name="Εικόνα 22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14599"/>
            <a:ext cx="1961727" cy="3683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800" b="1" dirty="0">
                <a:solidFill>
                  <a:srgbClr val="203864"/>
                </a:solidFill>
                <a:latin typeface="+mn-lt"/>
              </a:rPr>
              <a:t>Εταίροι</a:t>
            </a: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 GELSENKIRCHEN,</a:t>
              </a:r>
              <a:b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</a:p>
            <a:p>
              <a:pPr algn="ctr" fontAlgn="base"/>
              <a:r>
                <a:rPr lang="de-DE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GELSENKIRCHEN, GERMANY</a:t>
              </a: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DE EMPRESAS Y</a:t>
              </a:r>
              <a:b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HUMANOS, S.L.</a:t>
              </a:r>
            </a:p>
            <a:p>
              <a:pPr algn="ctr" fontAlgn="base"/>
              <a:r>
                <a:rPr lang="es-E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SPAIN</a:t>
              </a:r>
            </a:p>
            <a:p>
              <a:pPr algn="ctr" fontAlgn="base"/>
              <a:r>
                <a:rPr lang="es-E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>ATHENS, GREECE</a:t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29933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UNIVERSITAT DE VALENCIA</a:t>
              </a:r>
            </a:p>
            <a:p>
              <a:pPr algn="ctr" fontAlgn="base"/>
              <a:r>
                <a:rPr lang="es-ES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SPAIN</a:t>
              </a: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92961"/>
            <a:chOff x="4517932" y="3531206"/>
            <a:chExt cx="2543175" cy="1592961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824413" y="4570169"/>
              <a:ext cx="2037497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GmbH</a:t>
              </a:r>
            </a:p>
            <a:p>
              <a:pPr algn="ctr" fontAlgn="base"/>
              <a:r>
                <a:rPr lang="nn-NO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Bad Mergentheim, GERMANY</a:t>
              </a:r>
            </a:p>
            <a:p>
              <a:pPr algn="ctr" fontAlgn="base"/>
              <a:r>
                <a:rPr lang="nn-NO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CONNEXIONS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ATHENS, GREECE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3"/>
              </a:rPr>
              <a:t>www.connexions.gr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5662539" y="55515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STRASBOURG, FRANCE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6"/>
              </a:rPr>
              <a:t>www.amse</a:t>
            </a:r>
            <a:r>
              <a:rPr lang="el-GR" sz="1100" dirty="0">
                <a:solidFill>
                  <a:srgbClr val="D71920"/>
                </a:solidFill>
                <a:latin typeface="Roboto" panose="02000000000000000000" pitchFamily="2" charset="0"/>
                <a:hlinkClick r:id="rId16"/>
              </a:rPr>
              <a:t>Δ.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6"/>
              </a:rPr>
              <a:t>fr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2994706" y="54947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CYPRUS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7"/>
              </a:rPr>
              <a:t>www.resetcy.com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62B15278-B3B1-4441-49D1-1E5070FDB056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50" y="1608940"/>
            <a:ext cx="2543175" cy="103822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8487AA3-D374-17D8-7600-1C465748AD49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2949707" y="1129701"/>
            <a:ext cx="1971950" cy="223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9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>
            <a:extLst>
              <a:ext uri="{FF2B5EF4-FFF2-40B4-BE49-F238E27FC236}">
                <a16:creationId xmlns:a16="http://schemas.microsoft.com/office/drawing/2014/main" id="{E2D38E87-33DB-46E9-933D-FDECBD945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l-GR" sz="5400" dirty="0"/>
              <a:t>Συνεδρία Αυτοδιδασκαλίας</a:t>
            </a:r>
            <a:r>
              <a:rPr lang="en-US" sz="5400" dirty="0"/>
              <a:t>:  </a:t>
            </a:r>
            <a:r>
              <a:rPr lang="el-GR" sz="5400" dirty="0"/>
              <a:t>Περιεχόμενο</a:t>
            </a:r>
          </a:p>
        </p:txBody>
      </p:sp>
      <p:pic>
        <p:nvPicPr>
          <p:cNvPr id="18" name="Εικόνα 17">
            <a:extLst>
              <a:ext uri="{FF2B5EF4-FFF2-40B4-BE49-F238E27FC236}">
                <a16:creationId xmlns:a16="http://schemas.microsoft.com/office/drawing/2014/main" id="{3AE1B409-01AB-8B54-F592-C862F4DA856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00FF1A-B048-1782-B343-A99D04F3B146}"/>
              </a:ext>
            </a:extLst>
          </p:cNvPr>
          <p:cNvSpPr txBox="1"/>
          <p:nvPr/>
        </p:nvSpPr>
        <p:spPr>
          <a:xfrm>
            <a:off x="1434184" y="2196661"/>
            <a:ext cx="4431594" cy="461665"/>
          </a:xfrm>
          <a:prstGeom prst="rect">
            <a:avLst/>
          </a:prstGeom>
          <a:solidFill>
            <a:srgbClr val="DDE0E5"/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1. </a:t>
            </a:r>
            <a:r>
              <a:rPr lang="el-GR" sz="2400" dirty="0"/>
              <a:t>Κουίζ και </a:t>
            </a:r>
            <a:r>
              <a:rPr lang="el-GR" sz="2400" dirty="0" err="1"/>
              <a:t>Αυτοαξιολόγηση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81108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Ποιος είναι ο κύριος στόχος του προγράμματος </a:t>
            </a:r>
            <a:r>
              <a:rPr lang="en-US" sz="2000" b="1" dirty="0">
                <a:solidFill>
                  <a:srgbClr val="203864"/>
                </a:solidFill>
              </a:rPr>
              <a:t>MIG-HEALTH APPS</a:t>
            </a:r>
            <a:r>
              <a:rPr lang="el-GR" sz="2000" b="1" dirty="0">
                <a:solidFill>
                  <a:srgbClr val="203864"/>
                </a:solidFill>
              </a:rPr>
              <a:t>;</a:t>
            </a: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D5E63C17-BD03-4222-BC8D-E1F551A4DD54}"/>
              </a:ext>
            </a:extLst>
          </p:cNvPr>
          <p:cNvSpPr txBox="1"/>
          <p:nvPr/>
        </p:nvSpPr>
        <p:spPr>
          <a:xfrm>
            <a:off x="2112607" y="1987414"/>
            <a:ext cx="2526654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l-GR" sz="1400" b="1" i="1" dirty="0"/>
              <a:t>Μία απάντηση είναι σωστή</a:t>
            </a:r>
            <a:r>
              <a:rPr lang="en-US" sz="1400" b="1" i="1" dirty="0"/>
              <a:t>!</a:t>
            </a:r>
            <a:endParaRPr lang="el-GR" sz="1400" b="1" i="1" dirty="0" err="1"/>
          </a:p>
        </p:txBody>
      </p:sp>
      <p:sp>
        <p:nvSpPr>
          <p:cNvPr id="14" name="Ορθογώνιο 11">
            <a:extLst>
              <a:ext uri="{FF2B5EF4-FFF2-40B4-BE49-F238E27FC236}">
                <a16:creationId xmlns:a16="http://schemas.microsoft.com/office/drawing/2014/main" id="{9EB6C1A6-A707-37F2-53A5-9DF59DADD172}"/>
              </a:ext>
            </a:extLst>
          </p:cNvPr>
          <p:cNvSpPr/>
          <p:nvPr/>
        </p:nvSpPr>
        <p:spPr>
          <a:xfrm>
            <a:off x="5872161" y="3121161"/>
            <a:ext cx="3631761" cy="204422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Στόχος των MIG-HEALTH APPS είναι να ενισχύσει τις ικανότητες των μεταναστών όσον αφορά τη χρήση εφαρμογών υγείας.</a:t>
            </a:r>
          </a:p>
        </p:txBody>
      </p:sp>
      <p:sp>
        <p:nvSpPr>
          <p:cNvPr id="2" name="Ορθογώνιο 4">
            <a:extLst>
              <a:ext uri="{FF2B5EF4-FFF2-40B4-BE49-F238E27FC236}">
                <a16:creationId xmlns:a16="http://schemas.microsoft.com/office/drawing/2014/main" id="{AF3AB076-ECE7-19FD-E920-A76EBD7DC311}"/>
              </a:ext>
            </a:extLst>
          </p:cNvPr>
          <p:cNvSpPr/>
          <p:nvPr/>
        </p:nvSpPr>
        <p:spPr>
          <a:xfrm>
            <a:off x="2010432" y="3121161"/>
            <a:ext cx="3505200" cy="204422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Στόχος του MIG-HEALTH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APPS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είναι να υποδείξει στους μετανάστες ευκαιρίες κατάρτισης σε διάφορες γλώσσες.</a:t>
            </a:r>
          </a:p>
        </p:txBody>
      </p:sp>
    </p:spTree>
    <p:extLst>
      <p:ext uri="{BB962C8B-B14F-4D97-AF65-F5344CB8AC3E}">
        <p14:creationId xmlns:p14="http://schemas.microsoft.com/office/powerpoint/2010/main" val="648647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12607" y="967333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Οι εφαρμογές υγείας δύνανται να συντελέσουν στην...</a:t>
            </a:r>
          </a:p>
        </p:txBody>
      </p:sp>
      <p:sp>
        <p:nvSpPr>
          <p:cNvPr id="11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096000" y="25143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  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Ενίσχυση της αυτονομίας των ασθενών</a:t>
            </a:r>
          </a:p>
        </p:txBody>
      </p:sp>
      <p:sp>
        <p:nvSpPr>
          <p:cNvPr id="12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3896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Γ.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Βελτίωση ή στον έλεγχο της υγείας</a:t>
            </a: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D5E63C17-BD03-4222-BC8D-E1F551A4DD54}"/>
              </a:ext>
            </a:extLst>
          </p:cNvPr>
          <p:cNvSpPr txBox="1"/>
          <p:nvPr/>
        </p:nvSpPr>
        <p:spPr>
          <a:xfrm>
            <a:off x="2112607" y="1987414"/>
            <a:ext cx="2526654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l-GR" sz="1400" b="1" i="1" dirty="0"/>
              <a:t>Μία απάντηση είναι σωστή</a:t>
            </a:r>
            <a:r>
              <a:rPr lang="en-US" sz="1400" b="1" i="1" dirty="0"/>
              <a:t>!</a:t>
            </a:r>
            <a:endParaRPr lang="el-GR" sz="1400" b="1" i="1" dirty="0" err="1"/>
          </a:p>
        </p:txBody>
      </p:sp>
      <p:sp>
        <p:nvSpPr>
          <p:cNvPr id="2" name="Ορθογώνιο 11">
            <a:extLst>
              <a:ext uri="{FF2B5EF4-FFF2-40B4-BE49-F238E27FC236}">
                <a16:creationId xmlns:a16="http://schemas.microsoft.com/office/drawing/2014/main" id="{7C775E78-6998-05DB-2F40-6BAC787867D6}"/>
              </a:ext>
            </a:extLst>
          </p:cNvPr>
          <p:cNvSpPr/>
          <p:nvPr/>
        </p:nvSpPr>
        <p:spPr>
          <a:xfrm>
            <a:off x="6096000" y="3738962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Δ.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Όλες οι απαντήσεις είναι σωστές</a:t>
            </a:r>
          </a:p>
        </p:txBody>
      </p:sp>
      <p:sp>
        <p:nvSpPr>
          <p:cNvPr id="3" name="Ορθογώνιο 4">
            <a:extLst>
              <a:ext uri="{FF2B5EF4-FFF2-40B4-BE49-F238E27FC236}">
                <a16:creationId xmlns:a16="http://schemas.microsoft.com/office/drawing/2014/main" id="{C3029E66-A878-6AD0-A393-01CCF1B129C7}"/>
              </a:ext>
            </a:extLst>
          </p:cNvPr>
          <p:cNvSpPr/>
          <p:nvPr/>
        </p:nvSpPr>
        <p:spPr>
          <a:xfrm>
            <a:off x="2105025" y="2490622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Προώθηση της υγείας</a:t>
            </a:r>
          </a:p>
        </p:txBody>
      </p:sp>
    </p:spTree>
    <p:extLst>
      <p:ext uri="{BB962C8B-B14F-4D97-AF65-F5344CB8AC3E}">
        <p14:creationId xmlns:p14="http://schemas.microsoft.com/office/powerpoint/2010/main" val="3488791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Τι θα βρούμε στο εκπαιδευτικό πρόγραμμα </a:t>
            </a:r>
            <a:r>
              <a:rPr lang="en-US" sz="2000" b="1" dirty="0">
                <a:solidFill>
                  <a:srgbClr val="203864"/>
                </a:solidFill>
              </a:rPr>
              <a:t>MIG HEALTH APPS</a:t>
            </a:r>
            <a:r>
              <a:rPr lang="el-GR" sz="2000" b="1" dirty="0">
                <a:solidFill>
                  <a:srgbClr val="203864"/>
                </a:solidFill>
              </a:rPr>
              <a:t>;</a:t>
            </a:r>
          </a:p>
        </p:txBody>
      </p:sp>
      <p:sp>
        <p:nvSpPr>
          <p:cNvPr id="11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  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Βιβλία με δυνατότητα λήψης</a:t>
            </a:r>
          </a:p>
        </p:txBody>
      </p:sp>
      <p:sp>
        <p:nvSpPr>
          <p:cNvPr id="12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Γ.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Εργαλεία επεξεργασίας φωτογραφιών</a:t>
            </a: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D5E63C17-BD03-4222-BC8D-E1F551A4DD54}"/>
              </a:ext>
            </a:extLst>
          </p:cNvPr>
          <p:cNvSpPr txBox="1"/>
          <p:nvPr/>
        </p:nvSpPr>
        <p:spPr>
          <a:xfrm>
            <a:off x="2112607" y="1987414"/>
            <a:ext cx="2526654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l-GR" sz="1400" b="1" i="1" dirty="0"/>
              <a:t>Μία απάντηση είναι σωστή</a:t>
            </a:r>
            <a:r>
              <a:rPr lang="en-US" sz="1400" b="1" i="1" dirty="0"/>
              <a:t>!</a:t>
            </a:r>
            <a:endParaRPr lang="el-GR" sz="1400" b="1" i="1" dirty="0" err="1"/>
          </a:p>
        </p:txBody>
      </p:sp>
      <p:sp>
        <p:nvSpPr>
          <p:cNvPr id="2" name="Ορθογώνιο 11">
            <a:extLst>
              <a:ext uri="{FF2B5EF4-FFF2-40B4-BE49-F238E27FC236}">
                <a16:creationId xmlns:a16="http://schemas.microsoft.com/office/drawing/2014/main" id="{CBE488A1-C41E-E593-6BCE-796BF4849DB0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Δ.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Εφαρμογές Υγείας</a:t>
            </a:r>
          </a:p>
        </p:txBody>
      </p:sp>
      <p:sp>
        <p:nvSpPr>
          <p:cNvPr id="3" name="Ορθογώνιο 4">
            <a:extLst>
              <a:ext uri="{FF2B5EF4-FFF2-40B4-BE49-F238E27FC236}">
                <a16:creationId xmlns:a16="http://schemas.microsoft.com/office/drawing/2014/main" id="{03356001-CE8E-EAF9-950E-23C0A2D3DCA2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  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Παιχνίδια</a:t>
            </a:r>
          </a:p>
        </p:txBody>
      </p:sp>
    </p:spTree>
    <p:extLst>
      <p:ext uri="{BB962C8B-B14F-4D97-AF65-F5344CB8AC3E}">
        <p14:creationId xmlns:p14="http://schemas.microsoft.com/office/powerpoint/2010/main" val="737322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Ποια από τις παρακάτω απαντήσεις είναι σωστή;</a:t>
            </a:r>
          </a:p>
        </p:txBody>
      </p:sp>
      <p:sp>
        <p:nvSpPr>
          <p:cNvPr id="15" name="Ορθογώνιο 11">
            <a:extLst>
              <a:ext uri="{FF2B5EF4-FFF2-40B4-BE49-F238E27FC236}">
                <a16:creationId xmlns:a16="http://schemas.microsoft.com/office/drawing/2014/main" id="{3CE80171-A83F-B9F7-666E-B2B7E0CC5BB2}"/>
              </a:ext>
            </a:extLst>
          </p:cNvPr>
          <p:cNvSpPr/>
          <p:nvPr/>
        </p:nvSpPr>
        <p:spPr>
          <a:xfrm>
            <a:off x="2105024" y="2897426"/>
            <a:ext cx="3653749" cy="285162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Το πρόγραμμα κατάρτισης περιλαμβάνει τις ακόλουθες συνεδρίες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Συνεδρίες διδασκαλίας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Συνεδρίες βιωματικής κατάρτισης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Συνεδρίες αυτοδιδασκαλίας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Συνεδρίες λήξης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l-GR" dirty="0"/>
          </a:p>
        </p:txBody>
      </p:sp>
      <p:sp>
        <p:nvSpPr>
          <p:cNvPr id="2" name="Ορθογώνιο 4">
            <a:extLst>
              <a:ext uri="{FF2B5EF4-FFF2-40B4-BE49-F238E27FC236}">
                <a16:creationId xmlns:a16="http://schemas.microsoft.com/office/drawing/2014/main" id="{437C96ED-29E3-BD53-C124-28A778B6BAAA}"/>
              </a:ext>
            </a:extLst>
          </p:cNvPr>
          <p:cNvSpPr/>
          <p:nvPr/>
        </p:nvSpPr>
        <p:spPr>
          <a:xfrm>
            <a:off x="6134100" y="2907608"/>
            <a:ext cx="3505200" cy="284143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Το πρόγραμμα κατάρτισης περιλαμβάνει τις ακόλουθες συνεδρίες: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Συνεδρίες διδασκαλίας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Συνεδρίες βιωματικής  κατάρτισης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Συνεδρίες λήξης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l-GR" dirty="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9760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Ποια από τα παρακάτω μπορείτε να βρείτε στο πρόγραμμα κατάρτισης </a:t>
            </a:r>
            <a:r>
              <a:rPr lang="en-US" sz="2000" b="1" dirty="0">
                <a:solidFill>
                  <a:srgbClr val="203864"/>
                </a:solidFill>
              </a:rPr>
              <a:t>MIG-HEALTH APPS</a:t>
            </a:r>
            <a:r>
              <a:rPr lang="el-GR" sz="2000" b="1" dirty="0">
                <a:solidFill>
                  <a:srgbClr val="203864"/>
                </a:solidFill>
              </a:rPr>
              <a:t>;</a:t>
            </a:r>
          </a:p>
        </p:txBody>
      </p:sp>
      <p:sp>
        <p:nvSpPr>
          <p:cNvPr id="11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  </a:t>
            </a:r>
            <a:r>
              <a:rPr lang="el-GR" dirty="0">
                <a:latin typeface="Calibri"/>
                <a:ea typeface="Calibri"/>
                <a:cs typeface="Calibri"/>
              </a:rPr>
              <a:t>Δ.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l-GR" dirty="0">
                <a:latin typeface="Calibri"/>
                <a:ea typeface="Calibri"/>
                <a:cs typeface="Calibri"/>
              </a:rPr>
              <a:t>Εφαρμογές Υγείας για ανακύκλωση</a:t>
            </a:r>
          </a:p>
        </p:txBody>
      </p:sp>
      <p:sp>
        <p:nvSpPr>
          <p:cNvPr id="12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6134100" y="2537378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Calibri"/>
                <a:ea typeface="Calibri"/>
                <a:cs typeface="Calibri"/>
              </a:rPr>
              <a:t>B. </a:t>
            </a:r>
            <a:r>
              <a:rPr lang="el-GR" dirty="0">
                <a:latin typeface="Calibri"/>
                <a:ea typeface="Calibri"/>
                <a:cs typeface="Calibri"/>
              </a:rPr>
              <a:t>Εφαρμογές υγείας για τη φροντίδα κατοικίδιων ζώων</a:t>
            </a:r>
            <a:endParaRPr lang="es-ES" dirty="0">
              <a:latin typeface="Calibri"/>
              <a:ea typeface="Calibri"/>
              <a:cs typeface="Calibri"/>
            </a:endParaRP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D5E63C17-BD03-4222-BC8D-E1F551A4DD54}"/>
              </a:ext>
            </a:extLst>
          </p:cNvPr>
          <p:cNvSpPr txBox="1"/>
          <p:nvPr/>
        </p:nvSpPr>
        <p:spPr>
          <a:xfrm>
            <a:off x="2112607" y="1987414"/>
            <a:ext cx="2749471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l-GR" sz="1400" b="1" i="1" dirty="0"/>
              <a:t>Δύο απαντήσεις είναι σωστές</a:t>
            </a:r>
            <a:r>
              <a:rPr lang="en-US" sz="1400" b="1" i="1" dirty="0"/>
              <a:t>!</a:t>
            </a:r>
            <a:endParaRPr lang="el-GR" sz="1400" b="1" i="1" dirty="0" err="1"/>
          </a:p>
        </p:txBody>
      </p:sp>
      <p:sp>
        <p:nvSpPr>
          <p:cNvPr id="15" name="Ορθογώνιο 11">
            <a:extLst>
              <a:ext uri="{FF2B5EF4-FFF2-40B4-BE49-F238E27FC236}">
                <a16:creationId xmlns:a16="http://schemas.microsoft.com/office/drawing/2014/main" id="{3CE80171-A83F-B9F7-666E-B2B7E0CC5BB2}"/>
              </a:ext>
            </a:extLst>
          </p:cNvPr>
          <p:cNvSpPr/>
          <p:nvPr/>
        </p:nvSpPr>
        <p:spPr>
          <a:xfrm>
            <a:off x="2200156" y="2537378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A.</a:t>
            </a:r>
            <a:r>
              <a:rPr lang="el-GR" dirty="0">
                <a:latin typeface="Calibri"/>
                <a:ea typeface="Calibri"/>
                <a:cs typeface="Calibri"/>
                <a:sym typeface="Calibri"/>
              </a:rPr>
              <a:t> Εφαρμογές Υγείας για σωματική δραστηριότητα</a:t>
            </a:r>
            <a:endParaRPr lang="el-GR" dirty="0"/>
          </a:p>
        </p:txBody>
      </p:sp>
      <p:sp>
        <p:nvSpPr>
          <p:cNvPr id="2" name="Ορθογώνιο 11">
            <a:extLst>
              <a:ext uri="{FF2B5EF4-FFF2-40B4-BE49-F238E27FC236}">
                <a16:creationId xmlns:a16="http://schemas.microsoft.com/office/drawing/2014/main" id="{E0F21E94-A189-6C5F-0228-35B202B7AA7A}"/>
              </a:ext>
            </a:extLst>
          </p:cNvPr>
          <p:cNvSpPr/>
          <p:nvPr/>
        </p:nvSpPr>
        <p:spPr>
          <a:xfrm>
            <a:off x="2200156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>
                <a:latin typeface="Calibri"/>
                <a:ea typeface="Calibri"/>
                <a:cs typeface="Calibri"/>
                <a:sym typeface="Calibri"/>
              </a:rPr>
              <a:t>Γ.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l-GR" dirty="0">
                <a:latin typeface="Calibri"/>
                <a:ea typeface="Calibri"/>
                <a:cs typeface="Calibri"/>
                <a:sym typeface="Calibri"/>
              </a:rPr>
              <a:t>Εφαρμογές για την Υγεία των Γυναικών και συναφούς θεματολογίας</a:t>
            </a:r>
            <a:endParaRPr lang="el-GR" dirty="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090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864"/>
        </a:solidFill>
        <a:effectLst/>
      </p:bgPr>
    </p:bg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26"/>
          <p:cNvSpPr/>
          <p:nvPr/>
        </p:nvSpPr>
        <p:spPr>
          <a:xfrm flipH="1">
            <a:off x="0" y="0"/>
            <a:ext cx="6172782" cy="6858000"/>
          </a:xfrm>
          <a:custGeom>
            <a:avLst/>
            <a:gdLst/>
            <a:ahLst/>
            <a:cxnLst/>
            <a:rect l="l" t="t" r="r" b="b"/>
            <a:pathLst>
              <a:path w="6172782" h="6858000" extrusionOk="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4" name="Google Shape;374;p26"/>
          <p:cNvSpPr/>
          <p:nvPr/>
        </p:nvSpPr>
        <p:spPr>
          <a:xfrm flipH="1">
            <a:off x="0" y="24900"/>
            <a:ext cx="6024154" cy="6858000"/>
          </a:xfrm>
          <a:custGeom>
            <a:avLst/>
            <a:gdLst/>
            <a:ahLst/>
            <a:cxnLst/>
            <a:rect l="l" t="t" r="r" b="b"/>
            <a:pathLst>
              <a:path w="6024154" h="6858000" extrusionOk="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75" name="Google Shape;375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9768" y="3471531"/>
            <a:ext cx="2323213" cy="2323213"/>
          </a:xfrm>
          <a:prstGeom prst="rect">
            <a:avLst/>
          </a:prstGeom>
          <a:noFill/>
          <a:ln>
            <a:noFill/>
          </a:ln>
        </p:spPr>
      </p:pic>
      <p:pic>
        <p:nvPicPr>
          <p:cNvPr id="376" name="Google Shape;376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  <a:ln>
            <a:noFill/>
          </a:ln>
        </p:spPr>
      </p:pic>
      <p:sp>
        <p:nvSpPr>
          <p:cNvPr id="377" name="Google Shape;377;p26"/>
          <p:cNvSpPr txBox="1"/>
          <p:nvPr/>
        </p:nvSpPr>
        <p:spPr>
          <a:xfrm>
            <a:off x="340474" y="2922021"/>
            <a:ext cx="5034783" cy="20511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1E24"/>
              </a:buClr>
              <a:buSzPts val="2800"/>
              <a:buFont typeface="Calibri"/>
              <a:buNone/>
              <a:tabLst/>
              <a:defRPr/>
            </a:pPr>
            <a:r>
              <a:rPr kumimoji="0" lang="el-GR" sz="2800" b="0" i="0" u="none" strike="noStrike" kern="0" cap="none" spc="0" normalizeH="0" baseline="0" noProof="0" dirty="0">
                <a:ln>
                  <a:noFill/>
                </a:ln>
                <a:solidFill>
                  <a:srgbClr val="C01E24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Συγχαρητήρια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C01E24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!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1E24"/>
              </a:buClr>
              <a:buSzPts val="2800"/>
              <a:buFont typeface="Calibri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C01E24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C01E24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</a:br>
            <a:r>
              <a:rPr kumimoji="0" lang="el-GR" sz="2800" b="0" i="0" u="none" strike="noStrike" kern="0" cap="none" spc="0" normalizeH="0" baseline="0" noProof="0" dirty="0">
                <a:ln>
                  <a:noFill/>
                </a:ln>
                <a:solidFill>
                  <a:srgbClr val="C01E24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Ολοκληρώσατε τη διδασκαλία αυτής της ενότητας!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79" name="Google Shape;379;p26" descr="Εικόνα που περιέχει κείμενο, γραμματοσειρά, λογότυπο, γραφικά&#10;&#10;Περιγραφή που δημιουργήθηκε αυτόματα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97847" y="934357"/>
            <a:ext cx="5598661" cy="143815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9240712-E9EE-7FFC-A3AA-BB125C2E5FA9}"/>
              </a:ext>
            </a:extLst>
          </p:cNvPr>
          <p:cNvSpPr txBox="1"/>
          <p:nvPr/>
        </p:nvSpPr>
        <p:spPr>
          <a:xfrm>
            <a:off x="3157881" y="6253646"/>
            <a:ext cx="9077216" cy="5794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l-GR" sz="1000" b="0" i="0" u="none" strike="noStrike" kern="100" cap="none" spc="0" normalizeH="0" baseline="0" noProof="0" dirty="0">
                <a:ln>
                  <a:noFill/>
                </a:ln>
                <a:solidFill>
                  <a:srgbClr val="5B9BD5">
                    <a:lumMod val="20000"/>
                    <a:lumOff val="80000"/>
                  </a:srgbClr>
                </a:solidFill>
                <a:effectLst/>
                <a:uLnTx/>
                <a:uFillTx/>
                <a:latin typeface="Calibri Light" panose="020F0302020204030204" pitchFamily="34" charset="0"/>
                <a:ea typeface="Aptos" panose="020B0004020202020204" pitchFamily="34" charset="0"/>
                <a:cs typeface="Calibri Light" panose="020F0302020204030204" pitchFamily="34" charset="0"/>
                <a:sym typeface="Arial"/>
              </a:rPr>
              <a:t>Με τη συγχρηματοδότηση της Ευρωπαϊκής Ένωσης. Οι απόψεις και οι γνώμες που διατυπώνονται εκφράζουν αποκλειστικά τις απόψεις των συντακτών και δεν αντιπροσωπεύουν κατ' ανάγκη τις απόψεις της Ευρωπαϊκής Ένωσης ή του Ευρωπαϊκού Εκτελεστικού Οργανισμού Εκπαίδευσης και Πολιτισμού (EACEA). Η Ευρωπαϊκή Ένωση και ο EACEA δεν μπορούν να θεωρηθούν υπεύθυνοι για τις εκφραζόμενες απόψεις.</a:t>
            </a:r>
            <a:endParaRPr kumimoji="0" lang="en-US" sz="900" b="0" i="0" u="none" strike="noStrike" kern="100" cap="none" spc="0" normalizeH="0" baseline="0" noProof="0" dirty="0">
              <a:ln>
                <a:noFill/>
              </a:ln>
              <a:solidFill>
                <a:srgbClr val="5B9BD5">
                  <a:lumMod val="20000"/>
                  <a:lumOff val="80000"/>
                </a:srgbClr>
              </a:solidFill>
              <a:effectLst/>
              <a:uLnTx/>
              <a:uFillTx/>
              <a:latin typeface="Calibri Light" panose="020F0302020204030204" pitchFamily="34" charset="0"/>
              <a:ea typeface="Aptos" panose="020B0004020202020204" pitchFamily="34" charset="0"/>
              <a:cs typeface="Calibri Light" panose="020F0302020204030204" pitchFamily="34" charset="0"/>
              <a:sym typeface="Arial"/>
            </a:endParaRPr>
          </a:p>
        </p:txBody>
      </p:sp>
      <p:pic>
        <p:nvPicPr>
          <p:cNvPr id="10" name="Εικόνα 9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221" y="6482698"/>
            <a:ext cx="2085654" cy="3915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ETA 1 3 Self-learning session ΙΖ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DDddpY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MN12lg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w3XaWH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MN12lg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MN12li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MN12lg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DDddpYFQaV5GsAAABvAAAAHAAAAHVuaXZlcnNhbC9sb2NhbF9zZXR0aW5ncy54bWwNyrEKwkAMANC9XxEySB3Uugn2rpujCK0fENogB7mk9ELRv/e2N7x++GaBnbeSTANezx0C62xL0k/A9/Q43RCKky4kphxQDWGITS82k4zsXmOBVejH28S5wvlJuc4XqbOkAu1B/B6PeInNH1BLAwQUAAIACADDddpY9XSmfq0RAACrOQAAFwAAAHVuaXZlcnNhbC91bml2ZXJzYWwucG5n7VsLWJJn37e31dbK/NauzV4r2LXa9r3rLXNm5gFYa9OsNXdqVobUXFlaoENBEXhWLX13EFat2XTC3s4HgU4GgkCLJZUan5ZgcspQUREQER7OfA+KqXvffd91fYfr+65deOn13MD9//3/9+9/uP8Pj/dX77+XGv5s1LNhYWHhaeve/jAsbAY2LGz658/MhN4ZHvrwV+gyDf9h6lth7HsL+6EXT+Ws2bgmLOwyfbZnxwzo9az8dVvwYWFzJYG/aVLcuc/CwhLeTHt7zcfFWUZ1K51VitZafMS4jQ3/drw4+/6vC0ZuLvj02z3rN248ebzx+PaGoQOd2zNpUV8j3n5HebDnVNnzb9Fm1K069f60pTl5ET8/XvNyoo2bIOsvPysOL6XYiRGxV7M43TVbYg1b8nbZLT/uQlI2WyMgk6Ef3kdzuKMD4rddLwauj2gxqj8FBqqYsszA9YukxvzZgUG+dD52WmBgmi9ZFrjeWJTNmzEKkv37IJHhXGAkFViSdgT6HXkkeKAQ2euqOeSepfG4BktjC8bXg1nPH5bLDthid3j37kYnj0omf1ZpggMgESBae6KBkiTNOr5JLiuzxZ7YMarzGehj9pVjIy1bUYujRg39Ir/fd3lB7pK/5I2ZeaDrk7bC8FFL31yhWl/FDgqWZabdjxuz95f8pXv4ZaMmvzQf+8pGxYpR3U9JWKf6g6DbecdWoiWjBPzLHO6RM/+/wb/s77K3nkyNh/sdUlwWxdZeXYmhbmmbvqfmvkGVpXeYVLKg6hUIlWj47lI60yrzDcqwIlc7Zz3pJRaeVKM0LNTWuLcEzTpTrizaqcGOHB5ZsXWyPGR6YdrYMPO/MGafjSZ3zY43l2rdWCoUHiMsqkcKeHoPwj2P7A70pIknZRQTPl7rFmpLrTVaZ42S2ldO3e3m4SfmwKiG9cq4ZvZ+eyRgiYSLARV3prqo3cg3nwVcZ8VdBYIx0rg38pciPPLN7payhwsJGIgeY0zqZBit36v1O3bOG16vxOddolRdxIaPCW4n8Y6dCtL9bgTX8LUoGnA2HTG9z/QO5uB83em+z0ox9pVSFp5MNOUEXXcchoUjSNcWlS6huF0SlEdSTQc8unjApwdEQqDunrqo2fXjJYF/9yJuEnh1Ah2AmGgYk+p+DVVi7YoAHL0g4Ae5INC/AcN39qWiXI7jKO99lBqGv3bPoq5nBsNiB4mHloGNC3Dr+NnCkbYN8WLXRbGr+Cd0hgYGB4x1CizS8UsEUoSrozW5Zb+1VnGMIric2sblFm0y4rxynNpzM9pzkzvoNQN+nY4ou/obVd6DKMdBY8fifuy1e62RWcVdLKpRQTX2EqG8xVFNeqqpN4fam6MZQJhLZC2RYscto46op8qfxCrBW3BS7DOIfyiUuZpzkHjr8yjL8/EoezbKzisqpQySVYnSKQL2bLi7wx8/so4Pp7juM0XOw3DnYSlLKciWJ4imkAh33k7F+h6btSKXJV3l6d0gplh9ER5Xi9jdA6bxy1lWYo3UQM7S26Kwit/IRlP61sabS8wcVYMb4c9qm55bo+AAULhGiz3D9skp5BsGHO3GvsX9PlAZ7aeNIjxaBUGIh3BawSLyErVfvokbDDFovqkRlhbx2ijhN5ZBqc1fEhzzWF32VF9/0sgNpZeokBjaMzBqxpMkxOJ5FK9NYXuz1HIrkutX24ZII32t9knJ2P52mdKwh6hhTpSQ5/+M5ZxVlwAT1WPjZzwhg6D31j8pHHGHu+ykzhpQHwIKAf0fABUukxijRWAGVuPfj9FqiCYF1YrCoZDtrkS54qrAXHI9ySx7suVd/Kqzy16pAeE4X18ss3QgZgT0u/0851GZ2B7OonO4Le/zkX6TLj2XQtPhe43oJpNOW2tVHJUViDheBrNuqvIHc7h5hR4UlNm90T6fH8sgfEFu2/wwi8JP0amlzI9pddqBAeVO0IKTOw13zDYycyy/p8Wqck/s4nnTxd4uKS76zy8xCwf588D5HyiMcRdELi3SIu+oN2WaOTQpMAxQB3o5Yle7VFYPwycrWk0xBmOMiu22FsB9HHiJwVFUmmBKEjFOqo+JBBy9Y5vUygLpdBbXibMcplMHWXqtd8HGuqk0MHrisLLp3fGGNGmvVGHUeePY7DV49EOBBsMCFQUGe+Jypr5vD+woV7FCkKKIS+HQmeXKuJc4MfZitlrfok+6q7+tvFg0SGrmCxl4Cs3my6Usa3nhdvp9UwNqolF5ld/SRQi/YDC+znkXwchWI9m9aNZzRYjeYmjTEtMQANm2kn5HmbcandHce7mJJGCzEQBDJ9oL2roLSkrraAiRPu4Bsl/UPzVaWtGCx3Zyc8EMI/91W/GPB4qaE1fRm0Tt2cN2y7wZ0uyMpgKVZd4zW2ClC4k+h2WhfszWAgwSHCju/9s/oMGxdLlU8Td+SktR6SJB0vLSNggpap+Mc1SwUGpkaxBcN4mmX63N6gHrkzmVKau5U/l8FWpyigyk8weSe/vIgyadPlv+c8m3VQYjxuP117DdGfrK+atdu+hbZGIkg6tQNNASYGJTJg1UUKQvXDI4CRkSk4hBpvXwhonHtHrSj2VFh4YKtBaLvnUqn6Qfugjo81Vre7E3khPhArfDebyotOKnVOfWawa7q8OZ+/A1xC6KZ/UqHEduGIBJmZwbaCmMmVfkI6fqOTlqpClTMmhx2HyJuxBmvrDxEdlHVhUKrL5tT7rIqr4tZZlqTqjyhID+8ECq3vyL5cok3y2xygd1TXkT4jdH8t0M0DdMGDxc6M/UgxNpGOgiT/uHhwlD/+yTOgWsfuAT0hcsK6lGOymvoNug9hwUKI2P9rlwWCk8DeQUITlWElFkzg1qtEL3YWjif/ueMD9TYsR5GnF9+7luM9tQGwThJqhEPpeB9LPQ8fgbpd/EvzeZusydT/TmvixhXZlM9CdbJmrD7fyLtZPZ3CSfqE1vqF6fwv2xSQVyDvduSN1/rK6wRWLM4wgJ1q/SPRq7CF250H93KWcviqqYpBedqGJbhtFm18NqrthbDgdlGosMh7SdT99Hb5F/V5K8q46RTVTtI5A3CtyEHot24LJ/KMnXatcRhRNmfBCr8nUnAQOsi+lQy6Ex0RBbJSYiBQRVDSNt5bAIRrTIsV+KI0o1u2RvqKgXL+LCuenbRy2FJQZ2IXnl+uIqC36RleJ3MPeaM1lrQLXZp6BnnjRZLHEOEXgIQ/JY4ubCs80uR4FnwOHIRd8RpLQ3AEJABSRrW4+K7HF3YdKFMqbWwEdxorIwYIGHXyMxOg0lVUu/F6MnNytFPPTiHi7/MSG80vC1Mq6KYc6c3qekPnoajpJFpSiM2f+KXqznnyAKxYkzO+IYbLlU3idgJJmbpLXQvq8l+Yt9OpE6XyC6l2xy8KF2x9FAIQMl7xTM5Rq0ORUNUrwRqUefn3DFyF8lRv7nhRXf5X2nUjNZBfjw03mPth0cjLkGW2woUBVsGuALaQgk9VqZxtouMCTQCoooiLw3Eaam/UXh5/I+VqsrWdny/FJfMYzJVeiRjV0ns3kIXwUBVN+aFCjGfMHMO3G1vX2ulSwp67B1foriXD2Ww02V8vgLVhOz82hCg8hTNezAEbT1ugvKODsset93Ur3R40mVKkS0TP97ho6/0oUbJpFVBfUHywQpLQ0k2xG5jr4DX3G85NDe67QEdjNi6+IBZ26H7Y2nSm4ZjzY+tOrvuhkPYhrYSylWR4MwRUkWKjfN5eo54PLJHVwhD5GijPue/cHwbgq54oIghkghhzOlbsNxXc9cuZFcoSpSxcjZS/GyjCtsuR41swNqtdi6Cx1xZ9gc/WqCGjlTbtVvlQkXYBV4GEZi8UjBemisv1eJ2wz2tN80iHRujKzS/yKRNaknOy0xRqEU20tMvJeLQP41vbTWslLaFPcnvTfhc7bF7nCQGDZLEQBjZrSyl2Ks9QpjQxRBfU9aw/keXcP0F3s7yWyrla1PpKEw+wW0FnM2mGBeP5GYJ3Kcus9Ixf+7RaNqPlZrYzOFzl9fo+JKtQKtlwPnCtKJnH/MxQUawHIrQkUe+IhJMtiXchqG5ZQypXvTpL6sDfLtFjda60VoV9yGSYwDRpy/Syox8XFCAIZVSOWXBImNWeqaSatoyXdHiHVwYZyITWddts//VGufjiq2aiKp/RY3R2jvjJ/DNXjNbqm/m7WDqF6l0bAmS294pbZrlRZVprQaocgw1OVjSP1rcWquBmW6rz43qXZVQwmDQx8WaNjyF7hlSsFks6+XKxumLjlJxVZcRGhQEVwD/dgisCcfkqtMXQ1hXpxyd+UfXOT3sCqTN5v1+QLfioekWV/aLtvKmz/nobPNpEE+zhYgg31DmD0lAz6J4IY2lD+0OqiZGeiyDzdF4/wCQ+J4y7YvnHuEffaP9HV8CDwEHgIPgYfAQ+Ah8BB4CDwEHgIPgYfAQ+Ah8BB4CDwEHgIPgYfAQ+Ah8BD4Hwy88ZaENXruo22tyabAAPhZJYmCwylHrjS+M3aARLs7vm3dh8HHTskH1esWpwUfGA3NISyuWBJ8snQjtqNi5ZHvg9Cy7b8nxB1swjiV1UTxiKslKcvh0YncGC8nSWGpY3HwFGFFnhNJnEBVnUhHuQZaQKEhVvmchX1dpLEVYR5vFcl2TuDfWEbSu+H7UiUCjYsfXbBMq7+yYM/4CZNHLxobb7rbXiHQxdHo3MlCneGHwNMbBmEAhv8Ae+rwqdoCS74g65z7kNb5WBdpoiplANY93XREjq/Vb5U9FD2zOmBPpEBbYd5Q2YHwiQrPjy5Ld6LL3lrp660XXXKQTLaEwH+f/r3TiyRj+L+aLJAKY0pU2t2oyHCu2WVDKX1vVu+lzIUmFZ8jiGdrK5dfLvVQ+j8cp9xobei0756YEO/V5IiHe2M1ySJh0i4+ZC+qdR9ZW9k5SvbyKCwR1cxIDTjjfSM1QnQtwGu1zG4TvxNrid/NODMq4Mqy4rprgW/UBbK206M+q8iBYZndW7I+CYQK7ILa/EvliB2wirXkM5zSAJv0Uhj6U9BxXg7+JBffMfGuB5ch28mjyBU3oVD6ojwXLB16heJqzYCkqqszkM4MZTYjA+KGesUmhAfEjo+L6STG2WLrLWNB5VOQwoh2E/jo7D7vPcrm6Mj8BcA3rwogqo6yzAjMGzs+pa8OOiQGqWLDq2Qu1Adh4+ruj9Aikf7eWLKaBBBV1sF5Amk62ODbuLxu1OXfhnPhLqEfnJFs8HPggdD7WKA9yDyD029YsjCwHn2rtfjOl0GjFkuMlqrrBuMO76W90swg40+jNpqp/bZ4Zpch8l2hUY/iIkwlhK/UurOZ/pnOz2cZtLuJqtPBUCru7bJ7ym/Lm5bUQoYOH5k17ghqJ0MP7yZVBbxbKDO83j1OX7LKtPWg8WrDvWVPrLuudz5dP+aph1bP2n1B3zKa8gWGI/5ZT49PjO6vMQMjvbEU9VXf/qENgej6iGVOYAFH1QXjQtidPDTA2wu2zUp3AduCoQgj73E+fZPZg2ve1gklAnM3heOcBy3kU6Lq6ngQ10dwzcVdVhzSZfDfP5Rdi8Yp3HpdxkRgxWUhXW3aBue38fFwRwcTR682Bci/JlJIXPHFsJO2YGBl1j8meKddlUTlKdwG45Uk2HiA/SbZ8jgF1bp9nYtmj8fD1CTl1XURjgEWy6Wkub8HMOq9HEH2tPFVTk047hsq5J5raIJ0OpTta+vcCIeoEHIjlLxBqmyn5zFWjXpdY7cylb7lZEUmBnyF3ePeNraUb8qU5lJFznXUg1czmdNHzbBJBURxhNbGGEmVMruf1CHebp6wAs5viVgXOGgXDaP047A9N8/dkSsEItOGbU1g/eB4EZC5y6GyMi9wQu/oaG0LFEE7USeQuxIVCiXvBzN+HBLNUESoc5zTRqPKOFbUto2dvBvyjwGObQE5Q40LcHvLo9K2spjPjZdjR6dCdH1R3pI9ddSUlcGq3Ifz23E43wDHl5vUuY5/Ty770nb17zv/8wOC/xOnDP8SH++PfDZvb8aPxOaywDtp77z3Nvut7Qf+HVBLAwQUAAIACADDddpYOp3ncEsAAABrAAAAGwAAAHVuaXZlcnNhbC91bml2ZXJzYWwucG5nLnhtbLOxr8jNUShLLSrOzM+zVTLUM1Cyt+PlsikoSi3LTC1XqACKAQUhQEmhEsg1QnDLM1NKMoBCBhYWCMGM1Mz0jBJbJQtDM7igPtBMAFBLAQIAABQAAgAIAKl+UE82YVgCRwMAAOEJAAAUAAAAAAAAAAEAAAAAAAAAAAB1bml2ZXJzYWwvcGxheWVyLnhtbFBLAQIAABQAAgAIAMN12li1N/SoHAUAAOETAAAdAAAAAAAAAAEAAAAAAHkDAAB1bml2ZXJzYWwvY29tbW9uX21lc3NhZ2VzLmxuZ1BLAQIAABQAAgAIAMN12lgVHmAbowAAAH8BAAAuAAAAAAAAAAEAAAAAANAIAAB1bml2ZXJzYWwvcGxheWJhY2tfYW5kX25hdmlnYXRpb25fc2V0dGluZ3MueG1sUEsBAgAAFAACAAgAw3XaWHRJNR88BAAADBUAACcAAAAAAAAAAQAAAAAAvwkAAHVuaXZlcnNhbC9mbGFzaF9wdWJsaXNoaW5nX3NldHRpbmdzLnhtbFBLAQIAABQAAgAIAMN12lg3i4dqewMAAKwMAAAhAAAAAAAAAAEAAAAAAEAOAAB1bml2ZXJzYWwvZmxhc2hfc2tpbl9zZXR0aW5ncy54bWxQSwECAAAUAAIACADDddpYpq9WIzYEAACWFAAAJgAAAAAAAAABAAAAAAD6EQAAdW5pdmVyc2FsL2h0bWxfcHVibGlzaGluZ19zZXR0aW5ncy54bWxQSwECAAAUAAIACADDddpYJg9+6LABAABvBgAAHwAAAAAAAAABAAAAAAB0FgAAdW5pdmVyc2FsL2h0bWxfc2tpbl9zZXR0aW5ncy5qc1BLAQIAABQAAgAIAMN12lgVBpXkawAAAG8AAAAcAAAAAAAAAAEAAAAAAGEYAAB1bml2ZXJzYWwvbG9jYWxfc2V0dGluZ3MueG1sUEsBAgAAFAACAAgAw3XaWPV0pn6tEQAAqzkAABcAAAAAAAAAAAAAAAAABhkAAHVuaXZlcnNhbC91bml2ZXJzYWwucG5nUEsBAgAAFAACAAgAw3XaWDqd53BLAAAAawAAABsAAAAAAAAAAQAAAAAA6CoAAHVuaXZlcnNhbC91bml2ZXJzYWwucG5nLnhtbFBLBQYAAAAACgAKAAYDAABsKwAAAAA="/>
  <p:tag name="ISPRING_LMS_API_VERSION" val="SCORM 1.2"/>
  <p:tag name="ISPRING_ULTRA_SCORM_COURSE_ID" val="EE56C339-DE52-41A0-B76E-04D8829829DC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007F\uFFFD\uFFFD{A396230D-9A3A-426D-B380-67D82CDE4863}&quot;,&quot;C:\\Users\\pantelis\\Documents\\MHAPPS\\EL\\Greek\\Greek\\ETA 1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ETA 1 3 Self-learning session ΙΖ"/>
  <p:tag name="ISPRING_FIRST_PUBLISH" val="1"/>
</p:tagLst>
</file>

<file path=ppt/theme/theme1.xml><?xml version="1.0" encoding="utf-8"?>
<a:theme xmlns:a="http://schemas.openxmlformats.org/drawingml/2006/main" name="1_Θέμα του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6526</TotalTime>
  <Words>481</Words>
  <Application>Microsoft Office PowerPoint</Application>
  <PresentationFormat>Ευρεία οθόνη</PresentationFormat>
  <Paragraphs>84</Paragraphs>
  <Slides>9</Slides>
  <Notes>9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11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9</vt:i4>
      </vt:variant>
    </vt:vector>
  </HeadingPairs>
  <TitlesOfParts>
    <vt:vector size="22" baseType="lpstr">
      <vt:lpstr>Adobe Gothic Std B</vt:lpstr>
      <vt:lpstr>MS PGothic</vt:lpstr>
      <vt:lpstr>Aptos</vt:lpstr>
      <vt:lpstr>Arial</vt:lpstr>
      <vt:lpstr>Calibri</vt:lpstr>
      <vt:lpstr>Calibri Light</vt:lpstr>
      <vt:lpstr>Gill Sans</vt:lpstr>
      <vt:lpstr>Gill Sans Nova</vt:lpstr>
      <vt:lpstr>Impact</vt:lpstr>
      <vt:lpstr>Noto Sans Symbols</vt:lpstr>
      <vt:lpstr>Roboto</vt:lpstr>
      <vt:lpstr>1_Θέμα του Office</vt:lpstr>
      <vt:lpstr>Θέμα του Office</vt:lpstr>
      <vt:lpstr>Παρουσίαση του PowerPoint</vt:lpstr>
      <vt:lpstr>Εταίροι</vt:lpstr>
      <vt:lpstr>Συνεδρία Αυτοδιδασκαλίας:  Περιεχόμενο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 1 3 Self-learning session ΙΖ</dc:title>
  <dc:creator>pantelis bbalaouras</dc:creator>
  <cp:lastModifiedBy>pantelis</cp:lastModifiedBy>
  <cp:revision>949</cp:revision>
  <dcterms:created xsi:type="dcterms:W3CDTF">2020-06-02T13:31:56Z</dcterms:created>
  <dcterms:modified xsi:type="dcterms:W3CDTF">2024-06-26T11:46:24Z</dcterms:modified>
</cp:coreProperties>
</file>