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57" r:id="rId2"/>
    <p:sldId id="458" r:id="rId3"/>
    <p:sldId id="437" r:id="rId4"/>
    <p:sldId id="404" r:id="rId5"/>
  </p:sldIdLst>
  <p:sldSz cx="12192000" cy="6858000"/>
  <p:notesSz cx="6858000" cy="9144000"/>
  <p:custDataLst>
    <p:tags r:id="rId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497" autoAdjust="0"/>
  </p:normalViewPr>
  <p:slideViewPr>
    <p:cSldViewPr snapToGrid="0">
      <p:cViewPr varScale="1">
        <p:scale>
          <a:sx n="94" d="100"/>
          <a:sy n="94" d="100"/>
        </p:scale>
        <p:origin x="10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Ioanna Zygouri" userId="e39f6a80f86403a0" providerId="LiveId" clId="{744BFCF9-4EC5-4048-872C-5E454BC5B665}"/>
    <pc:docChg chg="modSld">
      <pc:chgData name="Ioanna Zygouri" userId="e39f6a80f86403a0" providerId="LiveId" clId="{744BFCF9-4EC5-4048-872C-5E454BC5B665}" dt="2024-05-23T11:45:02.585" v="1" actId="404"/>
      <pc:docMkLst>
        <pc:docMk/>
      </pc:docMkLst>
      <pc:sldChg chg="modSp mod">
        <pc:chgData name="Ioanna Zygouri" userId="e39f6a80f86403a0" providerId="LiveId" clId="{744BFCF9-4EC5-4048-872C-5E454BC5B665}" dt="2024-05-23T11:45:02.585" v="1" actId="404"/>
        <pc:sldMkLst>
          <pc:docMk/>
          <pc:sldMk cId="1143992623" sldId="458"/>
        </pc:sldMkLst>
        <pc:spChg chg="mod">
          <ac:chgData name="Ioanna Zygouri" userId="e39f6a80f86403a0" providerId="LiveId" clId="{744BFCF9-4EC5-4048-872C-5E454BC5B665}" dt="2024-05-23T11:45:02.585" v="1" actId="404"/>
          <ac:spMkLst>
            <pc:docMk/>
            <pc:sldMk cId="1143992623" sldId="458"/>
            <ac:spMk id="4" creationId="{9A6A0DFE-6EE7-43A9-9127-F286DC144B85}"/>
          </ac:spMkLst>
        </pc:spChg>
      </pc:sldChg>
    </pc:docChg>
  </pc:docChgLst>
  <pc:docChgLst>
    <pc:chgData name="pantelis balaouras" userId="25e8755020fc1734" providerId="LiveId" clId="{B5157613-5C2B-47AD-A03B-DB149246848F}"/>
    <pc:docChg chg="modSld">
      <pc:chgData name="pantelis balaouras" userId="25e8755020fc1734" providerId="LiveId" clId="{B5157613-5C2B-47AD-A03B-DB149246848F}" dt="2024-05-02T08:00:30.632" v="1"/>
      <pc:docMkLst>
        <pc:docMk/>
      </pc:docMkLst>
      <pc:sldChg chg="addSp modSp mod">
        <pc:chgData name="pantelis balaouras" userId="25e8755020fc1734" providerId="LiveId" clId="{B5157613-5C2B-47AD-A03B-DB149246848F}" dt="2024-05-02T08:00:30.632" v="1"/>
        <pc:sldMkLst>
          <pc:docMk/>
          <pc:sldMk cId="694210016" sldId="437"/>
        </pc:sldMkLst>
        <pc:spChg chg="mod">
          <ac:chgData name="pantelis balaouras" userId="25e8755020fc1734" providerId="LiveId" clId="{B5157613-5C2B-47AD-A03B-DB149246848F}" dt="2024-05-02T08:00:17.142" v="0" actId="114"/>
          <ac:spMkLst>
            <pc:docMk/>
            <pc:sldMk cId="694210016" sldId="437"/>
            <ac:spMk id="4" creationId="{E0308CCA-7979-6DB8-C0FD-349C24519D98}"/>
          </ac:spMkLst>
        </pc:spChg>
        <pc:spChg chg="add mod">
          <ac:chgData name="pantelis balaouras" userId="25e8755020fc1734" providerId="LiveId" clId="{B5157613-5C2B-47AD-A03B-DB149246848F}" dt="2024-05-02T08:00:30.632" v="1"/>
          <ac:spMkLst>
            <pc:docMk/>
            <pc:sldMk cId="694210016" sldId="437"/>
            <ac:spMk id="5" creationId="{06A5F09D-76C4-EEB6-BAF9-6157A1D8F7CA}"/>
          </ac:spMkLst>
        </pc:spChg>
        <pc:picChg chg="add mod">
          <ac:chgData name="pantelis balaouras" userId="25e8755020fc1734" providerId="LiveId" clId="{B5157613-5C2B-47AD-A03B-DB149246848F}" dt="2024-05-02T08:00:30.632" v="1"/>
          <ac:picMkLst>
            <pc:docMk/>
            <pc:sldMk cId="694210016" sldId="437"/>
            <ac:picMk id="3" creationId="{CBC81D64-AB11-497E-AF82-CC3D2063EE9B}"/>
          </ac:picMkLst>
        </pc:picChg>
      </pc:sldChg>
    </pc:docChg>
  </pc:docChgLst>
  <pc:docChgLst>
    <pc:chgData name="pantelis balaouras" userId="25e8755020fc1734" providerId="LiveId" clId="{A5261928-E083-4C28-823B-778393748D9E}"/>
    <pc:docChg chg="modSld modMainMaster">
      <pc:chgData name="pantelis balaouras" userId="25e8755020fc1734" providerId="LiveId" clId="{A5261928-E083-4C28-823B-778393748D9E}" dt="2024-04-29T11:08:02.679" v="12" actId="20577"/>
      <pc:docMkLst>
        <pc:docMk/>
      </pc:docMkLst>
      <pc:sldChg chg="modSp mod">
        <pc:chgData name="pantelis balaouras" userId="25e8755020fc1734" providerId="LiveId" clId="{A5261928-E083-4C28-823B-778393748D9E}" dt="2024-04-29T11:03:49.688" v="6" actId="255"/>
        <pc:sldMkLst>
          <pc:docMk/>
          <pc:sldMk cId="2775606300" sldId="457"/>
        </pc:sldMkLst>
        <pc:spChg chg="mod">
          <ac:chgData name="pantelis balaouras" userId="25e8755020fc1734" providerId="LiveId" clId="{A5261928-E083-4C28-823B-778393748D9E}" dt="2024-04-29T11:03:49.688" v="6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A5261928-E083-4C28-823B-778393748D9E}" dt="2024-04-29T11:08:02.679" v="12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A5261928-E083-4C28-823B-778393748D9E}" dt="2024-04-29T11:08:02.679" v="12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A5261928-E083-4C28-823B-778393748D9E}" dt="2024-04-29T11:08:02.679" v="12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A5261928-E083-4C28-823B-778393748D9E}" dt="2024-04-29T11:07:56.615" v="10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A5261928-E083-4C28-823B-778393748D9E}" dt="2024-04-29T11:07:56.615" v="10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A5261928-E083-4C28-823B-778393748D9E}" dt="2024-04-29T11:07:51.334" v="8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A5261928-E083-4C28-823B-778393748D9E}" dt="2024-04-29T11:07:51.334" v="8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900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3366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3718C994-5B39-E4B1-A966-BB1CDCDBD9C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7" name="Picture 6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CC8D085-E276-4CDA-DE07-B186D39B987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Διατροφή και σχετικές εφαρμογές υγείας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307EEF5B-C7CA-ECC6-188B-12957E3B2DC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Διατροφή και σχετικές εφαρμογές υγείας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3D178CA-96B6-922C-955A-56E68DF2149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Διατροφή και σχετικές εφαρμογές υγείας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7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2.jpeg"/><Relationship Id="rId21" Type="http://schemas.openxmlformats.org/officeDocument/2006/relationships/image" Target="../media/image21.jpg"/><Relationship Id="rId7" Type="http://schemas.openxmlformats.org/officeDocument/2006/relationships/image" Target="../media/image14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 6 - Συνεδρία </a:t>
            </a: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Λήξης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(6.4)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Διατροφή 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και σχετικές εφαρμογές υγείας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8133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64893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ΓΕΡΜΑΝΊΑ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ΒΑΛΈΝΘΙΑ, ΙΣΠΑΝΊΑ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ΒΑΛΈΝΘΙΑ, ΙΣΠΑΝΊΑ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ΓΕΡΜΑΝΙΑ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ΙΤΑΛΙΑ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ΣΤΡΑΣΒΟΎΡΓΟ, ΓΑΛΛΊΑ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</a:t>
            </a:r>
            <a:r>
              <a:rPr lang="en-US" sz="3200" dirty="0" err="1"/>
              <a:t>υζήτηση</a:t>
            </a:r>
            <a:r>
              <a:rPr lang="en-US" sz="3200" dirty="0"/>
              <a:t> 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Ποια εφαρμογή ήταν η πιο </a:t>
            </a:r>
            <a:r>
              <a:rPr lang="en-US" sz="2400" b="1" i="1" dirty="0"/>
              <a:t>ενδιαφέρουσα</a:t>
            </a:r>
            <a:r>
              <a:rPr lang="en-US" sz="2400" i="1" dirty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Ποια εφαρμογή ήταν η πιο </a:t>
            </a:r>
            <a:r>
              <a:rPr lang="en-US" sz="2400" b="1" i="1" dirty="0"/>
              <a:t>δύσκολη </a:t>
            </a:r>
            <a:r>
              <a:rPr lang="en-US" sz="2400" i="1" dirty="0"/>
              <a:t>στη χρήση;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Ποια </a:t>
            </a:r>
            <a:r>
              <a:rPr lang="en-US" sz="2400" b="1" i="1" dirty="0"/>
              <a:t>εμπόδια αντιμετωπίσατε</a:t>
            </a:r>
            <a:r>
              <a:rPr lang="en-US" sz="2400" i="1" dirty="0"/>
              <a:t>, αν υπήρχαν, κατά την πλοήγησή σας στην εφαρμογή;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Ποια χαρακτηριστικά της εφαρμογής </a:t>
            </a:r>
            <a:r>
              <a:rPr lang="en-US" sz="2400" b="1" i="1" dirty="0"/>
              <a:t>διευκόλυναν </a:t>
            </a:r>
            <a:r>
              <a:rPr lang="en-US" sz="2400" i="1" dirty="0"/>
              <a:t>και ποια χαρακτηριστικά </a:t>
            </a:r>
            <a:r>
              <a:rPr lang="en-US" sz="2400" b="1" i="1" dirty="0"/>
              <a:t>δυσκόλεψαν </a:t>
            </a:r>
            <a:r>
              <a:rPr lang="en-US" sz="2400" i="1" dirty="0"/>
              <a:t>την πλοήγηση και τη συνολική εμπειρία σας;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Σε ποια εφαρμογή αισθανθήκατε πιο ασφαλής όσον αφορά </a:t>
            </a:r>
            <a:r>
              <a:rPr lang="en-US" sz="2400" b="1" i="1" dirty="0"/>
              <a:t>το απόρρητο των προσωπικών σας δεδομένων</a:t>
            </a:r>
            <a:r>
              <a:rPr lang="en-US" sz="2400" i="1" dirty="0"/>
              <a:t>;</a:t>
            </a:r>
            <a:endParaRPr lang="el-GR" sz="2400" i="1" dirty="0"/>
          </a:p>
        </p:txBody>
      </p:sp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CBC81D64-AB11-497E-AF82-CC3D2063EE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417600" y="3772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A5F09D-76C4-EEB6-BAF9-6157A1D8F7CA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1200">
                <a:hlinkClick r:id="rId4"/>
              </a:rPr>
              <a:t>Πηγή: </a:t>
            </a:r>
            <a:r>
              <a:rPr lang="en-US" sz="1200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Συγχαρητήρια!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 err="1">
                <a:solidFill>
                  <a:srgbClr val="C01E24"/>
                </a:solidFill>
                <a:latin typeface="+mj-lt"/>
              </a:rPr>
              <a:t>Ολοκληρώσ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ατε 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τη διδασκαλία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α</a:t>
            </a:r>
            <a:r>
              <a:rPr lang="en-US" sz="2800" dirty="0" err="1">
                <a:solidFill>
                  <a:srgbClr val="C01E24"/>
                </a:solidFill>
                <a:latin typeface="+mj-lt"/>
              </a:rPr>
              <a:t>υτή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ς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C01E24"/>
                </a:solidFill>
                <a:latin typeface="+mj-lt"/>
              </a:rPr>
              <a:t>τη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ς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C01E24"/>
                </a:solidFill>
                <a:latin typeface="+mj-lt"/>
              </a:rPr>
              <a:t>ενότητ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α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ς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!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F0841DE1-F914-F871-2BC8-8D1E282842F2}"/>
              </a:ext>
            </a:extLst>
          </p:cNvPr>
          <p:cNvSpPr/>
          <p:nvPr/>
        </p:nvSpPr>
        <p:spPr>
          <a:xfrm>
            <a:off x="3898918" y="627682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GR ETA6 4 Health Apps for Nutrition CLOSURE SESSION greek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BWt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EFa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QVr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EFa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EFa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EFa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BBWttYFQaV5GsAAABvAAAAHAAAAHVuaXZlcnNhbC9sb2NhbF9zZXR0aW5ncy54bWwNyrEKwkAMANC9XxEySB3Uugn2rpujCK0fENogB7mk9ELRv/e2N7x++GaBnbeSTANezx0C62xL0k/A9/Q43RCKky4kphxQDWGITS82k4zsXmOBVejH28S5wvlJuc4XqbOkAu1B/B6PeInNH1BLAwQUAAIACABCWt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BCWttYOp3ncEsAAABrAAAAGwAAAHVuaXZlcnNhbC91bml2ZXJzYWwucG5nLnhtbLOxr8jNUShLLSrOzM+zVTLUM1Cyt+PlsikoSi3LTC1XqACKAQUhQEmhEsg1QnDLM1NKMoBCBhYWCMGM1Mz0jBJbJQtDM7igPtBMAFBLAQIAABQAAgAIAKl+UE82YVgCRwMAAOEJAAAUAAAAAAAAAAEAAAAAAAAAAAB1bml2ZXJzYWwvcGxheWVyLnhtbFBLAQIAABQAAgAIAEFa21i1N/SoHAUAAOETAAAdAAAAAAAAAAEAAAAAAHkDAAB1bml2ZXJzYWwvY29tbW9uX21lc3NhZ2VzLmxuZ1BLAQIAABQAAgAIAEFa21gVHmAbowAAAH8BAAAuAAAAAAAAAAEAAAAAANAIAAB1bml2ZXJzYWwvcGxheWJhY2tfYW5kX25hdmlnYXRpb25fc2V0dGluZ3MueG1sUEsBAgAAFAACAAgAQVrbWHRJNR88BAAADBUAACcAAAAAAAAAAQAAAAAAvwkAAHVuaXZlcnNhbC9mbGFzaF9wdWJsaXNoaW5nX3NldHRpbmdzLnhtbFBLAQIAABQAAgAIAEFa21g3i4dqewMAAKwMAAAhAAAAAAAAAAEAAAAAAEAOAAB1bml2ZXJzYWwvZmxhc2hfc2tpbl9zZXR0aW5ncy54bWxQSwECAAAUAAIACABBWttYpq9WIzYEAACWFAAAJgAAAAAAAAABAAAAAAD6EQAAdW5pdmVyc2FsL2h0bWxfcHVibGlzaGluZ19zZXR0aW5ncy54bWxQSwECAAAUAAIACABBWttYJg9+6LABAABvBgAAHwAAAAAAAAABAAAAAAB0FgAAdW5pdmVyc2FsL2h0bWxfc2tpbl9zZXR0aW5ncy5qc1BLAQIAABQAAgAIAEFa21gVBpXkawAAAG8AAAAcAAAAAAAAAAEAAAAAAGEYAAB1bml2ZXJzYWwvbG9jYWxfc2V0dGluZ3MueG1sUEsBAgAAFAACAAgAQlrbWPV0pn6tEQAAqzkAABcAAAAAAAAAAAAAAAAABhkAAHVuaXZlcnNhbC91bml2ZXJzYWwucG5nUEsBAgAAFAACAAgAQlrbWDqd53BLAAAAawAAABsAAAAAAAAAAQAAAAAA6CoAAHVuaXZlcnNhbC91bml2ZXJzYWwucG5nLnhtbFBLBQYAAAAACgAKAAYDAABsKwAAAAA="/>
  <p:tag name="ISPRING_LMS_API_VERSION" val="SCORM 1.2"/>
  <p:tag name="ISPRING_ULTRA_SCORM_COURSE_ID" val="76C5A847-F6B5-4F62-9F33-F583410D98C1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6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GR ETA6 4 Health Apps for Nutrition CLOSURE SESSION greek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5917</TotalTime>
  <Words>300</Words>
  <Application>Microsoft Office PowerPoint</Application>
  <PresentationFormat>Ευρεία οθόνη</PresentationFormat>
  <Paragraphs>55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5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Συζήτηση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 ETA6 4 Health Apps for Nutrition CLOSURE SESSION greek</dc:title>
  <dc:creator>pantelis bbalaouras</dc:creator>
  <cp:keywords>, docId:C8979175CD72052C6710BC6DF3530188</cp:keywords>
  <cp:lastModifiedBy>pantelis</cp:lastModifiedBy>
  <cp:revision>877</cp:revision>
  <dcterms:created xsi:type="dcterms:W3CDTF">2020-06-02T13:31:56Z</dcterms:created>
  <dcterms:modified xsi:type="dcterms:W3CDTF">2024-06-27T08:18:23Z</dcterms:modified>
</cp:coreProperties>
</file>