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525" r:id="rId2"/>
    <p:sldId id="526" r:id="rId3"/>
    <p:sldId id="545" r:id="rId4"/>
    <p:sldId id="420" r:id="rId5"/>
    <p:sldId id="430" r:id="rId6"/>
    <p:sldId id="548" r:id="rId7"/>
    <p:sldId id="549" r:id="rId8"/>
    <p:sldId id="550" r:id="rId9"/>
    <p:sldId id="404" r:id="rId10"/>
  </p:sldIdLst>
  <p:sldSz cx="12192000" cy="6858000"/>
  <p:notesSz cx="6858000" cy="9144000"/>
  <p:custDataLst>
    <p:tags r:id="rId13"/>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ksandra Stevanović" initials="AS" lastIdx="9" clrIdx="0"/>
  <p:cmAuthor id="2" name="user" initials="u"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47ED"/>
    <a:srgbClr val="DDE0E5"/>
    <a:srgbClr val="F8F8F8"/>
    <a:srgbClr val="203864"/>
    <a:srgbClr val="ABC7F1"/>
    <a:srgbClr val="ED7D31"/>
    <a:srgbClr val="CFD5EA"/>
    <a:srgbClr val="404040"/>
    <a:srgbClr val="C01E24"/>
    <a:srgbClr val="3F3F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A61F094-FCD0-44D6-8F40-318160FFC6B3}" v="29" dt="2024-05-01T16:44:10.227"/>
  </p1510:revLst>
</p1510:revInfo>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81" autoAdjust="0"/>
    <p:restoredTop sz="87485" autoAdjust="0"/>
  </p:normalViewPr>
  <p:slideViewPr>
    <p:cSldViewPr snapToGrid="0">
      <p:cViewPr varScale="1">
        <p:scale>
          <a:sx n="78" d="100"/>
          <a:sy n="78" d="100"/>
        </p:scale>
        <p:origin x="114" y="366"/>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gs" Target="tags/tag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ntelis balaouras" userId="25e8755020fc1734" providerId="LiveId" clId="{DA61F094-FCD0-44D6-8F40-318160FFC6B3}"/>
    <pc:docChg chg="undo custSel addSld delSld modSld sldOrd modMainMaster">
      <pc:chgData name="pantelis balaouras" userId="25e8755020fc1734" providerId="LiveId" clId="{DA61F094-FCD0-44D6-8F40-318160FFC6B3}" dt="2024-05-02T09:24:32.470" v="131" actId="6549"/>
      <pc:docMkLst>
        <pc:docMk/>
      </pc:docMkLst>
      <pc:sldChg chg="addSp delSp modSp">
        <pc:chgData name="pantelis balaouras" userId="25e8755020fc1734" providerId="LiveId" clId="{DA61F094-FCD0-44D6-8F40-318160FFC6B3}" dt="2024-05-01T10:42:05.093" v="45"/>
        <pc:sldMkLst>
          <pc:docMk/>
          <pc:sldMk cId="1915799683" sldId="404"/>
        </pc:sldMkLst>
        <pc:picChg chg="add mod">
          <ac:chgData name="pantelis balaouras" userId="25e8755020fc1734" providerId="LiveId" clId="{DA61F094-FCD0-44D6-8F40-318160FFC6B3}" dt="2024-05-01T10:42:05.093" v="45"/>
          <ac:picMkLst>
            <pc:docMk/>
            <pc:sldMk cId="1915799683" sldId="404"/>
            <ac:picMk id="4" creationId="{50EF9C60-7041-6E1B-5C1B-6BD863091279}"/>
          </ac:picMkLst>
        </pc:picChg>
        <pc:picChg chg="del">
          <ac:chgData name="pantelis balaouras" userId="25e8755020fc1734" providerId="LiveId" clId="{DA61F094-FCD0-44D6-8F40-318160FFC6B3}" dt="2024-05-01T10:41:47.855" v="44" actId="478"/>
          <ac:picMkLst>
            <pc:docMk/>
            <pc:sldMk cId="1915799683" sldId="404"/>
            <ac:picMk id="2050" creationId="{2AB980B0-03D2-2E64-6760-C23D435A121F}"/>
          </ac:picMkLst>
        </pc:picChg>
      </pc:sldChg>
      <pc:sldChg chg="addSp delSp modSp mod">
        <pc:chgData name="pantelis balaouras" userId="25e8755020fc1734" providerId="LiveId" clId="{DA61F094-FCD0-44D6-8F40-318160FFC6B3}" dt="2024-05-02T09:24:32.470" v="131" actId="6549"/>
        <pc:sldMkLst>
          <pc:docMk/>
          <pc:sldMk cId="2033093179" sldId="420"/>
        </pc:sldMkLst>
        <pc:spChg chg="add mod">
          <ac:chgData name="pantelis balaouras" userId="25e8755020fc1734" providerId="LiveId" clId="{DA61F094-FCD0-44D6-8F40-318160FFC6B3}" dt="2024-05-01T16:42:24.340" v="112"/>
          <ac:spMkLst>
            <pc:docMk/>
            <pc:sldMk cId="2033093179" sldId="420"/>
            <ac:spMk id="2" creationId="{60E96BFE-3177-0832-4035-5344E5D7ECA6}"/>
          </ac:spMkLst>
        </pc:spChg>
        <pc:spChg chg="mod">
          <ac:chgData name="pantelis balaouras" userId="25e8755020fc1734" providerId="LiveId" clId="{DA61F094-FCD0-44D6-8F40-318160FFC6B3}" dt="2024-05-02T09:24:32.470" v="131" actId="6549"/>
          <ac:spMkLst>
            <pc:docMk/>
            <pc:sldMk cId="2033093179" sldId="420"/>
            <ac:spMk id="10" creationId="{DAA410A4-D457-4F46-8AC0-E90C0B1A2D6D}"/>
          </ac:spMkLst>
        </pc:spChg>
        <pc:picChg chg="add mod">
          <ac:chgData name="pantelis balaouras" userId="25e8755020fc1734" providerId="LiveId" clId="{DA61F094-FCD0-44D6-8F40-318160FFC6B3}" dt="2024-05-01T16:42:24.340" v="112"/>
          <ac:picMkLst>
            <pc:docMk/>
            <pc:sldMk cId="2033093179" sldId="420"/>
            <ac:picMk id="3" creationId="{350CC32C-26DB-8456-843C-75D255FC709F}"/>
          </ac:picMkLst>
        </pc:picChg>
        <pc:picChg chg="del">
          <ac:chgData name="pantelis balaouras" userId="25e8755020fc1734" providerId="LiveId" clId="{DA61F094-FCD0-44D6-8F40-318160FFC6B3}" dt="2024-05-01T16:42:15.227" v="111" actId="478"/>
          <ac:picMkLst>
            <pc:docMk/>
            <pc:sldMk cId="2033093179" sldId="420"/>
            <ac:picMk id="15" creationId="{4313419D-52B3-4469-9529-313D9EB0AF33}"/>
          </ac:picMkLst>
        </pc:picChg>
      </pc:sldChg>
      <pc:sldChg chg="addSp delSp modSp mod">
        <pc:chgData name="pantelis balaouras" userId="25e8755020fc1734" providerId="LiveId" clId="{DA61F094-FCD0-44D6-8F40-318160FFC6B3}" dt="2024-05-01T16:43:08.949" v="118" actId="478"/>
        <pc:sldMkLst>
          <pc:docMk/>
          <pc:sldMk cId="1774881352" sldId="430"/>
        </pc:sldMkLst>
        <pc:spChg chg="mod">
          <ac:chgData name="pantelis balaouras" userId="25e8755020fc1734" providerId="LiveId" clId="{DA61F094-FCD0-44D6-8F40-318160FFC6B3}" dt="2024-05-01T16:42:53.124" v="116" actId="14100"/>
          <ac:spMkLst>
            <pc:docMk/>
            <pc:sldMk cId="1774881352" sldId="430"/>
            <ac:spMk id="3" creationId="{1A416ECF-DB8A-24C7-4898-C1A252813BB9}"/>
          </ac:spMkLst>
        </pc:spChg>
        <pc:spChg chg="add mod">
          <ac:chgData name="pantelis balaouras" userId="25e8755020fc1734" providerId="LiveId" clId="{DA61F094-FCD0-44D6-8F40-318160FFC6B3}" dt="2024-05-01T16:42:44.351" v="115"/>
          <ac:spMkLst>
            <pc:docMk/>
            <pc:sldMk cId="1774881352" sldId="430"/>
            <ac:spMk id="7" creationId="{0F251D1F-2656-2A0F-4002-8166A0B51C17}"/>
          </ac:spMkLst>
        </pc:spChg>
        <pc:spChg chg="del mod">
          <ac:chgData name="pantelis balaouras" userId="25e8755020fc1734" providerId="LiveId" clId="{DA61F094-FCD0-44D6-8F40-318160FFC6B3}" dt="2024-05-01T16:43:08.949" v="118" actId="478"/>
          <ac:spMkLst>
            <pc:docMk/>
            <pc:sldMk cId="1774881352" sldId="430"/>
            <ac:spMk id="10" creationId="{AECE3B70-4253-43C0-A340-9C0B8733C59B}"/>
          </ac:spMkLst>
        </pc:spChg>
        <pc:picChg chg="del">
          <ac:chgData name="pantelis balaouras" userId="25e8755020fc1734" providerId="LiveId" clId="{DA61F094-FCD0-44D6-8F40-318160FFC6B3}" dt="2024-05-01T16:42:43.621" v="114" actId="478"/>
          <ac:picMkLst>
            <pc:docMk/>
            <pc:sldMk cId="1774881352" sldId="430"/>
            <ac:picMk id="6" creationId="{4F9928A1-D69A-4DB3-B985-F69D2FEE1FF6}"/>
          </ac:picMkLst>
        </pc:picChg>
        <pc:picChg chg="add mod">
          <ac:chgData name="pantelis balaouras" userId="25e8755020fc1734" providerId="LiveId" clId="{DA61F094-FCD0-44D6-8F40-318160FFC6B3}" dt="2024-05-01T16:42:44.351" v="115"/>
          <ac:picMkLst>
            <pc:docMk/>
            <pc:sldMk cId="1774881352" sldId="430"/>
            <ac:picMk id="8" creationId="{1261B56F-ACC9-FA6D-1C0A-B8B3D3B8E275}"/>
          </ac:picMkLst>
        </pc:picChg>
      </pc:sldChg>
      <pc:sldChg chg="modSp add del mod modClrScheme chgLayout">
        <pc:chgData name="pantelis balaouras" userId="25e8755020fc1734" providerId="LiveId" clId="{DA61F094-FCD0-44D6-8F40-318160FFC6B3}" dt="2024-05-01T10:54:58.921" v="74" actId="47"/>
        <pc:sldMkLst>
          <pc:docMk/>
          <pc:sldMk cId="4267741932" sldId="503"/>
        </pc:sldMkLst>
        <pc:spChg chg="mod ord">
          <ac:chgData name="pantelis balaouras" userId="25e8755020fc1734" providerId="LiveId" clId="{DA61F094-FCD0-44D6-8F40-318160FFC6B3}" dt="2024-05-01T10:38:31.266" v="22" actId="6549"/>
          <ac:spMkLst>
            <pc:docMk/>
            <pc:sldMk cId="4267741932" sldId="503"/>
            <ac:spMk id="4" creationId="{E47D0821-8573-4002-9B33-F43C68A1D403}"/>
          </ac:spMkLst>
        </pc:spChg>
        <pc:spChg chg="mod ord">
          <ac:chgData name="pantelis balaouras" userId="25e8755020fc1734" providerId="LiveId" clId="{DA61F094-FCD0-44D6-8F40-318160FFC6B3}" dt="2024-05-01T10:37:58.291" v="21" actId="700"/>
          <ac:spMkLst>
            <pc:docMk/>
            <pc:sldMk cId="4267741932" sldId="503"/>
            <ac:spMk id="5" creationId="{FAA18648-8A7B-40D3-A066-80FDB05B7DF4}"/>
          </ac:spMkLst>
        </pc:spChg>
        <pc:spChg chg="mod ord">
          <ac:chgData name="pantelis balaouras" userId="25e8755020fc1734" providerId="LiveId" clId="{DA61F094-FCD0-44D6-8F40-318160FFC6B3}" dt="2024-05-01T10:37:58.291" v="21" actId="700"/>
          <ac:spMkLst>
            <pc:docMk/>
            <pc:sldMk cId="4267741932" sldId="503"/>
            <ac:spMk id="6" creationId="{AA5AE911-E515-48E3-AB8B-121C68B77A58}"/>
          </ac:spMkLst>
        </pc:spChg>
      </pc:sldChg>
      <pc:sldChg chg="modSp mod">
        <pc:chgData name="pantelis balaouras" userId="25e8755020fc1734" providerId="LiveId" clId="{DA61F094-FCD0-44D6-8F40-318160FFC6B3}" dt="2024-05-01T10:35:02.694" v="9" actId="255"/>
        <pc:sldMkLst>
          <pc:docMk/>
          <pc:sldMk cId="1647190231" sldId="525"/>
        </pc:sldMkLst>
        <pc:spChg chg="mod">
          <ac:chgData name="pantelis balaouras" userId="25e8755020fc1734" providerId="LiveId" clId="{DA61F094-FCD0-44D6-8F40-318160FFC6B3}" dt="2024-05-01T10:35:02.694" v="9" actId="255"/>
          <ac:spMkLst>
            <pc:docMk/>
            <pc:sldMk cId="1647190231" sldId="525"/>
            <ac:spMk id="4" creationId="{122BC770-408C-50C8-126F-18790E99F2CB}"/>
          </ac:spMkLst>
        </pc:spChg>
      </pc:sldChg>
      <pc:sldChg chg="modSp add del mod modClrScheme chgLayout">
        <pc:chgData name="pantelis balaouras" userId="25e8755020fc1734" providerId="LiveId" clId="{DA61F094-FCD0-44D6-8F40-318160FFC6B3}" dt="2024-05-01T10:54:11.472" v="68" actId="47"/>
        <pc:sldMkLst>
          <pc:docMk/>
          <pc:sldMk cId="1953752239" sldId="546"/>
        </pc:sldMkLst>
        <pc:spChg chg="mod ord">
          <ac:chgData name="pantelis balaouras" userId="25e8755020fc1734" providerId="LiveId" clId="{DA61F094-FCD0-44D6-8F40-318160FFC6B3}" dt="2024-05-01T10:37:58.291" v="21" actId="700"/>
          <ac:spMkLst>
            <pc:docMk/>
            <pc:sldMk cId="1953752239" sldId="546"/>
            <ac:spMk id="4" creationId="{E47D0821-8573-4002-9B33-F43C68A1D403}"/>
          </ac:spMkLst>
        </pc:spChg>
        <pc:spChg chg="mod ord">
          <ac:chgData name="pantelis balaouras" userId="25e8755020fc1734" providerId="LiveId" clId="{DA61F094-FCD0-44D6-8F40-318160FFC6B3}" dt="2024-05-01T10:37:58.291" v="21" actId="700"/>
          <ac:spMkLst>
            <pc:docMk/>
            <pc:sldMk cId="1953752239" sldId="546"/>
            <ac:spMk id="5" creationId="{FAA18648-8A7B-40D3-A066-80FDB05B7DF4}"/>
          </ac:spMkLst>
        </pc:spChg>
        <pc:spChg chg="mod ord">
          <ac:chgData name="pantelis balaouras" userId="25e8755020fc1734" providerId="LiveId" clId="{DA61F094-FCD0-44D6-8F40-318160FFC6B3}" dt="2024-05-01T10:37:58.291" v="21" actId="700"/>
          <ac:spMkLst>
            <pc:docMk/>
            <pc:sldMk cId="1953752239" sldId="546"/>
            <ac:spMk id="6" creationId="{AA5AE911-E515-48E3-AB8B-121C68B77A58}"/>
          </ac:spMkLst>
        </pc:spChg>
      </pc:sldChg>
      <pc:sldChg chg="modSp add del mod modClrScheme chgLayout">
        <pc:chgData name="pantelis balaouras" userId="25e8755020fc1734" providerId="LiveId" clId="{DA61F094-FCD0-44D6-8F40-318160FFC6B3}" dt="2024-05-01T10:53:26.468" v="63" actId="47"/>
        <pc:sldMkLst>
          <pc:docMk/>
          <pc:sldMk cId="1769371921" sldId="547"/>
        </pc:sldMkLst>
        <pc:spChg chg="mod ord">
          <ac:chgData name="pantelis balaouras" userId="25e8755020fc1734" providerId="LiveId" clId="{DA61F094-FCD0-44D6-8F40-318160FFC6B3}" dt="2024-05-01T10:37:58.291" v="21" actId="700"/>
          <ac:spMkLst>
            <pc:docMk/>
            <pc:sldMk cId="1769371921" sldId="547"/>
            <ac:spMk id="4" creationId="{E47D0821-8573-4002-9B33-F43C68A1D403}"/>
          </ac:spMkLst>
        </pc:spChg>
        <pc:spChg chg="mod ord">
          <ac:chgData name="pantelis balaouras" userId="25e8755020fc1734" providerId="LiveId" clId="{DA61F094-FCD0-44D6-8F40-318160FFC6B3}" dt="2024-05-01T10:37:58.291" v="21" actId="700"/>
          <ac:spMkLst>
            <pc:docMk/>
            <pc:sldMk cId="1769371921" sldId="547"/>
            <ac:spMk id="5" creationId="{FAA18648-8A7B-40D3-A066-80FDB05B7DF4}"/>
          </ac:spMkLst>
        </pc:spChg>
        <pc:spChg chg="mod ord">
          <ac:chgData name="pantelis balaouras" userId="25e8755020fc1734" providerId="LiveId" clId="{DA61F094-FCD0-44D6-8F40-318160FFC6B3}" dt="2024-05-01T10:37:58.291" v="21" actId="700"/>
          <ac:spMkLst>
            <pc:docMk/>
            <pc:sldMk cId="1769371921" sldId="547"/>
            <ac:spMk id="6" creationId="{AA5AE911-E515-48E3-AB8B-121C68B77A58}"/>
          </ac:spMkLst>
        </pc:spChg>
      </pc:sldChg>
      <pc:sldChg chg="addSp delSp modSp new mod modClrScheme chgLayout">
        <pc:chgData name="pantelis balaouras" userId="25e8755020fc1734" providerId="LiveId" clId="{DA61F094-FCD0-44D6-8F40-318160FFC6B3}" dt="2024-05-01T16:44:10.227" v="130"/>
        <pc:sldMkLst>
          <pc:docMk/>
          <pc:sldMk cId="2246672794" sldId="548"/>
        </pc:sldMkLst>
        <pc:spChg chg="del mod ord">
          <ac:chgData name="pantelis balaouras" userId="25e8755020fc1734" providerId="LiveId" clId="{DA61F094-FCD0-44D6-8F40-318160FFC6B3}" dt="2024-05-01T10:38:49.058" v="24" actId="700"/>
          <ac:spMkLst>
            <pc:docMk/>
            <pc:sldMk cId="2246672794" sldId="548"/>
            <ac:spMk id="2" creationId="{68853AF1-931C-ABC8-3113-C4A3E5D780EA}"/>
          </ac:spMkLst>
        </pc:spChg>
        <pc:spChg chg="del">
          <ac:chgData name="pantelis balaouras" userId="25e8755020fc1734" providerId="LiveId" clId="{DA61F094-FCD0-44D6-8F40-318160FFC6B3}" dt="2024-05-01T10:38:49.058" v="24" actId="700"/>
          <ac:spMkLst>
            <pc:docMk/>
            <pc:sldMk cId="2246672794" sldId="548"/>
            <ac:spMk id="3" creationId="{F41888CF-282A-6C83-FB7A-2A09C7F5C405}"/>
          </ac:spMkLst>
        </pc:spChg>
        <pc:spChg chg="del mod ord">
          <ac:chgData name="pantelis balaouras" userId="25e8755020fc1734" providerId="LiveId" clId="{DA61F094-FCD0-44D6-8F40-318160FFC6B3}" dt="2024-05-01T10:38:49.058" v="24" actId="700"/>
          <ac:spMkLst>
            <pc:docMk/>
            <pc:sldMk cId="2246672794" sldId="548"/>
            <ac:spMk id="4" creationId="{973AADBB-9B09-05FB-AD10-3E59EF98F962}"/>
          </ac:spMkLst>
        </pc:spChg>
        <pc:spChg chg="add mod ord">
          <ac:chgData name="pantelis balaouras" userId="25e8755020fc1734" providerId="LiveId" clId="{DA61F094-FCD0-44D6-8F40-318160FFC6B3}" dt="2024-05-01T10:54:34.855" v="72" actId="20577"/>
          <ac:spMkLst>
            <pc:docMk/>
            <pc:sldMk cId="2246672794" sldId="548"/>
            <ac:spMk id="5" creationId="{F2D69A29-9C8C-D206-5B7E-580BA7730186}"/>
          </ac:spMkLst>
        </pc:spChg>
        <pc:spChg chg="add mod ord">
          <ac:chgData name="pantelis balaouras" userId="25e8755020fc1734" providerId="LiveId" clId="{DA61F094-FCD0-44D6-8F40-318160FFC6B3}" dt="2024-05-01T16:43:26.221" v="120" actId="403"/>
          <ac:spMkLst>
            <pc:docMk/>
            <pc:sldMk cId="2246672794" sldId="548"/>
            <ac:spMk id="6" creationId="{28FA6EF6-2985-1B00-2525-301BCF3DAF4C}"/>
          </ac:spMkLst>
        </pc:spChg>
        <pc:spChg chg="add del mod">
          <ac:chgData name="pantelis balaouras" userId="25e8755020fc1734" providerId="LiveId" clId="{DA61F094-FCD0-44D6-8F40-318160FFC6B3}" dt="2024-05-01T10:58:34.265" v="87" actId="478"/>
          <ac:spMkLst>
            <pc:docMk/>
            <pc:sldMk cId="2246672794" sldId="548"/>
            <ac:spMk id="8" creationId="{9282D603-00BA-9225-F783-3D09DEB18A4C}"/>
          </ac:spMkLst>
        </pc:spChg>
        <pc:spChg chg="add mod">
          <ac:chgData name="pantelis balaouras" userId="25e8755020fc1734" providerId="LiveId" clId="{DA61F094-FCD0-44D6-8F40-318160FFC6B3}" dt="2024-05-01T10:58:52.996" v="90" actId="255"/>
          <ac:spMkLst>
            <pc:docMk/>
            <pc:sldMk cId="2246672794" sldId="548"/>
            <ac:spMk id="10" creationId="{F9FC75F5-D9F4-17BD-3505-F5412853D0D6}"/>
          </ac:spMkLst>
        </pc:spChg>
        <pc:picChg chg="add mod">
          <ac:chgData name="pantelis balaouras" userId="25e8755020fc1734" providerId="LiveId" clId="{DA61F094-FCD0-44D6-8F40-318160FFC6B3}" dt="2024-05-01T16:44:10.227" v="130"/>
          <ac:picMkLst>
            <pc:docMk/>
            <pc:sldMk cId="2246672794" sldId="548"/>
            <ac:picMk id="2" creationId="{5EFE26BC-3EC9-2AEC-D58D-32B6A82F7196}"/>
          </ac:picMkLst>
        </pc:picChg>
        <pc:picChg chg="add del mod">
          <ac:chgData name="pantelis balaouras" userId="25e8755020fc1734" providerId="LiveId" clId="{DA61F094-FCD0-44D6-8F40-318160FFC6B3}" dt="2024-05-01T16:44:09.569" v="129" actId="478"/>
          <ac:picMkLst>
            <pc:docMk/>
            <pc:sldMk cId="2246672794" sldId="548"/>
            <ac:picMk id="1026" creationId="{C0447932-D0C9-8323-8492-697C70515DF3}"/>
          </ac:picMkLst>
        </pc:picChg>
      </pc:sldChg>
      <pc:sldChg chg="addSp modSp add mod ord">
        <pc:chgData name="pantelis balaouras" userId="25e8755020fc1734" providerId="LiveId" clId="{DA61F094-FCD0-44D6-8F40-318160FFC6B3}" dt="2024-05-01T16:44:03.552" v="127" actId="1076"/>
        <pc:sldMkLst>
          <pc:docMk/>
          <pc:sldMk cId="437033534" sldId="549"/>
        </pc:sldMkLst>
        <pc:spChg chg="add mod">
          <ac:chgData name="pantelis balaouras" userId="25e8755020fc1734" providerId="LiveId" clId="{DA61F094-FCD0-44D6-8F40-318160FFC6B3}" dt="2024-05-01T10:59:16.680" v="95"/>
          <ac:spMkLst>
            <pc:docMk/>
            <pc:sldMk cId="437033534" sldId="549"/>
            <ac:spMk id="3" creationId="{35AF5C3C-D6B6-ACF8-5B2F-BB04C244868C}"/>
          </ac:spMkLst>
        </pc:spChg>
        <pc:spChg chg="mod">
          <ac:chgData name="pantelis balaouras" userId="25e8755020fc1734" providerId="LiveId" clId="{DA61F094-FCD0-44D6-8F40-318160FFC6B3}" dt="2024-05-01T10:53:49.430" v="67" actId="20577"/>
          <ac:spMkLst>
            <pc:docMk/>
            <pc:sldMk cId="437033534" sldId="549"/>
            <ac:spMk id="5" creationId="{F2D69A29-9C8C-D206-5B7E-580BA7730186}"/>
          </ac:spMkLst>
        </pc:spChg>
        <pc:spChg chg="mod">
          <ac:chgData name="pantelis balaouras" userId="25e8755020fc1734" providerId="LiveId" clId="{DA61F094-FCD0-44D6-8F40-318160FFC6B3}" dt="2024-05-01T16:43:33.303" v="121" actId="108"/>
          <ac:spMkLst>
            <pc:docMk/>
            <pc:sldMk cId="437033534" sldId="549"/>
            <ac:spMk id="6" creationId="{28FA6EF6-2985-1B00-2525-301BCF3DAF4C}"/>
          </ac:spMkLst>
        </pc:spChg>
        <pc:picChg chg="add mod">
          <ac:chgData name="pantelis balaouras" userId="25e8755020fc1734" providerId="LiveId" clId="{DA61F094-FCD0-44D6-8F40-318160FFC6B3}" dt="2024-05-01T16:44:03.552" v="127" actId="1076"/>
          <ac:picMkLst>
            <pc:docMk/>
            <pc:sldMk cId="437033534" sldId="549"/>
            <ac:picMk id="2" creationId="{782B230D-2715-324E-A4E0-C96A0CAA60AB}"/>
          </ac:picMkLst>
        </pc:picChg>
      </pc:sldChg>
      <pc:sldChg chg="addSp modSp add mod">
        <pc:chgData name="pantelis balaouras" userId="25e8755020fc1734" providerId="LiveId" clId="{DA61F094-FCD0-44D6-8F40-318160FFC6B3}" dt="2024-05-01T16:43:45.948" v="123" actId="14100"/>
        <pc:sldMkLst>
          <pc:docMk/>
          <pc:sldMk cId="1653501102" sldId="550"/>
        </pc:sldMkLst>
        <pc:spChg chg="add mod">
          <ac:chgData name="pantelis balaouras" userId="25e8755020fc1734" providerId="LiveId" clId="{DA61F094-FCD0-44D6-8F40-318160FFC6B3}" dt="2024-05-01T10:59:31.157" v="98"/>
          <ac:spMkLst>
            <pc:docMk/>
            <pc:sldMk cId="1653501102" sldId="550"/>
            <ac:spMk id="3" creationId="{A9A6065D-FE5C-58BD-1DA0-46B5ED7EA6DC}"/>
          </ac:spMkLst>
        </pc:spChg>
        <pc:spChg chg="mod">
          <ac:chgData name="pantelis balaouras" userId="25e8755020fc1734" providerId="LiveId" clId="{DA61F094-FCD0-44D6-8F40-318160FFC6B3}" dt="2024-05-01T10:51:53.488" v="47"/>
          <ac:spMkLst>
            <pc:docMk/>
            <pc:sldMk cId="1653501102" sldId="550"/>
            <ac:spMk id="5" creationId="{F2D69A29-9C8C-D206-5B7E-580BA7730186}"/>
          </ac:spMkLst>
        </pc:spChg>
        <pc:spChg chg="mod">
          <ac:chgData name="pantelis balaouras" userId="25e8755020fc1734" providerId="LiveId" clId="{DA61F094-FCD0-44D6-8F40-318160FFC6B3}" dt="2024-05-01T16:43:40.533" v="122" actId="108"/>
          <ac:spMkLst>
            <pc:docMk/>
            <pc:sldMk cId="1653501102" sldId="550"/>
            <ac:spMk id="6" creationId="{28FA6EF6-2985-1B00-2525-301BCF3DAF4C}"/>
          </ac:spMkLst>
        </pc:spChg>
        <pc:picChg chg="add mod">
          <ac:chgData name="pantelis balaouras" userId="25e8755020fc1734" providerId="LiveId" clId="{DA61F094-FCD0-44D6-8F40-318160FFC6B3}" dt="2024-05-01T16:43:45.948" v="123" actId="14100"/>
          <ac:picMkLst>
            <pc:docMk/>
            <pc:sldMk cId="1653501102" sldId="550"/>
            <ac:picMk id="2" creationId="{CD58C26E-B577-B2DF-BF2B-C77E4D71CF8B}"/>
          </ac:picMkLst>
        </pc:picChg>
      </pc:sldChg>
      <pc:sldMasterChg chg="modSldLayout">
        <pc:chgData name="pantelis balaouras" userId="25e8755020fc1734" providerId="LiveId" clId="{DA61F094-FCD0-44D6-8F40-318160FFC6B3}" dt="2024-05-01T11:00:30.914" v="109"/>
        <pc:sldMasterMkLst>
          <pc:docMk/>
          <pc:sldMasterMk cId="1468923052" sldId="2147483648"/>
        </pc:sldMasterMkLst>
        <pc:sldLayoutChg chg="modSp mod">
          <pc:chgData name="pantelis balaouras" userId="25e8755020fc1734" providerId="LiveId" clId="{DA61F094-FCD0-44D6-8F40-318160FFC6B3}" dt="2024-05-01T11:00:15.188" v="105" actId="6549"/>
          <pc:sldLayoutMkLst>
            <pc:docMk/>
            <pc:sldMasterMk cId="1468923052" sldId="2147483648"/>
            <pc:sldLayoutMk cId="2577986437" sldId="2147483661"/>
          </pc:sldLayoutMkLst>
          <pc:spChg chg="mod">
            <ac:chgData name="pantelis balaouras" userId="25e8755020fc1734" providerId="LiveId" clId="{DA61F094-FCD0-44D6-8F40-318160FFC6B3}" dt="2024-05-01T11:00:15.188" v="105" actId="6549"/>
            <ac:spMkLst>
              <pc:docMk/>
              <pc:sldMasterMk cId="1468923052" sldId="2147483648"/>
              <pc:sldLayoutMk cId="2577986437" sldId="2147483661"/>
              <ac:spMk id="11" creationId="{2B11A1E7-A92D-4ADD-A414-173299287A7B}"/>
            </ac:spMkLst>
          </pc:spChg>
        </pc:sldLayoutChg>
        <pc:sldLayoutChg chg="addSp delSp modSp">
          <pc:chgData name="pantelis balaouras" userId="25e8755020fc1734" providerId="LiveId" clId="{DA61F094-FCD0-44D6-8F40-318160FFC6B3}" dt="2024-05-01T11:00:24.874" v="107"/>
          <pc:sldLayoutMkLst>
            <pc:docMk/>
            <pc:sldMasterMk cId="1468923052" sldId="2147483648"/>
            <pc:sldLayoutMk cId="2515741970" sldId="2147483665"/>
          </pc:sldLayoutMkLst>
          <pc:spChg chg="del">
            <ac:chgData name="pantelis balaouras" userId="25e8755020fc1734" providerId="LiveId" clId="{DA61F094-FCD0-44D6-8F40-318160FFC6B3}" dt="2024-05-01T11:00:24.184" v="106" actId="478"/>
            <ac:spMkLst>
              <pc:docMk/>
              <pc:sldMasterMk cId="1468923052" sldId="2147483648"/>
              <pc:sldLayoutMk cId="2515741970" sldId="2147483665"/>
              <ac:spMk id="6" creationId="{CA3CB49D-6037-D654-139D-27D28DCF05C0}"/>
            </ac:spMkLst>
          </pc:spChg>
          <pc:spChg chg="add mod">
            <ac:chgData name="pantelis balaouras" userId="25e8755020fc1734" providerId="LiveId" clId="{DA61F094-FCD0-44D6-8F40-318160FFC6B3}" dt="2024-05-01T11:00:24.874" v="107"/>
            <ac:spMkLst>
              <pc:docMk/>
              <pc:sldMasterMk cId="1468923052" sldId="2147483648"/>
              <pc:sldLayoutMk cId="2515741970" sldId="2147483665"/>
              <ac:spMk id="7" creationId="{019FC1B0-9307-CF6E-8EB6-312BC01C476E}"/>
            </ac:spMkLst>
          </pc:spChg>
        </pc:sldLayoutChg>
        <pc:sldLayoutChg chg="addSp delSp modSp">
          <pc:chgData name="pantelis balaouras" userId="25e8755020fc1734" providerId="LiveId" clId="{DA61F094-FCD0-44D6-8F40-318160FFC6B3}" dt="2024-05-01T11:00:30.914" v="109"/>
          <pc:sldLayoutMkLst>
            <pc:docMk/>
            <pc:sldMasterMk cId="1468923052" sldId="2147483648"/>
            <pc:sldLayoutMk cId="2336866591" sldId="2147483666"/>
          </pc:sldLayoutMkLst>
          <pc:spChg chg="del">
            <ac:chgData name="pantelis balaouras" userId="25e8755020fc1734" providerId="LiveId" clId="{DA61F094-FCD0-44D6-8F40-318160FFC6B3}" dt="2024-05-01T11:00:29.819" v="108" actId="478"/>
            <ac:spMkLst>
              <pc:docMk/>
              <pc:sldMasterMk cId="1468923052" sldId="2147483648"/>
              <pc:sldLayoutMk cId="2336866591" sldId="2147483666"/>
              <ac:spMk id="4" creationId="{28198CF2-91B3-6C1C-0A93-DC5CB01069DA}"/>
            </ac:spMkLst>
          </pc:spChg>
          <pc:spChg chg="add mod">
            <ac:chgData name="pantelis balaouras" userId="25e8755020fc1734" providerId="LiveId" clId="{DA61F094-FCD0-44D6-8F40-318160FFC6B3}" dt="2024-05-01T11:00:30.914" v="109"/>
            <ac:spMkLst>
              <pc:docMk/>
              <pc:sldMasterMk cId="1468923052" sldId="2147483648"/>
              <pc:sldLayoutMk cId="2336866591" sldId="2147483666"/>
              <ac:spMk id="5" creationId="{8B6DE163-D4F4-19F2-6249-2F30590AA5CF}"/>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a:extLst>
              <a:ext uri="{FF2B5EF4-FFF2-40B4-BE49-F238E27FC236}">
                <a16:creationId xmlns:a16="http://schemas.microsoft.com/office/drawing/2014/main" id="{AE6F319F-557A-4033-9A7E-7B30C1709D8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a:extLst>
              <a:ext uri="{FF2B5EF4-FFF2-40B4-BE49-F238E27FC236}">
                <a16:creationId xmlns:a16="http://schemas.microsoft.com/office/drawing/2014/main" id="{FED24FFA-E381-4D15-9323-2E7F167B5D6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670361F-8793-4678-8399-75402180233D}" type="datetimeFigureOut">
              <a:rPr lang="el-GR" smtClean="0"/>
              <a:t>8/5/2024</a:t>
            </a:fld>
            <a:endParaRPr lang="el-GR"/>
          </a:p>
        </p:txBody>
      </p:sp>
      <p:sp>
        <p:nvSpPr>
          <p:cNvPr id="4" name="Θέση υποσέλιδου 3">
            <a:extLst>
              <a:ext uri="{FF2B5EF4-FFF2-40B4-BE49-F238E27FC236}">
                <a16:creationId xmlns:a16="http://schemas.microsoft.com/office/drawing/2014/main" id="{F7A14582-B00E-403A-B9F6-8137B447B5D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a:extLst>
              <a:ext uri="{FF2B5EF4-FFF2-40B4-BE49-F238E27FC236}">
                <a16:creationId xmlns:a16="http://schemas.microsoft.com/office/drawing/2014/main" id="{29BBD3CB-00AE-4B41-B6C8-39534586D0B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6D2EE3A-1E6C-47AF-A0C5-588F1B9CC394}" type="slidenum">
              <a:rPr lang="el-GR" smtClean="0"/>
              <a:t>‹#›</a:t>
            </a:fld>
            <a:endParaRPr lang="el-GR"/>
          </a:p>
        </p:txBody>
      </p:sp>
    </p:spTree>
    <p:extLst>
      <p:ext uri="{BB962C8B-B14F-4D97-AF65-F5344CB8AC3E}">
        <p14:creationId xmlns:p14="http://schemas.microsoft.com/office/powerpoint/2010/main" val="10830680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C42A8D-6A8A-4D0C-BE99-5FB2E4FC1A13}" type="datetimeFigureOut">
              <a:rPr lang="el-GR" smtClean="0"/>
              <a:t>8/5/2024</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890C62-02BA-4B64-96F1-99D7E3BEEE56}" type="slidenum">
              <a:rPr lang="el-GR" smtClean="0"/>
              <a:t>‹#›</a:t>
            </a:fld>
            <a:endParaRPr lang="el-GR"/>
          </a:p>
        </p:txBody>
      </p:sp>
    </p:spTree>
    <p:extLst>
      <p:ext uri="{BB962C8B-B14F-4D97-AF65-F5344CB8AC3E}">
        <p14:creationId xmlns:p14="http://schemas.microsoft.com/office/powerpoint/2010/main" val="646302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a:t>
            </a:fld>
            <a:endParaRPr lang="el-GR"/>
          </a:p>
        </p:txBody>
      </p:sp>
    </p:spTree>
    <p:extLst>
      <p:ext uri="{BB962C8B-B14F-4D97-AF65-F5344CB8AC3E}">
        <p14:creationId xmlns:p14="http://schemas.microsoft.com/office/powerpoint/2010/main" val="39458373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FD890C62-02BA-4B64-96F1-99D7E3BEEE56}" type="slidenum">
              <a:rPr lang="el-GR" smtClean="0"/>
              <a:t>2</a:t>
            </a:fld>
            <a:endParaRPr lang="el-GR"/>
          </a:p>
        </p:txBody>
      </p:sp>
    </p:spTree>
    <p:extLst>
      <p:ext uri="{BB962C8B-B14F-4D97-AF65-F5344CB8AC3E}">
        <p14:creationId xmlns:p14="http://schemas.microsoft.com/office/powerpoint/2010/main" val="30593247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3</a:t>
            </a:fld>
            <a:endParaRPr lang="el-GR"/>
          </a:p>
        </p:txBody>
      </p:sp>
    </p:spTree>
    <p:extLst>
      <p:ext uri="{BB962C8B-B14F-4D97-AF65-F5344CB8AC3E}">
        <p14:creationId xmlns:p14="http://schemas.microsoft.com/office/powerpoint/2010/main" val="36287923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i="1" dirty="0">
              <a:solidFill>
                <a:srgbClr val="FF0000"/>
              </a:solidFill>
            </a:endParaRPr>
          </a:p>
        </p:txBody>
      </p:sp>
      <p:sp>
        <p:nvSpPr>
          <p:cNvPr id="4" name="Rezervirano mjesto broja slajda 3"/>
          <p:cNvSpPr>
            <a:spLocks noGrp="1"/>
          </p:cNvSpPr>
          <p:nvPr>
            <p:ph type="sldNum" sz="quarter" idx="10"/>
          </p:nvPr>
        </p:nvSpPr>
        <p:spPr/>
        <p:txBody>
          <a:bodyPr/>
          <a:lstStyle/>
          <a:p>
            <a:fld id="{FD890C62-02BA-4B64-96F1-99D7E3BEEE56}" type="slidenum">
              <a:rPr lang="el-GR" smtClean="0"/>
              <a:t>4</a:t>
            </a:fld>
            <a:endParaRPr lang="el-GR"/>
          </a:p>
        </p:txBody>
      </p:sp>
    </p:spTree>
    <p:extLst>
      <p:ext uri="{BB962C8B-B14F-4D97-AF65-F5344CB8AC3E}">
        <p14:creationId xmlns:p14="http://schemas.microsoft.com/office/powerpoint/2010/main" val="1162057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hr-HR" dirty="0"/>
          </a:p>
        </p:txBody>
      </p:sp>
      <p:sp>
        <p:nvSpPr>
          <p:cNvPr id="4" name="Rezervirano mjesto broja slajda 3"/>
          <p:cNvSpPr>
            <a:spLocks noGrp="1"/>
          </p:cNvSpPr>
          <p:nvPr>
            <p:ph type="sldNum" sz="quarter" idx="10"/>
          </p:nvPr>
        </p:nvSpPr>
        <p:spPr/>
        <p:txBody>
          <a:bodyPr/>
          <a:lstStyle/>
          <a:p>
            <a:fld id="{FD890C62-02BA-4B64-96F1-99D7E3BEEE56}" type="slidenum">
              <a:rPr lang="el-GR" smtClean="0"/>
              <a:t>5</a:t>
            </a:fld>
            <a:endParaRPr lang="el-GR"/>
          </a:p>
        </p:txBody>
      </p:sp>
    </p:spTree>
    <p:extLst>
      <p:ext uri="{BB962C8B-B14F-4D97-AF65-F5344CB8AC3E}">
        <p14:creationId xmlns:p14="http://schemas.microsoft.com/office/powerpoint/2010/main" val="9883015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6</a:t>
            </a:fld>
            <a:endParaRPr lang="el-GR"/>
          </a:p>
        </p:txBody>
      </p:sp>
    </p:spTree>
    <p:extLst>
      <p:ext uri="{BB962C8B-B14F-4D97-AF65-F5344CB8AC3E}">
        <p14:creationId xmlns:p14="http://schemas.microsoft.com/office/powerpoint/2010/main" val="9040081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7</a:t>
            </a:fld>
            <a:endParaRPr lang="el-GR"/>
          </a:p>
        </p:txBody>
      </p:sp>
    </p:spTree>
    <p:extLst>
      <p:ext uri="{BB962C8B-B14F-4D97-AF65-F5344CB8AC3E}">
        <p14:creationId xmlns:p14="http://schemas.microsoft.com/office/powerpoint/2010/main" val="25973121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8</a:t>
            </a:fld>
            <a:endParaRPr lang="el-GR"/>
          </a:p>
        </p:txBody>
      </p:sp>
    </p:spTree>
    <p:extLst>
      <p:ext uri="{BB962C8B-B14F-4D97-AF65-F5344CB8AC3E}">
        <p14:creationId xmlns:p14="http://schemas.microsoft.com/office/powerpoint/2010/main" val="1904560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9</a:t>
            </a:fld>
            <a:endParaRPr lang="el-GR"/>
          </a:p>
        </p:txBody>
      </p:sp>
    </p:spTree>
    <p:extLst>
      <p:ext uri="{BB962C8B-B14F-4D97-AF65-F5344CB8AC3E}">
        <p14:creationId xmlns:p14="http://schemas.microsoft.com/office/powerpoint/2010/main" val="38852362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ing slide">
    <p:spTree>
      <p:nvGrpSpPr>
        <p:cNvPr id="1" name=""/>
        <p:cNvGrpSpPr/>
        <p:nvPr/>
      </p:nvGrpSpPr>
      <p:grpSpPr>
        <a:xfrm>
          <a:off x="0" y="0"/>
          <a:ext cx="0" cy="0"/>
          <a:chOff x="0" y="0"/>
          <a:chExt cx="0" cy="0"/>
        </a:xfrm>
      </p:grpSpPr>
      <p:pic>
        <p:nvPicPr>
          <p:cNvPr id="35"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4B636493-E712-4242-8B67-E8BA2B31C8A5}"/>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371295"/>
            <a:ext cx="1684020" cy="495300"/>
          </a:xfrm>
          <a:prstGeom prst="rect">
            <a:avLst/>
          </a:prstGeom>
          <a:noFill/>
          <a:ln>
            <a:noFill/>
          </a:ln>
        </p:spPr>
      </p:pic>
    </p:spTree>
    <p:extLst>
      <p:ext uri="{BB962C8B-B14F-4D97-AF65-F5344CB8AC3E}">
        <p14:creationId xmlns:p14="http://schemas.microsoft.com/office/powerpoint/2010/main" val="310797067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Submodule Intro">
    <p:spTree>
      <p:nvGrpSpPr>
        <p:cNvPr id="1" name=""/>
        <p:cNvGrpSpPr/>
        <p:nvPr/>
      </p:nvGrpSpPr>
      <p:grpSpPr>
        <a:xfrm>
          <a:off x="0" y="0"/>
          <a:ext cx="0" cy="0"/>
          <a:chOff x="0" y="0"/>
          <a:chExt cx="0" cy="0"/>
        </a:xfrm>
      </p:grpSpPr>
      <p:sp>
        <p:nvSpPr>
          <p:cNvPr id="11" name="Rectangle 1">
            <a:extLst>
              <a:ext uri="{FF2B5EF4-FFF2-40B4-BE49-F238E27FC236}">
                <a16:creationId xmlns:a16="http://schemas.microsoft.com/office/drawing/2014/main" id="{85AC0203-B144-4B95-B9C1-17443F665396}"/>
              </a:ext>
            </a:extLst>
          </p:cNvPr>
          <p:cNvSpPr/>
          <p:nvPr userDrawn="1"/>
        </p:nvSpPr>
        <p:spPr>
          <a:xfrm>
            <a:off x="0" y="2218305"/>
            <a:ext cx="12192001" cy="3787362"/>
          </a:xfrm>
          <a:custGeom>
            <a:avLst/>
            <a:gdLst>
              <a:gd name="connsiteX0" fmla="*/ 0 w 12192001"/>
              <a:gd name="connsiteY0" fmla="*/ 0 h 3787362"/>
              <a:gd name="connsiteX1" fmla="*/ 12192001 w 12192001"/>
              <a:gd name="connsiteY1" fmla="*/ 0 h 3787362"/>
              <a:gd name="connsiteX2" fmla="*/ 12192001 w 12192001"/>
              <a:gd name="connsiteY2" fmla="*/ 3787362 h 3787362"/>
              <a:gd name="connsiteX3" fmla="*/ 0 w 12192001"/>
              <a:gd name="connsiteY3" fmla="*/ 3787362 h 3787362"/>
              <a:gd name="connsiteX4" fmla="*/ 0 w 12192001"/>
              <a:gd name="connsiteY4" fmla="*/ 0 h 3787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stroke="0"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w="9525">
            <a:noFill/>
            <a:miter lim="800000"/>
            <a:headEnd/>
            <a:tailEnd/>
            <a:extLst>
              <a:ext uri="{C807C97D-BFC1-408E-A445-0C87EB9F89A2}">
                <ask:lineSketchStyleProps xmlns:ask="http://schemas.microsoft.com/office/drawing/2018/sketchyshapes" xmlns="" sd="943183522">
                  <a:prstGeom prst="rect">
                    <a:avLst/>
                  </a:prstGeom>
                  <ask:type>
                    <ask:lineSketchCurved/>
                  </ask:type>
                </ask:lineSketchStyleProps>
              </a:ext>
            </a:extLst>
          </a:ln>
          <a:effectLst>
            <a:outerShdw blurRad="40000" dist="23000" dir="5400000" rotWithShape="0">
              <a:srgbClr val="808080">
                <a:alpha val="34998"/>
              </a:srgbClr>
            </a:outerShdw>
          </a:effectLst>
        </p:spPr>
        <p:txBody>
          <a:bodyPr anchor="ctr"/>
          <a:lstStyle/>
          <a:p>
            <a:pPr marL="285750" lvl="0" indent="-285750" algn="ctr">
              <a:buFont typeface="Wingdings" panose="05000000000000000000" pitchFamily="2" charset="2"/>
              <a:buChar char="§"/>
            </a:pPr>
            <a:endParaRPr lang="el-GR">
              <a:solidFill>
                <a:schemeClr val="tx1"/>
              </a:solidFill>
            </a:endParaRPr>
          </a:p>
        </p:txBody>
      </p:sp>
      <p:sp>
        <p:nvSpPr>
          <p:cNvPr id="2" name="Τίτλος 1">
            <a:extLst>
              <a:ext uri="{FF2B5EF4-FFF2-40B4-BE49-F238E27FC236}">
                <a16:creationId xmlns:a16="http://schemas.microsoft.com/office/drawing/2014/main" id="{92E2F149-5B82-4AC0-9047-B6440DBA3BCD}"/>
              </a:ext>
            </a:extLst>
          </p:cNvPr>
          <p:cNvSpPr>
            <a:spLocks noGrp="1"/>
          </p:cNvSpPr>
          <p:nvPr>
            <p:ph type="title"/>
          </p:nvPr>
        </p:nvSpPr>
        <p:spPr>
          <a:xfrm>
            <a:off x="558000" y="1080000"/>
            <a:ext cx="10515600" cy="618346"/>
          </a:xfrm>
        </p:spPr>
        <p:txBody>
          <a:bodyPr>
            <a:noAutofit/>
          </a:bodyPr>
          <a:lstStyle>
            <a:lvl1pPr>
              <a:defRPr lang="el-GR" sz="2200" kern="1200" dirty="0">
                <a:solidFill>
                  <a:srgbClr val="C01E24"/>
                </a:solidFill>
                <a:latin typeface="+mn-lt"/>
                <a:ea typeface="+mj-ea"/>
                <a:cs typeface="+mj-cs"/>
              </a:defRPr>
            </a:lvl1pPr>
          </a:lstStyle>
          <a:p>
            <a:r>
              <a:rPr lang="el-GR"/>
              <a:t>Στυλ κύριου τίτλου</a:t>
            </a:r>
          </a:p>
        </p:txBody>
      </p:sp>
      <p:sp>
        <p:nvSpPr>
          <p:cNvPr id="3" name="Θέση περιεχομένου 2">
            <a:extLst>
              <a:ext uri="{FF2B5EF4-FFF2-40B4-BE49-F238E27FC236}">
                <a16:creationId xmlns:a16="http://schemas.microsoft.com/office/drawing/2014/main" id="{A4A2ACF4-3ABE-4CDD-AD36-30AD91F1B033}"/>
              </a:ext>
            </a:extLst>
          </p:cNvPr>
          <p:cNvSpPr>
            <a:spLocks noGrp="1"/>
          </p:cNvSpPr>
          <p:nvPr>
            <p:ph idx="1"/>
          </p:nvPr>
        </p:nvSpPr>
        <p:spPr>
          <a:xfrm>
            <a:off x="558000" y="2218304"/>
            <a:ext cx="7872768" cy="3787361"/>
          </a:xfrm>
        </p:spPr>
        <p:txBody>
          <a:bodyPr/>
          <a:lstStyle>
            <a:lvl1pPr marL="228600" indent="-228600">
              <a:buClr>
                <a:srgbClr val="C00000"/>
              </a:buClr>
              <a:buFont typeface="Wingdings" panose="05000000000000000000" pitchFamily="2" charset="2"/>
              <a:buChar char="ü"/>
              <a:defRPr>
                <a:solidFill>
                  <a:schemeClr val="tx1"/>
                </a:solidFill>
                <a:effectLst/>
                <a:latin typeface="+mn-lt"/>
              </a:defRPr>
            </a:lvl1pPr>
            <a:lvl2pPr marL="685800" indent="-228600">
              <a:buClr>
                <a:srgbClr val="C00000"/>
              </a:buClr>
              <a:buFont typeface="Wingdings" panose="05000000000000000000" pitchFamily="2" charset="2"/>
              <a:buChar char="ü"/>
              <a:defRPr>
                <a:solidFill>
                  <a:schemeClr val="tx1"/>
                </a:solidFill>
                <a:effectLst/>
                <a:latin typeface="+mn-lt"/>
              </a:defRPr>
            </a:lvl2pPr>
            <a:lvl3pPr marL="1143000" indent="-228600">
              <a:buClr>
                <a:srgbClr val="C00000"/>
              </a:buClr>
              <a:buFont typeface="Wingdings" panose="05000000000000000000" pitchFamily="2" charset="2"/>
              <a:buChar char="ü"/>
              <a:defRPr>
                <a:solidFill>
                  <a:schemeClr val="tx1"/>
                </a:solidFill>
                <a:effectLst/>
                <a:latin typeface="+mn-lt"/>
              </a:defRPr>
            </a:lvl3pPr>
            <a:lvl4pPr marL="1600200" indent="-228600">
              <a:buClr>
                <a:srgbClr val="C00000"/>
              </a:buClr>
              <a:buFont typeface="Wingdings" panose="05000000000000000000" pitchFamily="2" charset="2"/>
              <a:buChar char="ü"/>
              <a:defRPr>
                <a:solidFill>
                  <a:schemeClr val="tx1"/>
                </a:solidFill>
                <a:effectLst/>
                <a:latin typeface="+mn-lt"/>
              </a:defRPr>
            </a:lvl4pPr>
            <a:lvl5pPr marL="2057400" indent="-228600">
              <a:buClr>
                <a:srgbClr val="C00000"/>
              </a:buClr>
              <a:buFont typeface="Wingdings" panose="05000000000000000000" pitchFamily="2" charset="2"/>
              <a:buChar char="ü"/>
              <a:defRPr>
                <a:solidFill>
                  <a:schemeClr val="tx1"/>
                </a:solidFill>
                <a:effectLst/>
                <a:latin typeface="+mn-lt"/>
              </a:defRPr>
            </a:lvl5p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pic>
        <p:nvPicPr>
          <p:cNvPr id="5" name="Εικόνα 4">
            <a:extLst>
              <a:ext uri="{FF2B5EF4-FFF2-40B4-BE49-F238E27FC236}">
                <a16:creationId xmlns:a16="http://schemas.microsoft.com/office/drawing/2014/main" id="{315B9CD0-664A-1A57-5482-64081E3C8776}"/>
              </a:ext>
            </a:extLst>
          </p:cNvPr>
          <p:cNvPicPr>
            <a:picLocks noChangeAspect="1"/>
          </p:cNvPicPr>
          <p:nvPr userDrawn="1"/>
        </p:nvPicPr>
        <p:blipFill rotWithShape="1">
          <a:blip r:embed="rId2"/>
          <a:srcRect b="59835"/>
          <a:stretch/>
        </p:blipFill>
        <p:spPr>
          <a:xfrm>
            <a:off x="4903" y="6508739"/>
            <a:ext cx="12191695" cy="349261"/>
          </a:xfrm>
          <a:prstGeom prst="rect">
            <a:avLst/>
          </a:prstGeom>
        </p:spPr>
      </p:pic>
      <p:pic>
        <p:nvPicPr>
          <p:cNvPr id="6" name="Εικόνα 5" descr="Εικόνα που περιέχει clipart, σύμβολο, καρτούν, λογότυπο&#10;&#10;Περιγραφή που δημιουργήθηκε αυτόματα">
            <a:extLst>
              <a:ext uri="{FF2B5EF4-FFF2-40B4-BE49-F238E27FC236}">
                <a16:creationId xmlns:a16="http://schemas.microsoft.com/office/drawing/2014/main" id="{8AD8DA09-CA51-90FC-C37F-AA4EB941D2E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11652422" y="61782"/>
            <a:ext cx="473524" cy="827819"/>
          </a:xfrm>
          <a:prstGeom prst="rect">
            <a:avLst/>
          </a:prstGeom>
        </p:spPr>
      </p:pic>
      <p:pic>
        <p:nvPicPr>
          <p:cNvPr id="4" name="Picture 3" descr="Blue text on a black background&#10;&#10;Description automatically generated">
            <a:extLst>
              <a:ext uri="{FF2B5EF4-FFF2-40B4-BE49-F238E27FC236}">
                <a16:creationId xmlns:a16="http://schemas.microsoft.com/office/drawing/2014/main" id="{822C4413-C740-731B-02DB-CC59DCD53599}"/>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628" y="6451864"/>
            <a:ext cx="1843259" cy="411254"/>
          </a:xfrm>
          <a:prstGeom prst="rect">
            <a:avLst/>
          </a:prstGeom>
        </p:spPr>
      </p:pic>
    </p:spTree>
    <p:extLst>
      <p:ext uri="{BB962C8B-B14F-4D97-AF65-F5344CB8AC3E}">
        <p14:creationId xmlns:p14="http://schemas.microsoft.com/office/powerpoint/2010/main" val="4020650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all outline">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FC282D51-334C-492B-9A39-B63B0DF2D66D}"/>
              </a:ext>
            </a:extLst>
          </p:cNvPr>
          <p:cNvSpPr>
            <a:spLocks noGrp="1"/>
          </p:cNvSpPr>
          <p:nvPr>
            <p:ph type="title"/>
          </p:nvPr>
        </p:nvSpPr>
        <p:spPr/>
        <p:txBody>
          <a:bodyPr>
            <a:normAutofit/>
          </a:bodyPr>
          <a:lstStyle>
            <a:lvl1pPr algn="ctr">
              <a:defRPr lang="el-GR" sz="4000" b="0" kern="1200" dirty="0" smtClean="0">
                <a:solidFill>
                  <a:schemeClr val="tx1"/>
                </a:solidFill>
                <a:latin typeface="Gill Sans Nova" panose="020B0602020104020203" pitchFamily="34" charset="0"/>
                <a:ea typeface="Adobe Gothic Std B" panose="020B0800000000000000" pitchFamily="34" charset="-128"/>
                <a:cs typeface="+mj-cs"/>
              </a:defRPr>
            </a:lvl1pPr>
          </a:lstStyle>
          <a:p>
            <a:r>
              <a:rPr lang="el-GR"/>
              <a:t>Στυλ κύριου τίτλου</a:t>
            </a:r>
          </a:p>
        </p:txBody>
      </p:sp>
      <p:sp>
        <p:nvSpPr>
          <p:cNvPr id="10" name="TextBox 80">
            <a:extLst>
              <a:ext uri="{FF2B5EF4-FFF2-40B4-BE49-F238E27FC236}">
                <a16:creationId xmlns:a16="http://schemas.microsoft.com/office/drawing/2014/main" id="{79C9303C-96F0-47F7-8FD2-205DF32B61F9}"/>
              </a:ext>
            </a:extLst>
          </p:cNvPr>
          <p:cNvSpPr txBox="1">
            <a:spLocks noChangeArrowheads="1"/>
          </p:cNvSpPr>
          <p:nvPr userDrawn="1"/>
        </p:nvSpPr>
        <p:spPr bwMode="auto">
          <a:xfrm>
            <a:off x="361999" y="5260932"/>
            <a:ext cx="25624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l-GR">
                <a:solidFill>
                  <a:srgbClr val="FFFFFF"/>
                </a:solidFill>
                <a:latin typeface="Impact" panose="020B0806030902050204" pitchFamily="34" charset="0"/>
              </a:rPr>
              <a:t>2. Empower</a:t>
            </a:r>
          </a:p>
        </p:txBody>
      </p:sp>
      <p:sp>
        <p:nvSpPr>
          <p:cNvPr id="11" name="TextBox 81">
            <a:extLst>
              <a:ext uri="{FF2B5EF4-FFF2-40B4-BE49-F238E27FC236}">
                <a16:creationId xmlns:a16="http://schemas.microsoft.com/office/drawing/2014/main" id="{DA09FF50-0927-454B-AFBE-BC816B37A0E3}"/>
              </a:ext>
            </a:extLst>
          </p:cNvPr>
          <p:cNvSpPr txBox="1">
            <a:spLocks noChangeArrowheads="1"/>
          </p:cNvSpPr>
          <p:nvPr userDrawn="1"/>
        </p:nvSpPr>
        <p:spPr bwMode="auto">
          <a:xfrm>
            <a:off x="6112132" y="5231422"/>
            <a:ext cx="24658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l-GR">
                <a:solidFill>
                  <a:srgbClr val="FFFFFF"/>
                </a:solidFill>
                <a:latin typeface="Impact" panose="020B0806030902050204" pitchFamily="34" charset="0"/>
              </a:rPr>
              <a:t>3. Participate</a:t>
            </a:r>
          </a:p>
        </p:txBody>
      </p:sp>
      <p:sp>
        <p:nvSpPr>
          <p:cNvPr id="13" name="TextBox 80">
            <a:extLst>
              <a:ext uri="{FF2B5EF4-FFF2-40B4-BE49-F238E27FC236}">
                <a16:creationId xmlns:a16="http://schemas.microsoft.com/office/drawing/2014/main" id="{D64053F3-B864-46DB-814C-6742DA12C851}"/>
              </a:ext>
            </a:extLst>
          </p:cNvPr>
          <p:cNvSpPr txBox="1">
            <a:spLocks noChangeArrowheads="1"/>
          </p:cNvSpPr>
          <p:nvPr userDrawn="1"/>
        </p:nvSpPr>
        <p:spPr bwMode="auto">
          <a:xfrm>
            <a:off x="381260" y="2409476"/>
            <a:ext cx="250962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l-GR" sz="2800">
                <a:solidFill>
                  <a:srgbClr val="FFFFFF"/>
                </a:solidFill>
                <a:latin typeface="Impact" panose="020B0806030902050204" pitchFamily="34" charset="0"/>
              </a:rPr>
              <a:t>1. Prevent</a:t>
            </a:r>
          </a:p>
        </p:txBody>
      </p:sp>
      <p:pic>
        <p:nvPicPr>
          <p:cNvPr id="4" name="Εικόνα 3">
            <a:extLst>
              <a:ext uri="{FF2B5EF4-FFF2-40B4-BE49-F238E27FC236}">
                <a16:creationId xmlns:a16="http://schemas.microsoft.com/office/drawing/2014/main" id="{2422E4BA-8C61-60DE-25F8-335B91431FA3}"/>
              </a:ext>
            </a:extLst>
          </p:cNvPr>
          <p:cNvPicPr>
            <a:picLocks noChangeAspect="1"/>
          </p:cNvPicPr>
          <p:nvPr userDrawn="1"/>
        </p:nvPicPr>
        <p:blipFill rotWithShape="1">
          <a:blip r:embed="rId2"/>
          <a:srcRect b="59835"/>
          <a:stretch/>
        </p:blipFill>
        <p:spPr>
          <a:xfrm>
            <a:off x="4903" y="6508739"/>
            <a:ext cx="12191695" cy="349261"/>
          </a:xfrm>
          <a:prstGeom prst="rect">
            <a:avLst/>
          </a:prstGeom>
        </p:spPr>
      </p:pic>
      <p:pic>
        <p:nvPicPr>
          <p:cNvPr id="7" name="Εικόνα 6">
            <a:extLst>
              <a:ext uri="{FF2B5EF4-FFF2-40B4-BE49-F238E27FC236}">
                <a16:creationId xmlns:a16="http://schemas.microsoft.com/office/drawing/2014/main" id="{79E7C37E-A457-1396-C30F-E6C37DEB4963}"/>
              </a:ext>
            </a:extLst>
          </p:cNvPr>
          <p:cNvPicPr>
            <a:picLocks noChangeAspect="1"/>
          </p:cNvPicPr>
          <p:nvPr userDrawn="1"/>
        </p:nvPicPr>
        <p:blipFill rotWithShape="1">
          <a:blip r:embed="rId2"/>
          <a:srcRect b="59835"/>
          <a:stretch/>
        </p:blipFill>
        <p:spPr>
          <a:xfrm rot="10800000">
            <a:off x="-8250" y="-4107"/>
            <a:ext cx="12191695" cy="349261"/>
          </a:xfrm>
          <a:prstGeom prst="rect">
            <a:avLst/>
          </a:prstGeom>
        </p:spPr>
      </p:pic>
      <p:pic>
        <p:nvPicPr>
          <p:cNvPr id="2" name="Εικόνα 1" descr="Εικόνα που περιέχει clipart, σύμβολο, καρτούν, λογότυπο&#10;&#10;Περιγραφή που δημιουργήθηκε αυτόματα">
            <a:extLst>
              <a:ext uri="{FF2B5EF4-FFF2-40B4-BE49-F238E27FC236}">
                <a16:creationId xmlns:a16="http://schemas.microsoft.com/office/drawing/2014/main" id="{0974A85F-3A88-CEEA-7639-BFA4470EC4C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131635" y="365125"/>
            <a:ext cx="591924" cy="1059378"/>
          </a:xfrm>
          <a:prstGeom prst="rect">
            <a:avLst/>
          </a:prstGeom>
        </p:spPr>
      </p:pic>
      <p:pic>
        <p:nvPicPr>
          <p:cNvPr id="3" name="Picture 2" descr="Blue text on a black background&#10;&#10;Description automatically generated">
            <a:extLst>
              <a:ext uri="{FF2B5EF4-FFF2-40B4-BE49-F238E27FC236}">
                <a16:creationId xmlns:a16="http://schemas.microsoft.com/office/drawing/2014/main" id="{E08DB289-6CD6-7869-A89F-50293E43889C}"/>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628" y="6451864"/>
            <a:ext cx="1843259" cy="411254"/>
          </a:xfrm>
          <a:prstGeom prst="rect">
            <a:avLst/>
          </a:prstGeom>
        </p:spPr>
      </p:pic>
    </p:spTree>
    <p:extLst>
      <p:ext uri="{BB962C8B-B14F-4D97-AF65-F5344CB8AC3E}">
        <p14:creationId xmlns:p14="http://schemas.microsoft.com/office/powerpoint/2010/main" val="207169922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 Unit">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12B5C26-F28B-4AA9-BD2D-9793B5ACAA02}"/>
              </a:ext>
            </a:extLst>
          </p:cNvPr>
          <p:cNvSpPr>
            <a:spLocks noGrp="1"/>
          </p:cNvSpPr>
          <p:nvPr>
            <p:ph type="title" hasCustomPrompt="1"/>
          </p:nvPr>
        </p:nvSpPr>
        <p:spPr>
          <a:xfrm>
            <a:off x="558000" y="1079999"/>
            <a:ext cx="10515600" cy="893179"/>
          </a:xfrm>
        </p:spPr>
        <p:txBody>
          <a:bodyPr>
            <a:normAutofit/>
          </a:bodyPr>
          <a:lstStyle>
            <a:lvl1pPr>
              <a:defRPr lang="el-GR" sz="3600" b="1" kern="1200" dirty="0">
                <a:solidFill>
                  <a:srgbClr val="203864"/>
                </a:solidFill>
                <a:effectLst/>
                <a:latin typeface="+mn-lt"/>
                <a:ea typeface="Adobe Gothic Std B" panose="020B0800000000000000" pitchFamily="34" charset="-128"/>
                <a:cs typeface="+mj-cs"/>
              </a:defRPr>
            </a:lvl1pPr>
          </a:lstStyle>
          <a:p>
            <a:r>
              <a:rPr lang="en-US"/>
              <a:t>Unit 1</a:t>
            </a:r>
            <a:br>
              <a:rPr lang="en-US"/>
            </a:br>
            <a:r>
              <a:rPr lang="el-GR"/>
              <a:t>Στυλ κύριου τίτλου</a:t>
            </a:r>
          </a:p>
        </p:txBody>
      </p:sp>
      <p:sp>
        <p:nvSpPr>
          <p:cNvPr id="3" name="Θέση κειμένου 2">
            <a:extLst>
              <a:ext uri="{FF2B5EF4-FFF2-40B4-BE49-F238E27FC236}">
                <a16:creationId xmlns:a16="http://schemas.microsoft.com/office/drawing/2014/main" id="{C2867843-C85E-4F95-822E-2E2E06813F6C}"/>
              </a:ext>
            </a:extLst>
          </p:cNvPr>
          <p:cNvSpPr>
            <a:spLocks noGrp="1"/>
          </p:cNvSpPr>
          <p:nvPr>
            <p:ph type="body" idx="1"/>
          </p:nvPr>
        </p:nvSpPr>
        <p:spPr>
          <a:xfrm>
            <a:off x="558000" y="2160000"/>
            <a:ext cx="5157787" cy="503020"/>
          </a:xfrm>
        </p:spPr>
        <p:txBody>
          <a:bodyPr anchor="b">
            <a:normAutofit/>
          </a:bodyPr>
          <a:lstStyle>
            <a:lvl1pPr marL="0" indent="0">
              <a:buNone/>
              <a:defRPr lang="el-GR" sz="1800" b="1" kern="1200" dirty="0" smtClean="0">
                <a:solidFill>
                  <a:srgbClr val="000000"/>
                </a:solidFill>
                <a:latin typeface="Arial" panose="020B0604020202020204" pitchFamily="34" charset="0"/>
                <a:ea typeface="MS PGothic" panose="020B0600070205080204" pitchFamily="34" charset="-128"/>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id="{A8468A7D-D857-4528-93D4-75CB428F4675}"/>
              </a:ext>
            </a:extLst>
          </p:cNvPr>
          <p:cNvSpPr>
            <a:spLocks noGrp="1"/>
          </p:cNvSpPr>
          <p:nvPr>
            <p:ph sz="half" idx="2"/>
          </p:nvPr>
        </p:nvSpPr>
        <p:spPr>
          <a:xfrm>
            <a:off x="558000" y="2687950"/>
            <a:ext cx="10515600" cy="3684588"/>
          </a:xfrm>
        </p:spPr>
        <p:txBody>
          <a:bodyPr/>
          <a:lstStyle>
            <a:lvl1pPr>
              <a:lnSpc>
                <a:spcPct val="150000"/>
              </a:lnSpc>
              <a:buClr>
                <a:srgbClr val="C01E24"/>
              </a:buClr>
              <a:defRPr>
                <a:latin typeface="+mn-lt"/>
              </a:defRPr>
            </a:lvl1pPr>
            <a:lvl2pPr>
              <a:lnSpc>
                <a:spcPct val="150000"/>
              </a:lnSpc>
              <a:buClr>
                <a:srgbClr val="C01E24"/>
              </a:buClr>
              <a:defRPr>
                <a:latin typeface="+mn-lt"/>
              </a:defRPr>
            </a:lvl2pPr>
            <a:lvl3pPr>
              <a:lnSpc>
                <a:spcPct val="150000"/>
              </a:lnSpc>
              <a:buClr>
                <a:srgbClr val="C01E24"/>
              </a:buClr>
              <a:defRPr>
                <a:latin typeface="+mn-lt"/>
              </a:defRPr>
            </a:lvl3pPr>
            <a:lvl4pPr>
              <a:lnSpc>
                <a:spcPct val="150000"/>
              </a:lnSpc>
              <a:buClr>
                <a:srgbClr val="C01E24"/>
              </a:buClr>
              <a:defRPr>
                <a:latin typeface="+mn-lt"/>
              </a:defRPr>
            </a:lvl4pPr>
            <a:lvl5pPr>
              <a:lnSpc>
                <a:spcPct val="150000"/>
              </a:lnSpc>
              <a:buClr>
                <a:srgbClr val="C01E24"/>
              </a:buClr>
              <a:defRPr>
                <a:latin typeface="+mn-lt"/>
              </a:defRPr>
            </a:lvl5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pic>
        <p:nvPicPr>
          <p:cNvPr id="6" name="Εικόνα 5">
            <a:extLst>
              <a:ext uri="{FF2B5EF4-FFF2-40B4-BE49-F238E27FC236}">
                <a16:creationId xmlns:a16="http://schemas.microsoft.com/office/drawing/2014/main" id="{32D2C6E2-DA3C-03C5-4B1D-9DB2EFCDEC7A}"/>
              </a:ext>
            </a:extLst>
          </p:cNvPr>
          <p:cNvPicPr>
            <a:picLocks noChangeAspect="1"/>
          </p:cNvPicPr>
          <p:nvPr userDrawn="1"/>
        </p:nvPicPr>
        <p:blipFill rotWithShape="1">
          <a:blip r:embed="rId2"/>
          <a:srcRect b="59835"/>
          <a:stretch/>
        </p:blipFill>
        <p:spPr>
          <a:xfrm>
            <a:off x="4903" y="6508739"/>
            <a:ext cx="12191695" cy="349261"/>
          </a:xfrm>
          <a:prstGeom prst="rect">
            <a:avLst/>
          </a:prstGeom>
        </p:spPr>
      </p:pic>
      <p:pic>
        <p:nvPicPr>
          <p:cNvPr id="5" name="Εικόνα 4" descr="Εικόνα που περιέχει clipart, σύμβολο, καρτούν, λογότυπο&#10;&#10;Περιγραφή που δημιουργήθηκε αυτόματα">
            <a:extLst>
              <a:ext uri="{FF2B5EF4-FFF2-40B4-BE49-F238E27FC236}">
                <a16:creationId xmlns:a16="http://schemas.microsoft.com/office/drawing/2014/main" id="{B601D7AC-22F9-68D2-2485-EF228EEDE29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11652422" y="61782"/>
            <a:ext cx="473524" cy="827819"/>
          </a:xfrm>
          <a:prstGeom prst="rect">
            <a:avLst/>
          </a:prstGeom>
        </p:spPr>
      </p:pic>
      <p:pic>
        <p:nvPicPr>
          <p:cNvPr id="7" name="Picture 6" descr="Blue text on a black background&#10;&#10;Description automatically generated">
            <a:extLst>
              <a:ext uri="{FF2B5EF4-FFF2-40B4-BE49-F238E27FC236}">
                <a16:creationId xmlns:a16="http://schemas.microsoft.com/office/drawing/2014/main" id="{328EC574-7B65-74FE-14B6-23F7F4944514}"/>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628" y="6451864"/>
            <a:ext cx="1843259" cy="411254"/>
          </a:xfrm>
          <a:prstGeom prst="rect">
            <a:avLst/>
          </a:prstGeom>
        </p:spPr>
      </p:pic>
    </p:spTree>
    <p:extLst>
      <p:ext uri="{BB962C8B-B14F-4D97-AF65-F5344CB8AC3E}">
        <p14:creationId xmlns:p14="http://schemas.microsoft.com/office/powerpoint/2010/main" val="5754856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Unit slide single column">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2E2F149-5B82-4AC0-9047-B6440DBA3BCD}"/>
              </a:ext>
            </a:extLst>
          </p:cNvPr>
          <p:cNvSpPr>
            <a:spLocks noGrp="1"/>
          </p:cNvSpPr>
          <p:nvPr>
            <p:ph type="title"/>
          </p:nvPr>
        </p:nvSpPr>
        <p:spPr>
          <a:xfrm>
            <a:off x="558000" y="1080000"/>
            <a:ext cx="11059692" cy="605096"/>
          </a:xfrm>
        </p:spPr>
        <p:txBody>
          <a:bodyPr>
            <a:normAutofit/>
          </a:bodyPr>
          <a:lstStyle>
            <a:lvl1pPr>
              <a:defRPr lang="el-GR" sz="2800" b="1" kern="1200" dirty="0">
                <a:solidFill>
                  <a:srgbClr val="203864"/>
                </a:solidFill>
                <a:effectLst/>
                <a:latin typeface="+mn-lt"/>
                <a:ea typeface="Adobe Gothic Std B" panose="020B0800000000000000" pitchFamily="34" charset="-128"/>
                <a:cs typeface="+mj-cs"/>
              </a:defRPr>
            </a:lvl1pPr>
          </a:lstStyle>
          <a:p>
            <a:r>
              <a:rPr lang="el-GR" dirty="0"/>
              <a:t>Στυλ κύριου τίτλου</a:t>
            </a:r>
          </a:p>
        </p:txBody>
      </p:sp>
      <p:sp>
        <p:nvSpPr>
          <p:cNvPr id="3" name="Θέση περιεχομένου 2">
            <a:extLst>
              <a:ext uri="{FF2B5EF4-FFF2-40B4-BE49-F238E27FC236}">
                <a16:creationId xmlns:a16="http://schemas.microsoft.com/office/drawing/2014/main" id="{A4A2ACF4-3ABE-4CDD-AD36-30AD91F1B033}"/>
              </a:ext>
            </a:extLst>
          </p:cNvPr>
          <p:cNvSpPr>
            <a:spLocks noGrp="1"/>
          </p:cNvSpPr>
          <p:nvPr>
            <p:ph idx="1"/>
          </p:nvPr>
        </p:nvSpPr>
        <p:spPr>
          <a:xfrm>
            <a:off x="557999" y="1799999"/>
            <a:ext cx="5852132" cy="4865977"/>
          </a:xfrm>
        </p:spPr>
        <p:txBody>
          <a:bodyPr/>
          <a:lstStyle>
            <a:lvl1pPr>
              <a:defRPr sz="2400"/>
            </a:lvl1p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11" name="TextBox 12">
            <a:extLst>
              <a:ext uri="{FF2B5EF4-FFF2-40B4-BE49-F238E27FC236}">
                <a16:creationId xmlns:a16="http://schemas.microsoft.com/office/drawing/2014/main" id="{2B11A1E7-A92D-4ADD-A414-173299287A7B}"/>
              </a:ext>
            </a:extLst>
          </p:cNvPr>
          <p:cNvSpPr txBox="1">
            <a:spLocks noChangeArrowheads="1"/>
          </p:cNvSpPr>
          <p:nvPr userDrawn="1"/>
        </p:nvSpPr>
        <p:spPr bwMode="auto">
          <a:xfrm>
            <a:off x="0" y="81370"/>
            <a:ext cx="8709225" cy="322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algn="l" eaLnBrk="1" hangingPunct="1">
              <a:lnSpc>
                <a:spcPct val="80000"/>
              </a:lnSpc>
              <a:buClr>
                <a:schemeClr val="bg1"/>
              </a:buClr>
              <a:buSzPct val="140000"/>
            </a:pPr>
            <a:r>
              <a:rPr lang="en-US" altLang="el-GR" sz="1800" b="1" dirty="0">
                <a:solidFill>
                  <a:schemeClr val="bg1"/>
                </a:solidFill>
                <a:effectLst>
                  <a:outerShdw blurRad="38100" dist="38100" dir="2700000" algn="tl">
                    <a:srgbClr val="000000">
                      <a:alpha val="43137"/>
                    </a:srgbClr>
                  </a:outerShdw>
                </a:effectLst>
                <a:highlight>
                  <a:srgbClr val="C01E24"/>
                </a:highlight>
                <a:latin typeface="Abadi Extra Light" panose="020B0204020104020204" pitchFamily="34" charset="0"/>
              </a:rPr>
              <a:t> 2.2 </a:t>
            </a:r>
            <a:r>
              <a:rPr lang="en-US" altLang="el-GR" sz="1800" dirty="0">
                <a:solidFill>
                  <a:schemeClr val="tx1">
                    <a:lumMod val="50000"/>
                    <a:lumOff val="50000"/>
                  </a:schemeClr>
                </a:solidFill>
                <a:latin typeface="Abadi Extra Light" panose="020B0204020104020204" pitchFamily="34" charset="0"/>
              </a:rPr>
              <a:t> How to search and select Health Apps</a:t>
            </a:r>
            <a:endParaRPr lang="en-US" altLang="el-GR" sz="1800" dirty="0">
              <a:solidFill>
                <a:schemeClr val="tx1">
                  <a:lumMod val="50000"/>
                  <a:lumOff val="50000"/>
                </a:schemeClr>
              </a:solidFill>
              <a:latin typeface="+mj-lt"/>
            </a:endParaRPr>
          </a:p>
        </p:txBody>
      </p:sp>
      <p:pic>
        <p:nvPicPr>
          <p:cNvPr id="4" name="Εικόνα 3" descr="Εικόνα που περιέχει clipart, σύμβολο, καρτούν, λογότυπο&#10;&#10;Περιγραφή που δημιουργήθηκε αυτόματα">
            <a:extLst>
              <a:ext uri="{FF2B5EF4-FFF2-40B4-BE49-F238E27FC236}">
                <a16:creationId xmlns:a16="http://schemas.microsoft.com/office/drawing/2014/main" id="{A36E9AEE-CF4B-71A4-5EBB-574F1E021CE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45131" y="6258144"/>
            <a:ext cx="311004" cy="556610"/>
          </a:xfrm>
          <a:prstGeom prst="rect">
            <a:avLst/>
          </a:prstGeom>
        </p:spPr>
      </p:pic>
    </p:spTree>
    <p:extLst>
      <p:ext uri="{BB962C8B-B14F-4D97-AF65-F5344CB8AC3E}">
        <p14:creationId xmlns:p14="http://schemas.microsoft.com/office/powerpoint/2010/main" val="257798643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Unit slide with 2 columns">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A508F4D-74CD-4DC9-8CC6-A32508E7E132}"/>
              </a:ext>
            </a:extLst>
          </p:cNvPr>
          <p:cNvSpPr>
            <a:spLocks noGrp="1"/>
          </p:cNvSpPr>
          <p:nvPr>
            <p:ph type="title"/>
          </p:nvPr>
        </p:nvSpPr>
        <p:spPr>
          <a:xfrm>
            <a:off x="558000" y="1080000"/>
            <a:ext cx="11396576" cy="599188"/>
          </a:xfrm>
        </p:spPr>
        <p:txBody>
          <a:bodyPr>
            <a:normAutofit/>
          </a:bodyPr>
          <a:lstStyle>
            <a:lvl1pPr>
              <a:defRPr lang="el-GR" sz="2800" b="1" kern="1200" dirty="0">
                <a:solidFill>
                  <a:srgbClr val="203864"/>
                </a:solidFill>
                <a:effectLst/>
                <a:latin typeface="+mn-lt"/>
                <a:ea typeface="Adobe Gothic Std B" panose="020B0800000000000000" pitchFamily="34" charset="-128"/>
                <a:cs typeface="+mj-cs"/>
              </a:defRPr>
            </a:lvl1pPr>
          </a:lstStyle>
          <a:p>
            <a:r>
              <a:rPr lang="el-GR" dirty="0"/>
              <a:t>Στυλ κύριου τίτλου</a:t>
            </a:r>
          </a:p>
        </p:txBody>
      </p:sp>
      <p:sp>
        <p:nvSpPr>
          <p:cNvPr id="3" name="Θέση περιεχομένου 2">
            <a:extLst>
              <a:ext uri="{FF2B5EF4-FFF2-40B4-BE49-F238E27FC236}">
                <a16:creationId xmlns:a16="http://schemas.microsoft.com/office/drawing/2014/main" id="{E983499B-D787-4204-9DCD-5D794F92BB3F}"/>
              </a:ext>
            </a:extLst>
          </p:cNvPr>
          <p:cNvSpPr>
            <a:spLocks noGrp="1"/>
          </p:cNvSpPr>
          <p:nvPr>
            <p:ph sz="half" idx="1"/>
          </p:nvPr>
        </p:nvSpPr>
        <p:spPr>
          <a:xfrm>
            <a:off x="557999" y="1800000"/>
            <a:ext cx="5409663" cy="4893408"/>
          </a:xfrm>
        </p:spPr>
        <p:txBody>
          <a:body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περιεχομένου 3">
            <a:extLst>
              <a:ext uri="{FF2B5EF4-FFF2-40B4-BE49-F238E27FC236}">
                <a16:creationId xmlns:a16="http://schemas.microsoft.com/office/drawing/2014/main" id="{CCB6C04F-453F-4B55-9704-E13D0B2BC950}"/>
              </a:ext>
            </a:extLst>
          </p:cNvPr>
          <p:cNvSpPr>
            <a:spLocks noGrp="1"/>
          </p:cNvSpPr>
          <p:nvPr>
            <p:ph sz="half" idx="2"/>
          </p:nvPr>
        </p:nvSpPr>
        <p:spPr>
          <a:xfrm>
            <a:off x="6172199" y="1800000"/>
            <a:ext cx="5782377" cy="489340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pic>
        <p:nvPicPr>
          <p:cNvPr id="5" name="Εικόνα 4" descr="Εικόνα που περιέχει clipart, σύμβολο, καρτούν, λογότυπο&#10;&#10;Περιγραφή που δημιουργήθηκε αυτόματα">
            <a:extLst>
              <a:ext uri="{FF2B5EF4-FFF2-40B4-BE49-F238E27FC236}">
                <a16:creationId xmlns:a16="http://schemas.microsoft.com/office/drawing/2014/main" id="{22E2C5BC-041B-E0DB-5C32-C01D4FD312A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45131" y="6258144"/>
            <a:ext cx="311004" cy="556610"/>
          </a:xfrm>
          <a:prstGeom prst="rect">
            <a:avLst/>
          </a:prstGeom>
        </p:spPr>
      </p:pic>
      <p:sp>
        <p:nvSpPr>
          <p:cNvPr id="7" name="TextBox 12">
            <a:extLst>
              <a:ext uri="{FF2B5EF4-FFF2-40B4-BE49-F238E27FC236}">
                <a16:creationId xmlns:a16="http://schemas.microsoft.com/office/drawing/2014/main" id="{019FC1B0-9307-CF6E-8EB6-312BC01C476E}"/>
              </a:ext>
            </a:extLst>
          </p:cNvPr>
          <p:cNvSpPr txBox="1">
            <a:spLocks noChangeArrowheads="1"/>
          </p:cNvSpPr>
          <p:nvPr userDrawn="1"/>
        </p:nvSpPr>
        <p:spPr bwMode="auto">
          <a:xfrm>
            <a:off x="0" y="81370"/>
            <a:ext cx="8709225" cy="322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algn="l" eaLnBrk="1" hangingPunct="1">
              <a:lnSpc>
                <a:spcPct val="80000"/>
              </a:lnSpc>
              <a:buClr>
                <a:schemeClr val="bg1"/>
              </a:buClr>
              <a:buSzPct val="140000"/>
            </a:pPr>
            <a:r>
              <a:rPr lang="en-US" altLang="el-GR" sz="1800" b="1" dirty="0">
                <a:solidFill>
                  <a:schemeClr val="bg1"/>
                </a:solidFill>
                <a:effectLst>
                  <a:outerShdw blurRad="38100" dist="38100" dir="2700000" algn="tl">
                    <a:srgbClr val="000000">
                      <a:alpha val="43137"/>
                    </a:srgbClr>
                  </a:outerShdw>
                </a:effectLst>
                <a:highlight>
                  <a:srgbClr val="C01E24"/>
                </a:highlight>
                <a:latin typeface="Abadi Extra Light" panose="020B0204020104020204" pitchFamily="34" charset="0"/>
              </a:rPr>
              <a:t> 2.2 </a:t>
            </a:r>
            <a:r>
              <a:rPr lang="en-US" altLang="el-GR" sz="1800" dirty="0">
                <a:solidFill>
                  <a:schemeClr val="tx1">
                    <a:lumMod val="50000"/>
                    <a:lumOff val="50000"/>
                  </a:schemeClr>
                </a:solidFill>
                <a:latin typeface="Abadi Extra Light" panose="020B0204020104020204" pitchFamily="34" charset="0"/>
              </a:rPr>
              <a:t> How to search and select Health Apps</a:t>
            </a:r>
            <a:endParaRPr lang="en-US" altLang="el-GR" sz="1800" dirty="0">
              <a:solidFill>
                <a:schemeClr val="tx1">
                  <a:lumMod val="50000"/>
                  <a:lumOff val="50000"/>
                </a:schemeClr>
              </a:solidFill>
              <a:latin typeface="+mj-lt"/>
            </a:endParaRPr>
          </a:p>
        </p:txBody>
      </p:sp>
    </p:spTree>
    <p:extLst>
      <p:ext uri="{BB962C8B-B14F-4D97-AF65-F5344CB8AC3E}">
        <p14:creationId xmlns:p14="http://schemas.microsoft.com/office/powerpoint/2010/main" val="25157419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Submodule other slide 1 column">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2E2F149-5B82-4AC0-9047-B6440DBA3BCD}"/>
              </a:ext>
            </a:extLst>
          </p:cNvPr>
          <p:cNvSpPr>
            <a:spLocks noGrp="1"/>
          </p:cNvSpPr>
          <p:nvPr>
            <p:ph type="title"/>
          </p:nvPr>
        </p:nvSpPr>
        <p:spPr>
          <a:xfrm>
            <a:off x="558000" y="1080000"/>
            <a:ext cx="11059692" cy="728162"/>
          </a:xfrm>
        </p:spPr>
        <p:txBody>
          <a:bodyPr>
            <a:normAutofit/>
          </a:bodyPr>
          <a:lstStyle>
            <a:lvl1pPr>
              <a:defRPr lang="el-GR" sz="2400" b="1" kern="1200" dirty="0">
                <a:solidFill>
                  <a:srgbClr val="203864"/>
                </a:solidFill>
                <a:effectLst/>
                <a:latin typeface="+mn-lt"/>
                <a:ea typeface="Adobe Gothic Std B" panose="020B0800000000000000" pitchFamily="34" charset="-128"/>
                <a:cs typeface="+mj-cs"/>
              </a:defRPr>
            </a:lvl1pPr>
          </a:lstStyle>
          <a:p>
            <a:r>
              <a:rPr lang="el-GR" dirty="0"/>
              <a:t>Στυλ κύριου τίτλου</a:t>
            </a:r>
          </a:p>
        </p:txBody>
      </p:sp>
      <p:sp>
        <p:nvSpPr>
          <p:cNvPr id="3" name="Θέση περιεχομένου 2">
            <a:extLst>
              <a:ext uri="{FF2B5EF4-FFF2-40B4-BE49-F238E27FC236}">
                <a16:creationId xmlns:a16="http://schemas.microsoft.com/office/drawing/2014/main" id="{A4A2ACF4-3ABE-4CDD-AD36-30AD91F1B033}"/>
              </a:ext>
            </a:extLst>
          </p:cNvPr>
          <p:cNvSpPr>
            <a:spLocks noGrp="1"/>
          </p:cNvSpPr>
          <p:nvPr>
            <p:ph idx="1"/>
          </p:nvPr>
        </p:nvSpPr>
        <p:spPr>
          <a:xfrm>
            <a:off x="557999" y="2459736"/>
            <a:ext cx="11059693" cy="3941326"/>
          </a:xfrm>
        </p:spPr>
        <p:txBody>
          <a:body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5" name="TextBox 12">
            <a:extLst>
              <a:ext uri="{FF2B5EF4-FFF2-40B4-BE49-F238E27FC236}">
                <a16:creationId xmlns:a16="http://schemas.microsoft.com/office/drawing/2014/main" id="{8B6DE163-D4F4-19F2-6249-2F30590AA5CF}"/>
              </a:ext>
            </a:extLst>
          </p:cNvPr>
          <p:cNvSpPr txBox="1">
            <a:spLocks noChangeArrowheads="1"/>
          </p:cNvSpPr>
          <p:nvPr userDrawn="1"/>
        </p:nvSpPr>
        <p:spPr bwMode="auto">
          <a:xfrm>
            <a:off x="0" y="81370"/>
            <a:ext cx="8709225" cy="322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algn="l" eaLnBrk="1" hangingPunct="1">
              <a:lnSpc>
                <a:spcPct val="80000"/>
              </a:lnSpc>
              <a:buClr>
                <a:schemeClr val="bg1"/>
              </a:buClr>
              <a:buSzPct val="140000"/>
            </a:pPr>
            <a:r>
              <a:rPr lang="en-US" altLang="el-GR" sz="1800" b="1" dirty="0">
                <a:solidFill>
                  <a:schemeClr val="bg1"/>
                </a:solidFill>
                <a:effectLst>
                  <a:outerShdw blurRad="38100" dist="38100" dir="2700000" algn="tl">
                    <a:srgbClr val="000000">
                      <a:alpha val="43137"/>
                    </a:srgbClr>
                  </a:outerShdw>
                </a:effectLst>
                <a:highlight>
                  <a:srgbClr val="C01E24"/>
                </a:highlight>
                <a:latin typeface="Abadi Extra Light" panose="020B0204020104020204" pitchFamily="34" charset="0"/>
              </a:rPr>
              <a:t> 2.2 </a:t>
            </a:r>
            <a:r>
              <a:rPr lang="en-US" altLang="el-GR" sz="1800" dirty="0">
                <a:solidFill>
                  <a:schemeClr val="tx1">
                    <a:lumMod val="50000"/>
                    <a:lumOff val="50000"/>
                  </a:schemeClr>
                </a:solidFill>
                <a:latin typeface="Abadi Extra Light" panose="020B0204020104020204" pitchFamily="34" charset="0"/>
              </a:rPr>
              <a:t> How to search and select Health Apps</a:t>
            </a:r>
            <a:endParaRPr lang="en-US" altLang="el-GR" sz="1800" dirty="0">
              <a:solidFill>
                <a:schemeClr val="tx1">
                  <a:lumMod val="50000"/>
                  <a:lumOff val="50000"/>
                </a:schemeClr>
              </a:solidFill>
              <a:latin typeface="+mj-lt"/>
            </a:endParaRPr>
          </a:p>
        </p:txBody>
      </p:sp>
    </p:spTree>
    <p:extLst>
      <p:ext uri="{BB962C8B-B14F-4D97-AF65-F5344CB8AC3E}">
        <p14:creationId xmlns:p14="http://schemas.microsoft.com/office/powerpoint/2010/main" val="2336866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B46BB58A-A75B-4A0C-BE6F-D0731393F4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a:extLst>
              <a:ext uri="{FF2B5EF4-FFF2-40B4-BE49-F238E27FC236}">
                <a16:creationId xmlns:a16="http://schemas.microsoft.com/office/drawing/2014/main" id="{25648635-3CA0-4F1E-817C-A6E98ACC2516}"/>
              </a:ext>
            </a:extLst>
          </p:cNvPr>
          <p:cNvSpPr>
            <a:spLocks noGrp="1"/>
          </p:cNvSpPr>
          <p:nvPr>
            <p:ph type="body" idx="1"/>
          </p:nvPr>
        </p:nvSpPr>
        <p:spPr>
          <a:xfrm>
            <a:off x="838200" y="1825624"/>
            <a:ext cx="10515600" cy="4530725"/>
          </a:xfrm>
          <a:prstGeom prst="rect">
            <a:avLst/>
          </a:prstGeom>
        </p:spPr>
        <p:txBody>
          <a:bodyPr vert="horz" lIns="91440" tIns="45720" rIns="91440" bIns="45720" rtlCol="0">
            <a:normAutofit/>
          </a:body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a:extLst>
              <a:ext uri="{FF2B5EF4-FFF2-40B4-BE49-F238E27FC236}">
                <a16:creationId xmlns:a16="http://schemas.microsoft.com/office/drawing/2014/main" id="{E95B5D2D-F1A2-4F99-B9AD-6FD2B8D1E7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F040FA-9906-4CC1-BC45-485E7EF45242}" type="datetimeFigureOut">
              <a:rPr lang="el-GR" smtClean="0"/>
              <a:t>8/5/2024</a:t>
            </a:fld>
            <a:endParaRPr lang="el-GR"/>
          </a:p>
        </p:txBody>
      </p:sp>
      <p:sp>
        <p:nvSpPr>
          <p:cNvPr id="5" name="Θέση υποσέλιδου 4">
            <a:extLst>
              <a:ext uri="{FF2B5EF4-FFF2-40B4-BE49-F238E27FC236}">
                <a16:creationId xmlns:a16="http://schemas.microsoft.com/office/drawing/2014/main" id="{9903A71A-FD73-44B7-9409-E37DDE72B6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406CDE5E-65B0-4D9D-8085-7599318DCE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1572DE-A66B-47C0-8B9C-780E58F2F0B4}" type="slidenum">
              <a:rPr lang="el-GR" smtClean="0"/>
              <a:t>‹#›</a:t>
            </a:fld>
            <a:endParaRPr lang="el-GR"/>
          </a:p>
        </p:txBody>
      </p:sp>
    </p:spTree>
    <p:extLst>
      <p:ext uri="{BB962C8B-B14F-4D97-AF65-F5344CB8AC3E}">
        <p14:creationId xmlns:p14="http://schemas.microsoft.com/office/powerpoint/2010/main" val="14689230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2" r:id="rId4"/>
    <p:sldLayoutId id="2147483661" r:id="rId5"/>
    <p:sldLayoutId id="2147483665" r:id="rId6"/>
    <p:sldLayoutId id="2147483666" r:id="rId7"/>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b="1" kern="1200">
          <a:solidFill>
            <a:srgbClr val="203864"/>
          </a:solidFill>
          <a:effectLst/>
          <a:latin typeface="+mn-lt"/>
          <a:ea typeface="+mj-ea"/>
          <a:cs typeface="+mj-cs"/>
        </a:defRPr>
      </a:lvl1pPr>
    </p:titleStyle>
    <p:bodyStyle>
      <a:lvl1pPr marL="2286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2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rgbClr val="C01E24"/>
        </a:buClr>
        <a:buSzPct val="120000"/>
        <a:buFont typeface="Wingdings" panose="05000000000000000000" pitchFamily="2" charset="2"/>
        <a:buChar char="§"/>
        <a:defRPr sz="22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hyperlink" Target="https://www.prolepsis.gr/" TargetMode="External"/><Relationship Id="rId13" Type="http://schemas.openxmlformats.org/officeDocument/2006/relationships/image" Target="../media/image16.jpeg"/><Relationship Id="rId18" Type="http://schemas.openxmlformats.org/officeDocument/2006/relationships/hyperlink" Target="http://www.amsed.fr/" TargetMode="External"/><Relationship Id="rId3" Type="http://schemas.openxmlformats.org/officeDocument/2006/relationships/image" Target="../media/image11.jpeg"/><Relationship Id="rId21" Type="http://schemas.openxmlformats.org/officeDocument/2006/relationships/image" Target="../media/image20.jpg"/><Relationship Id="rId7" Type="http://schemas.openxmlformats.org/officeDocument/2006/relationships/image" Target="../media/image13.jpeg"/><Relationship Id="rId12" Type="http://schemas.openxmlformats.org/officeDocument/2006/relationships/hyperlink" Target="https://www.media-k.eu/" TargetMode="External"/><Relationship Id="rId17" Type="http://schemas.openxmlformats.org/officeDocument/2006/relationships/image" Target="../media/image18.png"/><Relationship Id="rId2" Type="http://schemas.openxmlformats.org/officeDocument/2006/relationships/notesSlide" Target="../notesSlides/notesSlide2.xml"/><Relationship Id="rId16" Type="http://schemas.openxmlformats.org/officeDocument/2006/relationships/image" Target="../media/image17.png"/><Relationship Id="rId20" Type="http://schemas.openxmlformats.org/officeDocument/2006/relationships/image" Target="../media/image19.png"/><Relationship Id="rId1" Type="http://schemas.openxmlformats.org/officeDocument/2006/relationships/slideLayout" Target="../slideLayouts/slideLayout3.xml"/><Relationship Id="rId6" Type="http://schemas.openxmlformats.org/officeDocument/2006/relationships/hyperlink" Target="http://www.coordina-oerh.com/" TargetMode="External"/><Relationship Id="rId11" Type="http://schemas.openxmlformats.org/officeDocument/2006/relationships/image" Target="../media/image15.jpeg"/><Relationship Id="rId5" Type="http://schemas.openxmlformats.org/officeDocument/2006/relationships/image" Target="../media/image12.jpeg"/><Relationship Id="rId15" Type="http://schemas.openxmlformats.org/officeDocument/2006/relationships/hyperlink" Target="http://www.connexions.gr/" TargetMode="External"/><Relationship Id="rId10" Type="http://schemas.openxmlformats.org/officeDocument/2006/relationships/hyperlink" Target="http://www.uv.es/" TargetMode="External"/><Relationship Id="rId19" Type="http://schemas.openxmlformats.org/officeDocument/2006/relationships/hyperlink" Target="http://www.resetcy.com/" TargetMode="External"/><Relationship Id="rId4" Type="http://schemas.openxmlformats.org/officeDocument/2006/relationships/hyperlink" Target="https://www.w-hs.de/" TargetMode="External"/><Relationship Id="rId9" Type="http://schemas.openxmlformats.org/officeDocument/2006/relationships/image" Target="../media/image14.jpeg"/><Relationship Id="rId14" Type="http://schemas.openxmlformats.org/officeDocument/2006/relationships/hyperlink" Target="https://www.oxfamitalia.org/" TargetMode="External"/><Relationship Id="rId22"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www.freepik.com/free-vector/red-dart-arrow-hitting-target-center-dartboard_28563661.htm"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5.xml.rels><?xml version="1.0" encoding="UTF-8" standalone="yes"?>
<Relationships xmlns="http://schemas.openxmlformats.org/package/2006/relationships"><Relationship Id="rId3" Type="http://schemas.openxmlformats.org/officeDocument/2006/relationships/hyperlink" Target="https://www.freepik.com/free-vector/social-development-abstract-concept-vector-illustration-children-learn-social-skills-competence-positive-impact-successful-communication-career-success-education-abstract-metaphor_11663914.htm"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6.xml.rels><?xml version="1.0" encoding="UTF-8" standalone="yes"?>
<Relationships xmlns="http://schemas.openxmlformats.org/package/2006/relationships"><Relationship Id="rId3" Type="http://schemas.openxmlformats.org/officeDocument/2006/relationships/hyperlink" Target="https://www.freepik.com/free-vector/effective-coworking-colleagues-togetherness-workers-collaboration-teamwork-regulation-workflow-efficiency-increase-team-members-arranging-mechanism_11667074.htm"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24.jpeg"/></Relationships>
</file>

<file path=ppt/slides/_rels/slide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hyperlink" Target="https://www.freepik.com/free-vector/effective-coworking-colleagues-togetherness-workers-collaboration-teamwork-regulation-workflow-efficiency-increase-team-members-arranging-mechanism_11667074.htm"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hyperlink" Target="https://www.freepik.com/free-vector/effective-coworking-colleagues-togetherness-workers-collaboration-teamwork-regulation-workflow-efficiency-increase-team-members-arranging-mechanism_11667074.htm"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122BC770-408C-50C8-126F-18790E99F2CB}"/>
              </a:ext>
            </a:extLst>
          </p:cNvPr>
          <p:cNvSpPr txBox="1">
            <a:spLocks/>
          </p:cNvSpPr>
          <p:nvPr/>
        </p:nvSpPr>
        <p:spPr>
          <a:xfrm>
            <a:off x="4310344" y="3513902"/>
            <a:ext cx="7881656" cy="20157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E3E98B"/>
                </a:solidFill>
                <a:effectLst>
                  <a:outerShdw blurRad="38100" dist="38100" dir="2700000" algn="tl">
                    <a:srgbClr val="000000">
                      <a:alpha val="43137"/>
                    </a:srgbClr>
                  </a:outerShdw>
                </a:effectLst>
                <a:latin typeface="Gill Sans MT" panose="020B0502020104020203" pitchFamily="34" charset="0"/>
                <a:ea typeface="+mj-ea"/>
                <a:cs typeface="+mj-cs"/>
              </a:defRPr>
            </a:lvl1pPr>
          </a:lstStyle>
          <a:p>
            <a:pPr>
              <a:spcAft>
                <a:spcPts val="600"/>
              </a:spcAft>
            </a:pPr>
            <a:r>
              <a:rPr lang="en-US" sz="3400" b="1" kern="1200" dirty="0">
                <a:solidFill>
                  <a:srgbClr val="C00000"/>
                </a:solidFill>
                <a:effectLst/>
                <a:latin typeface="+mj-lt"/>
                <a:ea typeface="+mj-ea"/>
                <a:cs typeface="+mj-cs"/>
              </a:rPr>
              <a:t>Module 2  - Experiential Training session </a:t>
            </a:r>
            <a:r>
              <a:rPr lang="en-US" sz="2400" b="1" kern="1200" dirty="0">
                <a:solidFill>
                  <a:srgbClr val="C00000"/>
                </a:solidFill>
                <a:effectLst/>
                <a:latin typeface="+mj-lt"/>
                <a:ea typeface="+mj-ea"/>
                <a:cs typeface="+mj-cs"/>
              </a:rPr>
              <a:t>(2.2)</a:t>
            </a:r>
            <a:r>
              <a:rPr lang="en-US" sz="3400" b="1" kern="1200" dirty="0">
                <a:solidFill>
                  <a:schemeClr val="tx1"/>
                </a:solidFill>
                <a:latin typeface="+mj-lt"/>
                <a:ea typeface="+mj-ea"/>
                <a:cs typeface="+mj-cs"/>
              </a:rPr>
              <a:t/>
            </a:r>
            <a:br>
              <a:rPr lang="en-US" sz="3400" b="1" kern="1200" dirty="0">
                <a:solidFill>
                  <a:schemeClr val="tx1"/>
                </a:solidFill>
                <a:latin typeface="+mj-lt"/>
                <a:ea typeface="+mj-ea"/>
                <a:cs typeface="+mj-cs"/>
              </a:rPr>
            </a:br>
            <a:r>
              <a:rPr lang="en-US" sz="4000" b="1" dirty="0">
                <a:solidFill>
                  <a:schemeClr val="tx1"/>
                </a:solidFill>
                <a:effectLst/>
                <a:latin typeface="+mj-lt"/>
              </a:rPr>
              <a:t>How to search and select Health Apps</a:t>
            </a:r>
            <a:endParaRPr lang="en-US" sz="3400" b="1" dirty="0">
              <a:solidFill>
                <a:schemeClr val="tx1"/>
              </a:solidFill>
              <a:effectLst/>
              <a:latin typeface="+mj-lt"/>
            </a:endParaRPr>
          </a:p>
        </p:txBody>
      </p:sp>
      <p:sp>
        <p:nvSpPr>
          <p:cNvPr id="6" name="Ορθογώνιο 5">
            <a:extLst>
              <a:ext uri="{FF2B5EF4-FFF2-40B4-BE49-F238E27FC236}">
                <a16:creationId xmlns:a16="http://schemas.microsoft.com/office/drawing/2014/main" id="{C7AD4A93-931E-A31D-52A4-60E47B032034}"/>
              </a:ext>
            </a:extLst>
          </p:cNvPr>
          <p:cNvSpPr/>
          <p:nvPr/>
        </p:nvSpPr>
        <p:spPr>
          <a:xfrm>
            <a:off x="-2" y="671930"/>
            <a:ext cx="722376" cy="868136"/>
          </a:xfrm>
          <a:prstGeom prst="rect">
            <a:avLst/>
          </a:prstGeom>
          <a:solidFill>
            <a:srgbClr val="DDE0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lumMod val="95000"/>
                  </a:schemeClr>
                </a:solidFill>
              </a:rPr>
              <a:t>1</a:t>
            </a:r>
            <a:endParaRPr lang="el-GR" sz="2400" dirty="0">
              <a:solidFill>
                <a:schemeClr val="bg1">
                  <a:lumMod val="95000"/>
                </a:schemeClr>
              </a:solidFill>
            </a:endParaRPr>
          </a:p>
        </p:txBody>
      </p:sp>
      <p:sp>
        <p:nvSpPr>
          <p:cNvPr id="7" name="Ορθογώνιο 6">
            <a:extLst>
              <a:ext uri="{FF2B5EF4-FFF2-40B4-BE49-F238E27FC236}">
                <a16:creationId xmlns:a16="http://schemas.microsoft.com/office/drawing/2014/main" id="{B08F5D6B-3FD6-2800-C5A1-3C9A7908BC37}"/>
              </a:ext>
            </a:extLst>
          </p:cNvPr>
          <p:cNvSpPr/>
          <p:nvPr/>
        </p:nvSpPr>
        <p:spPr>
          <a:xfrm>
            <a:off x="2609" y="1507751"/>
            <a:ext cx="722376" cy="868136"/>
          </a:xfrm>
          <a:prstGeom prst="rect">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lumMod val="95000"/>
                  </a:schemeClr>
                </a:solidFill>
                <a:effectLst>
                  <a:outerShdw blurRad="38100" dist="38100" dir="2700000" algn="tl">
                    <a:srgbClr val="000000">
                      <a:alpha val="43137"/>
                    </a:srgbClr>
                  </a:outerShdw>
                </a:effectLst>
              </a:rPr>
              <a:t>2</a:t>
            </a:r>
            <a:endParaRPr lang="el-GR" sz="2400" dirty="0">
              <a:solidFill>
                <a:schemeClr val="bg1">
                  <a:lumMod val="95000"/>
                </a:schemeClr>
              </a:solidFill>
            </a:endParaRPr>
          </a:p>
        </p:txBody>
      </p:sp>
      <p:sp>
        <p:nvSpPr>
          <p:cNvPr id="8" name="Ορθογώνιο 7">
            <a:extLst>
              <a:ext uri="{FF2B5EF4-FFF2-40B4-BE49-F238E27FC236}">
                <a16:creationId xmlns:a16="http://schemas.microsoft.com/office/drawing/2014/main" id="{B63E7FEB-73DF-67ED-3B6B-EFAC8BBCBDE5}"/>
              </a:ext>
            </a:extLst>
          </p:cNvPr>
          <p:cNvSpPr/>
          <p:nvPr/>
        </p:nvSpPr>
        <p:spPr>
          <a:xfrm>
            <a:off x="-56" y="2302518"/>
            <a:ext cx="722376" cy="868136"/>
          </a:xfrm>
          <a:prstGeom prst="rect">
            <a:avLst/>
          </a:prstGeom>
          <a:solidFill>
            <a:srgbClr val="DDE0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lumMod val="95000"/>
                  </a:schemeClr>
                </a:solidFill>
              </a:rPr>
              <a:t>3</a:t>
            </a:r>
            <a:endParaRPr lang="el-GR" sz="2400" dirty="0">
              <a:solidFill>
                <a:schemeClr val="bg1">
                  <a:lumMod val="95000"/>
                </a:schemeClr>
              </a:solidFill>
            </a:endParaRPr>
          </a:p>
        </p:txBody>
      </p:sp>
      <p:sp>
        <p:nvSpPr>
          <p:cNvPr id="9" name="Ορθογώνιο 8">
            <a:extLst>
              <a:ext uri="{FF2B5EF4-FFF2-40B4-BE49-F238E27FC236}">
                <a16:creationId xmlns:a16="http://schemas.microsoft.com/office/drawing/2014/main" id="{9296058F-B1EF-E3C5-E1C3-C7D0F3D64C9C}"/>
              </a:ext>
            </a:extLst>
          </p:cNvPr>
          <p:cNvSpPr/>
          <p:nvPr/>
        </p:nvSpPr>
        <p:spPr>
          <a:xfrm>
            <a:off x="-2" y="3170974"/>
            <a:ext cx="722376" cy="868136"/>
          </a:xfrm>
          <a:prstGeom prst="rect">
            <a:avLst/>
          </a:prstGeom>
          <a:solidFill>
            <a:srgbClr val="DDE0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lumMod val="95000"/>
                  </a:schemeClr>
                </a:solidFill>
              </a:rPr>
              <a:t>4</a:t>
            </a:r>
            <a:endParaRPr lang="el-GR" sz="2400" dirty="0">
              <a:solidFill>
                <a:schemeClr val="bg1">
                  <a:lumMod val="95000"/>
                </a:schemeClr>
              </a:solidFill>
            </a:endParaRPr>
          </a:p>
        </p:txBody>
      </p:sp>
      <p:sp>
        <p:nvSpPr>
          <p:cNvPr id="10" name="Ορθογώνιο 9">
            <a:extLst>
              <a:ext uri="{FF2B5EF4-FFF2-40B4-BE49-F238E27FC236}">
                <a16:creationId xmlns:a16="http://schemas.microsoft.com/office/drawing/2014/main" id="{8D1A44D9-A0E1-CEEC-8556-1AF31A36C35E}"/>
              </a:ext>
            </a:extLst>
          </p:cNvPr>
          <p:cNvSpPr/>
          <p:nvPr/>
        </p:nvSpPr>
        <p:spPr>
          <a:xfrm>
            <a:off x="1655" y="4036937"/>
            <a:ext cx="722376" cy="868136"/>
          </a:xfrm>
          <a:prstGeom prst="rect">
            <a:avLst/>
          </a:prstGeom>
          <a:solidFill>
            <a:srgbClr val="DDE0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lumMod val="95000"/>
                  </a:schemeClr>
                </a:solidFill>
              </a:rPr>
              <a:t>5</a:t>
            </a:r>
            <a:endParaRPr lang="el-GR" sz="2400" dirty="0">
              <a:solidFill>
                <a:schemeClr val="bg1">
                  <a:lumMod val="95000"/>
                </a:schemeClr>
              </a:solidFill>
            </a:endParaRPr>
          </a:p>
        </p:txBody>
      </p:sp>
      <p:pic>
        <p:nvPicPr>
          <p:cNvPr id="11" name="Εικόνα 10" descr="Εικόνα που περιέχει κείμενο, γραμματοσειρά, λογότυπο, γραφικά&#10;&#10;Περιγραφή που δημιουργήθηκε αυτόματα">
            <a:extLst>
              <a:ext uri="{FF2B5EF4-FFF2-40B4-BE49-F238E27FC236}">
                <a16:creationId xmlns:a16="http://schemas.microsoft.com/office/drawing/2014/main" id="{300ED21F-BA4A-76D4-938D-43CD49C53764}"/>
              </a:ext>
            </a:extLst>
          </p:cNvPr>
          <p:cNvPicPr>
            <a:picLocks noChangeAspect="1"/>
          </p:cNvPicPr>
          <p:nvPr/>
        </p:nvPicPr>
        <p:blipFill rotWithShape="1">
          <a:blip r:embed="rId3">
            <a:extLst>
              <a:ext uri="{28A0092B-C50C-407E-A947-70E740481C1C}">
                <a14:useLocalDpi xmlns:a14="http://schemas.microsoft.com/office/drawing/2010/main" val="0"/>
              </a:ext>
            </a:extLst>
          </a:blip>
          <a:srcRect l="19107"/>
          <a:stretch/>
        </p:blipFill>
        <p:spPr>
          <a:xfrm>
            <a:off x="4310344" y="1134849"/>
            <a:ext cx="6563496" cy="2084244"/>
          </a:xfrm>
          <a:prstGeom prst="rect">
            <a:avLst/>
          </a:prstGeom>
        </p:spPr>
      </p:pic>
      <p:sp>
        <p:nvSpPr>
          <p:cNvPr id="12" name="TextBox 11">
            <a:extLst>
              <a:ext uri="{FF2B5EF4-FFF2-40B4-BE49-F238E27FC236}">
                <a16:creationId xmlns:a16="http://schemas.microsoft.com/office/drawing/2014/main" id="{FA472B88-FA84-AD45-BFBA-453D2E042006}"/>
              </a:ext>
            </a:extLst>
          </p:cNvPr>
          <p:cNvSpPr txBox="1"/>
          <p:nvPr/>
        </p:nvSpPr>
        <p:spPr>
          <a:xfrm>
            <a:off x="4863323" y="2899483"/>
            <a:ext cx="6094902" cy="369332"/>
          </a:xfrm>
          <a:prstGeom prst="rect">
            <a:avLst/>
          </a:prstGeom>
          <a:noFill/>
        </p:spPr>
        <p:txBody>
          <a:bodyPr wrap="square">
            <a:spAutoFit/>
          </a:bodyPr>
          <a:lstStyle/>
          <a:p>
            <a:pPr algn="r"/>
            <a:r>
              <a:rPr lang="el-GR" dirty="0">
                <a:solidFill>
                  <a:srgbClr val="ABC7F1"/>
                </a:solidFill>
              </a:rPr>
              <a:t>https://apps4health.eu/</a:t>
            </a:r>
          </a:p>
        </p:txBody>
      </p:sp>
      <p:pic>
        <p:nvPicPr>
          <p:cNvPr id="13" name="Εικόνα 12">
            <a:extLst>
              <a:ext uri="{FF2B5EF4-FFF2-40B4-BE49-F238E27FC236}">
                <a16:creationId xmlns:a16="http://schemas.microsoft.com/office/drawing/2014/main" id="{7C86EE4D-CAC2-9380-C65D-7DA71C9CBC3B}"/>
              </a:ext>
            </a:extLst>
          </p:cNvPr>
          <p:cNvPicPr>
            <a:picLocks noChangeAspect="1"/>
          </p:cNvPicPr>
          <p:nvPr/>
        </p:nvPicPr>
        <p:blipFill>
          <a:blip r:embed="rId4"/>
          <a:stretch>
            <a:fillRect/>
          </a:stretch>
        </p:blipFill>
        <p:spPr>
          <a:xfrm>
            <a:off x="-8249" y="5991490"/>
            <a:ext cx="12191695" cy="869554"/>
          </a:xfrm>
          <a:prstGeom prst="rect">
            <a:avLst/>
          </a:prstGeom>
        </p:spPr>
      </p:pic>
      <p:pic>
        <p:nvPicPr>
          <p:cNvPr id="14" name="Picture 2">
            <a:extLst>
              <a:ext uri="{FF2B5EF4-FFF2-40B4-BE49-F238E27FC236}">
                <a16:creationId xmlns:a16="http://schemas.microsoft.com/office/drawing/2014/main" id="{C54C3464-3C1E-988B-5CEF-752563404FE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48048" y="6336215"/>
            <a:ext cx="1406013" cy="492105"/>
          </a:xfrm>
          <a:prstGeom prst="rect">
            <a:avLst/>
          </a:prstGeom>
          <a:noFill/>
          <a:extLst>
            <a:ext uri="{909E8E84-426E-40DD-AFC4-6F175D3DCCD1}">
              <a14:hiddenFill xmlns:a14="http://schemas.microsoft.com/office/drawing/2010/main">
                <a:solidFill>
                  <a:srgbClr val="FFFFFF"/>
                </a:solidFill>
              </a14:hiddenFill>
            </a:ext>
          </a:extLst>
        </p:spPr>
      </p:pic>
      <p:sp>
        <p:nvSpPr>
          <p:cNvPr id="16" name="Ορθογώνιο 15">
            <a:extLst>
              <a:ext uri="{FF2B5EF4-FFF2-40B4-BE49-F238E27FC236}">
                <a16:creationId xmlns:a16="http://schemas.microsoft.com/office/drawing/2014/main" id="{DFF0B65B-CBA5-9B67-090E-F3AF9A6A1A47}"/>
              </a:ext>
            </a:extLst>
          </p:cNvPr>
          <p:cNvSpPr/>
          <p:nvPr/>
        </p:nvSpPr>
        <p:spPr>
          <a:xfrm>
            <a:off x="510" y="4903744"/>
            <a:ext cx="722376" cy="868136"/>
          </a:xfrm>
          <a:prstGeom prst="rect">
            <a:avLst/>
          </a:prstGeom>
          <a:solidFill>
            <a:srgbClr val="DDE0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lumMod val="95000"/>
                  </a:schemeClr>
                </a:solidFill>
              </a:rPr>
              <a:t>6</a:t>
            </a:r>
            <a:endParaRPr lang="el-GR" sz="2400" dirty="0">
              <a:solidFill>
                <a:schemeClr val="bg1">
                  <a:lumMod val="95000"/>
                </a:schemeClr>
              </a:solidFill>
            </a:endParaRPr>
          </a:p>
        </p:txBody>
      </p:sp>
      <p:pic>
        <p:nvPicPr>
          <p:cNvPr id="17" name="Εικόνα 16">
            <a:extLst>
              <a:ext uri="{FF2B5EF4-FFF2-40B4-BE49-F238E27FC236}">
                <a16:creationId xmlns:a16="http://schemas.microsoft.com/office/drawing/2014/main" id="{776D3A79-A4EA-011B-EE3F-2B5EC1352C1D}"/>
              </a:ext>
            </a:extLst>
          </p:cNvPr>
          <p:cNvPicPr>
            <a:picLocks noChangeAspect="1"/>
          </p:cNvPicPr>
          <p:nvPr/>
        </p:nvPicPr>
        <p:blipFill rotWithShape="1">
          <a:blip r:embed="rId4"/>
          <a:srcRect b="59835"/>
          <a:stretch/>
        </p:blipFill>
        <p:spPr>
          <a:xfrm rot="10800000">
            <a:off x="-8250" y="-4107"/>
            <a:ext cx="12191695" cy="349261"/>
          </a:xfrm>
          <a:prstGeom prst="rect">
            <a:avLst/>
          </a:prstGeom>
        </p:spPr>
      </p:pic>
      <p:pic>
        <p:nvPicPr>
          <p:cNvPr id="18" name="Εικόνα 17" descr="Εικόνα που περιέχει clipart, σύμβολο, καρτούν, λογότυπο&#10;&#10;Περιγραφή που δημιουργήθηκε αυτόματα">
            <a:extLst>
              <a:ext uri="{FF2B5EF4-FFF2-40B4-BE49-F238E27FC236}">
                <a16:creationId xmlns:a16="http://schemas.microsoft.com/office/drawing/2014/main" id="{29A217B1-02FB-0D22-229B-F635B22A400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96896" y="1576370"/>
            <a:ext cx="1880187" cy="3365007"/>
          </a:xfrm>
          <a:prstGeom prst="rect">
            <a:avLst/>
          </a:prstGeom>
        </p:spPr>
      </p:pic>
      <p:sp>
        <p:nvSpPr>
          <p:cNvPr id="3" name="Ορθογώνιο 5">
            <a:extLst>
              <a:ext uri="{FF2B5EF4-FFF2-40B4-BE49-F238E27FC236}">
                <a16:creationId xmlns:a16="http://schemas.microsoft.com/office/drawing/2014/main" id="{A1482017-CE48-BD3A-636F-4833CBAAF02A}"/>
              </a:ext>
            </a:extLst>
          </p:cNvPr>
          <p:cNvSpPr/>
          <p:nvPr/>
        </p:nvSpPr>
        <p:spPr>
          <a:xfrm>
            <a:off x="728869" y="1172199"/>
            <a:ext cx="722376" cy="868136"/>
          </a:xfrm>
          <a:prstGeom prst="rect">
            <a:avLst/>
          </a:prstGeom>
          <a:solidFill>
            <a:srgbClr val="DDE0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lumMod val="95000"/>
                  </a:schemeClr>
                </a:solidFill>
              </a:rPr>
              <a:t>7</a:t>
            </a:r>
            <a:endParaRPr lang="el-GR" sz="2400" dirty="0">
              <a:solidFill>
                <a:schemeClr val="bg1">
                  <a:lumMod val="95000"/>
                </a:schemeClr>
              </a:solidFill>
            </a:endParaRPr>
          </a:p>
        </p:txBody>
      </p:sp>
      <p:sp>
        <p:nvSpPr>
          <p:cNvPr id="19" name="Ορθογώνιο 6">
            <a:extLst>
              <a:ext uri="{FF2B5EF4-FFF2-40B4-BE49-F238E27FC236}">
                <a16:creationId xmlns:a16="http://schemas.microsoft.com/office/drawing/2014/main" id="{CAD63FE0-D81D-FCE9-CCA7-3575A1CD6940}"/>
              </a:ext>
            </a:extLst>
          </p:cNvPr>
          <p:cNvSpPr/>
          <p:nvPr/>
        </p:nvSpPr>
        <p:spPr>
          <a:xfrm>
            <a:off x="721541" y="2008020"/>
            <a:ext cx="722376" cy="868136"/>
          </a:xfrm>
          <a:prstGeom prst="rect">
            <a:avLst/>
          </a:prstGeom>
          <a:solidFill>
            <a:srgbClr val="DDE0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lumMod val="95000"/>
                  </a:schemeClr>
                </a:solidFill>
              </a:rPr>
              <a:t>8</a:t>
            </a:r>
            <a:endParaRPr lang="el-GR" sz="2400" dirty="0">
              <a:solidFill>
                <a:schemeClr val="bg1">
                  <a:lumMod val="95000"/>
                </a:schemeClr>
              </a:solidFill>
            </a:endParaRPr>
          </a:p>
        </p:txBody>
      </p:sp>
      <p:sp>
        <p:nvSpPr>
          <p:cNvPr id="20" name="Ορθογώνιο 7">
            <a:extLst>
              <a:ext uri="{FF2B5EF4-FFF2-40B4-BE49-F238E27FC236}">
                <a16:creationId xmlns:a16="http://schemas.microsoft.com/office/drawing/2014/main" id="{6C932FDB-0CEA-CF4D-38E2-9F9CD825E408}"/>
              </a:ext>
            </a:extLst>
          </p:cNvPr>
          <p:cNvSpPr/>
          <p:nvPr/>
        </p:nvSpPr>
        <p:spPr>
          <a:xfrm>
            <a:off x="728815" y="2802787"/>
            <a:ext cx="722376" cy="868136"/>
          </a:xfrm>
          <a:prstGeom prst="rect">
            <a:avLst/>
          </a:prstGeom>
          <a:solidFill>
            <a:srgbClr val="DDE0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lumMod val="95000"/>
                  </a:schemeClr>
                </a:solidFill>
              </a:rPr>
              <a:t>9</a:t>
            </a:r>
            <a:endParaRPr lang="el-GR" sz="2400" dirty="0">
              <a:solidFill>
                <a:schemeClr val="bg1">
                  <a:lumMod val="95000"/>
                </a:schemeClr>
              </a:solidFill>
            </a:endParaRPr>
          </a:p>
        </p:txBody>
      </p:sp>
      <p:sp>
        <p:nvSpPr>
          <p:cNvPr id="21" name="Ορθογώνιο 8">
            <a:extLst>
              <a:ext uri="{FF2B5EF4-FFF2-40B4-BE49-F238E27FC236}">
                <a16:creationId xmlns:a16="http://schemas.microsoft.com/office/drawing/2014/main" id="{EF7D337B-3CF9-B720-8142-510959218B2D}"/>
              </a:ext>
            </a:extLst>
          </p:cNvPr>
          <p:cNvSpPr/>
          <p:nvPr/>
        </p:nvSpPr>
        <p:spPr>
          <a:xfrm>
            <a:off x="728869" y="3671243"/>
            <a:ext cx="722376" cy="868136"/>
          </a:xfrm>
          <a:prstGeom prst="rect">
            <a:avLst/>
          </a:prstGeom>
          <a:solidFill>
            <a:srgbClr val="DDE0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lumMod val="95000"/>
                  </a:schemeClr>
                </a:solidFill>
              </a:rPr>
              <a:t>10</a:t>
            </a:r>
            <a:endParaRPr lang="el-GR" sz="2400" dirty="0">
              <a:solidFill>
                <a:schemeClr val="bg1">
                  <a:lumMod val="95000"/>
                </a:schemeClr>
              </a:solidFill>
            </a:endParaRPr>
          </a:p>
        </p:txBody>
      </p:sp>
      <p:sp>
        <p:nvSpPr>
          <p:cNvPr id="22" name="Ορθογώνιο 9">
            <a:extLst>
              <a:ext uri="{FF2B5EF4-FFF2-40B4-BE49-F238E27FC236}">
                <a16:creationId xmlns:a16="http://schemas.microsoft.com/office/drawing/2014/main" id="{CC1E6879-142D-AECE-94E7-214111DCC508}"/>
              </a:ext>
            </a:extLst>
          </p:cNvPr>
          <p:cNvSpPr/>
          <p:nvPr/>
        </p:nvSpPr>
        <p:spPr>
          <a:xfrm>
            <a:off x="730526" y="4537206"/>
            <a:ext cx="722376" cy="868136"/>
          </a:xfrm>
          <a:prstGeom prst="rect">
            <a:avLst/>
          </a:prstGeom>
          <a:solidFill>
            <a:srgbClr val="DDE0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lumMod val="95000"/>
                  </a:schemeClr>
                </a:solidFill>
              </a:rPr>
              <a:t>11</a:t>
            </a:r>
            <a:endParaRPr lang="el-GR" sz="2400" dirty="0">
              <a:solidFill>
                <a:schemeClr val="bg1">
                  <a:lumMod val="95000"/>
                </a:schemeClr>
              </a:solidFill>
            </a:endParaRPr>
          </a:p>
        </p:txBody>
      </p:sp>
      <p:sp>
        <p:nvSpPr>
          <p:cNvPr id="24" name="Ορθογώνιο 10">
            <a:extLst>
              <a:ext uri="{FF2B5EF4-FFF2-40B4-BE49-F238E27FC236}">
                <a16:creationId xmlns:a16="http://schemas.microsoft.com/office/drawing/2014/main" id="{E6A6A2C1-905C-CF21-28C1-3A5CBA4B3EAA}"/>
              </a:ext>
            </a:extLst>
          </p:cNvPr>
          <p:cNvSpPr/>
          <p:nvPr/>
        </p:nvSpPr>
        <p:spPr>
          <a:xfrm>
            <a:off x="2425150" y="6376653"/>
            <a:ext cx="8293082" cy="632422"/>
          </a:xfrm>
          <a:prstGeom prst="rect">
            <a:avLst/>
          </a:prstGeom>
        </p:spPr>
        <p:txBody>
          <a:bodyPr vert="horz" lIns="91440" tIns="45720" rIns="91440" bIns="45720" rtlCol="0" anchor="ctr">
            <a:normAutofit/>
          </a:bodyPr>
          <a:lstStyle/>
          <a:p>
            <a:pPr>
              <a:lnSpc>
                <a:spcPct val="90000"/>
              </a:lnSpc>
              <a:spcAft>
                <a:spcPts val="600"/>
              </a:spcAft>
            </a:pPr>
            <a:r>
              <a:rPr lang="en-US" sz="1000" b="0" i="0" dirty="0">
                <a:solidFill>
                  <a:schemeClr val="accent5">
                    <a:lumMod val="20000"/>
                    <a:lumOff val="80000"/>
                  </a:schemeClr>
                </a:solidFill>
                <a:effectLst/>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1000" dirty="0">
              <a:solidFill>
                <a:schemeClr val="accent5">
                  <a:lumMod val="20000"/>
                  <a:lumOff val="80000"/>
                </a:schemeClr>
              </a:solidFill>
              <a:latin typeface="+mj-lt"/>
            </a:endParaRPr>
          </a:p>
        </p:txBody>
      </p:sp>
      <p:pic>
        <p:nvPicPr>
          <p:cNvPr id="28" name="Picture 27" descr="A black background with white text&#10;&#10;Description automatically generated">
            <a:extLst>
              <a:ext uri="{FF2B5EF4-FFF2-40B4-BE49-F238E27FC236}">
                <a16:creationId xmlns:a16="http://schemas.microsoft.com/office/drawing/2014/main" id="{354D6E5B-786C-C59B-40E3-002BDA2B9A77}"/>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1628" y="6414599"/>
            <a:ext cx="1954612" cy="436098"/>
          </a:xfrm>
          <a:prstGeom prst="rect">
            <a:avLst/>
          </a:prstGeom>
        </p:spPr>
      </p:pic>
    </p:spTree>
    <p:extLst>
      <p:ext uri="{BB962C8B-B14F-4D97-AF65-F5344CB8AC3E}">
        <p14:creationId xmlns:p14="http://schemas.microsoft.com/office/powerpoint/2010/main" val="16471902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9A6A0DFE-6EE7-43A9-9127-F286DC144B85}"/>
              </a:ext>
            </a:extLst>
          </p:cNvPr>
          <p:cNvSpPr>
            <a:spLocks noGrp="1"/>
          </p:cNvSpPr>
          <p:nvPr>
            <p:ph type="title"/>
          </p:nvPr>
        </p:nvSpPr>
        <p:spPr/>
        <p:txBody>
          <a:bodyPr>
            <a:normAutofit/>
          </a:bodyPr>
          <a:lstStyle/>
          <a:p>
            <a:r>
              <a:rPr lang="en-US" sz="4800" b="1" dirty="0">
                <a:solidFill>
                  <a:srgbClr val="203864"/>
                </a:solidFill>
                <a:latin typeface="+mn-lt"/>
              </a:rPr>
              <a:t>Partners</a:t>
            </a:r>
            <a:endParaRPr lang="el-GR" sz="4800" b="1" dirty="0">
              <a:solidFill>
                <a:srgbClr val="203864"/>
              </a:solidFill>
              <a:latin typeface="+mn-lt"/>
            </a:endParaRPr>
          </a:p>
        </p:txBody>
      </p:sp>
      <p:grpSp>
        <p:nvGrpSpPr>
          <p:cNvPr id="12" name="Ομάδα 11">
            <a:extLst>
              <a:ext uri="{FF2B5EF4-FFF2-40B4-BE49-F238E27FC236}">
                <a16:creationId xmlns:a16="http://schemas.microsoft.com/office/drawing/2014/main" id="{BF7993EA-D762-4081-AD93-A4C0BC4F2344}"/>
              </a:ext>
            </a:extLst>
          </p:cNvPr>
          <p:cNvGrpSpPr/>
          <p:nvPr/>
        </p:nvGrpSpPr>
        <p:grpSpPr>
          <a:xfrm>
            <a:off x="6606686" y="1812884"/>
            <a:ext cx="6096000" cy="1677637"/>
            <a:chOff x="-1066801" y="1523553"/>
            <a:chExt cx="6096000" cy="1677637"/>
          </a:xfrm>
        </p:grpSpPr>
        <p:pic>
          <p:nvPicPr>
            <p:cNvPr id="2050" name="Picture 2">
              <a:extLst>
                <a:ext uri="{FF2B5EF4-FFF2-40B4-BE49-F238E27FC236}">
                  <a16:creationId xmlns:a16="http://schemas.microsoft.com/office/drawing/2014/main" id="{8EBF0675-ED45-44CD-A77E-6191232975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6678" y="1523553"/>
              <a:ext cx="1449043" cy="997191"/>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DA3FCD0E-FFB9-47FE-8DCC-7998946716D8}"/>
                </a:ext>
              </a:extLst>
            </p:cNvPr>
            <p:cNvSpPr txBox="1"/>
            <p:nvPr/>
          </p:nvSpPr>
          <p:spPr>
            <a:xfrm>
              <a:off x="-1066801" y="2462526"/>
              <a:ext cx="6096000" cy="738664"/>
            </a:xfrm>
            <a:prstGeom prst="rect">
              <a:avLst/>
            </a:prstGeom>
            <a:noFill/>
          </p:spPr>
          <p:txBody>
            <a:bodyPr wrap="square">
              <a:spAutoFit/>
            </a:bodyPr>
            <a:lstStyle/>
            <a:p>
              <a:pPr algn="ctr" fontAlgn="base"/>
              <a:r>
                <a:rPr lang="de-DE" sz="1050" b="0" i="0" dirty="0">
                  <a:solidFill>
                    <a:srgbClr val="203864"/>
                  </a:solidFill>
                  <a:effectLst/>
                  <a:latin typeface="Roboto" panose="02000000000000000000" pitchFamily="2" charset="0"/>
                </a:rPr>
                <a:t>WESTFALISCHE </a:t>
              </a:r>
              <a:r>
                <a:rPr lang="de-DE" sz="1000" b="0" i="0" dirty="0">
                  <a:solidFill>
                    <a:srgbClr val="203864"/>
                  </a:solidFill>
                  <a:effectLst/>
                  <a:latin typeface="Roboto" panose="02000000000000000000" pitchFamily="2" charset="0"/>
                </a:rPr>
                <a:t>HOCHSCHULE</a:t>
              </a:r>
              <a:r>
                <a:rPr lang="de-DE" sz="1050" b="0" i="0" dirty="0">
                  <a:solidFill>
                    <a:srgbClr val="203864"/>
                  </a:solidFill>
                  <a:effectLst/>
                  <a:latin typeface="Roboto" panose="02000000000000000000" pitchFamily="2" charset="0"/>
                </a:rPr>
                <a:t> GELSENKIRCHEN,</a:t>
              </a:r>
              <a:br>
                <a:rPr lang="de-DE" sz="1050" b="0" i="0" dirty="0">
                  <a:solidFill>
                    <a:srgbClr val="203864"/>
                  </a:solidFill>
                  <a:effectLst/>
                  <a:latin typeface="Roboto" panose="02000000000000000000" pitchFamily="2" charset="0"/>
                </a:rPr>
              </a:br>
              <a:r>
                <a:rPr lang="de-DE" sz="1050" b="0" i="0" dirty="0">
                  <a:solidFill>
                    <a:srgbClr val="203864"/>
                  </a:solidFill>
                  <a:effectLst/>
                  <a:latin typeface="Roboto" panose="02000000000000000000" pitchFamily="2" charset="0"/>
                </a:rPr>
                <a:t>BOCHOLT, RECKLINGHAUSEN</a:t>
              </a:r>
            </a:p>
            <a:p>
              <a:pPr algn="ctr" fontAlgn="base"/>
              <a:r>
                <a:rPr lang="de-DE" sz="1050" b="0" i="0" dirty="0">
                  <a:solidFill>
                    <a:srgbClr val="414042"/>
                  </a:solidFill>
                  <a:effectLst/>
                  <a:latin typeface="Roboto" panose="02000000000000000000" pitchFamily="2" charset="0"/>
                </a:rPr>
                <a:t>GELSENKIRCHEN, GERMANY</a:t>
              </a:r>
            </a:p>
            <a:p>
              <a:pPr algn="ctr" fontAlgn="base"/>
              <a:r>
                <a:rPr lang="de-DE" sz="1050" b="0" i="0" u="none" strike="noStrike" dirty="0">
                  <a:solidFill>
                    <a:srgbClr val="D71920"/>
                  </a:solidFill>
                  <a:effectLst/>
                  <a:latin typeface="Roboto" panose="02000000000000000000" pitchFamily="2" charset="0"/>
                  <a:hlinkClick r:id="rId4"/>
                </a:rPr>
                <a:t>www.w-hs.de</a:t>
              </a:r>
              <a:endParaRPr lang="de-DE" sz="1050" b="0" i="0" dirty="0">
                <a:solidFill>
                  <a:srgbClr val="414042"/>
                </a:solidFill>
                <a:effectLst/>
                <a:latin typeface="Roboto" panose="02000000000000000000" pitchFamily="2" charset="0"/>
              </a:endParaRPr>
            </a:p>
          </p:txBody>
        </p:sp>
      </p:grpSp>
      <p:grpSp>
        <p:nvGrpSpPr>
          <p:cNvPr id="11" name="Ομάδα 10">
            <a:extLst>
              <a:ext uri="{FF2B5EF4-FFF2-40B4-BE49-F238E27FC236}">
                <a16:creationId xmlns:a16="http://schemas.microsoft.com/office/drawing/2014/main" id="{96D5137D-F25F-44D3-BFBD-6010E023BCA2}"/>
              </a:ext>
            </a:extLst>
          </p:cNvPr>
          <p:cNvGrpSpPr/>
          <p:nvPr/>
        </p:nvGrpSpPr>
        <p:grpSpPr>
          <a:xfrm>
            <a:off x="3483817" y="4504058"/>
            <a:ext cx="6629400" cy="1738414"/>
            <a:chOff x="2579204" y="1882706"/>
            <a:chExt cx="6629400" cy="1738414"/>
          </a:xfrm>
        </p:grpSpPr>
        <p:pic>
          <p:nvPicPr>
            <p:cNvPr id="5" name="Picture 4">
              <a:extLst>
                <a:ext uri="{FF2B5EF4-FFF2-40B4-BE49-F238E27FC236}">
                  <a16:creationId xmlns:a16="http://schemas.microsoft.com/office/drawing/2014/main" id="{F7B51B5F-7CC8-4F47-AF41-48413E15C67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27079" y="1882706"/>
              <a:ext cx="2533650" cy="104775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4203AE03-98BA-484B-983A-314B79666527}"/>
                </a:ext>
              </a:extLst>
            </p:cNvPr>
            <p:cNvSpPr txBox="1"/>
            <p:nvPr/>
          </p:nvSpPr>
          <p:spPr>
            <a:xfrm>
              <a:off x="2579204" y="2913234"/>
              <a:ext cx="6629400" cy="707886"/>
            </a:xfrm>
            <a:prstGeom prst="rect">
              <a:avLst/>
            </a:prstGeom>
            <a:noFill/>
          </p:spPr>
          <p:txBody>
            <a:bodyPr wrap="square">
              <a:spAutoFit/>
            </a:bodyPr>
            <a:lstStyle/>
            <a:p>
              <a:pPr algn="ctr" fontAlgn="base"/>
              <a:r>
                <a:rPr lang="es-ES" sz="1000" b="0" i="0">
                  <a:solidFill>
                    <a:srgbClr val="203864"/>
                  </a:solidFill>
                  <a:effectLst/>
                  <a:latin typeface="Roboto" panose="02000000000000000000" pitchFamily="2" charset="0"/>
                </a:rPr>
                <a:t>COORDINA ORGANIZACIÓN DE EMPRESAS Y</a:t>
              </a:r>
              <a:br>
                <a:rPr lang="es-ES" sz="1000" b="0" i="0">
                  <a:solidFill>
                    <a:srgbClr val="203864"/>
                  </a:solidFill>
                  <a:effectLst/>
                  <a:latin typeface="Roboto" panose="02000000000000000000" pitchFamily="2" charset="0"/>
                </a:rPr>
              </a:br>
              <a:r>
                <a:rPr lang="es-ES" sz="1000" b="0" i="0">
                  <a:solidFill>
                    <a:srgbClr val="203864"/>
                  </a:solidFill>
                  <a:effectLst/>
                  <a:latin typeface="Roboto" panose="02000000000000000000" pitchFamily="2" charset="0"/>
                </a:rPr>
                <a:t>RECURSOS HUMANOS, S.L.</a:t>
              </a:r>
            </a:p>
            <a:p>
              <a:pPr algn="ctr" fontAlgn="base"/>
              <a:r>
                <a:rPr lang="es-ES" sz="1000" b="0" i="0">
                  <a:solidFill>
                    <a:srgbClr val="414042"/>
                  </a:solidFill>
                  <a:effectLst/>
                  <a:latin typeface="Roboto" panose="02000000000000000000" pitchFamily="2" charset="0"/>
                </a:rPr>
                <a:t>VALENCIA, SPAIN</a:t>
              </a:r>
            </a:p>
            <a:p>
              <a:pPr algn="ctr" fontAlgn="base"/>
              <a:r>
                <a:rPr lang="es-ES" sz="1000" b="0" i="0" u="none" strike="noStrike">
                  <a:solidFill>
                    <a:srgbClr val="D71920"/>
                  </a:solidFill>
                  <a:effectLst/>
                  <a:latin typeface="Roboto" panose="02000000000000000000" pitchFamily="2" charset="0"/>
                  <a:hlinkClick r:id="rId6"/>
                </a:rPr>
                <a:t>coordina-oerh.com</a:t>
              </a:r>
              <a:endParaRPr lang="es-ES" sz="1000" b="0" i="0">
                <a:solidFill>
                  <a:srgbClr val="414042"/>
                </a:solidFill>
                <a:effectLst/>
                <a:latin typeface="Roboto" panose="02000000000000000000" pitchFamily="2" charset="0"/>
              </a:endParaRPr>
            </a:p>
          </p:txBody>
        </p:sp>
      </p:grpSp>
      <p:grpSp>
        <p:nvGrpSpPr>
          <p:cNvPr id="15" name="Ομάδα 14">
            <a:extLst>
              <a:ext uri="{FF2B5EF4-FFF2-40B4-BE49-F238E27FC236}">
                <a16:creationId xmlns:a16="http://schemas.microsoft.com/office/drawing/2014/main" id="{ADA3E3C0-7761-48E5-B929-2F7D24AC3893}"/>
              </a:ext>
            </a:extLst>
          </p:cNvPr>
          <p:cNvGrpSpPr/>
          <p:nvPr/>
        </p:nvGrpSpPr>
        <p:grpSpPr>
          <a:xfrm>
            <a:off x="3020318" y="1776505"/>
            <a:ext cx="6634368" cy="1584248"/>
            <a:chOff x="6639106" y="2919412"/>
            <a:chExt cx="6634368" cy="1584248"/>
          </a:xfrm>
        </p:grpSpPr>
        <p:pic>
          <p:nvPicPr>
            <p:cNvPr id="2052" name="Picture 4">
              <a:extLst>
                <a:ext uri="{FF2B5EF4-FFF2-40B4-BE49-F238E27FC236}">
                  <a16:creationId xmlns:a16="http://schemas.microsoft.com/office/drawing/2014/main" id="{71DD90C8-6291-4D9B-8637-04AA834BD82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84703" y="2919412"/>
              <a:ext cx="2543175" cy="1047750"/>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53E35F80-D7C4-4C20-8069-672536C8B9F7}"/>
                </a:ext>
              </a:extLst>
            </p:cNvPr>
            <p:cNvSpPr txBox="1"/>
            <p:nvPr/>
          </p:nvSpPr>
          <p:spPr>
            <a:xfrm>
              <a:off x="6639106" y="3949662"/>
              <a:ext cx="6634368" cy="553998"/>
            </a:xfrm>
            <a:prstGeom prst="rect">
              <a:avLst/>
            </a:prstGeom>
            <a:noFill/>
          </p:spPr>
          <p:txBody>
            <a:bodyPr wrap="square">
              <a:spAutoFit/>
            </a:bodyPr>
            <a:lstStyle/>
            <a:p>
              <a:pPr algn="ctr" fontAlgn="base"/>
              <a:r>
                <a:rPr lang="nb-NO" sz="1000" b="0" i="0" dirty="0">
                  <a:solidFill>
                    <a:srgbClr val="203864"/>
                  </a:solidFill>
                  <a:effectLst/>
                  <a:latin typeface="Roboto" panose="02000000000000000000" pitchFamily="2" charset="0"/>
                </a:rPr>
                <a:t>PROLEPSIS</a:t>
              </a:r>
            </a:p>
            <a:p>
              <a:pPr algn="ctr" fontAlgn="base"/>
              <a:r>
                <a:rPr lang="nb-NO" sz="1000" b="0" i="0" dirty="0">
                  <a:solidFill>
                    <a:srgbClr val="666666"/>
                  </a:solidFill>
                  <a:effectLst/>
                  <a:latin typeface="Roboto" panose="02000000000000000000" pitchFamily="2" charset="0"/>
                </a:rPr>
                <a:t>ATHENS, GREECE</a:t>
              </a:r>
              <a:br>
                <a:rPr lang="nb-NO" sz="1000" b="0" i="0" dirty="0">
                  <a:solidFill>
                    <a:srgbClr val="666666"/>
                  </a:solidFill>
                  <a:effectLst/>
                  <a:latin typeface="Roboto" panose="02000000000000000000" pitchFamily="2" charset="0"/>
                </a:rPr>
              </a:br>
              <a:r>
                <a:rPr lang="nb-NO" sz="1000" b="0" i="0" u="none" strike="noStrike" dirty="0">
                  <a:solidFill>
                    <a:srgbClr val="D71920"/>
                  </a:solidFill>
                  <a:effectLst/>
                  <a:latin typeface="Roboto" panose="02000000000000000000" pitchFamily="2" charset="0"/>
                  <a:hlinkClick r:id="rId8"/>
                </a:rPr>
                <a:t>www.prolepsis.gr</a:t>
              </a:r>
              <a:endParaRPr lang="nb-NO" sz="1000" b="0" i="0" dirty="0">
                <a:solidFill>
                  <a:srgbClr val="666666"/>
                </a:solidFill>
                <a:effectLst/>
                <a:latin typeface="Roboto" panose="02000000000000000000" pitchFamily="2" charset="0"/>
              </a:endParaRPr>
            </a:p>
          </p:txBody>
        </p:sp>
      </p:grpSp>
      <p:grpSp>
        <p:nvGrpSpPr>
          <p:cNvPr id="18" name="Ομάδα 17">
            <a:extLst>
              <a:ext uri="{FF2B5EF4-FFF2-40B4-BE49-F238E27FC236}">
                <a16:creationId xmlns:a16="http://schemas.microsoft.com/office/drawing/2014/main" id="{A4EB7248-55A7-4CAC-ABDD-957EF148A710}"/>
              </a:ext>
            </a:extLst>
          </p:cNvPr>
          <p:cNvGrpSpPr/>
          <p:nvPr/>
        </p:nvGrpSpPr>
        <p:grpSpPr>
          <a:xfrm>
            <a:off x="-1974174" y="1729933"/>
            <a:ext cx="6952420" cy="1601615"/>
            <a:chOff x="-1240501" y="3160643"/>
            <a:chExt cx="6952420" cy="1601615"/>
          </a:xfrm>
        </p:grpSpPr>
        <p:pic>
          <p:nvPicPr>
            <p:cNvPr id="6" name="Picture 6">
              <a:extLst>
                <a:ext uri="{FF2B5EF4-FFF2-40B4-BE49-F238E27FC236}">
                  <a16:creationId xmlns:a16="http://schemas.microsoft.com/office/drawing/2014/main" id="{0073D6C2-F7D2-40B0-B531-A2775F3CCD6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64123" y="3160643"/>
              <a:ext cx="2543175" cy="1038225"/>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E20635EB-D97A-43D7-8FC1-83506650286B}"/>
                </a:ext>
              </a:extLst>
            </p:cNvPr>
            <p:cNvSpPr txBox="1"/>
            <p:nvPr/>
          </p:nvSpPr>
          <p:spPr>
            <a:xfrm>
              <a:off x="-1240501" y="4208260"/>
              <a:ext cx="6952420" cy="553998"/>
            </a:xfrm>
            <a:prstGeom prst="rect">
              <a:avLst/>
            </a:prstGeom>
            <a:noFill/>
          </p:spPr>
          <p:txBody>
            <a:bodyPr wrap="square">
              <a:spAutoFit/>
            </a:bodyPr>
            <a:lstStyle/>
            <a:p>
              <a:pPr algn="ctr" fontAlgn="base"/>
              <a:r>
                <a:rPr lang="es-ES" sz="1000" b="0" i="0" dirty="0">
                  <a:solidFill>
                    <a:srgbClr val="203864"/>
                  </a:solidFill>
                  <a:effectLst/>
                  <a:latin typeface="Roboto" panose="02000000000000000000" pitchFamily="2" charset="0"/>
                </a:rPr>
                <a:t>UNIVERSITAT DE VALENCIA</a:t>
              </a:r>
            </a:p>
            <a:p>
              <a:pPr algn="ctr" fontAlgn="base"/>
              <a:r>
                <a:rPr lang="es-ES" sz="1000" b="0" i="0" dirty="0">
                  <a:solidFill>
                    <a:srgbClr val="414042"/>
                  </a:solidFill>
                  <a:effectLst/>
                  <a:latin typeface="Roboto" panose="02000000000000000000" pitchFamily="2" charset="0"/>
                </a:rPr>
                <a:t>VALENCIA, SPAIN</a:t>
              </a:r>
            </a:p>
            <a:p>
              <a:pPr algn="ctr" fontAlgn="base"/>
              <a:r>
                <a:rPr lang="es-ES" sz="1000" b="0" i="0" u="none" strike="noStrike" dirty="0">
                  <a:solidFill>
                    <a:srgbClr val="D71920"/>
                  </a:solidFill>
                  <a:effectLst/>
                  <a:latin typeface="Roboto" panose="02000000000000000000" pitchFamily="2" charset="0"/>
                  <a:hlinkClick r:id="rId10"/>
                </a:rPr>
                <a:t>www.uv.es</a:t>
              </a:r>
              <a:endParaRPr lang="es-ES" sz="1000" b="0" i="0" dirty="0">
                <a:solidFill>
                  <a:srgbClr val="414042"/>
                </a:solidFill>
                <a:effectLst/>
                <a:latin typeface="Roboto" panose="02000000000000000000" pitchFamily="2" charset="0"/>
              </a:endParaRPr>
            </a:p>
          </p:txBody>
        </p:sp>
      </p:grpSp>
      <p:grpSp>
        <p:nvGrpSpPr>
          <p:cNvPr id="21" name="Ομάδα 20">
            <a:extLst>
              <a:ext uri="{FF2B5EF4-FFF2-40B4-BE49-F238E27FC236}">
                <a16:creationId xmlns:a16="http://schemas.microsoft.com/office/drawing/2014/main" id="{7876E123-A23E-4A02-9006-CDB2AF14482D}"/>
              </a:ext>
            </a:extLst>
          </p:cNvPr>
          <p:cNvGrpSpPr/>
          <p:nvPr/>
        </p:nvGrpSpPr>
        <p:grpSpPr>
          <a:xfrm>
            <a:off x="2776075" y="4478327"/>
            <a:ext cx="2543175" cy="1592961"/>
            <a:chOff x="4517932" y="3531206"/>
            <a:chExt cx="2543175" cy="1592961"/>
          </a:xfrm>
        </p:grpSpPr>
        <p:pic>
          <p:nvPicPr>
            <p:cNvPr id="7" name="Picture 8">
              <a:extLst>
                <a:ext uri="{FF2B5EF4-FFF2-40B4-BE49-F238E27FC236}">
                  <a16:creationId xmlns:a16="http://schemas.microsoft.com/office/drawing/2014/main" id="{C6D6E4FC-B9EE-4D42-A9D4-9682872560E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517932" y="3531206"/>
              <a:ext cx="2543175" cy="1020916"/>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a:extLst>
                <a:ext uri="{FF2B5EF4-FFF2-40B4-BE49-F238E27FC236}">
                  <a16:creationId xmlns:a16="http://schemas.microsoft.com/office/drawing/2014/main" id="{62707390-D163-4215-8EC2-A0556358021F}"/>
                </a:ext>
              </a:extLst>
            </p:cNvPr>
            <p:cNvSpPr txBox="1"/>
            <p:nvPr/>
          </p:nvSpPr>
          <p:spPr>
            <a:xfrm>
              <a:off x="4824413" y="4570169"/>
              <a:ext cx="2037497" cy="553998"/>
            </a:xfrm>
            <a:prstGeom prst="rect">
              <a:avLst/>
            </a:prstGeom>
            <a:noFill/>
          </p:spPr>
          <p:txBody>
            <a:bodyPr wrap="square">
              <a:spAutoFit/>
            </a:bodyPr>
            <a:lstStyle/>
            <a:p>
              <a:pPr algn="ctr" fontAlgn="base"/>
              <a:r>
                <a:rPr lang="nn-NO" sz="1000" b="0" i="0">
                  <a:solidFill>
                    <a:srgbClr val="203864"/>
                  </a:solidFill>
                  <a:effectLst/>
                  <a:latin typeface="Roboto" panose="02000000000000000000" pitchFamily="2" charset="0"/>
                </a:rPr>
                <a:t>media k GmbH</a:t>
              </a:r>
            </a:p>
            <a:p>
              <a:pPr algn="ctr" fontAlgn="base"/>
              <a:r>
                <a:rPr lang="nn-NO" sz="1000" b="0" i="0">
                  <a:solidFill>
                    <a:srgbClr val="414042"/>
                  </a:solidFill>
                  <a:effectLst/>
                  <a:latin typeface="Roboto" panose="02000000000000000000" pitchFamily="2" charset="0"/>
                </a:rPr>
                <a:t>Bad Mergentheim, GERMANY</a:t>
              </a:r>
            </a:p>
            <a:p>
              <a:pPr algn="ctr" fontAlgn="base"/>
              <a:r>
                <a:rPr lang="nn-NO" sz="1000" b="0" i="0" u="none" strike="noStrike">
                  <a:solidFill>
                    <a:srgbClr val="D71920"/>
                  </a:solidFill>
                  <a:effectLst/>
                  <a:latin typeface="Roboto" panose="02000000000000000000" pitchFamily="2" charset="0"/>
                  <a:hlinkClick r:id="rId12"/>
                </a:rPr>
                <a:t>www.media-k.eu</a:t>
              </a:r>
              <a:endParaRPr lang="nn-NO" sz="1000" b="0" i="0">
                <a:solidFill>
                  <a:srgbClr val="414042"/>
                </a:solidFill>
                <a:effectLst/>
                <a:latin typeface="Roboto" panose="02000000000000000000" pitchFamily="2" charset="0"/>
              </a:endParaRPr>
            </a:p>
          </p:txBody>
        </p:sp>
      </p:grpSp>
      <p:grpSp>
        <p:nvGrpSpPr>
          <p:cNvPr id="24" name="Ομάδα 23">
            <a:extLst>
              <a:ext uri="{FF2B5EF4-FFF2-40B4-BE49-F238E27FC236}">
                <a16:creationId xmlns:a16="http://schemas.microsoft.com/office/drawing/2014/main" id="{035DA438-FD53-44DC-8C2E-0859E5BA3DDC}"/>
              </a:ext>
            </a:extLst>
          </p:cNvPr>
          <p:cNvGrpSpPr/>
          <p:nvPr/>
        </p:nvGrpSpPr>
        <p:grpSpPr>
          <a:xfrm>
            <a:off x="2859813" y="1422238"/>
            <a:ext cx="1973150" cy="2726448"/>
            <a:chOff x="9320178" y="2976204"/>
            <a:chExt cx="1973150" cy="2726448"/>
          </a:xfrm>
        </p:grpSpPr>
        <p:pic>
          <p:nvPicPr>
            <p:cNvPr id="2054" name="Picture 6">
              <a:extLst>
                <a:ext uri="{FF2B5EF4-FFF2-40B4-BE49-F238E27FC236}">
                  <a16:creationId xmlns:a16="http://schemas.microsoft.com/office/drawing/2014/main" id="{A196C504-2EAF-4F15-B589-4ED26D1458B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320178" y="2976204"/>
              <a:ext cx="1962150" cy="2152650"/>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79DD61BF-B07B-4EDE-A244-E2458C80016E}"/>
                </a:ext>
              </a:extLst>
            </p:cNvPr>
            <p:cNvSpPr txBox="1"/>
            <p:nvPr/>
          </p:nvSpPr>
          <p:spPr>
            <a:xfrm>
              <a:off x="9331178" y="5148654"/>
              <a:ext cx="1962150" cy="553998"/>
            </a:xfrm>
            <a:prstGeom prst="rect">
              <a:avLst/>
            </a:prstGeom>
            <a:noFill/>
          </p:spPr>
          <p:txBody>
            <a:bodyPr wrap="square">
              <a:spAutoFit/>
            </a:bodyPr>
            <a:lstStyle/>
            <a:p>
              <a:pPr algn="ctr" fontAlgn="base"/>
              <a:r>
                <a:rPr lang="en-US" sz="1000" b="0" i="0">
                  <a:solidFill>
                    <a:srgbClr val="203864"/>
                  </a:solidFill>
                  <a:effectLst/>
                  <a:latin typeface="Roboto" panose="02000000000000000000" pitchFamily="2" charset="0"/>
                </a:rPr>
                <a:t>OXFAM ITALIA INTERCULTURA</a:t>
              </a:r>
            </a:p>
            <a:p>
              <a:pPr algn="ctr" fontAlgn="base"/>
              <a:r>
                <a:rPr lang="en-US" sz="1000" b="0" i="0">
                  <a:solidFill>
                    <a:srgbClr val="414042"/>
                  </a:solidFill>
                  <a:effectLst/>
                  <a:latin typeface="Roboto" panose="02000000000000000000" pitchFamily="2" charset="0"/>
                </a:rPr>
                <a:t>AREZZO, ITALY</a:t>
              </a:r>
            </a:p>
            <a:p>
              <a:pPr algn="ctr" fontAlgn="base"/>
              <a:r>
                <a:rPr lang="en-US" sz="1000" b="0" i="0" u="none" strike="noStrike">
                  <a:solidFill>
                    <a:srgbClr val="D71920"/>
                  </a:solidFill>
                  <a:effectLst/>
                  <a:latin typeface="Roboto" panose="02000000000000000000" pitchFamily="2" charset="0"/>
                  <a:hlinkClick r:id="rId14"/>
                </a:rPr>
                <a:t>www.oxfamitalia.org/</a:t>
              </a:r>
              <a:endParaRPr lang="en-US" sz="1000" b="0" i="0">
                <a:solidFill>
                  <a:srgbClr val="414042"/>
                </a:solidFill>
                <a:effectLst/>
                <a:latin typeface="Roboto" panose="02000000000000000000" pitchFamily="2" charset="0"/>
              </a:endParaRPr>
            </a:p>
          </p:txBody>
        </p:sp>
      </p:grpSp>
      <p:sp>
        <p:nvSpPr>
          <p:cNvPr id="3" name="TextBox 2">
            <a:extLst>
              <a:ext uri="{FF2B5EF4-FFF2-40B4-BE49-F238E27FC236}">
                <a16:creationId xmlns:a16="http://schemas.microsoft.com/office/drawing/2014/main" id="{AE606473-841C-6846-8375-A32E5D94D2BE}"/>
              </a:ext>
            </a:extLst>
          </p:cNvPr>
          <p:cNvSpPr txBox="1"/>
          <p:nvPr/>
        </p:nvSpPr>
        <p:spPr>
          <a:xfrm>
            <a:off x="5662539" y="3702651"/>
            <a:ext cx="8558520" cy="600164"/>
          </a:xfrm>
          <a:prstGeom prst="rect">
            <a:avLst/>
          </a:prstGeom>
          <a:noFill/>
        </p:spPr>
        <p:txBody>
          <a:bodyPr wrap="square">
            <a:spAutoFit/>
          </a:bodyPr>
          <a:lstStyle/>
          <a:p>
            <a:pPr algn="ctr" fontAlgn="base"/>
            <a:r>
              <a:rPr lang="es-ES" sz="1100" b="0" i="0" dirty="0">
                <a:solidFill>
                  <a:srgbClr val="203864"/>
                </a:solidFill>
                <a:effectLst/>
                <a:latin typeface="Roboto" panose="02000000000000000000" pitchFamily="2" charset="0"/>
              </a:rPr>
              <a:t>CONNEXIONS</a:t>
            </a:r>
          </a:p>
          <a:p>
            <a:pPr algn="ctr" fontAlgn="base"/>
            <a:r>
              <a:rPr lang="es-ES" sz="1100" b="0" i="0" dirty="0">
                <a:solidFill>
                  <a:srgbClr val="414042"/>
                </a:solidFill>
                <a:effectLst/>
                <a:latin typeface="Roboto" panose="02000000000000000000" pitchFamily="2" charset="0"/>
              </a:rPr>
              <a:t>ATHENS, GREECE</a:t>
            </a:r>
          </a:p>
          <a:p>
            <a:pPr algn="ctr" fontAlgn="base"/>
            <a:r>
              <a:rPr lang="es-ES" sz="1100" dirty="0">
                <a:solidFill>
                  <a:srgbClr val="D71920"/>
                </a:solidFill>
                <a:latin typeface="Roboto" panose="02000000000000000000" pitchFamily="2" charset="0"/>
                <a:hlinkClick r:id="rId15"/>
              </a:rPr>
              <a:t>www.connexions.gr</a:t>
            </a:r>
            <a:r>
              <a:rPr lang="es-ES" sz="1100" dirty="0">
                <a:solidFill>
                  <a:srgbClr val="D71920"/>
                </a:solidFill>
                <a:latin typeface="Roboto" panose="02000000000000000000" pitchFamily="2" charset="0"/>
              </a:rPr>
              <a:t> </a:t>
            </a:r>
            <a:endParaRPr lang="es-ES" sz="1100" b="0" i="0" dirty="0">
              <a:solidFill>
                <a:srgbClr val="414042"/>
              </a:solidFill>
              <a:effectLst/>
              <a:latin typeface="Roboto" panose="02000000000000000000" pitchFamily="2" charset="0"/>
            </a:endParaRPr>
          </a:p>
        </p:txBody>
      </p:sp>
      <p:pic>
        <p:nvPicPr>
          <p:cNvPr id="9" name="Εικόνα 8">
            <a:extLst>
              <a:ext uri="{FF2B5EF4-FFF2-40B4-BE49-F238E27FC236}">
                <a16:creationId xmlns:a16="http://schemas.microsoft.com/office/drawing/2014/main" id="{BC328D1D-57E9-1ABD-8D34-33836EEE8C3C}"/>
              </a:ext>
            </a:extLst>
          </p:cNvPr>
          <p:cNvPicPr>
            <a:picLocks noChangeAspect="1"/>
          </p:cNvPicPr>
          <p:nvPr/>
        </p:nvPicPr>
        <p:blipFill>
          <a:blip r:embed="rId16"/>
          <a:stretch>
            <a:fillRect/>
          </a:stretch>
        </p:blipFill>
        <p:spPr>
          <a:xfrm>
            <a:off x="588861" y="4109931"/>
            <a:ext cx="2083037" cy="1322563"/>
          </a:xfrm>
          <a:prstGeom prst="rect">
            <a:avLst/>
          </a:prstGeom>
        </p:spPr>
      </p:pic>
      <p:pic>
        <p:nvPicPr>
          <p:cNvPr id="13" name="Εικόνα 12">
            <a:extLst>
              <a:ext uri="{FF2B5EF4-FFF2-40B4-BE49-F238E27FC236}">
                <a16:creationId xmlns:a16="http://schemas.microsoft.com/office/drawing/2014/main" id="{5247138B-334B-E841-E5BA-9682B4E5D6CF}"/>
              </a:ext>
            </a:extLst>
          </p:cNvPr>
          <p:cNvPicPr>
            <a:picLocks noChangeAspect="1"/>
          </p:cNvPicPr>
          <p:nvPr/>
        </p:nvPicPr>
        <p:blipFill>
          <a:blip r:embed="rId17"/>
          <a:stretch>
            <a:fillRect/>
          </a:stretch>
        </p:blipFill>
        <p:spPr>
          <a:xfrm>
            <a:off x="8766354" y="4519731"/>
            <a:ext cx="2158782" cy="886067"/>
          </a:xfrm>
          <a:prstGeom prst="rect">
            <a:avLst/>
          </a:prstGeom>
        </p:spPr>
      </p:pic>
      <p:sp>
        <p:nvSpPr>
          <p:cNvPr id="17" name="TextBox 16">
            <a:extLst>
              <a:ext uri="{FF2B5EF4-FFF2-40B4-BE49-F238E27FC236}">
                <a16:creationId xmlns:a16="http://schemas.microsoft.com/office/drawing/2014/main" id="{031B2B33-5CAB-703B-C0A4-A981582EB252}"/>
              </a:ext>
            </a:extLst>
          </p:cNvPr>
          <p:cNvSpPr txBox="1"/>
          <p:nvPr/>
        </p:nvSpPr>
        <p:spPr>
          <a:xfrm>
            <a:off x="5662539" y="5551538"/>
            <a:ext cx="8558520" cy="600164"/>
          </a:xfrm>
          <a:prstGeom prst="rect">
            <a:avLst/>
          </a:prstGeom>
          <a:noFill/>
        </p:spPr>
        <p:txBody>
          <a:bodyPr wrap="square">
            <a:spAutoFit/>
          </a:bodyPr>
          <a:lstStyle/>
          <a:p>
            <a:pPr algn="ctr" fontAlgn="base"/>
            <a:r>
              <a:rPr lang="es-ES" sz="1100" dirty="0">
                <a:solidFill>
                  <a:srgbClr val="203864"/>
                </a:solidFill>
                <a:latin typeface="Roboto" panose="02000000000000000000" pitchFamily="2" charset="0"/>
              </a:rPr>
              <a:t>AMSED</a:t>
            </a:r>
          </a:p>
          <a:p>
            <a:pPr algn="ctr" fontAlgn="base"/>
            <a:r>
              <a:rPr lang="es-ES" sz="1100" b="0" i="0" dirty="0">
                <a:solidFill>
                  <a:srgbClr val="414042"/>
                </a:solidFill>
                <a:effectLst/>
                <a:latin typeface="Roboto" panose="02000000000000000000" pitchFamily="2" charset="0"/>
              </a:rPr>
              <a:t>STRASBOURG, FRANCE</a:t>
            </a:r>
          </a:p>
          <a:p>
            <a:pPr algn="ctr" fontAlgn="base"/>
            <a:r>
              <a:rPr lang="es-ES" sz="1100" dirty="0">
                <a:solidFill>
                  <a:srgbClr val="D71920"/>
                </a:solidFill>
                <a:latin typeface="Roboto" panose="02000000000000000000" pitchFamily="2" charset="0"/>
                <a:hlinkClick r:id="rId18"/>
              </a:rPr>
              <a:t>www.amsed.fr</a:t>
            </a:r>
            <a:r>
              <a:rPr lang="es-ES" sz="1100" dirty="0">
                <a:solidFill>
                  <a:srgbClr val="D71920"/>
                </a:solidFill>
                <a:latin typeface="Roboto" panose="02000000000000000000" pitchFamily="2" charset="0"/>
              </a:rPr>
              <a:t> </a:t>
            </a:r>
            <a:endParaRPr lang="es-ES" sz="1100" b="0" i="0" dirty="0">
              <a:solidFill>
                <a:srgbClr val="414042"/>
              </a:solidFill>
              <a:effectLst/>
              <a:latin typeface="Roboto" panose="02000000000000000000" pitchFamily="2" charset="0"/>
            </a:endParaRPr>
          </a:p>
        </p:txBody>
      </p:sp>
      <p:sp>
        <p:nvSpPr>
          <p:cNvPr id="19" name="TextBox 18">
            <a:extLst>
              <a:ext uri="{FF2B5EF4-FFF2-40B4-BE49-F238E27FC236}">
                <a16:creationId xmlns:a16="http://schemas.microsoft.com/office/drawing/2014/main" id="{641F4687-D587-65C7-AC09-7F96E55492C1}"/>
              </a:ext>
            </a:extLst>
          </p:cNvPr>
          <p:cNvSpPr txBox="1"/>
          <p:nvPr/>
        </p:nvSpPr>
        <p:spPr>
          <a:xfrm>
            <a:off x="-2994706" y="5494738"/>
            <a:ext cx="8558520" cy="600164"/>
          </a:xfrm>
          <a:prstGeom prst="rect">
            <a:avLst/>
          </a:prstGeom>
          <a:noFill/>
        </p:spPr>
        <p:txBody>
          <a:bodyPr wrap="square">
            <a:spAutoFit/>
          </a:bodyPr>
          <a:lstStyle/>
          <a:p>
            <a:pPr algn="ctr" fontAlgn="base"/>
            <a:r>
              <a:rPr lang="es-ES" sz="1100" b="0" i="0" dirty="0">
                <a:solidFill>
                  <a:srgbClr val="203864"/>
                </a:solidFill>
                <a:effectLst/>
                <a:latin typeface="Roboto" panose="02000000000000000000" pitchFamily="2" charset="0"/>
              </a:rPr>
              <a:t>RESET</a:t>
            </a:r>
          </a:p>
          <a:p>
            <a:pPr algn="ctr" fontAlgn="base"/>
            <a:r>
              <a:rPr lang="es-ES" sz="1100" b="0" i="0" dirty="0">
                <a:solidFill>
                  <a:srgbClr val="414042"/>
                </a:solidFill>
                <a:effectLst/>
                <a:latin typeface="Roboto" panose="02000000000000000000" pitchFamily="2" charset="0"/>
              </a:rPr>
              <a:t>CYPRUS</a:t>
            </a:r>
          </a:p>
          <a:p>
            <a:pPr algn="ctr" fontAlgn="base"/>
            <a:r>
              <a:rPr lang="es-ES" sz="1100" dirty="0">
                <a:solidFill>
                  <a:srgbClr val="D71920"/>
                </a:solidFill>
                <a:latin typeface="Roboto" panose="02000000000000000000" pitchFamily="2" charset="0"/>
                <a:hlinkClick r:id="rId19"/>
              </a:rPr>
              <a:t>www.resetcy.com</a:t>
            </a:r>
            <a:r>
              <a:rPr lang="es-ES" sz="1100" dirty="0">
                <a:solidFill>
                  <a:srgbClr val="D71920"/>
                </a:solidFill>
                <a:latin typeface="Roboto" panose="02000000000000000000" pitchFamily="2" charset="0"/>
              </a:rPr>
              <a:t>  </a:t>
            </a:r>
            <a:endParaRPr lang="es-ES" sz="1100" b="0" i="0" dirty="0">
              <a:solidFill>
                <a:srgbClr val="414042"/>
              </a:solidFill>
              <a:effectLst/>
              <a:latin typeface="Roboto" panose="02000000000000000000" pitchFamily="2" charset="0"/>
            </a:endParaRPr>
          </a:p>
        </p:txBody>
      </p:sp>
      <p:pic>
        <p:nvPicPr>
          <p:cNvPr id="28" name="Εικόνα 27" descr="Εικόνα που περιέχει γραφικά, κείμενο, γραφιστική, γραμματοσειρά&#10;&#10;Περιγραφή που δημιουργήθηκε αυτόματα">
            <a:extLst>
              <a:ext uri="{FF2B5EF4-FFF2-40B4-BE49-F238E27FC236}">
                <a16:creationId xmlns:a16="http://schemas.microsoft.com/office/drawing/2014/main" id="{B81FDD7D-F391-A994-0CA6-E7E75329E94C}"/>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6337502" y="3609276"/>
            <a:ext cx="2687298" cy="812537"/>
          </a:xfrm>
          <a:prstGeom prst="rect">
            <a:avLst/>
          </a:prstGeom>
        </p:spPr>
      </p:pic>
      <p:pic>
        <p:nvPicPr>
          <p:cNvPr id="22" name="Picture 21" descr="A close up of a logo&#10;&#10;Description automatically generated">
            <a:extLst>
              <a:ext uri="{FF2B5EF4-FFF2-40B4-BE49-F238E27FC236}">
                <a16:creationId xmlns:a16="http://schemas.microsoft.com/office/drawing/2014/main" id="{62B15278-B3B1-4441-49D1-1E5070FDB056}"/>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267150" y="1608940"/>
            <a:ext cx="2543175" cy="1038225"/>
          </a:xfrm>
          <a:prstGeom prst="rect">
            <a:avLst/>
          </a:prstGeom>
        </p:spPr>
      </p:pic>
      <p:pic>
        <p:nvPicPr>
          <p:cNvPr id="27" name="Picture 26">
            <a:extLst>
              <a:ext uri="{FF2B5EF4-FFF2-40B4-BE49-F238E27FC236}">
                <a16:creationId xmlns:a16="http://schemas.microsoft.com/office/drawing/2014/main" id="{C8487AA3-D374-17D8-7600-1C465748AD49}"/>
              </a:ext>
            </a:extLst>
          </p:cNvPr>
          <p:cNvPicPr>
            <a:picLocks noChangeAspect="1"/>
          </p:cNvPicPr>
          <p:nvPr/>
        </p:nvPicPr>
        <p:blipFill>
          <a:blip r:embed="rId22"/>
          <a:stretch>
            <a:fillRect/>
          </a:stretch>
        </p:blipFill>
        <p:spPr>
          <a:xfrm>
            <a:off x="2949707" y="1129701"/>
            <a:ext cx="1971950" cy="2238687"/>
          </a:xfrm>
          <a:prstGeom prst="rect">
            <a:avLst/>
          </a:prstGeom>
        </p:spPr>
      </p:pic>
    </p:spTree>
    <p:extLst>
      <p:ext uri="{BB962C8B-B14F-4D97-AF65-F5344CB8AC3E}">
        <p14:creationId xmlns:p14="http://schemas.microsoft.com/office/powerpoint/2010/main" val="42447562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a:extLst>
              <a:ext uri="{FF2B5EF4-FFF2-40B4-BE49-F238E27FC236}">
                <a16:creationId xmlns:a16="http://schemas.microsoft.com/office/drawing/2014/main" id="{E2D38E87-33DB-46E9-933D-FDECBD945692}"/>
              </a:ext>
            </a:extLst>
          </p:cNvPr>
          <p:cNvSpPr>
            <a:spLocks noGrp="1"/>
          </p:cNvSpPr>
          <p:nvPr>
            <p:ph type="title"/>
          </p:nvPr>
        </p:nvSpPr>
        <p:spPr/>
        <p:txBody>
          <a:bodyPr anchor="b">
            <a:normAutofit fontScale="90000"/>
          </a:bodyPr>
          <a:lstStyle/>
          <a:p>
            <a:r>
              <a:rPr lang="en-US" sz="5400" dirty="0"/>
              <a:t>Experiential Training Session:  Content</a:t>
            </a:r>
            <a:endParaRPr lang="el-GR" sz="5400" dirty="0"/>
          </a:p>
        </p:txBody>
      </p:sp>
      <p:pic>
        <p:nvPicPr>
          <p:cNvPr id="18" name="Εικόνα 17">
            <a:extLst>
              <a:ext uri="{FF2B5EF4-FFF2-40B4-BE49-F238E27FC236}">
                <a16:creationId xmlns:a16="http://schemas.microsoft.com/office/drawing/2014/main" id="{3AE1B409-01AB-8B54-F592-C862F4DA8564}"/>
              </a:ext>
            </a:extLst>
          </p:cNvPr>
          <p:cNvPicPr>
            <a:picLocks noChangeAspect="1"/>
          </p:cNvPicPr>
          <p:nvPr/>
        </p:nvPicPr>
        <p:blipFill rotWithShape="1">
          <a:blip r:embed="rId3"/>
          <a:srcRect b="59835"/>
          <a:stretch/>
        </p:blipFill>
        <p:spPr>
          <a:xfrm rot="10800000">
            <a:off x="-8250" y="-4107"/>
            <a:ext cx="12191695" cy="349261"/>
          </a:xfrm>
          <a:prstGeom prst="rect">
            <a:avLst/>
          </a:prstGeom>
        </p:spPr>
      </p:pic>
      <p:sp>
        <p:nvSpPr>
          <p:cNvPr id="4" name="TextBox 3">
            <a:extLst>
              <a:ext uri="{FF2B5EF4-FFF2-40B4-BE49-F238E27FC236}">
                <a16:creationId xmlns:a16="http://schemas.microsoft.com/office/drawing/2014/main" id="{5E00FF1A-B048-1782-B343-A99D04F3B146}"/>
              </a:ext>
            </a:extLst>
          </p:cNvPr>
          <p:cNvSpPr txBox="1"/>
          <p:nvPr/>
        </p:nvSpPr>
        <p:spPr>
          <a:xfrm>
            <a:off x="1512005" y="2196661"/>
            <a:ext cx="6078497" cy="461665"/>
          </a:xfrm>
          <a:prstGeom prst="rect">
            <a:avLst/>
          </a:prstGeom>
          <a:solidFill>
            <a:srgbClr val="DDE0E5"/>
          </a:solidFill>
        </p:spPr>
        <p:txBody>
          <a:bodyPr wrap="square">
            <a:spAutoFit/>
          </a:bodyPr>
          <a:lstStyle/>
          <a:p>
            <a:r>
              <a:rPr lang="en-US" sz="2400" dirty="0"/>
              <a:t>1. What are you interested in?</a:t>
            </a:r>
            <a:endParaRPr lang="el-GR" sz="2400" dirty="0"/>
          </a:p>
        </p:txBody>
      </p:sp>
      <p:sp>
        <p:nvSpPr>
          <p:cNvPr id="3" name="TextBox 2">
            <a:extLst>
              <a:ext uri="{FF2B5EF4-FFF2-40B4-BE49-F238E27FC236}">
                <a16:creationId xmlns:a16="http://schemas.microsoft.com/office/drawing/2014/main" id="{EC209EB8-3320-95F2-102C-FF6CB10284DA}"/>
              </a:ext>
            </a:extLst>
          </p:cNvPr>
          <p:cNvSpPr txBox="1"/>
          <p:nvPr/>
        </p:nvSpPr>
        <p:spPr>
          <a:xfrm>
            <a:off x="1489585" y="2979633"/>
            <a:ext cx="6100917" cy="461665"/>
          </a:xfrm>
          <a:prstGeom prst="rect">
            <a:avLst/>
          </a:prstGeom>
          <a:solidFill>
            <a:srgbClr val="DDE0E5"/>
          </a:solidFill>
        </p:spPr>
        <p:txBody>
          <a:bodyPr wrap="square">
            <a:spAutoFit/>
          </a:bodyPr>
          <a:lstStyle>
            <a:defPPr>
              <a:defRPr lang="el-GR"/>
            </a:defPPr>
            <a:lvl1pPr>
              <a:defRPr sz="2400"/>
            </a:lvl1pPr>
          </a:lstStyle>
          <a:p>
            <a:r>
              <a:rPr lang="en-US" dirty="0"/>
              <a:t>2. Search for and select apps</a:t>
            </a:r>
            <a:endParaRPr lang="el-GR" dirty="0"/>
          </a:p>
        </p:txBody>
      </p:sp>
      <p:sp>
        <p:nvSpPr>
          <p:cNvPr id="6" name="TextBox 2">
            <a:extLst>
              <a:ext uri="{FF2B5EF4-FFF2-40B4-BE49-F238E27FC236}">
                <a16:creationId xmlns:a16="http://schemas.microsoft.com/office/drawing/2014/main" id="{F7D674B3-718C-428D-9655-0F8CFB6F3E0E}"/>
              </a:ext>
            </a:extLst>
          </p:cNvPr>
          <p:cNvSpPr txBox="1"/>
          <p:nvPr/>
        </p:nvSpPr>
        <p:spPr>
          <a:xfrm>
            <a:off x="1489584" y="3762605"/>
            <a:ext cx="6100917" cy="461665"/>
          </a:xfrm>
          <a:prstGeom prst="rect">
            <a:avLst/>
          </a:prstGeom>
          <a:solidFill>
            <a:srgbClr val="DDE0E5"/>
          </a:solidFill>
        </p:spPr>
        <p:txBody>
          <a:bodyPr wrap="square">
            <a:spAutoFit/>
          </a:bodyPr>
          <a:lstStyle>
            <a:defPPr>
              <a:defRPr lang="el-GR"/>
            </a:defPPr>
            <a:lvl1pPr>
              <a:defRPr sz="2400"/>
            </a:lvl1pPr>
          </a:lstStyle>
          <a:p>
            <a:r>
              <a:rPr lang="en-US" dirty="0"/>
              <a:t>3. Write down what you have found</a:t>
            </a:r>
            <a:endParaRPr lang="el-GR" dirty="0"/>
          </a:p>
        </p:txBody>
      </p:sp>
    </p:spTree>
    <p:extLst>
      <p:ext uri="{BB962C8B-B14F-4D97-AF65-F5344CB8AC3E}">
        <p14:creationId xmlns:p14="http://schemas.microsoft.com/office/powerpoint/2010/main" val="8110856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0">
            <a:extLst>
              <a:ext uri="{FF2B5EF4-FFF2-40B4-BE49-F238E27FC236}">
                <a16:creationId xmlns:a16="http://schemas.microsoft.com/office/drawing/2014/main" id="{70D46B22-84E1-43AA-85C7-DBAEC0E27492}"/>
              </a:ext>
            </a:extLst>
          </p:cNvPr>
          <p:cNvSpPr>
            <a:spLocks noGrp="1"/>
          </p:cNvSpPr>
          <p:nvPr>
            <p:ph type="title"/>
          </p:nvPr>
        </p:nvSpPr>
        <p:spPr>
          <a:xfrm>
            <a:off x="570032" y="1352412"/>
            <a:ext cx="10515600" cy="618346"/>
          </a:xfrm>
        </p:spPr>
        <p:txBody>
          <a:bodyPr/>
          <a:lstStyle/>
          <a:p>
            <a:r>
              <a:rPr lang="en-US" sz="2200" b="1" dirty="0">
                <a:solidFill>
                  <a:srgbClr val="203864"/>
                </a:solidFill>
              </a:rPr>
              <a:t>Objectives</a:t>
            </a:r>
            <a:endParaRPr lang="el-GR" dirty="0">
              <a:solidFill>
                <a:srgbClr val="203864"/>
              </a:solidFill>
            </a:endParaRPr>
          </a:p>
        </p:txBody>
      </p:sp>
      <p:sp>
        <p:nvSpPr>
          <p:cNvPr id="5" name="Θέση περιεχομένου 4">
            <a:extLst>
              <a:ext uri="{FF2B5EF4-FFF2-40B4-BE49-F238E27FC236}">
                <a16:creationId xmlns:a16="http://schemas.microsoft.com/office/drawing/2014/main" id="{F56DC747-739E-5A0C-94B8-E8F8E974AC85}"/>
              </a:ext>
            </a:extLst>
          </p:cNvPr>
          <p:cNvSpPr>
            <a:spLocks noGrp="1"/>
          </p:cNvSpPr>
          <p:nvPr>
            <p:ph idx="1"/>
          </p:nvPr>
        </p:nvSpPr>
        <p:spPr>
          <a:xfrm>
            <a:off x="558000" y="2930013"/>
            <a:ext cx="7872768" cy="3075652"/>
          </a:xfrm>
        </p:spPr>
        <p:txBody>
          <a:bodyPr>
            <a:normAutofit/>
          </a:bodyPr>
          <a:lstStyle/>
          <a:p>
            <a:r>
              <a:rPr lang="de-DE" dirty="0"/>
              <a:t>Use </a:t>
            </a:r>
            <a:r>
              <a:rPr lang="en-US" dirty="0"/>
              <a:t>the criteria learned to search and select apps</a:t>
            </a:r>
            <a:r>
              <a:rPr lang="en-GB" dirty="0"/>
              <a:t>.</a:t>
            </a:r>
          </a:p>
          <a:p>
            <a:r>
              <a:rPr lang="en-GB" dirty="0"/>
              <a:t>Understand why it is necessary to make informed decisions when choosing health apps.</a:t>
            </a:r>
          </a:p>
          <a:p>
            <a:r>
              <a:rPr lang="en-US" dirty="0"/>
              <a:t>Understand how to detect the criteria they have learned in their own research</a:t>
            </a:r>
            <a:br>
              <a:rPr lang="en-US" dirty="0"/>
            </a:br>
            <a:endParaRPr lang="en-GB" dirty="0"/>
          </a:p>
          <a:p>
            <a:endParaRPr lang="en-US" dirty="0"/>
          </a:p>
        </p:txBody>
      </p:sp>
      <p:sp>
        <p:nvSpPr>
          <p:cNvPr id="8" name="Ορθογώνιο 13">
            <a:extLst>
              <a:ext uri="{FF2B5EF4-FFF2-40B4-BE49-F238E27FC236}">
                <a16:creationId xmlns:a16="http://schemas.microsoft.com/office/drawing/2014/main" id="{A06BB302-5776-4E9B-AECB-EB0659EF34DD}"/>
              </a:ext>
            </a:extLst>
          </p:cNvPr>
          <p:cNvSpPr/>
          <p:nvPr/>
        </p:nvSpPr>
        <p:spPr>
          <a:xfrm>
            <a:off x="117332" y="438863"/>
            <a:ext cx="409086" cy="430887"/>
          </a:xfrm>
          <a:prstGeom prst="rect">
            <a:avLst/>
          </a:prstGeom>
        </p:spPr>
        <p:txBody>
          <a:bodyPr wrap="none">
            <a:spAutoFit/>
          </a:bodyPr>
          <a:lstStyle/>
          <a:p>
            <a:r>
              <a:rPr lang="en-US" sz="2200" b="1" dirty="0">
                <a:solidFill>
                  <a:schemeClr val="bg1"/>
                </a:solidFill>
                <a:effectLst>
                  <a:outerShdw blurRad="38100" dist="38100" dir="2700000" algn="tl">
                    <a:srgbClr val="000000">
                      <a:alpha val="43137"/>
                    </a:srgbClr>
                  </a:outerShdw>
                </a:effectLst>
                <a:ea typeface="+mj-ea"/>
                <a:cs typeface="+mj-cs"/>
              </a:rPr>
              <a:t>1</a:t>
            </a:r>
            <a:r>
              <a:rPr lang="en-US" sz="2200" b="1" dirty="0">
                <a:solidFill>
                  <a:schemeClr val="bg1"/>
                </a:solidFill>
                <a:effectLst>
                  <a:outerShdw blurRad="38100" dist="38100" dir="2700000" algn="tl">
                    <a:srgbClr val="000000">
                      <a:alpha val="43137"/>
                    </a:srgbClr>
                  </a:outerShdw>
                </a:effectLst>
                <a:latin typeface="Gill Sans Nova" panose="020B0602020104020203" pitchFamily="34" charset="0"/>
                <a:ea typeface="+mj-ea"/>
                <a:cs typeface="+mj-cs"/>
              </a:rPr>
              <a:t> </a:t>
            </a:r>
            <a:endParaRPr lang="el-GR" sz="2200" b="1" dirty="0">
              <a:solidFill>
                <a:schemeClr val="bg1"/>
              </a:solidFill>
              <a:effectLst>
                <a:outerShdw blurRad="38100" dist="38100" dir="2700000" algn="tl">
                  <a:srgbClr val="000000">
                    <a:alpha val="43137"/>
                  </a:srgbClr>
                </a:outerShdw>
              </a:effectLst>
              <a:latin typeface="Gill Sans Nova" panose="020B0602020104020203" pitchFamily="34" charset="0"/>
              <a:ea typeface="+mj-ea"/>
              <a:cs typeface="+mj-cs"/>
            </a:endParaRPr>
          </a:p>
        </p:txBody>
      </p:sp>
      <p:sp>
        <p:nvSpPr>
          <p:cNvPr id="9" name="Ορθογώνιο 1">
            <a:extLst>
              <a:ext uri="{FF2B5EF4-FFF2-40B4-BE49-F238E27FC236}">
                <a16:creationId xmlns:a16="http://schemas.microsoft.com/office/drawing/2014/main" id="{03100F47-6F0D-49D5-9DA8-74CE64B05FFC}"/>
              </a:ext>
            </a:extLst>
          </p:cNvPr>
          <p:cNvSpPr/>
          <p:nvPr/>
        </p:nvSpPr>
        <p:spPr>
          <a:xfrm>
            <a:off x="189357" y="501395"/>
            <a:ext cx="489461" cy="6156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Τίτλος 2">
            <a:extLst>
              <a:ext uri="{FF2B5EF4-FFF2-40B4-BE49-F238E27FC236}">
                <a16:creationId xmlns:a16="http://schemas.microsoft.com/office/drawing/2014/main" id="{DAA410A4-D457-4F46-8AC0-E90C0B1A2D6D}"/>
              </a:ext>
            </a:extLst>
          </p:cNvPr>
          <p:cNvSpPr txBox="1">
            <a:spLocks/>
          </p:cNvSpPr>
          <p:nvPr/>
        </p:nvSpPr>
        <p:spPr>
          <a:xfrm>
            <a:off x="678819" y="501396"/>
            <a:ext cx="7751949" cy="613530"/>
          </a:xfrm>
          <a:prstGeom prst="rect">
            <a:avLst/>
          </a:prstGeom>
          <a:solidFill>
            <a:srgbClr val="DDE0E5"/>
          </a:solidFill>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lang="el-GR" sz="2200" b="1" kern="1200" dirty="0">
                <a:solidFill>
                  <a:srgbClr val="C01E24"/>
                </a:solidFill>
                <a:effectLst/>
                <a:latin typeface="+mn-lt"/>
                <a:ea typeface="+mj-ea"/>
                <a:cs typeface="+mj-cs"/>
              </a:defRPr>
            </a:lvl1pPr>
          </a:lstStyle>
          <a:p>
            <a:r>
              <a:rPr lang="en-US" dirty="0">
                <a:solidFill>
                  <a:schemeClr val="tx1"/>
                </a:solidFill>
              </a:rPr>
              <a:t>How to search and select </a:t>
            </a:r>
            <a:r>
              <a:rPr lang="en-US">
                <a:solidFill>
                  <a:schemeClr val="tx1"/>
                </a:solidFill>
              </a:rPr>
              <a:t>Health Apps</a:t>
            </a:r>
            <a:endParaRPr lang="en-US" dirty="0">
              <a:solidFill>
                <a:schemeClr val="tx1"/>
              </a:solidFill>
            </a:endParaRPr>
          </a:p>
        </p:txBody>
      </p:sp>
      <p:sp>
        <p:nvSpPr>
          <p:cNvPr id="16" name="Ορθογώνιο 4">
            <a:extLst>
              <a:ext uri="{FF2B5EF4-FFF2-40B4-BE49-F238E27FC236}">
                <a16:creationId xmlns:a16="http://schemas.microsoft.com/office/drawing/2014/main" id="{23A075CF-7DF4-4F63-A01D-77FEA8E765AB}"/>
              </a:ext>
            </a:extLst>
          </p:cNvPr>
          <p:cNvSpPr/>
          <p:nvPr/>
        </p:nvSpPr>
        <p:spPr>
          <a:xfrm>
            <a:off x="269732" y="591263"/>
            <a:ext cx="426720" cy="430887"/>
          </a:xfrm>
          <a:prstGeom prst="rect">
            <a:avLst/>
          </a:prstGeom>
        </p:spPr>
        <p:txBody>
          <a:bodyPr wrap="none">
            <a:spAutoFit/>
          </a:bodyPr>
          <a:lstStyle/>
          <a:p>
            <a:r>
              <a:rPr lang="de-DE" sz="2200" b="1" dirty="0">
                <a:solidFill>
                  <a:schemeClr val="bg1"/>
                </a:solidFill>
                <a:effectLst>
                  <a:outerShdw blurRad="38100" dist="38100" dir="2700000" algn="tl">
                    <a:srgbClr val="000000">
                      <a:alpha val="43137"/>
                    </a:srgbClr>
                  </a:outerShdw>
                </a:effectLst>
                <a:latin typeface="Gill Sans Nova" panose="020B0602020104020203" pitchFamily="34" charset="0"/>
                <a:ea typeface="+mj-ea"/>
                <a:cs typeface="+mj-cs"/>
              </a:rPr>
              <a:t>2</a:t>
            </a:r>
            <a:r>
              <a:rPr lang="en-US" sz="2200" b="1" dirty="0">
                <a:solidFill>
                  <a:schemeClr val="bg1"/>
                </a:solidFill>
                <a:effectLst>
                  <a:outerShdw blurRad="38100" dist="38100" dir="2700000" algn="tl">
                    <a:srgbClr val="000000">
                      <a:alpha val="43137"/>
                    </a:srgbClr>
                  </a:outerShdw>
                </a:effectLst>
                <a:latin typeface="Gill Sans Nova" panose="020B0602020104020203" pitchFamily="34" charset="0"/>
                <a:ea typeface="+mj-ea"/>
                <a:cs typeface="+mj-cs"/>
              </a:rPr>
              <a:t> </a:t>
            </a:r>
            <a:endParaRPr lang="el-GR" sz="2200" b="1" dirty="0">
              <a:solidFill>
                <a:schemeClr val="bg1"/>
              </a:solidFill>
              <a:effectLst>
                <a:outerShdw blurRad="38100" dist="38100" dir="2700000" algn="tl">
                  <a:srgbClr val="000000">
                    <a:alpha val="43137"/>
                  </a:srgbClr>
                </a:outerShdw>
              </a:effectLst>
              <a:latin typeface="Gill Sans Nova" panose="020B0602020104020203" pitchFamily="34" charset="0"/>
              <a:ea typeface="+mj-ea"/>
              <a:cs typeface="+mj-cs"/>
            </a:endParaRPr>
          </a:p>
        </p:txBody>
      </p:sp>
      <p:sp>
        <p:nvSpPr>
          <p:cNvPr id="2" name="TextBox 1">
            <a:extLst>
              <a:ext uri="{FF2B5EF4-FFF2-40B4-BE49-F238E27FC236}">
                <a16:creationId xmlns:a16="http://schemas.microsoft.com/office/drawing/2014/main" id="{60E96BFE-3177-0832-4035-5344E5D7ECA6}"/>
              </a:ext>
            </a:extLst>
          </p:cNvPr>
          <p:cNvSpPr txBox="1"/>
          <p:nvPr/>
        </p:nvSpPr>
        <p:spPr>
          <a:xfrm>
            <a:off x="8312134" y="6156715"/>
            <a:ext cx="3879866" cy="276999"/>
          </a:xfrm>
          <a:prstGeom prst="rect">
            <a:avLst/>
          </a:prstGeom>
          <a:noFill/>
        </p:spPr>
        <p:txBody>
          <a:bodyPr wrap="square">
            <a:spAutoFit/>
          </a:bodyPr>
          <a:lstStyle/>
          <a:p>
            <a:pPr algn="r"/>
            <a:r>
              <a:rPr lang="en-US" sz="1200" dirty="0">
                <a:hlinkClick r:id="rId3"/>
              </a:rPr>
              <a:t>Source: Image by </a:t>
            </a:r>
            <a:r>
              <a:rPr lang="en-US" sz="1200" dirty="0" err="1">
                <a:hlinkClick r:id="rId3"/>
              </a:rPr>
              <a:t>nuraghies</a:t>
            </a:r>
            <a:r>
              <a:rPr lang="en-US" sz="1200" dirty="0">
                <a:hlinkClick r:id="rId3"/>
              </a:rPr>
              <a:t> on </a:t>
            </a:r>
            <a:r>
              <a:rPr lang="en-US" sz="1200" dirty="0" err="1">
                <a:hlinkClick r:id="rId3"/>
              </a:rPr>
              <a:t>Freepik</a:t>
            </a:r>
            <a:endParaRPr lang="el-GR" sz="1200" dirty="0"/>
          </a:p>
        </p:txBody>
      </p:sp>
      <p:pic>
        <p:nvPicPr>
          <p:cNvPr id="3" name="Google Shape;479;g2c319d66040_0_178">
            <a:extLst>
              <a:ext uri="{FF2B5EF4-FFF2-40B4-BE49-F238E27FC236}">
                <a16:creationId xmlns:a16="http://schemas.microsoft.com/office/drawing/2014/main" id="{350CC32C-26DB-8456-843C-75D255FC709F}"/>
              </a:ext>
            </a:extLst>
          </p:cNvPr>
          <p:cNvPicPr preferRelativeResize="0"/>
          <p:nvPr/>
        </p:nvPicPr>
        <p:blipFill rotWithShape="1">
          <a:blip r:embed="rId4">
            <a:alphaModFix/>
          </a:blip>
          <a:srcRect/>
          <a:stretch/>
        </p:blipFill>
        <p:spPr>
          <a:xfrm>
            <a:off x="8458200" y="2205318"/>
            <a:ext cx="3747247" cy="3875442"/>
          </a:xfrm>
          <a:prstGeom prst="rect">
            <a:avLst/>
          </a:prstGeom>
          <a:noFill/>
          <a:ln>
            <a:noFill/>
          </a:ln>
        </p:spPr>
      </p:pic>
    </p:spTree>
    <p:extLst>
      <p:ext uri="{BB962C8B-B14F-4D97-AF65-F5344CB8AC3E}">
        <p14:creationId xmlns:p14="http://schemas.microsoft.com/office/powerpoint/2010/main" val="20330931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3">
            <a:extLst>
              <a:ext uri="{FF2B5EF4-FFF2-40B4-BE49-F238E27FC236}">
                <a16:creationId xmlns:a16="http://schemas.microsoft.com/office/drawing/2014/main" id="{7172F889-611B-4698-955F-B3C78DEA093A}"/>
              </a:ext>
            </a:extLst>
          </p:cNvPr>
          <p:cNvSpPr>
            <a:spLocks noGrp="1"/>
          </p:cNvSpPr>
          <p:nvPr>
            <p:ph idx="1"/>
          </p:nvPr>
        </p:nvSpPr>
        <p:spPr>
          <a:xfrm>
            <a:off x="570032" y="2604099"/>
            <a:ext cx="6390605" cy="3389345"/>
          </a:xfrm>
        </p:spPr>
        <p:txBody>
          <a:bodyPr>
            <a:noAutofit/>
          </a:bodyPr>
          <a:lstStyle/>
          <a:p>
            <a:r>
              <a:rPr lang="en-GB" sz="2000" dirty="0"/>
              <a:t>Provide the skills to search and select health apps in their own field of interest.</a:t>
            </a:r>
          </a:p>
          <a:p>
            <a:r>
              <a:rPr lang="en-US" sz="2000" dirty="0"/>
              <a:t>Improve their ability to make informed app selection decisions and be able to explain why they have made a choice.</a:t>
            </a:r>
          </a:p>
          <a:p>
            <a:pPr marL="0" indent="0">
              <a:lnSpc>
                <a:spcPct val="150000"/>
              </a:lnSpc>
              <a:spcAft>
                <a:spcPts val="1200"/>
              </a:spcAft>
              <a:buClr>
                <a:srgbClr val="C01E24"/>
              </a:buClr>
              <a:buNone/>
            </a:pPr>
            <a:endParaRPr lang="en-US" sz="2000" i="1" dirty="0">
              <a:solidFill>
                <a:srgbClr val="FF0000"/>
              </a:solidFill>
            </a:endParaRPr>
          </a:p>
        </p:txBody>
      </p:sp>
      <p:sp>
        <p:nvSpPr>
          <p:cNvPr id="11" name="Τίτλος 10">
            <a:extLst>
              <a:ext uri="{FF2B5EF4-FFF2-40B4-BE49-F238E27FC236}">
                <a16:creationId xmlns:a16="http://schemas.microsoft.com/office/drawing/2014/main" id="{70D46B22-84E1-43AA-85C7-DBAEC0E27492}"/>
              </a:ext>
            </a:extLst>
          </p:cNvPr>
          <p:cNvSpPr>
            <a:spLocks noGrp="1"/>
          </p:cNvSpPr>
          <p:nvPr>
            <p:ph type="title"/>
          </p:nvPr>
        </p:nvSpPr>
        <p:spPr>
          <a:xfrm>
            <a:off x="536509" y="1352412"/>
            <a:ext cx="10515600" cy="618346"/>
          </a:xfrm>
        </p:spPr>
        <p:txBody>
          <a:bodyPr/>
          <a:lstStyle/>
          <a:p>
            <a:r>
              <a:rPr lang="en-US" sz="2200" b="1" dirty="0">
                <a:solidFill>
                  <a:srgbClr val="203864"/>
                </a:solidFill>
              </a:rPr>
              <a:t>Competences</a:t>
            </a:r>
            <a:endParaRPr lang="el-GR" dirty="0">
              <a:solidFill>
                <a:srgbClr val="203864"/>
              </a:solidFill>
            </a:endParaRPr>
          </a:p>
        </p:txBody>
      </p:sp>
      <p:sp>
        <p:nvSpPr>
          <p:cNvPr id="14" name="Ορθογώνιο 13">
            <a:extLst>
              <a:ext uri="{FF2B5EF4-FFF2-40B4-BE49-F238E27FC236}">
                <a16:creationId xmlns:a16="http://schemas.microsoft.com/office/drawing/2014/main" id="{5B8BCBD5-6A62-42A1-8BCD-0584908AAE7D}"/>
              </a:ext>
            </a:extLst>
          </p:cNvPr>
          <p:cNvSpPr/>
          <p:nvPr/>
        </p:nvSpPr>
        <p:spPr>
          <a:xfrm>
            <a:off x="117332" y="438863"/>
            <a:ext cx="409086" cy="430887"/>
          </a:xfrm>
          <a:prstGeom prst="rect">
            <a:avLst/>
          </a:prstGeom>
        </p:spPr>
        <p:txBody>
          <a:bodyPr wrap="none">
            <a:spAutoFit/>
          </a:bodyPr>
          <a:lstStyle/>
          <a:p>
            <a:r>
              <a:rPr lang="en-US" sz="2200" b="1" dirty="0">
                <a:solidFill>
                  <a:schemeClr val="bg1"/>
                </a:solidFill>
                <a:effectLst>
                  <a:outerShdw blurRad="38100" dist="38100" dir="2700000" algn="tl">
                    <a:srgbClr val="000000">
                      <a:alpha val="43137"/>
                    </a:srgbClr>
                  </a:outerShdw>
                </a:effectLst>
                <a:ea typeface="+mj-ea"/>
                <a:cs typeface="+mj-cs"/>
              </a:rPr>
              <a:t>1</a:t>
            </a:r>
            <a:r>
              <a:rPr lang="en-US" sz="2200" b="1" dirty="0">
                <a:solidFill>
                  <a:schemeClr val="bg1"/>
                </a:solidFill>
                <a:effectLst>
                  <a:outerShdw blurRad="38100" dist="38100" dir="2700000" algn="tl">
                    <a:srgbClr val="000000">
                      <a:alpha val="43137"/>
                    </a:srgbClr>
                  </a:outerShdw>
                </a:effectLst>
                <a:latin typeface="Gill Sans Nova" panose="020B0602020104020203" pitchFamily="34" charset="0"/>
                <a:ea typeface="+mj-ea"/>
                <a:cs typeface="+mj-cs"/>
              </a:rPr>
              <a:t> </a:t>
            </a:r>
            <a:endParaRPr lang="el-GR" sz="2200" b="1" dirty="0">
              <a:solidFill>
                <a:schemeClr val="bg1"/>
              </a:solidFill>
              <a:effectLst>
                <a:outerShdw blurRad="38100" dist="38100" dir="2700000" algn="tl">
                  <a:srgbClr val="000000">
                    <a:alpha val="43137"/>
                  </a:srgbClr>
                </a:outerShdw>
              </a:effectLst>
              <a:latin typeface="Gill Sans Nova" panose="020B0602020104020203" pitchFamily="34" charset="0"/>
              <a:ea typeface="+mj-ea"/>
              <a:cs typeface="+mj-cs"/>
            </a:endParaRPr>
          </a:p>
        </p:txBody>
      </p:sp>
      <p:sp>
        <p:nvSpPr>
          <p:cNvPr id="2" name="Ορθογώνιο 1">
            <a:extLst>
              <a:ext uri="{FF2B5EF4-FFF2-40B4-BE49-F238E27FC236}">
                <a16:creationId xmlns:a16="http://schemas.microsoft.com/office/drawing/2014/main" id="{438A4F71-BF2C-62DB-DA82-A39E826220D7}"/>
              </a:ext>
            </a:extLst>
          </p:cNvPr>
          <p:cNvSpPr/>
          <p:nvPr/>
        </p:nvSpPr>
        <p:spPr>
          <a:xfrm>
            <a:off x="189357" y="501395"/>
            <a:ext cx="489461" cy="6156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Τίτλος 2">
            <a:extLst>
              <a:ext uri="{FF2B5EF4-FFF2-40B4-BE49-F238E27FC236}">
                <a16:creationId xmlns:a16="http://schemas.microsoft.com/office/drawing/2014/main" id="{1A416ECF-DB8A-24C7-4898-C1A252813BB9}"/>
              </a:ext>
            </a:extLst>
          </p:cNvPr>
          <p:cNvSpPr txBox="1">
            <a:spLocks/>
          </p:cNvSpPr>
          <p:nvPr/>
        </p:nvSpPr>
        <p:spPr>
          <a:xfrm>
            <a:off x="678819" y="501396"/>
            <a:ext cx="7322181" cy="613530"/>
          </a:xfrm>
          <a:prstGeom prst="rect">
            <a:avLst/>
          </a:prstGeom>
          <a:solidFill>
            <a:srgbClr val="DDE0E5"/>
          </a:solidFill>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lang="el-GR" sz="2200" b="1" kern="1200" dirty="0">
                <a:solidFill>
                  <a:srgbClr val="C01E24"/>
                </a:solidFill>
                <a:effectLst/>
                <a:latin typeface="+mn-lt"/>
                <a:ea typeface="+mj-ea"/>
                <a:cs typeface="+mj-cs"/>
              </a:defRPr>
            </a:lvl1pPr>
          </a:lstStyle>
          <a:p>
            <a:r>
              <a:rPr lang="en-US" dirty="0">
                <a:solidFill>
                  <a:schemeClr val="tx1"/>
                </a:solidFill>
              </a:rPr>
              <a:t>How to search and select Health Apps – Experiential Training </a:t>
            </a:r>
          </a:p>
        </p:txBody>
      </p:sp>
      <p:sp>
        <p:nvSpPr>
          <p:cNvPr id="5" name="Ορθογώνιο 4">
            <a:extLst>
              <a:ext uri="{FF2B5EF4-FFF2-40B4-BE49-F238E27FC236}">
                <a16:creationId xmlns:a16="http://schemas.microsoft.com/office/drawing/2014/main" id="{BDCBC5CA-D8B8-B72C-5585-E6FD5C939628}"/>
              </a:ext>
            </a:extLst>
          </p:cNvPr>
          <p:cNvSpPr/>
          <p:nvPr/>
        </p:nvSpPr>
        <p:spPr>
          <a:xfrm>
            <a:off x="269732" y="591263"/>
            <a:ext cx="426720" cy="430887"/>
          </a:xfrm>
          <a:prstGeom prst="rect">
            <a:avLst/>
          </a:prstGeom>
        </p:spPr>
        <p:txBody>
          <a:bodyPr wrap="none">
            <a:spAutoFit/>
          </a:bodyPr>
          <a:lstStyle/>
          <a:p>
            <a:r>
              <a:rPr lang="de-DE" sz="2200" b="1" dirty="0">
                <a:solidFill>
                  <a:schemeClr val="bg1"/>
                </a:solidFill>
                <a:effectLst>
                  <a:outerShdw blurRad="38100" dist="38100" dir="2700000" algn="tl">
                    <a:srgbClr val="000000">
                      <a:alpha val="43137"/>
                    </a:srgbClr>
                  </a:outerShdw>
                </a:effectLst>
                <a:latin typeface="Gill Sans Nova" panose="020B0602020104020203" pitchFamily="34" charset="0"/>
                <a:ea typeface="+mj-ea"/>
                <a:cs typeface="+mj-cs"/>
              </a:rPr>
              <a:t>2</a:t>
            </a:r>
            <a:r>
              <a:rPr lang="en-US" sz="2200" b="1" dirty="0">
                <a:solidFill>
                  <a:schemeClr val="bg1"/>
                </a:solidFill>
                <a:effectLst>
                  <a:outerShdw blurRad="38100" dist="38100" dir="2700000" algn="tl">
                    <a:srgbClr val="000000">
                      <a:alpha val="43137"/>
                    </a:srgbClr>
                  </a:outerShdw>
                </a:effectLst>
                <a:latin typeface="Gill Sans Nova" panose="020B0602020104020203" pitchFamily="34" charset="0"/>
                <a:ea typeface="+mj-ea"/>
                <a:cs typeface="+mj-cs"/>
              </a:rPr>
              <a:t> </a:t>
            </a:r>
            <a:endParaRPr lang="el-GR" sz="2200" b="1" dirty="0">
              <a:solidFill>
                <a:schemeClr val="bg1"/>
              </a:solidFill>
              <a:effectLst>
                <a:outerShdw blurRad="38100" dist="38100" dir="2700000" algn="tl">
                  <a:srgbClr val="000000">
                    <a:alpha val="43137"/>
                  </a:srgbClr>
                </a:outerShdw>
              </a:effectLst>
              <a:latin typeface="Gill Sans Nova" panose="020B0602020104020203" pitchFamily="34" charset="0"/>
              <a:ea typeface="+mj-ea"/>
              <a:cs typeface="+mj-cs"/>
            </a:endParaRPr>
          </a:p>
        </p:txBody>
      </p:sp>
      <p:sp>
        <p:nvSpPr>
          <p:cNvPr id="7" name="Ορθογώνιο 1">
            <a:extLst>
              <a:ext uri="{FF2B5EF4-FFF2-40B4-BE49-F238E27FC236}">
                <a16:creationId xmlns:a16="http://schemas.microsoft.com/office/drawing/2014/main" id="{0F251D1F-2656-2A0F-4002-8166A0B51C17}"/>
              </a:ext>
            </a:extLst>
          </p:cNvPr>
          <p:cNvSpPr/>
          <p:nvPr/>
        </p:nvSpPr>
        <p:spPr>
          <a:xfrm>
            <a:off x="3419912" y="6129356"/>
            <a:ext cx="8772088" cy="276999"/>
          </a:xfrm>
          <a:prstGeom prst="rect">
            <a:avLst/>
          </a:prstGeom>
        </p:spPr>
        <p:txBody>
          <a:bodyPr wrap="square">
            <a:spAutoFit/>
          </a:bodyPr>
          <a:lstStyle/>
          <a:p>
            <a:pPr algn="r"/>
            <a:r>
              <a:rPr lang="en-US" sz="1200" dirty="0">
                <a:hlinkClick r:id="rId3"/>
              </a:rPr>
              <a:t>Image by </a:t>
            </a:r>
            <a:r>
              <a:rPr lang="en-US" sz="1200" dirty="0" err="1">
                <a:hlinkClick r:id="rId3"/>
              </a:rPr>
              <a:t>vectorjuice</a:t>
            </a:r>
            <a:r>
              <a:rPr lang="en-US" sz="1200" dirty="0">
                <a:hlinkClick r:id="rId3"/>
              </a:rPr>
              <a:t> on </a:t>
            </a:r>
            <a:r>
              <a:rPr lang="en-US" sz="1200" dirty="0" err="1">
                <a:hlinkClick r:id="rId3"/>
              </a:rPr>
              <a:t>Freepik</a:t>
            </a:r>
            <a:endParaRPr lang="en-US" sz="1200" dirty="0"/>
          </a:p>
        </p:txBody>
      </p:sp>
      <p:pic>
        <p:nvPicPr>
          <p:cNvPr id="8" name="Google Shape;190;g2c07f5df07d_0_263">
            <a:extLst>
              <a:ext uri="{FF2B5EF4-FFF2-40B4-BE49-F238E27FC236}">
                <a16:creationId xmlns:a16="http://schemas.microsoft.com/office/drawing/2014/main" id="{1261B56F-ACC9-FA6D-1C0A-B8B3D3B8E275}"/>
              </a:ext>
            </a:extLst>
          </p:cNvPr>
          <p:cNvPicPr preferRelativeResize="0"/>
          <p:nvPr/>
        </p:nvPicPr>
        <p:blipFill rotWithShape="1">
          <a:blip r:embed="rId4">
            <a:alphaModFix/>
          </a:blip>
          <a:srcRect l="9128" t="16689" r="8041" b="16683"/>
          <a:stretch/>
        </p:blipFill>
        <p:spPr>
          <a:xfrm>
            <a:off x="7308000" y="2217090"/>
            <a:ext cx="4884000" cy="3845310"/>
          </a:xfrm>
          <a:prstGeom prst="rect">
            <a:avLst/>
          </a:prstGeom>
          <a:noFill/>
          <a:ln>
            <a:noFill/>
          </a:ln>
        </p:spPr>
      </p:pic>
    </p:spTree>
    <p:extLst>
      <p:ext uri="{BB962C8B-B14F-4D97-AF65-F5344CB8AC3E}">
        <p14:creationId xmlns:p14="http://schemas.microsoft.com/office/powerpoint/2010/main" val="17748813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F2D69A29-9C8C-D206-5B7E-580BA7730186}"/>
              </a:ext>
            </a:extLst>
          </p:cNvPr>
          <p:cNvSpPr>
            <a:spLocks noGrp="1"/>
          </p:cNvSpPr>
          <p:nvPr>
            <p:ph type="title"/>
          </p:nvPr>
        </p:nvSpPr>
        <p:spPr/>
        <p:txBody>
          <a:bodyPr/>
          <a:lstStyle/>
          <a:p>
            <a:r>
              <a:rPr lang="en-US" altLang="el-GR" dirty="0">
                <a:solidFill>
                  <a:srgbClr val="C01E24"/>
                </a:solidFill>
              </a:rPr>
              <a:t>1. What are you interested in?</a:t>
            </a:r>
            <a:endParaRPr lang="el-GR" dirty="0"/>
          </a:p>
        </p:txBody>
      </p:sp>
      <p:sp>
        <p:nvSpPr>
          <p:cNvPr id="6" name="Θέση περιεχομένου 5">
            <a:extLst>
              <a:ext uri="{FF2B5EF4-FFF2-40B4-BE49-F238E27FC236}">
                <a16:creationId xmlns:a16="http://schemas.microsoft.com/office/drawing/2014/main" id="{28FA6EF6-2985-1B00-2525-301BCF3DAF4C}"/>
              </a:ext>
            </a:extLst>
          </p:cNvPr>
          <p:cNvSpPr>
            <a:spLocks noGrp="1"/>
          </p:cNvSpPr>
          <p:nvPr>
            <p:ph idx="1"/>
          </p:nvPr>
        </p:nvSpPr>
        <p:spPr>
          <a:xfrm>
            <a:off x="557998" y="1799999"/>
            <a:ext cx="5829550" cy="4865977"/>
          </a:xfrm>
        </p:spPr>
        <p:txBody>
          <a:bodyPr/>
          <a:lstStyle/>
          <a:p>
            <a:pPr marL="0" indent="0">
              <a:buNone/>
            </a:pPr>
            <a:r>
              <a:rPr lang="en-US" sz="2800" b="1" dirty="0">
                <a:solidFill>
                  <a:srgbClr val="4647ED"/>
                </a:solidFill>
                <a:sym typeface="Arial" panose="020B0604020202020204" pitchFamily="34" charset="0"/>
              </a:rPr>
              <a:t>Activity – Formulate your interest</a:t>
            </a:r>
          </a:p>
          <a:p>
            <a:pPr lvl="0"/>
            <a:endParaRPr lang="en-US" sz="2400" dirty="0"/>
          </a:p>
          <a:p>
            <a:pPr lvl="1"/>
            <a:r>
              <a:rPr lang="en-US" i="1" dirty="0"/>
              <a:t>Think about what health apps would be helpful for you.</a:t>
            </a:r>
          </a:p>
          <a:p>
            <a:pPr lvl="1" fontAlgn="base"/>
            <a:r>
              <a:rPr lang="en-US" i="1" dirty="0"/>
              <a:t>Write down what you are interested in – what areas of health apps and what do you want to find for example. </a:t>
            </a:r>
          </a:p>
          <a:p>
            <a:endParaRPr lang="el-GR" dirty="0"/>
          </a:p>
        </p:txBody>
      </p:sp>
      <p:sp>
        <p:nvSpPr>
          <p:cNvPr id="10" name="TextBox 9">
            <a:extLst>
              <a:ext uri="{FF2B5EF4-FFF2-40B4-BE49-F238E27FC236}">
                <a16:creationId xmlns:a16="http://schemas.microsoft.com/office/drawing/2014/main" id="{F9FC75F5-D9F4-17BD-3505-F5412853D0D6}"/>
              </a:ext>
            </a:extLst>
          </p:cNvPr>
          <p:cNvSpPr txBox="1"/>
          <p:nvPr/>
        </p:nvSpPr>
        <p:spPr>
          <a:xfrm>
            <a:off x="8828690" y="6488668"/>
            <a:ext cx="3234558" cy="307777"/>
          </a:xfrm>
          <a:prstGeom prst="rect">
            <a:avLst/>
          </a:prstGeom>
          <a:noFill/>
        </p:spPr>
        <p:txBody>
          <a:bodyPr wrap="square">
            <a:spAutoFit/>
          </a:bodyPr>
          <a:lstStyle/>
          <a:p>
            <a:pPr algn="r"/>
            <a:r>
              <a:rPr lang="el-GR" sz="1400" dirty="0" err="1">
                <a:hlinkClick r:id="rId3"/>
              </a:rPr>
              <a:t>Image</a:t>
            </a:r>
            <a:r>
              <a:rPr lang="el-GR" sz="1400" dirty="0">
                <a:hlinkClick r:id="rId3"/>
              </a:rPr>
              <a:t> </a:t>
            </a:r>
            <a:r>
              <a:rPr lang="el-GR" sz="1400" dirty="0" err="1">
                <a:hlinkClick r:id="rId3"/>
              </a:rPr>
              <a:t>by</a:t>
            </a:r>
            <a:r>
              <a:rPr lang="el-GR" sz="1400" dirty="0">
                <a:hlinkClick r:id="rId3"/>
              </a:rPr>
              <a:t> </a:t>
            </a:r>
            <a:r>
              <a:rPr lang="el-GR" sz="1400" dirty="0" err="1">
                <a:hlinkClick r:id="rId3"/>
              </a:rPr>
              <a:t>vectorjuice</a:t>
            </a:r>
            <a:r>
              <a:rPr lang="en-US" sz="1400" dirty="0">
                <a:hlinkClick r:id="rId3"/>
              </a:rPr>
              <a:t> </a:t>
            </a:r>
            <a:r>
              <a:rPr lang="el-GR" sz="1400" dirty="0">
                <a:hlinkClick r:id="rId3"/>
              </a:rPr>
              <a:t>on </a:t>
            </a:r>
            <a:r>
              <a:rPr lang="el-GR" sz="1400" dirty="0" err="1">
                <a:hlinkClick r:id="rId3"/>
              </a:rPr>
              <a:t>Freepik</a:t>
            </a:r>
            <a:endParaRPr lang="el-GR" sz="1400" dirty="0"/>
          </a:p>
        </p:txBody>
      </p:sp>
      <p:pic>
        <p:nvPicPr>
          <p:cNvPr id="2" name="Picture 2" descr="Effective coworking. colleagues togetherness, workers collaboration, teamwork regulation. workflow efficiency increase. team members arranging mechanism.">
            <a:extLst>
              <a:ext uri="{FF2B5EF4-FFF2-40B4-BE49-F238E27FC236}">
                <a16:creationId xmlns:a16="http://schemas.microsoft.com/office/drawing/2014/main" id="{5EFE26BC-3EC9-2AEC-D58D-32B6A82F71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0683" y="833795"/>
            <a:ext cx="5962650" cy="5962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66727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F2D69A29-9C8C-D206-5B7E-580BA7730186}"/>
              </a:ext>
            </a:extLst>
          </p:cNvPr>
          <p:cNvSpPr>
            <a:spLocks noGrp="1"/>
          </p:cNvSpPr>
          <p:nvPr>
            <p:ph type="title"/>
          </p:nvPr>
        </p:nvSpPr>
        <p:spPr/>
        <p:txBody>
          <a:bodyPr/>
          <a:lstStyle/>
          <a:p>
            <a:r>
              <a:rPr lang="en-US" altLang="el-GR" dirty="0">
                <a:solidFill>
                  <a:srgbClr val="C01E24"/>
                </a:solidFill>
              </a:rPr>
              <a:t>2. Search for and select apps?</a:t>
            </a:r>
            <a:endParaRPr lang="el-GR" dirty="0"/>
          </a:p>
        </p:txBody>
      </p:sp>
      <p:sp>
        <p:nvSpPr>
          <p:cNvPr id="6" name="Θέση περιεχομένου 5">
            <a:extLst>
              <a:ext uri="{FF2B5EF4-FFF2-40B4-BE49-F238E27FC236}">
                <a16:creationId xmlns:a16="http://schemas.microsoft.com/office/drawing/2014/main" id="{28FA6EF6-2985-1B00-2525-301BCF3DAF4C}"/>
              </a:ext>
            </a:extLst>
          </p:cNvPr>
          <p:cNvSpPr>
            <a:spLocks noGrp="1"/>
          </p:cNvSpPr>
          <p:nvPr>
            <p:ph idx="1"/>
          </p:nvPr>
        </p:nvSpPr>
        <p:spPr>
          <a:xfrm>
            <a:off x="557998" y="1799999"/>
            <a:ext cx="6641588" cy="4865977"/>
          </a:xfrm>
        </p:spPr>
        <p:txBody>
          <a:bodyPr/>
          <a:lstStyle/>
          <a:p>
            <a:pPr marL="0" indent="0">
              <a:buNone/>
            </a:pPr>
            <a:r>
              <a:rPr lang="en-US" sz="2800" b="1" dirty="0">
                <a:solidFill>
                  <a:srgbClr val="4647ED"/>
                </a:solidFill>
                <a:sym typeface="Arial" panose="020B0604020202020204" pitchFamily="34" charset="0"/>
              </a:rPr>
              <a:t>Activity – Searching and Selecting</a:t>
            </a:r>
          </a:p>
          <a:p>
            <a:pPr lvl="0"/>
            <a:endParaRPr lang="en-US" sz="2400" dirty="0"/>
          </a:p>
          <a:p>
            <a:pPr lvl="1"/>
            <a:r>
              <a:rPr lang="en-US" i="1" dirty="0"/>
              <a:t>Search for apps in the area you are interested in on your own.</a:t>
            </a:r>
          </a:p>
          <a:p>
            <a:pPr lvl="1"/>
            <a:r>
              <a:rPr lang="en-US" i="1" dirty="0"/>
              <a:t>Use the criteria learned to find and select trustworthy apps.</a:t>
            </a:r>
          </a:p>
          <a:p>
            <a:pPr lvl="1"/>
            <a:r>
              <a:rPr lang="en-US" i="1" dirty="0"/>
              <a:t>Select at least one health app in your area of interest based on the criteria. </a:t>
            </a:r>
          </a:p>
          <a:p>
            <a:endParaRPr lang="el-GR" dirty="0"/>
          </a:p>
        </p:txBody>
      </p:sp>
      <p:pic>
        <p:nvPicPr>
          <p:cNvPr id="2" name="Picture 2" descr="Effective coworking. colleagues togetherness, workers collaboration, teamwork regulation. workflow efficiency increase. team members arranging mechanism.">
            <a:extLst>
              <a:ext uri="{FF2B5EF4-FFF2-40B4-BE49-F238E27FC236}">
                <a16:creationId xmlns:a16="http://schemas.microsoft.com/office/drawing/2014/main" id="{782B230D-2715-324E-A4E0-C96A0CAA60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0683" y="833795"/>
            <a:ext cx="5962650" cy="596265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5AF5C3C-D6B6-ACF8-5B2F-BB04C244868C}"/>
              </a:ext>
            </a:extLst>
          </p:cNvPr>
          <p:cNvSpPr txBox="1"/>
          <p:nvPr/>
        </p:nvSpPr>
        <p:spPr>
          <a:xfrm>
            <a:off x="8828690" y="6488668"/>
            <a:ext cx="3234558" cy="307777"/>
          </a:xfrm>
          <a:prstGeom prst="rect">
            <a:avLst/>
          </a:prstGeom>
          <a:noFill/>
        </p:spPr>
        <p:txBody>
          <a:bodyPr wrap="square">
            <a:spAutoFit/>
          </a:bodyPr>
          <a:lstStyle/>
          <a:p>
            <a:pPr algn="r"/>
            <a:r>
              <a:rPr lang="el-GR" sz="1400" dirty="0" err="1">
                <a:hlinkClick r:id="rId4"/>
              </a:rPr>
              <a:t>Image</a:t>
            </a:r>
            <a:r>
              <a:rPr lang="el-GR" sz="1400" dirty="0">
                <a:hlinkClick r:id="rId4"/>
              </a:rPr>
              <a:t> </a:t>
            </a:r>
            <a:r>
              <a:rPr lang="el-GR" sz="1400" dirty="0" err="1">
                <a:hlinkClick r:id="rId4"/>
              </a:rPr>
              <a:t>by</a:t>
            </a:r>
            <a:r>
              <a:rPr lang="el-GR" sz="1400" dirty="0">
                <a:hlinkClick r:id="rId4"/>
              </a:rPr>
              <a:t> </a:t>
            </a:r>
            <a:r>
              <a:rPr lang="el-GR" sz="1400" dirty="0" err="1">
                <a:hlinkClick r:id="rId4"/>
              </a:rPr>
              <a:t>vectorjuice</a:t>
            </a:r>
            <a:r>
              <a:rPr lang="en-US" sz="1400" dirty="0">
                <a:hlinkClick r:id="rId4"/>
              </a:rPr>
              <a:t> </a:t>
            </a:r>
            <a:r>
              <a:rPr lang="el-GR" sz="1400" dirty="0">
                <a:hlinkClick r:id="rId4"/>
              </a:rPr>
              <a:t>on </a:t>
            </a:r>
            <a:r>
              <a:rPr lang="el-GR" sz="1400" dirty="0" err="1">
                <a:hlinkClick r:id="rId4"/>
              </a:rPr>
              <a:t>Freepik</a:t>
            </a:r>
            <a:endParaRPr lang="el-GR" sz="1400" dirty="0"/>
          </a:p>
        </p:txBody>
      </p:sp>
    </p:spTree>
    <p:extLst>
      <p:ext uri="{BB962C8B-B14F-4D97-AF65-F5344CB8AC3E}">
        <p14:creationId xmlns:p14="http://schemas.microsoft.com/office/powerpoint/2010/main" val="4370335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F2D69A29-9C8C-D206-5B7E-580BA7730186}"/>
              </a:ext>
            </a:extLst>
          </p:cNvPr>
          <p:cNvSpPr>
            <a:spLocks noGrp="1"/>
          </p:cNvSpPr>
          <p:nvPr>
            <p:ph type="title"/>
          </p:nvPr>
        </p:nvSpPr>
        <p:spPr/>
        <p:txBody>
          <a:bodyPr/>
          <a:lstStyle/>
          <a:p>
            <a:r>
              <a:rPr lang="en-US" altLang="el-GR" dirty="0">
                <a:solidFill>
                  <a:srgbClr val="C01E24"/>
                </a:solidFill>
              </a:rPr>
              <a:t>3.</a:t>
            </a:r>
            <a:r>
              <a:rPr lang="en-US" altLang="el-GR" dirty="0"/>
              <a:t> </a:t>
            </a:r>
            <a:r>
              <a:rPr lang="en-US" altLang="el-GR" dirty="0">
                <a:solidFill>
                  <a:srgbClr val="C01E24"/>
                </a:solidFill>
              </a:rPr>
              <a:t>Write down what you have found</a:t>
            </a:r>
            <a:endParaRPr lang="el-GR" dirty="0"/>
          </a:p>
        </p:txBody>
      </p:sp>
      <p:sp>
        <p:nvSpPr>
          <p:cNvPr id="6" name="Θέση περιεχομένου 5">
            <a:extLst>
              <a:ext uri="{FF2B5EF4-FFF2-40B4-BE49-F238E27FC236}">
                <a16:creationId xmlns:a16="http://schemas.microsoft.com/office/drawing/2014/main" id="{28FA6EF6-2985-1B00-2525-301BCF3DAF4C}"/>
              </a:ext>
            </a:extLst>
          </p:cNvPr>
          <p:cNvSpPr>
            <a:spLocks noGrp="1"/>
          </p:cNvSpPr>
          <p:nvPr>
            <p:ph idx="1"/>
          </p:nvPr>
        </p:nvSpPr>
        <p:spPr>
          <a:xfrm>
            <a:off x="557998" y="1799999"/>
            <a:ext cx="6504954" cy="4865977"/>
          </a:xfrm>
        </p:spPr>
        <p:txBody>
          <a:bodyPr/>
          <a:lstStyle/>
          <a:p>
            <a:pPr marL="0" indent="0">
              <a:buNone/>
            </a:pPr>
            <a:r>
              <a:rPr lang="en-US" sz="2800" b="1" dirty="0">
                <a:solidFill>
                  <a:srgbClr val="4647ED"/>
                </a:solidFill>
                <a:sym typeface="Arial" panose="020B0604020202020204" pitchFamily="34" charset="0"/>
              </a:rPr>
              <a:t>Activity – Why this app?</a:t>
            </a:r>
          </a:p>
          <a:p>
            <a:pPr lvl="0"/>
            <a:endParaRPr lang="en-US" sz="2400" dirty="0"/>
          </a:p>
          <a:p>
            <a:pPr lvl="1"/>
            <a:r>
              <a:rPr lang="en-US" i="1" dirty="0"/>
              <a:t>Write down briefly why you chose this app.</a:t>
            </a:r>
          </a:p>
          <a:p>
            <a:pPr lvl="1"/>
            <a:r>
              <a:rPr lang="en-US" i="1" dirty="0"/>
              <a:t>Which criteria that you learned in the lessons led to your decision?</a:t>
            </a:r>
          </a:p>
          <a:p>
            <a:pPr lvl="1"/>
            <a:r>
              <a:rPr lang="en-US" i="1" dirty="0"/>
              <a:t>Are there any aspects of the app that are not so good?</a:t>
            </a:r>
          </a:p>
          <a:p>
            <a:endParaRPr lang="el-GR" dirty="0"/>
          </a:p>
        </p:txBody>
      </p:sp>
      <p:pic>
        <p:nvPicPr>
          <p:cNvPr id="2" name="Picture 2" descr="Effective coworking. colleagues togetherness, workers collaboration, teamwork regulation. workflow efficiency increase. team members arranging mechanism.">
            <a:extLst>
              <a:ext uri="{FF2B5EF4-FFF2-40B4-BE49-F238E27FC236}">
                <a16:creationId xmlns:a16="http://schemas.microsoft.com/office/drawing/2014/main" id="{CD58C26E-B577-B2DF-BF2B-C77E4D71CF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67778" y="772223"/>
            <a:ext cx="6024222" cy="602422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9A6065D-FE5C-58BD-1DA0-46B5ED7EA6DC}"/>
              </a:ext>
            </a:extLst>
          </p:cNvPr>
          <p:cNvSpPr txBox="1"/>
          <p:nvPr/>
        </p:nvSpPr>
        <p:spPr>
          <a:xfrm>
            <a:off x="8828690" y="6488668"/>
            <a:ext cx="3234558" cy="307777"/>
          </a:xfrm>
          <a:prstGeom prst="rect">
            <a:avLst/>
          </a:prstGeom>
          <a:noFill/>
        </p:spPr>
        <p:txBody>
          <a:bodyPr wrap="square">
            <a:spAutoFit/>
          </a:bodyPr>
          <a:lstStyle/>
          <a:p>
            <a:pPr algn="r"/>
            <a:r>
              <a:rPr lang="el-GR" sz="1400" dirty="0" err="1">
                <a:hlinkClick r:id="rId4"/>
              </a:rPr>
              <a:t>Image</a:t>
            </a:r>
            <a:r>
              <a:rPr lang="el-GR" sz="1400" dirty="0">
                <a:hlinkClick r:id="rId4"/>
              </a:rPr>
              <a:t> </a:t>
            </a:r>
            <a:r>
              <a:rPr lang="el-GR" sz="1400" dirty="0" err="1">
                <a:hlinkClick r:id="rId4"/>
              </a:rPr>
              <a:t>by</a:t>
            </a:r>
            <a:r>
              <a:rPr lang="el-GR" sz="1400" dirty="0">
                <a:hlinkClick r:id="rId4"/>
              </a:rPr>
              <a:t> </a:t>
            </a:r>
            <a:r>
              <a:rPr lang="el-GR" sz="1400" dirty="0" err="1">
                <a:hlinkClick r:id="rId4"/>
              </a:rPr>
              <a:t>vectorjuice</a:t>
            </a:r>
            <a:r>
              <a:rPr lang="en-US" sz="1400" dirty="0">
                <a:hlinkClick r:id="rId4"/>
              </a:rPr>
              <a:t> </a:t>
            </a:r>
            <a:r>
              <a:rPr lang="el-GR" sz="1400" dirty="0">
                <a:hlinkClick r:id="rId4"/>
              </a:rPr>
              <a:t>on </a:t>
            </a:r>
            <a:r>
              <a:rPr lang="el-GR" sz="1400" dirty="0" err="1">
                <a:hlinkClick r:id="rId4"/>
              </a:rPr>
              <a:t>Freepik</a:t>
            </a:r>
            <a:endParaRPr lang="el-GR" sz="1400" dirty="0"/>
          </a:p>
        </p:txBody>
      </p:sp>
    </p:spTree>
    <p:extLst>
      <p:ext uri="{BB962C8B-B14F-4D97-AF65-F5344CB8AC3E}">
        <p14:creationId xmlns:p14="http://schemas.microsoft.com/office/powerpoint/2010/main" val="16535011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
        <p:cNvGrpSpPr/>
        <p:nvPr/>
      </p:nvGrpSpPr>
      <p:grpSpPr>
        <a:xfrm>
          <a:off x="0" y="0"/>
          <a:ext cx="0" cy="0"/>
          <a:chOff x="0" y="0"/>
          <a:chExt cx="0" cy="0"/>
        </a:xfrm>
      </p:grpSpPr>
      <p:sp>
        <p:nvSpPr>
          <p:cNvPr id="33" name="Freeform: Shape 28">
            <a:extLst>
              <a:ext uri="{FF2B5EF4-FFF2-40B4-BE49-F238E27FC236}">
                <a16:creationId xmlns:a16="http://schemas.microsoft.com/office/drawing/2014/main" id="{DCFD1A13-2B88-47B7-AAE9-AD6F3296EE2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Freeform: Shape 30">
            <a:extLst>
              <a:ext uri="{FF2B5EF4-FFF2-40B4-BE49-F238E27FC236}">
                <a16:creationId xmlns:a16="http://schemas.microsoft.com/office/drawing/2014/main" id="{F5CE4102-C93A-420A-98A7-5A7DD0C5C5B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024154" cy="6858000"/>
          </a:xfrm>
          <a:custGeom>
            <a:avLst/>
            <a:gdLst>
              <a:gd name="connsiteX0" fmla="*/ 70374 w 6024154"/>
              <a:gd name="connsiteY0" fmla="*/ 0 h 6858000"/>
              <a:gd name="connsiteX1" fmla="*/ 6024154 w 6024154"/>
              <a:gd name="connsiteY1" fmla="*/ 0 h 6858000"/>
              <a:gd name="connsiteX2" fmla="*/ 6024154 w 6024154"/>
              <a:gd name="connsiteY2" fmla="*/ 6858000 h 6858000"/>
              <a:gd name="connsiteX3" fmla="*/ 3587167 w 6024154"/>
              <a:gd name="connsiteY3" fmla="*/ 6858000 h 6858000"/>
              <a:gd name="connsiteX4" fmla="*/ 3474220 w 6024154"/>
              <a:gd name="connsiteY4" fmla="*/ 6800152 h 6858000"/>
              <a:gd name="connsiteX5" fmla="*/ 0 w 6024154"/>
              <a:gd name="connsiteY5" fmla="*/ 962844 h 6858000"/>
              <a:gd name="connsiteX6" fmla="*/ 34274 w 6024154"/>
              <a:gd name="connsiteY6" fmla="*/ 28409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2" name="Picture 5">
            <a:extLst>
              <a:ext uri="{FF2B5EF4-FFF2-40B4-BE49-F238E27FC236}">
                <a16:creationId xmlns:a16="http://schemas.microsoft.com/office/drawing/2014/main" id="{807C98D1-01AE-4DFA-9C42-DDBEB533C1BE}"/>
              </a:ext>
            </a:extLst>
          </p:cNvPr>
          <p:cNvPicPr>
            <a:picLocks noChangeAspect="1"/>
          </p:cNvPicPr>
          <p:nvPr/>
        </p:nvPicPr>
        <p:blipFill>
          <a:blip r:embed="rId3"/>
          <a:stretch>
            <a:fillRect/>
          </a:stretch>
        </p:blipFill>
        <p:spPr>
          <a:xfrm>
            <a:off x="429768" y="3471531"/>
            <a:ext cx="2323213" cy="2323213"/>
          </a:xfrm>
          <a:prstGeom prst="rect">
            <a:avLst/>
          </a:prstGeom>
        </p:spPr>
      </p:pic>
      <p:pic>
        <p:nvPicPr>
          <p:cNvPr id="20" name="Picture 5">
            <a:extLst>
              <a:ext uri="{FF2B5EF4-FFF2-40B4-BE49-F238E27FC236}">
                <a16:creationId xmlns:a16="http://schemas.microsoft.com/office/drawing/2014/main" id="{2B4EC7FF-7919-4EE7-8992-C34F2E54819D}"/>
              </a:ext>
            </a:extLst>
          </p:cNvPr>
          <p:cNvPicPr>
            <a:picLocks noChangeAspect="1"/>
          </p:cNvPicPr>
          <p:nvPr/>
        </p:nvPicPr>
        <p:blipFill>
          <a:blip r:embed="rId3"/>
          <a:stretch>
            <a:fillRect/>
          </a:stretch>
        </p:blipFill>
        <p:spPr>
          <a:xfrm>
            <a:off x="7476818" y="1708146"/>
            <a:ext cx="3265071" cy="3265071"/>
          </a:xfrm>
          <a:prstGeom prst="rect">
            <a:avLst/>
          </a:prstGeom>
          <a:solidFill>
            <a:srgbClr val="203864"/>
          </a:solidFill>
        </p:spPr>
      </p:pic>
      <p:sp>
        <p:nvSpPr>
          <p:cNvPr id="24" name="Τίτλος 6">
            <a:extLst>
              <a:ext uri="{FF2B5EF4-FFF2-40B4-BE49-F238E27FC236}">
                <a16:creationId xmlns:a16="http://schemas.microsoft.com/office/drawing/2014/main" id="{88F39797-8ECA-4CC0-ADFC-28793E1CA72E}"/>
              </a:ext>
            </a:extLst>
          </p:cNvPr>
          <p:cNvSpPr txBox="1">
            <a:spLocks/>
          </p:cNvSpPr>
          <p:nvPr/>
        </p:nvSpPr>
        <p:spPr>
          <a:xfrm>
            <a:off x="340474" y="2922021"/>
            <a:ext cx="5034783" cy="1325563"/>
          </a:xfrm>
          <a:prstGeom prst="rect">
            <a:avLst/>
          </a:prstGeom>
        </p:spPr>
        <p:txBody>
          <a:bodyPr vert="horz" lIns="91440" tIns="45720" rIns="91440" bIns="45720" rtlCol="0" anchor="ctr">
            <a:normAutofit fontScale="92500"/>
          </a:bodyPr>
          <a:lstStyle>
            <a:lvl1pPr algn="ctr" defTabSz="914400" rtl="0" eaLnBrk="1" latinLnBrk="0" hangingPunct="1">
              <a:lnSpc>
                <a:spcPct val="90000"/>
              </a:lnSpc>
              <a:spcBef>
                <a:spcPct val="0"/>
              </a:spcBef>
              <a:buNone/>
              <a:defRPr lang="el-GR" sz="2000" kern="1200" dirty="0">
                <a:solidFill>
                  <a:srgbClr val="7030A0"/>
                </a:solidFill>
                <a:latin typeface="Gill Sans Ultra Bold" panose="020B0A02020104020203" pitchFamily="34" charset="0"/>
                <a:ea typeface="+mj-ea"/>
                <a:cs typeface="+mj-cs"/>
              </a:defRPr>
            </a:lvl1pPr>
          </a:lstStyle>
          <a:p>
            <a:pPr algn="l">
              <a:spcAft>
                <a:spcPts val="600"/>
              </a:spcAft>
            </a:pPr>
            <a:r>
              <a:rPr lang="en-US" sz="2800" dirty="0">
                <a:solidFill>
                  <a:srgbClr val="C01E24"/>
                </a:solidFill>
                <a:latin typeface="+mj-lt"/>
              </a:rPr>
              <a:t>Congratulations!</a:t>
            </a:r>
            <a:br>
              <a:rPr lang="en-US" sz="2800" dirty="0">
                <a:solidFill>
                  <a:srgbClr val="C01E24"/>
                </a:solidFill>
                <a:latin typeface="+mj-lt"/>
              </a:rPr>
            </a:br>
            <a:r>
              <a:rPr lang="en-US" sz="2800" dirty="0">
                <a:solidFill>
                  <a:srgbClr val="C01E24"/>
                </a:solidFill>
                <a:latin typeface="+mj-lt"/>
              </a:rPr>
              <a:t>You have completed the experiential training session of this module!</a:t>
            </a:r>
          </a:p>
        </p:txBody>
      </p:sp>
      <p:pic>
        <p:nvPicPr>
          <p:cNvPr id="2" name="Εικόνα 1" descr="Εικόνα που περιέχει κείμενο, γραμματοσειρά, λογότυπο, γραφικά&#10;&#10;Περιγραφή που δημιουργήθηκε αυτόματα">
            <a:extLst>
              <a:ext uri="{FF2B5EF4-FFF2-40B4-BE49-F238E27FC236}">
                <a16:creationId xmlns:a16="http://schemas.microsoft.com/office/drawing/2014/main" id="{25F65A2C-3150-4B5A-D0EF-1CEBF92DC4E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7847" y="934357"/>
            <a:ext cx="5598661" cy="1438154"/>
          </a:xfrm>
          <a:prstGeom prst="rect">
            <a:avLst/>
          </a:prstGeom>
        </p:spPr>
      </p:pic>
      <p:sp>
        <p:nvSpPr>
          <p:cNvPr id="3" name="Ορθογώνιο 10">
            <a:extLst>
              <a:ext uri="{FF2B5EF4-FFF2-40B4-BE49-F238E27FC236}">
                <a16:creationId xmlns:a16="http://schemas.microsoft.com/office/drawing/2014/main" id="{2AEE8F04-0D28-7342-5C1E-E908E35E4C21}"/>
              </a:ext>
            </a:extLst>
          </p:cNvPr>
          <p:cNvSpPr/>
          <p:nvPr/>
        </p:nvSpPr>
        <p:spPr>
          <a:xfrm>
            <a:off x="3898918" y="6276822"/>
            <a:ext cx="8293082" cy="632422"/>
          </a:xfrm>
          <a:prstGeom prst="rect">
            <a:avLst/>
          </a:prstGeom>
        </p:spPr>
        <p:txBody>
          <a:bodyPr vert="horz" lIns="91440" tIns="45720" rIns="91440" bIns="45720" rtlCol="0" anchor="ctr">
            <a:normAutofit/>
          </a:bodyPr>
          <a:lstStyle/>
          <a:p>
            <a:pPr algn="r">
              <a:lnSpc>
                <a:spcPct val="90000"/>
              </a:lnSpc>
              <a:spcAft>
                <a:spcPts val="600"/>
              </a:spcAft>
            </a:pPr>
            <a:r>
              <a:rPr lang="en-US" sz="1000" b="0" i="0" dirty="0">
                <a:solidFill>
                  <a:schemeClr val="accent5">
                    <a:lumMod val="20000"/>
                    <a:lumOff val="80000"/>
                  </a:schemeClr>
                </a:solidFill>
                <a:effectLst/>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1000" dirty="0">
              <a:solidFill>
                <a:schemeClr val="accent5">
                  <a:lumMod val="20000"/>
                  <a:lumOff val="80000"/>
                </a:schemeClr>
              </a:solidFill>
              <a:latin typeface="+mj-lt"/>
            </a:endParaRPr>
          </a:p>
        </p:txBody>
      </p:sp>
      <p:pic>
        <p:nvPicPr>
          <p:cNvPr id="4" name="Picture 8" descr="Blue text on a black background&#10;&#10;Description automatically generated">
            <a:extLst>
              <a:ext uri="{FF2B5EF4-FFF2-40B4-BE49-F238E27FC236}">
                <a16:creationId xmlns:a16="http://schemas.microsoft.com/office/drawing/2014/main" id="{50EF9C60-7041-6E1B-5C1B-6BD863091279}"/>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3252" y="6459998"/>
            <a:ext cx="1843259" cy="411254"/>
          </a:xfrm>
          <a:prstGeom prst="rect">
            <a:avLst/>
          </a:prstGeom>
        </p:spPr>
      </p:pic>
    </p:spTree>
    <p:extLst>
      <p:ext uri="{BB962C8B-B14F-4D97-AF65-F5344CB8AC3E}">
        <p14:creationId xmlns:p14="http://schemas.microsoft.com/office/powerpoint/2010/main" val="191579968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ETA 2 2 How to search and select Health Apps EXPERIENTIAL TRAINING"/>
  <p:tag name="ISPRING_PLAYERS_CUSTOMIZATION_2" val="UEsDBBQAAgAIAKl+UE8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BinqhYtTf0qBwFAADhEwAAHQAAAHVuaXZlcnNhbC9jb21tb25fbWVzc2FnZXMubG5nrVj/bts2EP6/QN+BEFBgA7q0HdBgGBIXtMTEQmTJleik2TAIjMTYRCjR1Q8n3l97mj3YnmRHSnbttoGkpIANmJLvuyP5fXdHnnx4yCRa86IUKj+13h29tRDPE5WKfHFqzenZL79ZqKxYnjKpcn5q5cpCH0YvX5xIli9qtuDw++ULhE4yXpYwLEd69GWMRHpqzcbxGNsXMQ1iPJvF4zmlgR97eEw8azRmyd3Jm/bvj1jbwXSG/evYC86DeOyeWyNbZSuWb5CnFuqnX4+PH969P/55EEw0xZ53CIQM0vu3PYB8GgZeDGjEi33yiVqjYTbBnHquT6xR+2OY9Swklz08zsOQ+DSOPNchsRvFfkDNGniEEscaXasaLdmao0qhteD3qFpy2P1KFByVUqTmRaLgQV7zLmdOMMWuH4ckoqFrUzfwrVGkimLz2sCyulqqAtyVKBUlu5E8NT6BZ+b9quAluGYV8BDBp1oK+KfKmMiPul1f+V6AHUOuKYkifA4LS3eTAqQD+HtRLeFdytVrcHGfS8VSdFtwAAwixFYrKZLmnyJaFTrCmWSbzihCfOX650DywIti4jvbJ9aI5ClyCqYnOxAlxBEJAaBgJS+eYBsbjhtzhKUchjBxzycefKkOYSIWSwnfamgcMwJMmPG8ywqYSkLgdxRdBaGjFw1cIYZWrCzvVZEesHR/P7uAXd8OQAg23QOnGmMLDPwQkPOKgidVNxhEiQ2/W13BVIGAMTVJQEsqq8sKZJOtJK+4iVboqbDEUOqG3yrQl+Rs3XAfvBuxddLcw3PfnsRjukudHqvzZNnTDsT5XX3sq6EGmuxzvjOmFi0eB58gu1gjPxhiEVxA/rsYYnFNIlhkEnXZ+PjSPcdmlyDvbZPSNuklTOcYuUEsScBOs2ktVF3CE70kkJrMjpRHw9xE5OMcWOxi75Hc2qACHcxoIdYc4ihSXnQ6goRvE0eL6uPc/SM+w65HnO9Qj21QrirE0jXLEw5kS5je0w28S0Vq3mnaG/+fa/E3YlWb6l+1VcJ3yKdXQ+M5KCyPKIJVFc9WVZdrvWBt+E+JQkv80RD6TP1p/iOb+Dh0gx+zM6XIatlUoGfvzy6yoXvUGcQzV6r/bv3oSKKm1BBoWHRxhB5D9reaaLdjN9AVMeX97Vz/DGxmTd2Cwubmt6q/tR+0AL5CT8WIJrDGJvIIWp0MqlB/20uY9UH4l7pg9Le/IuPIpVB1rvhNKapOz0bPveurkfPTC+tez3pQbKhLPQjZB8BF2w+WSIoM4k97YM6nZLsCTYk4mMmVqmVq5C/FnSkTsLZ1xr/thm8LlZmnkpVb+jdl6sNzomgmFzZOZwP6qZ2Ce+/PnoCfvksRwSG0MTb2bd372FrtsqcRyEcvhUejbesEOspYlSyhHN+qOk97AjXHL4ecYQBr59zT9KsAmqeoffr7IBDdy0H6JDuwP31V8fKvwSB6AjuMqDny8YeqE4ji8WEAZtDHqj3ubu06TVyg7w85U7KmqmUqg0dH3X5BHe1uY0qxPZmCgCKjF1UX0DUOQdjyxQ7mIZzJWunZAAQdABWV5Ig8MC2YIahTHF5AajWnLGs0ZcUd5GWqlBwUm9k5rYdq2Jy+XGDUlRT5oMifVxX1hKk7i7HjmJscWEk4sN81TUAKJ8akvdKRatEbzJ5gH9L+V3g8FdVQwJCQ3W2NvpUwNwCeYvpK7b9//u2yN5V2m1QhbzXjL1lr/W3h3Y1Kcxl38mbvbu5/UEsDBBQAAgAIAGKeqFg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Yp6oWHRJNR88BAAADBUAACcAAAB1bml2ZXJzYWwvZmxhc2hfcHVibGlzaGluZ19zZXR0aW5ncy54bWztWN1y2jgUvucpNN7pZTFpkk3KGDJZMBOmBFLs7jbT6WSELbA2suRaMpRe9Wn6YH2SPbLAgUBakw3T7WwvMsRH53zn6Ds/0sg5+xgzNCWppII3rINqzUKEByKkfNKw3vid56cWkgrzEDPBScPiwkJnzYqTZCNGZeQRpUBVIoDhsp6ohhUpldRtezabValMUr0qWKYAX1YDEdtJSiThiqR2wvAcftQ8IdJaIJQAgL9Y8IVZs1JByDFIlyLMGEE0hMg51ZvCrMOwjCzbqI1wcDtJRcbDlmAiRelk1LB+a7ntg/bhUsdAtWlMuOZENkGoxaqOw5DqKDDz6CeCIkInEYR7cmShGQ1V1LAOay80DKjbmzA5uNk71jAtASRwtcCPicIhVth8GoeKfFRyKTCicM5xTAMfVpAmoGG1/Ruv1227N/2B73o3F/5lz8Swg5HvvvV3MPK7fs/dRb8s/MX1lTvsdfuvbvzBoOd3r+6sgNE1Qhx7nTEHmBVZGpCCMEdFWTzimDIo0ns0SqKgzBlOJ8QXHQpZHGMmiYX+TsjkdYYZVXPohhp0wy0hyblMSKCGOm0NS6UZse7gDCAEBrksauL4ZVETJ6drW7eN97ttbY3SwUrhIILiAVkemmOvipZqVPcRDhSdQmWSe5scZ4x5WZKIVDV10LnvVWERwwMwzljwNeb0NxoJFhZ8kXhEwj6OyUrLebeUd0DzwEJjyDEDJgcJ4cjDHNqcKmA3KABkNpKKqry9Owvt85RihgAP5hBBl94G20GEU7mW1CKxureC5ru+UES+N2wb0YOqHqPgRZdWKf2/RMZCNBcZYvQW7ASCysti+C8iaLW/0TgVcS6FEaSQzN1MKZmR8KyMo2twEWdgCfMuYUQZDx8y+gmNyFikgEvwFKYjyKk0+NWdgBMs5R0oXsb4zHRtt9923z7TG8ThFPNgR3AoVxInai/4eI64UEs7oCPAmSR5UkIa5mtl9lZ9fBqKjoE8P1E21vAljTOGnxK+IGQFeo8p34+XXRL/3QhKu43wNG903bw5NLQ4hZQYTFgIYNpRvpiwJQADzJHgbI5wAAeW1GNjSkUmQWIGhIGWj4/Q2EOZ5l8TmMzgMQ1JWgqydvDi8Oj495PTl/Wq/fXzl+ffNFoc5VcMa3fmLG89eFcoZ3XvxvAdo2/cGzZsOyKNdaGGG06334VKmHf7vjs8b/ndP7v+9RaAnL3NM8ux9Xm6/XjNLxn/1dPVc8+HrQs0dL03Pd+rl6movoDmVUEENTnW9+9SNjofpTqgnFp/UEZr8KqM1tCc+Vcr532pEGCGT8xMginOaEyhkn6KjizVHI9q5p+jIf/1fdd09H4a8lHV8f8YhL9o/zHlvtcD6MmIX2fOcy+7fwx67V8T40cxaL6KJ561Nx3H3vp6pldiymkMtOpLb/Hk1jw+qjn29qVKBdDWXzCblX8AUEsDBBQAAgAIAGKeqFg3i4dqewMAAKwMAAAhAAAAdW5pdmVyc2FsL2ZsYXNoX3NraW5fc2V0dGluZ3MueG1slVdtb9s2EP6eX2F4wLB+iVcnnRtMEeDYHlA0a4MlyHfaOttEKFIgT07973cUKYm0pcqNECC8ex7yXh4ekcS8cTk6gDZcyfvxdJxejUbJptQaJL5AXgiGMJIsh/vxE5MIgpvRH78L/Dv9MJ44sBJKPwMilztjLbVtxLP78bpEVPJ6o4gr8VoqnTMxTn/7p/pJJhVyiKUowEs5W7aB9phP088Py4so/ozbh9lycddH2Ki8YPL4qHbqes02bzutSpnZ0G7s10fbHwvQgsu3wYiovPgFIY9iWn1cTVfTyyiFBmPAhnS3nE/nfw2yBFuDaLKf3X6+nV/IaY/6eWNOaAduOFa02XR2M7vtoxVsB3GRF6vlx+VNP17S7nFXfhqXIyD8wMHM6RocQf/S5qooi1/RSKHVzhb0hDOz3yBHKJbR9SPC8s5+gwSbkD1oUJBG8IzaoHTmpPin/frAfbX0f4ZDIrF3WyvxZJtwMj2sQtYCUtQlJJN65Xxmr96/l0iXCdItE4YAoakFPVGGT6w0Eaw1tsD/4J3LLER5Swt5VaLMYeEiDpGxoyUsFg/VaAmxjS2IUcPBG12uJ8YW+Y0qe4YMjC3y2TbsuxTHM/ipx3FqSTww38+gAT76qAPkBslomfmt61XttUc92ptugrO9ocbkKoO0ktYLz8F2LplUNhfT5CyoRLID3zGkV+pfi1sfq2xMMjlxeLV1aytBjgK6JLdRpTYUDLlf4+Q7PI7iHg8zx0fYYo2OjW1X7IsRiqFaXw0Wuz6kKZxbj5AelPtxzvQb6BelhBmPPI8uIRXdPc3nDDuy6UEF/UVuVcCpzu4jSYVgLgUrdxEvhTNEttnnFFNfCk1NXWu7O5j4Y7taK8t8DXpFiuBQSzK2Odye7/aCfvGVwztkMaHH6Zi4p+0k443iA4OXADC92df3wS2cJy8FcgEHEN4bGKqE+zJLDOm/K18rr1iUgeUiRfop1ColGqGRo4PwSnF1M5xneMYjW5sqs2im1CO+HSrR0K8HpRVreLozeClFO5O/q4TUrKierET1jEyjP7ld++TZAeaS59UMIgc2ounyOI5QqvBlqZx1wGf2NgT7dDWbNRl2ePoodtKm0y5K5Tkdsy90P9OtBghHbGW8Ch6Br3BcK6azbw0kehU63I5NOdLDWU1smvV5gckkMLnmNG2gv+m/lPR/UEsDBBQAAgAIAGKeqFimr1YjNgQAAJYUAAAmAAAAdW5pdmVyc2FsL2h0bWxfcHVibGlzaGluZ19zZXR0aW5ncy54bWztWN1u2kgUvucpRl71sjhp2k2KDFEWjIJKgGJ3t9FqFY3tAc9mPOP1jKH0ap+mD7ZPsmc84EAgqYlCV5H2IiI+Puc7Z77zN7Jz/iVhaEYySQVvWsf1IwsRHoqI8mnT+uR3X59ZSCrMI8wEJ02LCwudt2pOmgeMytgjSoGqRADDZSNVTStWKm3Y9nw+r1OZZvqtYLkCfFkPRWKnGZGEK5LZKcML+FGLlEhriVABAP4SwZdmrVoNIccgXYkoZwTRCCLnVB8Ks0uVMMs2WgEOb6eZyHnUFkxkKJsGTeuntts57pysdAxShyaEa0pkC4RarBo4iqgOAjOPfiUoJnQaQ7Snby00p5GKm9bJ0RsNA+r2NkwBbo6ONUxbAAdcLfETonCEFTaPxqEiX5RcCYwoWnCc0NCHN0ifv2l1/Buv3+u4N4Oh73o3l/5V38Swh5Hvfvb3MPJ7ft/dR78q/OX1yB33e4MPN/5w2Pd7ozsrYHSDEMfeZMwBZkWehaQkzFFxngQcUwY1eo9GSRRUOcPZlPiiSyGLE8wksdCfKZl+zDGjagHNcATNcEtIeiFTEqqxTlvTUllOrDs4AwiBQS7Lmnj3vqyJ07ONo9vG+92xdkbpYKVwGEPxgKwIzbHXRSs1qtsIh4rOoDLJvUNOcsa8PE1Fplo66ML3urCM4QEYZyL4BnP6GQWCRSVfJAlINMAJ5G/U5RaaQFIZUDdMCUce5tDWVAGdYWkh80Aqqop27i61LzKKGYKWhblD0JW3RW8Y40xuZLHMpG6msPX7QCgi/zD0GtGDqh6j4EXXUiX930TOIrQQOWL0FuwEglLLE/gvJmi9odEkE0khZVgqJAs3M0rmJDqv4ugaXCQ5WMJ8SxlRxsNfOf2KAjIRGeASPINpCHIqDX59L+AUS3kHilcxvjJt2ht03M+v9AFxNMM83BMc6pMkqToIPl4gLtTKDugIcS5JkZSIRsW7KmerPz0NZYtAnp8pGxv4kiY5w88JXxKyBn3AlB/Gyz6J/24Eld3GeFY0um7eAhpanEJKDCa8CGEQUr4cqRUAQ8yR4GyBcAgbSuqxMaMilyAxA8JAy6dHaOyhTIunKVx+wGMWkawS5NHxm5O3734+PXvfqNv//P3t9aNGy909Yli7M8u7/eDloJrVvSvCd4weuShs2XZFluhCjbac7r78VDDvDXx3fNH2e7/2/OsdAAV72zvLsfUC3b1Pi1vFvXUa/Hf71HMvxu1LNHa9T33fa1SpoYGAdlVhDFU40VfsSjY6A5VqvpraYFhFa/ihitbYbPnR2oavFAJM7amZQjC3GU0o1M6L6MFK7fCk9n0ZLbjzSksf7UHTtYdpwSfVwwsedv8z/aNqWu5aLMgjCdVGP2jDPBvpm6x57lXvl2G/c1D6aDX+XkTNPi995qn8RrPxUcaxd37+qoF881tiq/YvUEsDBBQAAgAIAGKeqFgmD37osAEAAG8GAAAfAAAAdW5pdmVyc2FsL2h0bWxfc2tpbl9zZXR0aW5ncy5qc42UwU/CMBTG7/wVZF4NkYEOvIHDxMSDidyMh248xkLX17QFRcP/7joUuu4NWS/0y4/v9b2t33enWz5BGnTvu9/V72r/Ut9XGljNqA1c13XeohdWDzTPFzDPC+C5gMBDthZZMq7hqO9PCOUciMo12b1aX+0YBng0c0RJiYrw1RS4JcAPCvykxK+/f3ecxg5NOaNONsag6KUoDAjTE6gKVjHB1WP1uD16MG5B/YMuWQo109twNI1byZPjcBrFD2OXS7GQTOyeMcNewtJ1pnAjFr/1B3a59GonQZUvfd1WlufaPBko/MKz/iyche2kVKA1/NYdx5NwckfCnCXA3Yai4Wg4OYPWjJsD9ehtrnPzR0dhNIiGLi1ZBo0pPczifjyoY6L0akyzUfzAGfg0bc1IznagLrFCuZEXvECpMLMTaaKRXSTKkS1ykR24eGwXydnDWtu2b6NKjV6CanH8Km7scpnGMGrXDL1rtiKuctGWL1Q2eJohL7f2qj5TucApUVAiEoXl2aCqncb4UWP3b2XfTK1BzRF5GaDdgBnD0lVRBkp5/Hc3GMiTphf35MX7vrP/AVBLAwQUAAIACABinqhYFQaV5GsAAABvAAAAHAAAAHVuaXZlcnNhbC9sb2NhbF9zZXR0aW5ncy54bWwNyrEKwkAMANC9XxEySB3Uugn2rpujCK0fENogB7mk9ELRv/e2N7x++GaBnbeSTANezx0C62xL0k/A9/Q43RCKky4kphxQDWGITS82k4zsXmOBVejH28S5wvlJuc4XqbOkAu1B/B6PeInNH1BLAwQUAAIACABjnqhYwhuumWgSAAD3TQAAFwAAAHVuaXZlcnNhbC91bml2ZXJzYWwucG5n7Zx7WFNXtsBxbHV81TrO1KKVtNXqtbXGikghkLQWsegoU20FH0nEF9W0oMYkQB6n33QKVq2paMUHIXdERQskWI0B8qpSjUpNqjwigeSoKRwgnESIJJycJGcOIViwnf/m3u+7t4cPPrJ39m/ttddae+21+Q758m8rl04YO3VsWFjYhKT3E1aFhY1qDAt75rM/jsJ7WIbsI/ivEexVSxeHyQwvdeCNZ9LfXfFuWNgF8Thf2rN4e8zO99eyw8Keq+n/GaHPPLclLGzFgaSEdz/MYnRZwFIYebcNQZzV2x8tnqTuOHvlpEP7KHHqoX9+Gh7e5Rg36RP1X8ft2vanT1+SjN2xZ1bsC5EvJtxaWc/9+stzk0pOHe57I2Hkwwja6DUXvmtbf/P8bPE3sxUMcha7kWFXmZpKvqVyLpC0qC+aHBb8+t60JXVk8NVnpo3/C68eFeUqQMwPFsxMyu//7ph2l9+rBFAlGfCbAH/PGbKwo1Ue6JTPjM+GsGchbAyETTjviSsbEdQWhTUiwOsMOJwMbd81MkPEpt9l8wLgzgDp0PyBMfOd+BAzfUe+dh2ETRpTMzU4s8tq95TItYfmJXleG88Kdv0YWZa0o2CQMlbMOk+/WjEqOE1czYnT3CfoeFa++fcDyePLhA62lI/Ul1B7exrXZ2rUSNvJfOrLkkihwR1jS0nHtP9ImxB0ZzacBh+W+n4u9fjqaP66AjKA1P77kS1Nu3tXZCeRDhjCdbHoMD/kkMMbg42sdblRSc7XQmom11bM6tCEIvT+9vDGmZqCEBX3Jr4eT35IfMnW1MNFJWTBg3FkWu9qWm+PBkQ1zscjaY9GkklYn54s190K2aFuQVmS8U46DW0qcPYddGYhRzORo7Vau0pr73FFRA5Y4dGl8ay7o3XsEnO4wfCZ20YL2ORUrYY7Ssk2mbPhPFF7nvahS7Zg2OjIs0LFgy5RFt9erpwnr9r6i9qnJ4pARAIinfp3rOB5973wegYkixpcZGl8WdKqQTep3RVcx17k4RTdf20/R/PV0ARI/+y1JgdfYn/KcKyJLCnaAs3ThZM7ppmcPoNTLehcLc1B9uv69teakqGuIpYBmyxj6Dgy1VMg8HgpsAe5nZUEVoo8PMDTmiJqTWGI7EqRvaeXhrloAKJgoooUk++m1HezNUr567khv/bxGXLSVPtkad8PtUbfj0b1VKNBwlJCoAiFC8SAzyZnUCR2BxPoKuwuvQgwhy3yQJV3m/p05ieQ7BLTd40pQC6Q0AvypmTscbKuOtAp/PWEOn+zTtiv8zRJpPeOWPRYInKnA+7WaJEtmiHCF/S4NQ/oywM7akiBR7VSf5OULgo0NOnIaQOu2Mjgp6LBsI4GXNH52pvez2l9nxeQfFdIAiTgxAIpEj1Upf8NM+sCdl0AQxNxfQ+KnB6Rs5WvhfgMTgSTzjb0PT1FA9PfUKDzoUzQW1/CFD2YrPP11JHQqgKsezaw7G50GuQrYgsMrhhTeiol3dfZBQ7bfQ8LRB2tNSTESCZ5H2EzO0bWx5ik2NUpDKvAdbt2uBndhzGXcYNoNeNuNKDztWHbQ0GXrchTkFASdTcyITsJ9ElUjYP7phy3fS9uQ1Lhb++kXtEEFugCRVLqfbqfbxotV1pz7D1DVHT6X2qkYojRPtI8LVO9C3HSSWqqp8pIL/Kjf8qNCspsC2+sv1HhjqNLUD3RR/T9nvra1+YqSNgNQIR0iP0trSyxv4vsyywwKmOZeiRHxkDzujpbaEd/OaTPJnZUuCfTenVqX4AkcCv034JeOWaqJWG0TGAJhLhYC7ZIQKwT4dl9EUrQFej+SN/gYpbr5VAgPoK5HPuRmZkCBS48OWtzo6KW5Soix/p1eNqoZQb8QLSc8rym+dgRq4aTqCmFwHL0LZhl0XA3xGMNOb4cB1YmlodO4PvCbamri7ekokwASWH4vYxRp3gqd8tN7rQqgy0yR9PLpPoNL3IYFJI0Q4qpME86I9BWyxT1FkHsDCfH3sk2yJVpsFqEZet6AF8nxSTV62FFs4lt71xZVSqH3HyL1SkQ8B2+HMz4MAWATWA2VgoklssM/s1DCpQdj3t901nikXdS7BaZBgjEaYWC6/LItyUUm0Ff4uqucsRRTRadsdyEFKL69LcpxffCxxld4hpzeJ8hlcuXl4KegD/DotP7bXVVboEhW2B1+SIgWx2yLp/SxygpZWOpQ6qjqRopjqoN8hKUospw7ooAHbkUySG7wADb1kNeNmxzlQxMdS+WV2hh8guZRst2sc4IK1CZtgi1O0hSg0JJc4XftcIK7tMeWafaDHefaJ7+MSSTNYvT4kyFLKdc5WQJDX5bs3ijWujoqKTz0EliDy5a5ehGmvlxVKqEZYRaGCrAWQcv3XxZFesRDymbzt/xVnDtcUCiLDIWP7nMpXYHX2msAgSJCr2uBMbFcTzNm1OYRjg+giR1YIV6Wr1YJPhV+N3Ga7PpXNGfbf4oZYRckxPoPhH5tiWxxGXvj50SqLfOJv6bureBCqmx7ECgGzlhjFIaafLpSrGRpaTcMKB0ywpub2+LTr9LxXbswaA4Wm5PSxqPD7t9tISnLeHNyVWwS0z+n/ZEzbfkqN2diJ6Fh9ZiSzWm+slgc7XYLNuc7hgIaVZ4xMmQk6OiY1mjm6vcbr4kAtCtFzON2QI+PD4d14EkZRnQIn16mQrAUCOLx3GQlr84EMjH0vE4lqen1kWnPK3BgrL4ZKKP6CP6fqPPCVWcnZgBekC/pwCz9l6xD00X/fVp3wxadvDm4JO4hEM3nCmikdqt02WHas5fvWkVoWzHusPUzyRsocHTUAXMHVI1U/wP0rH21q+k6Be1mYbl3jZ7IcSWyQ3oR0/OhMAr+OXQ+J+8BlvlaTAEBKDeEc5OUFV0cagR3IgRYJB+smbZvqoFnDmG4ef+WZRo/99ttx/PUyjxW2prnTRwu9YkyyGbgJ7DUrVApBm6N3LkeEVQIPp5KX4Bx+/IOlGDDtECaM9xo6Ctx4waftqDFtZli0vtVmMGs66BlWJhYgqqh+S3AbsRX87QYubIeBbmALE8nsMaKzZWcjlweaRaaFcK0drZ1O7l8lHno61990qZcpmQhuIHpJzjOZEG00O7py9xPn7am9Dil5nphbEmXx3gNpKZFMkV+D2SN1keW9wMI5E3hD8X07o7kUir5Xqlywd762Ckrmqy4wDDI5eKM+Wg1dmoEsLpC1V0Nh9DafZsf0CmcnFAGU3szFPg5STH8QhN/GZoacB0VnATT8s5enP4UcN0Vnp9jgAe/yH2kBkoTXGyc0tdfYu2SCZ1tkziUamWUd9FZkgM7PQjFKcQM/uhQrxMMyN97oDSJMtVuDhWJg+tNtqaez3iTECLUnoceQqXETqwU+mp9sanLHvq4KbwGJJD7eMTU+Qg73pJ5BbJiM7x25SvdC36u0WmsjRwIqSsTCMY+x5eL2RC8Rk2E5Jj+J7Dh0VhlJGmcI2MoXJuYOcq9JBTrgMEImdzFs++qMwSCKdrLg8r/M7gXj5geMSh7dOshFyGP3KmyQzteyKkzEzLdXnpiM4d41Ukm4HlYdb5e5mwQp/BK5e85XAXTwsKxlCwWghD1S5jxwY+6FcsH1qhfbCgTKK6jUsDPCZ+hyDwaVbsjDr/9G0eCSuDd9kSO8Nks2yB9HOt4AV3hq3J5uRgZhVn2nWDZLfHBNKoxWY/qORWkxojdNbWYRGseY6l/AAevzZ9YTWniFZsarjHLaLV1MM29m1YH1Ok9wBLm6sci85KKM0Rzmco+AVi0dd4Ncm3OF6nbMZNlWEq0itHdHV7Yp3CqDKJRy2coPTo/DFy3FN8EMu65TL7LVxI0SzF1KCftl/x9Ox4IH5+d7OSUi0LMC7pjTG2Rn/lnsRq1ORcei5SZimiOdlFNDnIBIAp5ip2V0BjtKGqmwYbauSr67oe9wWUOhoc0ESAHrUJ9uop9wwKD3CwFGSfGXaRwQ5GCecPrelm1Jxw/E+2i69XuGfQekj4PacDVAsGdlh1zgr+U3714yUnSfvQ1r9va9OpruO8iP4cIoCiaszRKcMuMow8BTvdrBQ1K4FrG7nTGleCfgvmbXjExW9RtOdYUFWkWpKxuZA7bAfgV7ClWJ9UHXlQAhmOcafdClzT+VLIJKQ9We3tg5VgYF8aLPAlY000ID2LIv6KtX6Yhj3FLxsruFj3p6l8gQCPIAN4zf1lsu8uRS7Bk8H24mGJjobvRHNVMezLieWVhTdeHqaJh5+qAp5af2yZREeG3d22Cvf1aSQ+pEDTcFjks8FR8LAMcrPCnal1glrXjOlGvafGvJTqnSwX/WDLdvTnXvmLjYYXeVSPmuttzES5vIqvnoLxUmSoKbek1gmJNtH+zbbVmLaC1BL8K+mwgk3DxIs+aM5gsVmUtmKVakj0J8FDUttMxZBccLh+HgEREAEREAEREAEREAEREAEREAEREAEREAEREAEREAEREAEREAEREAEREAEREAEREAEREAEREAEREAEREAH9f4HuYyznQfqZSmXYQUwsv6xMziSrHdwXFt9qXhtXESn5+lUJfeznh17ev+HxoXN7GYuQbN7NiTFtt2PQk9mRPBqp7+Hkbdclb7ZdiWmih60xblpxt/31uQNTpsbvj0oqLq0Izdk7t3HmV7KrmwY0bbiYenhh9dj9A6r+jsC7OJA/8LExRx2dnZ3zzxfNmnpq+Srmkh0Xgv/LEbb++Ql3XjsvH5Syfnbw7S+uDTwerFy5MKHgtHZQaobk473zkoR/eWHgofaW2DvP0/O9g+pVck69Uj2z96PUgYfRfa3iiSY0L1nm9sxjCjuYWGArZzpzPV8C964prBUmvrcnqXNwLQary6L3S/ZPeZCfXq4wNTN416ta0icPVe1tvocEXz1jMLPkFNsGx8Uvc9vz61PSBpZRqPn4+MVvFpxyKVetGarx/a4l+wvLj0yS6L75bkC501NYcN6rZKkW6ak5xCOpx5N2HjdHmRXmqFLa4jH9zM59H3OrhsraV7/pU4+7roz2SZPMEhiw02tLXLeGy32BNUXMzJt46ZACGHBP0p2y3W9sTYAyz5QNWO38NXOhdA2l8YmIi7eWGUX+nZUPA7XYwYPh9MQ9gb1HK51Phq97PP/kjNBY9q1PJko3TJddBrHuBzmA50rto8o7uHTxOQtLBRW7GQl6yaC+h6ewwN23TIl/6GfnzjmxepvXgYLPpVTvwu7Mi8s4iK9taYOjymQ93F65Y+2AD7etLZN4138SdOTyfW1Hjhc5qRGySyDW51I9OlZ1a6+BtFblKXYXJeg/rN0XtP1bggtc5PGKrA2znuh4XnG8/QM09gfKFPJVW9vrM2KBLbAVlf/jpbfI1KN/CbpzU9+m8viFyf69wU9T+j7/VEzrEQddG7vhQSLK39NS2L+mDJln5hvBQLxWcc080RgQjSgJpIQ/UW61FxA9+/OFA+2+mBO2N165OOCC8WvLpgOry/3Z9RFHG1qn/iI+glqFi28bObrf3+KTF3HujsLz31jsDXfEEv3W0HJ29WyCKz+kNGpHfYfrhyx7/5dV3e7uKPtr+B2k+KR9tSBksJWMsiWKL8xzdBeDEVhx+uOVMQr3bbp/9qV5Uu0Y8clSfJpDCj5th/PmHFr4Y84vhl6ylfqHCYPQ8Y5AseXBsuiVyP13L+PIBwq+Q+GZGStbF/LmkhdYtDg03rfjRqZfOm5wVVsvLxodv4OZ93ZP3Trsw/7IMWvczBFN1v3tlatvhRyEboKtraU1TdEkf/y8OrMUdjJJYDAqUlctLPmx8ehylVL6XEqLE3PVATW2xIJJEtoprnwpHH9s8/ljIX8dSi6jx4mElVdv7y73a/xNCfqRg3GVcQZXuPxIaOAFMNVewNK0pz4x3LAdMvdyKotOFbIr74KnbEFXHv3z7TnKVbjua0IKX7i3Ce47uYO5/+Czg0q2LMPtvn5OKBpe3a/IfLPhRHvWv5nC+9HXq4Papd61jCbXrG0dni0OrSuzVGVNotYnPtmE+NKmG94wMfiWcGi3dMWTDf9lXkbriFA+sDQn7xdUbNwC9142SXbN8zQlBHPX+282tona15C+Di6mJEeLVup4yOuFdFm5O7bZXv52AXpgcNoodvye5Ox3grZ/hzyQgnNCKZg1ZXgKhvyo58HL9Px1cPgHofz2fbkLcUE7j81LKncfOBdKmvfXVGu1Vh3fM++lb5fHGs2R/4yf9m0oF4dt/EMoZ4cd+35AcFjYrIrBzxQb8x8dhm3XYZMfzG4Y2xGzE+zvSVqyMkG2eOPf/wVQSwMEFAACAAgAY56oWOohDhNLAAAAbAAAABsAAAB1bml2ZXJzYWwvdW5pdmVyc2FsLnBuZy54bWyzsa/IzVEoSy0qzszPs1Uy1DNQsrfj5bIpKEoty0wtV6gAigEFIUBJoRLINUJwyzNTSjKAQiYmFgjBjNTM9IwSoKiBhRlcVB9oKABQSwECAAAUAAIACACpflBPNmFYAkcDAADhCQAAFAAAAAAAAAABAAAAAAAAAAAAdW5pdmVyc2FsL3BsYXllci54bWxQSwECAAAUAAIACABinqhYtTf0qBwFAADhEwAAHQAAAAAAAAABAAAAAAB5AwAAdW5pdmVyc2FsL2NvbW1vbl9tZXNzYWdlcy5sbmdQSwECAAAUAAIACABinqhYFR5gG6MAAAB/AQAALgAAAAAAAAABAAAAAADQCAAAdW5pdmVyc2FsL3BsYXliYWNrX2FuZF9uYXZpZ2F0aW9uX3NldHRpbmdzLnhtbFBLAQIAABQAAgAIAGKeqFh0STUfPAQAAAwVAAAnAAAAAAAAAAEAAAAAAL8JAAB1bml2ZXJzYWwvZmxhc2hfcHVibGlzaGluZ19zZXR0aW5ncy54bWxQSwECAAAUAAIACABinqhYN4uHansDAACsDAAAIQAAAAAAAAABAAAAAABADgAAdW5pdmVyc2FsL2ZsYXNoX3NraW5fc2V0dGluZ3MueG1sUEsBAgAAFAACAAgAYp6oWKavViM2BAAAlhQAACYAAAAAAAAAAQAAAAAA+hEAAHVuaXZlcnNhbC9odG1sX3B1Ymxpc2hpbmdfc2V0dGluZ3MueG1sUEsBAgAAFAACAAgAYp6oWCYPfuiwAQAAbwYAAB8AAAAAAAAAAQAAAAAAdBYAAHVuaXZlcnNhbC9odG1sX3NraW5fc2V0dGluZ3MuanNQSwECAAAUAAIACABinqhYFQaV5GsAAABvAAAAHAAAAAAAAAABAAAAAABhGAAAdW5pdmVyc2FsL2xvY2FsX3NldHRpbmdzLnhtbFBLAQIAABQAAgAIAGOeqFjCG66ZaBIAAPdNAAAXAAAAAAAAAAAAAAAAAAYZAAB1bml2ZXJzYWwvdW5pdmVyc2FsLnBuZ1BLAQIAABQAAgAIAGOeqFjqIQ4TSwAAAGwAAAAbAAAAAAAAAAEAAAAAAKMrAAB1bml2ZXJzYWwvdW5pdmVyc2FsLnBuZy54bWxQSwUGAAAAAAoACgAGAwAAJywAAAAA"/>
  <p:tag name="ISPRING_LMS_API_VERSION" val="SCORM 1.2"/>
  <p:tag name="ISPRING_ULTRA_SCORM_COURSE_ID" val="EC801E81-FB4B-436C-A78E-C90586B04152"/>
  <p:tag name="ISPRING_CMI5_LAUNCH_METHOD" val="any window"/>
  <p:tag name="ISPRING_SCORM_ENDPOINT" val="&lt;endpoint&gt;&lt;enable&gt;0&lt;/enable&gt;&lt;lrs&gt;http://&lt;/lrs&gt;&lt;auth&gt;0&lt;/auth&gt;&lt;login&gt;&lt;/login&gt;&lt;password&gt;&lt;/password&gt;&lt;key&gt;&lt;/key&gt;&lt;name&gt;&lt;/name&gt;&lt;email&gt;&lt;/email&gt;&lt;/endpoint&gt;&#10;"/>
  <p:tag name="ISPRINGCLOUDFOLDERID" val="1"/>
  <p:tag name="ISPRINGONLINEFOLDERID" val="1"/>
  <p:tag name="ISPRING_OUTPUT_FOLDER" val="[[&quot;\u007F\uFFFD\uFFFD{A396230D-9A3A-426D-B380-67D82CDE4863}&quot;,&quot;C:\\Users\\pantelis\\Documents\\MHAPPS\\EN\\Training material for ETA 02&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RATE_QUIZZES" val="0"/>
  <p:tag name="ISPRING_SCORM_PASSING_SCORE" val="0.000000"/>
  <p:tag name="ISPRING_CURRENT_PLAYER_ID" val="universal"/>
  <p:tag name="ISPRING_PRESENTATION_TITLE" val="ETA 2 2 How to search and select Health Apps EXPERIENTIAL TRAINING"/>
  <p:tag name="ISPRING_FIRST_PUBLI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TotalTime>
  <Words>533</Words>
  <Application>Microsoft Office PowerPoint</Application>
  <PresentationFormat>Ευρεία οθόνη</PresentationFormat>
  <Paragraphs>91</Paragraphs>
  <Slides>9</Slides>
  <Notes>9</Notes>
  <HiddenSlides>0</HiddenSlides>
  <MMClips>0</MMClips>
  <ScaleCrop>false</ScaleCrop>
  <HeadingPairs>
    <vt:vector size="6" baseType="variant">
      <vt:variant>
        <vt:lpstr>Γραμματοσειρές που χρησιμοποιούνται</vt:lpstr>
      </vt:variant>
      <vt:variant>
        <vt:i4>10</vt:i4>
      </vt:variant>
      <vt:variant>
        <vt:lpstr>Θέμα</vt:lpstr>
      </vt:variant>
      <vt:variant>
        <vt:i4>1</vt:i4>
      </vt:variant>
      <vt:variant>
        <vt:lpstr>Τίτλοι διαφανειών</vt:lpstr>
      </vt:variant>
      <vt:variant>
        <vt:i4>9</vt:i4>
      </vt:variant>
    </vt:vector>
  </HeadingPairs>
  <TitlesOfParts>
    <vt:vector size="20" baseType="lpstr">
      <vt:lpstr>Adobe Gothic Std B</vt:lpstr>
      <vt:lpstr>MS PGothic</vt:lpstr>
      <vt:lpstr>Abadi Extra Light</vt:lpstr>
      <vt:lpstr>Arial</vt:lpstr>
      <vt:lpstr>Calibri</vt:lpstr>
      <vt:lpstr>Calibri Light</vt:lpstr>
      <vt:lpstr>Gill Sans Nova</vt:lpstr>
      <vt:lpstr>Impact</vt:lpstr>
      <vt:lpstr>Roboto</vt:lpstr>
      <vt:lpstr>Wingdings</vt:lpstr>
      <vt:lpstr>Θέμα του Office</vt:lpstr>
      <vt:lpstr>Παρουσίαση του PowerPoint</vt:lpstr>
      <vt:lpstr>Partners</vt:lpstr>
      <vt:lpstr>Experiential Training Session:  Content</vt:lpstr>
      <vt:lpstr>Objectives</vt:lpstr>
      <vt:lpstr>Competences</vt:lpstr>
      <vt:lpstr>1. What are you interested in?</vt:lpstr>
      <vt:lpstr>2. Search for and select apps?</vt:lpstr>
      <vt:lpstr>3. Write down what you have found</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ETA 2 2 How to search and select Health Apps EXPERIENTIAL TRAINING</dc:title>
  <dc:creator>pantelis bbalaouras</dc:creator>
  <cp:lastModifiedBy>pantelis</cp:lastModifiedBy>
  <cp:revision>936</cp:revision>
  <dcterms:created xsi:type="dcterms:W3CDTF">2020-06-02T13:31:56Z</dcterms:created>
  <dcterms:modified xsi:type="dcterms:W3CDTF">2024-05-08T16:51:24Z</dcterms:modified>
</cp:coreProperties>
</file>