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436" r:id="rId2"/>
    <p:sldId id="556" r:id="rId3"/>
    <p:sldId id="417" r:id="rId4"/>
    <p:sldId id="545" r:id="rId5"/>
    <p:sldId id="420" r:id="rId6"/>
    <p:sldId id="535" r:id="rId7"/>
    <p:sldId id="261" r:id="rId8"/>
    <p:sldId id="440" r:id="rId9"/>
    <p:sldId id="441" r:id="rId10"/>
    <p:sldId id="442" r:id="rId11"/>
    <p:sldId id="541" r:id="rId12"/>
    <p:sldId id="542" r:id="rId13"/>
    <p:sldId id="465" r:id="rId14"/>
    <p:sldId id="444" r:id="rId15"/>
    <p:sldId id="552" r:id="rId16"/>
    <p:sldId id="464" r:id="rId17"/>
    <p:sldId id="454" r:id="rId18"/>
    <p:sldId id="455" r:id="rId19"/>
    <p:sldId id="543" r:id="rId20"/>
    <p:sldId id="453" r:id="rId21"/>
    <p:sldId id="456" r:id="rId22"/>
    <p:sldId id="437" r:id="rId23"/>
    <p:sldId id="467" r:id="rId24"/>
    <p:sldId id="468" r:id="rId25"/>
    <p:sldId id="546" r:id="rId26"/>
    <p:sldId id="471" r:id="rId27"/>
    <p:sldId id="476" r:id="rId28"/>
    <p:sldId id="438" r:id="rId29"/>
    <p:sldId id="487" r:id="rId30"/>
    <p:sldId id="555" r:id="rId31"/>
    <p:sldId id="554" r:id="rId32"/>
    <p:sldId id="553" r:id="rId33"/>
    <p:sldId id="523" r:id="rId34"/>
    <p:sldId id="536" r:id="rId35"/>
    <p:sldId id="537" r:id="rId36"/>
    <p:sldId id="538" r:id="rId37"/>
    <p:sldId id="549" r:id="rId38"/>
    <p:sldId id="550" r:id="rId39"/>
    <p:sldId id="551" r:id="rId40"/>
    <p:sldId id="539" r:id="rId41"/>
    <p:sldId id="540" r:id="rId42"/>
    <p:sldId id="524" r:id="rId43"/>
    <p:sldId id="532" r:id="rId44"/>
    <p:sldId id="533" r:id="rId45"/>
    <p:sldId id="534" r:id="rId46"/>
    <p:sldId id="325" r:id="rId47"/>
    <p:sldId id="518" r:id="rId48"/>
    <p:sldId id="404" r:id="rId49"/>
  </p:sldIdLst>
  <p:sldSz cx="12192000" cy="6858000"/>
  <p:notesSz cx="6858000" cy="9144000"/>
  <p:custDataLst>
    <p:tags r:id="rId5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 id="3" name="prolepsis" initials="p" lastIdx="1" clrIdx="2">
    <p:extLst>
      <p:ext uri="{19B8F6BF-5375-455C-9EA6-DF929625EA0E}">
        <p15:presenceInfo xmlns:p15="http://schemas.microsoft.com/office/powerpoint/2012/main" userId="proleps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494CF3"/>
    <a:srgbClr val="DDE0E5"/>
    <a:srgbClr val="FF3399"/>
    <a:srgbClr val="ED7D31"/>
    <a:srgbClr val="F8F8F8"/>
    <a:srgbClr val="203864"/>
    <a:srgbClr val="ABC7F1"/>
    <a:srgbClr val="CFD5EA"/>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442743-DA5B-4088-853D-4EC8FB237730}" v="13" dt="2024-06-05T12:55:06.74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7" autoAdjust="0"/>
    <p:restoredTop sz="87606" autoAdjust="0"/>
  </p:normalViewPr>
  <p:slideViewPr>
    <p:cSldViewPr snapToGrid="0">
      <p:cViewPr varScale="1">
        <p:scale>
          <a:sx n="91" d="100"/>
          <a:sy n="91" d="100"/>
        </p:scale>
        <p:origin x="252"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2688A05B-B1D8-43C6-BA76-44AF5AAFE59B}"/>
    <pc:docChg chg="undo custSel addSld delSld modSld modMainMaster">
      <pc:chgData name="pantelis balaouras" userId="25e8755020fc1734" providerId="LiveId" clId="{2688A05B-B1D8-43C6-BA76-44AF5AAFE59B}" dt="2024-05-01T07:48:14.067" v="286" actId="1076"/>
      <pc:docMkLst>
        <pc:docMk/>
      </pc:docMkLst>
      <pc:sldChg chg="modSp mod">
        <pc:chgData name="pantelis balaouras" userId="25e8755020fc1734" providerId="LiveId" clId="{2688A05B-B1D8-43C6-BA76-44AF5AAFE59B}" dt="2024-05-01T07:22:25.614" v="8" actId="20577"/>
        <pc:sldMkLst>
          <pc:docMk/>
          <pc:sldMk cId="616025265" sldId="261"/>
        </pc:sldMkLst>
        <pc:spChg chg="mod">
          <ac:chgData name="pantelis balaouras" userId="25e8755020fc1734" providerId="LiveId" clId="{2688A05B-B1D8-43C6-BA76-44AF5AAFE59B}" dt="2024-05-01T07:22:25.614" v="8" actId="20577"/>
          <ac:spMkLst>
            <pc:docMk/>
            <pc:sldMk cId="616025265" sldId="261"/>
            <ac:spMk id="4" creationId="{E47D0821-8573-4002-9B33-F43C68A1D403}"/>
          </ac:spMkLst>
        </pc:spChg>
      </pc:sldChg>
      <pc:sldChg chg="addSp delSp modSp">
        <pc:chgData name="pantelis balaouras" userId="25e8755020fc1734" providerId="LiveId" clId="{2688A05B-B1D8-43C6-BA76-44AF5AAFE59B}" dt="2024-05-01T07:41:43.404" v="225"/>
        <pc:sldMkLst>
          <pc:docMk/>
          <pc:sldMk cId="1915799683" sldId="404"/>
        </pc:sldMkLst>
        <pc:picChg chg="add mod">
          <ac:chgData name="pantelis balaouras" userId="25e8755020fc1734" providerId="LiveId" clId="{2688A05B-B1D8-43C6-BA76-44AF5AAFE59B}" dt="2024-05-01T07:41:43.404" v="225"/>
          <ac:picMkLst>
            <pc:docMk/>
            <pc:sldMk cId="1915799683" sldId="404"/>
            <ac:picMk id="3" creationId="{B7CB3985-64E5-7909-C8E7-FDEF94024EE7}"/>
          </ac:picMkLst>
        </pc:picChg>
        <pc:picChg chg="del">
          <ac:chgData name="pantelis balaouras" userId="25e8755020fc1734" providerId="LiveId" clId="{2688A05B-B1D8-43C6-BA76-44AF5AAFE59B}" dt="2024-05-01T07:41:42.670" v="224" actId="478"/>
          <ac:picMkLst>
            <pc:docMk/>
            <pc:sldMk cId="1915799683" sldId="404"/>
            <ac:picMk id="2050" creationId="{2AB980B0-03D2-2E64-6760-C23D435A121F}"/>
          </ac:picMkLst>
        </pc:picChg>
      </pc:sldChg>
      <pc:sldChg chg="modSp mod">
        <pc:chgData name="pantelis balaouras" userId="25e8755020fc1734" providerId="LiveId" clId="{2688A05B-B1D8-43C6-BA76-44AF5AAFE59B}" dt="2024-05-01T07:24:30.674" v="41" actId="948"/>
        <pc:sldMkLst>
          <pc:docMk/>
          <pc:sldMk cId="2033093179" sldId="420"/>
        </pc:sldMkLst>
        <pc:spChg chg="mod">
          <ac:chgData name="pantelis balaouras" userId="25e8755020fc1734" providerId="LiveId" clId="{2688A05B-B1D8-43C6-BA76-44AF5AAFE59B}" dt="2024-05-01T07:24:30.674" v="41" actId="948"/>
          <ac:spMkLst>
            <pc:docMk/>
            <pc:sldMk cId="2033093179" sldId="420"/>
            <ac:spMk id="5" creationId="{F56DC747-739E-5A0C-94B8-E8F8E974AC85}"/>
          </ac:spMkLst>
        </pc:spChg>
      </pc:sldChg>
      <pc:sldChg chg="modSp mod">
        <pc:chgData name="pantelis balaouras" userId="25e8755020fc1734" providerId="LiveId" clId="{2688A05B-B1D8-43C6-BA76-44AF5AAFE59B}" dt="2024-05-01T07:22:10.263" v="6" actId="255"/>
        <pc:sldMkLst>
          <pc:docMk/>
          <pc:sldMk cId="319560736" sldId="436"/>
        </pc:sldMkLst>
        <pc:spChg chg="mod">
          <ac:chgData name="pantelis balaouras" userId="25e8755020fc1734" providerId="LiveId" clId="{2688A05B-B1D8-43C6-BA76-44AF5AAFE59B}" dt="2024-05-01T07:22:10.263" v="6" actId="255"/>
          <ac:spMkLst>
            <pc:docMk/>
            <pc:sldMk cId="319560736" sldId="436"/>
            <ac:spMk id="4" creationId="{122BC770-408C-50C8-126F-18790E99F2CB}"/>
          </ac:spMkLst>
        </pc:spChg>
      </pc:sldChg>
      <pc:sldChg chg="modSp mod">
        <pc:chgData name="pantelis balaouras" userId="25e8755020fc1734" providerId="LiveId" clId="{2688A05B-B1D8-43C6-BA76-44AF5AAFE59B}" dt="2024-05-01T07:32:43.550" v="122" actId="20577"/>
        <pc:sldMkLst>
          <pc:docMk/>
          <pc:sldMk cId="2140994750" sldId="437"/>
        </pc:sldMkLst>
        <pc:spChg chg="mod">
          <ac:chgData name="pantelis balaouras" userId="25e8755020fc1734" providerId="LiveId" clId="{2688A05B-B1D8-43C6-BA76-44AF5AAFE59B}" dt="2024-05-01T07:32:43.550" v="122" actId="20577"/>
          <ac:spMkLst>
            <pc:docMk/>
            <pc:sldMk cId="2140994750" sldId="437"/>
            <ac:spMk id="4" creationId="{E47D0821-8573-4002-9B33-F43C68A1D403}"/>
          </ac:spMkLst>
        </pc:spChg>
      </pc:sldChg>
      <pc:sldChg chg="modSp mod">
        <pc:chgData name="pantelis balaouras" userId="25e8755020fc1734" providerId="LiveId" clId="{2688A05B-B1D8-43C6-BA76-44AF5AAFE59B}" dt="2024-05-01T07:36:22.347" v="158" actId="20577"/>
        <pc:sldMkLst>
          <pc:docMk/>
          <pc:sldMk cId="750286666" sldId="438"/>
        </pc:sldMkLst>
        <pc:spChg chg="mod">
          <ac:chgData name="pantelis balaouras" userId="25e8755020fc1734" providerId="LiveId" clId="{2688A05B-B1D8-43C6-BA76-44AF5AAFE59B}" dt="2024-05-01T07:36:22.347" v="158" actId="20577"/>
          <ac:spMkLst>
            <pc:docMk/>
            <pc:sldMk cId="750286666" sldId="438"/>
            <ac:spMk id="4" creationId="{E47D0821-8573-4002-9B33-F43C68A1D403}"/>
          </ac:spMkLst>
        </pc:spChg>
      </pc:sldChg>
      <pc:sldChg chg="modSp mod">
        <pc:chgData name="pantelis balaouras" userId="25e8755020fc1734" providerId="LiveId" clId="{2688A05B-B1D8-43C6-BA76-44AF5AAFE59B}" dt="2024-05-01T07:22:41.277" v="14" actId="14100"/>
        <pc:sldMkLst>
          <pc:docMk/>
          <pc:sldMk cId="4240322254" sldId="440"/>
        </pc:sldMkLst>
        <pc:spChg chg="mod">
          <ac:chgData name="pantelis balaouras" userId="25e8755020fc1734" providerId="LiveId" clId="{2688A05B-B1D8-43C6-BA76-44AF5AAFE59B}" dt="2024-05-01T07:22:41.277" v="14" actId="14100"/>
          <ac:spMkLst>
            <pc:docMk/>
            <pc:sldMk cId="4240322254" sldId="440"/>
            <ac:spMk id="10" creationId="{C0DFA73F-FDC8-497A-8912-CA8C28C95043}"/>
          </ac:spMkLst>
        </pc:spChg>
      </pc:sldChg>
      <pc:sldChg chg="addSp delSp modSp mod">
        <pc:chgData name="pantelis balaouras" userId="25e8755020fc1734" providerId="LiveId" clId="{2688A05B-B1D8-43C6-BA76-44AF5AAFE59B}" dt="2024-05-01T07:22:47.272" v="16"/>
        <pc:sldMkLst>
          <pc:docMk/>
          <pc:sldMk cId="402516241" sldId="441"/>
        </pc:sldMkLst>
        <pc:spChg chg="add mod">
          <ac:chgData name="pantelis balaouras" userId="25e8755020fc1734" providerId="LiveId" clId="{2688A05B-B1D8-43C6-BA76-44AF5AAFE59B}" dt="2024-05-01T07:22:47.272" v="16"/>
          <ac:spMkLst>
            <pc:docMk/>
            <pc:sldMk cId="402516241" sldId="441"/>
            <ac:spMk id="2" creationId="{C0E2B0DE-3D3E-E1F2-2D18-9CE404DFA11B}"/>
          </ac:spMkLst>
        </pc:spChg>
        <pc:spChg chg="del">
          <ac:chgData name="pantelis balaouras" userId="25e8755020fc1734" providerId="LiveId" clId="{2688A05B-B1D8-43C6-BA76-44AF5AAFE59B}" dt="2024-05-01T07:22:46.627" v="15" actId="478"/>
          <ac:spMkLst>
            <pc:docMk/>
            <pc:sldMk cId="402516241" sldId="441"/>
            <ac:spMk id="10" creationId="{C0DFA73F-FDC8-497A-8912-CA8C28C95043}"/>
          </ac:spMkLst>
        </pc:spChg>
      </pc:sldChg>
      <pc:sldChg chg="addSp delSp modSp mod">
        <pc:chgData name="pantelis balaouras" userId="25e8755020fc1734" providerId="LiveId" clId="{2688A05B-B1D8-43C6-BA76-44AF5AAFE59B}" dt="2024-05-01T07:24:45.134" v="42" actId="115"/>
        <pc:sldMkLst>
          <pc:docMk/>
          <pc:sldMk cId="3038715148" sldId="442"/>
        </pc:sldMkLst>
        <pc:spChg chg="add mod">
          <ac:chgData name="pantelis balaouras" userId="25e8755020fc1734" providerId="LiveId" clId="{2688A05B-B1D8-43C6-BA76-44AF5AAFE59B}" dt="2024-05-01T07:22:56.404" v="18"/>
          <ac:spMkLst>
            <pc:docMk/>
            <pc:sldMk cId="3038715148" sldId="442"/>
            <ac:spMk id="2" creationId="{1F9BF9BD-0BE7-34FA-EF7B-E2E574DD73FF}"/>
          </ac:spMkLst>
        </pc:spChg>
        <pc:spChg chg="mod">
          <ac:chgData name="pantelis balaouras" userId="25e8755020fc1734" providerId="LiveId" clId="{2688A05B-B1D8-43C6-BA76-44AF5AAFE59B}" dt="2024-05-01T07:24:45.134" v="42" actId="115"/>
          <ac:spMkLst>
            <pc:docMk/>
            <pc:sldMk cId="3038715148" sldId="442"/>
            <ac:spMk id="8" creationId="{B7397BB1-EFFC-5CD7-ACD9-E7BD863406B0}"/>
          </ac:spMkLst>
        </pc:spChg>
        <pc:spChg chg="del">
          <ac:chgData name="pantelis balaouras" userId="25e8755020fc1734" providerId="LiveId" clId="{2688A05B-B1D8-43C6-BA76-44AF5AAFE59B}" dt="2024-05-01T07:22:54.891" v="17" actId="478"/>
          <ac:spMkLst>
            <pc:docMk/>
            <pc:sldMk cId="3038715148" sldId="442"/>
            <ac:spMk id="10" creationId="{C0DFA73F-FDC8-497A-8912-CA8C28C95043}"/>
          </ac:spMkLst>
        </pc:spChg>
      </pc:sldChg>
      <pc:sldChg chg="addSp delSp modSp mod">
        <pc:chgData name="pantelis balaouras" userId="25e8755020fc1734" providerId="LiveId" clId="{2688A05B-B1D8-43C6-BA76-44AF5AAFE59B}" dt="2024-05-01T07:23:22.984" v="26"/>
        <pc:sldMkLst>
          <pc:docMk/>
          <pc:sldMk cId="1852672314" sldId="444"/>
        </pc:sldMkLst>
        <pc:spChg chg="add mod">
          <ac:chgData name="pantelis balaouras" userId="25e8755020fc1734" providerId="LiveId" clId="{2688A05B-B1D8-43C6-BA76-44AF5AAFE59B}" dt="2024-05-01T07:23:22.984" v="26"/>
          <ac:spMkLst>
            <pc:docMk/>
            <pc:sldMk cId="1852672314" sldId="444"/>
            <ac:spMk id="2" creationId="{121E73DE-A4B3-96B3-4D56-2C0F26FF89E9}"/>
          </ac:spMkLst>
        </pc:spChg>
        <pc:spChg chg="del">
          <ac:chgData name="pantelis balaouras" userId="25e8755020fc1734" providerId="LiveId" clId="{2688A05B-B1D8-43C6-BA76-44AF5AAFE59B}" dt="2024-05-01T07:23:22.047" v="25" actId="478"/>
          <ac:spMkLst>
            <pc:docMk/>
            <pc:sldMk cId="1852672314" sldId="444"/>
            <ac:spMk id="3" creationId="{78CAA77A-F06B-A309-F0ED-A6A1607D79F6}"/>
          </ac:spMkLst>
        </pc:spChg>
        <pc:spChg chg="del">
          <ac:chgData name="pantelis balaouras" userId="25e8755020fc1734" providerId="LiveId" clId="{2688A05B-B1D8-43C6-BA76-44AF5AAFE59B}" dt="2024-05-01T07:23:18.295" v="24" actId="478"/>
          <ac:spMkLst>
            <pc:docMk/>
            <pc:sldMk cId="1852672314" sldId="444"/>
            <ac:spMk id="7" creationId="{C0DFA73F-FDC8-497A-8912-CA8C28C95043}"/>
          </ac:spMkLst>
        </pc:spChg>
      </pc:sldChg>
      <pc:sldChg chg="addSp delSp modSp del mod">
        <pc:chgData name="pantelis balaouras" userId="25e8755020fc1734" providerId="LiveId" clId="{2688A05B-B1D8-43C6-BA76-44AF5AAFE59B}" dt="2024-05-01T07:31:22.763" v="106" actId="47"/>
        <pc:sldMkLst>
          <pc:docMk/>
          <pc:sldMk cId="1250625190" sldId="446"/>
        </pc:sldMkLst>
        <pc:spChg chg="add mod">
          <ac:chgData name="pantelis balaouras" userId="25e8755020fc1734" providerId="LiveId" clId="{2688A05B-B1D8-43C6-BA76-44AF5AAFE59B}" dt="2024-05-01T07:23:29.180" v="28"/>
          <ac:spMkLst>
            <pc:docMk/>
            <pc:sldMk cId="1250625190" sldId="446"/>
            <ac:spMk id="2" creationId="{C211F879-726F-F089-4F11-BAAD5043049F}"/>
          </ac:spMkLst>
        </pc:spChg>
        <pc:spChg chg="mod">
          <ac:chgData name="pantelis balaouras" userId="25e8755020fc1734" providerId="LiveId" clId="{2688A05B-B1D8-43C6-BA76-44AF5AAFE59B}" dt="2024-05-01T07:30:28.457" v="94" actId="948"/>
          <ac:spMkLst>
            <pc:docMk/>
            <pc:sldMk cId="1250625190" sldId="446"/>
            <ac:spMk id="3" creationId="{C567862D-26B3-47FE-F2A1-4D5335F30457}"/>
          </ac:spMkLst>
        </pc:spChg>
        <pc:spChg chg="del">
          <ac:chgData name="pantelis balaouras" userId="25e8755020fc1734" providerId="LiveId" clId="{2688A05B-B1D8-43C6-BA76-44AF5AAFE59B}" dt="2024-05-01T07:23:28.513" v="27" actId="478"/>
          <ac:spMkLst>
            <pc:docMk/>
            <pc:sldMk cId="1250625190" sldId="446"/>
            <ac:spMk id="7" creationId="{C0DFA73F-FDC8-497A-8912-CA8C28C95043}"/>
          </ac:spMkLst>
        </pc:spChg>
      </pc:sldChg>
      <pc:sldChg chg="addSp delSp modSp mod">
        <pc:chgData name="pantelis balaouras" userId="25e8755020fc1734" providerId="LiveId" clId="{2688A05B-B1D8-43C6-BA76-44AF5AAFE59B}" dt="2024-05-01T07:32:15.905" v="119" actId="478"/>
        <pc:sldMkLst>
          <pc:docMk/>
          <pc:sldMk cId="3787636042" sldId="453"/>
        </pc:sldMkLst>
        <pc:spChg chg="add mod">
          <ac:chgData name="pantelis balaouras" userId="25e8755020fc1734" providerId="LiveId" clId="{2688A05B-B1D8-43C6-BA76-44AF5AAFE59B}" dt="2024-05-01T07:23:58.020" v="38"/>
          <ac:spMkLst>
            <pc:docMk/>
            <pc:sldMk cId="3787636042" sldId="453"/>
            <ac:spMk id="2" creationId="{02ABB0AF-04C8-0D67-33DB-F4ACF0332E5F}"/>
          </ac:spMkLst>
        </pc:spChg>
        <pc:spChg chg="del">
          <ac:chgData name="pantelis balaouras" userId="25e8755020fc1734" providerId="LiveId" clId="{2688A05B-B1D8-43C6-BA76-44AF5AAFE59B}" dt="2024-05-01T07:32:15.905" v="119" actId="478"/>
          <ac:spMkLst>
            <pc:docMk/>
            <pc:sldMk cId="3787636042" sldId="453"/>
            <ac:spMk id="3" creationId="{4973EF74-A4DF-A357-46C7-48C33131076D}"/>
          </ac:spMkLst>
        </pc:spChg>
        <pc:spChg chg="del">
          <ac:chgData name="pantelis balaouras" userId="25e8755020fc1734" providerId="LiveId" clId="{2688A05B-B1D8-43C6-BA76-44AF5AAFE59B}" dt="2024-05-01T07:23:57.346" v="37" actId="478"/>
          <ac:spMkLst>
            <pc:docMk/>
            <pc:sldMk cId="3787636042" sldId="453"/>
            <ac:spMk id="7" creationId="{C0DFA73F-FDC8-497A-8912-CA8C28C95043}"/>
          </ac:spMkLst>
        </pc:spChg>
      </pc:sldChg>
      <pc:sldChg chg="addSp delSp modSp mod">
        <pc:chgData name="pantelis balaouras" userId="25e8755020fc1734" providerId="LiveId" clId="{2688A05B-B1D8-43C6-BA76-44AF5AAFE59B}" dt="2024-05-01T07:31:40.451" v="107" actId="2711"/>
        <pc:sldMkLst>
          <pc:docMk/>
          <pc:sldMk cId="1497933260" sldId="454"/>
        </pc:sldMkLst>
        <pc:spChg chg="add mod">
          <ac:chgData name="pantelis balaouras" userId="25e8755020fc1734" providerId="LiveId" clId="{2688A05B-B1D8-43C6-BA76-44AF5AAFE59B}" dt="2024-05-01T07:23:41.633" v="32"/>
          <ac:spMkLst>
            <pc:docMk/>
            <pc:sldMk cId="1497933260" sldId="454"/>
            <ac:spMk id="2" creationId="{CD01589C-47E7-EE77-E690-38E9C64327AE}"/>
          </ac:spMkLst>
        </pc:spChg>
        <pc:spChg chg="del">
          <ac:chgData name="pantelis balaouras" userId="25e8755020fc1734" providerId="LiveId" clId="{2688A05B-B1D8-43C6-BA76-44AF5AAFE59B}" dt="2024-05-01T07:23:40.890" v="31" actId="478"/>
          <ac:spMkLst>
            <pc:docMk/>
            <pc:sldMk cId="1497933260" sldId="454"/>
            <ac:spMk id="7" creationId="{C0DFA73F-FDC8-497A-8912-CA8C28C95043}"/>
          </ac:spMkLst>
        </pc:spChg>
        <pc:spChg chg="mod">
          <ac:chgData name="pantelis balaouras" userId="25e8755020fc1734" providerId="LiveId" clId="{2688A05B-B1D8-43C6-BA76-44AF5AAFE59B}" dt="2024-05-01T07:31:40.451" v="107" actId="2711"/>
          <ac:spMkLst>
            <pc:docMk/>
            <pc:sldMk cId="1497933260" sldId="454"/>
            <ac:spMk id="13" creationId="{BCB5ECB9-24C3-878D-3B53-8BBC5E2C55EF}"/>
          </ac:spMkLst>
        </pc:spChg>
      </pc:sldChg>
      <pc:sldChg chg="addSp delSp modSp mod">
        <pc:chgData name="pantelis balaouras" userId="25e8755020fc1734" providerId="LiveId" clId="{2688A05B-B1D8-43C6-BA76-44AF5AAFE59B}" dt="2024-05-01T07:31:51.355" v="109" actId="113"/>
        <pc:sldMkLst>
          <pc:docMk/>
          <pc:sldMk cId="3958154482" sldId="455"/>
        </pc:sldMkLst>
        <pc:spChg chg="add mod">
          <ac:chgData name="pantelis balaouras" userId="25e8755020fc1734" providerId="LiveId" clId="{2688A05B-B1D8-43C6-BA76-44AF5AAFE59B}" dt="2024-05-01T07:23:46.381" v="34"/>
          <ac:spMkLst>
            <pc:docMk/>
            <pc:sldMk cId="3958154482" sldId="455"/>
            <ac:spMk id="3" creationId="{4783683D-4418-51FF-1ECD-4B9A1955F6D0}"/>
          </ac:spMkLst>
        </pc:spChg>
        <pc:spChg chg="mod">
          <ac:chgData name="pantelis balaouras" userId="25e8755020fc1734" providerId="LiveId" clId="{2688A05B-B1D8-43C6-BA76-44AF5AAFE59B}" dt="2024-05-01T07:31:51.355" v="109" actId="113"/>
          <ac:spMkLst>
            <pc:docMk/>
            <pc:sldMk cId="3958154482" sldId="455"/>
            <ac:spMk id="4" creationId="{BF0194DA-2D06-138D-EE80-07A6C7F655B3}"/>
          </ac:spMkLst>
        </pc:spChg>
        <pc:spChg chg="del">
          <ac:chgData name="pantelis balaouras" userId="25e8755020fc1734" providerId="LiveId" clId="{2688A05B-B1D8-43C6-BA76-44AF5AAFE59B}" dt="2024-05-01T07:23:45.653" v="33" actId="478"/>
          <ac:spMkLst>
            <pc:docMk/>
            <pc:sldMk cId="3958154482" sldId="455"/>
            <ac:spMk id="5" creationId="{C0DFA73F-FDC8-497A-8912-CA8C28C95043}"/>
          </ac:spMkLst>
        </pc:spChg>
      </pc:sldChg>
      <pc:sldChg chg="addSp delSp modSp mod">
        <pc:chgData name="pantelis balaouras" userId="25e8755020fc1734" providerId="LiveId" clId="{2688A05B-B1D8-43C6-BA76-44AF5AAFE59B}" dt="2024-05-01T07:32:30.181" v="120" actId="12"/>
        <pc:sldMkLst>
          <pc:docMk/>
          <pc:sldMk cId="86400734" sldId="456"/>
        </pc:sldMkLst>
        <pc:spChg chg="mod">
          <ac:chgData name="pantelis balaouras" userId="25e8755020fc1734" providerId="LiveId" clId="{2688A05B-B1D8-43C6-BA76-44AF5AAFE59B}" dt="2024-05-01T07:32:30.181" v="120" actId="12"/>
          <ac:spMkLst>
            <pc:docMk/>
            <pc:sldMk cId="86400734" sldId="456"/>
            <ac:spMk id="3" creationId="{00000000-0000-0000-0000-000000000000}"/>
          </ac:spMkLst>
        </pc:spChg>
        <pc:spChg chg="add mod">
          <ac:chgData name="pantelis balaouras" userId="25e8755020fc1734" providerId="LiveId" clId="{2688A05B-B1D8-43C6-BA76-44AF5AAFE59B}" dt="2024-05-01T07:24:02.424" v="40"/>
          <ac:spMkLst>
            <pc:docMk/>
            <pc:sldMk cId="86400734" sldId="456"/>
            <ac:spMk id="4" creationId="{3EAA9C86-830B-AD83-EE56-F30626CC1343}"/>
          </ac:spMkLst>
        </pc:spChg>
        <pc:spChg chg="del">
          <ac:chgData name="pantelis balaouras" userId="25e8755020fc1734" providerId="LiveId" clId="{2688A05B-B1D8-43C6-BA76-44AF5AAFE59B}" dt="2024-05-01T07:24:01.856" v="39" actId="478"/>
          <ac:spMkLst>
            <pc:docMk/>
            <pc:sldMk cId="86400734" sldId="456"/>
            <ac:spMk id="5" creationId="{C0DFA73F-FDC8-497A-8912-CA8C28C95043}"/>
          </ac:spMkLst>
        </pc:spChg>
      </pc:sldChg>
      <pc:sldChg chg="addSp delSp modSp mod">
        <pc:chgData name="pantelis balaouras" userId="25e8755020fc1734" providerId="LiveId" clId="{2688A05B-B1D8-43C6-BA76-44AF5AAFE59B}" dt="2024-05-01T07:23:36.338" v="30"/>
        <pc:sldMkLst>
          <pc:docMk/>
          <pc:sldMk cId="568782003" sldId="464"/>
        </pc:sldMkLst>
        <pc:spChg chg="add mod">
          <ac:chgData name="pantelis balaouras" userId="25e8755020fc1734" providerId="LiveId" clId="{2688A05B-B1D8-43C6-BA76-44AF5AAFE59B}" dt="2024-05-01T07:23:36.338" v="30"/>
          <ac:spMkLst>
            <pc:docMk/>
            <pc:sldMk cId="568782003" sldId="464"/>
            <ac:spMk id="2" creationId="{561E819C-25B4-E1B6-6AC4-162DEFC5092C}"/>
          </ac:spMkLst>
        </pc:spChg>
        <pc:spChg chg="del">
          <ac:chgData name="pantelis balaouras" userId="25e8755020fc1734" providerId="LiveId" clId="{2688A05B-B1D8-43C6-BA76-44AF5AAFE59B}" dt="2024-05-01T07:23:35.360" v="29" actId="478"/>
          <ac:spMkLst>
            <pc:docMk/>
            <pc:sldMk cId="568782003" sldId="464"/>
            <ac:spMk id="10" creationId="{C0DFA73F-FDC8-497A-8912-CA8C28C95043}"/>
          </ac:spMkLst>
        </pc:spChg>
      </pc:sldChg>
      <pc:sldChg chg="addSp delSp modSp mod">
        <pc:chgData name="pantelis balaouras" userId="25e8755020fc1734" providerId="LiveId" clId="{2688A05B-B1D8-43C6-BA76-44AF5AAFE59B}" dt="2024-05-01T07:29:30.294" v="91" actId="113"/>
        <pc:sldMkLst>
          <pc:docMk/>
          <pc:sldMk cId="204326213" sldId="465"/>
        </pc:sldMkLst>
        <pc:spChg chg="add mod">
          <ac:chgData name="pantelis balaouras" userId="25e8755020fc1734" providerId="LiveId" clId="{2688A05B-B1D8-43C6-BA76-44AF5AAFE59B}" dt="2024-05-01T07:23:13.435" v="23"/>
          <ac:spMkLst>
            <pc:docMk/>
            <pc:sldMk cId="204326213" sldId="465"/>
            <ac:spMk id="2" creationId="{61DE6844-0663-4F43-A1EA-2E0BD6449068}"/>
          </ac:spMkLst>
        </pc:spChg>
        <pc:spChg chg="mod">
          <ac:chgData name="pantelis balaouras" userId="25e8755020fc1734" providerId="LiveId" clId="{2688A05B-B1D8-43C6-BA76-44AF5AAFE59B}" dt="2024-05-01T07:29:30.294" v="91" actId="113"/>
          <ac:spMkLst>
            <pc:docMk/>
            <pc:sldMk cId="204326213" sldId="465"/>
            <ac:spMk id="6" creationId="{13725DC3-E1D4-4E92-AF5A-F0DED3AA5B9A}"/>
          </ac:spMkLst>
        </pc:spChg>
        <pc:spChg chg="del">
          <ac:chgData name="pantelis balaouras" userId="25e8755020fc1734" providerId="LiveId" clId="{2688A05B-B1D8-43C6-BA76-44AF5AAFE59B}" dt="2024-05-01T07:23:12.894" v="22" actId="478"/>
          <ac:spMkLst>
            <pc:docMk/>
            <pc:sldMk cId="204326213" sldId="465"/>
            <ac:spMk id="10" creationId="{C0DFA73F-FDC8-497A-8912-CA8C28C95043}"/>
          </ac:spMkLst>
        </pc:spChg>
      </pc:sldChg>
      <pc:sldChg chg="modSp mod">
        <pc:chgData name="pantelis balaouras" userId="25e8755020fc1734" providerId="LiveId" clId="{2688A05B-B1D8-43C6-BA76-44AF5AAFE59B}" dt="2024-05-01T07:48:14.067" v="286" actId="1076"/>
        <pc:sldMkLst>
          <pc:docMk/>
          <pc:sldMk cId="4036588873" sldId="467"/>
        </pc:sldMkLst>
        <pc:spChg chg="mod">
          <ac:chgData name="pantelis balaouras" userId="25e8755020fc1734" providerId="LiveId" clId="{2688A05B-B1D8-43C6-BA76-44AF5AAFE59B}" dt="2024-05-01T07:35:44.076" v="148" actId="20577"/>
          <ac:spMkLst>
            <pc:docMk/>
            <pc:sldMk cId="4036588873" sldId="467"/>
            <ac:spMk id="10" creationId="{C0DFA73F-FDC8-497A-8912-CA8C28C95043}"/>
          </ac:spMkLst>
        </pc:spChg>
        <pc:picChg chg="mod">
          <ac:chgData name="pantelis balaouras" userId="25e8755020fc1734" providerId="LiveId" clId="{2688A05B-B1D8-43C6-BA76-44AF5AAFE59B}" dt="2024-05-01T07:48:14.067" v="286" actId="1076"/>
          <ac:picMkLst>
            <pc:docMk/>
            <pc:sldMk cId="4036588873" sldId="467"/>
            <ac:picMk id="1028" creationId="{0ACC919F-E87F-AEF3-6E36-3A62A18F5551}"/>
          </ac:picMkLst>
        </pc:picChg>
      </pc:sldChg>
      <pc:sldChg chg="modSp mod">
        <pc:chgData name="pantelis balaouras" userId="25e8755020fc1734" providerId="LiveId" clId="{2688A05B-B1D8-43C6-BA76-44AF5AAFE59B}" dt="2024-05-01T07:35:50.268" v="150" actId="20577"/>
        <pc:sldMkLst>
          <pc:docMk/>
          <pc:sldMk cId="1910925559" sldId="468"/>
        </pc:sldMkLst>
        <pc:spChg chg="mod">
          <ac:chgData name="pantelis balaouras" userId="25e8755020fc1734" providerId="LiveId" clId="{2688A05B-B1D8-43C6-BA76-44AF5AAFE59B}" dt="2024-05-01T07:33:26.343" v="128" actId="27636"/>
          <ac:spMkLst>
            <pc:docMk/>
            <pc:sldMk cId="1910925559" sldId="468"/>
            <ac:spMk id="6" creationId="{13725DC3-E1D4-4E92-AF5A-F0DED3AA5B9A}"/>
          </ac:spMkLst>
        </pc:spChg>
        <pc:spChg chg="mod">
          <ac:chgData name="pantelis balaouras" userId="25e8755020fc1734" providerId="LiveId" clId="{2688A05B-B1D8-43C6-BA76-44AF5AAFE59B}" dt="2024-05-01T07:35:50.268" v="150" actId="20577"/>
          <ac:spMkLst>
            <pc:docMk/>
            <pc:sldMk cId="1910925559" sldId="468"/>
            <ac:spMk id="10" creationId="{C0DFA73F-FDC8-497A-8912-CA8C28C95043}"/>
          </ac:spMkLst>
        </pc:spChg>
      </pc:sldChg>
      <pc:sldChg chg="modSp mod">
        <pc:chgData name="pantelis balaouras" userId="25e8755020fc1734" providerId="LiveId" clId="{2688A05B-B1D8-43C6-BA76-44AF5AAFE59B}" dt="2024-05-01T07:36:01.145" v="154" actId="20577"/>
        <pc:sldMkLst>
          <pc:docMk/>
          <pc:sldMk cId="934731625" sldId="471"/>
        </pc:sldMkLst>
        <pc:spChg chg="mod">
          <ac:chgData name="pantelis balaouras" userId="25e8755020fc1734" providerId="LiveId" clId="{2688A05B-B1D8-43C6-BA76-44AF5AAFE59B}" dt="2024-05-01T07:34:37.918" v="138" actId="255"/>
          <ac:spMkLst>
            <pc:docMk/>
            <pc:sldMk cId="934731625" sldId="471"/>
            <ac:spMk id="7" creationId="{3CF7AB12-7932-B427-6DCB-4E29E76F2A28}"/>
          </ac:spMkLst>
        </pc:spChg>
        <pc:spChg chg="mod">
          <ac:chgData name="pantelis balaouras" userId="25e8755020fc1734" providerId="LiveId" clId="{2688A05B-B1D8-43C6-BA76-44AF5AAFE59B}" dt="2024-05-01T07:36:01.145" v="154" actId="20577"/>
          <ac:spMkLst>
            <pc:docMk/>
            <pc:sldMk cId="934731625" sldId="471"/>
            <ac:spMk id="10" creationId="{C0DFA73F-FDC8-497A-8912-CA8C28C95043}"/>
          </ac:spMkLst>
        </pc:spChg>
      </pc:sldChg>
      <pc:sldChg chg="modSp mod">
        <pc:chgData name="pantelis balaouras" userId="25e8755020fc1734" providerId="LiveId" clId="{2688A05B-B1D8-43C6-BA76-44AF5AAFE59B}" dt="2024-05-01T07:47:52.108" v="285" actId="14100"/>
        <pc:sldMkLst>
          <pc:docMk/>
          <pc:sldMk cId="763529230" sldId="476"/>
        </pc:sldMkLst>
        <pc:spChg chg="mod">
          <ac:chgData name="pantelis balaouras" userId="25e8755020fc1734" providerId="LiveId" clId="{2688A05B-B1D8-43C6-BA76-44AF5AAFE59B}" dt="2024-05-01T07:47:52.108" v="285" actId="14100"/>
          <ac:spMkLst>
            <pc:docMk/>
            <pc:sldMk cId="763529230" sldId="476"/>
            <ac:spMk id="6" creationId="{13725DC3-E1D4-4E92-AF5A-F0DED3AA5B9A}"/>
          </ac:spMkLst>
        </pc:spChg>
        <pc:spChg chg="mod">
          <ac:chgData name="pantelis balaouras" userId="25e8755020fc1734" providerId="LiveId" clId="{2688A05B-B1D8-43C6-BA76-44AF5AAFE59B}" dt="2024-05-01T07:36:08.334" v="156" actId="20577"/>
          <ac:spMkLst>
            <pc:docMk/>
            <pc:sldMk cId="763529230" sldId="476"/>
            <ac:spMk id="10" creationId="{C0DFA73F-FDC8-497A-8912-CA8C28C95043}"/>
          </ac:spMkLst>
        </pc:spChg>
      </pc:sldChg>
      <pc:sldChg chg="modSp mod">
        <pc:chgData name="pantelis balaouras" userId="25e8755020fc1734" providerId="LiveId" clId="{2688A05B-B1D8-43C6-BA76-44AF5AAFE59B}" dt="2024-05-01T07:36:39.964" v="161" actId="14100"/>
        <pc:sldMkLst>
          <pc:docMk/>
          <pc:sldMk cId="319678960" sldId="487"/>
        </pc:sldMkLst>
        <pc:spChg chg="mod">
          <ac:chgData name="pantelis balaouras" userId="25e8755020fc1734" providerId="LiveId" clId="{2688A05B-B1D8-43C6-BA76-44AF5AAFE59B}" dt="2024-05-01T07:36:39.964" v="161" actId="14100"/>
          <ac:spMkLst>
            <pc:docMk/>
            <pc:sldMk cId="319678960" sldId="487"/>
            <ac:spMk id="10" creationId="{C0DFA73F-FDC8-497A-8912-CA8C28C95043}"/>
          </ac:spMkLst>
        </pc:spChg>
      </pc:sldChg>
      <pc:sldChg chg="addSp delSp modSp del mod">
        <pc:chgData name="pantelis balaouras" userId="25e8755020fc1734" providerId="LiveId" clId="{2688A05B-B1D8-43C6-BA76-44AF5AAFE59B}" dt="2024-05-01T07:46:57.425" v="275" actId="47"/>
        <pc:sldMkLst>
          <pc:docMk/>
          <pc:sldMk cId="173244390" sldId="491"/>
        </pc:sldMkLst>
        <pc:spChg chg="add mod">
          <ac:chgData name="pantelis balaouras" userId="25e8755020fc1734" providerId="LiveId" clId="{2688A05B-B1D8-43C6-BA76-44AF5AAFE59B}" dt="2024-05-01T07:36:46.921" v="163"/>
          <ac:spMkLst>
            <pc:docMk/>
            <pc:sldMk cId="173244390" sldId="491"/>
            <ac:spMk id="2" creationId="{6AD096C6-F330-F687-12D4-D0FABE158421}"/>
          </ac:spMkLst>
        </pc:spChg>
        <pc:spChg chg="mod">
          <ac:chgData name="pantelis balaouras" userId="25e8755020fc1734" providerId="LiveId" clId="{2688A05B-B1D8-43C6-BA76-44AF5AAFE59B}" dt="2024-05-01T07:45:42.776" v="262" actId="6549"/>
          <ac:spMkLst>
            <pc:docMk/>
            <pc:sldMk cId="173244390" sldId="491"/>
            <ac:spMk id="6" creationId="{13725DC3-E1D4-4E92-AF5A-F0DED3AA5B9A}"/>
          </ac:spMkLst>
        </pc:spChg>
        <pc:spChg chg="del">
          <ac:chgData name="pantelis balaouras" userId="25e8755020fc1734" providerId="LiveId" clId="{2688A05B-B1D8-43C6-BA76-44AF5AAFE59B}" dt="2024-05-01T07:36:46.254" v="162" actId="478"/>
          <ac:spMkLst>
            <pc:docMk/>
            <pc:sldMk cId="173244390" sldId="491"/>
            <ac:spMk id="10" creationId="{C0DFA73F-FDC8-497A-8912-CA8C28C95043}"/>
          </ac:spMkLst>
        </pc:spChg>
      </pc:sldChg>
      <pc:sldChg chg="addSp delSp modSp del mod">
        <pc:chgData name="pantelis balaouras" userId="25e8755020fc1734" providerId="LiveId" clId="{2688A05B-B1D8-43C6-BA76-44AF5AAFE59B}" dt="2024-05-01T07:45:21.558" v="258" actId="47"/>
        <pc:sldMkLst>
          <pc:docMk/>
          <pc:sldMk cId="2443163928" sldId="492"/>
        </pc:sldMkLst>
        <pc:spChg chg="add mod">
          <ac:chgData name="pantelis balaouras" userId="25e8755020fc1734" providerId="LiveId" clId="{2688A05B-B1D8-43C6-BA76-44AF5AAFE59B}" dt="2024-05-01T07:36:52.134" v="165"/>
          <ac:spMkLst>
            <pc:docMk/>
            <pc:sldMk cId="2443163928" sldId="492"/>
            <ac:spMk id="2" creationId="{0B7F1451-CD2F-AFF8-F4BF-5C68AED9965B}"/>
          </ac:spMkLst>
        </pc:spChg>
        <pc:spChg chg="mod">
          <ac:chgData name="pantelis balaouras" userId="25e8755020fc1734" providerId="LiveId" clId="{2688A05B-B1D8-43C6-BA76-44AF5AAFE59B}" dt="2024-05-01T07:44:30.680" v="251" actId="108"/>
          <ac:spMkLst>
            <pc:docMk/>
            <pc:sldMk cId="2443163928" sldId="492"/>
            <ac:spMk id="6" creationId="{13725DC3-E1D4-4E92-AF5A-F0DED3AA5B9A}"/>
          </ac:spMkLst>
        </pc:spChg>
        <pc:spChg chg="del">
          <ac:chgData name="pantelis balaouras" userId="25e8755020fc1734" providerId="LiveId" clId="{2688A05B-B1D8-43C6-BA76-44AF5AAFE59B}" dt="2024-05-01T07:36:51.453" v="164" actId="478"/>
          <ac:spMkLst>
            <pc:docMk/>
            <pc:sldMk cId="2443163928" sldId="492"/>
            <ac:spMk id="10" creationId="{C0DFA73F-FDC8-497A-8912-CA8C28C95043}"/>
          </ac:spMkLst>
        </pc:spChg>
      </pc:sldChg>
      <pc:sldChg chg="addSp delSp modSp del mod">
        <pc:chgData name="pantelis balaouras" userId="25e8755020fc1734" providerId="LiveId" clId="{2688A05B-B1D8-43C6-BA76-44AF5AAFE59B}" dt="2024-05-01T07:44:14.475" v="250" actId="47"/>
        <pc:sldMkLst>
          <pc:docMk/>
          <pc:sldMk cId="547810419" sldId="493"/>
        </pc:sldMkLst>
        <pc:spChg chg="add mod">
          <ac:chgData name="pantelis balaouras" userId="25e8755020fc1734" providerId="LiveId" clId="{2688A05B-B1D8-43C6-BA76-44AF5AAFE59B}" dt="2024-05-01T07:43:36.053" v="243" actId="1076"/>
          <ac:spMkLst>
            <pc:docMk/>
            <pc:sldMk cId="547810419" sldId="493"/>
            <ac:spMk id="2" creationId="{26609B97-FE72-05B6-8B12-7C05C9139CFF}"/>
          </ac:spMkLst>
        </pc:spChg>
        <pc:spChg chg="mod">
          <ac:chgData name="pantelis balaouras" userId="25e8755020fc1734" providerId="LiveId" clId="{2688A05B-B1D8-43C6-BA76-44AF5AAFE59B}" dt="2024-05-01T07:43:00.244" v="236" actId="12"/>
          <ac:spMkLst>
            <pc:docMk/>
            <pc:sldMk cId="547810419" sldId="493"/>
            <ac:spMk id="6" creationId="{13725DC3-E1D4-4E92-AF5A-F0DED3AA5B9A}"/>
          </ac:spMkLst>
        </pc:spChg>
        <pc:spChg chg="del mod">
          <ac:chgData name="pantelis balaouras" userId="25e8755020fc1734" providerId="LiveId" clId="{2688A05B-B1D8-43C6-BA76-44AF5AAFE59B}" dt="2024-05-01T07:36:55.372" v="167" actId="478"/>
          <ac:spMkLst>
            <pc:docMk/>
            <pc:sldMk cId="547810419" sldId="493"/>
            <ac:spMk id="10" creationId="{C0DFA73F-FDC8-497A-8912-CA8C28C95043}"/>
          </ac:spMkLst>
        </pc:spChg>
      </pc:sldChg>
      <pc:sldChg chg="addSp delSp modSp mod">
        <pc:chgData name="pantelis balaouras" userId="25e8755020fc1734" providerId="LiveId" clId="{2688A05B-B1D8-43C6-BA76-44AF5AAFE59B}" dt="2024-05-01T07:37:04.423" v="171" actId="478"/>
        <pc:sldMkLst>
          <pc:docMk/>
          <pc:sldMk cId="3206083900" sldId="523"/>
        </pc:sldMkLst>
        <pc:spChg chg="add mod">
          <ac:chgData name="pantelis balaouras" userId="25e8755020fc1734" providerId="LiveId" clId="{2688A05B-B1D8-43C6-BA76-44AF5AAFE59B}" dt="2024-05-01T07:37:00.823" v="170"/>
          <ac:spMkLst>
            <pc:docMk/>
            <pc:sldMk cId="3206083900" sldId="523"/>
            <ac:spMk id="2" creationId="{20A7D93B-0CBC-127F-7FDD-5096E8629003}"/>
          </ac:spMkLst>
        </pc:spChg>
        <pc:spChg chg="del">
          <ac:chgData name="pantelis balaouras" userId="25e8755020fc1734" providerId="LiveId" clId="{2688A05B-B1D8-43C6-BA76-44AF5AAFE59B}" dt="2024-05-01T07:37:04.423" v="171" actId="478"/>
          <ac:spMkLst>
            <pc:docMk/>
            <pc:sldMk cId="3206083900" sldId="523"/>
            <ac:spMk id="4" creationId="{3D35D70E-9FB0-3445-25EA-098D251AD519}"/>
          </ac:spMkLst>
        </pc:spChg>
        <pc:spChg chg="del">
          <ac:chgData name="pantelis balaouras" userId="25e8755020fc1734" providerId="LiveId" clId="{2688A05B-B1D8-43C6-BA76-44AF5AAFE59B}" dt="2024-05-01T07:37:00.055" v="169" actId="478"/>
          <ac:spMkLst>
            <pc:docMk/>
            <pc:sldMk cId="3206083900" sldId="523"/>
            <ac:spMk id="10" creationId="{C0DFA73F-FDC8-497A-8912-CA8C28C95043}"/>
          </ac:spMkLst>
        </pc:spChg>
      </pc:sldChg>
      <pc:sldChg chg="modSp mod">
        <pc:chgData name="pantelis balaouras" userId="25e8755020fc1734" providerId="LiveId" clId="{2688A05B-B1D8-43C6-BA76-44AF5AAFE59B}" dt="2024-05-01T07:40:34.504" v="214" actId="6549"/>
        <pc:sldMkLst>
          <pc:docMk/>
          <pc:sldMk cId="886959175" sldId="524"/>
        </pc:sldMkLst>
        <pc:spChg chg="mod">
          <ac:chgData name="pantelis balaouras" userId="25e8755020fc1734" providerId="LiveId" clId="{2688A05B-B1D8-43C6-BA76-44AF5AAFE59B}" dt="2024-05-01T07:40:34.504" v="214" actId="6549"/>
          <ac:spMkLst>
            <pc:docMk/>
            <pc:sldMk cId="886959175" sldId="524"/>
            <ac:spMk id="4" creationId="{E47D0821-8573-4002-9B33-F43C68A1D403}"/>
          </ac:spMkLst>
        </pc:spChg>
      </pc:sldChg>
      <pc:sldChg chg="modSp mod">
        <pc:chgData name="pantelis balaouras" userId="25e8755020fc1734" providerId="LiveId" clId="{2688A05B-B1D8-43C6-BA76-44AF5AAFE59B}" dt="2024-05-01T07:40:48.075" v="219" actId="14100"/>
        <pc:sldMkLst>
          <pc:docMk/>
          <pc:sldMk cId="422675489" sldId="532"/>
        </pc:sldMkLst>
        <pc:spChg chg="mod">
          <ac:chgData name="pantelis balaouras" userId="25e8755020fc1734" providerId="LiveId" clId="{2688A05B-B1D8-43C6-BA76-44AF5AAFE59B}" dt="2024-05-01T07:40:48.075" v="219" actId="14100"/>
          <ac:spMkLst>
            <pc:docMk/>
            <pc:sldMk cId="422675489" sldId="532"/>
            <ac:spMk id="9" creationId="{C0DFA73F-FDC8-497A-8912-CA8C28C95043}"/>
          </ac:spMkLst>
        </pc:spChg>
      </pc:sldChg>
      <pc:sldChg chg="addSp delSp modSp mod">
        <pc:chgData name="pantelis balaouras" userId="25e8755020fc1734" providerId="LiveId" clId="{2688A05B-B1D8-43C6-BA76-44AF5AAFE59B}" dt="2024-05-01T07:40:57.620" v="221"/>
        <pc:sldMkLst>
          <pc:docMk/>
          <pc:sldMk cId="261648677" sldId="533"/>
        </pc:sldMkLst>
        <pc:spChg chg="del">
          <ac:chgData name="pantelis balaouras" userId="25e8755020fc1734" providerId="LiveId" clId="{2688A05B-B1D8-43C6-BA76-44AF5AAFE59B}" dt="2024-05-01T07:40:56.846" v="220" actId="478"/>
          <ac:spMkLst>
            <pc:docMk/>
            <pc:sldMk cId="261648677" sldId="533"/>
            <ac:spMk id="3" creationId="{A7ED8D49-72C4-E831-68D9-2D88437D4616}"/>
          </ac:spMkLst>
        </pc:spChg>
        <pc:spChg chg="add mod">
          <ac:chgData name="pantelis balaouras" userId="25e8755020fc1734" providerId="LiveId" clId="{2688A05B-B1D8-43C6-BA76-44AF5AAFE59B}" dt="2024-05-01T07:40:57.620" v="221"/>
          <ac:spMkLst>
            <pc:docMk/>
            <pc:sldMk cId="261648677" sldId="533"/>
            <ac:spMk id="4" creationId="{53AF2B2D-73C1-D5CE-6462-92DE2945F9A4}"/>
          </ac:spMkLst>
        </pc:spChg>
      </pc:sldChg>
      <pc:sldChg chg="addSp delSp modSp mod">
        <pc:chgData name="pantelis balaouras" userId="25e8755020fc1734" providerId="LiveId" clId="{2688A05B-B1D8-43C6-BA76-44AF5AAFE59B}" dt="2024-05-01T07:41:02.331" v="223"/>
        <pc:sldMkLst>
          <pc:docMk/>
          <pc:sldMk cId="2113356342" sldId="534"/>
        </pc:sldMkLst>
        <pc:spChg chg="del">
          <ac:chgData name="pantelis balaouras" userId="25e8755020fc1734" providerId="LiveId" clId="{2688A05B-B1D8-43C6-BA76-44AF5AAFE59B}" dt="2024-05-01T07:41:01.667" v="222" actId="478"/>
          <ac:spMkLst>
            <pc:docMk/>
            <pc:sldMk cId="2113356342" sldId="534"/>
            <ac:spMk id="3" creationId="{4CE7F0E6-16EB-88E3-8E73-A465E6FE9C93}"/>
          </ac:spMkLst>
        </pc:spChg>
        <pc:spChg chg="add mod">
          <ac:chgData name="pantelis balaouras" userId="25e8755020fc1734" providerId="LiveId" clId="{2688A05B-B1D8-43C6-BA76-44AF5AAFE59B}" dt="2024-05-01T07:41:02.331" v="223"/>
          <ac:spMkLst>
            <pc:docMk/>
            <pc:sldMk cId="2113356342" sldId="534"/>
            <ac:spMk id="4" creationId="{242332C2-804A-F404-B6C3-A5A9AFB8CFB1}"/>
          </ac:spMkLst>
        </pc:spChg>
      </pc:sldChg>
      <pc:sldChg chg="modSp mod">
        <pc:chgData name="pantelis balaouras" userId="25e8755020fc1734" providerId="LiveId" clId="{2688A05B-B1D8-43C6-BA76-44AF5AAFE59B}" dt="2024-05-01T07:42:36.850" v="233" actId="20577"/>
        <pc:sldMkLst>
          <pc:docMk/>
          <pc:sldMk cId="358170688" sldId="536"/>
        </pc:sldMkLst>
        <pc:spChg chg="mod">
          <ac:chgData name="pantelis balaouras" userId="25e8755020fc1734" providerId="LiveId" clId="{2688A05B-B1D8-43C6-BA76-44AF5AAFE59B}" dt="2024-05-01T07:42:36.850" v="233" actId="20577"/>
          <ac:spMkLst>
            <pc:docMk/>
            <pc:sldMk cId="358170688" sldId="536"/>
            <ac:spMk id="4" creationId="{E47D0821-8573-4002-9B33-F43C68A1D403}"/>
          </ac:spMkLst>
        </pc:spChg>
      </pc:sldChg>
      <pc:sldChg chg="delSp modSp mod">
        <pc:chgData name="pantelis balaouras" userId="25e8755020fc1734" providerId="LiveId" clId="{2688A05B-B1D8-43C6-BA76-44AF5AAFE59B}" dt="2024-05-01T07:42:27.971" v="231" actId="14100"/>
        <pc:sldMkLst>
          <pc:docMk/>
          <pc:sldMk cId="1722655046" sldId="537"/>
        </pc:sldMkLst>
        <pc:spChg chg="del">
          <ac:chgData name="pantelis balaouras" userId="25e8755020fc1734" providerId="LiveId" clId="{2688A05B-B1D8-43C6-BA76-44AF5AAFE59B}" dt="2024-05-01T07:37:21.535" v="175" actId="478"/>
          <ac:spMkLst>
            <pc:docMk/>
            <pc:sldMk cId="1722655046" sldId="537"/>
            <ac:spMk id="4" creationId="{C070F4CF-038C-A3F3-2128-EA1958E3E8CE}"/>
          </ac:spMkLst>
        </pc:spChg>
        <pc:spChg chg="mod">
          <ac:chgData name="pantelis balaouras" userId="25e8755020fc1734" providerId="LiveId" clId="{2688A05B-B1D8-43C6-BA76-44AF5AAFE59B}" dt="2024-05-01T07:37:17.194" v="174" actId="14100"/>
          <ac:spMkLst>
            <pc:docMk/>
            <pc:sldMk cId="1722655046" sldId="537"/>
            <ac:spMk id="10" creationId="{C0DFA73F-FDC8-497A-8912-CA8C28C95043}"/>
          </ac:spMkLst>
        </pc:spChg>
        <pc:picChg chg="mod">
          <ac:chgData name="pantelis balaouras" userId="25e8755020fc1734" providerId="LiveId" clId="{2688A05B-B1D8-43C6-BA76-44AF5AAFE59B}" dt="2024-05-01T07:42:27.971" v="231" actId="14100"/>
          <ac:picMkLst>
            <pc:docMk/>
            <pc:sldMk cId="1722655046" sldId="537"/>
            <ac:picMk id="7" creationId="{07D4BC24-1C9D-E2D8-ED6B-B66F39B6FDCC}"/>
          </ac:picMkLst>
        </pc:picChg>
      </pc:sldChg>
      <pc:sldChg chg="addSp delSp modSp mod">
        <pc:chgData name="pantelis balaouras" userId="25e8755020fc1734" providerId="LiveId" clId="{2688A05B-B1D8-43C6-BA76-44AF5AAFE59B}" dt="2024-05-01T07:42:18.604" v="229" actId="14100"/>
        <pc:sldMkLst>
          <pc:docMk/>
          <pc:sldMk cId="1662365341" sldId="538"/>
        </pc:sldMkLst>
        <pc:spChg chg="add mod">
          <ac:chgData name="pantelis balaouras" userId="25e8755020fc1734" providerId="LiveId" clId="{2688A05B-B1D8-43C6-BA76-44AF5AAFE59B}" dt="2024-05-01T07:37:36.072" v="179"/>
          <ac:spMkLst>
            <pc:docMk/>
            <pc:sldMk cId="1662365341" sldId="538"/>
            <ac:spMk id="2" creationId="{1613E8D9-E05F-FBC4-17FE-6E740818100D}"/>
          </ac:spMkLst>
        </pc:spChg>
        <pc:spChg chg="del">
          <ac:chgData name="pantelis balaouras" userId="25e8755020fc1734" providerId="LiveId" clId="{2688A05B-B1D8-43C6-BA76-44AF5AAFE59B}" dt="2024-05-01T07:37:35.377" v="178" actId="478"/>
          <ac:spMkLst>
            <pc:docMk/>
            <pc:sldMk cId="1662365341" sldId="538"/>
            <ac:spMk id="12" creationId="{BADF46FB-CE61-6B10-F015-78755719F5EF}"/>
          </ac:spMkLst>
        </pc:spChg>
        <pc:picChg chg="mod">
          <ac:chgData name="pantelis balaouras" userId="25e8755020fc1734" providerId="LiveId" clId="{2688A05B-B1D8-43C6-BA76-44AF5AAFE59B}" dt="2024-05-01T07:42:18.604" v="229" actId="14100"/>
          <ac:picMkLst>
            <pc:docMk/>
            <pc:sldMk cId="1662365341" sldId="538"/>
            <ac:picMk id="10" creationId="{9B85E0A3-D648-617F-78EB-F1D8349B83A9}"/>
          </ac:picMkLst>
        </pc:picChg>
      </pc:sldChg>
      <pc:sldChg chg="addSp delSp modSp mod">
        <pc:chgData name="pantelis balaouras" userId="25e8755020fc1734" providerId="LiveId" clId="{2688A05B-B1D8-43C6-BA76-44AF5AAFE59B}" dt="2024-05-01T07:40:06.427" v="208"/>
        <pc:sldMkLst>
          <pc:docMk/>
          <pc:sldMk cId="2236915416" sldId="539"/>
        </pc:sldMkLst>
        <pc:spChg chg="add del mod">
          <ac:chgData name="pantelis balaouras" userId="25e8755020fc1734" providerId="LiveId" clId="{2688A05B-B1D8-43C6-BA76-44AF5AAFE59B}" dt="2024-05-01T07:40:05.741" v="207" actId="478"/>
          <ac:spMkLst>
            <pc:docMk/>
            <pc:sldMk cId="2236915416" sldId="539"/>
            <ac:spMk id="3" creationId="{248495E1-4069-4700-29A1-9DCF58FF9E63}"/>
          </ac:spMkLst>
        </pc:spChg>
        <pc:spChg chg="add mod">
          <ac:chgData name="pantelis balaouras" userId="25e8755020fc1734" providerId="LiveId" clId="{2688A05B-B1D8-43C6-BA76-44AF5AAFE59B}" dt="2024-05-01T07:40:06.427" v="208"/>
          <ac:spMkLst>
            <pc:docMk/>
            <pc:sldMk cId="2236915416" sldId="539"/>
            <ac:spMk id="4" creationId="{48B5BD27-BEC7-9AFF-C77E-DCAB532AC5D7}"/>
          </ac:spMkLst>
        </pc:spChg>
        <pc:spChg chg="del">
          <ac:chgData name="pantelis balaouras" userId="25e8755020fc1734" providerId="LiveId" clId="{2688A05B-B1D8-43C6-BA76-44AF5AAFE59B}" dt="2024-05-01T07:38:03.799" v="186" actId="478"/>
          <ac:spMkLst>
            <pc:docMk/>
            <pc:sldMk cId="2236915416" sldId="539"/>
            <ac:spMk id="9" creationId="{C0DFA73F-FDC8-497A-8912-CA8C28C95043}"/>
          </ac:spMkLst>
        </pc:spChg>
      </pc:sldChg>
      <pc:sldChg chg="addSp delSp modSp mod">
        <pc:chgData name="pantelis balaouras" userId="25e8755020fc1734" providerId="LiveId" clId="{2688A05B-B1D8-43C6-BA76-44AF5AAFE59B}" dt="2024-05-01T07:40:11.258" v="210"/>
        <pc:sldMkLst>
          <pc:docMk/>
          <pc:sldMk cId="2008971636" sldId="540"/>
        </pc:sldMkLst>
        <pc:spChg chg="add del mod">
          <ac:chgData name="pantelis balaouras" userId="25e8755020fc1734" providerId="LiveId" clId="{2688A05B-B1D8-43C6-BA76-44AF5AAFE59B}" dt="2024-05-01T07:40:10.638" v="209" actId="478"/>
          <ac:spMkLst>
            <pc:docMk/>
            <pc:sldMk cId="2008971636" sldId="540"/>
            <ac:spMk id="3" creationId="{94C6E439-3AED-4EC9-1F32-EB24B7299C33}"/>
          </ac:spMkLst>
        </pc:spChg>
        <pc:spChg chg="add mod">
          <ac:chgData name="pantelis balaouras" userId="25e8755020fc1734" providerId="LiveId" clId="{2688A05B-B1D8-43C6-BA76-44AF5AAFE59B}" dt="2024-05-01T07:40:11.258" v="210"/>
          <ac:spMkLst>
            <pc:docMk/>
            <pc:sldMk cId="2008971636" sldId="540"/>
            <ac:spMk id="4" creationId="{15777FA4-32DC-4472-F9AC-FBE6925353D7}"/>
          </ac:spMkLst>
        </pc:spChg>
        <pc:spChg chg="del mod">
          <ac:chgData name="pantelis balaouras" userId="25e8755020fc1734" providerId="LiveId" clId="{2688A05B-B1D8-43C6-BA76-44AF5AAFE59B}" dt="2024-05-01T07:38:07.734" v="189" actId="478"/>
          <ac:spMkLst>
            <pc:docMk/>
            <pc:sldMk cId="2008971636" sldId="540"/>
            <ac:spMk id="9" creationId="{C0DFA73F-FDC8-497A-8912-CA8C28C95043}"/>
          </ac:spMkLst>
        </pc:spChg>
      </pc:sldChg>
      <pc:sldChg chg="addSp delSp modSp mod">
        <pc:chgData name="pantelis balaouras" userId="25e8755020fc1734" providerId="LiveId" clId="{2688A05B-B1D8-43C6-BA76-44AF5AAFE59B}" dt="2024-05-01T07:28:37.676" v="82" actId="1076"/>
        <pc:sldMkLst>
          <pc:docMk/>
          <pc:sldMk cId="2841568079" sldId="541"/>
        </pc:sldMkLst>
        <pc:spChg chg="add mod">
          <ac:chgData name="pantelis balaouras" userId="25e8755020fc1734" providerId="LiveId" clId="{2688A05B-B1D8-43C6-BA76-44AF5AAFE59B}" dt="2024-05-01T07:23:02.653" v="20"/>
          <ac:spMkLst>
            <pc:docMk/>
            <pc:sldMk cId="2841568079" sldId="541"/>
            <ac:spMk id="2" creationId="{2A0BD33B-E049-1307-8EB6-8C99985D4AD7}"/>
          </ac:spMkLst>
        </pc:spChg>
        <pc:spChg chg="del">
          <ac:chgData name="pantelis balaouras" userId="25e8755020fc1734" providerId="LiveId" clId="{2688A05B-B1D8-43C6-BA76-44AF5AAFE59B}" dt="2024-05-01T07:23:01.733" v="19" actId="478"/>
          <ac:spMkLst>
            <pc:docMk/>
            <pc:sldMk cId="2841568079" sldId="541"/>
            <ac:spMk id="10" creationId="{C0DFA73F-FDC8-497A-8912-CA8C28C95043}"/>
          </ac:spMkLst>
        </pc:spChg>
        <pc:spChg chg="mod">
          <ac:chgData name="pantelis balaouras" userId="25e8755020fc1734" providerId="LiveId" clId="{2688A05B-B1D8-43C6-BA76-44AF5AAFE59B}" dt="2024-05-01T07:26:15.511" v="61" actId="14100"/>
          <ac:spMkLst>
            <pc:docMk/>
            <pc:sldMk cId="2841568079" sldId="541"/>
            <ac:spMk id="14" creationId="{88BD14C6-4881-166D-DF25-4FB2C4A77EBD}"/>
          </ac:spMkLst>
        </pc:spChg>
        <pc:spChg chg="mod">
          <ac:chgData name="pantelis balaouras" userId="25e8755020fc1734" providerId="LiveId" clId="{2688A05B-B1D8-43C6-BA76-44AF5AAFE59B}" dt="2024-05-01T07:26:27.383" v="64" actId="1076"/>
          <ac:spMkLst>
            <pc:docMk/>
            <pc:sldMk cId="2841568079" sldId="541"/>
            <ac:spMk id="15" creationId="{6381F598-7858-7B6F-0C68-EBED09971295}"/>
          </ac:spMkLst>
        </pc:spChg>
        <pc:spChg chg="mod">
          <ac:chgData name="pantelis balaouras" userId="25e8755020fc1734" providerId="LiveId" clId="{2688A05B-B1D8-43C6-BA76-44AF5AAFE59B}" dt="2024-05-01T07:27:18.887" v="70" actId="14100"/>
          <ac:spMkLst>
            <pc:docMk/>
            <pc:sldMk cId="2841568079" sldId="541"/>
            <ac:spMk id="16" creationId="{7C902559-68CD-77DD-4FC3-BADE3BC3D8D3}"/>
          </ac:spMkLst>
        </pc:spChg>
        <pc:spChg chg="mod">
          <ac:chgData name="pantelis balaouras" userId="25e8755020fc1734" providerId="LiveId" clId="{2688A05B-B1D8-43C6-BA76-44AF5AAFE59B}" dt="2024-05-01T07:27:27.374" v="72" actId="1076"/>
          <ac:spMkLst>
            <pc:docMk/>
            <pc:sldMk cId="2841568079" sldId="541"/>
            <ac:spMk id="17" creationId="{23D6166E-F3D0-8710-ACFD-6AEF8126141F}"/>
          </ac:spMkLst>
        </pc:spChg>
        <pc:spChg chg="mod">
          <ac:chgData name="pantelis balaouras" userId="25e8755020fc1734" providerId="LiveId" clId="{2688A05B-B1D8-43C6-BA76-44AF5AAFE59B}" dt="2024-05-01T07:28:29.252" v="81" actId="14100"/>
          <ac:spMkLst>
            <pc:docMk/>
            <pc:sldMk cId="2841568079" sldId="541"/>
            <ac:spMk id="18" creationId="{51FD1610-7FE2-5900-87E3-3B7AE883663D}"/>
          </ac:spMkLst>
        </pc:spChg>
        <pc:spChg chg="mod">
          <ac:chgData name="pantelis balaouras" userId="25e8755020fc1734" providerId="LiveId" clId="{2688A05B-B1D8-43C6-BA76-44AF5AAFE59B}" dt="2024-05-01T07:28:37.676" v="82" actId="1076"/>
          <ac:spMkLst>
            <pc:docMk/>
            <pc:sldMk cId="2841568079" sldId="541"/>
            <ac:spMk id="19" creationId="{32205D57-70A7-EF97-E0D7-BB0976FDC12C}"/>
          </ac:spMkLst>
        </pc:spChg>
        <pc:spChg chg="mod">
          <ac:chgData name="pantelis balaouras" userId="25e8755020fc1734" providerId="LiveId" clId="{2688A05B-B1D8-43C6-BA76-44AF5AAFE59B}" dt="2024-05-01T07:28:14.361" v="78" actId="14100"/>
          <ac:spMkLst>
            <pc:docMk/>
            <pc:sldMk cId="2841568079" sldId="541"/>
            <ac:spMk id="20" creationId="{967F73A8-485C-F7ED-4148-54E2F502E5E7}"/>
          </ac:spMkLst>
        </pc:spChg>
        <pc:spChg chg="mod">
          <ac:chgData name="pantelis balaouras" userId="25e8755020fc1734" providerId="LiveId" clId="{2688A05B-B1D8-43C6-BA76-44AF5AAFE59B}" dt="2024-05-01T07:28:23.594" v="80" actId="1076"/>
          <ac:spMkLst>
            <pc:docMk/>
            <pc:sldMk cId="2841568079" sldId="541"/>
            <ac:spMk id="21" creationId="{7555B91C-ED50-A8FB-E9D0-04408D2E4722}"/>
          </ac:spMkLst>
        </pc:spChg>
        <pc:spChg chg="mod">
          <ac:chgData name="pantelis balaouras" userId="25e8755020fc1734" providerId="LiveId" clId="{2688A05B-B1D8-43C6-BA76-44AF5AAFE59B}" dt="2024-05-01T07:26:52.748" v="68" actId="14100"/>
          <ac:spMkLst>
            <pc:docMk/>
            <pc:sldMk cId="2841568079" sldId="541"/>
            <ac:spMk id="22" creationId="{ACEA7ED9-D606-E3E1-F005-59397D55BA63}"/>
          </ac:spMkLst>
        </pc:spChg>
        <pc:spChg chg="mod">
          <ac:chgData name="pantelis balaouras" userId="25e8755020fc1734" providerId="LiveId" clId="{2688A05B-B1D8-43C6-BA76-44AF5AAFE59B}" dt="2024-05-01T07:26:47.196" v="67" actId="1076"/>
          <ac:spMkLst>
            <pc:docMk/>
            <pc:sldMk cId="2841568079" sldId="541"/>
            <ac:spMk id="23" creationId="{70BEC983-3EB9-BAF7-1DC0-4645DDA8FA53}"/>
          </ac:spMkLst>
        </pc:spChg>
      </pc:sldChg>
      <pc:sldChg chg="addSp modSp mod">
        <pc:chgData name="pantelis balaouras" userId="25e8755020fc1734" providerId="LiveId" clId="{2688A05B-B1D8-43C6-BA76-44AF5AAFE59B}" dt="2024-05-01T07:29:21.232" v="89" actId="1076"/>
        <pc:sldMkLst>
          <pc:docMk/>
          <pc:sldMk cId="2487626326" sldId="542"/>
        </pc:sldMkLst>
        <pc:spChg chg="add mod">
          <ac:chgData name="pantelis balaouras" userId="25e8755020fc1734" providerId="LiveId" clId="{2688A05B-B1D8-43C6-BA76-44AF5AAFE59B}" dt="2024-05-01T07:23:08.235" v="21"/>
          <ac:spMkLst>
            <pc:docMk/>
            <pc:sldMk cId="2487626326" sldId="542"/>
            <ac:spMk id="2" creationId="{82BC5248-76A6-384B-01B2-86796A4D5F12}"/>
          </ac:spMkLst>
        </pc:spChg>
        <pc:spChg chg="mod">
          <ac:chgData name="pantelis balaouras" userId="25e8755020fc1734" providerId="LiveId" clId="{2688A05B-B1D8-43C6-BA76-44AF5AAFE59B}" dt="2024-05-01T07:28:55.002" v="84" actId="113"/>
          <ac:spMkLst>
            <pc:docMk/>
            <pc:sldMk cId="2487626326" sldId="542"/>
            <ac:spMk id="8" creationId="{D3421878-67A6-68E4-5B7A-3B1EBCA5AAE1}"/>
          </ac:spMkLst>
        </pc:spChg>
        <pc:spChg chg="mod">
          <ac:chgData name="pantelis balaouras" userId="25e8755020fc1734" providerId="LiveId" clId="{2688A05B-B1D8-43C6-BA76-44AF5AAFE59B}" dt="2024-05-01T07:28:58.729" v="85" actId="113"/>
          <ac:spMkLst>
            <pc:docMk/>
            <pc:sldMk cId="2487626326" sldId="542"/>
            <ac:spMk id="13" creationId="{D4214CFF-2E01-75C2-1EC3-A418271F7123}"/>
          </ac:spMkLst>
        </pc:spChg>
        <pc:spChg chg="mod">
          <ac:chgData name="pantelis balaouras" userId="25e8755020fc1734" providerId="LiveId" clId="{2688A05B-B1D8-43C6-BA76-44AF5AAFE59B}" dt="2024-05-01T07:29:04.974" v="86" actId="113"/>
          <ac:spMkLst>
            <pc:docMk/>
            <pc:sldMk cId="2487626326" sldId="542"/>
            <ac:spMk id="16" creationId="{E340A250-991E-37AF-29C2-5B4F3DDEF077}"/>
          </ac:spMkLst>
        </pc:spChg>
        <pc:spChg chg="mod">
          <ac:chgData name="pantelis balaouras" userId="25e8755020fc1734" providerId="LiveId" clId="{2688A05B-B1D8-43C6-BA76-44AF5AAFE59B}" dt="2024-05-01T07:29:10.154" v="87" actId="113"/>
          <ac:spMkLst>
            <pc:docMk/>
            <pc:sldMk cId="2487626326" sldId="542"/>
            <ac:spMk id="18" creationId="{8EE91A73-EB0C-E51F-9DF5-C6E40B6C5625}"/>
          </ac:spMkLst>
        </pc:spChg>
        <pc:spChg chg="mod">
          <ac:chgData name="pantelis balaouras" userId="25e8755020fc1734" providerId="LiveId" clId="{2688A05B-B1D8-43C6-BA76-44AF5AAFE59B}" dt="2024-05-01T07:29:15.895" v="88" actId="113"/>
          <ac:spMkLst>
            <pc:docMk/>
            <pc:sldMk cId="2487626326" sldId="542"/>
            <ac:spMk id="20" creationId="{69CA2AD8-890D-1DB2-6770-4D491EBE7160}"/>
          </ac:spMkLst>
        </pc:spChg>
        <pc:grpChg chg="mod">
          <ac:chgData name="pantelis balaouras" userId="25e8755020fc1734" providerId="LiveId" clId="{2688A05B-B1D8-43C6-BA76-44AF5AAFE59B}" dt="2024-05-01T07:29:21.232" v="89" actId="1076"/>
          <ac:grpSpMkLst>
            <pc:docMk/>
            <pc:sldMk cId="2487626326" sldId="542"/>
            <ac:grpSpMk id="6" creationId="{754036EB-6186-485D-C0EE-EC0F104AE97F}"/>
          </ac:grpSpMkLst>
        </pc:grpChg>
      </pc:sldChg>
      <pc:sldChg chg="addSp delSp modSp mod">
        <pc:chgData name="pantelis balaouras" userId="25e8755020fc1734" providerId="LiveId" clId="{2688A05B-B1D8-43C6-BA76-44AF5AAFE59B}" dt="2024-05-01T07:32:09.749" v="118" actId="27636"/>
        <pc:sldMkLst>
          <pc:docMk/>
          <pc:sldMk cId="3706413693" sldId="543"/>
        </pc:sldMkLst>
        <pc:spChg chg="add mod">
          <ac:chgData name="pantelis balaouras" userId="25e8755020fc1734" providerId="LiveId" clId="{2688A05B-B1D8-43C6-BA76-44AF5AAFE59B}" dt="2024-05-01T07:23:53.018" v="36"/>
          <ac:spMkLst>
            <pc:docMk/>
            <pc:sldMk cId="3706413693" sldId="543"/>
            <ac:spMk id="3" creationId="{27A48D56-BD1E-409D-DE6B-ED6FD57CD6C2}"/>
          </ac:spMkLst>
        </pc:spChg>
        <pc:spChg chg="mod">
          <ac:chgData name="pantelis balaouras" userId="25e8755020fc1734" providerId="LiveId" clId="{2688A05B-B1D8-43C6-BA76-44AF5AAFE59B}" dt="2024-05-01T07:32:09.749" v="118" actId="27636"/>
          <ac:spMkLst>
            <pc:docMk/>
            <pc:sldMk cId="3706413693" sldId="543"/>
            <ac:spMk id="4" creationId="{5FF59E8E-998A-0102-306E-0BC6654FA71F}"/>
          </ac:spMkLst>
        </pc:spChg>
        <pc:spChg chg="del">
          <ac:chgData name="pantelis balaouras" userId="25e8755020fc1734" providerId="LiveId" clId="{2688A05B-B1D8-43C6-BA76-44AF5AAFE59B}" dt="2024-05-01T07:23:52.269" v="35" actId="478"/>
          <ac:spMkLst>
            <pc:docMk/>
            <pc:sldMk cId="3706413693" sldId="543"/>
            <ac:spMk id="5" creationId="{C0DFA73F-FDC8-497A-8912-CA8C28C95043}"/>
          </ac:spMkLst>
        </pc:spChg>
      </pc:sldChg>
      <pc:sldChg chg="modSp mod">
        <pc:chgData name="pantelis balaouras" userId="25e8755020fc1734" providerId="LiveId" clId="{2688A05B-B1D8-43C6-BA76-44AF5AAFE59B}" dt="2024-05-01T07:35:56.510" v="152" actId="20577"/>
        <pc:sldMkLst>
          <pc:docMk/>
          <pc:sldMk cId="4044679598" sldId="546"/>
        </pc:sldMkLst>
        <pc:spChg chg="mod">
          <ac:chgData name="pantelis balaouras" userId="25e8755020fc1734" providerId="LiveId" clId="{2688A05B-B1D8-43C6-BA76-44AF5AAFE59B}" dt="2024-05-01T07:34:04.079" v="135" actId="27636"/>
          <ac:spMkLst>
            <pc:docMk/>
            <pc:sldMk cId="4044679598" sldId="546"/>
            <ac:spMk id="6" creationId="{13725DC3-E1D4-4E92-AF5A-F0DED3AA5B9A}"/>
          </ac:spMkLst>
        </pc:spChg>
        <pc:spChg chg="mod">
          <ac:chgData name="pantelis balaouras" userId="25e8755020fc1734" providerId="LiveId" clId="{2688A05B-B1D8-43C6-BA76-44AF5AAFE59B}" dt="2024-05-01T07:35:56.510" v="152" actId="20577"/>
          <ac:spMkLst>
            <pc:docMk/>
            <pc:sldMk cId="4044679598" sldId="546"/>
            <ac:spMk id="10" creationId="{C0DFA73F-FDC8-497A-8912-CA8C28C95043}"/>
          </ac:spMkLst>
        </pc:spChg>
      </pc:sldChg>
      <pc:sldChg chg="modSp mod">
        <pc:chgData name="pantelis balaouras" userId="25e8755020fc1734" providerId="LiveId" clId="{2688A05B-B1D8-43C6-BA76-44AF5AAFE59B}" dt="2024-05-01T07:39:42.943" v="200" actId="20577"/>
        <pc:sldMkLst>
          <pc:docMk/>
          <pc:sldMk cId="2982799521" sldId="549"/>
        </pc:sldMkLst>
        <pc:spChg chg="mod">
          <ac:chgData name="pantelis balaouras" userId="25e8755020fc1734" providerId="LiveId" clId="{2688A05B-B1D8-43C6-BA76-44AF5AAFE59B}" dt="2024-05-01T07:39:42.943" v="200" actId="20577"/>
          <ac:spMkLst>
            <pc:docMk/>
            <pc:sldMk cId="2982799521" sldId="549"/>
            <ac:spMk id="4" creationId="{E47D0821-8573-4002-9B33-F43C68A1D403}"/>
          </ac:spMkLst>
        </pc:spChg>
      </pc:sldChg>
      <pc:sldChg chg="modSp mod">
        <pc:chgData name="pantelis balaouras" userId="25e8755020fc1734" providerId="LiveId" clId="{2688A05B-B1D8-43C6-BA76-44AF5AAFE59B}" dt="2024-05-01T07:39:53.248" v="204" actId="20577"/>
        <pc:sldMkLst>
          <pc:docMk/>
          <pc:sldMk cId="3014241966" sldId="550"/>
        </pc:sldMkLst>
        <pc:spChg chg="mod">
          <ac:chgData name="pantelis balaouras" userId="25e8755020fc1734" providerId="LiveId" clId="{2688A05B-B1D8-43C6-BA76-44AF5AAFE59B}" dt="2024-05-01T07:39:53.248" v="204" actId="20577"/>
          <ac:spMkLst>
            <pc:docMk/>
            <pc:sldMk cId="3014241966" sldId="550"/>
            <ac:spMk id="10" creationId="{C0DFA73F-FDC8-497A-8912-CA8C28C95043}"/>
          </ac:spMkLst>
        </pc:spChg>
      </pc:sldChg>
      <pc:sldChg chg="addSp delSp modSp mod">
        <pc:chgData name="pantelis balaouras" userId="25e8755020fc1734" providerId="LiveId" clId="{2688A05B-B1D8-43C6-BA76-44AF5AAFE59B}" dt="2024-05-01T07:40:01.807" v="206"/>
        <pc:sldMkLst>
          <pc:docMk/>
          <pc:sldMk cId="1823879326" sldId="551"/>
        </pc:sldMkLst>
        <pc:spChg chg="add del mod">
          <ac:chgData name="pantelis balaouras" userId="25e8755020fc1734" providerId="LiveId" clId="{2688A05B-B1D8-43C6-BA76-44AF5AAFE59B}" dt="2024-05-01T07:40:01.374" v="205" actId="478"/>
          <ac:spMkLst>
            <pc:docMk/>
            <pc:sldMk cId="1823879326" sldId="551"/>
            <ac:spMk id="3" creationId="{761FEEA7-BF97-7854-1CA6-E68326E85C41}"/>
          </ac:spMkLst>
        </pc:spChg>
        <pc:spChg chg="add mod">
          <ac:chgData name="pantelis balaouras" userId="25e8755020fc1734" providerId="LiveId" clId="{2688A05B-B1D8-43C6-BA76-44AF5AAFE59B}" dt="2024-05-01T07:40:01.807" v="206"/>
          <ac:spMkLst>
            <pc:docMk/>
            <pc:sldMk cId="1823879326" sldId="551"/>
            <ac:spMk id="4" creationId="{ACADD52B-DDE3-06CB-7D2C-2B84BD68C4B5}"/>
          </ac:spMkLst>
        </pc:spChg>
        <pc:spChg chg="del">
          <ac:chgData name="pantelis balaouras" userId="25e8755020fc1734" providerId="LiveId" clId="{2688A05B-B1D8-43C6-BA76-44AF5AAFE59B}" dt="2024-05-01T07:37:58.257" v="184" actId="478"/>
          <ac:spMkLst>
            <pc:docMk/>
            <pc:sldMk cId="1823879326" sldId="551"/>
            <ac:spMk id="9" creationId="{C0DFA73F-FDC8-497A-8912-CA8C28C95043}"/>
          </ac:spMkLst>
        </pc:spChg>
      </pc:sldChg>
      <pc:sldChg chg="addSp delSp modSp new mod modNotesTx">
        <pc:chgData name="pantelis balaouras" userId="25e8755020fc1734" providerId="LiveId" clId="{2688A05B-B1D8-43C6-BA76-44AF5AAFE59B}" dt="2024-05-01T07:31:19.233" v="105"/>
        <pc:sldMkLst>
          <pc:docMk/>
          <pc:sldMk cId="1799873605" sldId="552"/>
        </pc:sldMkLst>
        <pc:spChg chg="mod">
          <ac:chgData name="pantelis balaouras" userId="25e8755020fc1734" providerId="LiveId" clId="{2688A05B-B1D8-43C6-BA76-44AF5AAFE59B}" dt="2024-05-01T07:31:05.821" v="103"/>
          <ac:spMkLst>
            <pc:docMk/>
            <pc:sldMk cId="1799873605" sldId="552"/>
            <ac:spMk id="2" creationId="{C75AAFA3-8028-F05A-B4CF-4ECEF6317929}"/>
          </ac:spMkLst>
        </pc:spChg>
        <pc:spChg chg="mod">
          <ac:chgData name="pantelis balaouras" userId="25e8755020fc1734" providerId="LiveId" clId="{2688A05B-B1D8-43C6-BA76-44AF5AAFE59B}" dt="2024-05-01T07:30:54.129" v="101" actId="27636"/>
          <ac:spMkLst>
            <pc:docMk/>
            <pc:sldMk cId="1799873605" sldId="552"/>
            <ac:spMk id="3" creationId="{346257D8-E81D-4DD6-E79D-FEA19D57C979}"/>
          </ac:spMkLst>
        </pc:spChg>
        <pc:spChg chg="del mod">
          <ac:chgData name="pantelis balaouras" userId="25e8755020fc1734" providerId="LiveId" clId="{2688A05B-B1D8-43C6-BA76-44AF5AAFE59B}" dt="2024-05-01T07:30:58.385" v="102" actId="478"/>
          <ac:spMkLst>
            <pc:docMk/>
            <pc:sldMk cId="1799873605" sldId="552"/>
            <ac:spMk id="4" creationId="{1AC30A68-F8BC-375C-669A-E2B52B7D7AFB}"/>
          </ac:spMkLst>
        </pc:spChg>
        <pc:spChg chg="add mod">
          <ac:chgData name="pantelis balaouras" userId="25e8755020fc1734" providerId="LiveId" clId="{2688A05B-B1D8-43C6-BA76-44AF5AAFE59B}" dt="2024-05-01T07:31:19.233" v="105"/>
          <ac:spMkLst>
            <pc:docMk/>
            <pc:sldMk cId="1799873605" sldId="552"/>
            <ac:spMk id="5" creationId="{17BCD979-B7B8-100E-1016-DBC4DD21E0F4}"/>
          </ac:spMkLst>
        </pc:spChg>
      </pc:sldChg>
      <pc:sldChg chg="addSp modSp new mod modNotesTx">
        <pc:chgData name="pantelis balaouras" userId="25e8755020fc1734" providerId="LiveId" clId="{2688A05B-B1D8-43C6-BA76-44AF5AAFE59B}" dt="2024-05-01T07:44:12.091" v="249"/>
        <pc:sldMkLst>
          <pc:docMk/>
          <pc:sldMk cId="1811478608" sldId="553"/>
        </pc:sldMkLst>
        <pc:spChg chg="mod">
          <ac:chgData name="pantelis balaouras" userId="25e8755020fc1734" providerId="LiveId" clId="{2688A05B-B1D8-43C6-BA76-44AF5AAFE59B}" dt="2024-05-01T07:44:12.091" v="249"/>
          <ac:spMkLst>
            <pc:docMk/>
            <pc:sldMk cId="1811478608" sldId="553"/>
            <ac:spMk id="2" creationId="{1916EA88-4E44-2CB8-82AB-707CC327F02C}"/>
          </ac:spMkLst>
        </pc:spChg>
        <pc:spChg chg="mod">
          <ac:chgData name="pantelis balaouras" userId="25e8755020fc1734" providerId="LiveId" clId="{2688A05B-B1D8-43C6-BA76-44AF5AAFE59B}" dt="2024-05-01T07:43:51.791" v="247" actId="6549"/>
          <ac:spMkLst>
            <pc:docMk/>
            <pc:sldMk cId="1811478608" sldId="553"/>
            <ac:spMk id="3" creationId="{ABA358BA-8BB2-9969-D3FB-1442A3FDBAB0}"/>
          </ac:spMkLst>
        </pc:spChg>
        <pc:spChg chg="add mod">
          <ac:chgData name="pantelis balaouras" userId="25e8755020fc1734" providerId="LiveId" clId="{2688A05B-B1D8-43C6-BA76-44AF5AAFE59B}" dt="2024-05-01T07:43:40.303" v="244"/>
          <ac:spMkLst>
            <pc:docMk/>
            <pc:sldMk cId="1811478608" sldId="553"/>
            <ac:spMk id="4" creationId="{F0A43EA5-A9B9-7E87-AD49-D93DFF230684}"/>
          </ac:spMkLst>
        </pc:spChg>
      </pc:sldChg>
      <pc:sldChg chg="addSp modSp new mod modNotesTx">
        <pc:chgData name="pantelis balaouras" userId="25e8755020fc1734" providerId="LiveId" clId="{2688A05B-B1D8-43C6-BA76-44AF5AAFE59B}" dt="2024-05-01T07:45:19.023" v="257"/>
        <pc:sldMkLst>
          <pc:docMk/>
          <pc:sldMk cId="482875296" sldId="554"/>
        </pc:sldMkLst>
        <pc:spChg chg="mod">
          <ac:chgData name="pantelis balaouras" userId="25e8755020fc1734" providerId="LiveId" clId="{2688A05B-B1D8-43C6-BA76-44AF5AAFE59B}" dt="2024-05-01T07:45:10.876" v="256"/>
          <ac:spMkLst>
            <pc:docMk/>
            <pc:sldMk cId="482875296" sldId="554"/>
            <ac:spMk id="2" creationId="{C880EC8A-A8F4-59FE-5AF3-C907156EAB6A}"/>
          </ac:spMkLst>
        </pc:spChg>
        <pc:spChg chg="mod">
          <ac:chgData name="pantelis balaouras" userId="25e8755020fc1734" providerId="LiveId" clId="{2688A05B-B1D8-43C6-BA76-44AF5AAFE59B}" dt="2024-05-01T07:44:52.137" v="254" actId="14100"/>
          <ac:spMkLst>
            <pc:docMk/>
            <pc:sldMk cId="482875296" sldId="554"/>
            <ac:spMk id="3" creationId="{811D8657-7298-B0FD-B555-E8E8D3B95CBE}"/>
          </ac:spMkLst>
        </pc:spChg>
        <pc:spChg chg="add mod">
          <ac:chgData name="pantelis balaouras" userId="25e8755020fc1734" providerId="LiveId" clId="{2688A05B-B1D8-43C6-BA76-44AF5AAFE59B}" dt="2024-05-01T07:45:19.023" v="257"/>
          <ac:spMkLst>
            <pc:docMk/>
            <pc:sldMk cId="482875296" sldId="554"/>
            <ac:spMk id="4" creationId="{6C042DC2-08A5-AEC0-00B6-EDCA37E9F431}"/>
          </ac:spMkLst>
        </pc:spChg>
      </pc:sldChg>
      <pc:sldChg chg="addSp delSp modSp new mod modNotesTx">
        <pc:chgData name="pantelis balaouras" userId="25e8755020fc1734" providerId="LiveId" clId="{2688A05B-B1D8-43C6-BA76-44AF5AAFE59B}" dt="2024-05-01T07:47:13.990" v="281" actId="12"/>
        <pc:sldMkLst>
          <pc:docMk/>
          <pc:sldMk cId="478802741" sldId="555"/>
        </pc:sldMkLst>
        <pc:spChg chg="mod">
          <ac:chgData name="pantelis balaouras" userId="25e8755020fc1734" providerId="LiveId" clId="{2688A05B-B1D8-43C6-BA76-44AF5AAFE59B}" dt="2024-05-01T07:46:47.805" v="273"/>
          <ac:spMkLst>
            <pc:docMk/>
            <pc:sldMk cId="478802741" sldId="555"/>
            <ac:spMk id="2" creationId="{59B93F2A-1D72-5890-618F-5F512911B31C}"/>
          </ac:spMkLst>
        </pc:spChg>
        <pc:spChg chg="mod">
          <ac:chgData name="pantelis balaouras" userId="25e8755020fc1734" providerId="LiveId" clId="{2688A05B-B1D8-43C6-BA76-44AF5AAFE59B}" dt="2024-05-01T07:47:13.990" v="281" actId="12"/>
          <ac:spMkLst>
            <pc:docMk/>
            <pc:sldMk cId="478802741" sldId="555"/>
            <ac:spMk id="3" creationId="{44C70CBD-33E6-8C6C-820E-00CF45883F5B}"/>
          </ac:spMkLst>
        </pc:spChg>
        <pc:spChg chg="del">
          <ac:chgData name="pantelis balaouras" userId="25e8755020fc1734" providerId="LiveId" clId="{2688A05B-B1D8-43C6-BA76-44AF5AAFE59B}" dt="2024-05-01T07:45:56.335" v="264" actId="478"/>
          <ac:spMkLst>
            <pc:docMk/>
            <pc:sldMk cId="478802741" sldId="555"/>
            <ac:spMk id="4" creationId="{7820996A-165C-00C1-A296-5B9632B78FA5}"/>
          </ac:spMkLst>
        </pc:spChg>
        <pc:spChg chg="add mod">
          <ac:chgData name="pantelis balaouras" userId="25e8755020fc1734" providerId="LiveId" clId="{2688A05B-B1D8-43C6-BA76-44AF5AAFE59B}" dt="2024-05-01T07:46:54.708" v="274"/>
          <ac:spMkLst>
            <pc:docMk/>
            <pc:sldMk cId="478802741" sldId="555"/>
            <ac:spMk id="5" creationId="{AEF112D7-DCB2-F8E1-6E76-1DD970D993C3}"/>
          </ac:spMkLst>
        </pc:spChg>
      </pc:sldChg>
      <pc:sldMasterChg chg="modSldLayout">
        <pc:chgData name="pantelis balaouras" userId="25e8755020fc1734" providerId="LiveId" clId="{2688A05B-B1D8-43C6-BA76-44AF5AAFE59B}" dt="2024-05-01T07:39:09.984" v="196" actId="20577"/>
        <pc:sldMasterMkLst>
          <pc:docMk/>
          <pc:sldMasterMk cId="1468923052" sldId="2147483648"/>
        </pc:sldMasterMkLst>
        <pc:sldLayoutChg chg="modSp mod">
          <pc:chgData name="pantelis balaouras" userId="25e8755020fc1734" providerId="LiveId" clId="{2688A05B-B1D8-43C6-BA76-44AF5AAFE59B}" dt="2024-05-01T07:38:55.433" v="192" actId="20577"/>
          <pc:sldLayoutMkLst>
            <pc:docMk/>
            <pc:sldMasterMk cId="1468923052" sldId="2147483648"/>
            <pc:sldLayoutMk cId="2577986437" sldId="2147483661"/>
          </pc:sldLayoutMkLst>
          <pc:spChg chg="mod">
            <ac:chgData name="pantelis balaouras" userId="25e8755020fc1734" providerId="LiveId" clId="{2688A05B-B1D8-43C6-BA76-44AF5AAFE59B}" dt="2024-05-01T07:38:55.433" v="192"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2688A05B-B1D8-43C6-BA76-44AF5AAFE59B}" dt="2024-05-01T07:39:02.704" v="194" actId="20577"/>
          <pc:sldLayoutMkLst>
            <pc:docMk/>
            <pc:sldMasterMk cId="1468923052" sldId="2147483648"/>
            <pc:sldLayoutMk cId="2515741970" sldId="2147483665"/>
          </pc:sldLayoutMkLst>
          <pc:spChg chg="mod">
            <ac:chgData name="pantelis balaouras" userId="25e8755020fc1734" providerId="LiveId" clId="{2688A05B-B1D8-43C6-BA76-44AF5AAFE59B}" dt="2024-05-01T07:39:02.704" v="194"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2688A05B-B1D8-43C6-BA76-44AF5AAFE59B}" dt="2024-05-01T07:39:09.984" v="196" actId="20577"/>
          <pc:sldLayoutMkLst>
            <pc:docMk/>
            <pc:sldMasterMk cId="1468923052" sldId="2147483648"/>
            <pc:sldLayoutMk cId="2336866591" sldId="2147483666"/>
          </pc:sldLayoutMkLst>
          <pc:spChg chg="mod">
            <ac:chgData name="pantelis balaouras" userId="25e8755020fc1734" providerId="LiveId" clId="{2688A05B-B1D8-43C6-BA76-44AF5AAFE59B}" dt="2024-05-01T07:39:09.984" v="196" actId="20577"/>
            <ac:spMkLst>
              <pc:docMk/>
              <pc:sldMasterMk cId="1468923052" sldId="2147483648"/>
              <pc:sldLayoutMk cId="2336866591" sldId="2147483666"/>
              <ac:spMk id="4" creationId="{28198CF2-91B3-6C1C-0A93-DC5CB01069DA}"/>
            </ac:spMkLst>
          </pc:spChg>
        </pc:sldLayoutChg>
      </pc:sldMasterChg>
    </pc:docChg>
  </pc:docChgLst>
  <pc:docChgLst>
    <pc:chgData name="Ioanna Zygouri" userId="e39f6a80f86403a0" providerId="LiveId" clId="{F8904192-311A-486C-BC0F-5965DC7A3313}"/>
    <pc:docChg chg="custSel modSld">
      <pc:chgData name="Ioanna Zygouri" userId="e39f6a80f86403a0" providerId="LiveId" clId="{F8904192-311A-486C-BC0F-5965DC7A3313}" dt="2024-06-06T09:28:40.660" v="28" actId="20577"/>
      <pc:docMkLst>
        <pc:docMk/>
      </pc:docMkLst>
      <pc:sldChg chg="modSp mod">
        <pc:chgData name="Ioanna Zygouri" userId="e39f6a80f86403a0" providerId="LiveId" clId="{F8904192-311A-486C-BC0F-5965DC7A3313}" dt="2024-06-06T08:29:03.475" v="0" actId="313"/>
        <pc:sldMkLst>
          <pc:docMk/>
          <pc:sldMk cId="616025265" sldId="261"/>
        </pc:sldMkLst>
        <pc:spChg chg="mod">
          <ac:chgData name="Ioanna Zygouri" userId="e39f6a80f86403a0" providerId="LiveId" clId="{F8904192-311A-486C-BC0F-5965DC7A3313}" dt="2024-06-06T08:29:03.475" v="0" actId="313"/>
          <ac:spMkLst>
            <pc:docMk/>
            <pc:sldMk cId="616025265" sldId="261"/>
            <ac:spMk id="6" creationId="{AA5AE911-E515-48E3-AB8B-121C68B77A58}"/>
          </ac:spMkLst>
        </pc:spChg>
      </pc:sldChg>
      <pc:sldChg chg="modSp mod">
        <pc:chgData name="Ioanna Zygouri" userId="e39f6a80f86403a0" providerId="LiveId" clId="{F8904192-311A-486C-BC0F-5965DC7A3313}" dt="2024-06-06T08:33:12.421" v="12"/>
        <pc:sldMkLst>
          <pc:docMk/>
          <pc:sldMk cId="3735810742" sldId="325"/>
        </pc:sldMkLst>
        <pc:spChg chg="mod">
          <ac:chgData name="Ioanna Zygouri" userId="e39f6a80f86403a0" providerId="LiveId" clId="{F8904192-311A-486C-BC0F-5965DC7A3313}" dt="2024-06-06T08:33:12.421" v="12"/>
          <ac:spMkLst>
            <pc:docMk/>
            <pc:sldMk cId="3735810742" sldId="325"/>
            <ac:spMk id="3" creationId="{2C223045-2011-4DC7-8A60-9FA8F2015EF3}"/>
          </ac:spMkLst>
        </pc:spChg>
      </pc:sldChg>
      <pc:sldChg chg="modSp mod">
        <pc:chgData name="Ioanna Zygouri" userId="e39f6a80f86403a0" providerId="LiveId" clId="{F8904192-311A-486C-BC0F-5965DC7A3313}" dt="2024-06-06T08:38:17.534" v="20" actId="20577"/>
        <pc:sldMkLst>
          <pc:docMk/>
          <pc:sldMk cId="1915799683" sldId="404"/>
        </pc:sldMkLst>
        <pc:spChg chg="mod">
          <ac:chgData name="Ioanna Zygouri" userId="e39f6a80f86403a0" providerId="LiveId" clId="{F8904192-311A-486C-BC0F-5965DC7A3313}" dt="2024-06-06T08:38:17.534" v="20" actId="20577"/>
          <ac:spMkLst>
            <pc:docMk/>
            <pc:sldMk cId="1915799683" sldId="404"/>
            <ac:spMk id="24" creationId="{88F39797-8ECA-4CC0-ADFC-28793E1CA72E}"/>
          </ac:spMkLst>
        </pc:spChg>
      </pc:sldChg>
      <pc:sldChg chg="modSp mod">
        <pc:chgData name="Ioanna Zygouri" userId="e39f6a80f86403a0" providerId="LiveId" clId="{F8904192-311A-486C-BC0F-5965DC7A3313}" dt="2024-06-06T09:27:19.348" v="22" actId="20577"/>
        <pc:sldMkLst>
          <pc:docMk/>
          <pc:sldMk cId="1852672314" sldId="444"/>
        </pc:sldMkLst>
        <pc:spChg chg="mod">
          <ac:chgData name="Ioanna Zygouri" userId="e39f6a80f86403a0" providerId="LiveId" clId="{F8904192-311A-486C-BC0F-5965DC7A3313}" dt="2024-06-06T09:27:19.348" v="22" actId="20577"/>
          <ac:spMkLst>
            <pc:docMk/>
            <pc:sldMk cId="1852672314" sldId="444"/>
            <ac:spMk id="5" creationId="{00000000-0000-0000-0000-000000000000}"/>
          </ac:spMkLst>
        </pc:spChg>
      </pc:sldChg>
      <pc:sldChg chg="modSp mod">
        <pc:chgData name="Ioanna Zygouri" userId="e39f6a80f86403a0" providerId="LiveId" clId="{F8904192-311A-486C-BC0F-5965DC7A3313}" dt="2024-06-06T08:32:04.058" v="8" actId="20577"/>
        <pc:sldMkLst>
          <pc:docMk/>
          <pc:sldMk cId="934731625" sldId="471"/>
        </pc:sldMkLst>
        <pc:spChg chg="mod">
          <ac:chgData name="Ioanna Zygouri" userId="e39f6a80f86403a0" providerId="LiveId" clId="{F8904192-311A-486C-BC0F-5965DC7A3313}" dt="2024-06-06T08:32:04.058" v="8" actId="20577"/>
          <ac:spMkLst>
            <pc:docMk/>
            <pc:sldMk cId="934731625" sldId="471"/>
            <ac:spMk id="7" creationId="{3CF7AB12-7932-B427-6DCB-4E29E76F2A28}"/>
          </ac:spMkLst>
        </pc:spChg>
      </pc:sldChg>
      <pc:sldChg chg="modSp mod">
        <pc:chgData name="Ioanna Zygouri" userId="e39f6a80f86403a0" providerId="LiveId" clId="{F8904192-311A-486C-BC0F-5965DC7A3313}" dt="2024-06-06T09:28:40.660" v="28" actId="20577"/>
        <pc:sldMkLst>
          <pc:docMk/>
          <pc:sldMk cId="422675489" sldId="532"/>
        </pc:sldMkLst>
        <pc:spChg chg="mod">
          <ac:chgData name="Ioanna Zygouri" userId="e39f6a80f86403a0" providerId="LiveId" clId="{F8904192-311A-486C-BC0F-5965DC7A3313}" dt="2024-06-06T09:28:40.660" v="28" actId="20577"/>
          <ac:spMkLst>
            <pc:docMk/>
            <pc:sldMk cId="422675489" sldId="532"/>
            <ac:spMk id="3" creationId="{00000000-0000-0000-0000-000000000000}"/>
          </ac:spMkLst>
        </pc:spChg>
      </pc:sldChg>
      <pc:sldChg chg="modSp mod">
        <pc:chgData name="Ioanna Zygouri" userId="e39f6a80f86403a0" providerId="LiveId" clId="{F8904192-311A-486C-BC0F-5965DC7A3313}" dt="2024-06-06T08:36:37.440" v="16" actId="20577"/>
        <pc:sldMkLst>
          <pc:docMk/>
          <pc:sldMk cId="2236915416" sldId="539"/>
        </pc:sldMkLst>
        <pc:spChg chg="mod">
          <ac:chgData name="Ioanna Zygouri" userId="e39f6a80f86403a0" providerId="LiveId" clId="{F8904192-311A-486C-BC0F-5965DC7A3313}" dt="2024-06-06T08:36:37.440" v="16" actId="20577"/>
          <ac:spMkLst>
            <pc:docMk/>
            <pc:sldMk cId="2236915416" sldId="539"/>
            <ac:spMk id="2" creationId="{00000000-0000-0000-0000-000000000000}"/>
          </ac:spMkLst>
        </pc:spChg>
      </pc:sldChg>
      <pc:sldChg chg="modSp mod">
        <pc:chgData name="Ioanna Zygouri" userId="e39f6a80f86403a0" providerId="LiveId" clId="{F8904192-311A-486C-BC0F-5965DC7A3313}" dt="2024-06-06T08:36:19.895" v="13" actId="207"/>
        <pc:sldMkLst>
          <pc:docMk/>
          <pc:sldMk cId="1823879326" sldId="551"/>
        </pc:sldMkLst>
        <pc:spChg chg="mod">
          <ac:chgData name="Ioanna Zygouri" userId="e39f6a80f86403a0" providerId="LiveId" clId="{F8904192-311A-486C-BC0F-5965DC7A3313}" dt="2024-06-06T08:36:19.895" v="13" actId="207"/>
          <ac:spMkLst>
            <pc:docMk/>
            <pc:sldMk cId="1823879326" sldId="551"/>
            <ac:spMk id="2" creationId="{00000000-0000-0000-0000-000000000000}"/>
          </ac:spMkLst>
        </pc:spChg>
      </pc:sldChg>
    </pc:docChg>
  </pc:docChgLst>
  <pc:docChgLst>
    <pc:chgData name="pantelis balaouras" userId="25e8755020fc1734" providerId="LiveId" clId="{05AAC813-2468-47D7-AF51-330CCB5A2E8F}"/>
    <pc:docChg chg="undo custSel modSld">
      <pc:chgData name="pantelis balaouras" userId="25e8755020fc1734" providerId="LiveId" clId="{05AAC813-2468-47D7-AF51-330CCB5A2E8F}" dt="2024-05-02T09:25:41.618" v="101" actId="14100"/>
      <pc:docMkLst>
        <pc:docMk/>
      </pc:docMkLst>
      <pc:sldChg chg="addSp delSp modSp mod">
        <pc:chgData name="pantelis balaouras" userId="25e8755020fc1734" providerId="LiveId" clId="{05AAC813-2468-47D7-AF51-330CCB5A2E8F}" dt="2024-05-01T17:29:11.342" v="99" actId="1076"/>
        <pc:sldMkLst>
          <pc:docMk/>
          <pc:sldMk cId="616025265" sldId="261"/>
        </pc:sldMkLst>
        <pc:spChg chg="del">
          <ac:chgData name="pantelis balaouras" userId="25e8755020fc1734" providerId="LiveId" clId="{05AAC813-2468-47D7-AF51-330CCB5A2E8F}" dt="2024-05-01T17:09:38.341" v="5" actId="478"/>
          <ac:spMkLst>
            <pc:docMk/>
            <pc:sldMk cId="616025265" sldId="261"/>
            <ac:spMk id="3" creationId="{EA9363C4-D47D-BD9C-4A8E-EF038C4C1F39}"/>
          </ac:spMkLst>
        </pc:spChg>
        <pc:spChg chg="add mod">
          <ac:chgData name="pantelis balaouras" userId="25e8755020fc1734" providerId="LiveId" clId="{05AAC813-2468-47D7-AF51-330CCB5A2E8F}" dt="2024-05-01T17:09:39.187" v="6"/>
          <ac:spMkLst>
            <pc:docMk/>
            <pc:sldMk cId="616025265" sldId="261"/>
            <ac:spMk id="8" creationId="{FF06A94A-9FED-4FF2-C3B1-CEBAE498E2DD}"/>
          </ac:spMkLst>
        </pc:spChg>
        <pc:picChg chg="del">
          <ac:chgData name="pantelis balaouras" userId="25e8755020fc1734" providerId="LiveId" clId="{05AAC813-2468-47D7-AF51-330CCB5A2E8F}" dt="2024-05-01T17:09:34.985" v="4" actId="478"/>
          <ac:picMkLst>
            <pc:docMk/>
            <pc:sldMk cId="616025265" sldId="261"/>
            <ac:picMk id="2" creationId="{455843D4-F9E9-C853-57A2-27AC7B2C3889}"/>
          </ac:picMkLst>
        </pc:picChg>
        <pc:picChg chg="add mod">
          <ac:chgData name="pantelis balaouras" userId="25e8755020fc1734" providerId="LiveId" clId="{05AAC813-2468-47D7-AF51-330CCB5A2E8F}" dt="2024-05-01T17:29:11.342" v="99" actId="1076"/>
          <ac:picMkLst>
            <pc:docMk/>
            <pc:sldMk cId="616025265" sldId="261"/>
            <ac:picMk id="7" creationId="{823AC301-9226-A352-C055-6DF562016DC4}"/>
          </ac:picMkLst>
        </pc:picChg>
      </pc:sldChg>
      <pc:sldChg chg="addSp delSp modSp mod">
        <pc:chgData name="pantelis balaouras" userId="25e8755020fc1734" providerId="LiveId" clId="{05AAC813-2468-47D7-AF51-330CCB5A2E8F}" dt="2024-05-02T09:25:41.618" v="101" actId="14100"/>
        <pc:sldMkLst>
          <pc:docMk/>
          <pc:sldMk cId="2033093179" sldId="420"/>
        </pc:sldMkLst>
        <pc:spChg chg="add del">
          <ac:chgData name="pantelis balaouras" userId="25e8755020fc1734" providerId="LiveId" clId="{05AAC813-2468-47D7-AF51-330CCB5A2E8F}" dt="2024-05-01T17:09:09.187" v="2" actId="22"/>
          <ac:spMkLst>
            <pc:docMk/>
            <pc:sldMk cId="2033093179" sldId="420"/>
            <ac:spMk id="4" creationId="{C1C660CA-395B-024B-0C38-46A5AC0B1D4B}"/>
          </ac:spMkLst>
        </pc:spChg>
        <pc:spChg chg="add mod">
          <ac:chgData name="pantelis balaouras" userId="25e8755020fc1734" providerId="LiveId" clId="{05AAC813-2468-47D7-AF51-330CCB5A2E8F}" dt="2024-05-01T17:09:15.024" v="3"/>
          <ac:spMkLst>
            <pc:docMk/>
            <pc:sldMk cId="2033093179" sldId="420"/>
            <ac:spMk id="6" creationId="{B40584F3-69AD-A25D-F6C8-3FF46A407D88}"/>
          </ac:spMkLst>
        </pc:spChg>
        <pc:spChg chg="mod">
          <ac:chgData name="pantelis balaouras" userId="25e8755020fc1734" providerId="LiveId" clId="{05AAC813-2468-47D7-AF51-330CCB5A2E8F}" dt="2024-05-02T09:25:41.618" v="101" actId="14100"/>
          <ac:spMkLst>
            <pc:docMk/>
            <pc:sldMk cId="2033093179" sldId="420"/>
            <ac:spMk id="13" creationId="{ACBE9AD0-B2F0-4ADA-8F10-B83476743F9C}"/>
          </ac:spMkLst>
        </pc:spChg>
        <pc:picChg chg="del">
          <ac:chgData name="pantelis balaouras" userId="25e8755020fc1734" providerId="LiveId" clId="{05AAC813-2468-47D7-AF51-330CCB5A2E8F}" dt="2024-05-01T17:09:06.301" v="0" actId="478"/>
          <ac:picMkLst>
            <pc:docMk/>
            <pc:sldMk cId="2033093179" sldId="420"/>
            <ac:picMk id="2" creationId="{22E70B03-7126-1B0C-05F9-2C1895BCD0C5}"/>
          </ac:picMkLst>
        </pc:picChg>
        <pc:picChg chg="add mod">
          <ac:chgData name="pantelis balaouras" userId="25e8755020fc1734" providerId="LiveId" clId="{05AAC813-2468-47D7-AF51-330CCB5A2E8F}" dt="2024-05-01T17:09:15.024" v="3"/>
          <ac:picMkLst>
            <pc:docMk/>
            <pc:sldMk cId="2033093179" sldId="420"/>
            <ac:picMk id="7" creationId="{C2B6E681-EB41-564E-4FB4-429CFB2F68CF}"/>
          </ac:picMkLst>
        </pc:picChg>
      </pc:sldChg>
      <pc:sldChg chg="addSp delSp modSp mod">
        <pc:chgData name="pantelis balaouras" userId="25e8755020fc1734" providerId="LiveId" clId="{05AAC813-2468-47D7-AF51-330CCB5A2E8F}" dt="2024-05-01T17:25:36.302" v="77" actId="255"/>
        <pc:sldMkLst>
          <pc:docMk/>
          <pc:sldMk cId="2140994750" sldId="437"/>
        </pc:sldMkLst>
        <pc:spChg chg="del">
          <ac:chgData name="pantelis balaouras" userId="25e8755020fc1734" providerId="LiveId" clId="{05AAC813-2468-47D7-AF51-330CCB5A2E8F}" dt="2024-05-01T17:09:57.180" v="8" actId="478"/>
          <ac:spMkLst>
            <pc:docMk/>
            <pc:sldMk cId="2140994750" sldId="437"/>
            <ac:spMk id="2" creationId="{F578CDC3-AA9B-A5CA-B298-64484F1EFBDF}"/>
          </ac:spMkLst>
        </pc:spChg>
        <pc:spChg chg="mod">
          <ac:chgData name="pantelis balaouras" userId="25e8755020fc1734" providerId="LiveId" clId="{05AAC813-2468-47D7-AF51-330CCB5A2E8F}" dt="2024-05-01T17:25:36.302" v="77" actId="255"/>
          <ac:spMkLst>
            <pc:docMk/>
            <pc:sldMk cId="2140994750" sldId="437"/>
            <ac:spMk id="6" creationId="{AA5AE911-E515-48E3-AB8B-121C68B77A58}"/>
          </ac:spMkLst>
        </pc:spChg>
        <pc:spChg chg="add mod">
          <ac:chgData name="pantelis balaouras" userId="25e8755020fc1734" providerId="LiveId" clId="{05AAC813-2468-47D7-AF51-330CCB5A2E8F}" dt="2024-05-01T17:10:03.777" v="10" actId="167"/>
          <ac:spMkLst>
            <pc:docMk/>
            <pc:sldMk cId="2140994750" sldId="437"/>
            <ac:spMk id="8" creationId="{1F812FDF-146A-7C84-B264-883AC5729970}"/>
          </ac:spMkLst>
        </pc:spChg>
        <pc:picChg chg="del">
          <ac:chgData name="pantelis balaouras" userId="25e8755020fc1734" providerId="LiveId" clId="{05AAC813-2468-47D7-AF51-330CCB5A2E8F}" dt="2024-05-01T17:09:55.046" v="7" actId="478"/>
          <ac:picMkLst>
            <pc:docMk/>
            <pc:sldMk cId="2140994750" sldId="437"/>
            <ac:picMk id="3" creationId="{F597901C-1CFD-02D5-178E-78976D0E0125}"/>
          </ac:picMkLst>
        </pc:picChg>
        <pc:picChg chg="add mod">
          <ac:chgData name="pantelis balaouras" userId="25e8755020fc1734" providerId="LiveId" clId="{05AAC813-2468-47D7-AF51-330CCB5A2E8F}" dt="2024-05-01T17:10:03.777" v="10" actId="167"/>
          <ac:picMkLst>
            <pc:docMk/>
            <pc:sldMk cId="2140994750" sldId="437"/>
            <ac:picMk id="7" creationId="{E2A8240D-15F4-1E0E-389E-B714340AB77E}"/>
          </ac:picMkLst>
        </pc:picChg>
      </pc:sldChg>
      <pc:sldChg chg="addSp delSp modSp mod">
        <pc:chgData name="pantelis balaouras" userId="25e8755020fc1734" providerId="LiveId" clId="{05AAC813-2468-47D7-AF51-330CCB5A2E8F}" dt="2024-05-01T17:10:27.800" v="13"/>
        <pc:sldMkLst>
          <pc:docMk/>
          <pc:sldMk cId="750286666" sldId="438"/>
        </pc:sldMkLst>
        <pc:spChg chg="del">
          <ac:chgData name="pantelis balaouras" userId="25e8755020fc1734" providerId="LiveId" clId="{05AAC813-2468-47D7-AF51-330CCB5A2E8F}" dt="2024-05-01T17:10:26.944" v="12" actId="478"/>
          <ac:spMkLst>
            <pc:docMk/>
            <pc:sldMk cId="750286666" sldId="438"/>
            <ac:spMk id="3" creationId="{17E4B6F4-910A-465B-8D37-FDAFB8260467}"/>
          </ac:spMkLst>
        </pc:spChg>
        <pc:spChg chg="add mod">
          <ac:chgData name="pantelis balaouras" userId="25e8755020fc1734" providerId="LiveId" clId="{05AAC813-2468-47D7-AF51-330CCB5A2E8F}" dt="2024-05-01T17:10:27.800" v="13"/>
          <ac:spMkLst>
            <pc:docMk/>
            <pc:sldMk cId="750286666" sldId="438"/>
            <ac:spMk id="8" creationId="{1BBB83FA-F5FC-D165-F32D-77B16CA04A93}"/>
          </ac:spMkLst>
        </pc:spChg>
        <pc:picChg chg="del">
          <ac:chgData name="pantelis balaouras" userId="25e8755020fc1734" providerId="LiveId" clId="{05AAC813-2468-47D7-AF51-330CCB5A2E8F}" dt="2024-05-01T17:10:23.036" v="11" actId="478"/>
          <ac:picMkLst>
            <pc:docMk/>
            <pc:sldMk cId="750286666" sldId="438"/>
            <ac:picMk id="2" creationId="{932E6542-705E-5980-67AD-E720FB5761A6}"/>
          </ac:picMkLst>
        </pc:picChg>
        <pc:picChg chg="add mod">
          <ac:chgData name="pantelis balaouras" userId="25e8755020fc1734" providerId="LiveId" clId="{05AAC813-2468-47D7-AF51-330CCB5A2E8F}" dt="2024-05-01T17:10:27.800" v="13"/>
          <ac:picMkLst>
            <pc:docMk/>
            <pc:sldMk cId="750286666" sldId="438"/>
            <ac:picMk id="7" creationId="{AA38771E-184B-0B35-8EC6-9157C0441281}"/>
          </ac:picMkLst>
        </pc:picChg>
      </pc:sldChg>
      <pc:sldChg chg="modSp mod">
        <pc:chgData name="pantelis balaouras" userId="25e8755020fc1734" providerId="LiveId" clId="{05AAC813-2468-47D7-AF51-330CCB5A2E8F}" dt="2024-05-01T17:23:16.622" v="59" actId="20577"/>
        <pc:sldMkLst>
          <pc:docMk/>
          <pc:sldMk cId="4240322254" sldId="440"/>
        </pc:sldMkLst>
        <pc:spChg chg="mod">
          <ac:chgData name="pantelis balaouras" userId="25e8755020fc1734" providerId="LiveId" clId="{05AAC813-2468-47D7-AF51-330CCB5A2E8F}" dt="2024-05-01T17:23:16.622" v="59" actId="20577"/>
          <ac:spMkLst>
            <pc:docMk/>
            <pc:sldMk cId="4240322254" sldId="440"/>
            <ac:spMk id="5" creationId="{779F93A1-3BC4-4CAA-B56F-3375A7D00191}"/>
          </ac:spMkLst>
        </pc:spChg>
        <pc:spChg chg="mod">
          <ac:chgData name="pantelis balaouras" userId="25e8755020fc1734" providerId="LiveId" clId="{05AAC813-2468-47D7-AF51-330CCB5A2E8F}" dt="2024-05-01T17:23:11.467" v="55" actId="6549"/>
          <ac:spMkLst>
            <pc:docMk/>
            <pc:sldMk cId="4240322254" sldId="440"/>
            <ac:spMk id="6" creationId="{13725DC3-E1D4-4E92-AF5A-F0DED3AA5B9A}"/>
          </ac:spMkLst>
        </pc:spChg>
      </pc:sldChg>
      <pc:sldChg chg="modSp mod">
        <pc:chgData name="pantelis balaouras" userId="25e8755020fc1734" providerId="LiveId" clId="{05AAC813-2468-47D7-AF51-330CCB5A2E8F}" dt="2024-05-01T17:23:22.915" v="63" actId="20577"/>
        <pc:sldMkLst>
          <pc:docMk/>
          <pc:sldMk cId="402516241" sldId="441"/>
        </pc:sldMkLst>
        <pc:spChg chg="mod">
          <ac:chgData name="pantelis balaouras" userId="25e8755020fc1734" providerId="LiveId" clId="{05AAC813-2468-47D7-AF51-330CCB5A2E8F}" dt="2024-05-01T17:23:22.915" v="63" actId="20577"/>
          <ac:spMkLst>
            <pc:docMk/>
            <pc:sldMk cId="402516241" sldId="441"/>
            <ac:spMk id="5" creationId="{779F93A1-3BC4-4CAA-B56F-3375A7D00191}"/>
          </ac:spMkLst>
        </pc:spChg>
      </pc:sldChg>
      <pc:sldChg chg="addSp modSp mod">
        <pc:chgData name="pantelis balaouras" userId="25e8755020fc1734" providerId="LiveId" clId="{05AAC813-2468-47D7-AF51-330CCB5A2E8F}" dt="2024-05-01T17:25:10.806" v="74" actId="1076"/>
        <pc:sldMkLst>
          <pc:docMk/>
          <pc:sldMk cId="86400734" sldId="456"/>
        </pc:sldMkLst>
        <pc:spChg chg="mod">
          <ac:chgData name="pantelis balaouras" userId="25e8755020fc1734" providerId="LiveId" clId="{05AAC813-2468-47D7-AF51-330CCB5A2E8F}" dt="2024-05-01T17:25:10.806" v="74" actId="1076"/>
          <ac:spMkLst>
            <pc:docMk/>
            <pc:sldMk cId="86400734" sldId="456"/>
            <ac:spMk id="3" creationId="{00000000-0000-0000-0000-000000000000}"/>
          </ac:spMkLst>
        </pc:spChg>
        <pc:spChg chg="add mod">
          <ac:chgData name="pantelis balaouras" userId="25e8755020fc1734" providerId="LiveId" clId="{05AAC813-2468-47D7-AF51-330CCB5A2E8F}" dt="2024-05-01T17:25:06.450" v="73" actId="14100"/>
          <ac:spMkLst>
            <pc:docMk/>
            <pc:sldMk cId="86400734" sldId="456"/>
            <ac:spMk id="5" creationId="{906D44B7-BD69-36A6-7E58-D55830DD1009}"/>
          </ac:spMkLst>
        </pc:spChg>
      </pc:sldChg>
      <pc:sldChg chg="modSp mod">
        <pc:chgData name="pantelis balaouras" userId="25e8755020fc1734" providerId="LiveId" clId="{05AAC813-2468-47D7-AF51-330CCB5A2E8F}" dt="2024-05-01T17:13:15.191" v="36" actId="14100"/>
        <pc:sldMkLst>
          <pc:docMk/>
          <pc:sldMk cId="568782003" sldId="464"/>
        </pc:sldMkLst>
        <pc:graphicFrameChg chg="modGraphic">
          <ac:chgData name="pantelis balaouras" userId="25e8755020fc1734" providerId="LiveId" clId="{05AAC813-2468-47D7-AF51-330CCB5A2E8F}" dt="2024-05-01T17:13:15.191" v="36" actId="14100"/>
          <ac:graphicFrameMkLst>
            <pc:docMk/>
            <pc:sldMk cId="568782003" sldId="464"/>
            <ac:graphicFrameMk id="6" creationId="{FD55A452-11AA-EA2F-0D43-A8350A0A9CC7}"/>
          </ac:graphicFrameMkLst>
        </pc:graphicFrameChg>
      </pc:sldChg>
      <pc:sldChg chg="addSp modSp mod">
        <pc:chgData name="pantelis balaouras" userId="25e8755020fc1734" providerId="LiveId" clId="{05AAC813-2468-47D7-AF51-330CCB5A2E8F}" dt="2024-05-01T17:15:55.047" v="49" actId="1076"/>
        <pc:sldMkLst>
          <pc:docMk/>
          <pc:sldMk cId="4036588873" sldId="467"/>
        </pc:sldMkLst>
        <pc:spChg chg="mod">
          <ac:chgData name="pantelis balaouras" userId="25e8755020fc1734" providerId="LiveId" clId="{05AAC813-2468-47D7-AF51-330CCB5A2E8F}" dt="2024-05-01T17:15:49.742" v="47" actId="1076"/>
          <ac:spMkLst>
            <pc:docMk/>
            <pc:sldMk cId="4036588873" sldId="467"/>
            <ac:spMk id="2" creationId="{913E86BF-8755-219A-ABF4-A7643F0FE69A}"/>
          </ac:spMkLst>
        </pc:spChg>
        <pc:spChg chg="add mod">
          <ac:chgData name="pantelis balaouras" userId="25e8755020fc1734" providerId="LiveId" clId="{05AAC813-2468-47D7-AF51-330CCB5A2E8F}" dt="2024-05-01T17:14:52.360" v="39"/>
          <ac:spMkLst>
            <pc:docMk/>
            <pc:sldMk cId="4036588873" sldId="467"/>
            <ac:spMk id="4" creationId="{294FFC70-43FB-BDD9-34E2-61639F1FCA2F}"/>
          </ac:spMkLst>
        </pc:spChg>
        <pc:spChg chg="mod">
          <ac:chgData name="pantelis balaouras" userId="25e8755020fc1734" providerId="LiveId" clId="{05AAC813-2468-47D7-AF51-330CCB5A2E8F}" dt="2024-05-01T17:15:32.059" v="45" actId="207"/>
          <ac:spMkLst>
            <pc:docMk/>
            <pc:sldMk cId="4036588873" sldId="467"/>
            <ac:spMk id="5" creationId="{779F93A1-3BC4-4CAA-B56F-3375A7D00191}"/>
          </ac:spMkLst>
        </pc:spChg>
        <pc:spChg chg="mod">
          <ac:chgData name="pantelis balaouras" userId="25e8755020fc1734" providerId="LiveId" clId="{05AAC813-2468-47D7-AF51-330CCB5A2E8F}" dt="2024-05-01T17:15:08.473" v="42" actId="14100"/>
          <ac:spMkLst>
            <pc:docMk/>
            <pc:sldMk cId="4036588873" sldId="467"/>
            <ac:spMk id="6" creationId="{13725DC3-E1D4-4E92-AF5A-F0DED3AA5B9A}"/>
          </ac:spMkLst>
        </pc:spChg>
        <pc:picChg chg="add mod">
          <ac:chgData name="pantelis balaouras" userId="25e8755020fc1734" providerId="LiveId" clId="{05AAC813-2468-47D7-AF51-330CCB5A2E8F}" dt="2024-05-01T17:15:55.047" v="49" actId="1076"/>
          <ac:picMkLst>
            <pc:docMk/>
            <pc:sldMk cId="4036588873" sldId="467"/>
            <ac:picMk id="3" creationId="{6169D173-FBAB-7D18-CC79-58F016B5B0FE}"/>
          </ac:picMkLst>
        </pc:picChg>
        <pc:picChg chg="mod">
          <ac:chgData name="pantelis balaouras" userId="25e8755020fc1734" providerId="LiveId" clId="{05AAC813-2468-47D7-AF51-330CCB5A2E8F}" dt="2024-05-01T17:15:51.575" v="48" actId="1076"/>
          <ac:picMkLst>
            <pc:docMk/>
            <pc:sldMk cId="4036588873" sldId="467"/>
            <ac:picMk id="1028" creationId="{0ACC919F-E87F-AEF3-6E36-3A62A18F5551}"/>
          </ac:picMkLst>
        </pc:picChg>
      </pc:sldChg>
      <pc:sldChg chg="modSp mod">
        <pc:chgData name="pantelis balaouras" userId="25e8755020fc1734" providerId="LiveId" clId="{05AAC813-2468-47D7-AF51-330CCB5A2E8F}" dt="2024-05-01T17:25:52.105" v="81" actId="20577"/>
        <pc:sldMkLst>
          <pc:docMk/>
          <pc:sldMk cId="1910925559" sldId="468"/>
        </pc:sldMkLst>
        <pc:spChg chg="mod">
          <ac:chgData name="pantelis balaouras" userId="25e8755020fc1734" providerId="LiveId" clId="{05AAC813-2468-47D7-AF51-330CCB5A2E8F}" dt="2024-05-01T17:25:52.105" v="81" actId="20577"/>
          <ac:spMkLst>
            <pc:docMk/>
            <pc:sldMk cId="1910925559" sldId="468"/>
            <ac:spMk id="5" creationId="{779F93A1-3BC4-4CAA-B56F-3375A7D00191}"/>
          </ac:spMkLst>
        </pc:spChg>
      </pc:sldChg>
      <pc:sldChg chg="modSp mod">
        <pc:chgData name="pantelis balaouras" userId="25e8755020fc1734" providerId="LiveId" clId="{05AAC813-2468-47D7-AF51-330CCB5A2E8F}" dt="2024-05-01T17:26:27.783" v="88" actId="403"/>
        <pc:sldMkLst>
          <pc:docMk/>
          <pc:sldMk cId="763529230" sldId="476"/>
        </pc:sldMkLst>
        <pc:spChg chg="mod">
          <ac:chgData name="pantelis balaouras" userId="25e8755020fc1734" providerId="LiveId" clId="{05AAC813-2468-47D7-AF51-330CCB5A2E8F}" dt="2024-05-01T17:26:27.783" v="88" actId="403"/>
          <ac:spMkLst>
            <pc:docMk/>
            <pc:sldMk cId="763529230" sldId="476"/>
            <ac:spMk id="6" creationId="{13725DC3-E1D4-4E92-AF5A-F0DED3AA5B9A}"/>
          </ac:spMkLst>
        </pc:spChg>
      </pc:sldChg>
      <pc:sldChg chg="addSp modSp mod">
        <pc:chgData name="pantelis balaouras" userId="25e8755020fc1734" providerId="LiveId" clId="{05AAC813-2468-47D7-AF51-330CCB5A2E8F}" dt="2024-05-01T17:16:41.410" v="54" actId="207"/>
        <pc:sldMkLst>
          <pc:docMk/>
          <pc:sldMk cId="3206083900" sldId="523"/>
        </pc:sldMkLst>
        <pc:spChg chg="add mod">
          <ac:chgData name="pantelis balaouras" userId="25e8755020fc1734" providerId="LiveId" clId="{05AAC813-2468-47D7-AF51-330CCB5A2E8F}" dt="2024-05-01T17:16:17.178" v="51"/>
          <ac:spMkLst>
            <pc:docMk/>
            <pc:sldMk cId="3206083900" sldId="523"/>
            <ac:spMk id="4" creationId="{C7DD6868-3B99-529B-E7B7-9A7E9581BABB}"/>
          </ac:spMkLst>
        </pc:spChg>
        <pc:spChg chg="mod">
          <ac:chgData name="pantelis balaouras" userId="25e8755020fc1734" providerId="LiveId" clId="{05AAC813-2468-47D7-AF51-330CCB5A2E8F}" dt="2024-05-01T17:16:41.410" v="54" actId="207"/>
          <ac:spMkLst>
            <pc:docMk/>
            <pc:sldMk cId="3206083900" sldId="523"/>
            <ac:spMk id="5" creationId="{779F93A1-3BC4-4CAA-B56F-3375A7D00191}"/>
          </ac:spMkLst>
        </pc:spChg>
        <pc:picChg chg="add mod">
          <ac:chgData name="pantelis balaouras" userId="25e8755020fc1734" providerId="LiveId" clId="{05AAC813-2468-47D7-AF51-330CCB5A2E8F}" dt="2024-05-01T17:16:26.218" v="52" actId="14100"/>
          <ac:picMkLst>
            <pc:docMk/>
            <pc:sldMk cId="3206083900" sldId="523"/>
            <ac:picMk id="3" creationId="{892D8778-028E-C3A1-8C2F-2C5D9AB51D86}"/>
          </ac:picMkLst>
        </pc:picChg>
        <pc:picChg chg="mod">
          <ac:chgData name="pantelis balaouras" userId="25e8755020fc1734" providerId="LiveId" clId="{05AAC813-2468-47D7-AF51-330CCB5A2E8F}" dt="2024-05-01T17:16:16.175" v="50" actId="1076"/>
          <ac:picMkLst>
            <pc:docMk/>
            <pc:sldMk cId="3206083900" sldId="523"/>
            <ac:picMk id="7" creationId="{6B40B41B-8823-763B-CD5C-74AD8518B2CA}"/>
          </ac:picMkLst>
        </pc:picChg>
      </pc:sldChg>
      <pc:sldChg chg="addSp delSp modSp mod">
        <pc:chgData name="pantelis balaouras" userId="25e8755020fc1734" providerId="LiveId" clId="{05AAC813-2468-47D7-AF51-330CCB5A2E8F}" dt="2024-05-01T17:11:12.309" v="24"/>
        <pc:sldMkLst>
          <pc:docMk/>
          <pc:sldMk cId="886959175" sldId="524"/>
        </pc:sldMkLst>
        <pc:spChg chg="del">
          <ac:chgData name="pantelis balaouras" userId="25e8755020fc1734" providerId="LiveId" clId="{05AAC813-2468-47D7-AF51-330CCB5A2E8F}" dt="2024-05-01T17:11:11.007" v="23" actId="478"/>
          <ac:spMkLst>
            <pc:docMk/>
            <pc:sldMk cId="886959175" sldId="524"/>
            <ac:spMk id="3" creationId="{0385DD08-B10C-79C6-AD5F-357B74C688E9}"/>
          </ac:spMkLst>
        </pc:spChg>
        <pc:spChg chg="add mod">
          <ac:chgData name="pantelis balaouras" userId="25e8755020fc1734" providerId="LiveId" clId="{05AAC813-2468-47D7-AF51-330CCB5A2E8F}" dt="2024-05-01T17:11:12.309" v="24"/>
          <ac:spMkLst>
            <pc:docMk/>
            <pc:sldMk cId="886959175" sldId="524"/>
            <ac:spMk id="8" creationId="{0634133E-EB6F-097E-6C2C-9228529C35C7}"/>
          </ac:spMkLst>
        </pc:spChg>
        <pc:picChg chg="del mod">
          <ac:chgData name="pantelis balaouras" userId="25e8755020fc1734" providerId="LiveId" clId="{05AAC813-2468-47D7-AF51-330CCB5A2E8F}" dt="2024-05-01T17:11:08.503" v="22" actId="478"/>
          <ac:picMkLst>
            <pc:docMk/>
            <pc:sldMk cId="886959175" sldId="524"/>
            <ac:picMk id="2" creationId="{E8F64DEA-0695-C086-67FC-3809973270DF}"/>
          </ac:picMkLst>
        </pc:picChg>
        <pc:picChg chg="add mod">
          <ac:chgData name="pantelis balaouras" userId="25e8755020fc1734" providerId="LiveId" clId="{05AAC813-2468-47D7-AF51-330CCB5A2E8F}" dt="2024-05-01T17:11:12.309" v="24"/>
          <ac:picMkLst>
            <pc:docMk/>
            <pc:sldMk cId="886959175" sldId="524"/>
            <ac:picMk id="7" creationId="{6A7769A6-6FF0-BD3B-DCD5-A524425E33A1}"/>
          </ac:picMkLst>
        </pc:picChg>
      </pc:sldChg>
      <pc:sldChg chg="addSp delSp modSp mod">
        <pc:chgData name="pantelis balaouras" userId="25e8755020fc1734" providerId="LiveId" clId="{05AAC813-2468-47D7-AF51-330CCB5A2E8F}" dt="2024-05-01T17:12:37.045" v="32" actId="1076"/>
        <pc:sldMkLst>
          <pc:docMk/>
          <pc:sldMk cId="2585051265" sldId="535"/>
        </pc:sldMkLst>
        <pc:spChg chg="del">
          <ac:chgData name="pantelis balaouras" userId="25e8755020fc1734" providerId="LiveId" clId="{05AAC813-2468-47D7-AF51-330CCB5A2E8F}" dt="2024-05-01T17:12:00.592" v="27" actId="478"/>
          <ac:spMkLst>
            <pc:docMk/>
            <pc:sldMk cId="2585051265" sldId="535"/>
            <ac:spMk id="3" creationId="{4A1A03FD-DBE8-88F4-1AA3-88B814677301}"/>
          </ac:spMkLst>
        </pc:spChg>
        <pc:spChg chg="add mod">
          <ac:chgData name="pantelis balaouras" userId="25e8755020fc1734" providerId="LiveId" clId="{05AAC813-2468-47D7-AF51-330CCB5A2E8F}" dt="2024-05-01T17:11:54.165" v="26"/>
          <ac:spMkLst>
            <pc:docMk/>
            <pc:sldMk cId="2585051265" sldId="535"/>
            <ac:spMk id="4" creationId="{EE625838-BB4E-A62A-AD53-3786C0CC72CC}"/>
          </ac:spMkLst>
        </pc:spChg>
        <pc:spChg chg="mod">
          <ac:chgData name="pantelis balaouras" userId="25e8755020fc1734" providerId="LiveId" clId="{05AAC813-2468-47D7-AF51-330CCB5A2E8F}" dt="2024-05-01T17:12:37.045" v="32" actId="1076"/>
          <ac:spMkLst>
            <pc:docMk/>
            <pc:sldMk cId="2585051265" sldId="535"/>
            <ac:spMk id="5" creationId="{F56DC747-739E-5A0C-94B8-E8F8E974AC85}"/>
          </ac:spMkLst>
        </pc:spChg>
        <pc:picChg chg="del">
          <ac:chgData name="pantelis balaouras" userId="25e8755020fc1734" providerId="LiveId" clId="{05AAC813-2468-47D7-AF51-330CCB5A2E8F}" dt="2024-05-01T17:11:52.674" v="25" actId="478"/>
          <ac:picMkLst>
            <pc:docMk/>
            <pc:sldMk cId="2585051265" sldId="535"/>
            <ac:picMk id="2" creationId="{7F194105-A616-1811-CCD2-0261AE6759AF}"/>
          </ac:picMkLst>
        </pc:picChg>
        <pc:picChg chg="add mod modCrop">
          <ac:chgData name="pantelis balaouras" userId="25e8755020fc1734" providerId="LiveId" clId="{05AAC813-2468-47D7-AF51-330CCB5A2E8F}" dt="2024-05-01T17:12:28.284" v="31" actId="14100"/>
          <ac:picMkLst>
            <pc:docMk/>
            <pc:sldMk cId="2585051265" sldId="535"/>
            <ac:picMk id="6" creationId="{B34262EE-6E8F-AB22-BB06-98B19EDCF7C8}"/>
          </ac:picMkLst>
        </pc:picChg>
      </pc:sldChg>
      <pc:sldChg chg="addSp delSp modSp mod">
        <pc:chgData name="pantelis balaouras" userId="25e8755020fc1734" providerId="LiveId" clId="{05AAC813-2468-47D7-AF51-330CCB5A2E8F}" dt="2024-05-01T17:10:49.668" v="17" actId="167"/>
        <pc:sldMkLst>
          <pc:docMk/>
          <pc:sldMk cId="358170688" sldId="536"/>
        </pc:sldMkLst>
        <pc:spChg chg="del">
          <ac:chgData name="pantelis balaouras" userId="25e8755020fc1734" providerId="LiveId" clId="{05AAC813-2468-47D7-AF51-330CCB5A2E8F}" dt="2024-05-01T17:10:42.478" v="15" actId="478"/>
          <ac:spMkLst>
            <pc:docMk/>
            <pc:sldMk cId="358170688" sldId="536"/>
            <ac:spMk id="3" creationId="{AC7F6717-29DE-BD28-7F16-8C0FE3213CF9}"/>
          </ac:spMkLst>
        </pc:spChg>
        <pc:spChg chg="add mod">
          <ac:chgData name="pantelis balaouras" userId="25e8755020fc1734" providerId="LiveId" clId="{05AAC813-2468-47D7-AF51-330CCB5A2E8F}" dt="2024-05-01T17:10:49.668" v="17" actId="167"/>
          <ac:spMkLst>
            <pc:docMk/>
            <pc:sldMk cId="358170688" sldId="536"/>
            <ac:spMk id="8" creationId="{A3307EDB-EF85-C92E-749D-6EFDE154720E}"/>
          </ac:spMkLst>
        </pc:spChg>
        <pc:picChg chg="del">
          <ac:chgData name="pantelis balaouras" userId="25e8755020fc1734" providerId="LiveId" clId="{05AAC813-2468-47D7-AF51-330CCB5A2E8F}" dt="2024-05-01T17:10:38.607" v="14" actId="478"/>
          <ac:picMkLst>
            <pc:docMk/>
            <pc:sldMk cId="358170688" sldId="536"/>
            <ac:picMk id="2" creationId="{6A3A7304-D182-BBD1-2459-7BFECA405F58}"/>
          </ac:picMkLst>
        </pc:picChg>
        <pc:picChg chg="add mod">
          <ac:chgData name="pantelis balaouras" userId="25e8755020fc1734" providerId="LiveId" clId="{05AAC813-2468-47D7-AF51-330CCB5A2E8F}" dt="2024-05-01T17:10:49.668" v="17" actId="167"/>
          <ac:picMkLst>
            <pc:docMk/>
            <pc:sldMk cId="358170688" sldId="536"/>
            <ac:picMk id="7" creationId="{624F7756-4CEB-81A2-51EC-2802A2FAD766}"/>
          </ac:picMkLst>
        </pc:picChg>
      </pc:sldChg>
      <pc:sldChg chg="modSp mod">
        <pc:chgData name="pantelis balaouras" userId="25e8755020fc1734" providerId="LiveId" clId="{05AAC813-2468-47D7-AF51-330CCB5A2E8F}" dt="2024-05-01T17:27:20.341" v="94" actId="20577"/>
        <pc:sldMkLst>
          <pc:docMk/>
          <pc:sldMk cId="2236915416" sldId="539"/>
        </pc:sldMkLst>
        <pc:spChg chg="mod">
          <ac:chgData name="pantelis balaouras" userId="25e8755020fc1734" providerId="LiveId" clId="{05AAC813-2468-47D7-AF51-330CCB5A2E8F}" dt="2024-05-01T17:27:20.341" v="94" actId="20577"/>
          <ac:spMkLst>
            <pc:docMk/>
            <pc:sldMk cId="2236915416" sldId="539"/>
            <ac:spMk id="5" creationId="{779F93A1-3BC4-4CAA-B56F-3375A7D00191}"/>
          </ac:spMkLst>
        </pc:spChg>
      </pc:sldChg>
      <pc:sldChg chg="modSp mod">
        <pc:chgData name="pantelis balaouras" userId="25e8755020fc1734" providerId="LiveId" clId="{05AAC813-2468-47D7-AF51-330CCB5A2E8F}" dt="2024-05-01T17:27:26.946" v="98" actId="20577"/>
        <pc:sldMkLst>
          <pc:docMk/>
          <pc:sldMk cId="2008971636" sldId="540"/>
        </pc:sldMkLst>
        <pc:spChg chg="mod">
          <ac:chgData name="pantelis balaouras" userId="25e8755020fc1734" providerId="LiveId" clId="{05AAC813-2468-47D7-AF51-330CCB5A2E8F}" dt="2024-05-01T17:27:26.946" v="98" actId="20577"/>
          <ac:spMkLst>
            <pc:docMk/>
            <pc:sldMk cId="2008971636" sldId="540"/>
            <ac:spMk id="5" creationId="{779F93A1-3BC4-4CAA-B56F-3375A7D00191}"/>
          </ac:spMkLst>
        </pc:spChg>
      </pc:sldChg>
      <pc:sldChg chg="modSp mod">
        <pc:chgData name="pantelis balaouras" userId="25e8755020fc1734" providerId="LiveId" clId="{05AAC813-2468-47D7-AF51-330CCB5A2E8F}" dt="2024-05-01T17:25:58.680" v="85" actId="20577"/>
        <pc:sldMkLst>
          <pc:docMk/>
          <pc:sldMk cId="4044679598" sldId="546"/>
        </pc:sldMkLst>
        <pc:spChg chg="mod">
          <ac:chgData name="pantelis balaouras" userId="25e8755020fc1734" providerId="LiveId" clId="{05AAC813-2468-47D7-AF51-330CCB5A2E8F}" dt="2024-05-01T17:25:58.680" v="85" actId="20577"/>
          <ac:spMkLst>
            <pc:docMk/>
            <pc:sldMk cId="4044679598" sldId="546"/>
            <ac:spMk id="5" creationId="{779F93A1-3BC4-4CAA-B56F-3375A7D00191}"/>
          </ac:spMkLst>
        </pc:spChg>
      </pc:sldChg>
      <pc:sldChg chg="addSp delSp modSp mod">
        <pc:chgData name="pantelis balaouras" userId="25e8755020fc1734" providerId="LiveId" clId="{05AAC813-2468-47D7-AF51-330CCB5A2E8F}" dt="2024-05-01T17:10:58.649" v="20"/>
        <pc:sldMkLst>
          <pc:docMk/>
          <pc:sldMk cId="2982799521" sldId="549"/>
        </pc:sldMkLst>
        <pc:spChg chg="del">
          <ac:chgData name="pantelis balaouras" userId="25e8755020fc1734" providerId="LiveId" clId="{05AAC813-2468-47D7-AF51-330CCB5A2E8F}" dt="2024-05-01T17:10:57.481" v="19" actId="478"/>
          <ac:spMkLst>
            <pc:docMk/>
            <pc:sldMk cId="2982799521" sldId="549"/>
            <ac:spMk id="3" creationId="{AC7F6717-29DE-BD28-7F16-8C0FE3213CF9}"/>
          </ac:spMkLst>
        </pc:spChg>
        <pc:spChg chg="add mod">
          <ac:chgData name="pantelis balaouras" userId="25e8755020fc1734" providerId="LiveId" clId="{05AAC813-2468-47D7-AF51-330CCB5A2E8F}" dt="2024-05-01T17:10:58.649" v="20"/>
          <ac:spMkLst>
            <pc:docMk/>
            <pc:sldMk cId="2982799521" sldId="549"/>
            <ac:spMk id="8" creationId="{13A53DC0-F437-8395-5D1C-A67B6719B171}"/>
          </ac:spMkLst>
        </pc:spChg>
        <pc:picChg chg="del">
          <ac:chgData name="pantelis balaouras" userId="25e8755020fc1734" providerId="LiveId" clId="{05AAC813-2468-47D7-AF51-330CCB5A2E8F}" dt="2024-05-01T17:10:55.075" v="18" actId="478"/>
          <ac:picMkLst>
            <pc:docMk/>
            <pc:sldMk cId="2982799521" sldId="549"/>
            <ac:picMk id="2" creationId="{6A3A7304-D182-BBD1-2459-7BFECA405F58}"/>
          </ac:picMkLst>
        </pc:picChg>
        <pc:picChg chg="add mod">
          <ac:chgData name="pantelis balaouras" userId="25e8755020fc1734" providerId="LiveId" clId="{05AAC813-2468-47D7-AF51-330CCB5A2E8F}" dt="2024-05-01T17:10:58.649" v="20"/>
          <ac:picMkLst>
            <pc:docMk/>
            <pc:sldMk cId="2982799521" sldId="549"/>
            <ac:picMk id="7" creationId="{DAF399F5-2691-380F-E7ED-42440CEC1C8D}"/>
          </ac:picMkLst>
        </pc:picChg>
      </pc:sldChg>
      <pc:sldChg chg="modSp mod">
        <pc:chgData name="pantelis balaouras" userId="25e8755020fc1734" providerId="LiveId" clId="{05AAC813-2468-47D7-AF51-330CCB5A2E8F}" dt="2024-05-01T17:27:08.437" v="90" actId="14100"/>
        <pc:sldMkLst>
          <pc:docMk/>
          <pc:sldMk cId="1823879326" sldId="551"/>
        </pc:sldMkLst>
        <pc:spChg chg="mod">
          <ac:chgData name="pantelis balaouras" userId="25e8755020fc1734" providerId="LiveId" clId="{05AAC813-2468-47D7-AF51-330CCB5A2E8F}" dt="2024-05-01T17:27:08.437" v="90" actId="14100"/>
          <ac:spMkLst>
            <pc:docMk/>
            <pc:sldMk cId="1823879326" sldId="551"/>
            <ac:spMk id="2" creationId="{00000000-0000-0000-0000-000000000000}"/>
          </ac:spMkLst>
        </pc:spChg>
        <pc:picChg chg="mod">
          <ac:chgData name="pantelis balaouras" userId="25e8755020fc1734" providerId="LiveId" clId="{05AAC813-2468-47D7-AF51-330CCB5A2E8F}" dt="2024-05-01T17:27:01.407" v="89" actId="14100"/>
          <ac:picMkLst>
            <pc:docMk/>
            <pc:sldMk cId="1823879326" sldId="551"/>
            <ac:picMk id="1026" creationId="{00000000-0000-0000-0000-000000000000}"/>
          </ac:picMkLst>
        </pc:picChg>
      </pc:sldChg>
    </pc:docChg>
  </pc:docChgLst>
  <pc:docChgLst>
    <pc:chgData name="Ioanna Zygouri" userId="e39f6a80f86403a0" providerId="LiveId" clId="{E2442743-DA5B-4088-853D-4EC8FB237730}"/>
    <pc:docChg chg="undo custSel modSld">
      <pc:chgData name="Ioanna Zygouri" userId="e39f6a80f86403a0" providerId="LiveId" clId="{E2442743-DA5B-4088-853D-4EC8FB237730}" dt="2024-06-05T13:33:34.057" v="139" actId="20577"/>
      <pc:docMkLst>
        <pc:docMk/>
      </pc:docMkLst>
      <pc:sldChg chg="addSp modSp mod">
        <pc:chgData name="Ioanna Zygouri" userId="e39f6a80f86403a0" providerId="LiveId" clId="{E2442743-DA5B-4088-853D-4EC8FB237730}" dt="2024-06-05T12:44:46.638" v="69" actId="313"/>
        <pc:sldMkLst>
          <pc:docMk/>
          <pc:sldMk cId="616025265" sldId="261"/>
        </pc:sldMkLst>
        <pc:spChg chg="mod">
          <ac:chgData name="Ioanna Zygouri" userId="e39f6a80f86403a0" providerId="LiveId" clId="{E2442743-DA5B-4088-853D-4EC8FB237730}" dt="2024-06-05T12:44:46.638" v="69" actId="313"/>
          <ac:spMkLst>
            <pc:docMk/>
            <pc:sldMk cId="616025265" sldId="261"/>
            <ac:spMk id="6" creationId="{AA5AE911-E515-48E3-AB8B-121C68B77A58}"/>
          </ac:spMkLst>
        </pc:spChg>
        <pc:picChg chg="add mod">
          <ac:chgData name="Ioanna Zygouri" userId="e39f6a80f86403a0" providerId="LiveId" clId="{E2442743-DA5B-4088-853D-4EC8FB237730}" dt="2024-06-05T12:14:51.150" v="39" actId="1076"/>
          <ac:picMkLst>
            <pc:docMk/>
            <pc:sldMk cId="616025265" sldId="261"/>
            <ac:picMk id="2" creationId="{BEB4308F-4009-A2E9-346F-0CE8B4488E10}"/>
          </ac:picMkLst>
        </pc:picChg>
      </pc:sldChg>
      <pc:sldChg chg="addSp modSp mod">
        <pc:chgData name="Ioanna Zygouri" userId="e39f6a80f86403a0" providerId="LiveId" clId="{E2442743-DA5B-4088-853D-4EC8FB237730}" dt="2024-06-05T13:33:34.057" v="139" actId="20577"/>
        <pc:sldMkLst>
          <pc:docMk/>
          <pc:sldMk cId="1915799683" sldId="404"/>
        </pc:sldMkLst>
        <pc:spChg chg="mod">
          <ac:chgData name="Ioanna Zygouri" userId="e39f6a80f86403a0" providerId="LiveId" clId="{E2442743-DA5B-4088-853D-4EC8FB237730}" dt="2024-06-05T13:33:34.057" v="139" actId="20577"/>
          <ac:spMkLst>
            <pc:docMk/>
            <pc:sldMk cId="1915799683" sldId="404"/>
            <ac:spMk id="24" creationId="{88F39797-8ECA-4CC0-ADFC-28793E1CA72E}"/>
          </ac:spMkLst>
        </pc:spChg>
        <pc:picChg chg="add mod">
          <ac:chgData name="Ioanna Zygouri" userId="e39f6a80f86403a0" providerId="LiveId" clId="{E2442743-DA5B-4088-853D-4EC8FB237730}" dt="2024-06-05T12:16:46.052" v="56" actId="1076"/>
          <ac:picMkLst>
            <pc:docMk/>
            <pc:sldMk cId="1915799683" sldId="404"/>
            <ac:picMk id="4" creationId="{C891B3DE-2821-902A-FA6D-134468E89C1D}"/>
          </ac:picMkLst>
        </pc:picChg>
      </pc:sldChg>
      <pc:sldChg chg="addSp modSp mod">
        <pc:chgData name="Ioanna Zygouri" userId="e39f6a80f86403a0" providerId="LiveId" clId="{E2442743-DA5B-4088-853D-4EC8FB237730}" dt="2024-06-05T12:14:19.990" v="29" actId="1076"/>
        <pc:sldMkLst>
          <pc:docMk/>
          <pc:sldMk cId="1311204911" sldId="417"/>
        </pc:sldMkLst>
        <pc:picChg chg="add mod">
          <ac:chgData name="Ioanna Zygouri" userId="e39f6a80f86403a0" providerId="LiveId" clId="{E2442743-DA5B-4088-853D-4EC8FB237730}" dt="2024-06-05T12:14:19.990" v="29" actId="1076"/>
          <ac:picMkLst>
            <pc:docMk/>
            <pc:sldMk cId="1311204911" sldId="417"/>
            <ac:picMk id="2" creationId="{0D19ED6B-1BCF-9F09-7CE6-0B577046B9C4}"/>
          </ac:picMkLst>
        </pc:picChg>
      </pc:sldChg>
      <pc:sldChg chg="addSp modSp mod">
        <pc:chgData name="Ioanna Zygouri" userId="e39f6a80f86403a0" providerId="LiveId" clId="{E2442743-DA5B-4088-853D-4EC8FB237730}" dt="2024-06-05T12:14:31.254" v="33" actId="1076"/>
        <pc:sldMkLst>
          <pc:docMk/>
          <pc:sldMk cId="2033093179" sldId="420"/>
        </pc:sldMkLst>
        <pc:picChg chg="add mod">
          <ac:chgData name="Ioanna Zygouri" userId="e39f6a80f86403a0" providerId="LiveId" clId="{E2442743-DA5B-4088-853D-4EC8FB237730}" dt="2024-06-05T12:14:31.254" v="33" actId="1076"/>
          <ac:picMkLst>
            <pc:docMk/>
            <pc:sldMk cId="2033093179" sldId="420"/>
            <ac:picMk id="2" creationId="{C0F2B641-3AAF-C52C-0603-AD45EC44AE36}"/>
          </ac:picMkLst>
        </pc:picChg>
      </pc:sldChg>
      <pc:sldChg chg="addSp delSp modSp mod">
        <pc:chgData name="Ioanna Zygouri" userId="e39f6a80f86403a0" providerId="LiveId" clId="{E2442743-DA5B-4088-853D-4EC8FB237730}" dt="2024-06-05T12:04:06.114" v="27" actId="20577"/>
        <pc:sldMkLst>
          <pc:docMk/>
          <pc:sldMk cId="319560736" sldId="436"/>
        </pc:sldMkLst>
        <pc:spChg chg="mod">
          <ac:chgData name="Ioanna Zygouri" userId="e39f6a80f86403a0" providerId="LiveId" clId="{E2442743-DA5B-4088-853D-4EC8FB237730}" dt="2024-06-05T12:04:06.114" v="27" actId="20577"/>
          <ac:spMkLst>
            <pc:docMk/>
            <pc:sldMk cId="319560736" sldId="436"/>
            <ac:spMk id="4" creationId="{122BC770-408C-50C8-126F-18790E99F2CB}"/>
          </ac:spMkLst>
        </pc:spChg>
        <pc:picChg chg="add mod">
          <ac:chgData name="Ioanna Zygouri" userId="e39f6a80f86403a0" providerId="LiveId" clId="{E2442743-DA5B-4088-853D-4EC8FB237730}" dt="2024-06-05T12:03:46.462" v="2" actId="1076"/>
          <ac:picMkLst>
            <pc:docMk/>
            <pc:sldMk cId="319560736" sldId="436"/>
            <ac:picMk id="2" creationId="{25A78517-44B9-CD0A-6A23-5D58EDF1DEAF}"/>
          </ac:picMkLst>
        </pc:picChg>
        <pc:picChg chg="del">
          <ac:chgData name="Ioanna Zygouri" userId="e39f6a80f86403a0" providerId="LiveId" clId="{E2442743-DA5B-4088-853D-4EC8FB237730}" dt="2024-06-05T12:03:27.774" v="0" actId="478"/>
          <ac:picMkLst>
            <pc:docMk/>
            <pc:sldMk cId="319560736" sldId="436"/>
            <ac:picMk id="28" creationId="{354D6E5B-786C-C59B-40E3-002BDA2B9A77}"/>
          </ac:picMkLst>
        </pc:picChg>
      </pc:sldChg>
      <pc:sldChg chg="addSp modSp mod">
        <pc:chgData name="Ioanna Zygouri" userId="e39f6a80f86403a0" providerId="LiveId" clId="{E2442743-DA5B-4088-853D-4EC8FB237730}" dt="2024-06-05T12:15:19.523" v="43" actId="404"/>
        <pc:sldMkLst>
          <pc:docMk/>
          <pc:sldMk cId="2140994750" sldId="437"/>
        </pc:sldMkLst>
        <pc:spChg chg="mod">
          <ac:chgData name="Ioanna Zygouri" userId="e39f6a80f86403a0" providerId="LiveId" clId="{E2442743-DA5B-4088-853D-4EC8FB237730}" dt="2024-06-05T12:15:19.523" v="43" actId="404"/>
          <ac:spMkLst>
            <pc:docMk/>
            <pc:sldMk cId="2140994750" sldId="437"/>
            <ac:spMk id="6" creationId="{AA5AE911-E515-48E3-AB8B-121C68B77A58}"/>
          </ac:spMkLst>
        </pc:spChg>
        <pc:picChg chg="add mod">
          <ac:chgData name="Ioanna Zygouri" userId="e39f6a80f86403a0" providerId="LiveId" clId="{E2442743-DA5B-4088-853D-4EC8FB237730}" dt="2024-06-05T12:15:16.612" v="42" actId="14100"/>
          <ac:picMkLst>
            <pc:docMk/>
            <pc:sldMk cId="2140994750" sldId="437"/>
            <ac:picMk id="2" creationId="{CC459DA6-B312-2F9B-F7FA-86E900679057}"/>
          </ac:picMkLst>
        </pc:picChg>
      </pc:sldChg>
      <pc:sldChg chg="addSp modSp mod">
        <pc:chgData name="Ioanna Zygouri" userId="e39f6a80f86403a0" providerId="LiveId" clId="{E2442743-DA5B-4088-853D-4EC8FB237730}" dt="2024-06-05T12:15:38.860" v="46" actId="1076"/>
        <pc:sldMkLst>
          <pc:docMk/>
          <pc:sldMk cId="750286666" sldId="438"/>
        </pc:sldMkLst>
        <pc:spChg chg="mod">
          <ac:chgData name="Ioanna Zygouri" userId="e39f6a80f86403a0" providerId="LiveId" clId="{E2442743-DA5B-4088-853D-4EC8FB237730}" dt="2024-06-05T12:15:33.311" v="44" actId="404"/>
          <ac:spMkLst>
            <pc:docMk/>
            <pc:sldMk cId="750286666" sldId="438"/>
            <ac:spMk id="6" creationId="{AA5AE911-E515-48E3-AB8B-121C68B77A58}"/>
          </ac:spMkLst>
        </pc:spChg>
        <pc:picChg chg="add mod">
          <ac:chgData name="Ioanna Zygouri" userId="e39f6a80f86403a0" providerId="LiveId" clId="{E2442743-DA5B-4088-853D-4EC8FB237730}" dt="2024-06-05T12:15:38.860" v="46" actId="1076"/>
          <ac:picMkLst>
            <pc:docMk/>
            <pc:sldMk cId="750286666" sldId="438"/>
            <ac:picMk id="2" creationId="{5A15AF9C-EDD0-5E3D-4284-C2DB80EF66B8}"/>
          </ac:picMkLst>
        </pc:picChg>
      </pc:sldChg>
      <pc:sldChg chg="modSp mod">
        <pc:chgData name="Ioanna Zygouri" userId="e39f6a80f86403a0" providerId="LiveId" clId="{E2442743-DA5B-4088-853D-4EC8FB237730}" dt="2024-06-05T13:01:13.861" v="112" actId="20577"/>
        <pc:sldMkLst>
          <pc:docMk/>
          <pc:sldMk cId="4240322254" sldId="440"/>
        </pc:sldMkLst>
        <pc:spChg chg="mod">
          <ac:chgData name="Ioanna Zygouri" userId="e39f6a80f86403a0" providerId="LiveId" clId="{E2442743-DA5B-4088-853D-4EC8FB237730}" dt="2024-06-05T13:01:13.861" v="112" actId="20577"/>
          <ac:spMkLst>
            <pc:docMk/>
            <pc:sldMk cId="4240322254" sldId="440"/>
            <ac:spMk id="6" creationId="{13725DC3-E1D4-4E92-AF5A-F0DED3AA5B9A}"/>
          </ac:spMkLst>
        </pc:spChg>
      </pc:sldChg>
      <pc:sldChg chg="modSp mod">
        <pc:chgData name="Ioanna Zygouri" userId="e39f6a80f86403a0" providerId="LiveId" clId="{E2442743-DA5B-4088-853D-4EC8FB237730}" dt="2024-06-05T13:01:49.197" v="118" actId="20577"/>
        <pc:sldMkLst>
          <pc:docMk/>
          <pc:sldMk cId="3038715148" sldId="442"/>
        </pc:sldMkLst>
        <pc:spChg chg="mod">
          <ac:chgData name="Ioanna Zygouri" userId="e39f6a80f86403a0" providerId="LiveId" clId="{E2442743-DA5B-4088-853D-4EC8FB237730}" dt="2024-06-05T13:01:49.197" v="118" actId="20577"/>
          <ac:spMkLst>
            <pc:docMk/>
            <pc:sldMk cId="3038715148" sldId="442"/>
            <ac:spMk id="8" creationId="{B7397BB1-EFFC-5CD7-ACD9-E7BD863406B0}"/>
          </ac:spMkLst>
        </pc:spChg>
      </pc:sldChg>
      <pc:sldChg chg="modSp mod">
        <pc:chgData name="Ioanna Zygouri" userId="e39f6a80f86403a0" providerId="LiveId" clId="{E2442743-DA5B-4088-853D-4EC8FB237730}" dt="2024-06-05T13:02:17.887" v="130" actId="20577"/>
        <pc:sldMkLst>
          <pc:docMk/>
          <pc:sldMk cId="3958154482" sldId="455"/>
        </pc:sldMkLst>
        <pc:spChg chg="mod">
          <ac:chgData name="Ioanna Zygouri" userId="e39f6a80f86403a0" providerId="LiveId" clId="{E2442743-DA5B-4088-853D-4EC8FB237730}" dt="2024-06-05T13:02:17.887" v="130" actId="20577"/>
          <ac:spMkLst>
            <pc:docMk/>
            <pc:sldMk cId="3958154482" sldId="455"/>
            <ac:spMk id="4" creationId="{BF0194DA-2D06-138D-EE80-07A6C7F655B3}"/>
          </ac:spMkLst>
        </pc:spChg>
      </pc:sldChg>
      <pc:sldChg chg="modSp mod">
        <pc:chgData name="Ioanna Zygouri" userId="e39f6a80f86403a0" providerId="LiveId" clId="{E2442743-DA5B-4088-853D-4EC8FB237730}" dt="2024-06-05T12:53:43.155" v="75" actId="27636"/>
        <pc:sldMkLst>
          <pc:docMk/>
          <pc:sldMk cId="763529230" sldId="476"/>
        </pc:sldMkLst>
        <pc:spChg chg="mod">
          <ac:chgData name="Ioanna Zygouri" userId="e39f6a80f86403a0" providerId="LiveId" clId="{E2442743-DA5B-4088-853D-4EC8FB237730}" dt="2024-06-05T12:53:43.155" v="75" actId="27636"/>
          <ac:spMkLst>
            <pc:docMk/>
            <pc:sldMk cId="763529230" sldId="476"/>
            <ac:spMk id="6" creationId="{13725DC3-E1D4-4E92-AF5A-F0DED3AA5B9A}"/>
          </ac:spMkLst>
        </pc:spChg>
      </pc:sldChg>
      <pc:sldChg chg="addSp modSp mod">
        <pc:chgData name="Ioanna Zygouri" userId="e39f6a80f86403a0" providerId="LiveId" clId="{E2442743-DA5B-4088-853D-4EC8FB237730}" dt="2024-06-05T12:16:22.621" v="52" actId="1076"/>
        <pc:sldMkLst>
          <pc:docMk/>
          <pc:sldMk cId="886959175" sldId="524"/>
        </pc:sldMkLst>
        <pc:picChg chg="add mod">
          <ac:chgData name="Ioanna Zygouri" userId="e39f6a80f86403a0" providerId="LiveId" clId="{E2442743-DA5B-4088-853D-4EC8FB237730}" dt="2024-06-05T12:16:22.621" v="52" actId="1076"/>
          <ac:picMkLst>
            <pc:docMk/>
            <pc:sldMk cId="886959175" sldId="524"/>
            <ac:picMk id="2" creationId="{ACDB23A1-95C6-32FC-C653-539139E97459}"/>
          </ac:picMkLst>
        </pc:picChg>
      </pc:sldChg>
      <pc:sldChg chg="addSp modSp mod">
        <pc:chgData name="Ioanna Zygouri" userId="e39f6a80f86403a0" providerId="LiveId" clId="{E2442743-DA5B-4088-853D-4EC8FB237730}" dt="2024-06-05T12:39:58.283" v="59" actId="20577"/>
        <pc:sldMkLst>
          <pc:docMk/>
          <pc:sldMk cId="2585051265" sldId="535"/>
        </pc:sldMkLst>
        <pc:spChg chg="mod">
          <ac:chgData name="Ioanna Zygouri" userId="e39f6a80f86403a0" providerId="LiveId" clId="{E2442743-DA5B-4088-853D-4EC8FB237730}" dt="2024-06-05T12:39:58.283" v="59" actId="20577"/>
          <ac:spMkLst>
            <pc:docMk/>
            <pc:sldMk cId="2585051265" sldId="535"/>
            <ac:spMk id="5" creationId="{F56DC747-739E-5A0C-94B8-E8F8E974AC85}"/>
          </ac:spMkLst>
        </pc:spChg>
        <pc:picChg chg="add mod">
          <ac:chgData name="Ioanna Zygouri" userId="e39f6a80f86403a0" providerId="LiveId" clId="{E2442743-DA5B-4088-853D-4EC8FB237730}" dt="2024-06-05T12:14:44.195" v="37" actId="1076"/>
          <ac:picMkLst>
            <pc:docMk/>
            <pc:sldMk cId="2585051265" sldId="535"/>
            <ac:picMk id="2" creationId="{D4AB48C1-27C8-A7F4-2FA0-137688CFCCA4}"/>
          </ac:picMkLst>
        </pc:picChg>
      </pc:sldChg>
      <pc:sldChg chg="addSp modSp mod">
        <pc:chgData name="Ioanna Zygouri" userId="e39f6a80f86403a0" providerId="LiveId" clId="{E2442743-DA5B-4088-853D-4EC8FB237730}" dt="2024-06-05T12:15:50.206" v="48" actId="1076"/>
        <pc:sldMkLst>
          <pc:docMk/>
          <pc:sldMk cId="358170688" sldId="536"/>
        </pc:sldMkLst>
        <pc:picChg chg="add mod">
          <ac:chgData name="Ioanna Zygouri" userId="e39f6a80f86403a0" providerId="LiveId" clId="{E2442743-DA5B-4088-853D-4EC8FB237730}" dt="2024-06-05T12:15:50.206" v="48" actId="1076"/>
          <ac:picMkLst>
            <pc:docMk/>
            <pc:sldMk cId="358170688" sldId="536"/>
            <ac:picMk id="2" creationId="{2441BFED-E0E4-02FB-1B10-FC0610EA1FCA}"/>
          </ac:picMkLst>
        </pc:picChg>
      </pc:sldChg>
      <pc:sldChg chg="addSp modSp mod">
        <pc:chgData name="Ioanna Zygouri" userId="e39f6a80f86403a0" providerId="LiveId" clId="{E2442743-DA5B-4088-853D-4EC8FB237730}" dt="2024-06-05T12:14:25.110" v="31" actId="1076"/>
        <pc:sldMkLst>
          <pc:docMk/>
          <pc:sldMk cId="811085658" sldId="545"/>
        </pc:sldMkLst>
        <pc:picChg chg="add mod">
          <ac:chgData name="Ioanna Zygouri" userId="e39f6a80f86403a0" providerId="LiveId" clId="{E2442743-DA5B-4088-853D-4EC8FB237730}" dt="2024-06-05T12:14:25.110" v="31" actId="1076"/>
          <ac:picMkLst>
            <pc:docMk/>
            <pc:sldMk cId="811085658" sldId="545"/>
            <ac:picMk id="2" creationId="{F677AF34-E11B-FAF8-A399-9DD5A22F5212}"/>
          </ac:picMkLst>
        </pc:picChg>
      </pc:sldChg>
      <pc:sldChg chg="modSp mod">
        <pc:chgData name="Ioanna Zygouri" userId="e39f6a80f86403a0" providerId="LiveId" clId="{E2442743-DA5B-4088-853D-4EC8FB237730}" dt="2024-06-05T12:53:28.704" v="71" actId="313"/>
        <pc:sldMkLst>
          <pc:docMk/>
          <pc:sldMk cId="4044679598" sldId="546"/>
        </pc:sldMkLst>
        <pc:spChg chg="mod">
          <ac:chgData name="Ioanna Zygouri" userId="e39f6a80f86403a0" providerId="LiveId" clId="{E2442743-DA5B-4088-853D-4EC8FB237730}" dt="2024-06-05T12:53:28.704" v="71" actId="313"/>
          <ac:spMkLst>
            <pc:docMk/>
            <pc:sldMk cId="4044679598" sldId="546"/>
            <ac:spMk id="6" creationId="{13725DC3-E1D4-4E92-AF5A-F0DED3AA5B9A}"/>
          </ac:spMkLst>
        </pc:spChg>
      </pc:sldChg>
      <pc:sldChg chg="addSp modSp mod">
        <pc:chgData name="Ioanna Zygouri" userId="e39f6a80f86403a0" providerId="LiveId" clId="{E2442743-DA5B-4088-853D-4EC8FB237730}" dt="2024-06-05T12:16:07.701" v="50" actId="1076"/>
        <pc:sldMkLst>
          <pc:docMk/>
          <pc:sldMk cId="2982799521" sldId="549"/>
        </pc:sldMkLst>
        <pc:picChg chg="add mod">
          <ac:chgData name="Ioanna Zygouri" userId="e39f6a80f86403a0" providerId="LiveId" clId="{E2442743-DA5B-4088-853D-4EC8FB237730}" dt="2024-06-05T12:16:07.701" v="50" actId="1076"/>
          <ac:picMkLst>
            <pc:docMk/>
            <pc:sldMk cId="2982799521" sldId="549"/>
            <ac:picMk id="2" creationId="{FF6CBF71-4690-49A8-64C3-977F743E7C24}"/>
          </ac:picMkLst>
        </pc:picChg>
      </pc:sldChg>
      <pc:sldChg chg="modSp mod">
        <pc:chgData name="Ioanna Zygouri" userId="e39f6a80f86403a0" providerId="LiveId" clId="{E2442743-DA5B-4088-853D-4EC8FB237730}" dt="2024-06-05T13:02:07.548" v="124" actId="20577"/>
        <pc:sldMkLst>
          <pc:docMk/>
          <pc:sldMk cId="1799873605" sldId="552"/>
        </pc:sldMkLst>
        <pc:spChg chg="mod">
          <ac:chgData name="Ioanna Zygouri" userId="e39f6a80f86403a0" providerId="LiveId" clId="{E2442743-DA5B-4088-853D-4EC8FB237730}" dt="2024-06-05T13:02:07.548" v="124" actId="20577"/>
          <ac:spMkLst>
            <pc:docMk/>
            <pc:sldMk cId="1799873605" sldId="552"/>
            <ac:spMk id="3" creationId="{346257D8-E81D-4DD6-E79D-FEA19D57C979}"/>
          </ac:spMkLst>
        </pc:spChg>
      </pc:sldChg>
      <pc:sldChg chg="modSp mod">
        <pc:chgData name="Ioanna Zygouri" userId="e39f6a80f86403a0" providerId="LiveId" clId="{E2442743-DA5B-4088-853D-4EC8FB237730}" dt="2024-06-05T12:56:40.187" v="100" actId="313"/>
        <pc:sldMkLst>
          <pc:docMk/>
          <pc:sldMk cId="1811478608" sldId="553"/>
        </pc:sldMkLst>
        <pc:spChg chg="mod">
          <ac:chgData name="Ioanna Zygouri" userId="e39f6a80f86403a0" providerId="LiveId" clId="{E2442743-DA5B-4088-853D-4EC8FB237730}" dt="2024-06-05T12:56:36.730" v="98" actId="313"/>
          <ac:spMkLst>
            <pc:docMk/>
            <pc:sldMk cId="1811478608" sldId="553"/>
            <ac:spMk id="2" creationId="{1916EA88-4E44-2CB8-82AB-707CC327F02C}"/>
          </ac:spMkLst>
        </pc:spChg>
        <pc:spChg chg="mod">
          <ac:chgData name="Ioanna Zygouri" userId="e39f6a80f86403a0" providerId="LiveId" clId="{E2442743-DA5B-4088-853D-4EC8FB237730}" dt="2024-06-05T12:56:40.187" v="100" actId="313"/>
          <ac:spMkLst>
            <pc:docMk/>
            <pc:sldMk cId="1811478608" sldId="553"/>
            <ac:spMk id="3" creationId="{ABA358BA-8BB2-9969-D3FB-1442A3FDBAB0}"/>
          </ac:spMkLst>
        </pc:spChg>
      </pc:sldChg>
      <pc:sldChg chg="modSp mod">
        <pc:chgData name="Ioanna Zygouri" userId="e39f6a80f86403a0" providerId="LiveId" clId="{E2442743-DA5B-4088-853D-4EC8FB237730}" dt="2024-06-05T12:55:19.107" v="97" actId="20577"/>
        <pc:sldMkLst>
          <pc:docMk/>
          <pc:sldMk cId="478802741" sldId="555"/>
        </pc:sldMkLst>
        <pc:spChg chg="mod">
          <ac:chgData name="Ioanna Zygouri" userId="e39f6a80f86403a0" providerId="LiveId" clId="{E2442743-DA5B-4088-853D-4EC8FB237730}" dt="2024-06-05T12:55:19.107" v="97" actId="20577"/>
          <ac:spMkLst>
            <pc:docMk/>
            <pc:sldMk cId="478802741" sldId="555"/>
            <ac:spMk id="3" creationId="{44C70CBD-33E6-8C6C-820E-00CF45883F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4/7/2024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4/7/2024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579953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i="0" dirty="0">
                <a:solidFill>
                  <a:srgbClr val="222222"/>
                </a:solidFill>
                <a:effectLst/>
                <a:latin typeface="Arial" panose="020B0604020202020204" pitchFamily="34" charset="0"/>
              </a:rPr>
              <a:t>Βιβλιογραφία: </a:t>
            </a:r>
            <a:r>
              <a:rPr lang="en-GB" b="0" i="0" dirty="0">
                <a:solidFill>
                  <a:srgbClr val="222222"/>
                </a:solidFill>
                <a:effectLst/>
                <a:latin typeface="Arial" panose="020B0604020202020204" pitchFamily="34" charset="0"/>
              </a:rPr>
              <a:t>Amri, M., Enright, T., </a:t>
            </a:r>
            <a:r>
              <a:rPr lang="en-GB" b="0" i="0" dirty="0" err="1">
                <a:solidFill>
                  <a:srgbClr val="222222"/>
                </a:solidFill>
                <a:effectLst/>
                <a:latin typeface="Arial" panose="020B0604020202020204" pitchFamily="34" charset="0"/>
              </a:rPr>
              <a:t>O'Campo</a:t>
            </a:r>
            <a:r>
              <a:rPr lang="en-GB" b="0" i="0" dirty="0">
                <a:solidFill>
                  <a:srgbClr val="222222"/>
                </a:solidFill>
                <a:effectLst/>
                <a:latin typeface="Arial" panose="020B0604020202020204" pitchFamily="34" charset="0"/>
              </a:rPr>
              <a:t>, P., Di Ruggiero, E., Siddiqi, A., &amp; Bump, J. B. (2023). Προαγωγή της υγείας, κοινωνικοί προσδιοριστικοί παράγοντες της υγείας και αστική υγεία: τι αποκαλύπτει μια κριτική ανάλυση λόγου κειμένων του Παγκόσμιου Οργανισμού Υγείας για την ισότητα στην υγεία;. </a:t>
            </a:r>
            <a:r>
              <a:rPr lang="en-GB" b="0" i="1" dirty="0">
                <a:solidFill>
                  <a:srgbClr val="222222"/>
                </a:solidFill>
                <a:effectLst/>
                <a:latin typeface="Arial" panose="020B0604020202020204" pitchFamily="34" charset="0"/>
              </a:rPr>
              <a:t>BMC Global and Public Health</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a:t>
            </a:r>
            <a:r>
              <a:rPr lang="en-GB" b="0" i="0" dirty="0">
                <a:solidFill>
                  <a:srgbClr val="222222"/>
                </a:solidFill>
                <a:effectLst/>
                <a:latin typeface="Arial" panose="020B0604020202020204" pitchFamily="34" charset="0"/>
              </a:rPr>
              <a:t>(1), 25.</a:t>
            </a: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Παγκόσμιος Οργανισμός Υγείας. (2022). Συνάντηση εμπειρογνωμόνων του ΠΟΥ για τους οικονομικούς και εμπορικούς προσδιοριστικούς παράγοντες της υγείας, 6-7 Μαΐου 2021.</a:t>
            </a:r>
            <a:endParaRPr lang="en-US"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44189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i="0" dirty="0">
                <a:solidFill>
                  <a:srgbClr val="222222"/>
                </a:solidFill>
                <a:effectLst/>
                <a:latin typeface="Arial" panose="020B0604020202020204" pitchFamily="34" charset="0"/>
              </a:rPr>
              <a:t>Βιβλιογραφία: </a:t>
            </a:r>
            <a:r>
              <a:rPr lang="en-GB" b="0" i="0" dirty="0">
                <a:solidFill>
                  <a:srgbClr val="222222"/>
                </a:solidFill>
                <a:effectLst/>
                <a:latin typeface="Arial" panose="020B0604020202020204" pitchFamily="34" charset="0"/>
              </a:rPr>
              <a:t>Amri., M., Enright, T., </a:t>
            </a:r>
            <a:r>
              <a:rPr lang="en-GB" b="0" i="0" dirty="0" err="1">
                <a:solidFill>
                  <a:srgbClr val="222222"/>
                </a:solidFill>
                <a:effectLst/>
                <a:latin typeface="Arial" panose="020B0604020202020204" pitchFamily="34" charset="0"/>
              </a:rPr>
              <a:t>O'Campo</a:t>
            </a:r>
            <a:r>
              <a:rPr lang="en-GB" b="0" i="0" dirty="0">
                <a:solidFill>
                  <a:srgbClr val="222222"/>
                </a:solidFill>
                <a:effectLst/>
                <a:latin typeface="Arial" panose="020B0604020202020204" pitchFamily="34" charset="0"/>
              </a:rPr>
              <a:t>, P., Di Ruggiero, E., Siddiqi, A., &amp; Bump, J. B. (2023). Προαγωγή της υγείας, κοινωνικοί προσδιοριστικοί παράγοντες της υγείας και αστική υγεία: τι αποκαλύπτει μια κριτική ανάλυση λόγου κειμένων του Παγκόσμιου Οργανισμού Υγείας για την ισότητα στην υγεία;. </a:t>
            </a:r>
            <a:r>
              <a:rPr lang="en-GB" b="0" i="1" dirty="0">
                <a:solidFill>
                  <a:srgbClr val="222222"/>
                </a:solidFill>
                <a:effectLst/>
                <a:latin typeface="Arial" panose="020B0604020202020204" pitchFamily="34" charset="0"/>
              </a:rPr>
              <a:t>BMC Global and Public Health</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a:t>
            </a:r>
            <a:r>
              <a:rPr lang="en-GB" b="0" i="0" dirty="0">
                <a:solidFill>
                  <a:srgbClr val="222222"/>
                </a:solidFill>
                <a:effectLst/>
                <a:latin typeface="Arial" panose="020B0604020202020204" pitchFamily="34" charset="0"/>
              </a:rPr>
              <a:t>(1), 25.</a:t>
            </a:r>
          </a:p>
          <a:p>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Παγκόσμιος Οργανισμός Υγείας. (2022). Συνάντηση εμπειρογνωμόνων του ΠΟΥ για τους οικονομικούς και εμπορικούς προσδιοριστικούς παράγοντες της υγείας, 6-7 Μαΐου 2021.</a:t>
            </a:r>
            <a:endParaRPr lang="en-US" baseline="0" dirty="0"/>
          </a:p>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72193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Βιβλιογραφία: </a:t>
            </a:r>
            <a:r>
              <a:rPr lang="en-GB" dirty="0"/>
              <a:t>https://www.fao.org/3/i3261e/i3261e.pdf</a:t>
            </a:r>
          </a:p>
          <a:p>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61787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222222"/>
                </a:solidFill>
                <a:effectLst/>
                <a:latin typeface="Arial" panose="020B0604020202020204" pitchFamily="34" charset="0"/>
              </a:rPr>
              <a:t>Βιβλιογραφία: </a:t>
            </a:r>
            <a:r>
              <a:rPr lang="en-GB" b="0" i="0" dirty="0">
                <a:solidFill>
                  <a:srgbClr val="222222"/>
                </a:solidFill>
                <a:effectLst/>
                <a:latin typeface="Arial" panose="020B0604020202020204" pitchFamily="34" charset="0"/>
              </a:rPr>
              <a:t>Ν., &amp; Booth, F. W. (2018). Τα οφέλη της άσκησης για την υγεία. </a:t>
            </a:r>
            <a:r>
              <a:rPr lang="en-GB" b="0" i="1" dirty="0">
                <a:solidFill>
                  <a:srgbClr val="222222"/>
                </a:solidFill>
                <a:effectLst/>
                <a:latin typeface="Arial" panose="020B0604020202020204" pitchFamily="34" charset="0"/>
              </a:rPr>
              <a:t>Cold Spring Harbor perspectives in medicine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8</a:t>
            </a:r>
            <a:r>
              <a:rPr lang="en-GB" b="0" i="0" dirty="0">
                <a:solidFill>
                  <a:srgbClr val="222222"/>
                </a:solidFill>
                <a:effectLst/>
                <a:latin typeface="Arial" panose="020B0604020202020204" pitchFamily="34" charset="0"/>
              </a:rPr>
              <a:t>(7), a029694. </a:t>
            </a:r>
            <a:endParaRPr lang="el-GR" b="0" i="0" baseline="0" dirty="0">
              <a:solidFill>
                <a:schemeClr val="tx1"/>
              </a:solidFill>
            </a:endParaRP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836366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Πηγή: </a:t>
            </a:r>
            <a:r>
              <a:rPr lang="en-US" dirty="0"/>
              <a:t>https://www.youtube.com/watch?v=wWGulLAa0O0&amp;t=2s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9564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Βιβλιογραφία: </a:t>
            </a:r>
            <a:r>
              <a:rPr lang="en-GB" b="0" i="0" dirty="0">
                <a:solidFill>
                  <a:srgbClr val="222222"/>
                </a:solidFill>
                <a:effectLst/>
                <a:latin typeface="Arial" panose="020B0604020202020204" pitchFamily="34" charset="0"/>
              </a:rPr>
              <a:t>Παγκόσμιος Οργανισμός Υγείας. (2019). </a:t>
            </a:r>
            <a:r>
              <a:rPr lang="en-GB" b="0" i="1" dirty="0">
                <a:solidFill>
                  <a:srgbClr val="222222"/>
                </a:solidFill>
                <a:effectLst/>
                <a:latin typeface="Arial" panose="020B0604020202020204" pitchFamily="34" charset="0"/>
              </a:rPr>
              <a:t>Παγκόσμιο σχέδιο δράσης για τη σωματική άσκηση 2018-2030: πιο δραστήριοι άνθρωποι για έναν πιο υγιή κόσμο</a:t>
            </a:r>
            <a:r>
              <a:rPr lang="en-GB" b="0" i="0" dirty="0">
                <a:solidFill>
                  <a:srgbClr val="222222"/>
                </a:solidFill>
                <a:effectLst/>
                <a:latin typeface="Arial" panose="020B0604020202020204" pitchFamily="34" charset="0"/>
              </a:rPr>
              <a:t>. Παγκόσμιος Οργανισμός Υγείας.</a:t>
            </a:r>
            <a:endParaRPr lang="el-GR" baseline="0"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67699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222222"/>
                </a:solidFill>
                <a:effectLst/>
                <a:latin typeface="Arial" panose="020B0604020202020204" pitchFamily="34" charset="0"/>
              </a:rPr>
              <a:t>Βιβλιογραφία: </a:t>
            </a:r>
            <a:r>
              <a:rPr lang="en-GB" b="0" i="0" dirty="0">
                <a:solidFill>
                  <a:srgbClr val="222222"/>
                </a:solidFill>
                <a:effectLst/>
                <a:latin typeface="Arial" panose="020B0604020202020204" pitchFamily="34" charset="0"/>
              </a:rPr>
              <a:t>Ν., &amp; Booth, F. W. (2018). Τα οφέλη της άσκησης για την υγεία. </a:t>
            </a:r>
            <a:r>
              <a:rPr lang="en-GB" b="0" i="1" dirty="0">
                <a:solidFill>
                  <a:srgbClr val="222222"/>
                </a:solidFill>
                <a:effectLst/>
                <a:latin typeface="Arial" panose="020B0604020202020204" pitchFamily="34" charset="0"/>
              </a:rPr>
              <a:t>Cold Spring Harbor perspectives in medicine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8</a:t>
            </a:r>
            <a:r>
              <a:rPr lang="en-GB" b="0" i="0" dirty="0">
                <a:solidFill>
                  <a:srgbClr val="222222"/>
                </a:solidFill>
                <a:effectLst/>
                <a:latin typeface="Arial" panose="020B0604020202020204" pitchFamily="34" charset="0"/>
              </a:rPr>
              <a:t>(7), a029694. </a:t>
            </a:r>
            <a:endParaRPr lang="el-GR" b="0" i="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462583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a:t>Βιβλιογραφία: (</a:t>
            </a:r>
            <a:r>
              <a:rPr lang="en-GB" b="0" i="0" dirty="0">
                <a:solidFill>
                  <a:srgbClr val="222222"/>
                </a:solidFill>
                <a:effectLst/>
                <a:latin typeface="Arial" panose="020B0604020202020204" pitchFamily="34" charset="0"/>
              </a:rPr>
              <a:t>2021): </a:t>
            </a:r>
            <a:r>
              <a:rPr lang="en-GB" b="0" i="0" dirty="0" err="1">
                <a:solidFill>
                  <a:srgbClr val="222222"/>
                </a:solidFill>
                <a:effectLst/>
                <a:latin typeface="Arial" panose="020B0604020202020204" pitchFamily="34" charset="0"/>
              </a:rPr>
              <a:t>Malizia</a:t>
            </a:r>
            <a:r>
              <a:rPr lang="en-GB" b="0" i="0" dirty="0">
                <a:solidFill>
                  <a:srgbClr val="222222"/>
                </a:solidFill>
                <a:effectLst/>
                <a:latin typeface="Arial" panose="020B0604020202020204" pitchFamily="34" charset="0"/>
              </a:rPr>
              <a:t>, V., Ferrante, G., </a:t>
            </a:r>
            <a:r>
              <a:rPr lang="en-GB" b="0" i="0" dirty="0" err="1">
                <a:solidFill>
                  <a:srgbClr val="222222"/>
                </a:solidFill>
                <a:effectLst/>
                <a:latin typeface="Arial" panose="020B0604020202020204" pitchFamily="34" charset="0"/>
              </a:rPr>
              <a:t>Fasola</a:t>
            </a:r>
            <a:r>
              <a:rPr lang="en-GB" b="0" i="0" dirty="0">
                <a:solidFill>
                  <a:srgbClr val="222222"/>
                </a:solidFill>
                <a:effectLst/>
                <a:latin typeface="Arial" panose="020B0604020202020204" pitchFamily="34" charset="0"/>
              </a:rPr>
              <a:t>, S., Montalbano, L., </a:t>
            </a:r>
            <a:r>
              <a:rPr lang="en-GB" b="0" i="0" dirty="0" err="1">
                <a:solidFill>
                  <a:srgbClr val="222222"/>
                </a:solidFill>
                <a:effectLst/>
                <a:latin typeface="Arial" panose="020B0604020202020204" pitchFamily="34" charset="0"/>
              </a:rPr>
              <a:t>Cilluffo</a:t>
            </a:r>
            <a:r>
              <a:rPr lang="en-GB" b="0" i="0" dirty="0">
                <a:solidFill>
                  <a:srgbClr val="222222"/>
                </a:solidFill>
                <a:effectLst/>
                <a:latin typeface="Arial" panose="020B0604020202020204" pitchFamily="34" charset="0"/>
              </a:rPr>
              <a:t>, G., &amp; La </a:t>
            </a:r>
            <a:r>
              <a:rPr lang="en-GB" b="0" i="0" dirty="0" err="1">
                <a:solidFill>
                  <a:srgbClr val="222222"/>
                </a:solidFill>
                <a:effectLst/>
                <a:latin typeface="Arial" panose="020B0604020202020204" pitchFamily="34" charset="0"/>
              </a:rPr>
              <a:t>Grutta</a:t>
            </a:r>
            <a:r>
              <a:rPr lang="en-GB" b="0" i="0" dirty="0">
                <a:solidFill>
                  <a:srgbClr val="222222"/>
                </a:solidFill>
                <a:effectLst/>
                <a:latin typeface="Arial" panose="020B0604020202020204" pitchFamily="34" charset="0"/>
              </a:rPr>
              <a:t>, S. (2021). Νέες τεχνολογίες για την προώθηση της σωματικής δραστηριότητας σε υγιή παιδιά και σε παιδιά με χρόνιες αναπνευστικές παθήσεις: Μια αφηγηματική ανασκόπηση. </a:t>
            </a:r>
            <a:r>
              <a:rPr lang="en-GB" b="0" i="1" dirty="0">
                <a:solidFill>
                  <a:srgbClr val="222222"/>
                </a:solidFill>
                <a:effectLst/>
                <a:latin typeface="Arial" panose="020B0604020202020204" pitchFamily="34" charset="0"/>
              </a:rPr>
              <a:t>Sustainability</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13</a:t>
            </a:r>
            <a:r>
              <a:rPr lang="en-GB" b="0" i="0" dirty="0">
                <a:solidFill>
                  <a:srgbClr val="222222"/>
                </a:solidFill>
                <a:effectLst/>
                <a:latin typeface="Arial" panose="020B0604020202020204" pitchFamily="34" charset="0"/>
              </a:rPr>
              <a:t>(21), 11661.</a:t>
            </a:r>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865268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Βιβλιογραφία: </a:t>
            </a:r>
            <a:r>
              <a:rPr lang="en-GB" b="0" i="0" dirty="0">
                <a:solidFill>
                  <a:srgbClr val="222222"/>
                </a:solidFill>
                <a:effectLst/>
                <a:latin typeface="Arial" panose="020B0604020202020204" pitchFamily="34" charset="0"/>
              </a:rPr>
              <a:t>Παγκόσμιος Οργανισμός Υγείας. (2019). </a:t>
            </a:r>
            <a:r>
              <a:rPr lang="en-GB" b="0" i="1" dirty="0">
                <a:solidFill>
                  <a:srgbClr val="222222"/>
                </a:solidFill>
                <a:effectLst/>
                <a:latin typeface="Arial" panose="020B0604020202020204" pitchFamily="34" charset="0"/>
              </a:rPr>
              <a:t>Παγκόσμιο σχέδιο δράσης για τη σωματική άσκηση 2018-2030: πιο δραστήριοι άνθρωποι για έναν πιο υγιή κόσμο</a:t>
            </a:r>
            <a:r>
              <a:rPr lang="en-GB" b="0" i="0" dirty="0">
                <a:solidFill>
                  <a:srgbClr val="222222"/>
                </a:solidFill>
                <a:effectLst/>
                <a:latin typeface="Arial" panose="020B0604020202020204" pitchFamily="34" charset="0"/>
              </a:rPr>
              <a:t>. Παγκόσμιος Οργανισμός Υγείας.</a:t>
            </a:r>
            <a:endParaRPr lang="el-GR" baseline="0" dirty="0"/>
          </a:p>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30422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l" rtl="0">
              <a:lnSpc>
                <a:spcPct val="100000"/>
              </a:lnSpc>
              <a:spcBef>
                <a:spcPts val="0"/>
              </a:spcBef>
              <a:spcAft>
                <a:spcPts val="0"/>
              </a:spcAft>
              <a:buSzPts val="1400"/>
              <a:buNone/>
            </a:pPr>
            <a:r>
              <a:rPr lang="el-GR" dirty="0"/>
              <a:t>Πηγές</a:t>
            </a:r>
            <a:r>
              <a:rPr lang="en-US" dirty="0"/>
              <a:t>:</a:t>
            </a:r>
          </a:p>
          <a:p>
            <a:pPr marL="0" lvl="0" indent="0" algn="l" rtl="0">
              <a:lnSpc>
                <a:spcPct val="100000"/>
              </a:lnSpc>
              <a:spcBef>
                <a:spcPts val="0"/>
              </a:spcBef>
              <a:spcAft>
                <a:spcPts val="0"/>
              </a:spcAft>
              <a:buSzPts val="1400"/>
              <a:buNone/>
            </a:pPr>
            <a:r>
              <a:rPr lang="en-US" dirty="0"/>
              <a:t>https://www.nike.com/ntc-app</a:t>
            </a:r>
          </a:p>
          <a:p>
            <a:pPr marL="0" lvl="0" indent="0" algn="l" rtl="0">
              <a:lnSpc>
                <a:spcPct val="100000"/>
              </a:lnSpc>
              <a:spcBef>
                <a:spcPts val="0"/>
              </a:spcBef>
              <a:spcAft>
                <a:spcPts val="0"/>
              </a:spcAft>
              <a:buSzPts val="1400"/>
              <a:buNone/>
            </a:pPr>
            <a:r>
              <a:rPr lang="en-US" dirty="0"/>
              <a:t>https://www.strava.com/</a:t>
            </a:r>
          </a:p>
          <a:p>
            <a:pPr marL="0" lvl="0" indent="0" algn="l" rtl="0">
              <a:lnSpc>
                <a:spcPct val="100000"/>
              </a:lnSpc>
              <a:spcBef>
                <a:spcPts val="0"/>
              </a:spcBef>
              <a:spcAft>
                <a:spcPts val="0"/>
              </a:spcAft>
              <a:buSzPts val="1400"/>
              <a:buNone/>
            </a:pPr>
            <a:r>
              <a:rPr lang="en-US" dirty="0"/>
              <a:t>https://fitbod.me/</a:t>
            </a:r>
          </a:p>
          <a:p>
            <a:pPr marL="0" lvl="0" indent="0" algn="l" rtl="0">
              <a:lnSpc>
                <a:spcPct val="100000"/>
              </a:lnSpc>
              <a:spcBef>
                <a:spcPts val="0"/>
              </a:spcBef>
              <a:spcAft>
                <a:spcPts val="0"/>
              </a:spcAft>
              <a:buSzPts val="1400"/>
              <a:buNone/>
            </a:pPr>
            <a:r>
              <a:rPr lang="en-US" dirty="0"/>
              <a:t>https://www.mapmyfitness.com/</a:t>
            </a:r>
          </a:p>
          <a:p>
            <a:pPr marL="0" lvl="0" indent="0" algn="l" rtl="0">
              <a:lnSpc>
                <a:spcPct val="100000"/>
              </a:lnSpc>
              <a:spcBef>
                <a:spcPts val="0"/>
              </a:spcBef>
              <a:spcAft>
                <a:spcPts val="0"/>
              </a:spcAft>
              <a:buSzPts val="1400"/>
              <a:buNone/>
            </a:pPr>
            <a:r>
              <a:rPr lang="en-US" dirty="0"/>
              <a:t>https://www.fitbit.com/global/us/home</a:t>
            </a:r>
          </a:p>
          <a:p>
            <a:pPr marL="0" lvl="0" indent="0" algn="l" rtl="0">
              <a:lnSpc>
                <a:spcPct val="100000"/>
              </a:lnSpc>
              <a:spcBef>
                <a:spcPts val="0"/>
              </a:spcBef>
              <a:spcAft>
                <a:spcPts val="0"/>
              </a:spcAft>
              <a:buSzPts val="1400"/>
              <a:buNone/>
            </a:pPr>
            <a:r>
              <a:rPr lang="en-US" dirty="0"/>
              <a:t>https://www.runnersworld.com/uk/training/5km/a760067/six-week-beginner-5k-schedule/</a:t>
            </a:r>
          </a:p>
          <a:p>
            <a:pPr marL="0" lvl="0" indent="0" algn="l" rtl="0">
              <a:lnSpc>
                <a:spcPct val="100000"/>
              </a:lnSpc>
              <a:spcBef>
                <a:spcPts val="0"/>
              </a:spcBef>
              <a:spcAft>
                <a:spcPts val="0"/>
              </a:spcAft>
              <a:buSzPts val="1400"/>
              <a:buNone/>
            </a:pPr>
            <a:r>
              <a:rPr lang="en-US" dirty="0"/>
              <a:t>https://stronglifts.com/5x5/</a:t>
            </a:r>
          </a:p>
          <a:p>
            <a:pPr marL="0" lvl="0" indent="0" algn="l" rtl="0">
              <a:lnSpc>
                <a:spcPct val="100000"/>
              </a:lnSpc>
              <a:spcBef>
                <a:spcPts val="0"/>
              </a:spcBef>
              <a:spcAft>
                <a:spcPts val="0"/>
              </a:spcAft>
              <a:buSzPts val="1400"/>
              <a:buNone/>
            </a:pPr>
            <a:r>
              <a:rPr lang="en-US" dirty="0"/>
              <a:t>https://www.garmin.com/en-US/p/125677</a:t>
            </a:r>
          </a:p>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83240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4277447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Βιβλιογραφία: </a:t>
            </a:r>
            <a:r>
              <a:rPr lang="en-US" dirty="0"/>
              <a:t>https://www.youtube.com/watch?v=rQuU8LBv3m4&amp;t=18s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aseline="0" dirty="0"/>
          </a:p>
          <a:p>
            <a:r>
              <a:rPr lang="en-GB" baseline="0" dirty="0"/>
              <a:t/>
            </a:r>
            <a:br>
              <a:rPr lang="en-GB" baseline="0" dirty="0"/>
            </a:br>
            <a:r>
              <a:rPr lang="en-GB" baseline="0" dirty="0"/>
              <a:t/>
            </a:r>
            <a:br>
              <a:rPr lang="en-GB" baseline="0" dirty="0"/>
            </a:br>
            <a:r>
              <a:rPr lang="en-GB" baseline="0" dirty="0"/>
              <a:t/>
            </a:r>
            <a:br>
              <a:rPr lang="en-GB" baseline="0" dirty="0"/>
            </a:br>
            <a:endParaRPr lang="en-GB" baseline="0" dirty="0"/>
          </a:p>
          <a:p>
            <a:endParaRPr lang="el-GR" baseline="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743758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aseline="0" dirty="0"/>
              <a:t>Βιβλιογραφία: </a:t>
            </a:r>
            <a:r>
              <a:rPr lang="en-GB" b="0" i="0" dirty="0">
                <a:solidFill>
                  <a:srgbClr val="222222"/>
                </a:solidFill>
                <a:effectLst/>
                <a:latin typeface="Arial" panose="020B0604020202020204" pitchFamily="34" charset="0"/>
              </a:rPr>
              <a:t>Παγκόσμιος Οργανισμός Υγείας. (2019). </a:t>
            </a:r>
            <a:r>
              <a:rPr lang="en-GB" b="0" i="1" dirty="0">
                <a:solidFill>
                  <a:srgbClr val="222222"/>
                </a:solidFill>
                <a:effectLst/>
                <a:latin typeface="Arial" panose="020B0604020202020204" pitchFamily="34" charset="0"/>
              </a:rPr>
              <a:t>Παγκόσμιο σχέδιο δράσης για τη σωματική άσκηση 2018-2030: πιο δραστήριοι άνθρωποι για έναν πιο υγιή κόσμο</a:t>
            </a:r>
            <a:r>
              <a:rPr lang="en-GB" b="0" i="0" dirty="0">
                <a:solidFill>
                  <a:srgbClr val="222222"/>
                </a:solidFill>
                <a:effectLst/>
                <a:latin typeface="Arial" panose="020B0604020202020204" pitchFamily="34" charset="0"/>
              </a:rPr>
              <a:t>. Παγκόσμιος Οργανισμός Υγείας.</a:t>
            </a:r>
            <a:endParaRPr lang="el-GR" baseline="0" dirty="0"/>
          </a:p>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3533196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449503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2637680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Βιβλιογραφία: </a:t>
            </a:r>
            <a:r>
              <a:rPr lang="en-GB" dirty="0"/>
              <a:t>https://www.google.com/search?q=types+of+physica%3B+activity+apps&amp;oq=types+of+physica%3B+activity+apps&amp;gs_lcrp=EgZjaHJvbWUyBggAEEUYOTIJCAEQABgNGIAEMgkIAhAAGA0YgAQyCQgDEAAYDRiABDIJCAQQABgNGIAEMggIBRAAGA0YHjIICAYQABgWGB4yCAgHEAAYFhgeMggICBAAGBYYHjIICAkQABgWGB7SAQg0NDk2ajBqNKgCALACAA&amp;sourceid=chrome&amp;ie=UTF-8 </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2310944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Βιβλιογραφία: </a:t>
            </a:r>
            <a:r>
              <a:rPr lang="en-GB" dirty="0"/>
              <a:t>https://www.google.com/search?q=types+of+physica%3B+activity+apps&amp;oq=types+of+physica%3B+activity+apps&amp;gs_lcrp=EgZjaHJvbWUyBggAEEUYOTIJCAEQABgNGIAEMgkIAhAAGA0YgAQyCQgDEAAYDRiABDIJCAQQABgNGIAEMggIBRAAGA0YHjIICAYQABgWGB4yCAgHEAAYFhgeMggICBAAGBYYHjIICAkQABgWGB7SAQg0NDk2ajBqNKgCALACAA&amp;sourceid=chrome&amp;ie=UTF-8</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648893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l" rtl="0">
              <a:lnSpc>
                <a:spcPct val="100000"/>
              </a:lnSpc>
              <a:spcBef>
                <a:spcPts val="0"/>
              </a:spcBef>
              <a:spcAft>
                <a:spcPts val="0"/>
              </a:spcAft>
              <a:buSzPts val="1400"/>
              <a:buNone/>
            </a:pPr>
            <a:r>
              <a:rPr lang="el-GR" dirty="0"/>
              <a:t>Σύνδεσμοι</a:t>
            </a:r>
            <a:r>
              <a:rPr lang="en-US" dirty="0"/>
              <a:t>:</a:t>
            </a:r>
          </a:p>
          <a:p>
            <a:pPr marL="0" lvl="0" indent="0" algn="l" rtl="0">
              <a:lnSpc>
                <a:spcPct val="100000"/>
              </a:lnSpc>
              <a:spcBef>
                <a:spcPts val="0"/>
              </a:spcBef>
              <a:spcAft>
                <a:spcPts val="0"/>
              </a:spcAft>
              <a:buSzPts val="1400"/>
              <a:buNone/>
            </a:pPr>
            <a:r>
              <a:rPr lang="en-US" dirty="0"/>
              <a:t>https://www.strava.com/</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https://www.mapmyfitness.com/</a:t>
            </a:r>
          </a:p>
          <a:p>
            <a:pPr marL="0" lvl="0" indent="0" algn="l" rtl="0">
              <a:lnSpc>
                <a:spcPct val="100000"/>
              </a:lnSpc>
              <a:spcBef>
                <a:spcPts val="0"/>
              </a:spcBef>
              <a:spcAft>
                <a:spcPts val="0"/>
              </a:spcAft>
              <a:buSzPts val="1400"/>
              <a:buNone/>
            </a:pPr>
            <a:r>
              <a:rPr lang="en-US" dirty="0"/>
              <a:t>https://fitbod.me/</a:t>
            </a:r>
          </a:p>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t>https://stronglifts.com/5x5/</a:t>
            </a:r>
          </a:p>
          <a:p>
            <a:pPr marL="0" lvl="0" indent="0" algn="l" rtl="0">
              <a:lnSpc>
                <a:spcPct val="100000"/>
              </a:lnSpc>
              <a:spcBef>
                <a:spcPts val="0"/>
              </a:spcBef>
              <a:spcAft>
                <a:spcPts val="0"/>
              </a:spcAft>
              <a:buSzPts val="1400"/>
              <a:buNone/>
            </a:pPr>
            <a:r>
              <a:rPr lang="en-US" dirty="0"/>
              <a:t>https://www.komoot.com/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https://www.alltrails.com/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https://www.myfitnesspal.com/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https://community.fitbit.com/t5/Community/ct-p/EN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https://www.freeletics.com/en/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https://www.headspace.com/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https://www.nike.com/ntc-app</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2543862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Βιβλιογραφία: </a:t>
            </a:r>
            <a:r>
              <a:rPr lang="en-GB" dirty="0"/>
              <a:t>https://www.google.com/search?q=types+of+physica%3B+activity+apps&amp;oq=types+of+physica%3B+activity+apps&amp;gs_lcrp=EgZjaHJvbWUyBggAEEUYOTIJCAEQABgNGIAEMgkIAhAAGA0YgAQyCQgDEAAYDRiABDIJCAQQABgNGIAEMggIBRAAGA0YHjIICAYQABgWGB4yCAgHEAAYFhgeMggICBAAGBYYHjIICAkQABgWGB7SAQg0NDk2ajBqNKgCALACAA&amp;sourceid=chrome&amp;ie=UTF-8</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2688677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4232675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4293058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Βιβλιογραφία: </a:t>
            </a:r>
            <a:r>
              <a:rPr lang="en-GB" b="0" i="0" dirty="0">
                <a:solidFill>
                  <a:srgbClr val="222222"/>
                </a:solidFill>
                <a:effectLst/>
                <a:latin typeface="Arial" panose="020B0604020202020204" pitchFamily="34" charset="0"/>
              </a:rPr>
              <a:t>Coughlin, S. S., Whitehead, M., </a:t>
            </a:r>
            <a:r>
              <a:rPr lang="en-GB" b="0" i="0" dirty="0" err="1">
                <a:solidFill>
                  <a:srgbClr val="222222"/>
                </a:solidFill>
                <a:effectLst/>
                <a:latin typeface="Arial" panose="020B0604020202020204" pitchFamily="34" charset="0"/>
              </a:rPr>
              <a:t>Sheats</a:t>
            </a:r>
            <a:r>
              <a:rPr lang="en-GB" b="0" i="0" dirty="0">
                <a:solidFill>
                  <a:srgbClr val="222222"/>
                </a:solidFill>
                <a:effectLst/>
                <a:latin typeface="Arial" panose="020B0604020202020204" pitchFamily="34" charset="0"/>
              </a:rPr>
              <a:t>, J. Q., </a:t>
            </a:r>
            <a:r>
              <a:rPr lang="en-GB" b="0" i="0" dirty="0" err="1">
                <a:solidFill>
                  <a:srgbClr val="222222"/>
                </a:solidFill>
                <a:effectLst/>
                <a:latin typeface="Arial" panose="020B0604020202020204" pitchFamily="34" charset="0"/>
              </a:rPr>
              <a:t>Mastromonico</a:t>
            </a:r>
            <a:r>
              <a:rPr lang="en-GB" b="0" i="0" dirty="0">
                <a:solidFill>
                  <a:srgbClr val="222222"/>
                </a:solidFill>
                <a:effectLst/>
                <a:latin typeface="Arial" panose="020B0604020202020204" pitchFamily="34" charset="0"/>
              </a:rPr>
              <a:t>, J., &amp; Smith, S. (2016). Μια ανασκόπηση των εφαρμογών smartphone για την προώθηση της σωματικής δραστηριότητας. </a:t>
            </a:r>
            <a:r>
              <a:rPr lang="en-GB" b="0" i="1" dirty="0">
                <a:solidFill>
                  <a:srgbClr val="222222"/>
                </a:solidFill>
                <a:effectLst/>
                <a:latin typeface="Arial" panose="020B0604020202020204" pitchFamily="34" charset="0"/>
              </a:rPr>
              <a:t>Jacobs journal of community medicine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a:t>
            </a:r>
            <a:r>
              <a:rPr lang="en-GB" b="0" i="0" dirty="0">
                <a:solidFill>
                  <a:srgbClr val="222222"/>
                </a:solidFill>
                <a:effectLst/>
                <a:latin typeface="Arial" panose="020B0604020202020204" pitchFamily="34" charset="0"/>
              </a:rPr>
              <a:t>(1).</a:t>
            </a:r>
            <a:endParaRPr lang="en-GB" b="0"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3618404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Βιβλιογραφία: </a:t>
            </a:r>
            <a:r>
              <a:rPr lang="en-GB" b="0" i="0" dirty="0">
                <a:solidFill>
                  <a:srgbClr val="222222"/>
                </a:solidFill>
                <a:effectLst/>
                <a:latin typeface="Arial" panose="020B0604020202020204" pitchFamily="34" charset="0"/>
              </a:rPr>
              <a:t>Coughlin, S. S., Whitehead, M., </a:t>
            </a:r>
            <a:r>
              <a:rPr lang="en-GB" b="0" i="0" dirty="0" err="1">
                <a:solidFill>
                  <a:srgbClr val="222222"/>
                </a:solidFill>
                <a:effectLst/>
                <a:latin typeface="Arial" panose="020B0604020202020204" pitchFamily="34" charset="0"/>
              </a:rPr>
              <a:t>Sheats</a:t>
            </a:r>
            <a:r>
              <a:rPr lang="en-GB" b="0" i="0" dirty="0">
                <a:solidFill>
                  <a:srgbClr val="222222"/>
                </a:solidFill>
                <a:effectLst/>
                <a:latin typeface="Arial" panose="020B0604020202020204" pitchFamily="34" charset="0"/>
              </a:rPr>
              <a:t>, J. Q., </a:t>
            </a:r>
            <a:r>
              <a:rPr lang="en-GB" b="0" i="0" dirty="0" err="1">
                <a:solidFill>
                  <a:srgbClr val="222222"/>
                </a:solidFill>
                <a:effectLst/>
                <a:latin typeface="Arial" panose="020B0604020202020204" pitchFamily="34" charset="0"/>
              </a:rPr>
              <a:t>Mastromonico</a:t>
            </a:r>
            <a:r>
              <a:rPr lang="en-GB" b="0" i="0" dirty="0">
                <a:solidFill>
                  <a:srgbClr val="222222"/>
                </a:solidFill>
                <a:effectLst/>
                <a:latin typeface="Arial" panose="020B0604020202020204" pitchFamily="34" charset="0"/>
              </a:rPr>
              <a:t>, J., &amp; Smith, S. (2016). Μια ανασκόπηση των εφαρμογών smartphone για την προώθηση της σωματικής δραστηριότητας. </a:t>
            </a:r>
            <a:r>
              <a:rPr lang="en-GB" b="0" i="1" dirty="0">
                <a:solidFill>
                  <a:srgbClr val="222222"/>
                </a:solidFill>
                <a:effectLst/>
                <a:latin typeface="Arial" panose="020B0604020202020204" pitchFamily="34" charset="0"/>
              </a:rPr>
              <a:t>Jacobs journal of community medicine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a:t>
            </a:r>
            <a:r>
              <a:rPr lang="en-GB" b="0" i="0" dirty="0">
                <a:solidFill>
                  <a:srgbClr val="222222"/>
                </a:solidFill>
                <a:effectLst/>
                <a:latin typeface="Arial" panose="020B0604020202020204" pitchFamily="34" charset="0"/>
              </a:rPr>
              <a:t>(1).</a:t>
            </a:r>
            <a:endParaRPr lang="en-GB" b="0"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31</a:t>
            </a:fld>
            <a:endParaRPr lang="el-GR"/>
          </a:p>
        </p:txBody>
      </p:sp>
    </p:spTree>
    <p:extLst>
      <p:ext uri="{BB962C8B-B14F-4D97-AF65-F5344CB8AC3E}">
        <p14:creationId xmlns:p14="http://schemas.microsoft.com/office/powerpoint/2010/main" val="1803427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Βιβλιογραφία: </a:t>
            </a:r>
            <a:r>
              <a:rPr lang="en-GB" b="0" i="0" dirty="0">
                <a:solidFill>
                  <a:srgbClr val="222222"/>
                </a:solidFill>
                <a:effectLst/>
                <a:latin typeface="Arial" panose="020B0604020202020204" pitchFamily="34" charset="0"/>
              </a:rPr>
              <a:t>Coughlin, S. S., Whitehead, M., </a:t>
            </a:r>
            <a:r>
              <a:rPr lang="en-GB" b="0" i="0" dirty="0" err="1">
                <a:solidFill>
                  <a:srgbClr val="222222"/>
                </a:solidFill>
                <a:effectLst/>
                <a:latin typeface="Arial" panose="020B0604020202020204" pitchFamily="34" charset="0"/>
              </a:rPr>
              <a:t>Sheats</a:t>
            </a:r>
            <a:r>
              <a:rPr lang="en-GB" b="0" i="0" dirty="0">
                <a:solidFill>
                  <a:srgbClr val="222222"/>
                </a:solidFill>
                <a:effectLst/>
                <a:latin typeface="Arial" panose="020B0604020202020204" pitchFamily="34" charset="0"/>
              </a:rPr>
              <a:t>, J. Q., </a:t>
            </a:r>
            <a:r>
              <a:rPr lang="en-GB" b="0" i="0" dirty="0" err="1">
                <a:solidFill>
                  <a:srgbClr val="222222"/>
                </a:solidFill>
                <a:effectLst/>
                <a:latin typeface="Arial" panose="020B0604020202020204" pitchFamily="34" charset="0"/>
              </a:rPr>
              <a:t>Mastromonico</a:t>
            </a:r>
            <a:r>
              <a:rPr lang="en-GB" b="0" i="0" dirty="0">
                <a:solidFill>
                  <a:srgbClr val="222222"/>
                </a:solidFill>
                <a:effectLst/>
                <a:latin typeface="Arial" panose="020B0604020202020204" pitchFamily="34" charset="0"/>
              </a:rPr>
              <a:t>, J., &amp; Smith, S. (2016). Μια ανασκόπηση των εφαρμογών smartphone για την προώθηση της σωματικής δραστηριότητας. </a:t>
            </a:r>
            <a:r>
              <a:rPr lang="en-GB" b="0" i="1" dirty="0">
                <a:solidFill>
                  <a:srgbClr val="222222"/>
                </a:solidFill>
                <a:effectLst/>
                <a:latin typeface="Arial" panose="020B0604020202020204" pitchFamily="34" charset="0"/>
              </a:rPr>
              <a:t>Jacobs journal of community medicine</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2</a:t>
            </a:r>
            <a:r>
              <a:rPr lang="en-GB" b="0" i="0" dirty="0">
                <a:solidFill>
                  <a:srgbClr val="222222"/>
                </a:solidFill>
                <a:effectLst/>
                <a:latin typeface="Arial" panose="020B0604020202020204" pitchFamily="34" charset="0"/>
              </a:rPr>
              <a:t>(1).</a:t>
            </a:r>
            <a:endParaRPr lang="en-GB" b="0" dirty="0"/>
          </a:p>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32</a:t>
            </a:fld>
            <a:endParaRPr lang="el-GR"/>
          </a:p>
        </p:txBody>
      </p:sp>
    </p:spTree>
    <p:extLst>
      <p:ext uri="{BB962C8B-B14F-4D97-AF65-F5344CB8AC3E}">
        <p14:creationId xmlns:p14="http://schemas.microsoft.com/office/powerpoint/2010/main" val="3728992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Πηγή: </a:t>
            </a:r>
            <a:r>
              <a:rPr lang="en-US" dirty="0"/>
              <a:t>https://www.youtube.com/watch?v=jjRDQFQNIzo&amp;embeds_referring_euri=https%3A%2F%2Fhubblecontent.osi.office.net%2F&amp;source_ve_path=MjM4NTE&amp;feature=emb_title</a:t>
            </a:r>
          </a:p>
          <a:p>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33</a:t>
            </a:fld>
            <a:endParaRPr lang="el-GR"/>
          </a:p>
        </p:txBody>
      </p:sp>
    </p:spTree>
    <p:extLst>
      <p:ext uri="{BB962C8B-B14F-4D97-AF65-F5344CB8AC3E}">
        <p14:creationId xmlns:p14="http://schemas.microsoft.com/office/powerpoint/2010/main" val="32856980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34</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dirty="0"/>
              <a:t>Βιβλιογραφία: </a:t>
            </a:r>
            <a:r>
              <a:rPr lang="en-US" dirty="0"/>
              <a:t>https://www.youtube.com/watch?v=irMJLcmSG5k&amp;t=83s</a:t>
            </a:r>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931582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dirty="0"/>
              <a:t>Πηγή: </a:t>
            </a:r>
            <a:r>
              <a:rPr lang="en-GB" b="0" dirty="0"/>
              <a:t>https://sensortower.com/blog/top-health-and-fitness-apps-worldwide-q2-2019 </a:t>
            </a:r>
            <a:br>
              <a:rPr lang="en-GB" b="0" dirty="0"/>
            </a:br>
            <a:endParaRPr lang="en-GB" b="0"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43401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Https://pixabay.com/illustrations/goals-smart-target-1262375/ </a:t>
            </a:r>
            <a:br>
              <a:rPr lang="en-GB" b="0" dirty="0"/>
            </a:br>
            <a:r>
              <a:rPr lang="en-GB" b="0" dirty="0"/>
              <a:t/>
            </a:r>
            <a:br>
              <a:rPr lang="en-GB" b="0" dirty="0"/>
            </a:br>
            <a:endParaRPr lang="en-GB" b="0"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2872751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dirty="0"/>
              <a:t>Βιβλιογραφία: </a:t>
            </a:r>
            <a:r>
              <a:rPr lang="en-GB" b="0" dirty="0"/>
              <a:t>https://www.aafp.org/pubs/fpm/issues/2018/0300/p31.html#fpm20180300p31-ut1 </a:t>
            </a:r>
            <a:br>
              <a:rPr lang="en-GB" b="0" dirty="0"/>
            </a:br>
            <a:r>
              <a:rPr lang="en-GB" b="0" dirty="0"/>
              <a:t/>
            </a:r>
            <a:br>
              <a:rPr lang="en-GB" b="0" dirty="0"/>
            </a:br>
            <a:endParaRPr lang="en-GB" b="0"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38</a:t>
            </a:fld>
            <a:endParaRPr lang="el-GR"/>
          </a:p>
        </p:txBody>
      </p:sp>
    </p:spTree>
    <p:extLst>
      <p:ext uri="{BB962C8B-B14F-4D97-AF65-F5344CB8AC3E}">
        <p14:creationId xmlns:p14="http://schemas.microsoft.com/office/powerpoint/2010/main" val="931582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dirty="0"/>
              <a:t>Βιβλιογραφία: </a:t>
            </a:r>
            <a:r>
              <a:rPr lang="en-GB" b="0" dirty="0"/>
              <a:t>https://www.aafp.org/pubs/fpm/issues/2018/0300/p31.html#fpm20180300p31-ut1 </a:t>
            </a:r>
            <a:br>
              <a:rPr lang="en-GB" b="0" dirty="0"/>
            </a:br>
            <a:endParaRPr lang="en-GB" b="1" dirty="0"/>
          </a:p>
          <a:p>
            <a:r>
              <a:rPr lang="el-GR" b="0" dirty="0"/>
              <a:t>Πηγή: </a:t>
            </a:r>
            <a:r>
              <a:rPr lang="en-GB" b="0" dirty="0"/>
              <a:t>https://pixabay.com/illustrations/goals-smart-target-1262376/</a:t>
            </a:r>
            <a:br>
              <a:rPr lang="en-GB" b="0" dirty="0"/>
            </a:br>
            <a:r>
              <a:rPr lang="en-GB" b="0" dirty="0"/>
              <a:t/>
            </a:r>
            <a:br>
              <a:rPr lang="en-GB" b="0" dirty="0"/>
            </a:br>
            <a:endParaRPr lang="en-GB" b="0"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39</a:t>
            </a:fld>
            <a:endParaRPr lang="el-GR"/>
          </a:p>
        </p:txBody>
      </p:sp>
    </p:spTree>
    <p:extLst>
      <p:ext uri="{BB962C8B-B14F-4D97-AF65-F5344CB8AC3E}">
        <p14:creationId xmlns:p14="http://schemas.microsoft.com/office/powerpoint/2010/main" val="4340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6287923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dirty="0"/>
              <a:t>Βιβλιογραφία: </a:t>
            </a:r>
            <a:r>
              <a:rPr lang="en-GB" b="0" dirty="0"/>
              <a:t>https://www.aafp.org/pubs/fpm/issues/2018/0300/p31.html#fpm20180300p31-ut1 </a:t>
            </a:r>
            <a:br>
              <a:rPr lang="en-GB" b="0" dirty="0"/>
            </a:br>
            <a:r>
              <a:rPr lang="en-GB" b="0" dirty="0"/>
              <a:t/>
            </a:r>
            <a:br>
              <a:rPr lang="en-GB" b="0" dirty="0"/>
            </a:br>
            <a:endParaRPr lang="en-GB" b="0"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40</a:t>
            </a:fld>
            <a:endParaRPr lang="el-GR"/>
          </a:p>
        </p:txBody>
      </p:sp>
    </p:spTree>
    <p:extLst>
      <p:ext uri="{BB962C8B-B14F-4D97-AF65-F5344CB8AC3E}">
        <p14:creationId xmlns:p14="http://schemas.microsoft.com/office/powerpoint/2010/main" val="3413602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dirty="0"/>
              <a:t>Βιβλιογραφία: </a:t>
            </a:r>
            <a:r>
              <a:rPr lang="en-GB" b="0" dirty="0"/>
              <a:t>https://www.aafp.org/pubs/fpm/issues/2018/0300/p31.html#fpm20180300p31-ut1 </a:t>
            </a:r>
            <a:br>
              <a:rPr lang="en-GB" b="0" dirty="0"/>
            </a:br>
            <a:r>
              <a:rPr lang="en-GB" b="0" dirty="0"/>
              <a:t/>
            </a:r>
            <a:br>
              <a:rPr lang="en-GB" b="0" dirty="0"/>
            </a:br>
            <a:endParaRPr lang="en-GB" b="0"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41</a:t>
            </a:fld>
            <a:endParaRPr lang="el-GR"/>
          </a:p>
        </p:txBody>
      </p:sp>
    </p:spTree>
    <p:extLst>
      <p:ext uri="{BB962C8B-B14F-4D97-AF65-F5344CB8AC3E}">
        <p14:creationId xmlns:p14="http://schemas.microsoft.com/office/powerpoint/2010/main" val="779816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42</a:t>
            </a:fld>
            <a:endParaRPr lang="el-GR"/>
          </a:p>
        </p:txBody>
      </p:sp>
    </p:spTree>
    <p:extLst>
      <p:ext uri="{BB962C8B-B14F-4D97-AF65-F5344CB8AC3E}">
        <p14:creationId xmlns:p14="http://schemas.microsoft.com/office/powerpoint/2010/main" val="1465322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0" dirty="0"/>
              <a:t>Σύνδεσμος</a:t>
            </a:r>
            <a:endParaRPr lang="en-GB" b="0" dirty="0"/>
          </a:p>
          <a:p>
            <a:r>
              <a:rPr lang="el-GR" b="0" dirty="0"/>
              <a:t>Πηγή </a:t>
            </a:r>
            <a:r>
              <a:rPr lang="en-GB" b="0" dirty="0">
                <a:sym typeface="Wingdings" panose="05000000000000000000" pitchFamily="2" charset="2"/>
              </a:rPr>
              <a:t> </a:t>
            </a:r>
            <a:r>
              <a:rPr lang="en-GB" b="0" dirty="0"/>
              <a:t>https://pixabay.com/vectors/questions-man-head-success-lamp-2519654/</a:t>
            </a:r>
          </a:p>
          <a:p>
            <a:endParaRPr lang="en-GB" b="1" dirty="0"/>
          </a:p>
          <a:p>
            <a:endParaRPr lang="en-GB" b="1" dirty="0"/>
          </a:p>
          <a:p>
            <a:r>
              <a:rPr lang="en-GB" b="1" dirty="0"/>
              <a:t/>
            </a:r>
            <a:br>
              <a:rPr lang="en-GB" b="1" dirty="0"/>
            </a:br>
            <a:r>
              <a:rPr lang="en-GB" b="1" dirty="0"/>
              <a:t/>
            </a:r>
            <a:br>
              <a:rPr lang="en-GB" b="1" dirty="0"/>
            </a:br>
            <a:endParaRPr lang="en-GB"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43</a:t>
            </a:fld>
            <a:endParaRPr lang="el-GR"/>
          </a:p>
        </p:txBody>
      </p:sp>
    </p:spTree>
    <p:extLst>
      <p:ext uri="{BB962C8B-B14F-4D97-AF65-F5344CB8AC3E}">
        <p14:creationId xmlns:p14="http://schemas.microsoft.com/office/powerpoint/2010/main" val="2558520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44</a:t>
            </a:fld>
            <a:endParaRPr lang="el-GR"/>
          </a:p>
        </p:txBody>
      </p:sp>
    </p:spTree>
    <p:extLst>
      <p:ext uri="{BB962C8B-B14F-4D97-AF65-F5344CB8AC3E}">
        <p14:creationId xmlns:p14="http://schemas.microsoft.com/office/powerpoint/2010/main" val="25646438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45</a:t>
            </a:fld>
            <a:endParaRPr lang="el-GR"/>
          </a:p>
        </p:txBody>
      </p:sp>
    </p:spTree>
    <p:extLst>
      <p:ext uri="{BB962C8B-B14F-4D97-AF65-F5344CB8AC3E}">
        <p14:creationId xmlns:p14="http://schemas.microsoft.com/office/powerpoint/2010/main" val="29587112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46</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47</a:t>
            </a:fld>
            <a:endParaRPr lang="el-GR"/>
          </a:p>
        </p:txBody>
      </p:sp>
    </p:spTree>
    <p:extLst>
      <p:ext uri="{BB962C8B-B14F-4D97-AF65-F5344CB8AC3E}">
        <p14:creationId xmlns:p14="http://schemas.microsoft.com/office/powerpoint/2010/main" val="732622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solidFill>
                <a:srgbClr val="FF0000"/>
              </a:solidFill>
            </a:endParaRPr>
          </a:p>
        </p:txBody>
      </p:sp>
      <p:sp>
        <p:nvSpPr>
          <p:cNvPr id="4" name="Rezervirano mjesto broja slajda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407188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21017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0" i="0" dirty="0">
                <a:solidFill>
                  <a:srgbClr val="222222"/>
                </a:solidFill>
                <a:effectLst/>
                <a:latin typeface="Arial" panose="020B0604020202020204" pitchFamily="34" charset="0"/>
              </a:rPr>
              <a:t>Βιβλιογραφία:</a:t>
            </a:r>
            <a:r>
              <a:rPr lang="en-GB" b="0" i="0" dirty="0">
                <a:solidFill>
                  <a:srgbClr val="222222"/>
                </a:solidFill>
                <a:effectLst/>
                <a:latin typeface="Arial" panose="020B0604020202020204" pitchFamily="34" charset="0"/>
              </a:rPr>
              <a:t> (2023). Ο Παγκόσμιος Οργανισμός Υγείας. Στο βιβλίο </a:t>
            </a:r>
            <a:r>
              <a:rPr lang="en-GB" b="0" i="1" dirty="0">
                <a:solidFill>
                  <a:srgbClr val="222222"/>
                </a:solidFill>
                <a:effectLst/>
                <a:latin typeface="Arial" panose="020B0604020202020204" pitchFamily="34" charset="0"/>
              </a:rPr>
              <a:t>Global Health Essentials </a:t>
            </a:r>
            <a:r>
              <a:rPr lang="en-GB" b="0" i="0" dirty="0">
                <a:solidFill>
                  <a:srgbClr val="222222"/>
                </a:solidFill>
                <a:effectLst/>
                <a:latin typeface="Arial" panose="020B0604020202020204" pitchFamily="34" charset="0"/>
              </a:rPr>
              <a:t>(σσ. 421-424). Cham: Springer International Publishing.</a:t>
            </a: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53444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rtl="0">
              <a:spcBef>
                <a:spcPts val="0"/>
              </a:spcBef>
              <a:spcAft>
                <a:spcPts val="0"/>
              </a:spcAft>
            </a:pPr>
            <a:r>
              <a:rPr lang="el-GR" sz="1800" b="0" i="0" u="none" strike="noStrike" dirty="0">
                <a:solidFill>
                  <a:srgbClr val="000000"/>
                </a:solidFill>
                <a:effectLst/>
                <a:latin typeface="Calibri" panose="020F0502020204030204" pitchFamily="34" charset="0"/>
              </a:rPr>
              <a:t>Πηγή: </a:t>
            </a:r>
            <a:r>
              <a:rPr lang="en-GB" sz="1800" b="0" i="0" u="none" strike="noStrike" dirty="0">
                <a:solidFill>
                  <a:srgbClr val="000000"/>
                </a:solidFill>
                <a:effectLst/>
                <a:latin typeface="Calibri" panose="020F0502020204030204" pitchFamily="34" charset="0"/>
              </a:rPr>
              <a:t>https://www.youtube.com/watch?v=deBntVAMgFI</a:t>
            </a:r>
            <a:endParaRPr lang="en-GB" b="0" dirty="0">
              <a:effectLst/>
            </a:endParaRPr>
          </a:p>
          <a:p>
            <a:r>
              <a:rPr lang="en-GB" dirty="0"/>
              <a:t/>
            </a:r>
            <a:br>
              <a:rPr lang="en-GB" dirty="0"/>
            </a:b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176979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 name="Εικόνα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3" y="6477538"/>
            <a:ext cx="2085654" cy="391566"/>
          </a:xfrm>
          <a:prstGeom prst="rect">
            <a:avLst/>
          </a:prstGeom>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 xmlns:ask="http://schemas.microsoft.com/office/drawing/2018/sketchyshape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Εικόνα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03" y="6477538"/>
            <a:ext cx="2085654" cy="39156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03" y="6477538"/>
            <a:ext cx="2085654" cy="391566"/>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0" name="Εικόνα 9"/>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03" y="6477538"/>
            <a:ext cx="2085654" cy="391566"/>
          </a:xfrm>
          <a:prstGeom prst="rect">
            <a:avLst/>
          </a:prstGeom>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3.1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υγείας για τη σωματική άσκηση</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3.1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υγείας για τη σωματική άσκηση</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3.1</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a:t>
            </a:r>
            <a:r>
              <a:rPr lang="el-GR" altLang="el-GR" sz="1800" dirty="0">
                <a:solidFill>
                  <a:schemeClr val="tx1">
                    <a:lumMod val="50000"/>
                    <a:lumOff val="50000"/>
                  </a:schemeClr>
                </a:solidFill>
                <a:latin typeface="Abadi Extra Light" panose="020B0204020104020204" pitchFamily="34" charset="0"/>
              </a:rPr>
              <a:t>Εφαρμογές υγείας για τη σωματική άσκηση</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4/7/2024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youtube.com/watch?v=wWGulLAa0O0&amp;t=2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ww.youtube.com/watch?v=rQuU8LBv3m4&amp;t=18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pixabay.com/service/license/" TargetMode="External"/><Relationship Id="rId5" Type="http://schemas.openxmlformats.org/officeDocument/2006/relationships/hyperlink" Target="https://pixabay.com/photos/man-woman-push-ups-wellness-2264825/" TargetMode="Externa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hyperlink" Target="http://www.freepik.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www.prolepsis.gr/" TargetMode="External"/><Relationship Id="rId13" Type="http://schemas.openxmlformats.org/officeDocument/2006/relationships/image" Target="../media/image16.jpeg"/><Relationship Id="rId18" Type="http://schemas.openxmlformats.org/officeDocument/2006/relationships/hyperlink" Target="http://www.amsed.fr/" TargetMode="External"/><Relationship Id="rId3" Type="http://schemas.openxmlformats.org/officeDocument/2006/relationships/image" Target="../media/image11.jpeg"/><Relationship Id="rId21" Type="http://schemas.openxmlformats.org/officeDocument/2006/relationships/image" Target="../media/image20.jpg"/><Relationship Id="rId7" Type="http://schemas.openxmlformats.org/officeDocument/2006/relationships/image" Target="../media/image13.jpe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5.jpeg"/><Relationship Id="rId5" Type="http://schemas.openxmlformats.org/officeDocument/2006/relationships/image" Target="../media/image12.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e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s://sensortower.com/blog/top-health-and-fitness-apps-worldwide-q2-2019"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hyperlink" Target="http://www.freepik.com/"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illustrations/goals-smart-target-1262376/"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hyperlink" Target="https://pixabay.com/service/license-summary/"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2.png"/><Relationship Id="rId7" Type="http://schemas.openxmlformats.org/officeDocument/2006/relationships/slide" Target="slide3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8.xml"/><Relationship Id="rId5" Type="http://schemas.openxmlformats.org/officeDocument/2006/relationships/slide" Target="slide22.xml"/><Relationship Id="rId4" Type="http://schemas.openxmlformats.org/officeDocument/2006/relationships/slide" Target="slide7.xml"/><Relationship Id="rId9" Type="http://schemas.openxmlformats.org/officeDocument/2006/relationships/slide" Target="slide4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hyperlink" Target="https://pixabay.com/service/license/" TargetMode="External"/><Relationship Id="rId4" Type="http://schemas.openxmlformats.org/officeDocument/2006/relationships/hyperlink" Target="https://pixabay.com/vectors/questions-man-head-success-lamp-2519654/"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youtube.com/watch?v=deBntVAMgF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552142"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l-GR" sz="3400" b="1" kern="1200" dirty="0">
                <a:solidFill>
                  <a:srgbClr val="C00000"/>
                </a:solidFill>
                <a:effectLst/>
                <a:latin typeface="+mj-lt"/>
                <a:ea typeface="+mj-ea"/>
                <a:cs typeface="+mj-cs"/>
              </a:rPr>
              <a:t>Ενότητα </a:t>
            </a:r>
            <a:r>
              <a:rPr lang="en-US" sz="3400" b="1" kern="1200" dirty="0">
                <a:solidFill>
                  <a:srgbClr val="C00000"/>
                </a:solidFill>
                <a:effectLst/>
                <a:latin typeface="+mj-lt"/>
                <a:ea typeface="+mj-ea"/>
                <a:cs typeface="+mj-cs"/>
              </a:rPr>
              <a:t>3 - </a:t>
            </a:r>
            <a:r>
              <a:rPr lang="el-GR" sz="3400" b="1" kern="1200" dirty="0">
                <a:solidFill>
                  <a:srgbClr val="C00000"/>
                </a:solidFill>
                <a:effectLst/>
                <a:latin typeface="+mj-lt"/>
                <a:ea typeface="+mj-ea"/>
                <a:cs typeface="+mj-cs"/>
              </a:rPr>
              <a:t>Διδακτική </a:t>
            </a:r>
            <a:r>
              <a:rPr lang="el-GR" sz="3400" b="1" dirty="0">
                <a:solidFill>
                  <a:srgbClr val="C00000"/>
                </a:solidFill>
                <a:effectLst/>
                <a:latin typeface="+mj-lt"/>
              </a:rPr>
              <a:t>Συνεδρία </a:t>
            </a:r>
            <a:r>
              <a:rPr lang="en-US" sz="2400" b="1" kern="1200" dirty="0">
                <a:solidFill>
                  <a:srgbClr val="C00000"/>
                </a:solidFill>
                <a:effectLst/>
                <a:latin typeface="+mj-lt"/>
                <a:ea typeface="+mj-ea"/>
                <a:cs typeface="+mj-cs"/>
              </a:rPr>
              <a:t>(3.1)</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l-GR" sz="4000" b="1" dirty="0">
                <a:solidFill>
                  <a:schemeClr val="tx1"/>
                </a:solidFill>
                <a:effectLst/>
                <a:latin typeface="+mj-lt"/>
              </a:rPr>
              <a:t>Εφαρμογές υγείας για τη σωματική άσκηση</a:t>
            </a:r>
            <a:endParaRPr lang="en-US" sz="40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3</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581" y="6297076"/>
            <a:ext cx="8293082" cy="632422"/>
          </a:xfrm>
          <a:prstGeom prst="rect">
            <a:avLst/>
          </a:prstGeom>
        </p:spPr>
        <p:txBody>
          <a:bodyPr vert="horz" lIns="91440" tIns="45720" rIns="91440" bIns="45720" rtlCol="0" anchor="ctr">
            <a:normAutofit/>
          </a:bodyPr>
          <a:lstStyle/>
          <a:p>
            <a:pPr>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3" name="Εικόνα 2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0" y="6489078"/>
            <a:ext cx="1961727" cy="368375"/>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Οι κοινωνικοί καθοριστικοί παράγοντες της υγείας</a:t>
            </a:r>
            <a:endParaRPr lang="en-US" dirty="0"/>
          </a:p>
        </p:txBody>
      </p:sp>
      <p:sp>
        <p:nvSpPr>
          <p:cNvPr id="8" name="Θέση περιεχομένου 5">
            <a:extLst>
              <a:ext uri="{FF2B5EF4-FFF2-40B4-BE49-F238E27FC236}">
                <a16:creationId xmlns:a16="http://schemas.microsoft.com/office/drawing/2014/main" id="{B7397BB1-EFFC-5CD7-ACD9-E7BD863406B0}"/>
              </a:ext>
            </a:extLst>
          </p:cNvPr>
          <p:cNvSpPr txBox="1">
            <a:spLocks/>
          </p:cNvSpPr>
          <p:nvPr/>
        </p:nvSpPr>
        <p:spPr>
          <a:xfrm>
            <a:off x="610139" y="1679188"/>
            <a:ext cx="10860372" cy="48934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0">
              <a:spcBef>
                <a:spcPts val="0"/>
              </a:spcBef>
              <a:spcAft>
                <a:spcPts val="0"/>
              </a:spcAft>
            </a:pPr>
            <a:r>
              <a:rPr lang="el-GR" b="0" i="0" u="none" strike="noStrike" dirty="0">
                <a:solidFill>
                  <a:srgbClr val="000000"/>
                </a:solidFill>
                <a:effectLst/>
                <a:latin typeface="Calibri" panose="020F0502020204030204" pitchFamily="34" charset="0"/>
              </a:rPr>
              <a:t>Οι κοινωνικοί καθοριστικοί παράγοντες της υγείας είναι οι μη ιατρικοί παράγοντες που επηρεάζουν την έκβαση της υγείας. Είναι οι συνθήκες στις οποίες οι άνθρωποι γεννιούνται, μεγαλώνουν, εργάζονται, ζουν και γερνούν, καθώς και το ευρύτερο σύνολο δυνάμεων και συστημάτων που διαμορφώνουν τις συνθήκες της καθημερινής ζωής. Αυτές οι δυνάμεις και τα συστήματα περιλαμβάνουν οικονομικές πολιτικές και πρακτικές, αναπτυξιακές ατζέντες, κοινωνικά πρότυπα, κοινωνικές πολιτικές και πολιτικά συστήματα</a:t>
            </a:r>
            <a:r>
              <a:rPr lang="en-GB" b="0" i="0" u="none" strike="noStrike" dirty="0">
                <a:solidFill>
                  <a:srgbClr val="000000"/>
                </a:solidFill>
                <a:effectLst/>
                <a:latin typeface="Calibri" panose="020F0502020204030204" pitchFamily="34" charset="0"/>
              </a:rPr>
              <a:t>.</a:t>
            </a:r>
          </a:p>
          <a:p>
            <a:pPr marL="0" indent="0" algn="just" rtl="0">
              <a:spcBef>
                <a:spcPts val="0"/>
              </a:spcBef>
              <a:spcAft>
                <a:spcPts val="0"/>
              </a:spcAft>
              <a:buNone/>
            </a:pPr>
            <a:r>
              <a:rPr lang="en-GB" b="0" dirty="0">
                <a:effectLst/>
              </a:rPr>
              <a:t/>
            </a:r>
            <a:br>
              <a:rPr lang="en-GB" b="0" dirty="0">
                <a:effectLst/>
              </a:rPr>
            </a:br>
            <a:r>
              <a:rPr lang="el-GR" b="1" dirty="0">
                <a:solidFill>
                  <a:srgbClr val="000000"/>
                </a:solidFill>
                <a:latin typeface="Calibri" panose="020F0502020204030204" pitchFamily="34" charset="0"/>
              </a:rPr>
              <a:t>Σημαντικό!</a:t>
            </a:r>
            <a:endParaRPr lang="en-GB" b="0" dirty="0">
              <a:effectLst/>
            </a:endParaRPr>
          </a:p>
          <a:p>
            <a:pPr algn="just" rtl="0">
              <a:spcBef>
                <a:spcPts val="0"/>
              </a:spcBef>
              <a:spcAft>
                <a:spcPts val="0"/>
              </a:spcAft>
            </a:pPr>
            <a:r>
              <a:rPr lang="el-GR" b="0" i="0" u="none" strike="noStrike" dirty="0">
                <a:solidFill>
                  <a:srgbClr val="000000"/>
                </a:solidFill>
                <a:effectLst/>
                <a:latin typeface="Calibri" panose="020F0502020204030204" pitchFamily="34" charset="0"/>
              </a:rPr>
              <a:t>Οι κοινωνικοί καθοριστικοί παράγοντες της υγείας επηρεάζουν σημαντικά τις ανισότητες στην υγεία - τις άδικες και αποτρέψιμες διαφορές στην υγειονομική κατάσταση που παρατηρούνται εντός και μεταξύ των χωρών. Σε χώρες όλων των εισοδηματικών επιπέδων, η υγεία και η ασθένεια υπόκεινται σε μια κοινωνική διαβάθμιση: όσο χαμηλότερη είναι η κοινωνικοοικονομική θέση, τόσο </a:t>
            </a:r>
            <a:r>
              <a:rPr lang="el-GR" dirty="0">
                <a:solidFill>
                  <a:srgbClr val="000000"/>
                </a:solidFill>
                <a:latin typeface="Calibri" panose="020F0502020204030204" pitchFamily="34" charset="0"/>
              </a:rPr>
              <a:t>δυσμενέστερη </a:t>
            </a:r>
            <a:r>
              <a:rPr lang="el-GR" b="0" i="0" u="none" strike="noStrike" dirty="0">
                <a:solidFill>
                  <a:srgbClr val="000000"/>
                </a:solidFill>
                <a:effectLst/>
                <a:latin typeface="Calibri" panose="020F0502020204030204" pitchFamily="34" charset="0"/>
              </a:rPr>
              <a:t>είναι η υγεία.</a:t>
            </a:r>
            <a:endParaRPr lang="en-GB" b="0" dirty="0">
              <a:effectLst/>
            </a:endParaRPr>
          </a:p>
          <a:p>
            <a:pPr marL="0" indent="0">
              <a:buNone/>
            </a:pPr>
            <a:r>
              <a:rPr lang="en-GB" sz="2000" dirty="0"/>
              <a:t/>
            </a:r>
            <a:br>
              <a:rPr lang="en-GB" sz="2000" dirty="0"/>
            </a:br>
            <a:endParaRPr lang="en-US" dirty="0"/>
          </a:p>
        </p:txBody>
      </p:sp>
      <p:sp>
        <p:nvSpPr>
          <p:cNvPr id="2" name="Ορθογώνιο 7">
            <a:extLst>
              <a:ext uri="{FF2B5EF4-FFF2-40B4-BE49-F238E27FC236}">
                <a16:creationId xmlns:a16="http://schemas.microsoft.com/office/drawing/2014/main" id="{1F9BF9BD-0BE7-34FA-EF7B-E2E574DD73FF}"/>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3871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4">
            <a:extLst>
              <a:ext uri="{FF2B5EF4-FFF2-40B4-BE49-F238E27FC236}">
                <a16:creationId xmlns:a16="http://schemas.microsoft.com/office/drawing/2014/main" id="{524F7A08-6374-A137-B246-47C075DBC28B}"/>
              </a:ext>
            </a:extLst>
          </p:cNvPr>
          <p:cNvSpPr>
            <a:spLocks noGrp="1"/>
          </p:cNvSpPr>
          <p:nvPr>
            <p:ph type="title"/>
          </p:nvPr>
        </p:nvSpPr>
        <p:spPr>
          <a:xfrm>
            <a:off x="558000" y="1080000"/>
            <a:ext cx="11059692" cy="605096"/>
          </a:xfrm>
        </p:spPr>
        <p:txBody>
          <a:bodyPr/>
          <a:lstStyle/>
          <a:p>
            <a:r>
              <a:rPr lang="el-GR" dirty="0"/>
              <a:t>Πώς καθορίζεται η υγεία,</a:t>
            </a:r>
            <a:endParaRPr lang="en-US" dirty="0"/>
          </a:p>
        </p:txBody>
      </p:sp>
      <p:grpSp>
        <p:nvGrpSpPr>
          <p:cNvPr id="8" name="Google Shape;190;p23">
            <a:extLst>
              <a:ext uri="{FF2B5EF4-FFF2-40B4-BE49-F238E27FC236}">
                <a16:creationId xmlns:a16="http://schemas.microsoft.com/office/drawing/2014/main" id="{4A96F833-01EF-AD52-EA48-68AAC817F8D9}"/>
              </a:ext>
            </a:extLst>
          </p:cNvPr>
          <p:cNvGrpSpPr/>
          <p:nvPr/>
        </p:nvGrpSpPr>
        <p:grpSpPr>
          <a:xfrm>
            <a:off x="3593055" y="1161827"/>
            <a:ext cx="5564547" cy="5487400"/>
            <a:chOff x="909797" y="-220453"/>
            <a:chExt cx="5564547" cy="5487400"/>
          </a:xfrm>
        </p:grpSpPr>
        <p:sp>
          <p:nvSpPr>
            <p:cNvPr id="11" name="Google Shape;191;p23">
              <a:extLst>
                <a:ext uri="{FF2B5EF4-FFF2-40B4-BE49-F238E27FC236}">
                  <a16:creationId xmlns:a16="http://schemas.microsoft.com/office/drawing/2014/main" id="{58E6D038-B4D0-5166-D761-71633FDBE863}"/>
                </a:ext>
              </a:extLst>
            </p:cNvPr>
            <p:cNvSpPr/>
            <p:nvPr/>
          </p:nvSpPr>
          <p:spPr>
            <a:xfrm>
              <a:off x="2234051" y="1257952"/>
              <a:ext cx="2916039" cy="2916039"/>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2;p23">
              <a:extLst>
                <a:ext uri="{FF2B5EF4-FFF2-40B4-BE49-F238E27FC236}">
                  <a16:creationId xmlns:a16="http://schemas.microsoft.com/office/drawing/2014/main" id="{CD41FC53-78CA-4772-FA45-904216619746}"/>
                </a:ext>
              </a:extLst>
            </p:cNvPr>
            <p:cNvSpPr txBox="1"/>
            <p:nvPr/>
          </p:nvSpPr>
          <p:spPr>
            <a:xfrm>
              <a:off x="2661095" y="1684996"/>
              <a:ext cx="2061951" cy="2061951"/>
            </a:xfrm>
            <a:prstGeom prst="rect">
              <a:avLst/>
            </a:prstGeom>
            <a:noFill/>
            <a:ln>
              <a:noFill/>
            </a:ln>
          </p:spPr>
          <p:txBody>
            <a:bodyPr spcFirstLastPara="1" wrap="square" lIns="33000" tIns="33000" rIns="33000" bIns="33000" anchor="ctr" anchorCtr="0">
              <a:noAutofit/>
            </a:bodyPr>
            <a:lstStyle/>
            <a:p>
              <a:pPr marL="0" marR="0" lvl="0" indent="0" algn="ctr" rtl="0">
                <a:lnSpc>
                  <a:spcPct val="90000"/>
                </a:lnSpc>
                <a:spcBef>
                  <a:spcPts val="0"/>
                </a:spcBef>
                <a:spcAft>
                  <a:spcPts val="0"/>
                </a:spcAft>
                <a:buClr>
                  <a:srgbClr val="000000"/>
                </a:buClr>
                <a:buSzPts val="2600"/>
                <a:buFont typeface="Arial"/>
                <a:buNone/>
              </a:pPr>
              <a:r>
                <a:rPr lang="el-GR" sz="2600" b="0" i="0" u="none" strike="noStrike" cap="none" dirty="0">
                  <a:solidFill>
                    <a:schemeClr val="dk1"/>
                  </a:solidFill>
                  <a:latin typeface="Arial"/>
                  <a:ea typeface="Arial"/>
                  <a:cs typeface="Arial"/>
                  <a:sym typeface="Arial"/>
                </a:rPr>
                <a:t>Κοινωνικοί καθοριστικοί παράγοντες της υγείας</a:t>
              </a:r>
              <a:endParaRPr sz="2600" b="0" i="0" u="none" strike="noStrike" cap="none" dirty="0">
                <a:solidFill>
                  <a:schemeClr val="dk1"/>
                </a:solidFill>
                <a:latin typeface="Arial"/>
                <a:ea typeface="Arial"/>
                <a:cs typeface="Arial"/>
                <a:sym typeface="Arial"/>
              </a:endParaRPr>
            </a:p>
          </p:txBody>
        </p:sp>
        <p:sp>
          <p:nvSpPr>
            <p:cNvPr id="14" name="Google Shape;193;p23">
              <a:extLst>
                <a:ext uri="{FF2B5EF4-FFF2-40B4-BE49-F238E27FC236}">
                  <a16:creationId xmlns:a16="http://schemas.microsoft.com/office/drawing/2014/main" id="{88BD14C6-4881-166D-DF25-4FB2C4A77EBD}"/>
                </a:ext>
              </a:extLst>
            </p:cNvPr>
            <p:cNvSpPr/>
            <p:nvPr/>
          </p:nvSpPr>
          <p:spPr>
            <a:xfrm>
              <a:off x="2830452" y="-220453"/>
              <a:ext cx="1892593" cy="1905450"/>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4;p23">
              <a:extLst>
                <a:ext uri="{FF2B5EF4-FFF2-40B4-BE49-F238E27FC236}">
                  <a16:creationId xmlns:a16="http://schemas.microsoft.com/office/drawing/2014/main" id="{6381F598-7858-7B6F-0C68-EBED09971295}"/>
                </a:ext>
              </a:extLst>
            </p:cNvPr>
            <p:cNvSpPr txBox="1"/>
            <p:nvPr/>
          </p:nvSpPr>
          <p:spPr>
            <a:xfrm>
              <a:off x="2943030" y="190175"/>
              <a:ext cx="1667436"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l-GR" b="0" i="0" u="none" strike="noStrike" cap="none" dirty="0">
                  <a:solidFill>
                    <a:schemeClr val="dk1"/>
                  </a:solidFill>
                  <a:latin typeface="Arial"/>
                  <a:ea typeface="Arial"/>
                  <a:cs typeface="Arial"/>
                  <a:sym typeface="Arial"/>
                </a:rPr>
                <a:t>Γειτονιά και περιβάλλον</a:t>
              </a:r>
            </a:p>
          </p:txBody>
        </p:sp>
        <p:sp>
          <p:nvSpPr>
            <p:cNvPr id="16" name="Google Shape;195;p23">
              <a:extLst>
                <a:ext uri="{FF2B5EF4-FFF2-40B4-BE49-F238E27FC236}">
                  <a16:creationId xmlns:a16="http://schemas.microsoft.com/office/drawing/2014/main" id="{7C902559-68CD-77DD-4FC3-BADE3BC3D8D3}"/>
                </a:ext>
              </a:extLst>
            </p:cNvPr>
            <p:cNvSpPr/>
            <p:nvPr/>
          </p:nvSpPr>
          <p:spPr>
            <a:xfrm>
              <a:off x="4767211" y="1400758"/>
              <a:ext cx="1707133" cy="1742258"/>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6;p23">
              <a:extLst>
                <a:ext uri="{FF2B5EF4-FFF2-40B4-BE49-F238E27FC236}">
                  <a16:creationId xmlns:a16="http://schemas.microsoft.com/office/drawing/2014/main" id="{23D6166E-F3D0-8710-ACFD-6AEF8126141F}"/>
                </a:ext>
              </a:extLst>
            </p:cNvPr>
            <p:cNvSpPr txBox="1"/>
            <p:nvPr/>
          </p:nvSpPr>
          <p:spPr>
            <a:xfrm>
              <a:off x="5069640" y="1785878"/>
              <a:ext cx="1297129"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l-GR" b="0" i="0" u="none" strike="noStrike" cap="none" dirty="0">
                  <a:solidFill>
                    <a:schemeClr val="dk1"/>
                  </a:solidFill>
                  <a:latin typeface="Arial"/>
                  <a:ea typeface="Arial"/>
                  <a:cs typeface="Arial"/>
                  <a:sym typeface="Arial"/>
                </a:rPr>
                <a:t>Υγειονομική περίθαλψη</a:t>
              </a:r>
              <a:endParaRPr b="0" i="0" u="none" strike="noStrike" cap="none" dirty="0">
                <a:solidFill>
                  <a:schemeClr val="dk1"/>
                </a:solidFill>
                <a:latin typeface="Arial"/>
                <a:ea typeface="Arial"/>
                <a:cs typeface="Arial"/>
                <a:sym typeface="Arial"/>
              </a:endParaRPr>
            </a:p>
          </p:txBody>
        </p:sp>
        <p:sp>
          <p:nvSpPr>
            <p:cNvPr id="18" name="Google Shape;197;p23">
              <a:extLst>
                <a:ext uri="{FF2B5EF4-FFF2-40B4-BE49-F238E27FC236}">
                  <a16:creationId xmlns:a16="http://schemas.microsoft.com/office/drawing/2014/main" id="{51FD1610-7FE2-5900-87E3-3B7AE883663D}"/>
                </a:ext>
              </a:extLst>
            </p:cNvPr>
            <p:cNvSpPr/>
            <p:nvPr/>
          </p:nvSpPr>
          <p:spPr>
            <a:xfrm>
              <a:off x="4078087" y="3521664"/>
              <a:ext cx="1707133" cy="1742258"/>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8;p23">
              <a:extLst>
                <a:ext uri="{FF2B5EF4-FFF2-40B4-BE49-F238E27FC236}">
                  <a16:creationId xmlns:a16="http://schemas.microsoft.com/office/drawing/2014/main" id="{32205D57-70A7-EF97-E0D7-BB0976FDC12C}"/>
                </a:ext>
              </a:extLst>
            </p:cNvPr>
            <p:cNvSpPr txBox="1"/>
            <p:nvPr/>
          </p:nvSpPr>
          <p:spPr>
            <a:xfrm>
              <a:off x="4165578" y="3897282"/>
              <a:ext cx="1411556"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l-GR" b="0" i="0" u="none" strike="noStrike" cap="none" dirty="0">
                  <a:solidFill>
                    <a:schemeClr val="dk1"/>
                  </a:solidFill>
                  <a:latin typeface="Arial"/>
                  <a:ea typeface="Arial"/>
                  <a:cs typeface="Arial"/>
                  <a:sym typeface="Arial"/>
                </a:rPr>
                <a:t>Εκπαίδευση</a:t>
              </a:r>
              <a:endParaRPr b="0" i="0" u="none" strike="noStrike" cap="none" dirty="0">
                <a:solidFill>
                  <a:schemeClr val="dk1"/>
                </a:solidFill>
                <a:latin typeface="Arial"/>
                <a:ea typeface="Arial"/>
                <a:cs typeface="Arial"/>
                <a:sym typeface="Arial"/>
              </a:endParaRPr>
            </a:p>
          </p:txBody>
        </p:sp>
        <p:sp>
          <p:nvSpPr>
            <p:cNvPr id="20" name="Google Shape;199;p23">
              <a:extLst>
                <a:ext uri="{FF2B5EF4-FFF2-40B4-BE49-F238E27FC236}">
                  <a16:creationId xmlns:a16="http://schemas.microsoft.com/office/drawing/2014/main" id="{967F73A8-485C-F7ED-4148-54E2F502E5E7}"/>
                </a:ext>
              </a:extLst>
            </p:cNvPr>
            <p:cNvSpPr/>
            <p:nvPr/>
          </p:nvSpPr>
          <p:spPr>
            <a:xfrm>
              <a:off x="1598921" y="3521664"/>
              <a:ext cx="1707134" cy="1745283"/>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0;p23">
              <a:extLst>
                <a:ext uri="{FF2B5EF4-FFF2-40B4-BE49-F238E27FC236}">
                  <a16:creationId xmlns:a16="http://schemas.microsoft.com/office/drawing/2014/main" id="{7555B91C-ED50-A8FB-E9D0-04408D2E4722}"/>
                </a:ext>
              </a:extLst>
            </p:cNvPr>
            <p:cNvSpPr txBox="1"/>
            <p:nvPr/>
          </p:nvSpPr>
          <p:spPr>
            <a:xfrm>
              <a:off x="1710389" y="3877305"/>
              <a:ext cx="1493611"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l-GR" b="0" i="0" u="none" strike="noStrike" cap="none" dirty="0">
                  <a:solidFill>
                    <a:schemeClr val="dk1"/>
                  </a:solidFill>
                  <a:latin typeface="Arial"/>
                  <a:ea typeface="Arial"/>
                  <a:cs typeface="Arial"/>
                  <a:sym typeface="Arial"/>
                </a:rPr>
                <a:t>Οικονομική σταθερότητα</a:t>
              </a:r>
            </a:p>
          </p:txBody>
        </p:sp>
        <p:sp>
          <p:nvSpPr>
            <p:cNvPr id="22" name="Google Shape;201;p23">
              <a:extLst>
                <a:ext uri="{FF2B5EF4-FFF2-40B4-BE49-F238E27FC236}">
                  <a16:creationId xmlns:a16="http://schemas.microsoft.com/office/drawing/2014/main" id="{ACEA7ED9-D606-E3E1-F005-59397D55BA63}"/>
                </a:ext>
              </a:extLst>
            </p:cNvPr>
            <p:cNvSpPr/>
            <p:nvPr/>
          </p:nvSpPr>
          <p:spPr>
            <a:xfrm>
              <a:off x="909797" y="1113494"/>
              <a:ext cx="1707134" cy="1745283"/>
            </a:xfrm>
            <a:prstGeom prst="ellipse">
              <a:avLst/>
            </a:prstGeom>
            <a:solidFill>
              <a:srgbClr val="599BD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2;p23">
              <a:extLst>
                <a:ext uri="{FF2B5EF4-FFF2-40B4-BE49-F238E27FC236}">
                  <a16:creationId xmlns:a16="http://schemas.microsoft.com/office/drawing/2014/main" id="{70BEC983-3EB9-BAF7-1DC0-4645DDA8FA53}"/>
                </a:ext>
              </a:extLst>
            </p:cNvPr>
            <p:cNvSpPr txBox="1"/>
            <p:nvPr/>
          </p:nvSpPr>
          <p:spPr>
            <a:xfrm>
              <a:off x="1017372" y="1531232"/>
              <a:ext cx="1386035" cy="1030975"/>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l-GR" b="0" i="0" u="none" strike="noStrike" cap="none" dirty="0">
                  <a:solidFill>
                    <a:schemeClr val="dk1"/>
                  </a:solidFill>
                  <a:latin typeface="Arial"/>
                  <a:ea typeface="Arial"/>
                  <a:cs typeface="Arial"/>
                  <a:sym typeface="Arial"/>
                </a:rPr>
                <a:t>Κοινωνικό πλαίσιο της Κοινότητας</a:t>
              </a:r>
            </a:p>
          </p:txBody>
        </p:sp>
      </p:grpSp>
      <p:sp>
        <p:nvSpPr>
          <p:cNvPr id="2" name="Ορθογώνιο 7">
            <a:extLst>
              <a:ext uri="{FF2B5EF4-FFF2-40B4-BE49-F238E27FC236}">
                <a16:creationId xmlns:a16="http://schemas.microsoft.com/office/drawing/2014/main" id="{2A0BD33B-E049-1307-8EB6-8C99985D4AD7}"/>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841568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4" name="Τίτλος 4">
            <a:extLst>
              <a:ext uri="{FF2B5EF4-FFF2-40B4-BE49-F238E27FC236}">
                <a16:creationId xmlns:a16="http://schemas.microsoft.com/office/drawing/2014/main" id="{CB62200A-CA8A-8ED6-3918-BF1B39D24411}"/>
              </a:ext>
            </a:extLst>
          </p:cNvPr>
          <p:cNvSpPr>
            <a:spLocks noGrp="1"/>
          </p:cNvSpPr>
          <p:nvPr>
            <p:ph type="title"/>
          </p:nvPr>
        </p:nvSpPr>
        <p:spPr>
          <a:xfrm>
            <a:off x="333147" y="917108"/>
            <a:ext cx="11059692" cy="605096"/>
          </a:xfrm>
        </p:spPr>
        <p:txBody>
          <a:bodyPr>
            <a:normAutofit/>
          </a:bodyPr>
          <a:lstStyle/>
          <a:p>
            <a:r>
              <a:rPr lang="el-GR" sz="2500" dirty="0">
                <a:sym typeface="Calibri"/>
              </a:rPr>
              <a:t>Παράγοντες που επηρεάζουν την υγεία!</a:t>
            </a:r>
            <a:endParaRPr lang="en-US" sz="2500" dirty="0"/>
          </a:p>
        </p:txBody>
      </p:sp>
      <p:grpSp>
        <p:nvGrpSpPr>
          <p:cNvPr id="6" name="Google Shape;211;p24">
            <a:extLst>
              <a:ext uri="{FF2B5EF4-FFF2-40B4-BE49-F238E27FC236}">
                <a16:creationId xmlns:a16="http://schemas.microsoft.com/office/drawing/2014/main" id="{754036EB-6186-485D-C0EE-EC0F104AE97F}"/>
              </a:ext>
            </a:extLst>
          </p:cNvPr>
          <p:cNvGrpSpPr/>
          <p:nvPr/>
        </p:nvGrpSpPr>
        <p:grpSpPr>
          <a:xfrm>
            <a:off x="1726300" y="889185"/>
            <a:ext cx="9164553" cy="5777453"/>
            <a:chOff x="0" y="0"/>
            <a:chExt cx="8349629" cy="5168130"/>
          </a:xfrm>
        </p:grpSpPr>
        <p:sp>
          <p:nvSpPr>
            <p:cNvPr id="7" name="Google Shape;212;p24">
              <a:extLst>
                <a:ext uri="{FF2B5EF4-FFF2-40B4-BE49-F238E27FC236}">
                  <a16:creationId xmlns:a16="http://schemas.microsoft.com/office/drawing/2014/main" id="{D3C07362-7F1B-26AD-66A8-A99916736B16}"/>
                </a:ext>
              </a:extLst>
            </p:cNvPr>
            <p:cNvSpPr/>
            <p:nvPr/>
          </p:nvSpPr>
          <p:spPr>
            <a:xfrm>
              <a:off x="3339851" y="0"/>
              <a:ext cx="1669800" cy="1033500"/>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 name="Google Shape;213;p24">
              <a:extLst>
                <a:ext uri="{FF2B5EF4-FFF2-40B4-BE49-F238E27FC236}">
                  <a16:creationId xmlns:a16="http://schemas.microsoft.com/office/drawing/2014/main" id="{D3421878-67A6-68E4-5B7A-3B1EBCA5AAE1}"/>
                </a:ext>
              </a:extLst>
            </p:cNvPr>
            <p:cNvSpPr txBox="1"/>
            <p:nvPr/>
          </p:nvSpPr>
          <p:spPr>
            <a:xfrm>
              <a:off x="3339851" y="492219"/>
              <a:ext cx="1669800" cy="54128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1500" b="1" i="0" u="none" strike="noStrike" cap="none" dirty="0">
                  <a:solidFill>
                    <a:schemeClr val="dk1"/>
                  </a:solidFill>
                  <a:latin typeface="Arial"/>
                  <a:ea typeface="Arial"/>
                  <a:cs typeface="Arial"/>
                  <a:sym typeface="Arial"/>
                </a:rPr>
                <a:t>Κοινωνικοί παράγοντες</a:t>
              </a:r>
              <a:endParaRPr sz="1500" b="1" i="0" u="none" strike="noStrike" cap="none" dirty="0">
                <a:solidFill>
                  <a:schemeClr val="dk1"/>
                </a:solidFill>
                <a:latin typeface="Arial"/>
                <a:ea typeface="Arial"/>
                <a:cs typeface="Arial"/>
                <a:sym typeface="Arial"/>
              </a:endParaRPr>
            </a:p>
          </p:txBody>
        </p:sp>
        <p:sp>
          <p:nvSpPr>
            <p:cNvPr id="12" name="Google Shape;214;p24">
              <a:extLst>
                <a:ext uri="{FF2B5EF4-FFF2-40B4-BE49-F238E27FC236}">
                  <a16:creationId xmlns:a16="http://schemas.microsoft.com/office/drawing/2014/main" id="{8CAD842E-44A4-0D7A-40F8-B211A1ACF5B5}"/>
                </a:ext>
              </a:extLst>
            </p:cNvPr>
            <p:cNvSpPr/>
            <p:nvPr/>
          </p:nvSpPr>
          <p:spPr>
            <a:xfrm>
              <a:off x="2504888" y="1033626"/>
              <a:ext cx="3339900" cy="1033500"/>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 name="Google Shape;215;p24">
              <a:extLst>
                <a:ext uri="{FF2B5EF4-FFF2-40B4-BE49-F238E27FC236}">
                  <a16:creationId xmlns:a16="http://schemas.microsoft.com/office/drawing/2014/main" id="{D4214CFF-2E01-75C2-1EC3-A418271F7123}"/>
                </a:ext>
              </a:extLst>
            </p:cNvPr>
            <p:cNvSpPr txBox="1"/>
            <p:nvPr/>
          </p:nvSpPr>
          <p:spPr>
            <a:xfrm>
              <a:off x="3089362" y="1033626"/>
              <a:ext cx="2170903"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1800" b="1" i="0" u="none" strike="noStrike" cap="none" dirty="0">
                  <a:solidFill>
                    <a:schemeClr val="dk1"/>
                  </a:solidFill>
                  <a:latin typeface="Arial"/>
                  <a:ea typeface="Arial"/>
                  <a:cs typeface="Arial"/>
                  <a:sym typeface="Arial"/>
                </a:rPr>
                <a:t>Συνθήκες διαβίωσης και εργασίας</a:t>
              </a:r>
              <a:endParaRPr sz="1800" b="1" i="0" u="none" strike="noStrike" cap="none" dirty="0">
                <a:solidFill>
                  <a:schemeClr val="dk1"/>
                </a:solidFill>
                <a:latin typeface="Arial"/>
                <a:ea typeface="Arial"/>
                <a:cs typeface="Arial"/>
                <a:sym typeface="Arial"/>
              </a:endParaRPr>
            </a:p>
          </p:txBody>
        </p:sp>
        <p:sp>
          <p:nvSpPr>
            <p:cNvPr id="15" name="Google Shape;216;p24">
              <a:extLst>
                <a:ext uri="{FF2B5EF4-FFF2-40B4-BE49-F238E27FC236}">
                  <a16:creationId xmlns:a16="http://schemas.microsoft.com/office/drawing/2014/main" id="{499C07B6-45DB-FAAB-9652-9644853DDE73}"/>
                </a:ext>
              </a:extLst>
            </p:cNvPr>
            <p:cNvSpPr/>
            <p:nvPr/>
          </p:nvSpPr>
          <p:spPr>
            <a:xfrm>
              <a:off x="1669925" y="2067252"/>
              <a:ext cx="5009777" cy="1033626"/>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 name="Google Shape;217;p24">
              <a:extLst>
                <a:ext uri="{FF2B5EF4-FFF2-40B4-BE49-F238E27FC236}">
                  <a16:creationId xmlns:a16="http://schemas.microsoft.com/office/drawing/2014/main" id="{E340A250-991E-37AF-29C2-5B4F3DDEF077}"/>
                </a:ext>
              </a:extLst>
            </p:cNvPr>
            <p:cNvSpPr txBox="1"/>
            <p:nvPr/>
          </p:nvSpPr>
          <p:spPr>
            <a:xfrm>
              <a:off x="2546636" y="2067252"/>
              <a:ext cx="3256355"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1800" b="1" i="0" u="none" strike="noStrike" cap="none" dirty="0">
                  <a:solidFill>
                    <a:schemeClr val="dk1"/>
                  </a:solidFill>
                  <a:latin typeface="Arial"/>
                  <a:ea typeface="Arial"/>
                  <a:cs typeface="Arial"/>
                  <a:sym typeface="Arial"/>
                </a:rPr>
                <a:t>Δημόσιες υπηρεσίες και υποδομές</a:t>
              </a:r>
              <a:endParaRPr sz="1800" b="1" i="0" u="none" strike="noStrike" cap="none" dirty="0">
                <a:solidFill>
                  <a:schemeClr val="dk1"/>
                </a:solidFill>
                <a:latin typeface="Arial"/>
                <a:ea typeface="Arial"/>
                <a:cs typeface="Arial"/>
                <a:sym typeface="Arial"/>
              </a:endParaRPr>
            </a:p>
          </p:txBody>
        </p:sp>
        <p:sp>
          <p:nvSpPr>
            <p:cNvPr id="17" name="Google Shape;218;p24">
              <a:extLst>
                <a:ext uri="{FF2B5EF4-FFF2-40B4-BE49-F238E27FC236}">
                  <a16:creationId xmlns:a16="http://schemas.microsoft.com/office/drawing/2014/main" id="{7E15F1B3-1EE9-6506-3930-55DC6B2BF496}"/>
                </a:ext>
              </a:extLst>
            </p:cNvPr>
            <p:cNvSpPr/>
            <p:nvPr/>
          </p:nvSpPr>
          <p:spPr>
            <a:xfrm>
              <a:off x="834962" y="3100877"/>
              <a:ext cx="6679703" cy="1033626"/>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219;p24">
              <a:extLst>
                <a:ext uri="{FF2B5EF4-FFF2-40B4-BE49-F238E27FC236}">
                  <a16:creationId xmlns:a16="http://schemas.microsoft.com/office/drawing/2014/main" id="{8EE91A73-EB0C-E51F-9DF5-C6E40B6C5625}"/>
                </a:ext>
              </a:extLst>
            </p:cNvPr>
            <p:cNvSpPr txBox="1"/>
            <p:nvPr/>
          </p:nvSpPr>
          <p:spPr>
            <a:xfrm>
              <a:off x="2003910" y="3100877"/>
              <a:ext cx="4341807"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1800" b="1" i="0" u="none" strike="noStrike" cap="none" dirty="0">
                  <a:solidFill>
                    <a:schemeClr val="dk1"/>
                  </a:solidFill>
                  <a:latin typeface="Arial"/>
                  <a:ea typeface="Arial"/>
                  <a:cs typeface="Arial"/>
                  <a:sym typeface="Arial"/>
                </a:rPr>
                <a:t>Ατομικές συμπεριφορές</a:t>
              </a:r>
            </a:p>
          </p:txBody>
        </p:sp>
        <p:sp>
          <p:nvSpPr>
            <p:cNvPr id="19" name="Google Shape;220;p24">
              <a:extLst>
                <a:ext uri="{FF2B5EF4-FFF2-40B4-BE49-F238E27FC236}">
                  <a16:creationId xmlns:a16="http://schemas.microsoft.com/office/drawing/2014/main" id="{BAC07E89-01B2-58C7-C993-ACC014002273}"/>
                </a:ext>
              </a:extLst>
            </p:cNvPr>
            <p:cNvSpPr/>
            <p:nvPr/>
          </p:nvSpPr>
          <p:spPr>
            <a:xfrm>
              <a:off x="0" y="4134504"/>
              <a:ext cx="8349629" cy="1033626"/>
            </a:xfrm>
            <a:prstGeom prst="trapezoid">
              <a:avLst>
                <a:gd name="adj" fmla="val 8078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221;p24">
              <a:extLst>
                <a:ext uri="{FF2B5EF4-FFF2-40B4-BE49-F238E27FC236}">
                  <a16:creationId xmlns:a16="http://schemas.microsoft.com/office/drawing/2014/main" id="{69CA2AD8-890D-1DB2-6770-4D491EBE7160}"/>
                </a:ext>
              </a:extLst>
            </p:cNvPr>
            <p:cNvSpPr txBox="1"/>
            <p:nvPr/>
          </p:nvSpPr>
          <p:spPr>
            <a:xfrm>
              <a:off x="1461185" y="4134504"/>
              <a:ext cx="5427258" cy="103362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l-GR" sz="1800" b="1" i="0" u="none" strike="noStrike" cap="none" dirty="0">
                  <a:solidFill>
                    <a:schemeClr val="dk1"/>
                  </a:solidFill>
                  <a:latin typeface="Arial"/>
                  <a:ea typeface="Arial"/>
                  <a:cs typeface="Arial"/>
                  <a:sym typeface="Arial"/>
                </a:rPr>
                <a:t>Ατομικοί παράγοντες</a:t>
              </a:r>
            </a:p>
          </p:txBody>
        </p:sp>
      </p:grpSp>
      <p:sp>
        <p:nvSpPr>
          <p:cNvPr id="2" name="Ορθογώνιο 7">
            <a:extLst>
              <a:ext uri="{FF2B5EF4-FFF2-40B4-BE49-F238E27FC236}">
                <a16:creationId xmlns:a16="http://schemas.microsoft.com/office/drawing/2014/main" id="{82BC5248-76A6-384B-01B2-86796A4D5F12}"/>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487626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el-GR" sz="2500" dirty="0">
                <a:sym typeface="Calibri"/>
              </a:rPr>
              <a:t>Γιατί είναι σημαντική η σωματική άσκηση,</a:t>
            </a:r>
            <a:endParaRPr lang="en-US" sz="2500"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991385"/>
            <a:ext cx="11059693" cy="4275600"/>
          </a:xfrm>
        </p:spPr>
        <p:txBody>
          <a:bodyPr>
            <a:normAutofit/>
          </a:bodyPr>
          <a:lstStyle/>
          <a:p>
            <a:pPr marL="0" indent="0">
              <a:spcAft>
                <a:spcPts val="1200"/>
              </a:spcAft>
              <a:buNone/>
            </a:pPr>
            <a:r>
              <a:rPr lang="el-GR" sz="2800" b="1" i="0" u="none" strike="noStrike" cap="none" dirty="0">
                <a:solidFill>
                  <a:srgbClr val="212121"/>
                </a:solidFill>
                <a:latin typeface="Calibri"/>
                <a:ea typeface="Calibri"/>
                <a:cs typeface="Calibri"/>
                <a:sym typeface="Calibri"/>
              </a:rPr>
              <a:t>Η σωματική άσκηση </a:t>
            </a:r>
            <a:r>
              <a:rPr lang="el-GR" sz="2800" b="0" i="0" u="none" strike="noStrike" cap="none" dirty="0">
                <a:solidFill>
                  <a:srgbClr val="212121"/>
                </a:solidFill>
                <a:latin typeface="Calibri"/>
                <a:ea typeface="Calibri"/>
                <a:cs typeface="Calibri"/>
                <a:sym typeface="Calibri"/>
              </a:rPr>
              <a:t>είναι ένας σημαντικός τροποποιήσιμος παράγοντας κινδύνου για καρδιαγγειακά νοσήματα και </a:t>
            </a:r>
            <a:r>
              <a:rPr lang="el-GR" sz="2800" dirty="0">
                <a:solidFill>
                  <a:srgbClr val="212121"/>
                </a:solidFill>
                <a:latin typeface="Calibri"/>
                <a:ea typeface="Calibri"/>
                <a:cs typeface="Calibri"/>
                <a:sym typeface="Calibri"/>
              </a:rPr>
              <a:t>έναν αυξανόμενο αριθμό </a:t>
            </a:r>
            <a:r>
              <a:rPr lang="el-GR" sz="2800" b="0" i="0" u="none" strike="noStrike" cap="none" dirty="0">
                <a:solidFill>
                  <a:srgbClr val="212121"/>
                </a:solidFill>
                <a:latin typeface="Calibri"/>
                <a:ea typeface="Calibri"/>
                <a:cs typeface="Calibri"/>
                <a:sym typeface="Calibri"/>
              </a:rPr>
              <a:t>άλλων χρόνιων νοσημάτων, όπως ο σακχαρώδης διαβήτης, ο καρκίνος (παχέος εντέρου και μαστού), η παχυσαρκία, η υπέρταση, οι παθήσεις των οστών και των αρθρώσεων (οστεοπόρωση και οστεοαρθρίτιδα) και η κατάθλιψη</a:t>
            </a:r>
            <a:r>
              <a:rPr lang="en-US" sz="2800" b="0" i="0" u="none" strike="noStrike" cap="none" dirty="0">
                <a:solidFill>
                  <a:srgbClr val="212121"/>
                </a:solidFill>
                <a:latin typeface="Calibri"/>
                <a:ea typeface="Calibri"/>
                <a:cs typeface="Calibri"/>
                <a:sym typeface="Calibri"/>
              </a:rPr>
              <a:t>.</a:t>
            </a:r>
          </a:p>
        </p:txBody>
      </p:sp>
      <p:sp>
        <p:nvSpPr>
          <p:cNvPr id="2" name="Ορθογώνιο 7">
            <a:extLst>
              <a:ext uri="{FF2B5EF4-FFF2-40B4-BE49-F238E27FC236}">
                <a16:creationId xmlns:a16="http://schemas.microsoft.com/office/drawing/2014/main" id="{61DE6844-0663-4F43-A1EA-2E0BD6449068}"/>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04326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sz="2800" dirty="0">
                <a:sym typeface="Calibri"/>
              </a:rPr>
              <a:t>Γιατί είναι σημαντική η σωματική άσκηση;</a:t>
            </a:r>
            <a:endParaRPr lang="el-GR" dirty="0"/>
          </a:p>
        </p:txBody>
      </p:sp>
      <p:pic>
        <p:nvPicPr>
          <p:cNvPr id="6" name="Picture 5">
            <a:extLst>
              <a:ext uri="{FF2B5EF4-FFF2-40B4-BE49-F238E27FC236}">
                <a16:creationId xmlns:a16="http://schemas.microsoft.com/office/drawing/2014/main" id="{C0FC4483-EE2D-049E-1FA2-2E58766F04BF}"/>
              </a:ext>
            </a:extLst>
          </p:cNvPr>
          <p:cNvPicPr>
            <a:picLocks noChangeAspect="1"/>
          </p:cNvPicPr>
          <p:nvPr/>
        </p:nvPicPr>
        <p:blipFill>
          <a:blip r:embed="rId3"/>
          <a:stretch>
            <a:fillRect/>
          </a:stretch>
        </p:blipFill>
        <p:spPr>
          <a:xfrm>
            <a:off x="1895834" y="1679188"/>
            <a:ext cx="8103016" cy="4083260"/>
          </a:xfrm>
          <a:prstGeom prst="rect">
            <a:avLst/>
          </a:prstGeom>
        </p:spPr>
      </p:pic>
      <p:sp>
        <p:nvSpPr>
          <p:cNvPr id="2" name="Ορθογώνιο 7">
            <a:extLst>
              <a:ext uri="{FF2B5EF4-FFF2-40B4-BE49-F238E27FC236}">
                <a16:creationId xmlns:a16="http://schemas.microsoft.com/office/drawing/2014/main" id="{121E73DE-A4B3-96B3-4D56-2C0F26FF89E9}"/>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4" name="TextBox 3">
            <a:extLst>
              <a:ext uri="{FF2B5EF4-FFF2-40B4-BE49-F238E27FC236}">
                <a16:creationId xmlns:a16="http://schemas.microsoft.com/office/drawing/2014/main" id="{E7313D58-E5EA-152C-5BC3-AAFF49039EFA}"/>
              </a:ext>
            </a:extLst>
          </p:cNvPr>
          <p:cNvSpPr txBox="1"/>
          <p:nvPr/>
        </p:nvSpPr>
        <p:spPr>
          <a:xfrm>
            <a:off x="760590" y="5992304"/>
            <a:ext cx="69965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Πηγή: </a:t>
            </a:r>
            <a:r>
              <a:rPr lang="en-US" dirty="0">
                <a:hlinkClick r:id="rId4"/>
              </a:rPr>
              <a:t>https://www.youtube.com/watch?v=wWGulLAa0O0&amp;t=2s</a:t>
            </a:r>
            <a:endParaRPr lang="en-US" dirty="0"/>
          </a:p>
        </p:txBody>
      </p:sp>
      <p:sp>
        <p:nvSpPr>
          <p:cNvPr id="7" name="TextBox 6">
            <a:extLst>
              <a:ext uri="{FF2B5EF4-FFF2-40B4-BE49-F238E27FC236}">
                <a16:creationId xmlns:a16="http://schemas.microsoft.com/office/drawing/2014/main" id="{20B2C04F-D77D-D36E-524E-1C1755716596}"/>
              </a:ext>
            </a:extLst>
          </p:cNvPr>
          <p:cNvSpPr txBox="1"/>
          <p:nvPr/>
        </p:nvSpPr>
        <p:spPr>
          <a:xfrm>
            <a:off x="7213600" y="6406302"/>
            <a:ext cx="4988560" cy="461665"/>
          </a:xfrm>
          <a:prstGeom prst="rect">
            <a:avLst/>
          </a:prstGeom>
          <a:noFill/>
        </p:spPr>
        <p:txBody>
          <a:bodyPr wrap="square">
            <a:spAutoFit/>
          </a:bodyPr>
          <a:lstStyle/>
          <a:p>
            <a:pPr algn="l"/>
            <a:r>
              <a:rPr lang="el-GR" sz="1200" i="1" dirty="0" smtClean="0">
                <a:solidFill>
                  <a:srgbClr val="222222"/>
                </a:solidFill>
                <a:highlight>
                  <a:srgbClr val="FFFFFF"/>
                </a:highlight>
                <a:latin typeface="Calibri" panose="020F0502020204030204" pitchFamily="34" charset="0"/>
              </a:rPr>
              <a:t>Πατώντας </a:t>
            </a:r>
            <a:r>
              <a:rPr lang="el-GR" sz="1200" i="1" dirty="0">
                <a:solidFill>
                  <a:srgbClr val="222222"/>
                </a:solidFill>
                <a:highlight>
                  <a:srgbClr val="FFFFFF"/>
                </a:highlight>
                <a:latin typeface="Calibri" panose="020F0502020204030204" pitchFamily="34" charset="0"/>
              </a:rPr>
              <a:t>τον σύνδεσμο αποδέχεστε τους όρους </a:t>
            </a:r>
            <a:r>
              <a:rPr lang="el-GR" sz="1200" i="1" dirty="0" err="1">
                <a:solidFill>
                  <a:srgbClr val="222222"/>
                </a:solidFill>
                <a:highlight>
                  <a:srgbClr val="FFFFFF"/>
                </a:highlight>
                <a:latin typeface="Calibri" panose="020F0502020204030204" pitchFamily="34" charset="0"/>
              </a:rPr>
              <a:t>ιδιωτικότητας</a:t>
            </a:r>
            <a:r>
              <a:rPr lang="el-GR" sz="1200" i="1" dirty="0">
                <a:solidFill>
                  <a:srgbClr val="222222"/>
                </a:solidFill>
                <a:highlight>
                  <a:srgbClr val="FFFFFF"/>
                </a:highlight>
                <a:latin typeface="Calibri" panose="020F0502020204030204" pitchFamily="34" charset="0"/>
              </a:rPr>
              <a:t> του </a:t>
            </a:r>
            <a:r>
              <a:rPr lang="en-US" sz="1200" b="0" i="1" dirty="0">
                <a:solidFill>
                  <a:srgbClr val="222222"/>
                </a:solidFill>
                <a:effectLst/>
                <a:highlight>
                  <a:srgbClr val="FFFFFF"/>
                </a:highlight>
                <a:latin typeface="Calibri" panose="020F0502020204030204" pitchFamily="34" charset="0"/>
              </a:rPr>
              <a:t>YouTube.</a:t>
            </a:r>
            <a:endParaRPr lang="en-US" sz="1050" b="1" i="0" dirty="0">
              <a:solidFill>
                <a:srgbClr val="222222"/>
              </a:solidFill>
              <a:effectLst/>
              <a:highlight>
                <a:srgbClr val="FFFFFF"/>
              </a:highlight>
              <a:latin typeface="Times New Roman" panose="02020603050405020304" pitchFamily="18" charset="0"/>
            </a:endParaRPr>
          </a:p>
          <a:p>
            <a:pPr algn="l"/>
            <a:r>
              <a:rPr lang="el-GR" sz="1200" b="0" i="1" u="sng" dirty="0">
                <a:solidFill>
                  <a:srgbClr val="1155CC"/>
                </a:solidFill>
                <a:effectLst/>
                <a:highlight>
                  <a:srgbClr val="FFFFFF"/>
                </a:highlight>
                <a:latin typeface="Calibri" panose="020F0502020204030204" pitchFamily="34" charset="0"/>
              </a:rPr>
              <a:t>Μάθετε περισσότερα</a:t>
            </a:r>
            <a:endParaRPr lang="en-US" sz="1050" b="1" i="0" u="sng" dirty="0">
              <a:solidFill>
                <a:srgbClr val="222222"/>
              </a:solidFill>
              <a:effectLst/>
              <a:highlight>
                <a:srgbClr val="FFFFFF"/>
              </a:highlight>
              <a:latin typeface="Times New Roman" panose="02020603050405020304" pitchFamily="18" charset="0"/>
            </a:endParaRPr>
          </a:p>
        </p:txBody>
      </p:sp>
    </p:spTree>
    <p:extLst>
      <p:ext uri="{BB962C8B-B14F-4D97-AF65-F5344CB8AC3E}">
        <p14:creationId xmlns:p14="http://schemas.microsoft.com/office/powerpoint/2010/main" val="1852672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5AAFA3-8028-F05A-B4CF-4ECEF6317929}"/>
              </a:ext>
            </a:extLst>
          </p:cNvPr>
          <p:cNvSpPr>
            <a:spLocks noGrp="1"/>
          </p:cNvSpPr>
          <p:nvPr>
            <p:ph type="title"/>
          </p:nvPr>
        </p:nvSpPr>
        <p:spPr/>
        <p:txBody>
          <a:bodyPr/>
          <a:lstStyle/>
          <a:p>
            <a:r>
              <a:rPr lang="el-GR" dirty="0">
                <a:sym typeface="Calibri"/>
              </a:rPr>
              <a:t>Στατιστικά στοιχεία για τη σωματική άσκηση</a:t>
            </a:r>
            <a:endParaRPr lang="el-GR" dirty="0"/>
          </a:p>
        </p:txBody>
      </p:sp>
      <p:sp>
        <p:nvSpPr>
          <p:cNvPr id="3" name="Θέση περιεχομένου 2">
            <a:extLst>
              <a:ext uri="{FF2B5EF4-FFF2-40B4-BE49-F238E27FC236}">
                <a16:creationId xmlns:a16="http://schemas.microsoft.com/office/drawing/2014/main" id="{346257D8-E81D-4DD6-E79D-FEA19D57C979}"/>
              </a:ext>
            </a:extLst>
          </p:cNvPr>
          <p:cNvSpPr>
            <a:spLocks noGrp="1"/>
          </p:cNvSpPr>
          <p:nvPr>
            <p:ph sz="half" idx="1"/>
          </p:nvPr>
        </p:nvSpPr>
        <p:spPr>
          <a:xfrm>
            <a:off x="557999" y="1800000"/>
            <a:ext cx="11247921" cy="4893408"/>
          </a:xfrm>
        </p:spPr>
        <p:txBody>
          <a:bodyPr>
            <a:normAutofit/>
          </a:bodyPr>
          <a:lstStyle/>
          <a:p>
            <a:r>
              <a:rPr lang="el-GR" dirty="0"/>
              <a:t>Μόνο ένα στα τρία παιδιά στην ΕΕ κάνει κάποιου είδους σωματική δραστηριότητα καθημερινά.</a:t>
            </a:r>
            <a:endParaRPr lang="en-US" dirty="0"/>
          </a:p>
          <a:p>
            <a:r>
              <a:rPr lang="el-GR" dirty="0"/>
              <a:t>Λιγότεροι από το 5% των ενηλίκων της ΕΕ συμμετέχουν σε 30 λεπτά σωματικής δραστηριότητας κάθε μέρα- μόνο ένας στους τρεις ενήλικες τηρεί τη </a:t>
            </a:r>
            <a:r>
              <a:rPr lang="el-GR" dirty="0" err="1"/>
              <a:t>συνιστώμενη </a:t>
            </a:r>
            <a:r>
              <a:rPr lang="el-GR" dirty="0"/>
              <a:t>ποσότητα σωματικής δραστηριότητας κάθε εβδομάδα.</a:t>
            </a:r>
            <a:endParaRPr lang="en-US" dirty="0"/>
          </a:p>
          <a:p>
            <a:r>
              <a:rPr lang="el-GR" dirty="0"/>
              <a:t>Μόνο το 35-44% των ενηλίκων ηλικίας 75 ετών και μόνο το 28-34% των ενηλίκων ηλικίας 65-74 ετών είναι σωματικά δραστήριοι στην ΕΕ.</a:t>
            </a:r>
            <a:endParaRPr lang="en-US" dirty="0"/>
          </a:p>
          <a:p>
            <a:r>
              <a:rPr lang="el-GR" dirty="0"/>
              <a:t>Περισσότεροι από το 80% των ενηλίκων στην ΕΕ δεν ακολουθούν τις κατευθυντήριες γραμμές τόσο για τις αερόβιες δραστηριότητες όσο και για τις δραστηριότητες μυϊκής ενδυνάμωσης, και περισσότεροι από το 80% των εφήβων στην ΕΕ δεν κάνουν αρκετή αερόβια σωματική άσκηση ώστε να ανταποκρίνονται στις κατευθυντήριες γραμμές για τη νεολαία.</a:t>
            </a:r>
          </a:p>
        </p:txBody>
      </p:sp>
      <p:sp>
        <p:nvSpPr>
          <p:cNvPr id="5" name="Ορθογώνιο 7">
            <a:extLst>
              <a:ext uri="{FF2B5EF4-FFF2-40B4-BE49-F238E27FC236}">
                <a16:creationId xmlns:a16="http://schemas.microsoft.com/office/drawing/2014/main" id="{17BCD979-B7B8-100E-1016-DBC4DD21E0F4}"/>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79987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693920"/>
            <a:ext cx="11059692" cy="605096"/>
          </a:xfrm>
        </p:spPr>
        <p:txBody>
          <a:bodyPr/>
          <a:lstStyle/>
          <a:p>
            <a:r>
              <a:rPr lang="el-GR" dirty="0"/>
              <a:t>Τα οφέλη της σωματικής άσκησης</a:t>
            </a:r>
            <a:endParaRPr lang="en-US" dirty="0"/>
          </a:p>
        </p:txBody>
      </p:sp>
      <p:graphicFrame>
        <p:nvGraphicFramePr>
          <p:cNvPr id="6" name="Google Shape;260;p28">
            <a:extLst>
              <a:ext uri="{FF2B5EF4-FFF2-40B4-BE49-F238E27FC236}">
                <a16:creationId xmlns:a16="http://schemas.microsoft.com/office/drawing/2014/main" id="{FD55A452-11AA-EA2F-0D43-A8350A0A9CC7}"/>
              </a:ext>
            </a:extLst>
          </p:cNvPr>
          <p:cNvGraphicFramePr/>
          <p:nvPr>
            <p:extLst>
              <p:ext uri="{D42A27DB-BD31-4B8C-83A1-F6EECF244321}">
                <p14:modId xmlns:p14="http://schemas.microsoft.com/office/powerpoint/2010/main" val="2850160942"/>
              </p:ext>
            </p:extLst>
          </p:nvPr>
        </p:nvGraphicFramePr>
        <p:xfrm>
          <a:off x="680830" y="1299016"/>
          <a:ext cx="11251340" cy="4968350"/>
        </p:xfrm>
        <a:graphic>
          <a:graphicData uri="http://schemas.openxmlformats.org/drawingml/2006/table">
            <a:tbl>
              <a:tblPr firstRow="1" bandRow="1">
                <a:tableStyleId>{5C22544A-7EE6-4342-B048-85BDC9FD1C3A}</a:tableStyleId>
              </a:tblPr>
              <a:tblGrid>
                <a:gridCol w="11251340">
                  <a:extLst>
                    <a:ext uri="{9D8B030D-6E8A-4147-A177-3AD203B41FA5}">
                      <a16:colId xmlns:a16="http://schemas.microsoft.com/office/drawing/2014/main" val="20000"/>
                    </a:ext>
                  </a:extLst>
                </a:gridCol>
              </a:tblGrid>
              <a:tr h="262050">
                <a:tc>
                  <a:txBody>
                    <a:bodyPr/>
                    <a:lstStyle/>
                    <a:p>
                      <a:pPr marL="0" marR="0" lvl="0" indent="0" algn="l" rtl="0">
                        <a:lnSpc>
                          <a:spcPct val="100000"/>
                        </a:lnSpc>
                        <a:spcBef>
                          <a:spcPts val="0"/>
                        </a:spcBef>
                        <a:spcAft>
                          <a:spcPts val="0"/>
                        </a:spcAft>
                        <a:buNone/>
                      </a:pPr>
                      <a:r>
                        <a:rPr lang="el-GR" sz="2000" u="none" strike="noStrike" cap="none" dirty="0"/>
                        <a:t>Οφέλη</a:t>
                      </a:r>
                      <a:endParaRPr sz="2000" u="none" strike="noStrike" cap="none" dirty="0"/>
                    </a:p>
                  </a:txBody>
                  <a:tcPr marL="91450" marR="91450" marT="45725" marB="45725"/>
                </a:tc>
                <a:extLst>
                  <a:ext uri="{0D108BD9-81ED-4DB2-BD59-A6C34878D82A}">
                    <a16:rowId xmlns:a16="http://schemas.microsoft.com/office/drawing/2014/main" val="10000"/>
                  </a:ext>
                </a:extLst>
              </a:tr>
              <a:tr h="262050">
                <a:tc>
                  <a:txBody>
                    <a:bodyPr/>
                    <a:lstStyle/>
                    <a:p>
                      <a:pPr marL="0" marR="0" lvl="0" indent="0" algn="l" rtl="0">
                        <a:lnSpc>
                          <a:spcPct val="100000"/>
                        </a:lnSpc>
                        <a:spcBef>
                          <a:spcPts val="0"/>
                        </a:spcBef>
                        <a:spcAft>
                          <a:spcPts val="0"/>
                        </a:spcAft>
                        <a:buClr>
                          <a:srgbClr val="000000"/>
                        </a:buClr>
                        <a:buSzPts val="1400"/>
                        <a:buFont typeface="Arial"/>
                        <a:buNone/>
                      </a:pPr>
                      <a:r>
                        <a:rPr lang="el-GR" sz="2000" b="1" u="none" strike="noStrike" cap="none" dirty="0">
                          <a:solidFill>
                            <a:srgbClr val="000000"/>
                          </a:solidFill>
                          <a:sym typeface="Calibri"/>
                        </a:rPr>
                        <a:t>Καλύτερος ύπνος </a:t>
                      </a:r>
                      <a:r>
                        <a:rPr lang="en-US" sz="2000" b="0" u="none" strike="noStrike" cap="none" dirty="0">
                          <a:solidFill>
                            <a:srgbClr val="000000"/>
                          </a:solidFill>
                          <a:sym typeface="Calibri"/>
                        </a:rPr>
                        <a:t>- </a:t>
                      </a:r>
                      <a:r>
                        <a:rPr lang="el-GR" sz="2000" b="0" u="none" strike="noStrike" cap="none" dirty="0">
                          <a:solidFill>
                            <a:srgbClr val="000000"/>
                          </a:solidFill>
                          <a:sym typeface="Calibri"/>
                        </a:rPr>
                        <a:t>Βελτιώνει την ποιότητα του ύπνου</a:t>
                      </a:r>
                      <a:endParaRPr sz="2000" dirty="0"/>
                    </a:p>
                  </a:txBody>
                  <a:tcPr marL="91450" marR="91450" marT="45725" marB="45725"/>
                </a:tc>
                <a:extLst>
                  <a:ext uri="{0D108BD9-81ED-4DB2-BD59-A6C34878D82A}">
                    <a16:rowId xmlns:a16="http://schemas.microsoft.com/office/drawing/2014/main" val="10001"/>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l-GR" sz="2000" b="1" u="none" strike="noStrike" cap="none" dirty="0">
                          <a:solidFill>
                            <a:srgbClr val="000000"/>
                          </a:solidFill>
                          <a:sym typeface="Calibri"/>
                        </a:rPr>
                        <a:t>Λιγότερο άγχος </a:t>
                      </a:r>
                      <a:r>
                        <a:rPr lang="en-US" sz="2000" b="0" u="none" strike="noStrike" cap="none" dirty="0">
                          <a:solidFill>
                            <a:srgbClr val="000000"/>
                          </a:solidFill>
                          <a:sym typeface="Calibri"/>
                        </a:rPr>
                        <a:t>- </a:t>
                      </a:r>
                      <a:r>
                        <a:rPr lang="el-GR" sz="2000" b="0" u="none" strike="noStrike" cap="none" dirty="0">
                          <a:solidFill>
                            <a:srgbClr val="000000"/>
                          </a:solidFill>
                          <a:sym typeface="Calibri"/>
                        </a:rPr>
                        <a:t>Μειώνει το αίσθημα του άγχους</a:t>
                      </a:r>
                      <a:endParaRPr sz="2000" dirty="0"/>
                    </a:p>
                  </a:txBody>
                  <a:tcPr marL="91450" marR="91450" marT="45725" marB="45725"/>
                </a:tc>
                <a:extLst>
                  <a:ext uri="{0D108BD9-81ED-4DB2-BD59-A6C34878D82A}">
                    <a16:rowId xmlns:a16="http://schemas.microsoft.com/office/drawing/2014/main" val="10002"/>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l-GR" sz="2000" b="1" u="none" strike="noStrike" cap="none" dirty="0">
                          <a:solidFill>
                            <a:srgbClr val="000000"/>
                          </a:solidFill>
                          <a:sym typeface="Calibri"/>
                        </a:rPr>
                        <a:t>Αρτηριακή πίεση - </a:t>
                      </a:r>
                      <a:r>
                        <a:rPr lang="el-GR" sz="2000" b="0" u="none" strike="noStrike" cap="none" dirty="0">
                          <a:solidFill>
                            <a:srgbClr val="000000"/>
                          </a:solidFill>
                          <a:sym typeface="Calibri"/>
                        </a:rPr>
                        <a:t>Μειώνει την αρτηριακή πίεση</a:t>
                      </a:r>
                      <a:endParaRPr sz="2000" b="0" dirty="0"/>
                    </a:p>
                  </a:txBody>
                  <a:tcPr marL="91450" marR="91450" marT="45725" marB="45725"/>
                </a:tc>
                <a:extLst>
                  <a:ext uri="{0D108BD9-81ED-4DB2-BD59-A6C34878D82A}">
                    <a16:rowId xmlns:a16="http://schemas.microsoft.com/office/drawing/2014/main" val="10003"/>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l-GR" sz="2000" b="1" u="none" strike="noStrike" cap="none" dirty="0">
                          <a:solidFill>
                            <a:srgbClr val="000000"/>
                          </a:solidFill>
                          <a:sym typeface="Calibri"/>
                        </a:rPr>
                        <a:t>Υγεία του εγκεφάλου </a:t>
                      </a:r>
                      <a:r>
                        <a:rPr lang="en-US" sz="2000" b="0" u="none" strike="noStrike" cap="none" dirty="0">
                          <a:solidFill>
                            <a:srgbClr val="000000"/>
                          </a:solidFill>
                          <a:sym typeface="Calibri"/>
                        </a:rPr>
                        <a:t>- </a:t>
                      </a:r>
                      <a:r>
                        <a:rPr lang="el-GR" sz="2000" b="0" u="none" strike="noStrike" cap="none" dirty="0">
                          <a:solidFill>
                            <a:srgbClr val="000000"/>
                          </a:solidFill>
                          <a:sym typeface="Calibri"/>
                        </a:rPr>
                        <a:t>Μειώνει τον κίνδυνο εμφάνισης άνοιας (συμπεριλαμβανομένης της νόσου </a:t>
                      </a:r>
                      <a:r>
                        <a:rPr lang="el-GR" sz="2000" b="0" u="none" strike="noStrike" cap="none" dirty="0" err="1">
                          <a:solidFill>
                            <a:srgbClr val="000000"/>
                          </a:solidFill>
                          <a:sym typeface="Calibri"/>
                        </a:rPr>
                        <a:t>Αλτσχάιμερ</a:t>
                      </a:r>
                      <a:r>
                        <a:rPr lang="el-GR" sz="2000" b="0" u="none" strike="noStrike" cap="none" dirty="0">
                          <a:solidFill>
                            <a:srgbClr val="000000"/>
                          </a:solidFill>
                          <a:sym typeface="Calibri"/>
                        </a:rPr>
                        <a:t>) και μειώνει την πιθανότητα κατάθλιψης</a:t>
                      </a:r>
                      <a:endParaRPr sz="2000" dirty="0"/>
                    </a:p>
                  </a:txBody>
                  <a:tcPr marL="91450" marR="91450" marT="45725" marB="45725"/>
                </a:tc>
                <a:extLst>
                  <a:ext uri="{0D108BD9-81ED-4DB2-BD59-A6C34878D82A}">
                    <a16:rowId xmlns:a16="http://schemas.microsoft.com/office/drawing/2014/main" val="10004"/>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l-GR" sz="2000" b="1" u="none" strike="noStrike" cap="none" dirty="0">
                          <a:solidFill>
                            <a:srgbClr val="000000"/>
                          </a:solidFill>
                          <a:sym typeface="Calibri"/>
                        </a:rPr>
                        <a:t>Υγεία της καρδιάς </a:t>
                      </a:r>
                      <a:r>
                        <a:rPr lang="en-US" sz="2000" b="0" u="none" strike="noStrike" cap="none" dirty="0">
                          <a:solidFill>
                            <a:srgbClr val="000000"/>
                          </a:solidFill>
                          <a:sym typeface="Calibri"/>
                        </a:rPr>
                        <a:t>- </a:t>
                      </a:r>
                      <a:r>
                        <a:rPr lang="el-GR" sz="2000" b="0" u="none" strike="noStrike" cap="none" dirty="0">
                          <a:solidFill>
                            <a:srgbClr val="000000"/>
                          </a:solidFill>
                          <a:sym typeface="Calibri"/>
                        </a:rPr>
                        <a:t>Μειώνει τον κίνδυνο καρδιακής νόσου, εγκεφαλικού επεισοδίου και διαβήτη τύπου 2</a:t>
                      </a:r>
                      <a:endParaRPr sz="2000" dirty="0"/>
                    </a:p>
                  </a:txBody>
                  <a:tcPr marL="91450" marR="91450" marT="45725" marB="45725"/>
                </a:tc>
                <a:extLst>
                  <a:ext uri="{0D108BD9-81ED-4DB2-BD59-A6C34878D82A}">
                    <a16:rowId xmlns:a16="http://schemas.microsoft.com/office/drawing/2014/main" val="10005"/>
                  </a:ext>
                </a:extLst>
              </a:tr>
              <a:tr h="352075">
                <a:tc>
                  <a:txBody>
                    <a:bodyPr/>
                    <a:lstStyle/>
                    <a:p>
                      <a:pPr marL="0" marR="0" lvl="0" indent="0" algn="l" rtl="0">
                        <a:lnSpc>
                          <a:spcPct val="100000"/>
                        </a:lnSpc>
                        <a:spcBef>
                          <a:spcPts val="0"/>
                        </a:spcBef>
                        <a:spcAft>
                          <a:spcPts val="0"/>
                        </a:spcAft>
                        <a:buClr>
                          <a:srgbClr val="000000"/>
                        </a:buClr>
                        <a:buSzPts val="1400"/>
                        <a:buFont typeface="Arial"/>
                        <a:buNone/>
                      </a:pPr>
                      <a:r>
                        <a:rPr lang="el-GR" sz="2000" b="1" u="none" strike="noStrike" cap="none" dirty="0">
                          <a:solidFill>
                            <a:srgbClr val="000000"/>
                          </a:solidFill>
                          <a:sym typeface="Calibri"/>
                        </a:rPr>
                        <a:t>Πρόληψη του καρκίνου </a:t>
                      </a:r>
                      <a:r>
                        <a:rPr lang="en-US" sz="2000" b="0" u="none" strike="noStrike" cap="none" dirty="0">
                          <a:solidFill>
                            <a:srgbClr val="000000"/>
                          </a:solidFill>
                          <a:sym typeface="Calibri"/>
                        </a:rPr>
                        <a:t>- </a:t>
                      </a:r>
                      <a:r>
                        <a:rPr lang="el-GR" sz="2000" b="0" u="none" strike="noStrike" cap="none" dirty="0">
                          <a:solidFill>
                            <a:srgbClr val="000000"/>
                          </a:solidFill>
                          <a:sym typeface="Calibri"/>
                        </a:rPr>
                        <a:t>Μειώνει τον κίνδυνο εμφάνισης οκτώ καρκίνων: ουροδόχου κύστης, μαστού, παχέος εντέρου, </a:t>
                      </a:r>
                      <a:r>
                        <a:rPr lang="el-GR" sz="2000" b="0" u="none" strike="noStrike" cap="none" dirty="0" err="1">
                          <a:solidFill>
                            <a:srgbClr val="000000"/>
                          </a:solidFill>
                          <a:sym typeface="Calibri"/>
                        </a:rPr>
                        <a:t>ενδομητρίου</a:t>
                      </a:r>
                      <a:r>
                        <a:rPr lang="el-GR" sz="2000" b="0" u="none" strike="noStrike" cap="none" dirty="0">
                          <a:solidFill>
                            <a:srgbClr val="000000"/>
                          </a:solidFill>
                          <a:sym typeface="Calibri"/>
                        </a:rPr>
                        <a:t>, οισοφάγου, νεφρών, πνευμόνων και στομάχου.</a:t>
                      </a:r>
                      <a:endParaRPr sz="2000" dirty="0"/>
                    </a:p>
                  </a:txBody>
                  <a:tcPr marL="91450" marR="91450" marT="45725" marB="45725"/>
                </a:tc>
                <a:extLst>
                  <a:ext uri="{0D108BD9-81ED-4DB2-BD59-A6C34878D82A}">
                    <a16:rowId xmlns:a16="http://schemas.microsoft.com/office/drawing/2014/main" val="10006"/>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l-GR" sz="2000" b="1" u="none" strike="noStrike" cap="none" dirty="0">
                          <a:solidFill>
                            <a:srgbClr val="000000"/>
                          </a:solidFill>
                          <a:sym typeface="Calibri"/>
                        </a:rPr>
                        <a:t>Υγιές βάρος </a:t>
                      </a:r>
                      <a:r>
                        <a:rPr lang="en-US" sz="2000" b="0" u="none" strike="noStrike" cap="none" dirty="0">
                          <a:solidFill>
                            <a:srgbClr val="000000"/>
                          </a:solidFill>
                          <a:sym typeface="Calibri"/>
                        </a:rPr>
                        <a:t>- </a:t>
                      </a:r>
                      <a:r>
                        <a:rPr lang="el-GR" sz="2000" b="0" u="none" strike="noStrike" cap="none" dirty="0">
                          <a:solidFill>
                            <a:srgbClr val="000000"/>
                          </a:solidFill>
                          <a:sym typeface="Calibri"/>
                        </a:rPr>
                        <a:t>Μειώνει τον κίνδυνο αύξησης του σωματικού βάρους</a:t>
                      </a:r>
                      <a:endParaRPr sz="2000" dirty="0"/>
                    </a:p>
                  </a:txBody>
                  <a:tcPr marL="91450" marR="91450" marT="45725" marB="45725"/>
                </a:tc>
                <a:extLst>
                  <a:ext uri="{0D108BD9-81ED-4DB2-BD59-A6C34878D82A}">
                    <a16:rowId xmlns:a16="http://schemas.microsoft.com/office/drawing/2014/main" val="10007"/>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l-GR" sz="2000" b="1" u="none" strike="noStrike" cap="none" dirty="0">
                          <a:solidFill>
                            <a:srgbClr val="000000"/>
                          </a:solidFill>
                          <a:sym typeface="Calibri"/>
                        </a:rPr>
                        <a:t>Ενδυνάμωση των οστών </a:t>
                      </a:r>
                      <a:r>
                        <a:rPr lang="en-US" sz="2000" b="0" u="none" strike="noStrike" cap="none" dirty="0">
                          <a:solidFill>
                            <a:srgbClr val="000000"/>
                          </a:solidFill>
                          <a:sym typeface="Calibri"/>
                        </a:rPr>
                        <a:t>- </a:t>
                      </a:r>
                      <a:r>
                        <a:rPr lang="el-GR" sz="2000" b="0" u="none" strike="noStrike" cap="none" dirty="0">
                          <a:solidFill>
                            <a:srgbClr val="000000"/>
                          </a:solidFill>
                          <a:sym typeface="Calibri"/>
                        </a:rPr>
                        <a:t>Βελτιώνει την υγεία των οστών</a:t>
                      </a:r>
                      <a:endParaRPr sz="2000" dirty="0"/>
                    </a:p>
                  </a:txBody>
                  <a:tcPr marL="91450" marR="91450" marT="45725" marB="45725"/>
                </a:tc>
                <a:extLst>
                  <a:ext uri="{0D108BD9-81ED-4DB2-BD59-A6C34878D82A}">
                    <a16:rowId xmlns:a16="http://schemas.microsoft.com/office/drawing/2014/main" val="10008"/>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l-GR" sz="2000" b="1" u="none" strike="noStrike" cap="none" dirty="0">
                          <a:solidFill>
                            <a:srgbClr val="000000"/>
                          </a:solidFill>
                          <a:sym typeface="Calibri"/>
                        </a:rPr>
                        <a:t>Ισορροπία και συντονισμός </a:t>
                      </a:r>
                      <a:r>
                        <a:rPr lang="en-US" sz="2000" b="0" u="none" strike="noStrike" cap="none" dirty="0">
                          <a:solidFill>
                            <a:srgbClr val="000000"/>
                          </a:solidFill>
                          <a:sym typeface="Calibri"/>
                        </a:rPr>
                        <a:t>- </a:t>
                      </a:r>
                      <a:r>
                        <a:rPr lang="el-GR" sz="2000" b="0" u="none" strike="noStrike" cap="none" dirty="0">
                          <a:solidFill>
                            <a:srgbClr val="000000"/>
                          </a:solidFill>
                          <a:sym typeface="Calibri"/>
                        </a:rPr>
                        <a:t>Μειώνει τον κίνδυνο πτώσης</a:t>
                      </a:r>
                      <a:endParaRPr sz="2000" dirty="0"/>
                    </a:p>
                  </a:txBody>
                  <a:tcPr marL="91450" marR="91450" marT="45725" marB="45725"/>
                </a:tc>
                <a:extLst>
                  <a:ext uri="{0D108BD9-81ED-4DB2-BD59-A6C34878D82A}">
                    <a16:rowId xmlns:a16="http://schemas.microsoft.com/office/drawing/2014/main" val="10009"/>
                  </a:ext>
                </a:extLst>
              </a:tr>
              <a:tr h="340950">
                <a:tc>
                  <a:txBody>
                    <a:bodyPr/>
                    <a:lstStyle/>
                    <a:p>
                      <a:pPr marL="0" marR="0" lvl="0" indent="0" algn="l" rtl="0">
                        <a:lnSpc>
                          <a:spcPct val="100000"/>
                        </a:lnSpc>
                        <a:spcBef>
                          <a:spcPts val="0"/>
                        </a:spcBef>
                        <a:spcAft>
                          <a:spcPts val="0"/>
                        </a:spcAft>
                        <a:buClr>
                          <a:srgbClr val="000000"/>
                        </a:buClr>
                        <a:buSzPts val="1400"/>
                        <a:buFont typeface="Arial"/>
                        <a:buNone/>
                      </a:pPr>
                      <a:r>
                        <a:rPr lang="el-GR" sz="2000" b="1" u="none" strike="noStrike" cap="none" dirty="0">
                          <a:solidFill>
                            <a:srgbClr val="000000"/>
                          </a:solidFill>
                          <a:sym typeface="Calibri"/>
                        </a:rPr>
                        <a:t>Ανεξαρτησία </a:t>
                      </a:r>
                      <a:r>
                        <a:rPr lang="en-US" sz="2000" b="0" u="none" strike="noStrike" cap="none" dirty="0">
                          <a:solidFill>
                            <a:srgbClr val="000000"/>
                          </a:solidFill>
                          <a:sym typeface="Calibri"/>
                        </a:rPr>
                        <a:t>- </a:t>
                      </a:r>
                      <a:r>
                        <a:rPr lang="el-GR" sz="2000" b="0" u="none" strike="noStrike" cap="none" dirty="0">
                          <a:solidFill>
                            <a:srgbClr val="000000"/>
                          </a:solidFill>
                          <a:sym typeface="Calibri"/>
                        </a:rPr>
                        <a:t>Βοηθά τους ανθρώπους να ζουν ανεξάρτητα για περισσότερο καιρό </a:t>
                      </a:r>
                      <a:endParaRPr sz="2000" u="none" strike="noStrike" cap="none" dirty="0"/>
                    </a:p>
                  </a:txBody>
                  <a:tcPr marL="91450" marR="91450" marT="45725" marB="45725"/>
                </a:tc>
                <a:extLst>
                  <a:ext uri="{0D108BD9-81ED-4DB2-BD59-A6C34878D82A}">
                    <a16:rowId xmlns:a16="http://schemas.microsoft.com/office/drawing/2014/main" val="10010"/>
                  </a:ext>
                </a:extLst>
              </a:tr>
            </a:tbl>
          </a:graphicData>
        </a:graphic>
      </p:graphicFrame>
      <p:sp>
        <p:nvSpPr>
          <p:cNvPr id="2" name="Ορθογώνιο 7">
            <a:extLst>
              <a:ext uri="{FF2B5EF4-FFF2-40B4-BE49-F238E27FC236}">
                <a16:creationId xmlns:a16="http://schemas.microsoft.com/office/drawing/2014/main" id="{561E819C-25B4-E1B6-6AC4-162DEFC5092C}"/>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568782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4">
            <a:extLst>
              <a:ext uri="{FF2B5EF4-FFF2-40B4-BE49-F238E27FC236}">
                <a16:creationId xmlns:a16="http://schemas.microsoft.com/office/drawing/2014/main" id="{41D20A64-AEFC-6555-E5E1-08D0419828D3}"/>
              </a:ext>
            </a:extLst>
          </p:cNvPr>
          <p:cNvSpPr>
            <a:spLocks noGrp="1"/>
          </p:cNvSpPr>
          <p:nvPr>
            <p:ph type="title"/>
          </p:nvPr>
        </p:nvSpPr>
        <p:spPr>
          <a:xfrm>
            <a:off x="558000" y="1080000"/>
            <a:ext cx="11059692" cy="605096"/>
          </a:xfrm>
        </p:spPr>
        <p:txBody>
          <a:bodyPr/>
          <a:lstStyle/>
          <a:p>
            <a:r>
              <a:rPr lang="el-GR" dirty="0"/>
              <a:t>Ο ρόλος της τεχνολογίας και της </a:t>
            </a:r>
            <a:r>
              <a:rPr lang="it-IT" dirty="0"/>
              <a:t>άσκησης </a:t>
            </a:r>
            <a:endParaRPr lang="en-US" dirty="0"/>
          </a:p>
        </p:txBody>
      </p:sp>
      <p:sp>
        <p:nvSpPr>
          <p:cNvPr id="13" name="Θέση περιεχομένου 5">
            <a:extLst>
              <a:ext uri="{FF2B5EF4-FFF2-40B4-BE49-F238E27FC236}">
                <a16:creationId xmlns:a16="http://schemas.microsoft.com/office/drawing/2014/main" id="{BCB5ECB9-24C3-878D-3B53-8BBC5E2C55EF}"/>
              </a:ext>
            </a:extLst>
          </p:cNvPr>
          <p:cNvSpPr>
            <a:spLocks noGrp="1"/>
          </p:cNvSpPr>
          <p:nvPr>
            <p:ph idx="1"/>
          </p:nvPr>
        </p:nvSpPr>
        <p:spPr>
          <a:xfrm>
            <a:off x="557999" y="1789367"/>
            <a:ext cx="10900938" cy="3037276"/>
          </a:xfrm>
        </p:spPr>
        <p:txBody>
          <a:bodyPr>
            <a:normAutofit lnSpcReduction="10000"/>
          </a:bodyPr>
          <a:lstStyle/>
          <a:p>
            <a:pPr marL="0" indent="0" algn="ctr">
              <a:spcAft>
                <a:spcPts val="1200"/>
              </a:spcAft>
              <a:buNone/>
            </a:pPr>
            <a:r>
              <a:rPr lang="el-GR" sz="2800" i="1" dirty="0">
                <a:solidFill>
                  <a:srgbClr val="222222"/>
                </a:solidFill>
                <a:cs typeface="Arial"/>
                <a:sym typeface="Arial"/>
              </a:rPr>
              <a:t> "</a:t>
            </a:r>
            <a:r>
              <a:rPr lang="el-GR" sz="2800" b="0" i="1" u="none" strike="noStrike" cap="none" dirty="0">
                <a:solidFill>
                  <a:srgbClr val="222222"/>
                </a:solidFill>
                <a:ea typeface="Arial"/>
                <a:cs typeface="Arial"/>
                <a:sym typeface="Arial"/>
              </a:rPr>
              <a:t>Η χρήση της τεχνολογίας για την προώθηση της σωματικής άσκησης, όπως είναι οι εφαρμογές και τα παιχνίδια στο διαδίκτυο και το κινητό, έχει αποδειχθεί ότι είναι αποτελεσματική τόσο για υγιή παιδιά όσο και για παιδιά με χρόνιες αναπνευστικές παθήσεις. Συμπερασματικά, οι νέες τεχνολογίες έχουν πολλές δυνατότητες όσον αφορά την </a:t>
            </a:r>
            <a:r>
              <a:rPr lang="el-GR" sz="2800" b="0" i="1" u="none" strike="noStrike" cap="none" dirty="0" err="1">
                <a:solidFill>
                  <a:srgbClr val="222222"/>
                </a:solidFill>
                <a:ea typeface="Arial"/>
                <a:cs typeface="Arial"/>
                <a:sym typeface="Arial"/>
              </a:rPr>
              <a:t>εφαρμοσιμότητα</a:t>
            </a:r>
            <a:r>
              <a:rPr lang="el-GR" sz="2800" b="0" i="1" u="none" strike="noStrike" cap="none" dirty="0">
                <a:solidFill>
                  <a:srgbClr val="222222"/>
                </a:solidFill>
                <a:ea typeface="Arial"/>
                <a:cs typeface="Arial"/>
                <a:sym typeface="Arial"/>
              </a:rPr>
              <a:t>, την αποδοχή και την αποτελεσματικότητα στην προώθηση της σωματικής άσκησης"</a:t>
            </a:r>
            <a:endParaRPr lang="en-US" dirty="0"/>
          </a:p>
        </p:txBody>
      </p:sp>
      <p:sp>
        <p:nvSpPr>
          <p:cNvPr id="2" name="Ορθογώνιο 7">
            <a:extLst>
              <a:ext uri="{FF2B5EF4-FFF2-40B4-BE49-F238E27FC236}">
                <a16:creationId xmlns:a16="http://schemas.microsoft.com/office/drawing/2014/main" id="{CD01589C-47E7-EE77-E690-38E9C64327AE}"/>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497933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Εφαρμογές για σωματική άσκηση</a:t>
            </a:r>
          </a:p>
        </p:txBody>
      </p:sp>
      <p:sp>
        <p:nvSpPr>
          <p:cNvPr id="4" name="Content Placeholder 3">
            <a:extLst>
              <a:ext uri="{FF2B5EF4-FFF2-40B4-BE49-F238E27FC236}">
                <a16:creationId xmlns:a16="http://schemas.microsoft.com/office/drawing/2014/main" id="{BF0194DA-2D06-138D-EE80-07A6C7F655B3}"/>
              </a:ext>
            </a:extLst>
          </p:cNvPr>
          <p:cNvSpPr>
            <a:spLocks noGrp="1"/>
          </p:cNvSpPr>
          <p:nvPr>
            <p:ph sz="half" idx="1"/>
          </p:nvPr>
        </p:nvSpPr>
        <p:spPr>
          <a:xfrm>
            <a:off x="557999" y="1800000"/>
            <a:ext cx="11167155" cy="4893408"/>
          </a:xfrm>
        </p:spPr>
        <p:txBody>
          <a:bodyPr/>
          <a:lstStyle/>
          <a:p>
            <a:pPr marL="0" indent="0">
              <a:buNone/>
            </a:pPr>
            <a:r>
              <a:rPr lang="el-GR" sz="2800" b="1" i="0" u="none" strike="noStrike" cap="none" dirty="0">
                <a:solidFill>
                  <a:srgbClr val="212121"/>
                </a:solidFill>
                <a:latin typeface="Calibri"/>
                <a:ea typeface="Calibri"/>
                <a:cs typeface="Calibri"/>
                <a:sym typeface="Calibri"/>
              </a:rPr>
              <a:t>Οι εφαρμογές για κινητά </a:t>
            </a:r>
            <a:r>
              <a:rPr lang="el-GR" sz="2800" b="0" i="0" u="none" strike="noStrike" cap="none" dirty="0">
                <a:solidFill>
                  <a:srgbClr val="212121"/>
                </a:solidFill>
                <a:latin typeface="Calibri"/>
                <a:ea typeface="Calibri"/>
                <a:cs typeface="Calibri"/>
                <a:sym typeface="Calibri"/>
              </a:rPr>
              <a:t>βοηθούν τα άτομα να παραμένουν πιστά στους στόχους που έχουν θέσει σε σχέση με τη φυσική τους κατάσταση, δίνοντάς τους τη δυνατότητα να πληροφορούνται για την υγεία και να λαμβάνουν καθοδήγηση ανά πάσα στιγμή. Η τεχνολογία επιτρέπει στα άτομα να παρακολουθούν, να αξιολογούν και να καθοδηγούν την απόδοση της σωματικής τους άσκησης.</a:t>
            </a:r>
            <a:endParaRPr lang="en-GB" sz="2800" b="0" i="1" u="none" strike="noStrike" cap="none" dirty="0">
              <a:solidFill>
                <a:schemeClr val="dk1"/>
              </a:solidFill>
              <a:latin typeface="Calibri"/>
              <a:ea typeface="Calibri"/>
              <a:cs typeface="Calibri"/>
              <a:sym typeface="Calibri"/>
            </a:endParaRPr>
          </a:p>
          <a:p>
            <a:endParaRPr lang="LID4096" dirty="0"/>
          </a:p>
        </p:txBody>
      </p:sp>
      <p:sp>
        <p:nvSpPr>
          <p:cNvPr id="3" name="Ορθογώνιο 7">
            <a:extLst>
              <a:ext uri="{FF2B5EF4-FFF2-40B4-BE49-F238E27FC236}">
                <a16:creationId xmlns:a16="http://schemas.microsoft.com/office/drawing/2014/main" id="{4783683D-4418-51FF-1ECD-4B9A1955F6D0}"/>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958154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 εφαρμογών σωματικής άσκησης</a:t>
            </a:r>
          </a:p>
        </p:txBody>
      </p:sp>
      <p:sp>
        <p:nvSpPr>
          <p:cNvPr id="4" name="Content Placeholder 3">
            <a:extLst>
              <a:ext uri="{FF2B5EF4-FFF2-40B4-BE49-F238E27FC236}">
                <a16:creationId xmlns:a16="http://schemas.microsoft.com/office/drawing/2014/main" id="{5FF59E8E-998A-0102-306E-0BC6654FA71F}"/>
              </a:ext>
            </a:extLst>
          </p:cNvPr>
          <p:cNvSpPr>
            <a:spLocks noGrp="1"/>
          </p:cNvSpPr>
          <p:nvPr>
            <p:ph sz="half" idx="1"/>
          </p:nvPr>
        </p:nvSpPr>
        <p:spPr>
          <a:xfrm>
            <a:off x="835791" y="1960171"/>
            <a:ext cx="3529380" cy="4548205"/>
          </a:xfrm>
        </p:spPr>
        <p:txBody>
          <a:bodyPr>
            <a:normAutofit fontScale="92500" lnSpcReduction="10000"/>
          </a:bodyPr>
          <a:lstStyle/>
          <a:p>
            <a:pPr marR="0" lvl="0">
              <a:buSzPts val="2000"/>
            </a:pPr>
            <a:r>
              <a:rPr lang="en-GB" sz="3400" dirty="0">
                <a:sym typeface="Calibri"/>
              </a:rPr>
              <a:t>Σύλλογος προπόνησης Nike</a:t>
            </a:r>
            <a:endParaRPr lang="en-GB" sz="3400" dirty="0"/>
          </a:p>
          <a:p>
            <a:pPr marR="0" lvl="0">
              <a:buSzPts val="2000"/>
            </a:pPr>
            <a:r>
              <a:rPr lang="en-GB" sz="3400" dirty="0">
                <a:sym typeface="Calibri"/>
              </a:rPr>
              <a:t>Strava</a:t>
            </a:r>
            <a:endParaRPr lang="en-GB" sz="3400" dirty="0"/>
          </a:p>
          <a:p>
            <a:pPr marR="0" lvl="0">
              <a:buSzPts val="2000"/>
            </a:pPr>
            <a:r>
              <a:rPr lang="en-GB" sz="3400" dirty="0" err="1">
                <a:sym typeface="Calibri"/>
              </a:rPr>
              <a:t>Fitbod</a:t>
            </a:r>
            <a:endParaRPr lang="en-GB" sz="3400" dirty="0">
              <a:sym typeface="Calibri"/>
            </a:endParaRPr>
          </a:p>
          <a:p>
            <a:pPr marR="0" lvl="0">
              <a:buSzPts val="2000"/>
            </a:pPr>
            <a:r>
              <a:rPr lang="en-GB" sz="3400" dirty="0" err="1">
                <a:sym typeface="Calibri"/>
              </a:rPr>
              <a:t>MapMyFitness</a:t>
            </a:r>
            <a:endParaRPr lang="en-GB" sz="3400" dirty="0">
              <a:sym typeface="Calibri"/>
            </a:endParaRPr>
          </a:p>
          <a:p>
            <a:pPr marR="0" lvl="0">
              <a:buSzPts val="2000"/>
            </a:pPr>
            <a:r>
              <a:rPr lang="en-GB" sz="3400" dirty="0">
                <a:sym typeface="Calibri"/>
              </a:rPr>
              <a:t>Fitbit</a:t>
            </a:r>
          </a:p>
          <a:p>
            <a:pPr marR="0" lvl="0">
              <a:buSzPts val="2000"/>
            </a:pPr>
            <a:r>
              <a:rPr lang="en-GB" sz="3400" dirty="0" err="1">
                <a:sym typeface="Calibri"/>
              </a:rPr>
              <a:t>StrongLifts </a:t>
            </a:r>
            <a:r>
              <a:rPr lang="en-GB" sz="3400" dirty="0">
                <a:sym typeface="Calibri"/>
              </a:rPr>
              <a:t>5x5</a:t>
            </a:r>
            <a:endParaRPr lang="en-GB" sz="3400" dirty="0"/>
          </a:p>
          <a:p>
            <a:pPr marR="0" lvl="0">
              <a:buSzPts val="2000"/>
            </a:pPr>
            <a:r>
              <a:rPr lang="en-GB" sz="3400" dirty="0">
                <a:sym typeface="Calibri"/>
              </a:rPr>
              <a:t>Garmin</a:t>
            </a:r>
          </a:p>
          <a:p>
            <a:endParaRPr lang="LID4096" dirty="0"/>
          </a:p>
        </p:txBody>
      </p:sp>
      <p:pic>
        <p:nvPicPr>
          <p:cNvPr id="11" name="Google Shape;291;p31" descr="Nike Training Club Review: The best workout app we tested - Reviewed">
            <a:extLst>
              <a:ext uri="{FF2B5EF4-FFF2-40B4-BE49-F238E27FC236}">
                <a16:creationId xmlns:a16="http://schemas.microsoft.com/office/drawing/2014/main" id="{A99F20FD-C04D-4E5C-768B-DB80777B1831}"/>
              </a:ext>
            </a:extLst>
          </p:cNvPr>
          <p:cNvPicPr preferRelativeResize="0"/>
          <p:nvPr/>
        </p:nvPicPr>
        <p:blipFill rotWithShape="1">
          <a:blip r:embed="rId3">
            <a:alphaModFix/>
          </a:blip>
          <a:srcRect/>
          <a:stretch/>
        </p:blipFill>
        <p:spPr>
          <a:xfrm>
            <a:off x="4365171" y="1897509"/>
            <a:ext cx="1600200" cy="1600200"/>
          </a:xfrm>
          <a:prstGeom prst="rect">
            <a:avLst/>
          </a:prstGeom>
          <a:noFill/>
          <a:ln>
            <a:noFill/>
          </a:ln>
        </p:spPr>
      </p:pic>
      <p:pic>
        <p:nvPicPr>
          <p:cNvPr id="12" name="Google Shape;292;p31" descr="Strava (@Strava) / X">
            <a:extLst>
              <a:ext uri="{FF2B5EF4-FFF2-40B4-BE49-F238E27FC236}">
                <a16:creationId xmlns:a16="http://schemas.microsoft.com/office/drawing/2014/main" id="{1F40BB37-5856-428B-DDDB-6044029A1236}"/>
              </a:ext>
            </a:extLst>
          </p:cNvPr>
          <p:cNvPicPr preferRelativeResize="0"/>
          <p:nvPr/>
        </p:nvPicPr>
        <p:blipFill rotWithShape="1">
          <a:blip r:embed="rId4">
            <a:alphaModFix/>
          </a:blip>
          <a:srcRect/>
          <a:stretch/>
        </p:blipFill>
        <p:spPr>
          <a:xfrm>
            <a:off x="4376058" y="3602902"/>
            <a:ext cx="1600200" cy="1480457"/>
          </a:xfrm>
          <a:prstGeom prst="rect">
            <a:avLst/>
          </a:prstGeom>
          <a:noFill/>
          <a:ln>
            <a:noFill/>
          </a:ln>
        </p:spPr>
      </p:pic>
      <p:pic>
        <p:nvPicPr>
          <p:cNvPr id="13" name="Google Shape;293;p31" descr="Fitbod Workout &amp; Fitness Plans - Apps on Google Play">
            <a:extLst>
              <a:ext uri="{FF2B5EF4-FFF2-40B4-BE49-F238E27FC236}">
                <a16:creationId xmlns:a16="http://schemas.microsoft.com/office/drawing/2014/main" id="{1D3EA791-5CA8-1715-6BEE-A12138B1938D}"/>
              </a:ext>
            </a:extLst>
          </p:cNvPr>
          <p:cNvPicPr preferRelativeResize="0"/>
          <p:nvPr/>
        </p:nvPicPr>
        <p:blipFill rotWithShape="1">
          <a:blip r:embed="rId5">
            <a:alphaModFix/>
          </a:blip>
          <a:srcRect/>
          <a:stretch/>
        </p:blipFill>
        <p:spPr>
          <a:xfrm>
            <a:off x="6077527" y="2100929"/>
            <a:ext cx="3003946" cy="3003946"/>
          </a:xfrm>
          <a:prstGeom prst="rect">
            <a:avLst/>
          </a:prstGeom>
          <a:noFill/>
          <a:ln>
            <a:noFill/>
          </a:ln>
        </p:spPr>
      </p:pic>
      <p:pic>
        <p:nvPicPr>
          <p:cNvPr id="14" name="Google Shape;294;p31" descr="Map My Money: How MapMyFitness Became a $150 Million Platform - Digital  Innovation and Transformation">
            <a:extLst>
              <a:ext uri="{FF2B5EF4-FFF2-40B4-BE49-F238E27FC236}">
                <a16:creationId xmlns:a16="http://schemas.microsoft.com/office/drawing/2014/main" id="{E48D0CA5-C5B5-06D9-4983-E0EA7F53196A}"/>
              </a:ext>
            </a:extLst>
          </p:cNvPr>
          <p:cNvPicPr preferRelativeResize="0"/>
          <p:nvPr/>
        </p:nvPicPr>
        <p:blipFill rotWithShape="1">
          <a:blip r:embed="rId6">
            <a:alphaModFix/>
          </a:blip>
          <a:srcRect/>
          <a:stretch/>
        </p:blipFill>
        <p:spPr>
          <a:xfrm>
            <a:off x="9081473" y="1464321"/>
            <a:ext cx="1905000" cy="1905000"/>
          </a:xfrm>
          <a:prstGeom prst="rect">
            <a:avLst/>
          </a:prstGeom>
          <a:noFill/>
          <a:ln>
            <a:noFill/>
          </a:ln>
        </p:spPr>
      </p:pic>
      <p:sp>
        <p:nvSpPr>
          <p:cNvPr id="3" name="Ορθογώνιο 7">
            <a:extLst>
              <a:ext uri="{FF2B5EF4-FFF2-40B4-BE49-F238E27FC236}">
                <a16:creationId xmlns:a16="http://schemas.microsoft.com/office/drawing/2014/main" id="{27A48D56-BD1E-409D-DE6B-ED6FD57CD6C2}"/>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70641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945" y="1820158"/>
            <a:ext cx="4381500" cy="4114800"/>
          </a:xfrm>
          <a:prstGeom prst="rect">
            <a:avLst/>
          </a:prstGeom>
        </p:spPr>
      </p:pic>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4">
            <a:extLst>
              <a:ext uri="{28A0092B-C50C-407E-A947-70E740481C1C}">
                <a14:useLocalDpi xmlns:a14="http://schemas.microsoft.com/office/drawing/2010/main" val="0"/>
              </a:ext>
            </a:extLst>
          </a:blip>
          <a:srcRect l="19107"/>
          <a:stretch/>
        </p:blipFill>
        <p:spPr>
          <a:xfrm>
            <a:off x="1488562" y="374456"/>
            <a:ext cx="6563496" cy="2084244"/>
          </a:xfrm>
          <a:prstGeom prst="rect">
            <a:avLst/>
          </a:prstGeom>
        </p:spPr>
      </p:pic>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5"/>
          <a:stretch>
            <a:fillRect/>
          </a:stretch>
        </p:blipFill>
        <p:spPr>
          <a:xfrm>
            <a:off x="305" y="5991103"/>
            <a:ext cx="12191695" cy="869554"/>
          </a:xfrm>
          <a:prstGeom prst="rect">
            <a:avLst/>
          </a:prstGeom>
        </p:spPr>
      </p:pic>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5"/>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684" y="803957"/>
            <a:ext cx="860604" cy="1540240"/>
          </a:xfrm>
          <a:prstGeom prst="rect">
            <a:avLst/>
          </a:prstGeom>
        </p:spPr>
      </p:pic>
      <p:sp>
        <p:nvSpPr>
          <p:cNvPr id="8" name="Google Shape;120;p1"/>
          <p:cNvSpPr txBox="1"/>
          <p:nvPr/>
        </p:nvSpPr>
        <p:spPr>
          <a:xfrm>
            <a:off x="296684" y="2984211"/>
            <a:ext cx="7615416" cy="2344534"/>
          </a:xfrm>
          <a:prstGeom prst="rect">
            <a:avLst/>
          </a:prstGeom>
          <a:noFill/>
          <a:ln>
            <a:noFill/>
          </a:ln>
        </p:spPr>
        <p:txBody>
          <a:bodyPr spcFirstLastPara="1" wrap="square" lIns="91425" tIns="45700" rIns="91425" bIns="45700" anchor="ctr" anchorCtr="0">
            <a:normAutofit lnSpcReduction="10000"/>
          </a:bodyPr>
          <a:lstStyle/>
          <a:p>
            <a:pPr>
              <a:spcAft>
                <a:spcPts val="600"/>
              </a:spcAft>
            </a:pPr>
            <a:r>
              <a:rPr lang="en-US" sz="7200" dirty="0" smtClean="0">
                <a:solidFill>
                  <a:srgbClr val="C00000"/>
                </a:solidFill>
                <a:latin typeface="Calibri Light" panose="020F0302020204030204" pitchFamily="34" charset="0"/>
                <a:ea typeface="Calibri"/>
                <a:cs typeface="Calibri Light" panose="020F0302020204030204" pitchFamily="34" charset="0"/>
                <a:sym typeface="Calibri"/>
              </a:rPr>
              <a:t>3</a:t>
            </a:r>
            <a:r>
              <a:rPr lang="en-US" sz="3400" b="1"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dirty="0">
                <a:solidFill>
                  <a:schemeClr val="dk1"/>
                </a:solidFill>
                <a:latin typeface="Calibri Light" panose="020F0302020204030204" pitchFamily="34" charset="0"/>
                <a:ea typeface="Calibri"/>
                <a:cs typeface="Calibri Light" panose="020F0302020204030204" pitchFamily="34" charset="0"/>
                <a:sym typeface="Calibri"/>
              </a:rPr>
            </a:br>
            <a:r>
              <a:rPr lang="el-GR" sz="4000" dirty="0"/>
              <a:t>Εφαρμογές υγείας για τη σωματική </a:t>
            </a:r>
            <a:r>
              <a:rPr lang="el-GR" sz="4000" dirty="0" smtClean="0"/>
              <a:t>άσκηση</a:t>
            </a:r>
            <a:endParaRPr lang="en-US" sz="3400" dirty="0"/>
          </a:p>
          <a:p>
            <a:pPr marL="0" marR="0" lvl="0" indent="0" algn="l" rtl="0">
              <a:lnSpc>
                <a:spcPct val="90000"/>
              </a:lnSpc>
              <a:spcBef>
                <a:spcPts val="0"/>
              </a:spcBef>
              <a:spcAft>
                <a:spcPts val="0"/>
              </a:spcAft>
              <a:buClr>
                <a:srgbClr val="000000"/>
              </a:buClr>
              <a:buSzPts val="1400"/>
              <a:buFont typeface="Arial"/>
              <a:buNone/>
            </a:pPr>
            <a:endParaRPr sz="1400" i="0" u="none" strike="noStrike" cap="none" dirty="0">
              <a:solidFill>
                <a:srgbClr val="000000"/>
              </a:solidFill>
              <a:latin typeface="Calibri Light" panose="020F0302020204030204" pitchFamily="34" charset="0"/>
              <a:cs typeface="Calibri Light" panose="020F0302020204030204" pitchFamily="34" charset="0"/>
              <a:sym typeface="Arial"/>
            </a:endParaRPr>
          </a:p>
        </p:txBody>
      </p:sp>
    </p:spTree>
    <p:extLst>
      <p:ext uri="{BB962C8B-B14F-4D97-AF65-F5344CB8AC3E}">
        <p14:creationId xmlns:p14="http://schemas.microsoft.com/office/powerpoint/2010/main" val="113183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Οι 10 κορυφαίες εφαρμογές για τη σωματική άσκηση</a:t>
            </a:r>
          </a:p>
        </p:txBody>
      </p:sp>
      <p:pic>
        <p:nvPicPr>
          <p:cNvPr id="6" name="Picture 5">
            <a:extLst>
              <a:ext uri="{FF2B5EF4-FFF2-40B4-BE49-F238E27FC236}">
                <a16:creationId xmlns:a16="http://schemas.microsoft.com/office/drawing/2014/main" id="{44CC0CC6-3B5F-1D7C-3C56-1460E0471B11}"/>
              </a:ext>
            </a:extLst>
          </p:cNvPr>
          <p:cNvPicPr>
            <a:picLocks noChangeAspect="1"/>
          </p:cNvPicPr>
          <p:nvPr/>
        </p:nvPicPr>
        <p:blipFill>
          <a:blip r:embed="rId3"/>
          <a:stretch>
            <a:fillRect/>
          </a:stretch>
        </p:blipFill>
        <p:spPr>
          <a:xfrm>
            <a:off x="2051352" y="1679188"/>
            <a:ext cx="8045863" cy="4026107"/>
          </a:xfrm>
          <a:prstGeom prst="rect">
            <a:avLst/>
          </a:prstGeom>
        </p:spPr>
      </p:pic>
      <p:sp>
        <p:nvSpPr>
          <p:cNvPr id="2" name="Ορθογώνιο 7">
            <a:extLst>
              <a:ext uri="{FF2B5EF4-FFF2-40B4-BE49-F238E27FC236}">
                <a16:creationId xmlns:a16="http://schemas.microsoft.com/office/drawing/2014/main" id="{02ABB0AF-04C8-0D67-33DB-F4ACF0332E5F}"/>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4" name="TextBox 3">
            <a:hlinkClick r:id="rId4"/>
            <a:extLst>
              <a:ext uri="{FF2B5EF4-FFF2-40B4-BE49-F238E27FC236}">
                <a16:creationId xmlns:a16="http://schemas.microsoft.com/office/drawing/2014/main" id="{8EED1AC2-02F0-F7EB-12CC-94E6DC79F873}"/>
              </a:ext>
            </a:extLst>
          </p:cNvPr>
          <p:cNvSpPr txBox="1"/>
          <p:nvPr/>
        </p:nvSpPr>
        <p:spPr>
          <a:xfrm>
            <a:off x="726440" y="5858655"/>
            <a:ext cx="6146800" cy="369332"/>
          </a:xfrm>
          <a:prstGeom prst="rect">
            <a:avLst/>
          </a:prstGeom>
          <a:noFill/>
        </p:spPr>
        <p:txBody>
          <a:bodyPr wrap="square">
            <a:spAutoFit/>
          </a:bodyPr>
          <a:lstStyle/>
          <a:p>
            <a:r>
              <a:rPr lang="en-US" dirty="0">
                <a:hlinkClick r:id="rId4"/>
              </a:rPr>
              <a:t>https://</a:t>
            </a:r>
            <a:r>
              <a:rPr lang="en-US" dirty="0" smtClean="0">
                <a:hlinkClick r:id="rId4"/>
              </a:rPr>
              <a:t>www.youtube.com/watch?v=rQuU8LBv3m4&amp;t=18s</a:t>
            </a:r>
            <a:r>
              <a:rPr lang="el-GR" dirty="0" smtClean="0"/>
              <a:t> </a:t>
            </a:r>
            <a:endParaRPr lang="el-GR" dirty="0"/>
          </a:p>
        </p:txBody>
      </p:sp>
      <p:sp>
        <p:nvSpPr>
          <p:cNvPr id="7" name="TextBox 6">
            <a:extLst>
              <a:ext uri="{FF2B5EF4-FFF2-40B4-BE49-F238E27FC236}">
                <a16:creationId xmlns:a16="http://schemas.microsoft.com/office/drawing/2014/main" id="{EC96AB11-5B88-27FC-3E72-60974E6334BC}"/>
              </a:ext>
            </a:extLst>
          </p:cNvPr>
          <p:cNvSpPr txBox="1"/>
          <p:nvPr/>
        </p:nvSpPr>
        <p:spPr>
          <a:xfrm>
            <a:off x="7213600" y="6406302"/>
            <a:ext cx="4988560" cy="461665"/>
          </a:xfrm>
          <a:prstGeom prst="rect">
            <a:avLst/>
          </a:prstGeom>
          <a:noFill/>
        </p:spPr>
        <p:txBody>
          <a:bodyPr wrap="square">
            <a:spAutoFit/>
          </a:bodyPr>
          <a:lstStyle/>
          <a:p>
            <a:pPr algn="l"/>
            <a:r>
              <a:rPr lang="el-GR" sz="1200" i="1" dirty="0" smtClean="0">
                <a:solidFill>
                  <a:srgbClr val="222222"/>
                </a:solidFill>
                <a:highlight>
                  <a:srgbClr val="FFFFFF"/>
                </a:highlight>
                <a:latin typeface="Calibri" panose="020F0502020204030204" pitchFamily="34" charset="0"/>
              </a:rPr>
              <a:t>Πατώντας </a:t>
            </a:r>
            <a:r>
              <a:rPr lang="el-GR" sz="1200" i="1" dirty="0">
                <a:solidFill>
                  <a:srgbClr val="222222"/>
                </a:solidFill>
                <a:highlight>
                  <a:srgbClr val="FFFFFF"/>
                </a:highlight>
                <a:latin typeface="Calibri" panose="020F0502020204030204" pitchFamily="34" charset="0"/>
              </a:rPr>
              <a:t>τον σύνδεσμο αποδέχεστε τους όρους </a:t>
            </a:r>
            <a:r>
              <a:rPr lang="el-GR" sz="1200" i="1" dirty="0" err="1">
                <a:solidFill>
                  <a:srgbClr val="222222"/>
                </a:solidFill>
                <a:highlight>
                  <a:srgbClr val="FFFFFF"/>
                </a:highlight>
                <a:latin typeface="Calibri" panose="020F0502020204030204" pitchFamily="34" charset="0"/>
              </a:rPr>
              <a:t>ιδιωτικότητας</a:t>
            </a:r>
            <a:r>
              <a:rPr lang="el-GR" sz="1200" i="1" dirty="0">
                <a:solidFill>
                  <a:srgbClr val="222222"/>
                </a:solidFill>
                <a:highlight>
                  <a:srgbClr val="FFFFFF"/>
                </a:highlight>
                <a:latin typeface="Calibri" panose="020F0502020204030204" pitchFamily="34" charset="0"/>
              </a:rPr>
              <a:t> του </a:t>
            </a:r>
            <a:r>
              <a:rPr lang="en-US" sz="1200" b="0" i="1" dirty="0">
                <a:solidFill>
                  <a:srgbClr val="222222"/>
                </a:solidFill>
                <a:effectLst/>
                <a:highlight>
                  <a:srgbClr val="FFFFFF"/>
                </a:highlight>
                <a:latin typeface="Calibri" panose="020F0502020204030204" pitchFamily="34" charset="0"/>
              </a:rPr>
              <a:t>YouTube.</a:t>
            </a:r>
            <a:endParaRPr lang="en-US" sz="1050" b="1" i="0" dirty="0">
              <a:solidFill>
                <a:srgbClr val="222222"/>
              </a:solidFill>
              <a:effectLst/>
              <a:highlight>
                <a:srgbClr val="FFFFFF"/>
              </a:highlight>
              <a:latin typeface="Times New Roman" panose="02020603050405020304" pitchFamily="18" charset="0"/>
            </a:endParaRPr>
          </a:p>
          <a:p>
            <a:pPr algn="l"/>
            <a:r>
              <a:rPr lang="el-GR" sz="1200" b="0" i="1" u="sng" dirty="0">
                <a:solidFill>
                  <a:srgbClr val="1155CC"/>
                </a:solidFill>
                <a:effectLst/>
                <a:highlight>
                  <a:srgbClr val="FFFFFF"/>
                </a:highlight>
                <a:latin typeface="Calibri" panose="020F0502020204030204" pitchFamily="34" charset="0"/>
              </a:rPr>
              <a:t>Μάθετε περισσότερα</a:t>
            </a:r>
            <a:endParaRPr lang="en-US" sz="1050" b="1" i="0" u="sng" dirty="0">
              <a:solidFill>
                <a:srgbClr val="222222"/>
              </a:solidFill>
              <a:effectLst/>
              <a:highlight>
                <a:srgbClr val="FFFFFF"/>
              </a:highlight>
              <a:latin typeface="Times New Roman" panose="02020603050405020304" pitchFamily="18" charset="0"/>
            </a:endParaRPr>
          </a:p>
        </p:txBody>
      </p:sp>
    </p:spTree>
    <p:extLst>
      <p:ext uri="{BB962C8B-B14F-4D97-AF65-F5344CB8AC3E}">
        <p14:creationId xmlns:p14="http://schemas.microsoft.com/office/powerpoint/2010/main" val="3787636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οφέλη των εφαρμογών υγείας για τη σωματική άσκηση</a:t>
            </a:r>
          </a:p>
        </p:txBody>
      </p:sp>
      <p:sp>
        <p:nvSpPr>
          <p:cNvPr id="3" name="Θέση περιεχομένου 2"/>
          <p:cNvSpPr>
            <a:spLocks noGrp="1"/>
          </p:cNvSpPr>
          <p:nvPr>
            <p:ph sz="half" idx="1"/>
          </p:nvPr>
        </p:nvSpPr>
        <p:spPr>
          <a:xfrm>
            <a:off x="1284141" y="2302021"/>
            <a:ext cx="5538000" cy="4087906"/>
          </a:xfrm>
        </p:spPr>
        <p:txBody>
          <a:bodyPr>
            <a:normAutofit/>
          </a:bodyPr>
          <a:lstStyle/>
          <a:p>
            <a:pPr marR="0" lvl="0" algn="l" rtl="0">
              <a:lnSpc>
                <a:spcPct val="100000"/>
              </a:lnSpc>
              <a:spcAft>
                <a:spcPts val="1200"/>
              </a:spcAft>
              <a:buClr>
                <a:srgbClr val="C00000"/>
              </a:buClr>
              <a:buSzPts val="1800"/>
            </a:pPr>
            <a:r>
              <a:rPr lang="el-GR" sz="2400" dirty="0">
                <a:sym typeface="Calibri"/>
              </a:rPr>
              <a:t>Ενίσχυση της υπευθυνότητας</a:t>
            </a:r>
            <a:endParaRPr lang="en-GB" sz="2400" dirty="0"/>
          </a:p>
          <a:p>
            <a:pPr marR="0" lvl="0" algn="l" rtl="0">
              <a:lnSpc>
                <a:spcPct val="100000"/>
              </a:lnSpc>
              <a:spcAft>
                <a:spcPts val="1200"/>
              </a:spcAft>
              <a:buClr>
                <a:srgbClr val="C00000"/>
              </a:buClr>
              <a:buSzPts val="1800"/>
            </a:pPr>
            <a:r>
              <a:rPr lang="el-GR" sz="2400" dirty="0">
                <a:sym typeface="Calibri"/>
              </a:rPr>
              <a:t>Καθορισμός στόχων</a:t>
            </a:r>
            <a:endParaRPr lang="en-GB" sz="2400" dirty="0">
              <a:sym typeface="Calibri"/>
            </a:endParaRPr>
          </a:p>
          <a:p>
            <a:pPr marR="0" lvl="0" algn="l" rtl="0">
              <a:lnSpc>
                <a:spcPct val="100000"/>
              </a:lnSpc>
              <a:spcAft>
                <a:spcPts val="1200"/>
              </a:spcAft>
              <a:buClr>
                <a:srgbClr val="C00000"/>
              </a:buClr>
              <a:buSzPts val="1800"/>
            </a:pPr>
            <a:r>
              <a:rPr lang="el-GR" sz="2400" dirty="0">
                <a:sym typeface="Calibri"/>
              </a:rPr>
              <a:t>Εξατομίκευση</a:t>
            </a:r>
            <a:endParaRPr lang="en-GB" sz="2400" dirty="0"/>
          </a:p>
          <a:p>
            <a:pPr marR="0" lvl="0" algn="l" rtl="0">
              <a:lnSpc>
                <a:spcPct val="100000"/>
              </a:lnSpc>
              <a:spcAft>
                <a:spcPts val="1200"/>
              </a:spcAft>
              <a:buClr>
                <a:srgbClr val="C00000"/>
              </a:buClr>
              <a:buSzPts val="1800"/>
            </a:pPr>
            <a:r>
              <a:rPr lang="el-GR" sz="2400" dirty="0">
                <a:sym typeface="Calibri"/>
              </a:rPr>
              <a:t>Ανάλυση δεδομένων</a:t>
            </a:r>
            <a:endParaRPr lang="en-GB" sz="2400" dirty="0"/>
          </a:p>
          <a:p>
            <a:pPr marR="0" lvl="0" algn="l" rtl="0">
              <a:lnSpc>
                <a:spcPct val="100000"/>
              </a:lnSpc>
              <a:spcAft>
                <a:spcPts val="1200"/>
              </a:spcAft>
              <a:buClr>
                <a:srgbClr val="C00000"/>
              </a:buClr>
              <a:buSzPts val="1800"/>
            </a:pPr>
            <a:r>
              <a:rPr lang="el-GR" sz="2400" dirty="0">
                <a:sym typeface="Calibri"/>
              </a:rPr>
              <a:t>Ποικιλία</a:t>
            </a:r>
            <a:endParaRPr lang="en-GB" sz="2400" dirty="0">
              <a:sym typeface="Calibri"/>
            </a:endParaRPr>
          </a:p>
          <a:p>
            <a:pPr marR="0" lvl="0" algn="l" rtl="0">
              <a:lnSpc>
                <a:spcPct val="100000"/>
              </a:lnSpc>
              <a:spcAft>
                <a:spcPts val="1200"/>
              </a:spcAft>
              <a:buClr>
                <a:srgbClr val="C00000"/>
              </a:buClr>
              <a:buSzPts val="1800"/>
            </a:pPr>
            <a:r>
              <a:rPr lang="el-GR" sz="2400" dirty="0">
                <a:sym typeface="Calibri"/>
              </a:rPr>
              <a:t>Κοινότητα και υποστήριξη</a:t>
            </a:r>
            <a:endParaRPr lang="en-GB" sz="2400" dirty="0"/>
          </a:p>
          <a:p>
            <a:pPr>
              <a:spcAft>
                <a:spcPts val="1200"/>
              </a:spcAft>
            </a:pPr>
            <a:endParaRPr lang="el-GR" sz="2000" dirty="0"/>
          </a:p>
        </p:txBody>
      </p:sp>
      <p:sp>
        <p:nvSpPr>
          <p:cNvPr id="4" name="Ορθογώνιο 7">
            <a:extLst>
              <a:ext uri="{FF2B5EF4-FFF2-40B4-BE49-F238E27FC236}">
                <a16:creationId xmlns:a16="http://schemas.microsoft.com/office/drawing/2014/main" id="{3EAA9C86-830B-AD83-EE56-F30626CC1343}"/>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5" name="Θέση περιεχομένου 2">
            <a:extLst>
              <a:ext uri="{FF2B5EF4-FFF2-40B4-BE49-F238E27FC236}">
                <a16:creationId xmlns:a16="http://schemas.microsoft.com/office/drawing/2014/main" id="{906D44B7-BD69-36A6-7E58-D55830DD1009}"/>
              </a:ext>
            </a:extLst>
          </p:cNvPr>
          <p:cNvSpPr txBox="1">
            <a:spLocks/>
          </p:cNvSpPr>
          <p:nvPr/>
        </p:nvSpPr>
        <p:spPr>
          <a:xfrm>
            <a:off x="6627105" y="2315469"/>
            <a:ext cx="4825379" cy="408790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
                <a:srgbClr val="C00000"/>
              </a:buClr>
              <a:buSzPts val="1800"/>
            </a:pPr>
            <a:r>
              <a:rPr lang="el-GR" sz="2400" dirty="0">
                <a:sym typeface="Calibri"/>
              </a:rPr>
              <a:t>Ευκολία στη χρήση</a:t>
            </a:r>
            <a:endParaRPr lang="en-GB" sz="2400" dirty="0">
              <a:sym typeface="Calibri"/>
            </a:endParaRPr>
          </a:p>
          <a:p>
            <a:pPr>
              <a:spcAft>
                <a:spcPts val="1200"/>
              </a:spcAft>
              <a:buClr>
                <a:srgbClr val="C00000"/>
              </a:buClr>
              <a:buSzPts val="1800"/>
            </a:pPr>
            <a:r>
              <a:rPr lang="el-GR" sz="2400" dirty="0">
                <a:sym typeface="Calibri"/>
              </a:rPr>
              <a:t>Παρακολούθηση της υγείας</a:t>
            </a:r>
            <a:endParaRPr lang="en-GB" sz="2400" dirty="0"/>
          </a:p>
          <a:p>
            <a:pPr>
              <a:spcAft>
                <a:spcPts val="1200"/>
              </a:spcAft>
              <a:buClr>
                <a:srgbClr val="C00000"/>
              </a:buClr>
              <a:buSzPts val="1800"/>
            </a:pPr>
            <a:r>
              <a:rPr lang="el-GR" sz="2400" dirty="0">
                <a:sym typeface="Calibri"/>
              </a:rPr>
              <a:t>Εκπαίδευση</a:t>
            </a:r>
            <a:endParaRPr lang="en-GB" sz="2400" dirty="0"/>
          </a:p>
          <a:p>
            <a:pPr>
              <a:spcAft>
                <a:spcPts val="1200"/>
              </a:spcAft>
              <a:buClr>
                <a:srgbClr val="C00000"/>
              </a:buClr>
              <a:buSzPts val="1800"/>
            </a:pPr>
            <a:r>
              <a:rPr lang="el-GR" sz="2400" dirty="0">
                <a:sym typeface="Calibri"/>
              </a:rPr>
              <a:t>Αποτελεσματική χρήση του χρόνου</a:t>
            </a:r>
            <a:endParaRPr lang="en-GB" sz="2400" dirty="0">
              <a:sym typeface="Calibri"/>
            </a:endParaRPr>
          </a:p>
          <a:p>
            <a:pPr>
              <a:spcAft>
                <a:spcPts val="1200"/>
              </a:spcAft>
              <a:buClr>
                <a:srgbClr val="C00000"/>
              </a:buClr>
              <a:buSzPts val="1800"/>
            </a:pPr>
            <a:r>
              <a:rPr lang="el-GR" sz="2400" dirty="0">
                <a:sym typeface="Calibri"/>
              </a:rPr>
              <a:t>Μακροπρόθεσμη </a:t>
            </a:r>
            <a:r>
              <a:rPr lang="en-GB" sz="2400" dirty="0">
                <a:sym typeface="Calibri"/>
              </a:rPr>
              <a:t>παρακολούθηση   </a:t>
            </a:r>
            <a:endParaRPr lang="en-GB" sz="2400" dirty="0"/>
          </a:p>
          <a:p>
            <a:endParaRPr lang="el-GR" sz="2000" dirty="0"/>
          </a:p>
        </p:txBody>
      </p:sp>
    </p:spTree>
    <p:extLst>
      <p:ext uri="{BB962C8B-B14F-4D97-AF65-F5344CB8AC3E}">
        <p14:creationId xmlns:p14="http://schemas.microsoft.com/office/powerpoint/2010/main" val="8640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E2A8240D-15F4-1E0E-389E-B714340AB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862" y="1843789"/>
            <a:ext cx="4279137" cy="47532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F812FDF-146A-7C84-B264-883AC5729970}"/>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Σχεδιασμένο από </a:t>
            </a:r>
            <a:r>
              <a:rPr lang="en-US" sz="1200" dirty="0">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3.1.2</a:t>
            </a:r>
            <a:r>
              <a:rPr lang="en-US" altLang="el-GR" dirty="0"/>
              <a:t/>
            </a:r>
            <a:br>
              <a:rPr lang="en-US" altLang="el-GR" dirty="0"/>
            </a:br>
            <a:r>
              <a:rPr lang="el-GR" dirty="0">
                <a:solidFill>
                  <a:srgbClr val="C01E24"/>
                </a:solidFill>
                <a:sym typeface="Arial"/>
              </a:rPr>
              <a:t>Εφαρμογές υγείας για τη σωματική άσκηση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684953"/>
            <a:ext cx="7492058" cy="4008158"/>
          </a:xfrm>
        </p:spPr>
        <p:txBody>
          <a:bodyPr>
            <a:noAutofit/>
          </a:bodyPr>
          <a:lstStyle/>
          <a:p>
            <a:r>
              <a:rPr lang="el-GR" sz="2000" dirty="0">
                <a:sym typeface="Calibri"/>
              </a:rPr>
              <a:t>Πληροφοριακή επισκόπηση των διάφορων κατηγοριών και λειτουργιών των εφαρμογών υγείας που έχουν σχεδιαστεί για την προώθηση της σωματικής άσκησης.</a:t>
            </a:r>
            <a:endParaRPr lang="en-GB" sz="2000" dirty="0">
              <a:sym typeface="Calibri"/>
            </a:endParaRPr>
          </a:p>
          <a:p>
            <a:r>
              <a:rPr lang="el-GR" sz="2000" dirty="0">
                <a:sym typeface="Calibri"/>
              </a:rPr>
              <a:t>Πλήρης κατανόηση του ευρέος φάσματος των εφαρμογών που είναι διαθέσιμες για την υποστήριξη των στόχων των συμμετεχόντων όσον αφορά τη φυσική κατάσταση και την ευεξία τους.</a:t>
            </a:r>
            <a:endParaRPr lang="en-US" sz="2000" dirty="0"/>
          </a:p>
        </p:txBody>
      </p:sp>
    </p:spTree>
    <p:extLst>
      <p:ext uri="{BB962C8B-B14F-4D97-AF65-F5344CB8AC3E}">
        <p14:creationId xmlns:p14="http://schemas.microsoft.com/office/powerpoint/2010/main" val="2140994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6169D173-FBAB-7D18-CC79-58F016B5B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160" y="741285"/>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l-GR" sz="4800" dirty="0">
                <a:solidFill>
                  <a:srgbClr val="494CF3"/>
                </a:solidFill>
              </a:rPr>
              <a:t>Δραστηριότητα</a:t>
            </a:r>
            <a:endParaRPr lang="en-US" sz="4800" dirty="0">
              <a:solidFill>
                <a:srgbClr val="494CF3"/>
              </a:solidFill>
            </a:endParaRP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789367"/>
            <a:ext cx="6714170" cy="1513392"/>
          </a:xfrm>
        </p:spPr>
        <p:txBody>
          <a:bodyPr>
            <a:normAutofit/>
          </a:bodyPr>
          <a:lstStyle/>
          <a:p>
            <a:pPr marL="0" marR="0" lvl="0" indent="0" rtl="0">
              <a:lnSpc>
                <a:spcPct val="100000"/>
              </a:lnSpc>
              <a:spcBef>
                <a:spcPts val="0"/>
              </a:spcBef>
              <a:spcAft>
                <a:spcPts val="0"/>
              </a:spcAft>
              <a:buNone/>
            </a:pPr>
            <a:r>
              <a:rPr lang="el-GR" dirty="0">
                <a:sym typeface="Calibri"/>
              </a:rPr>
              <a:t>Ποιες εφαρμογές σωματικής άσκησης γνωρίζετε, </a:t>
            </a:r>
          </a:p>
          <a:p>
            <a:pPr marL="0" marR="0" lvl="0" indent="0" rtl="0">
              <a:lnSpc>
                <a:spcPct val="100000"/>
              </a:lnSpc>
              <a:spcBef>
                <a:spcPts val="0"/>
              </a:spcBef>
              <a:spcAft>
                <a:spcPts val="0"/>
              </a:spcAft>
              <a:buNone/>
            </a:pPr>
            <a:r>
              <a:rPr lang="el-GR" dirty="0">
                <a:sym typeface="Calibri"/>
              </a:rPr>
              <a:t>(5 λεπτά)</a:t>
            </a:r>
          </a:p>
        </p:txBody>
      </p:sp>
      <p:sp>
        <p:nvSpPr>
          <p:cNvPr id="10" name="Ορθογώνιο 7">
            <a:extLst>
              <a:ext uri="{FF2B5EF4-FFF2-40B4-BE49-F238E27FC236}">
                <a16:creationId xmlns:a16="http://schemas.microsoft.com/office/drawing/2014/main" id="{C0DFA73F-FDC8-497A-8912-CA8C28C95043}"/>
              </a:ext>
            </a:extLst>
          </p:cNvPr>
          <p:cNvSpPr/>
          <p:nvPr/>
        </p:nvSpPr>
        <p:spPr>
          <a:xfrm>
            <a:off x="8554065" y="-3933"/>
            <a:ext cx="3636675" cy="398569"/>
          </a:xfrm>
          <a:prstGeom prst="rect">
            <a:avLst/>
          </a:prstGeom>
          <a:solidFill>
            <a:srgbClr val="DDE0E5"/>
          </a:solidFill>
        </p:spPr>
        <p:txBody>
          <a:bodyPr vert="horz" lIns="91440" tIns="45720" rIns="91440" bIns="45720" rtlCol="0" anchor="ctr">
            <a:normAutofit fontScale="77500" lnSpcReduction="2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 </a:t>
            </a:r>
            <a:r>
              <a:rPr lang="el-GR" dirty="0">
                <a:solidFill>
                  <a:schemeClr val="bg1"/>
                </a:solidFill>
                <a:effectLst>
                  <a:outerShdw blurRad="38100" dist="38100" dir="2700000" algn="tl">
                    <a:srgbClr val="000000">
                      <a:alpha val="43137"/>
                    </a:srgbClr>
                  </a:outerShdw>
                </a:effectLst>
                <a:latin typeface="+mj-lt"/>
                <a:ea typeface="+mj-ea"/>
                <a:cs typeface="+mj-cs"/>
                <a:sym typeface="Arial"/>
              </a:rPr>
              <a:t>Εφαρμογές υγείας για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028" name="Picture 4" descr="Free Man Woman photo and picture">
            <a:extLst>
              <a:ext uri="{FF2B5EF4-FFF2-40B4-BE49-F238E27FC236}">
                <a16:creationId xmlns:a16="http://schemas.microsoft.com/office/drawing/2014/main" id="{0ACC919F-E87F-AEF3-6E36-3A62A18F5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371" y="2844965"/>
            <a:ext cx="5468085" cy="3643703"/>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913E86BF-8755-219A-ABF4-A7643F0FE69A}"/>
              </a:ext>
            </a:extLst>
          </p:cNvPr>
          <p:cNvSpPr/>
          <p:nvPr/>
        </p:nvSpPr>
        <p:spPr>
          <a:xfrm>
            <a:off x="3963847" y="6581001"/>
            <a:ext cx="2411718" cy="276999"/>
          </a:xfrm>
          <a:prstGeom prst="rect">
            <a:avLst/>
          </a:prstGeom>
        </p:spPr>
        <p:txBody>
          <a:bodyPr wrap="square">
            <a:spAutoFit/>
          </a:bodyPr>
          <a:lstStyle/>
          <a:p>
            <a:pPr algn="r"/>
            <a:r>
              <a:rPr lang="el-GR" sz="1200" dirty="0">
                <a:hlinkClick r:id="rId5"/>
              </a:rPr>
              <a:t>Πηγή </a:t>
            </a:r>
            <a:r>
              <a:rPr lang="en-US" sz="1200" dirty="0"/>
              <a:t>| </a:t>
            </a:r>
            <a:r>
              <a:rPr lang="en-US" sz="1200" dirty="0">
                <a:hlinkClick r:id="rId6"/>
              </a:rPr>
              <a:t>Pixabay license</a:t>
            </a:r>
            <a:endParaRPr lang="en-US" sz="1200" dirty="0"/>
          </a:p>
        </p:txBody>
      </p:sp>
      <p:sp>
        <p:nvSpPr>
          <p:cNvPr id="4" name="TextBox 3">
            <a:extLst>
              <a:ext uri="{FF2B5EF4-FFF2-40B4-BE49-F238E27FC236}">
                <a16:creationId xmlns:a16="http://schemas.microsoft.com/office/drawing/2014/main" id="{294FFC70-43FB-BDD9-34E2-61639F1FCA2F}"/>
              </a:ext>
            </a:extLst>
          </p:cNvPr>
          <p:cNvSpPr txBox="1"/>
          <p:nvPr/>
        </p:nvSpPr>
        <p:spPr>
          <a:xfrm>
            <a:off x="8828690" y="6488668"/>
            <a:ext cx="3234558" cy="276999"/>
          </a:xfrm>
          <a:prstGeom prst="rect">
            <a:avLst/>
          </a:prstGeom>
          <a:noFill/>
        </p:spPr>
        <p:txBody>
          <a:bodyPr wrap="square">
            <a:spAutoFit/>
          </a:bodyPr>
          <a:lstStyle/>
          <a:p>
            <a:pPr algn="r"/>
            <a:r>
              <a:rPr lang="el-GR" sz="1200" dirty="0">
                <a:hlinkClick r:id="rId7"/>
              </a:rPr>
              <a:t>Εικόνα από </a:t>
            </a:r>
            <a:r>
              <a:rPr lang="en-GB" sz="1200" dirty="0">
                <a:hlinkClick r:id="rId7"/>
              </a:rPr>
              <a:t>vectorjuice </a:t>
            </a:r>
            <a:r>
              <a:rPr lang="el-GR" sz="1200" dirty="0">
                <a:hlinkClick r:id="rId7"/>
              </a:rPr>
              <a:t>στο </a:t>
            </a:r>
            <a:r>
              <a:rPr lang="en-GB" sz="1200" dirty="0">
                <a:hlinkClick r:id="rId7"/>
              </a:rPr>
              <a:t>Freepik</a:t>
            </a:r>
            <a:endParaRPr lang="el-GR" sz="1200" dirty="0"/>
          </a:p>
        </p:txBody>
      </p:sp>
    </p:spTree>
    <p:extLst>
      <p:ext uri="{BB962C8B-B14F-4D97-AF65-F5344CB8AC3E}">
        <p14:creationId xmlns:p14="http://schemas.microsoft.com/office/powerpoint/2010/main" val="4036588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789453"/>
            <a:ext cx="11059692" cy="605096"/>
          </a:xfrm>
        </p:spPr>
        <p:txBody>
          <a:bodyPr/>
          <a:lstStyle/>
          <a:p>
            <a:r>
              <a:rPr lang="el-GR" dirty="0"/>
              <a:t>Κατηγορίες εφαρμογών υγείας (1)</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367990" y="1394549"/>
            <a:ext cx="11822750" cy="5845700"/>
          </a:xfrm>
        </p:spPr>
        <p:txBody>
          <a:bodyPr>
            <a:noAutofit/>
          </a:bodyPr>
          <a:lstStyle/>
          <a:p>
            <a:pPr marR="0" lvl="0" algn="l" rtl="0">
              <a:lnSpc>
                <a:spcPct val="110000"/>
              </a:lnSpc>
              <a:buClr>
                <a:srgbClr val="C00000"/>
              </a:buClr>
              <a:buSzPct val="70000"/>
            </a:pPr>
            <a:r>
              <a:rPr lang="el-GR" sz="1850" b="1" dirty="0">
                <a:sym typeface="Calibri"/>
              </a:rPr>
              <a:t>Εφαρμογές γυμναστικής</a:t>
            </a:r>
            <a:r>
              <a:rPr lang="en-GB" sz="1850" b="1" dirty="0">
                <a:sym typeface="Calibri"/>
              </a:rPr>
              <a:t>: </a:t>
            </a:r>
            <a:r>
              <a:rPr lang="el-GR" sz="1850" dirty="0">
                <a:sym typeface="Calibri"/>
              </a:rPr>
              <a:t>Αυτές οι εφαρμογές προσφέρουν μια ποικιλία προγραμμάτων γυμναστικής, όπως προπόνηση ενδυνάμωσης, αερόβιο, γιόγκα και πολλά άλλα. Συχνά περιλαμβάνουν επιδείξεις βίντεο και δυνατότητα παρακολούθησης της προόδου.</a:t>
            </a:r>
            <a:endParaRPr lang="en-GB" sz="1850" dirty="0"/>
          </a:p>
          <a:p>
            <a:pPr marR="0" lvl="0" algn="l" rtl="0">
              <a:lnSpc>
                <a:spcPct val="110000"/>
              </a:lnSpc>
              <a:buClr>
                <a:srgbClr val="C00000"/>
              </a:buClr>
              <a:buSzPct val="70000"/>
            </a:pPr>
            <a:r>
              <a:rPr lang="el-GR" sz="1850" b="1" dirty="0">
                <a:sym typeface="Calibri"/>
              </a:rPr>
              <a:t>Εφαρμογές παρακολούθησης της σωματικής δραστηριότητας</a:t>
            </a:r>
            <a:r>
              <a:rPr lang="en-GB" sz="1850" b="1" dirty="0">
                <a:sym typeface="Calibri"/>
              </a:rPr>
              <a:t>: </a:t>
            </a:r>
            <a:r>
              <a:rPr lang="el-GR" sz="1850" dirty="0">
                <a:sym typeface="Calibri"/>
              </a:rPr>
              <a:t>Οι ανιχνευτές σωματικής άσκησης, όπως το </a:t>
            </a:r>
            <a:r>
              <a:rPr lang="en-GB" sz="1850" dirty="0">
                <a:sym typeface="Calibri"/>
              </a:rPr>
              <a:t>Fitbit, </a:t>
            </a:r>
            <a:r>
              <a:rPr lang="el-GR" sz="1850" dirty="0">
                <a:sym typeface="Calibri"/>
              </a:rPr>
              <a:t>το </a:t>
            </a:r>
            <a:r>
              <a:rPr lang="en-GB" sz="1850" dirty="0">
                <a:sym typeface="Calibri"/>
              </a:rPr>
              <a:t>Garmin </a:t>
            </a:r>
            <a:r>
              <a:rPr lang="el-GR" sz="1850" dirty="0">
                <a:sym typeface="Calibri"/>
              </a:rPr>
              <a:t>και το </a:t>
            </a:r>
            <a:r>
              <a:rPr lang="en-GB" sz="1850" dirty="0">
                <a:sym typeface="Calibri"/>
              </a:rPr>
              <a:t>Apple Health, </a:t>
            </a:r>
            <a:r>
              <a:rPr lang="el-GR" sz="1850" dirty="0">
                <a:sym typeface="Calibri"/>
              </a:rPr>
              <a:t>καταγράφουν τα καθημερινά βήματα, την απόσταση, τις θερμίδες που κάηκαν και τις συνήθειες ύπνου. Μπορούν να συγχρονιστούν με φορητές συσκευές (</a:t>
            </a:r>
            <a:r>
              <a:rPr lang="en-US" sz="1850" dirty="0">
                <a:sym typeface="Calibri"/>
              </a:rPr>
              <a:t>wearables)</a:t>
            </a:r>
            <a:r>
              <a:rPr lang="el-GR" sz="1850" dirty="0">
                <a:sym typeface="Calibri"/>
              </a:rPr>
              <a:t> για δεδομένα σε πραγματικό χρόνο.</a:t>
            </a:r>
            <a:endParaRPr lang="en-GB" sz="1850" dirty="0"/>
          </a:p>
          <a:p>
            <a:pPr marR="0" lvl="0" algn="l" rtl="0">
              <a:lnSpc>
                <a:spcPct val="110000"/>
              </a:lnSpc>
              <a:buClr>
                <a:srgbClr val="C00000"/>
              </a:buClr>
              <a:buSzPct val="70000"/>
            </a:pPr>
            <a:r>
              <a:rPr lang="el-GR" sz="1850" b="1" dirty="0">
                <a:sym typeface="Calibri"/>
              </a:rPr>
              <a:t>Εφαρμογές για τρέξιμο και ποδηλασία: </a:t>
            </a:r>
            <a:r>
              <a:rPr lang="el-GR" sz="1850" dirty="0">
                <a:sym typeface="Calibri"/>
              </a:rPr>
              <a:t>Σχεδιασμένες για τους λάτρεις των εξωτερικών δραστηριοτήτων, αυτές οι εφαρμογές χρησιμοποιούν </a:t>
            </a:r>
            <a:r>
              <a:rPr lang="en-GB" sz="1850" dirty="0">
                <a:sym typeface="Calibri"/>
              </a:rPr>
              <a:t>GPS </a:t>
            </a:r>
            <a:r>
              <a:rPr lang="el-GR" sz="1850" dirty="0">
                <a:sym typeface="Calibri"/>
              </a:rPr>
              <a:t>για την παρακολούθηση του τρεξίματος, της ποδηλασίας και άλλων υπαίθριων δραστηριοτήτων. Καταγράφουν διαδρομές, ταχύτητα και υψόμετρο, παρέχοντας λεπτομερή ανάλυση μετά την προπόνηση.</a:t>
            </a:r>
            <a:endParaRPr lang="en-GB" sz="1850" dirty="0"/>
          </a:p>
          <a:p>
            <a:pPr marR="0" lvl="0" algn="l" rtl="0">
              <a:lnSpc>
                <a:spcPct val="110000"/>
              </a:lnSpc>
              <a:buClr>
                <a:srgbClr val="C00000"/>
              </a:buClr>
              <a:buSzPct val="70000"/>
            </a:pPr>
            <a:r>
              <a:rPr lang="el-GR" sz="1850" b="1" dirty="0">
                <a:sym typeface="Calibri"/>
              </a:rPr>
              <a:t>Εφαρμογές προσωπικής εκγύμνασης: </a:t>
            </a:r>
            <a:r>
              <a:rPr lang="el-GR" sz="1850" dirty="0">
                <a:sym typeface="Calibri"/>
              </a:rPr>
              <a:t>Ορισμένες εφαρμογές προσφέρουν εξατομικευμένα προγράμματα γυμναστικής και καθοδήγησης. Προσαρμόζουν τις προπονήσεις με βάση τους στόχους και την πρόοδο του χρήστη, εξατομικεύοντάς τις σε μεγάλο βαθμό.</a:t>
            </a:r>
            <a:endParaRPr lang="en-GB" sz="1850" dirty="0"/>
          </a:p>
          <a:p>
            <a:pPr marR="0" lvl="0" algn="l" rtl="0">
              <a:lnSpc>
                <a:spcPct val="110000"/>
              </a:lnSpc>
              <a:buClr>
                <a:srgbClr val="C00000"/>
              </a:buClr>
              <a:buSzPct val="70000"/>
            </a:pPr>
            <a:r>
              <a:rPr lang="el-GR" sz="1850" b="1" dirty="0">
                <a:sym typeface="Calibri"/>
              </a:rPr>
              <a:t>Εφαρμογές διαλογισμού</a:t>
            </a:r>
            <a:r>
              <a:rPr lang="en-GB" sz="1850" b="1" dirty="0">
                <a:sym typeface="Calibri"/>
              </a:rPr>
              <a:t>: </a:t>
            </a:r>
            <a:r>
              <a:rPr lang="el-GR" sz="1850" dirty="0">
                <a:sym typeface="Calibri"/>
              </a:rPr>
              <a:t>Εστιάζοντας στην ευελιξία, τη χαλάρωση και την ψυχική ευεξία, αυτές οι εφαρμογές καθοδηγούν τους χρήστες κατά τη διάρκεια συνεδριών γιόγκα και διαλογισμού.</a:t>
            </a:r>
            <a:endParaRPr lang="en-GB" sz="185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081320" y="-3933"/>
            <a:ext cx="4109422"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mj-lt"/>
                <a:ea typeface="+mj-ea"/>
                <a:cs typeface="+mj-cs"/>
              </a:rPr>
              <a:t>3.1.2 </a:t>
            </a:r>
            <a:r>
              <a:rPr lang="el-GR" sz="1500" dirty="0">
                <a:solidFill>
                  <a:schemeClr val="bg1"/>
                </a:solidFill>
                <a:effectLst>
                  <a:outerShdw blurRad="38100" dist="38100" dir="2700000" algn="tl">
                    <a:srgbClr val="000000">
                      <a:alpha val="43137"/>
                    </a:srgbClr>
                  </a:outerShdw>
                </a:effectLst>
                <a:latin typeface="+mj-lt"/>
                <a:ea typeface="+mj-ea"/>
                <a:cs typeface="+mj-cs"/>
                <a:sym typeface="Arial"/>
              </a:rPr>
              <a:t>Εφαρμογές υγείας για τη σωματική άσκηση</a:t>
            </a:r>
            <a:endParaRPr lang="en-US" sz="1500"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910925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789453"/>
            <a:ext cx="11059692" cy="605096"/>
          </a:xfrm>
        </p:spPr>
        <p:txBody>
          <a:bodyPr/>
          <a:lstStyle/>
          <a:p>
            <a:r>
              <a:rPr lang="el-GR" dirty="0"/>
              <a:t>Κατηγορίες εφαρμογών υγείας </a:t>
            </a:r>
            <a:r>
              <a:rPr lang="en-GB" dirty="0"/>
              <a:t>(2)</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646386" y="1394549"/>
            <a:ext cx="11544354" cy="5068634"/>
          </a:xfrm>
        </p:spPr>
        <p:txBody>
          <a:bodyPr>
            <a:normAutofit fontScale="92500" lnSpcReduction="20000"/>
          </a:bodyPr>
          <a:lstStyle/>
          <a:p>
            <a:pPr marR="0" lvl="0" algn="l" rtl="0">
              <a:lnSpc>
                <a:spcPct val="120000"/>
              </a:lnSpc>
              <a:buClr>
                <a:srgbClr val="C00000"/>
              </a:buClr>
              <a:buSzPct val="70000"/>
            </a:pPr>
            <a:r>
              <a:rPr lang="el-GR" sz="2000" b="1" i="0" u="none" strike="noStrike" cap="none" dirty="0">
                <a:ea typeface="Calibri"/>
                <a:cs typeface="Calibri"/>
                <a:sym typeface="Calibri"/>
              </a:rPr>
              <a:t>Εφαρμογές αξιολόγησης και παρακολούθησης της υγείας: </a:t>
            </a:r>
            <a:r>
              <a:rPr lang="el-GR" sz="2000" b="0" i="0" u="none" strike="noStrike" cap="none" dirty="0">
                <a:ea typeface="Calibri"/>
                <a:cs typeface="Calibri"/>
                <a:sym typeface="Calibri"/>
              </a:rPr>
              <a:t>Αυτές οι εφαρμογές βοηθούν τους χρήστες να αξιολογήσουν τα συνολικά επίπεδα υγείας και φυσικής τους κατάστασης μέσω της μέτρησης του καρδιακού ρυθμού, της αρτηριακής πίεσης και της σύστασης του σώματος.</a:t>
            </a:r>
            <a:endParaRPr lang="en-GB" sz="1100" dirty="0"/>
          </a:p>
          <a:p>
            <a:pPr marR="0" lvl="0" algn="l" rtl="0">
              <a:lnSpc>
                <a:spcPct val="120000"/>
              </a:lnSpc>
              <a:buClr>
                <a:srgbClr val="C00000"/>
              </a:buClr>
              <a:buSzPct val="70000"/>
            </a:pPr>
            <a:r>
              <a:rPr lang="el-GR" sz="2000" b="1" i="0" u="none" strike="noStrike" cap="none" dirty="0">
                <a:ea typeface="Calibri"/>
                <a:cs typeface="Calibri"/>
                <a:sym typeface="Calibri"/>
              </a:rPr>
              <a:t>Εφαρμογές σύνδεσης με κοινότητες </a:t>
            </a:r>
            <a:r>
              <a:rPr lang="el-GR" sz="2000" b="1" dirty="0">
                <a:ea typeface="Calibri"/>
                <a:cs typeface="Calibri"/>
                <a:sym typeface="Calibri"/>
              </a:rPr>
              <a:t>χρηστών</a:t>
            </a:r>
            <a:r>
              <a:rPr lang="en-GB" sz="2000" b="0" i="0" u="none" strike="noStrike" cap="none" dirty="0">
                <a:ea typeface="Calibri"/>
                <a:cs typeface="Calibri"/>
                <a:sym typeface="Calibri"/>
              </a:rPr>
              <a:t>: </a:t>
            </a:r>
            <a:r>
              <a:rPr lang="el-GR" sz="2000" b="0" i="0" u="none" strike="noStrike" cap="none" dirty="0">
                <a:ea typeface="Calibri"/>
                <a:cs typeface="Calibri"/>
                <a:sym typeface="Calibri"/>
              </a:rPr>
              <a:t>Αυτές οι εφαρμογές συνδέουν τους χρήστες με μια κοινότητα ατόμων με παρόμοιες ιδέες. Οι χρήστες μπορούν να μοιράζονται την πρόοδό τους, να διαγωνίζονται σε προκλήσεις και να παρέχουν υποστήριξη και κίνητρο στους άλλους.</a:t>
            </a:r>
            <a:endParaRPr lang="en-GB" sz="1100" dirty="0"/>
          </a:p>
          <a:p>
            <a:pPr marR="0" lvl="0" algn="l" rtl="0">
              <a:lnSpc>
                <a:spcPct val="120000"/>
              </a:lnSpc>
              <a:buClr>
                <a:srgbClr val="C00000"/>
              </a:buClr>
              <a:buSzPct val="70000"/>
            </a:pPr>
            <a:r>
              <a:rPr lang="el-GR" sz="2000" b="1" i="0" u="none" strike="noStrike" cap="none" dirty="0">
                <a:ea typeface="Calibri"/>
                <a:cs typeface="Calibri"/>
                <a:sym typeface="Calibri"/>
              </a:rPr>
              <a:t>Εφαρμογές φυσικοθεραπείας και αποκατάστασης</a:t>
            </a:r>
            <a:r>
              <a:rPr lang="en-GB" sz="2000" b="0" i="0" u="none" strike="noStrike" cap="none" dirty="0">
                <a:ea typeface="Calibri"/>
                <a:cs typeface="Calibri"/>
                <a:sym typeface="Calibri"/>
              </a:rPr>
              <a:t>: </a:t>
            </a:r>
            <a:r>
              <a:rPr lang="el-GR" sz="2000" b="0" i="0" u="none" strike="noStrike" cap="none" dirty="0">
                <a:ea typeface="Calibri"/>
                <a:cs typeface="Calibri"/>
                <a:sym typeface="Calibri"/>
              </a:rPr>
              <a:t>Οι εφαρμογές αυτές απευθύνονται σε άτομα που αναρρώνουν από τραυματισμούς ή βρίσκονται σε στάδιο αποκατάστασης, προσφέροντας ασκήσεις και καθοδήγηση.</a:t>
            </a:r>
            <a:endParaRPr lang="en-GB" sz="1100" dirty="0"/>
          </a:p>
          <a:p>
            <a:pPr marR="0" lvl="0" algn="l" rtl="0">
              <a:lnSpc>
                <a:spcPct val="120000"/>
              </a:lnSpc>
              <a:buClr>
                <a:srgbClr val="C00000"/>
              </a:buClr>
              <a:buSzPct val="70000"/>
            </a:pPr>
            <a:r>
              <a:rPr lang="el-GR" sz="2000" b="1" i="0" u="none" strike="noStrike" cap="none" dirty="0">
                <a:ea typeface="Calibri"/>
                <a:cs typeface="Calibri"/>
                <a:sym typeface="Calibri"/>
              </a:rPr>
              <a:t>Συνοδευτικές εφαρμογές φορητών συσκευών</a:t>
            </a:r>
            <a:r>
              <a:rPr lang="en-GB" sz="2000" b="0" i="0" u="none" strike="noStrike" cap="none" dirty="0">
                <a:ea typeface="Calibri"/>
                <a:cs typeface="Calibri"/>
                <a:sym typeface="Calibri"/>
              </a:rPr>
              <a:t>: </a:t>
            </a:r>
            <a:r>
              <a:rPr lang="el-GR" sz="2000" b="0" i="0" u="none" strike="noStrike" cap="none" dirty="0">
                <a:ea typeface="Calibri"/>
                <a:cs typeface="Calibri"/>
                <a:sym typeface="Calibri"/>
              </a:rPr>
              <a:t>Πολλές φορητές συσκευές για σωματική άσκηση διαθέτουν συνοδευτικές εφαρμογές που συγχρονίζονται με τη συσκευή για να παρέχουν μια ολοκληρωμένη εικόνα της σωματικής δραστηριότητας, του ύπνου και της συνολικής υγείας.</a:t>
            </a:r>
            <a:endParaRPr lang="en-GB" sz="1100" dirty="0"/>
          </a:p>
          <a:p>
            <a:pPr marR="0" lvl="0" algn="l" rtl="0">
              <a:lnSpc>
                <a:spcPct val="120000"/>
              </a:lnSpc>
              <a:buClr>
                <a:srgbClr val="C00000"/>
              </a:buClr>
              <a:buSzPct val="70000"/>
            </a:pPr>
            <a:r>
              <a:rPr lang="el-GR" sz="2000" b="1" i="0" u="none" strike="noStrike" cap="none" dirty="0" err="1">
                <a:ea typeface="Calibri"/>
                <a:cs typeface="Calibri"/>
                <a:sym typeface="Calibri"/>
              </a:rPr>
              <a:t>Παιχνιδοποιημένες </a:t>
            </a:r>
            <a:r>
              <a:rPr lang="el-GR" sz="2000" b="1" i="0" u="none" strike="noStrike" cap="none" dirty="0">
                <a:ea typeface="Calibri"/>
                <a:cs typeface="Calibri"/>
                <a:sym typeface="Calibri"/>
              </a:rPr>
              <a:t>εφαρμογές για σωματική άσκηση: </a:t>
            </a:r>
            <a:r>
              <a:rPr lang="el-GR" sz="2000" b="0" i="0" u="none" strike="noStrike" cap="none" dirty="0">
                <a:ea typeface="Calibri"/>
                <a:cs typeface="Calibri"/>
                <a:sym typeface="Calibri"/>
              </a:rPr>
              <a:t>Αυτές οι εφαρμογές ενσωματώνουν στοιχεία παιχνιδοποίησης για να κάνουν την άσκηση πιο ελκυστική και ευχάριστη. Οι χρήστες κερδίζουν βραβεία, ολοκληρώνουν προκλήσεις και συναγωνίζονται με άλλους.</a:t>
            </a:r>
            <a:endParaRPr lang="en-GB" sz="11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229601" y="-3933"/>
            <a:ext cx="3961140"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 </a:t>
            </a:r>
            <a:r>
              <a:rPr lang="el-GR" dirty="0">
                <a:solidFill>
                  <a:schemeClr val="bg1"/>
                </a:solidFill>
                <a:effectLst>
                  <a:outerShdw blurRad="38100" dist="38100" dir="2700000" algn="tl">
                    <a:srgbClr val="000000">
                      <a:alpha val="43137"/>
                    </a:srgbClr>
                  </a:outerShdw>
                </a:effectLst>
                <a:latin typeface="+mj-lt"/>
                <a:ea typeface="+mj-ea"/>
                <a:cs typeface="+mj-cs"/>
                <a:sym typeface="Arial"/>
              </a:rPr>
              <a:t>Εφαρμογές υγείας για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044679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1080000"/>
            <a:ext cx="11634000" cy="605096"/>
          </a:xfrm>
        </p:spPr>
        <p:txBody>
          <a:bodyPr>
            <a:noAutofit/>
          </a:bodyPr>
          <a:lstStyle/>
          <a:p>
            <a:r>
              <a:rPr lang="el-GR" dirty="0">
                <a:sym typeface="Calibri"/>
              </a:rPr>
              <a:t>Εφαρμογές για διάφορες μορφές σωματικής άσκησης</a:t>
            </a: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106032" y="-3933"/>
            <a:ext cx="4099699"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latin typeface="+mj-lt"/>
                <a:ea typeface="+mj-ea"/>
                <a:cs typeface="+mj-cs"/>
              </a:rPr>
              <a:t>3.1.2 </a:t>
            </a:r>
            <a:r>
              <a:rPr lang="el-GR" sz="1500" dirty="0">
                <a:solidFill>
                  <a:schemeClr val="bg1"/>
                </a:solidFill>
                <a:effectLst>
                  <a:outerShdw blurRad="38100" dist="38100" dir="2700000" algn="tl">
                    <a:srgbClr val="000000">
                      <a:alpha val="43137"/>
                    </a:srgbClr>
                  </a:outerShdw>
                </a:effectLst>
                <a:latin typeface="+mj-lt"/>
                <a:ea typeface="+mj-ea"/>
                <a:cs typeface="+mj-cs"/>
                <a:sym typeface="Arial"/>
              </a:rPr>
              <a:t>Εφαρμογές υγείας για τη σωματική άσκηση</a:t>
            </a:r>
            <a:endParaRPr lang="en-US" sz="1500" dirty="0">
              <a:solidFill>
                <a:schemeClr val="bg1"/>
              </a:solidFill>
              <a:effectLst>
                <a:outerShdw blurRad="38100" dist="38100" dir="2700000" algn="tl">
                  <a:srgbClr val="000000">
                    <a:alpha val="43137"/>
                  </a:srgbClr>
                </a:outerShdw>
              </a:effectLst>
              <a:latin typeface="+mj-lt"/>
              <a:ea typeface="+mj-ea"/>
              <a:cs typeface="+mj-cs"/>
            </a:endParaRPr>
          </a:p>
        </p:txBody>
      </p:sp>
      <p:sp>
        <p:nvSpPr>
          <p:cNvPr id="7" name="Google Shape;384;p40">
            <a:extLst>
              <a:ext uri="{FF2B5EF4-FFF2-40B4-BE49-F238E27FC236}">
                <a16:creationId xmlns:a16="http://schemas.microsoft.com/office/drawing/2014/main" id="{3CF7AB12-7932-B427-6DCB-4E29E76F2A28}"/>
              </a:ext>
            </a:extLst>
          </p:cNvPr>
          <p:cNvSpPr txBox="1">
            <a:spLocks noGrp="1"/>
          </p:cNvSpPr>
          <p:nvPr>
            <p:ph idx="1"/>
          </p:nvPr>
        </p:nvSpPr>
        <p:spPr>
          <a:xfrm>
            <a:off x="723330" y="1756916"/>
            <a:ext cx="11468670" cy="5016718"/>
          </a:xfrm>
          <a:prstGeom prst="rect">
            <a:avLst/>
          </a:prstGeom>
          <a:noFill/>
          <a:ln>
            <a:noFill/>
          </a:ln>
        </p:spPr>
        <p:txBody>
          <a:bodyPr spcFirstLastPara="1" wrap="square" lIns="91425" tIns="45700" rIns="91425" bIns="45700" anchor="t" anchorCtr="0">
            <a:spAutoFit/>
          </a:bodyPr>
          <a:lstStyle/>
          <a:p>
            <a:r>
              <a:rPr lang="el-GR" b="1" i="0" u="none" strike="noStrike" cap="none" dirty="0">
                <a:latin typeface="Calibri"/>
                <a:ea typeface="Calibri"/>
                <a:cs typeface="Calibri"/>
                <a:sym typeface="Calibri"/>
              </a:rPr>
              <a:t>Τρέξιμο</a:t>
            </a:r>
            <a:r>
              <a:rPr lang="en-US" b="1" i="0" u="none" strike="noStrike" cap="none" dirty="0">
                <a:latin typeface="Calibri"/>
                <a:ea typeface="Calibri"/>
                <a:cs typeface="Calibri"/>
                <a:sym typeface="Calibri"/>
              </a:rPr>
              <a:t>: </a:t>
            </a:r>
            <a:r>
              <a:rPr lang="en-US" i="0" u="none" strike="noStrike" cap="none" dirty="0">
                <a:latin typeface="Calibri"/>
                <a:ea typeface="Calibri"/>
                <a:cs typeface="Calibri"/>
                <a:sym typeface="Calibri"/>
              </a:rPr>
              <a:t>STRAVA</a:t>
            </a:r>
            <a:endParaRPr i="0" u="none" strike="noStrike" cap="none" dirty="0">
              <a:latin typeface="Calibri"/>
              <a:ea typeface="Calibri"/>
              <a:cs typeface="Calibri"/>
              <a:sym typeface="Calibri"/>
            </a:endParaRPr>
          </a:p>
          <a:p>
            <a:r>
              <a:rPr lang="el-GR" b="1" i="0" u="none" strike="noStrike" cap="none" dirty="0">
                <a:latin typeface="Calibri"/>
                <a:ea typeface="Calibri"/>
                <a:cs typeface="Calibri"/>
                <a:sym typeface="Calibri"/>
              </a:rPr>
              <a:t>Ασκήσεις ενδυνάμωσης</a:t>
            </a:r>
            <a:r>
              <a:rPr lang="en-US" b="0" i="0" u="none" strike="noStrike" cap="none" dirty="0">
                <a:latin typeface="Calibri"/>
                <a:ea typeface="Calibri"/>
                <a:cs typeface="Calibri"/>
                <a:sym typeface="Calibri"/>
              </a:rPr>
              <a:t>: Fitbot      </a:t>
            </a:r>
            <a:endParaRPr dirty="0"/>
          </a:p>
          <a:p>
            <a:r>
              <a:rPr lang="el-GR" b="1" i="0" u="none" strike="noStrike" cap="none" dirty="0">
                <a:latin typeface="Calibri"/>
                <a:ea typeface="Calibri"/>
                <a:cs typeface="Calibri"/>
                <a:sym typeface="Calibri"/>
              </a:rPr>
              <a:t>Υπαίθριες δραστηριότητες και πεζοπορία</a:t>
            </a:r>
            <a:r>
              <a:rPr lang="en-US" b="1" i="0" u="none" strike="noStrike" cap="none" dirty="0">
                <a:latin typeface="Calibri"/>
                <a:ea typeface="Calibri"/>
                <a:cs typeface="Calibri"/>
                <a:sym typeface="Calibri"/>
              </a:rPr>
              <a:t>:</a:t>
            </a:r>
            <a:r>
              <a:rPr lang="en-US" i="0" u="none" strike="noStrike" cap="none" dirty="0">
                <a:latin typeface="Calibri"/>
                <a:ea typeface="Calibri"/>
                <a:cs typeface="Calibri"/>
                <a:sym typeface="Calibri"/>
              </a:rPr>
              <a:t> Komoot,</a:t>
            </a:r>
            <a:r>
              <a:rPr lang="en-US" b="1" i="0" u="none" strike="noStrike" cap="none" dirty="0">
                <a:latin typeface="Calibri"/>
                <a:ea typeface="Calibri"/>
                <a:cs typeface="Calibri"/>
                <a:sym typeface="Calibri"/>
              </a:rPr>
              <a:t> </a:t>
            </a:r>
            <a:r>
              <a:rPr lang="en-US" i="0" u="none" strike="noStrike" cap="none" dirty="0">
                <a:latin typeface="Calibri"/>
                <a:ea typeface="Calibri"/>
                <a:cs typeface="Calibri"/>
                <a:sym typeface="Calibri"/>
              </a:rPr>
              <a:t> </a:t>
            </a:r>
            <a:r>
              <a:rPr lang="en-US" i="0" u="none" strike="noStrike" cap="none" dirty="0" err="1">
                <a:latin typeface="Calibri"/>
                <a:ea typeface="Calibri"/>
                <a:cs typeface="Calibri"/>
                <a:sym typeface="Calibri"/>
              </a:rPr>
              <a:t>AllTrails</a:t>
            </a:r>
            <a:endParaRPr i="0" u="none" strike="noStrike" cap="none" dirty="0">
              <a:latin typeface="Calibri"/>
              <a:ea typeface="Calibri"/>
              <a:cs typeface="Calibri"/>
              <a:sym typeface="Calibri"/>
            </a:endParaRPr>
          </a:p>
          <a:p>
            <a:r>
              <a:rPr lang="el-GR" b="1" i="0" u="none" strike="noStrike" cap="none" dirty="0">
                <a:latin typeface="Calibri"/>
                <a:ea typeface="Calibri"/>
                <a:cs typeface="Calibri"/>
                <a:sym typeface="Calibri"/>
              </a:rPr>
              <a:t>Παρακολούθηση γενικής φυσικής κατάστασης και δραστηριότητας: </a:t>
            </a:r>
            <a:r>
              <a:rPr lang="en-US" i="0" u="none" strike="noStrike" cap="none" dirty="0">
                <a:latin typeface="Calibri"/>
                <a:ea typeface="Calibri"/>
                <a:cs typeface="Calibri"/>
                <a:sym typeface="Calibri"/>
              </a:rPr>
              <a:t>MyFitnessPal, </a:t>
            </a:r>
            <a:r>
              <a:rPr lang="en-US" i="0" u="none" strike="noStrike" cap="none" dirty="0" err="1">
                <a:latin typeface="Calibri"/>
                <a:ea typeface="Calibri"/>
                <a:cs typeface="Calibri"/>
                <a:sym typeface="Calibri"/>
              </a:rPr>
              <a:t>FitBit </a:t>
            </a:r>
            <a:r>
              <a:rPr lang="en-US" i="0" u="none" strike="noStrike" cap="none" dirty="0">
                <a:latin typeface="Calibri"/>
                <a:ea typeface="Calibri"/>
                <a:cs typeface="Calibri"/>
                <a:sym typeface="Calibri"/>
              </a:rPr>
              <a:t>Community</a:t>
            </a:r>
            <a:endParaRPr lang="en-US" dirty="0">
              <a:latin typeface="Arial"/>
              <a:ea typeface="Calibri"/>
              <a:cs typeface="Arial"/>
              <a:sym typeface="Arial"/>
            </a:endParaRPr>
          </a:p>
          <a:p>
            <a:r>
              <a:rPr lang="el-GR" b="1" i="0" u="none" strike="noStrike" cap="none" dirty="0" err="1">
                <a:latin typeface="Calibri"/>
                <a:ea typeface="Calibri"/>
                <a:cs typeface="Calibri"/>
                <a:sym typeface="Calibri"/>
              </a:rPr>
              <a:t>Διαλειμματική </a:t>
            </a:r>
            <a:r>
              <a:rPr lang="el-GR" b="1" i="0" u="none" strike="noStrike" cap="none" dirty="0">
                <a:latin typeface="Calibri"/>
                <a:ea typeface="Calibri"/>
                <a:cs typeface="Calibri"/>
                <a:sym typeface="Calibri"/>
              </a:rPr>
              <a:t>προπόνηση υψηλής έντασης (</a:t>
            </a:r>
            <a:r>
              <a:rPr lang="en-GB" b="1" i="0" u="none" strike="noStrike" cap="none" dirty="0">
                <a:latin typeface="Calibri"/>
                <a:ea typeface="Calibri"/>
                <a:cs typeface="Calibri"/>
                <a:sym typeface="Calibri"/>
              </a:rPr>
              <a:t>High-Intensity Interval Training, HIIT): </a:t>
            </a:r>
            <a:r>
              <a:rPr lang="en-GB" dirty="0" err="1">
                <a:latin typeface="Calibri"/>
                <a:ea typeface="Calibri"/>
                <a:cs typeface="Calibri"/>
                <a:sym typeface="Calibri"/>
              </a:rPr>
              <a:t>Freeletic</a:t>
            </a:r>
            <a:r>
              <a:rPr lang="en-GB" dirty="0">
                <a:latin typeface="Calibri"/>
                <a:ea typeface="Calibri"/>
                <a:cs typeface="Calibri"/>
                <a:sym typeface="Calibri"/>
              </a:rPr>
              <a:t>s </a:t>
            </a:r>
          </a:p>
          <a:p>
            <a:r>
              <a:rPr lang="el-GR" b="1" i="0" u="none" strike="noStrike" cap="none" dirty="0">
                <a:latin typeface="Calibri"/>
                <a:ea typeface="Calibri"/>
                <a:cs typeface="Calibri"/>
                <a:sym typeface="Calibri"/>
              </a:rPr>
              <a:t>Γιόγκα και </a:t>
            </a:r>
            <a:r>
              <a:rPr lang="el-GR" b="1" i="0" u="none" strike="noStrike" cap="none" dirty="0" err="1">
                <a:latin typeface="Calibri"/>
                <a:ea typeface="Calibri"/>
                <a:cs typeface="Calibri"/>
                <a:sym typeface="Calibri"/>
              </a:rPr>
              <a:t>ενσυνειδητότητα</a:t>
            </a:r>
            <a:r>
              <a:rPr lang="el-GR" b="1" i="0" u="none" strike="noStrike" cap="none" dirty="0">
                <a:latin typeface="Calibri"/>
                <a:ea typeface="Calibri"/>
                <a:cs typeface="Calibri"/>
                <a:sym typeface="Calibri"/>
              </a:rPr>
              <a:t>: </a:t>
            </a:r>
            <a:r>
              <a:rPr lang="en-GB" i="0" u="none" strike="noStrike" cap="none" dirty="0">
                <a:latin typeface="Calibri"/>
                <a:ea typeface="Calibri"/>
                <a:cs typeface="Calibri"/>
                <a:sym typeface="Calibri"/>
              </a:rPr>
              <a:t>.</a:t>
            </a:r>
          </a:p>
          <a:p>
            <a:r>
              <a:rPr lang="el-GR" b="1" i="0" u="none" strike="noStrike" cap="none" dirty="0">
                <a:latin typeface="Calibri"/>
                <a:ea typeface="Calibri"/>
                <a:cs typeface="Calibri"/>
                <a:sym typeface="Calibri"/>
              </a:rPr>
              <a:t>Σωματικές ασκήσεις και γρήγορες προπονήσεις: </a:t>
            </a:r>
            <a:r>
              <a:rPr lang="en-GB" i="0" u="none" strike="noStrike" cap="none" dirty="0">
                <a:latin typeface="Calibri"/>
                <a:ea typeface="Calibri"/>
                <a:cs typeface="Calibri"/>
                <a:sym typeface="Calibri"/>
              </a:rPr>
              <a:t>NTC Nike</a:t>
            </a:r>
            <a:endParaRPr lang="en-GB" dirty="0"/>
          </a:p>
          <a:p>
            <a:endParaRPr b="0" i="0" u="none" strike="noStrike" cap="none" dirty="0">
              <a:latin typeface="Calibri"/>
              <a:ea typeface="Calibri"/>
              <a:cs typeface="Calibri"/>
              <a:sym typeface="Calibri"/>
            </a:endParaRPr>
          </a:p>
        </p:txBody>
      </p:sp>
    </p:spTree>
    <p:extLst>
      <p:ext uri="{BB962C8B-B14F-4D97-AF65-F5344CB8AC3E}">
        <p14:creationId xmlns:p14="http://schemas.microsoft.com/office/powerpoint/2010/main" val="934731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l-GR" dirty="0">
                <a:sym typeface="Calibri"/>
              </a:rPr>
              <a:t>Σύγκριση και αντιπαραβολή των χαρακτηριστικών και των λειτουργιών διαφορετικών ειδών εφαρμογών</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951817"/>
            <a:ext cx="11512080" cy="4923905"/>
          </a:xfrm>
        </p:spPr>
        <p:txBody>
          <a:bodyPr>
            <a:normAutofit fontScale="92500" lnSpcReduction="20000"/>
          </a:bodyPr>
          <a:lstStyle/>
          <a:p>
            <a:pPr marL="0" marR="0" lvl="0" indent="0" algn="l" rtl="0">
              <a:lnSpc>
                <a:spcPct val="100000"/>
              </a:lnSpc>
              <a:buNone/>
            </a:pPr>
            <a:r>
              <a:rPr lang="el-GR" b="1" i="0" u="none" strike="noStrike" cap="none" dirty="0">
                <a:ea typeface="Calibri"/>
                <a:cs typeface="Calibri"/>
                <a:sym typeface="Calibri"/>
              </a:rPr>
              <a:t>Εφαρμογές ασκήσεων και γυμναστικής </a:t>
            </a:r>
            <a:r>
              <a:rPr lang="en-US" b="0" i="0" u="none" strike="noStrike" cap="none" dirty="0">
                <a:ea typeface="Calibri"/>
                <a:cs typeface="Calibri"/>
                <a:sym typeface="Calibri"/>
              </a:rPr>
              <a:t>vs. </a:t>
            </a:r>
            <a:r>
              <a:rPr lang="el-GR" b="1" i="0" u="none" strike="noStrike" cap="none" dirty="0">
                <a:ea typeface="Calibri"/>
                <a:cs typeface="Calibri"/>
                <a:sym typeface="Calibri"/>
              </a:rPr>
              <a:t>εφαρμογές προσωπικής εκγύμνασης</a:t>
            </a:r>
            <a:r>
              <a:rPr lang="en-GB" b="0" i="0" u="none" strike="noStrike" cap="none" dirty="0">
                <a:ea typeface="Calibri"/>
                <a:cs typeface="Calibri"/>
                <a:sym typeface="Calibri"/>
              </a:rPr>
              <a:t>:</a:t>
            </a:r>
            <a:endParaRPr lang="en-GB" dirty="0"/>
          </a:p>
          <a:p>
            <a:pPr marL="241300" marR="0" lvl="0" indent="-342900" algn="l" rtl="0">
              <a:lnSpc>
                <a:spcPct val="100000"/>
              </a:lnSpc>
              <a:buClr>
                <a:srgbClr val="C00000"/>
              </a:buClr>
              <a:buSzPts val="1600"/>
            </a:pPr>
            <a:r>
              <a:rPr lang="el-GR" sz="2000" b="1" i="0" u="none" strike="noStrike" cap="none" dirty="0">
                <a:ea typeface="Calibri"/>
                <a:cs typeface="Calibri"/>
                <a:sym typeface="Calibri"/>
              </a:rPr>
              <a:t>Εφαρμογές ασκήσεων και γυμναστικής:</a:t>
            </a:r>
            <a:endParaRPr lang="en-GB" sz="2000" dirty="0"/>
          </a:p>
          <a:p>
            <a:pPr marR="0" lvl="1" algn="l" rtl="0">
              <a:lnSpc>
                <a:spcPct val="100000"/>
              </a:lnSpc>
              <a:buClr>
                <a:srgbClr val="C00000"/>
              </a:buClr>
              <a:buSzPts val="1600"/>
              <a:buFont typeface="Courier New" panose="02070309020205020404" pitchFamily="49" charset="0"/>
              <a:buChar char="o"/>
            </a:pPr>
            <a:r>
              <a:rPr lang="el-GR" sz="2000" b="0" i="0" u="none" strike="noStrike" cap="none" dirty="0">
                <a:ea typeface="Calibri"/>
                <a:cs typeface="Calibri"/>
                <a:sym typeface="Calibri"/>
              </a:rPr>
              <a:t>Προσφέρουν μια μεγάλη ποικιλία από προσχεδιασμένα προγράμματα γυμναστικής.</a:t>
            </a:r>
          </a:p>
          <a:p>
            <a:pPr marR="0" lvl="1" algn="l" rtl="0">
              <a:lnSpc>
                <a:spcPct val="100000"/>
              </a:lnSpc>
              <a:buClr>
                <a:srgbClr val="C00000"/>
              </a:buClr>
              <a:buSzPts val="1600"/>
              <a:buFont typeface="Courier New" panose="02070309020205020404" pitchFamily="49" charset="0"/>
              <a:buChar char="o"/>
            </a:pPr>
            <a:r>
              <a:rPr lang="el-GR" sz="2000" b="0" i="0" u="none" strike="noStrike" cap="none" dirty="0">
                <a:ea typeface="Calibri"/>
                <a:cs typeface="Calibri"/>
                <a:sym typeface="Calibri"/>
              </a:rPr>
              <a:t>Μπορεί να μην παρέχουν εξατομικευμένες υποδείξεις.</a:t>
            </a:r>
          </a:p>
          <a:p>
            <a:pPr marR="0" lvl="1" algn="l" rtl="0">
              <a:lnSpc>
                <a:spcPct val="100000"/>
              </a:lnSpc>
              <a:buClr>
                <a:srgbClr val="C00000"/>
              </a:buClr>
              <a:buSzPts val="1600"/>
              <a:buFont typeface="Courier New" panose="02070309020205020404" pitchFamily="49" charset="0"/>
              <a:buChar char="o"/>
            </a:pPr>
            <a:r>
              <a:rPr lang="el-GR" sz="2000" b="0" i="0" u="none" strike="noStrike" cap="none" dirty="0">
                <a:ea typeface="Calibri"/>
                <a:cs typeface="Calibri"/>
                <a:sym typeface="Calibri"/>
              </a:rPr>
              <a:t>Κατάλληλο για άτομα που προτιμούν ευελιξία στην προπόνησή τους.</a:t>
            </a:r>
          </a:p>
          <a:p>
            <a:pPr marR="0" lvl="1" algn="l" rtl="0">
              <a:lnSpc>
                <a:spcPct val="100000"/>
              </a:lnSpc>
              <a:buClr>
                <a:srgbClr val="C00000"/>
              </a:buClr>
              <a:buSzPts val="1600"/>
              <a:buFont typeface="Courier New" panose="02070309020205020404" pitchFamily="49" charset="0"/>
              <a:buChar char="o"/>
            </a:pPr>
            <a:r>
              <a:rPr lang="el-GR" sz="2000" b="0" i="0" u="none" strike="noStrike" cap="none" dirty="0">
                <a:ea typeface="Calibri"/>
                <a:cs typeface="Calibri"/>
                <a:sym typeface="Calibri"/>
              </a:rPr>
              <a:t>Παραδείγματα: </a:t>
            </a:r>
            <a:r>
              <a:rPr lang="en-GB" sz="2000" b="0" i="0" u="none" strike="noStrike" cap="none" dirty="0">
                <a:ea typeface="Calibri"/>
                <a:cs typeface="Calibri"/>
                <a:sym typeface="Calibri"/>
              </a:rPr>
              <a:t>Nike Training Club, Προπόνηση 7 λεπτών.</a:t>
            </a:r>
            <a:endParaRPr lang="en-GB" sz="2000" dirty="0"/>
          </a:p>
          <a:p>
            <a:pPr marL="241300" marR="0" lvl="0" indent="-342900" algn="l" rtl="0">
              <a:lnSpc>
                <a:spcPct val="100000"/>
              </a:lnSpc>
              <a:buClr>
                <a:srgbClr val="C00000"/>
              </a:buClr>
              <a:buSzPts val="1600"/>
            </a:pPr>
            <a:r>
              <a:rPr lang="el-GR" sz="2000" b="1" i="0" u="none" strike="noStrike" cap="none" dirty="0">
                <a:ea typeface="Calibri"/>
                <a:cs typeface="Calibri"/>
                <a:sym typeface="Calibri"/>
              </a:rPr>
              <a:t>Εφαρμογές προσωπικής εκγύμνασης</a:t>
            </a:r>
            <a:r>
              <a:rPr lang="en-GB" sz="2000" b="0" i="0" u="none" strike="noStrike" cap="none" dirty="0">
                <a:ea typeface="Calibri"/>
                <a:cs typeface="Calibri"/>
                <a:sym typeface="Calibri"/>
              </a:rPr>
              <a:t>:</a:t>
            </a:r>
            <a:endParaRPr lang="en-GB" sz="2000" dirty="0"/>
          </a:p>
          <a:p>
            <a:pPr marR="0" lvl="1" algn="l" rtl="0">
              <a:lnSpc>
                <a:spcPct val="100000"/>
              </a:lnSpc>
              <a:buClr>
                <a:srgbClr val="C00000"/>
              </a:buClr>
              <a:buSzPts val="1600"/>
              <a:buFont typeface="Courier New" panose="02070309020205020404" pitchFamily="49" charset="0"/>
              <a:buChar char="o"/>
            </a:pPr>
            <a:r>
              <a:rPr lang="el-GR" sz="2000" b="0" i="0" u="none" strike="noStrike" cap="none" dirty="0">
                <a:ea typeface="Calibri"/>
                <a:cs typeface="Calibri"/>
                <a:sym typeface="Calibri"/>
              </a:rPr>
              <a:t>Προσφέρουν εξατομικευμένα σχέδια προπόνησης με βάση τους στόχους, το επίπεδο φυσικής κατάστασης και την πρόοδο του ατόμου.</a:t>
            </a:r>
          </a:p>
          <a:p>
            <a:pPr marR="0" lvl="1" algn="l" rtl="0">
              <a:lnSpc>
                <a:spcPct val="100000"/>
              </a:lnSpc>
              <a:buClr>
                <a:srgbClr val="C00000"/>
              </a:buClr>
              <a:buSzPts val="1600"/>
              <a:buFont typeface="Courier New" panose="02070309020205020404" pitchFamily="49" charset="0"/>
              <a:buChar char="o"/>
            </a:pPr>
            <a:r>
              <a:rPr lang="el-GR" sz="2000" b="0" i="0" u="none" strike="noStrike" cap="none" dirty="0">
                <a:ea typeface="Calibri"/>
                <a:cs typeface="Calibri"/>
                <a:sym typeface="Calibri"/>
              </a:rPr>
              <a:t>Τροποποιούν τις ασκήσεις καθώς οι χρήστες βελτιώνονται, εξασφαλίζοντας τη διαρκή αναβάθμιση της πρόκλησης.</a:t>
            </a:r>
          </a:p>
          <a:p>
            <a:pPr marR="0" lvl="1" algn="l" rtl="0">
              <a:lnSpc>
                <a:spcPct val="100000"/>
              </a:lnSpc>
              <a:buClr>
                <a:srgbClr val="C00000"/>
              </a:buClr>
              <a:buSzPts val="1600"/>
              <a:buFont typeface="Courier New" panose="02070309020205020404" pitchFamily="49" charset="0"/>
              <a:buChar char="o"/>
            </a:pPr>
            <a:r>
              <a:rPr lang="el-GR" sz="2000" b="0" i="0" u="none" strike="noStrike" cap="none" dirty="0">
                <a:ea typeface="Calibri"/>
                <a:cs typeface="Calibri"/>
                <a:sym typeface="Calibri"/>
              </a:rPr>
              <a:t>Ιδανικές για χρήστες που αναζητούν εξατομικευμένη καθοδήγηση και αξιοπιστία.</a:t>
            </a:r>
          </a:p>
          <a:p>
            <a:pPr marR="0" lvl="1" algn="l" rtl="0">
              <a:lnSpc>
                <a:spcPct val="100000"/>
              </a:lnSpc>
              <a:buClr>
                <a:srgbClr val="C00000"/>
              </a:buClr>
              <a:buSzPts val="1600"/>
              <a:buFont typeface="Courier New" panose="02070309020205020404" pitchFamily="49" charset="0"/>
              <a:buChar char="o"/>
            </a:pPr>
            <a:r>
              <a:rPr lang="el-GR" sz="2000" b="0" i="0" u="none" strike="noStrike" cap="none" dirty="0">
                <a:ea typeface="Calibri"/>
                <a:cs typeface="Calibri"/>
                <a:sym typeface="Calibri"/>
              </a:rPr>
              <a:t>Παραδείγματα: </a:t>
            </a:r>
            <a:r>
              <a:rPr lang="en-GB" sz="2000" b="0" i="0" u="none" strike="noStrike" cap="none" dirty="0" err="1">
                <a:ea typeface="Calibri"/>
                <a:cs typeface="Calibri"/>
                <a:sym typeface="Calibri"/>
              </a:rPr>
              <a:t>Fitbod</a:t>
            </a:r>
            <a:r>
              <a:rPr lang="en-GB" sz="2000" b="0" i="0" u="none" strike="noStrike" cap="none" dirty="0">
                <a:ea typeface="Calibri"/>
                <a:cs typeface="Calibri"/>
                <a:sym typeface="Calibri"/>
              </a:rPr>
              <a:t>, </a:t>
            </a:r>
            <a:r>
              <a:rPr lang="en-GB" sz="2000" b="0" i="0" u="none" strike="noStrike" cap="none" dirty="0" err="1">
                <a:ea typeface="Calibri"/>
                <a:cs typeface="Calibri"/>
                <a:sym typeface="Calibri"/>
              </a:rPr>
              <a:t>Freeletics</a:t>
            </a:r>
            <a:r>
              <a:rPr lang="en-GB" sz="2000" b="0" i="0" u="none" strike="noStrike" cap="none" dirty="0">
                <a:ea typeface="Calibri"/>
                <a:cs typeface="Calibri"/>
                <a:sym typeface="Calibri"/>
              </a:rPr>
              <a:t>.</a:t>
            </a:r>
            <a:endParaRPr lang="en-US" sz="20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093677" y="-3933"/>
            <a:ext cx="4112054"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3.1.2 </a:t>
            </a:r>
            <a:r>
              <a:rPr lang="el-GR" dirty="0">
                <a:solidFill>
                  <a:schemeClr val="bg1"/>
                </a:solidFill>
                <a:effectLst>
                  <a:outerShdw blurRad="38100" dist="38100" dir="2700000" algn="tl">
                    <a:srgbClr val="000000">
                      <a:alpha val="43137"/>
                    </a:srgbClr>
                  </a:outerShdw>
                </a:effectLst>
                <a:latin typeface="+mj-lt"/>
                <a:ea typeface="+mj-ea"/>
                <a:cs typeface="+mj-cs"/>
                <a:sym typeface="Arial"/>
              </a:rPr>
              <a:t>Εφαρμογές υγείας για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763529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3.1.3</a:t>
            </a:r>
            <a:r>
              <a:rPr lang="en-US" altLang="el-GR" dirty="0"/>
              <a:t/>
            </a:r>
            <a:br>
              <a:rPr lang="en-US" altLang="el-GR" dirty="0"/>
            </a:br>
            <a:r>
              <a:rPr lang="el-GR" altLang="el-GR" dirty="0">
                <a:solidFill>
                  <a:srgbClr val="C01E24"/>
                </a:solidFill>
              </a:rPr>
              <a:t>Ενσωμάτωση στην πραγματική ζωή</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558001" y="2663020"/>
            <a:ext cx="6832150" cy="3656935"/>
          </a:xfrm>
        </p:spPr>
        <p:txBody>
          <a:bodyPr>
            <a:noAutofit/>
          </a:bodyPr>
          <a:lstStyle/>
          <a:p>
            <a:pPr lvl="0"/>
            <a:r>
              <a:rPr lang="el-GR" sz="2000" dirty="0"/>
              <a:t>Παροχή ιδεών και παραδειγμάτων για το πώς οι εφαρμογές σωματικής άσκησης μπορούν να ενσωματωθούν απρόσκοπτα στην καθημερινή ζωή.</a:t>
            </a:r>
            <a:endParaRPr lang="en-GB" sz="2000" dirty="0">
              <a:sym typeface="Calibri"/>
            </a:endParaRPr>
          </a:p>
          <a:p>
            <a:pPr lvl="0"/>
            <a:r>
              <a:rPr lang="el-GR" sz="2000" dirty="0">
                <a:sym typeface="Calibri"/>
              </a:rPr>
              <a:t>Γεφύρωση του χάσματος μεταξύ θεωρίας και πράξης, εφοδιάζοντας τους συμμετέχοντες με τις γνώσεις και το κίνητρο ώστε να ενσωματώσουν αποτελεσματικά αυτές τις εφαρμογές στην καθημερινότητά τους.</a:t>
            </a:r>
            <a:endParaRPr lang="en-GB" sz="2000" dirty="0">
              <a:sym typeface="Calibri"/>
            </a:endParaRPr>
          </a:p>
          <a:p>
            <a:pPr lvl="0"/>
            <a:endParaRPr lang="el-GR" sz="2100" dirty="0"/>
          </a:p>
        </p:txBody>
      </p:sp>
      <p:pic>
        <p:nvPicPr>
          <p:cNvPr id="7" name="Picture 2" descr="Ambition abstract concept">
            <a:extLst>
              <a:ext uri="{FF2B5EF4-FFF2-40B4-BE49-F238E27FC236}">
                <a16:creationId xmlns:a16="http://schemas.microsoft.com/office/drawing/2014/main" id="{AA38771E-184B-0B35-8EC6-9157C0441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150" y="1973177"/>
            <a:ext cx="4801849" cy="46238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BBB83FA-F5FC-D165-F32D-77B16CA04A93}"/>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Σχεδιασμένο από </a:t>
            </a:r>
            <a:r>
              <a:rPr lang="en-US" sz="1200" dirty="0">
                <a:hlinkClick r:id="rId4"/>
              </a:rPr>
              <a:t>Freepik</a:t>
            </a:r>
            <a:endParaRPr lang="el-GR" sz="1200" dirty="0"/>
          </a:p>
        </p:txBody>
      </p:sp>
      <p:pic>
        <p:nvPicPr>
          <p:cNvPr id="2" name="Εικόνα 1">
            <a:extLst>
              <a:ext uri="{FF2B5EF4-FFF2-40B4-BE49-F238E27FC236}">
                <a16:creationId xmlns:a16="http://schemas.microsoft.com/office/drawing/2014/main" id="{5A15AF9C-EDD0-5E3D-4284-C2DB80EF66B8}"/>
              </a:ext>
            </a:extLst>
          </p:cNvPr>
          <p:cNvPicPr>
            <a:picLocks noChangeAspect="1"/>
          </p:cNvPicPr>
          <p:nvPr/>
        </p:nvPicPr>
        <p:blipFill>
          <a:blip r:embed="rId5"/>
          <a:stretch>
            <a:fillRect/>
          </a:stretch>
        </p:blipFill>
        <p:spPr>
          <a:xfrm>
            <a:off x="0" y="6266637"/>
            <a:ext cx="2304488" cy="591363"/>
          </a:xfrm>
          <a:prstGeom prst="rect">
            <a:avLst/>
          </a:prstGeom>
        </p:spPr>
      </p:pic>
    </p:spTree>
    <p:extLst>
      <p:ext uri="{BB962C8B-B14F-4D97-AF65-F5344CB8AC3E}">
        <p14:creationId xmlns:p14="http://schemas.microsoft.com/office/powerpoint/2010/main" val="750286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13725DC3-E1D4-4E92-AF5A-F0DED3AA5B9A}"/>
              </a:ext>
            </a:extLst>
          </p:cNvPr>
          <p:cNvSpPr>
            <a:spLocks noGrp="1"/>
          </p:cNvSpPr>
          <p:nvPr>
            <p:ph sz="half" idx="1"/>
          </p:nvPr>
        </p:nvSpPr>
        <p:spPr>
          <a:xfrm>
            <a:off x="697531" y="2829812"/>
            <a:ext cx="10796938" cy="1629000"/>
          </a:xfrm>
        </p:spPr>
        <p:txBody>
          <a:bodyPr>
            <a:normAutofit fontScale="85000" lnSpcReduction="10000"/>
          </a:bodyPr>
          <a:lstStyle/>
          <a:p>
            <a:pPr marL="0" marR="0" lvl="0" indent="0" algn="ctr" rtl="0">
              <a:lnSpc>
                <a:spcPct val="100000"/>
              </a:lnSpc>
              <a:spcBef>
                <a:spcPts val="0"/>
              </a:spcBef>
              <a:spcAft>
                <a:spcPts val="0"/>
              </a:spcAft>
              <a:buNone/>
            </a:pPr>
            <a:r>
              <a:rPr lang="el-GR" sz="2800" b="0" i="1" u="none" strike="noStrike" cap="none" dirty="0">
                <a:latin typeface="Calibri"/>
                <a:ea typeface="Calibri"/>
                <a:cs typeface="Calibri"/>
                <a:sym typeface="Calibri"/>
              </a:rPr>
              <a:t>Οι εφαρμογές παρακολούθησης της σωματικής δραστηριότητας διαδραματίζουν καθοριστικό ρόλο στην παρατήρηση και τη βελτίωση της καθημερινής σωματικής άσκησης. Διαθέτουν μια σειρά από χαρακτηριστικά που δίνουν τη δυνατότητα στους χρήστες να πετύχουν τους στόχους τους όσον αφορά τη φυσική τους κατάσταση.</a:t>
            </a:r>
            <a:endParaRPr lang="en-GB" sz="2800" b="0" i="0" u="none" strike="noStrike" cap="none" dirty="0">
              <a:latin typeface="Calibri"/>
              <a:ea typeface="Calibri"/>
              <a:cs typeface="Calibri"/>
              <a:sym typeface="Calibri"/>
            </a:endParaRPr>
          </a:p>
        </p:txBody>
      </p:sp>
      <p:sp>
        <p:nvSpPr>
          <p:cNvPr id="10" name="Ορθογώνιο 7">
            <a:extLst>
              <a:ext uri="{FF2B5EF4-FFF2-40B4-BE49-F238E27FC236}">
                <a16:creationId xmlns:a16="http://schemas.microsoft.com/office/drawing/2014/main" id="{C0DFA73F-FDC8-497A-8912-CA8C28C95043}"/>
              </a:ext>
            </a:extLst>
          </p:cNvPr>
          <p:cNvSpPr/>
          <p:nvPr/>
        </p:nvSpPr>
        <p:spPr>
          <a:xfrm>
            <a:off x="8625015" y="-3933"/>
            <a:ext cx="358071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rPr>
              <a:t>3.1.3 </a:t>
            </a:r>
            <a:r>
              <a:rPr lang="el-GR" altLang="el-GR" sz="1500" dirty="0">
                <a:solidFill>
                  <a:schemeClr val="bg1"/>
                </a:solidFill>
                <a:effectLst>
                  <a:outerShdw blurRad="38100" dist="38100" dir="2700000" algn="tl">
                    <a:srgbClr val="000000">
                      <a:alpha val="43137"/>
                    </a:srgbClr>
                  </a:outerShdw>
                </a:effectLst>
              </a:rPr>
              <a:t>Ενσωμάτωση στην πραγματική ζωή</a:t>
            </a:r>
            <a:endParaRPr lang="en-US" sz="15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678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l-GR" sz="4800" b="1" dirty="0">
                <a:solidFill>
                  <a:srgbClr val="203864"/>
                </a:solidFill>
                <a:latin typeface="+mn-lt"/>
              </a:rPr>
              <a:t>Εταίροι</a:t>
            </a: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 </a:t>
              </a:r>
              <a:r>
                <a:rPr lang="de-DE" sz="1050" b="0" i="0" dirty="0">
                  <a:solidFill>
                    <a:srgbClr val="203864"/>
                  </a:solidFill>
                  <a:effectLst/>
                  <a:latin typeface="Roboto" panose="02000000000000000000" pitchFamily="2" charset="0"/>
                </a:rPr>
                <a:t>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el-GR" sz="1050" b="0" i="0" dirty="0">
                  <a:solidFill>
                    <a:srgbClr val="414042"/>
                  </a:solidFill>
                  <a:effectLst/>
                  <a:latin typeface="Roboto" panose="02000000000000000000" pitchFamily="2" charset="0"/>
                </a:rPr>
                <a:t>ΓΚΕΛΣΕΝΚΙΡΤΣΕΝ, ΓΕΡΜΑΝΙΑ</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COORDINA ORGANIZACIÓN DE EMPRESAS Y</a:t>
              </a:r>
              <a:br>
                <a:rPr lang="es-ES" sz="1000" b="0" i="0" dirty="0">
                  <a:solidFill>
                    <a:srgbClr val="203864"/>
                  </a:solidFill>
                  <a:effectLst/>
                  <a:latin typeface="Roboto" panose="02000000000000000000" pitchFamily="2" charset="0"/>
                </a:rPr>
              </a:br>
              <a:r>
                <a:rPr lang="es-ES" sz="1000" b="0" i="0" dirty="0">
                  <a:solidFill>
                    <a:srgbClr val="203864"/>
                  </a:solidFill>
                  <a:effectLst/>
                  <a:latin typeface="Roboto" panose="02000000000000000000" pitchFamily="2" charset="0"/>
                </a:rPr>
                <a:t>RECURSOS HUMANOS, S.L.</a:t>
              </a:r>
            </a:p>
            <a:p>
              <a:pPr algn="ctr" fontAlgn="base"/>
              <a:r>
                <a:rPr lang="el-GR" sz="1000" b="0" i="0" dirty="0">
                  <a:solidFill>
                    <a:srgbClr val="414042"/>
                  </a:solidFill>
                  <a:effectLst/>
                  <a:latin typeface="Roboto" panose="02000000000000000000" pitchFamily="2" charset="0"/>
                </a:rPr>
                <a:t>ΒΑΛΕΝΣΙΑ, ΙΣΠΑΝΙΑ</a:t>
              </a:r>
            </a:p>
            <a:p>
              <a:pPr algn="ctr" fontAlgn="base"/>
              <a:r>
                <a:rPr lang="es-ES" sz="1000" b="0" i="0" u="none" strike="noStrike" dirty="0">
                  <a:solidFill>
                    <a:srgbClr val="D71920"/>
                  </a:solidFill>
                  <a:effectLst/>
                  <a:latin typeface="Roboto" panose="02000000000000000000" pitchFamily="2" charset="0"/>
                  <a:hlinkClick r:id="rId6"/>
                </a:rPr>
                <a:t>coordina-oerh.com</a:t>
              </a:r>
              <a:endParaRPr lang="es-ES" sz="1000" b="0" i="0" dirty="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el-GR" sz="1000" b="0" i="0" dirty="0">
                  <a:solidFill>
                    <a:srgbClr val="666666"/>
                  </a:solidFill>
                  <a:effectLst/>
                  <a:latin typeface="Roboto" panose="02000000000000000000" pitchFamily="2" charset="0"/>
                </a:rPr>
                <a:t>ΑΘΗΝΑ, ΕΛΛΑΔΑ</a:t>
              </a:r>
              <a:r>
                <a:rPr lang="nb-NO" sz="1000" b="0" i="0" dirty="0">
                  <a:solidFill>
                    <a:srgbClr val="666666"/>
                  </a:solidFill>
                  <a:effectLst/>
                  <a:latin typeface="Roboto" panose="02000000000000000000" pitchFamily="2" charset="0"/>
                </a:rPr>
                <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l-GR" sz="1000" b="0" i="0" dirty="0">
                  <a:solidFill>
                    <a:srgbClr val="414042"/>
                  </a:solidFill>
                  <a:effectLst/>
                  <a:latin typeface="Roboto" panose="02000000000000000000" pitchFamily="2" charset="0"/>
                </a:rPr>
                <a:t>ΒΑΛΕΝΣΙΑ, ΙΣΠΑΝΙΑ</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689503" y="4570169"/>
              <a:ext cx="2266674" cy="553998"/>
            </a:xfrm>
            <a:prstGeom prst="rect">
              <a:avLst/>
            </a:prstGeom>
            <a:noFill/>
          </p:spPr>
          <p:txBody>
            <a:bodyPr wrap="square">
              <a:spAutoFit/>
            </a:bodyPr>
            <a:lstStyle/>
            <a:p>
              <a:pPr algn="ctr" fontAlgn="base"/>
              <a:r>
                <a:rPr lang="nn-NO" sz="1000" b="0" i="0" dirty="0">
                  <a:solidFill>
                    <a:srgbClr val="203864"/>
                  </a:solidFill>
                  <a:effectLst/>
                  <a:latin typeface="Roboto" panose="02000000000000000000" pitchFamily="2" charset="0"/>
                </a:rPr>
                <a:t>media k </a:t>
              </a:r>
              <a:r>
                <a:rPr lang="nn-NO" sz="1000" b="0" i="0" dirty="0" err="1">
                  <a:solidFill>
                    <a:srgbClr val="203864"/>
                  </a:solidFill>
                  <a:effectLst/>
                  <a:latin typeface="Roboto" panose="02000000000000000000" pitchFamily="2" charset="0"/>
                </a:rPr>
                <a:t>GmbH</a:t>
              </a:r>
              <a:endParaRPr lang="nn-NO" sz="1000" b="0" i="0" dirty="0">
                <a:solidFill>
                  <a:srgbClr val="203864"/>
                </a:solidFill>
                <a:effectLst/>
                <a:latin typeface="Roboto" panose="02000000000000000000" pitchFamily="2" charset="0"/>
              </a:endParaRPr>
            </a:p>
            <a:p>
              <a:pPr algn="ctr" fontAlgn="base"/>
              <a:r>
                <a:rPr lang="el-GR" sz="1000" b="0" i="0" dirty="0" err="1">
                  <a:solidFill>
                    <a:srgbClr val="414042"/>
                  </a:solidFill>
                  <a:effectLst/>
                  <a:latin typeface="Roboto" panose="02000000000000000000" pitchFamily="2" charset="0"/>
                </a:rPr>
                <a:t>Μπαντ Μέργκεντχαϊμ</a:t>
              </a:r>
              <a:r>
                <a:rPr lang="el-GR" sz="1000" b="0" i="0" dirty="0">
                  <a:solidFill>
                    <a:srgbClr val="414042"/>
                  </a:solidFill>
                  <a:effectLst/>
                  <a:latin typeface="Roboto" panose="02000000000000000000" pitchFamily="2" charset="0"/>
                </a:rPr>
                <a:t>, ΓΕΡΜΑΝΙΑ</a:t>
              </a:r>
            </a:p>
            <a:p>
              <a:pPr algn="ctr" fontAlgn="base"/>
              <a:r>
                <a:rPr lang="nn-NO" sz="1000" b="0" i="0" u="none" strike="noStrike" dirty="0">
                  <a:solidFill>
                    <a:srgbClr val="D71920"/>
                  </a:solidFill>
                  <a:effectLst/>
                  <a:latin typeface="Roboto" panose="02000000000000000000" pitchFamily="2" charset="0"/>
                  <a:hlinkClick r:id="rId12"/>
                </a:rPr>
                <a:t>www.media-k.eu</a:t>
              </a:r>
              <a:endParaRPr lang="nn-NO" sz="1000" b="0" i="0" dirty="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dirty="0">
                  <a:solidFill>
                    <a:srgbClr val="203864"/>
                  </a:solidFill>
                  <a:effectLst/>
                  <a:latin typeface="Roboto" panose="02000000000000000000" pitchFamily="2" charset="0"/>
                </a:rPr>
                <a:t>OXFAM ITALIA INTERCULTURA</a:t>
              </a:r>
            </a:p>
            <a:p>
              <a:pPr algn="ctr" fontAlgn="base"/>
              <a:r>
                <a:rPr lang="el-GR" sz="1000" b="0" i="0" dirty="0">
                  <a:solidFill>
                    <a:srgbClr val="414042"/>
                  </a:solidFill>
                  <a:effectLst/>
                  <a:latin typeface="Roboto" panose="02000000000000000000" pitchFamily="2" charset="0"/>
                </a:rPr>
                <a:t>ΑΡΕΤΖΟ, ΙΤΑΛΙΑ</a:t>
              </a:r>
            </a:p>
            <a:p>
              <a:pPr algn="ctr" fontAlgn="base"/>
              <a:r>
                <a:rPr lang="en-US" sz="1000" b="0" i="0" u="none" strike="noStrike" dirty="0">
                  <a:solidFill>
                    <a:srgbClr val="D71920"/>
                  </a:solidFill>
                  <a:effectLst/>
                  <a:latin typeface="Roboto" panose="02000000000000000000" pitchFamily="2" charset="0"/>
                  <a:hlinkClick r:id="rId14"/>
                </a:rPr>
                <a:t>www.oxfamitalia.org/</a:t>
              </a:r>
              <a:endParaRPr lang="en-US" sz="1000" b="0" i="0" dirty="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l-GR" sz="1100" b="0" i="0" dirty="0">
                <a:solidFill>
                  <a:srgbClr val="414042"/>
                </a:solidFill>
                <a:effectLst/>
                <a:latin typeface="Roboto" panose="02000000000000000000" pitchFamily="2" charset="0"/>
              </a:rPr>
              <a:t>ΑΘΗΝΑ, ΕΛΛΑΔΑ</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5"/>
              </a:rPr>
              <a:t>www.connexions.gr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8247804" y="5517225"/>
            <a:ext cx="3189691"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l-GR" sz="1100" b="0" i="0" dirty="0">
                <a:solidFill>
                  <a:srgbClr val="414042"/>
                </a:solidFill>
                <a:effectLst/>
                <a:latin typeface="Roboto" panose="02000000000000000000" pitchFamily="2" charset="0"/>
              </a:rPr>
              <a:t>ΣΤΡΑΣΒΟΥΡΓΟ, ΓΑΛΛΙΑ</a:t>
            </a:r>
          </a:p>
          <a:p>
            <a:pPr algn="ctr" fontAlgn="base"/>
            <a:r>
              <a:rPr lang="es-ES" sz="1100" dirty="0">
                <a:solidFill>
                  <a:srgbClr val="D71920"/>
                </a:solidFill>
                <a:latin typeface="Roboto" panose="02000000000000000000" pitchFamily="2" charset="0"/>
                <a:hlinkClick r:id="rId18"/>
              </a:rPr>
              <a:t>www.amsed.fr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1925564" y="5448621"/>
            <a:ext cx="6266081"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l-GR" sz="1100" b="0" i="0" dirty="0">
                <a:solidFill>
                  <a:srgbClr val="414042"/>
                </a:solidFill>
                <a:effectLst/>
                <a:latin typeface="Roboto" panose="02000000000000000000" pitchFamily="2" charset="0"/>
              </a:rPr>
              <a:t>ΚΥΠΡΟΣ</a:t>
            </a:r>
            <a:endParaRPr lang="es-ES" sz="1100" b="0" i="0" dirty="0">
              <a:solidFill>
                <a:srgbClr val="414042"/>
              </a:solidFill>
              <a:effectLst/>
              <a:latin typeface="Roboto" panose="02000000000000000000" pitchFamily="2" charset="0"/>
            </a:endParaRPr>
          </a:p>
          <a:p>
            <a:pPr algn="ctr" fontAlgn="base"/>
            <a:r>
              <a:rPr lang="es-ES" sz="1100" dirty="0">
                <a:solidFill>
                  <a:srgbClr val="D71920"/>
                </a:solidFill>
                <a:latin typeface="Roboto" panose="02000000000000000000" pitchFamily="2" charset="0"/>
                <a:hlinkClick r:id="rId19"/>
              </a:rPr>
              <a:t>www.resetcy.com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B15278-B3B1-4441-49D1-1E5070FDB05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7150" y="1608940"/>
            <a:ext cx="2543175" cy="1038225"/>
          </a:xfrm>
          <a:prstGeom prst="rect">
            <a:avLst/>
          </a:prstGeom>
        </p:spPr>
      </p:pic>
      <p:pic>
        <p:nvPicPr>
          <p:cNvPr id="27" name="Picture 26">
            <a:extLst>
              <a:ext uri="{FF2B5EF4-FFF2-40B4-BE49-F238E27FC236}">
                <a16:creationId xmlns:a16="http://schemas.microsoft.com/office/drawing/2014/main" id="{C8487AA3-D374-17D8-7600-1C465748AD49}"/>
              </a:ext>
            </a:extLst>
          </p:cNvPr>
          <p:cNvPicPr>
            <a:picLocks noChangeAspect="1"/>
          </p:cNvPicPr>
          <p:nvPr/>
        </p:nvPicPr>
        <p:blipFill>
          <a:blip r:embed="rId22"/>
          <a:stretch>
            <a:fillRect/>
          </a:stretch>
        </p:blipFill>
        <p:spPr>
          <a:xfrm>
            <a:off x="2949707" y="1129701"/>
            <a:ext cx="1971950" cy="223868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B93F2A-1D72-5890-618F-5F512911B31C}"/>
              </a:ext>
            </a:extLst>
          </p:cNvPr>
          <p:cNvSpPr>
            <a:spLocks noGrp="1"/>
          </p:cNvSpPr>
          <p:nvPr>
            <p:ph type="title"/>
          </p:nvPr>
        </p:nvSpPr>
        <p:spPr/>
        <p:txBody>
          <a:bodyPr/>
          <a:lstStyle/>
          <a:p>
            <a:r>
              <a:rPr lang="el-GR" dirty="0"/>
              <a:t>Παρακολούθηση βημάτων, αποστάσεων και θερμίδων</a:t>
            </a:r>
          </a:p>
        </p:txBody>
      </p:sp>
      <p:sp>
        <p:nvSpPr>
          <p:cNvPr id="3" name="Θέση περιεχομένου 2">
            <a:extLst>
              <a:ext uri="{FF2B5EF4-FFF2-40B4-BE49-F238E27FC236}">
                <a16:creationId xmlns:a16="http://schemas.microsoft.com/office/drawing/2014/main" id="{44C70CBD-33E6-8C6C-820E-00CF45883F5B}"/>
              </a:ext>
            </a:extLst>
          </p:cNvPr>
          <p:cNvSpPr>
            <a:spLocks noGrp="1"/>
          </p:cNvSpPr>
          <p:nvPr>
            <p:ph sz="half" idx="1"/>
          </p:nvPr>
        </p:nvSpPr>
        <p:spPr>
          <a:xfrm>
            <a:off x="557998" y="1800000"/>
            <a:ext cx="11176801" cy="4893408"/>
          </a:xfrm>
        </p:spPr>
        <p:txBody>
          <a:bodyPr/>
          <a:lstStyle/>
          <a:p>
            <a:pPr marL="0" indent="0">
              <a:buNone/>
            </a:pPr>
            <a:r>
              <a:rPr lang="el-GR" dirty="0"/>
              <a:t>Πώς οι εφαρμογές παρακολούθησης της σωματικής δραστηριότητας βοηθούν στη βελτίωση της καθημερινής σωματικής άσκησης,</a:t>
            </a:r>
            <a:r>
              <a:rPr lang="en-US" dirty="0"/>
              <a:t/>
            </a:r>
            <a:br>
              <a:rPr lang="en-US" dirty="0"/>
            </a:br>
            <a:endParaRPr lang="en-US" dirty="0"/>
          </a:p>
          <a:p>
            <a:r>
              <a:rPr lang="el-GR" dirty="0"/>
              <a:t>Οι εφαρμογές παρακολούθησης της σωματικής δραστηριότητας χρησιμοποιούν ενσωματωμένους αισθητήρες, όπως μετρητές επιτάχυνσης και </a:t>
            </a:r>
            <a:r>
              <a:rPr lang="en-US" dirty="0"/>
              <a:t>GPS, </a:t>
            </a:r>
            <a:r>
              <a:rPr lang="el-GR" dirty="0"/>
              <a:t>για να καταγράφουν τον αριθμό των βημάτων που κάνει το άτομο.</a:t>
            </a:r>
            <a:endParaRPr lang="en-US" dirty="0"/>
          </a:p>
          <a:p>
            <a:r>
              <a:rPr lang="el-GR" dirty="0"/>
              <a:t>Υπολογίζουν επίσης την απόσταση που διανύεται κατά τη διάρκεια περιπάτων, τρεξίματος ή άλλων δραστηριοτήτων.</a:t>
            </a:r>
            <a:endParaRPr lang="en-US" dirty="0"/>
          </a:p>
          <a:p>
            <a:r>
              <a:rPr lang="el-GR" dirty="0"/>
              <a:t>Η παρακολούθηση θερμίδων υπολογίζει τις θερμίδες που έχουν καεί με βάση το είδος και τη διάρκεια της δραστηριότητας.</a:t>
            </a:r>
            <a:endParaRPr lang="en-US" dirty="0"/>
          </a:p>
          <a:p>
            <a:endParaRPr lang="el-GR" dirty="0"/>
          </a:p>
        </p:txBody>
      </p:sp>
      <p:sp>
        <p:nvSpPr>
          <p:cNvPr id="5" name="Ορθογώνιο 7">
            <a:extLst>
              <a:ext uri="{FF2B5EF4-FFF2-40B4-BE49-F238E27FC236}">
                <a16:creationId xmlns:a16="http://schemas.microsoft.com/office/drawing/2014/main" id="{AEF112D7-DCB2-F8E1-6E76-1DD970D993C3}"/>
              </a:ext>
            </a:extLst>
          </p:cNvPr>
          <p:cNvSpPr/>
          <p:nvPr/>
        </p:nvSpPr>
        <p:spPr>
          <a:xfrm>
            <a:off x="8550875" y="-3933"/>
            <a:ext cx="365485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rPr>
              <a:t>3.1.3 </a:t>
            </a:r>
            <a:r>
              <a:rPr lang="el-GR" altLang="el-GR" sz="1500" dirty="0">
                <a:solidFill>
                  <a:schemeClr val="bg1"/>
                </a:solidFill>
                <a:effectLst>
                  <a:outerShdw blurRad="38100" dist="38100" dir="2700000" algn="tl">
                    <a:srgbClr val="000000">
                      <a:alpha val="43137"/>
                    </a:srgbClr>
                  </a:outerShdw>
                </a:effectLst>
              </a:rPr>
              <a:t>Ενσωμάτωση στην πραγματική ζωή</a:t>
            </a:r>
            <a:endParaRPr lang="en-US" sz="15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88027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80EC8A-A8F4-59FE-5AF3-C907156EAB6A}"/>
              </a:ext>
            </a:extLst>
          </p:cNvPr>
          <p:cNvSpPr>
            <a:spLocks noGrp="1"/>
          </p:cNvSpPr>
          <p:nvPr>
            <p:ph type="title"/>
          </p:nvPr>
        </p:nvSpPr>
        <p:spPr/>
        <p:txBody>
          <a:bodyPr/>
          <a:lstStyle/>
          <a:p>
            <a:r>
              <a:rPr lang="el-GR" dirty="0">
                <a:sym typeface="Calibri"/>
              </a:rPr>
              <a:t>Καθορισμός στόχων και παρακολούθηση της προόδου</a:t>
            </a:r>
            <a:endParaRPr lang="el-GR" dirty="0"/>
          </a:p>
        </p:txBody>
      </p:sp>
      <p:sp>
        <p:nvSpPr>
          <p:cNvPr id="3" name="Θέση περιεχομένου 2">
            <a:extLst>
              <a:ext uri="{FF2B5EF4-FFF2-40B4-BE49-F238E27FC236}">
                <a16:creationId xmlns:a16="http://schemas.microsoft.com/office/drawing/2014/main" id="{811D8657-7298-B0FD-B555-E8E8D3B95CBE}"/>
              </a:ext>
            </a:extLst>
          </p:cNvPr>
          <p:cNvSpPr>
            <a:spLocks noGrp="1"/>
          </p:cNvSpPr>
          <p:nvPr>
            <p:ph idx="1"/>
          </p:nvPr>
        </p:nvSpPr>
        <p:spPr>
          <a:xfrm>
            <a:off x="557998" y="1799999"/>
            <a:ext cx="11059691" cy="4865977"/>
          </a:xfrm>
        </p:spPr>
        <p:txBody>
          <a:bodyPr/>
          <a:lstStyle/>
          <a:p>
            <a:r>
              <a:rPr lang="el-GR" dirty="0"/>
              <a:t>Οι χρήστες μπορούν να ορίσουν εξατομικευμένους στόχους για τη φυσική τους κατάσταση, είτε πρόκειται για καθημερινό αριθμό βημάτων και εβδομαδιαίο στόχο χιλιομέτρων είτε για την καύση θερμίδων.</a:t>
            </a:r>
            <a:endParaRPr lang="en-US" dirty="0"/>
          </a:p>
          <a:p>
            <a:r>
              <a:rPr lang="el-GR" dirty="0"/>
              <a:t>Η εφαρμογή παρακολουθεί την πρόοδο σε πραγματικό χρόνο, βοηθώντας τους χρήστες να διατηρούν το κίνητρό τους καθώς εργάζονται για την επίτευξη των στόχων τους.</a:t>
            </a:r>
            <a:endParaRPr lang="en-US" dirty="0"/>
          </a:p>
          <a:p>
            <a:r>
              <a:rPr lang="el-GR" dirty="0"/>
              <a:t>Η οπτική αναπαράσταση της προόδου, π.χ. μέσω γραφικών παραστάσεων και διαγραμμάτων, παρέχει μια σαφή εικόνα των επιτευγμάτων.</a:t>
            </a:r>
            <a:endParaRPr lang="en-US" dirty="0"/>
          </a:p>
          <a:p>
            <a:endParaRPr lang="el-GR" dirty="0"/>
          </a:p>
        </p:txBody>
      </p:sp>
      <p:sp>
        <p:nvSpPr>
          <p:cNvPr id="4" name="Ορθογώνιο 7">
            <a:extLst>
              <a:ext uri="{FF2B5EF4-FFF2-40B4-BE49-F238E27FC236}">
                <a16:creationId xmlns:a16="http://schemas.microsoft.com/office/drawing/2014/main" id="{6C042DC2-08A5-AEC0-00B6-EDCA37E9F431}"/>
              </a:ext>
            </a:extLst>
          </p:cNvPr>
          <p:cNvSpPr/>
          <p:nvPr/>
        </p:nvSpPr>
        <p:spPr>
          <a:xfrm>
            <a:off x="8773297" y="-3933"/>
            <a:ext cx="3432434"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rPr>
              <a:t>3.1.3 </a:t>
            </a:r>
            <a:r>
              <a:rPr lang="el-GR" altLang="el-GR" sz="1500" dirty="0">
                <a:solidFill>
                  <a:schemeClr val="bg1"/>
                </a:solidFill>
                <a:effectLst>
                  <a:outerShdw blurRad="38100" dist="38100" dir="2700000" algn="tl">
                    <a:srgbClr val="000000">
                      <a:alpha val="43137"/>
                    </a:srgbClr>
                  </a:outerShdw>
                </a:effectLst>
              </a:rPr>
              <a:t>Ενσωμάτωση στην πραγματική ζωή</a:t>
            </a:r>
            <a:endParaRPr lang="en-US" sz="15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2875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16EA88-4E44-2CB8-82AB-707CC327F02C}"/>
              </a:ext>
            </a:extLst>
          </p:cNvPr>
          <p:cNvSpPr>
            <a:spLocks noGrp="1"/>
          </p:cNvSpPr>
          <p:nvPr>
            <p:ph type="title"/>
          </p:nvPr>
        </p:nvSpPr>
        <p:spPr/>
        <p:txBody>
          <a:bodyPr/>
          <a:lstStyle/>
          <a:p>
            <a:r>
              <a:rPr lang="el-GR" dirty="0"/>
              <a:t>Συγχρονισμός με φορητές συσκευές</a:t>
            </a:r>
          </a:p>
        </p:txBody>
      </p:sp>
      <p:sp>
        <p:nvSpPr>
          <p:cNvPr id="3" name="Θέση περιεχομένου 2">
            <a:extLst>
              <a:ext uri="{FF2B5EF4-FFF2-40B4-BE49-F238E27FC236}">
                <a16:creationId xmlns:a16="http://schemas.microsoft.com/office/drawing/2014/main" id="{ABA358BA-8BB2-9969-D3FB-1442A3FDBAB0}"/>
              </a:ext>
            </a:extLst>
          </p:cNvPr>
          <p:cNvSpPr>
            <a:spLocks noGrp="1"/>
          </p:cNvSpPr>
          <p:nvPr>
            <p:ph idx="1"/>
          </p:nvPr>
        </p:nvSpPr>
        <p:spPr>
          <a:xfrm>
            <a:off x="557998" y="1799999"/>
            <a:ext cx="11207282" cy="4865977"/>
          </a:xfrm>
        </p:spPr>
        <p:txBody>
          <a:bodyPr/>
          <a:lstStyle/>
          <a:p>
            <a:r>
              <a:rPr lang="el-GR" dirty="0"/>
              <a:t>Πολλές εφαρμογές παρακολούθησης της σωματικής δραστηριότητας συγχρονίζονται εύκολα με φορητές συσκευές, όπως για παράδειγμα με συσκευές παρακολούθησης της σωματικής άσκησης, έξυπνα ρολόγια και συσκευές μέτρησης των καρδιακών παλμών.</a:t>
            </a:r>
            <a:endParaRPr lang="en-US" dirty="0"/>
          </a:p>
          <a:p>
            <a:r>
              <a:rPr lang="el-GR" dirty="0"/>
              <a:t>Αυτή η ενσωμάτωση διασφαλίζει ότι τα δεδομένα που συλλέγονται από τις φορητές συσκευές (καρδιακοί παλμοί, μοτίβα ύπνου, επίπεδα σωματικής δραστηριότητας), μεταφέρονται αυτόματα στην εφαρμογή.</a:t>
            </a:r>
            <a:endParaRPr lang="en-US" dirty="0"/>
          </a:p>
          <a:p>
            <a:r>
              <a:rPr lang="el-GR" dirty="0"/>
              <a:t>Οι χρήστες μπορούν να έχουν πρόσβαση σε αναλυτικές πληροφορίες και μοτίβα που αφορούν την υγεία και τη φυσική τους κατάσταση, όλα σε ένα μέρος.</a:t>
            </a:r>
            <a:endParaRPr lang="en-US" dirty="0"/>
          </a:p>
          <a:p>
            <a:endParaRPr lang="el-GR" dirty="0"/>
          </a:p>
        </p:txBody>
      </p:sp>
      <p:sp>
        <p:nvSpPr>
          <p:cNvPr id="4" name="Ορθογώνιο 7">
            <a:extLst>
              <a:ext uri="{FF2B5EF4-FFF2-40B4-BE49-F238E27FC236}">
                <a16:creationId xmlns:a16="http://schemas.microsoft.com/office/drawing/2014/main" id="{F0A43EA5-A9B9-7E87-AD49-D93DFF230684}"/>
              </a:ext>
            </a:extLst>
          </p:cNvPr>
          <p:cNvSpPr/>
          <p:nvPr/>
        </p:nvSpPr>
        <p:spPr>
          <a:xfrm>
            <a:off x="8699157" y="-46428"/>
            <a:ext cx="3507833"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rPr>
              <a:t>3.1.3 </a:t>
            </a:r>
            <a:r>
              <a:rPr lang="el-GR" altLang="el-GR" sz="1500" dirty="0">
                <a:solidFill>
                  <a:schemeClr val="bg1"/>
                </a:solidFill>
                <a:effectLst>
                  <a:outerShdw blurRad="38100" dist="38100" dir="2700000" algn="tl">
                    <a:srgbClr val="000000">
                      <a:alpha val="43137"/>
                    </a:srgbClr>
                  </a:outerShdw>
                </a:effectLst>
              </a:rPr>
              <a:t>Ενσωμάτωση στην πραγματική ζωή</a:t>
            </a:r>
            <a:endParaRPr lang="en-US" sz="15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1478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l-GR" sz="4800" dirty="0">
                <a:solidFill>
                  <a:srgbClr val="494CF3"/>
                </a:solidFill>
              </a:rPr>
              <a:t>Δραστηριότητα</a:t>
            </a:r>
            <a:endParaRPr lang="en-US" sz="4800" dirty="0">
              <a:solidFill>
                <a:srgbClr val="494CF3"/>
              </a:solidFill>
            </a:endParaRPr>
          </a:p>
        </p:txBody>
      </p:sp>
      <p:pic>
        <p:nvPicPr>
          <p:cNvPr id="7" name="Picture 6">
            <a:extLst>
              <a:ext uri="{FF2B5EF4-FFF2-40B4-BE49-F238E27FC236}">
                <a16:creationId xmlns:a16="http://schemas.microsoft.com/office/drawing/2014/main" id="{6B40B41B-8823-763B-CD5C-74AD8518B2CA}"/>
              </a:ext>
            </a:extLst>
          </p:cNvPr>
          <p:cNvPicPr>
            <a:picLocks noChangeAspect="1"/>
          </p:cNvPicPr>
          <p:nvPr/>
        </p:nvPicPr>
        <p:blipFill>
          <a:blip r:embed="rId3"/>
          <a:stretch>
            <a:fillRect/>
          </a:stretch>
        </p:blipFill>
        <p:spPr>
          <a:xfrm>
            <a:off x="558001" y="1685096"/>
            <a:ext cx="7762304" cy="3902904"/>
          </a:xfrm>
          <a:prstGeom prst="rect">
            <a:avLst/>
          </a:prstGeom>
        </p:spPr>
      </p:pic>
      <p:sp>
        <p:nvSpPr>
          <p:cNvPr id="2" name="Ορθογώνιο 7">
            <a:extLst>
              <a:ext uri="{FF2B5EF4-FFF2-40B4-BE49-F238E27FC236}">
                <a16:creationId xmlns:a16="http://schemas.microsoft.com/office/drawing/2014/main" id="{20A7D93B-0CBC-127F-7FDD-5096E8629003}"/>
              </a:ext>
            </a:extLst>
          </p:cNvPr>
          <p:cNvSpPr/>
          <p:nvPr/>
        </p:nvSpPr>
        <p:spPr>
          <a:xfrm>
            <a:off x="8649729" y="-3933"/>
            <a:ext cx="3556001"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sz="1500" dirty="0">
                <a:solidFill>
                  <a:schemeClr val="bg1"/>
                </a:solidFill>
                <a:effectLst>
                  <a:outerShdw blurRad="38100" dist="38100" dir="2700000" algn="tl">
                    <a:srgbClr val="000000">
                      <a:alpha val="43137"/>
                    </a:srgbClr>
                  </a:outerShdw>
                </a:effectLst>
              </a:rPr>
              <a:t>3.1.3 </a:t>
            </a:r>
            <a:r>
              <a:rPr lang="el-GR" altLang="el-GR" sz="1500" dirty="0">
                <a:solidFill>
                  <a:schemeClr val="bg1"/>
                </a:solidFill>
                <a:effectLst>
                  <a:outerShdw blurRad="38100" dist="38100" dir="2700000" algn="tl">
                    <a:srgbClr val="000000">
                      <a:alpha val="43137"/>
                    </a:srgbClr>
                  </a:outerShdw>
                </a:effectLst>
              </a:rPr>
              <a:t>Ενσωμάτωση στην πραγματική ζωή</a:t>
            </a:r>
            <a:endParaRPr lang="en-US" sz="1500" dirty="0">
              <a:solidFill>
                <a:schemeClr val="bg1"/>
              </a:solidFill>
              <a:effectLst>
                <a:outerShdw blurRad="38100" dist="38100" dir="2700000" algn="tl">
                  <a:srgbClr val="000000">
                    <a:alpha val="43137"/>
                  </a:srgbClr>
                </a:outerShdw>
              </a:effectLst>
            </a:endParaRPr>
          </a:p>
        </p:txBody>
      </p:sp>
      <p:pic>
        <p:nvPicPr>
          <p:cNvPr id="3"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892D8778-028E-C3A1-8C2F-2C5D9AB51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3608" y="741285"/>
            <a:ext cx="2550555" cy="25505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DD6868-3B99-529B-E7B7-9A7E9581BABB}"/>
              </a:ext>
            </a:extLst>
          </p:cNvPr>
          <p:cNvSpPr txBox="1"/>
          <p:nvPr/>
        </p:nvSpPr>
        <p:spPr>
          <a:xfrm>
            <a:off x="8939605" y="3248106"/>
            <a:ext cx="3234558" cy="276999"/>
          </a:xfrm>
          <a:prstGeom prst="rect">
            <a:avLst/>
          </a:prstGeom>
          <a:noFill/>
        </p:spPr>
        <p:txBody>
          <a:bodyPr wrap="square">
            <a:spAutoFit/>
          </a:bodyPr>
          <a:lstStyle/>
          <a:p>
            <a:pPr algn="r"/>
            <a:r>
              <a:rPr lang="el-GR" sz="1200" dirty="0">
                <a:hlinkClick r:id="rId5"/>
              </a:rPr>
              <a:t>Εικόνα από </a:t>
            </a:r>
            <a:r>
              <a:rPr lang="en-GB" sz="1200" dirty="0">
                <a:hlinkClick r:id="rId5"/>
              </a:rPr>
              <a:t>vectorjuice </a:t>
            </a:r>
            <a:r>
              <a:rPr lang="el-GR" sz="1200" dirty="0">
                <a:hlinkClick r:id="rId5"/>
              </a:rPr>
              <a:t>στο </a:t>
            </a:r>
            <a:r>
              <a:rPr lang="en-GB" sz="1200" dirty="0">
                <a:hlinkClick r:id="rId5"/>
              </a:rPr>
              <a:t>Freepik</a:t>
            </a:r>
            <a:endParaRPr lang="el-GR" sz="1200" dirty="0"/>
          </a:p>
        </p:txBody>
      </p:sp>
      <p:sp>
        <p:nvSpPr>
          <p:cNvPr id="8" name="TextBox 7">
            <a:extLst>
              <a:ext uri="{FF2B5EF4-FFF2-40B4-BE49-F238E27FC236}">
                <a16:creationId xmlns:a16="http://schemas.microsoft.com/office/drawing/2014/main" id="{AEBEB4A7-D275-06AA-CB4B-EF6FCD532CC4}"/>
              </a:ext>
            </a:extLst>
          </p:cNvPr>
          <p:cNvSpPr txBox="1"/>
          <p:nvPr/>
        </p:nvSpPr>
        <p:spPr>
          <a:xfrm>
            <a:off x="477520" y="5642114"/>
            <a:ext cx="7842785" cy="584775"/>
          </a:xfrm>
          <a:prstGeom prst="rect">
            <a:avLst/>
          </a:prstGeom>
          <a:noFill/>
        </p:spPr>
        <p:txBody>
          <a:bodyPr wrap="square">
            <a:spAutoFit/>
          </a:bodyPr>
          <a:lstStyle/>
          <a:p>
            <a:r>
              <a:rPr lang="en-US" sz="1600" dirty="0"/>
              <a:t>https://www.youtube.com/watch?v=jjRDQFQNIzo&amp;embeds_referring_euri=https%3A%2F%2Fhubblecontent.osi.office.net%2F&amp;source_ve_path=MjM4NTE&amp;feature=emb_title</a:t>
            </a:r>
            <a:endParaRPr lang="el-GR" sz="1600" dirty="0"/>
          </a:p>
        </p:txBody>
      </p:sp>
      <p:sp>
        <p:nvSpPr>
          <p:cNvPr id="9" name="TextBox 8">
            <a:extLst>
              <a:ext uri="{FF2B5EF4-FFF2-40B4-BE49-F238E27FC236}">
                <a16:creationId xmlns:a16="http://schemas.microsoft.com/office/drawing/2014/main" id="{4BB79222-D579-1044-D3A5-0846910DC69C}"/>
              </a:ext>
            </a:extLst>
          </p:cNvPr>
          <p:cNvSpPr txBox="1"/>
          <p:nvPr/>
        </p:nvSpPr>
        <p:spPr>
          <a:xfrm>
            <a:off x="7213600" y="6406302"/>
            <a:ext cx="4988560" cy="461665"/>
          </a:xfrm>
          <a:prstGeom prst="rect">
            <a:avLst/>
          </a:prstGeom>
          <a:noFill/>
        </p:spPr>
        <p:txBody>
          <a:bodyPr wrap="square">
            <a:spAutoFit/>
          </a:bodyPr>
          <a:lstStyle/>
          <a:p>
            <a:pPr algn="l"/>
            <a:r>
              <a:rPr lang="el-GR" sz="1200" i="1" dirty="0" smtClean="0">
                <a:solidFill>
                  <a:srgbClr val="222222"/>
                </a:solidFill>
                <a:highlight>
                  <a:srgbClr val="FFFFFF"/>
                </a:highlight>
                <a:latin typeface="Calibri" panose="020F0502020204030204" pitchFamily="34" charset="0"/>
              </a:rPr>
              <a:t>Πατώντας </a:t>
            </a:r>
            <a:r>
              <a:rPr lang="el-GR" sz="1200" i="1" dirty="0">
                <a:solidFill>
                  <a:srgbClr val="222222"/>
                </a:solidFill>
                <a:highlight>
                  <a:srgbClr val="FFFFFF"/>
                </a:highlight>
                <a:latin typeface="Calibri" panose="020F0502020204030204" pitchFamily="34" charset="0"/>
              </a:rPr>
              <a:t>τον σύνδεσμο αποδέχεστε τους όρους </a:t>
            </a:r>
            <a:r>
              <a:rPr lang="el-GR" sz="1200" i="1" dirty="0" err="1">
                <a:solidFill>
                  <a:srgbClr val="222222"/>
                </a:solidFill>
                <a:highlight>
                  <a:srgbClr val="FFFFFF"/>
                </a:highlight>
                <a:latin typeface="Calibri" panose="020F0502020204030204" pitchFamily="34" charset="0"/>
              </a:rPr>
              <a:t>ιδιωτικότητας</a:t>
            </a:r>
            <a:r>
              <a:rPr lang="el-GR" sz="1200" i="1" dirty="0">
                <a:solidFill>
                  <a:srgbClr val="222222"/>
                </a:solidFill>
                <a:highlight>
                  <a:srgbClr val="FFFFFF"/>
                </a:highlight>
                <a:latin typeface="Calibri" panose="020F0502020204030204" pitchFamily="34" charset="0"/>
              </a:rPr>
              <a:t> του </a:t>
            </a:r>
            <a:r>
              <a:rPr lang="en-US" sz="1200" b="0" i="1" dirty="0">
                <a:solidFill>
                  <a:srgbClr val="222222"/>
                </a:solidFill>
                <a:effectLst/>
                <a:highlight>
                  <a:srgbClr val="FFFFFF"/>
                </a:highlight>
                <a:latin typeface="Calibri" panose="020F0502020204030204" pitchFamily="34" charset="0"/>
              </a:rPr>
              <a:t>YouTube.</a:t>
            </a:r>
            <a:endParaRPr lang="en-US" sz="1050" b="1" i="0" dirty="0">
              <a:solidFill>
                <a:srgbClr val="222222"/>
              </a:solidFill>
              <a:effectLst/>
              <a:highlight>
                <a:srgbClr val="FFFFFF"/>
              </a:highlight>
              <a:latin typeface="Times New Roman" panose="02020603050405020304" pitchFamily="18" charset="0"/>
            </a:endParaRPr>
          </a:p>
          <a:p>
            <a:pPr algn="l"/>
            <a:r>
              <a:rPr lang="el-GR" sz="1200" b="0" i="1" u="sng" dirty="0">
                <a:solidFill>
                  <a:srgbClr val="1155CC"/>
                </a:solidFill>
                <a:effectLst/>
                <a:highlight>
                  <a:srgbClr val="FFFFFF"/>
                </a:highlight>
                <a:latin typeface="Calibri" panose="020F0502020204030204" pitchFamily="34" charset="0"/>
              </a:rPr>
              <a:t>Μάθετε περισσότερα</a:t>
            </a:r>
            <a:endParaRPr lang="en-US" sz="1050" b="1" i="0" u="sng" dirty="0">
              <a:solidFill>
                <a:srgbClr val="222222"/>
              </a:solidFill>
              <a:effectLst/>
              <a:highlight>
                <a:srgbClr val="FFFFFF"/>
              </a:highlight>
              <a:latin typeface="Times New Roman" panose="02020603050405020304" pitchFamily="18" charset="0"/>
            </a:endParaRPr>
          </a:p>
        </p:txBody>
      </p:sp>
    </p:spTree>
    <p:extLst>
      <p:ext uri="{BB962C8B-B14F-4D97-AF65-F5344CB8AC3E}">
        <p14:creationId xmlns:p14="http://schemas.microsoft.com/office/powerpoint/2010/main" val="3206083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Ambition abstract concept">
            <a:extLst>
              <a:ext uri="{FF2B5EF4-FFF2-40B4-BE49-F238E27FC236}">
                <a16:creationId xmlns:a16="http://schemas.microsoft.com/office/drawing/2014/main" id="{624F7756-4CEB-81A2-51EC-2802A2FAD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334529"/>
            <a:ext cx="5517062" cy="52625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3307EDB-EF85-C92E-749D-6EFDE154720E}"/>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Σχεδιασμένο από </a:t>
            </a:r>
            <a:r>
              <a:rPr lang="en-US" sz="1200" dirty="0">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a:xfrm>
            <a:off x="557999" y="1079999"/>
            <a:ext cx="11542175" cy="893179"/>
          </a:xfrm>
        </p:spPr>
        <p:txBody>
          <a:bodyPr>
            <a:normAutofit fontScale="90000"/>
          </a:bodyPr>
          <a:lstStyle/>
          <a:p>
            <a:pPr lvl="0"/>
            <a:r>
              <a:rPr lang="en-US" altLang="el-GR" sz="2000" dirty="0">
                <a:solidFill>
                  <a:srgbClr val="C01E24"/>
                </a:solidFill>
              </a:rPr>
              <a:t>3.1.4</a:t>
            </a:r>
            <a:r>
              <a:rPr lang="en-US" altLang="el-GR" dirty="0"/>
              <a:t/>
            </a:r>
            <a:br>
              <a:rPr lang="en-US" altLang="el-GR" dirty="0"/>
            </a:br>
            <a:r>
              <a:rPr lang="el-GR" altLang="el-GR" sz="4000" dirty="0">
                <a:solidFill>
                  <a:srgbClr val="C01E24"/>
                </a:solidFill>
              </a:rPr>
              <a:t>Εξερεύνηση εφαρμογών υγείας για σωματική άσκηση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el-GR" sz="2000" dirty="0">
                <a:sym typeface="Calibri"/>
              </a:rPr>
              <a:t>Γνώση και αξιοποίηση, με τον καλύτερο δυνατό τρόπο, των εφαρμογών υγείας και φυσικής κατάστασης.</a:t>
            </a:r>
            <a:endParaRPr lang="en-GB" sz="2000" dirty="0">
              <a:sym typeface="Calibri"/>
            </a:endParaRPr>
          </a:p>
          <a:p>
            <a:pPr lvl="0"/>
            <a:r>
              <a:rPr lang="el-GR" sz="2000" dirty="0">
                <a:sym typeface="Calibri"/>
              </a:rPr>
              <a:t>Βελτίωση των επιπέδων σωματικής άσκησης και της συνολικής υγείας των συμμετεχόντων.</a:t>
            </a:r>
            <a:endParaRPr lang="en-GB" sz="2000" dirty="0">
              <a:sym typeface="Calibri"/>
            </a:endParaRPr>
          </a:p>
        </p:txBody>
      </p:sp>
    </p:spTree>
    <p:extLst>
      <p:ext uri="{BB962C8B-B14F-4D97-AF65-F5344CB8AC3E}">
        <p14:creationId xmlns:p14="http://schemas.microsoft.com/office/powerpoint/2010/main" val="3581706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l-GR" sz="2800" dirty="0"/>
              <a:t>Εφαρμογές για σωματική άσκηση</a:t>
            </a:r>
            <a:endParaRPr lang="en-US" sz="28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7055709" y="-3932"/>
            <a:ext cx="5147390" cy="413366"/>
          </a:xfrm>
          <a:prstGeom prst="rect">
            <a:avLst/>
          </a:prstGeom>
          <a:solidFill>
            <a:srgbClr val="DDE0E5"/>
          </a:solidFill>
        </p:spPr>
        <p:txBody>
          <a:bodyPr vert="horz" lIns="91440" tIns="45720" rIns="91440" bIns="45720" rtlCol="0" anchor="ctr">
            <a:noAutofit/>
          </a:bodyPr>
          <a:lstStyle/>
          <a:p>
            <a:pPr>
              <a:lnSpc>
                <a:spcPct val="90000"/>
              </a:lnSpc>
              <a:spcBef>
                <a:spcPct val="0"/>
              </a:spcBef>
            </a:pPr>
            <a:r>
              <a:rPr lang="en-US" altLang="el-GR" sz="1600" dirty="0">
                <a:solidFill>
                  <a:schemeClr val="bg1"/>
                </a:solidFill>
                <a:effectLst>
                  <a:outerShdw blurRad="38100" dist="38100" dir="2700000" algn="tl">
                    <a:srgbClr val="000000">
                      <a:alpha val="43137"/>
                    </a:srgbClr>
                  </a:outerShdw>
                </a:effectLst>
              </a:rPr>
              <a:t>3.1.4 </a:t>
            </a:r>
            <a:r>
              <a:rPr lang="el-GR" altLang="el-GR" sz="1600" dirty="0">
                <a:solidFill>
                  <a:schemeClr val="bg1"/>
                </a:solidFill>
                <a:effectLst>
                  <a:outerShdw blurRad="38100" dist="38100" dir="2700000" algn="tl">
                    <a:srgbClr val="000000">
                      <a:alpha val="43137"/>
                    </a:srgbClr>
                  </a:outerShdw>
                </a:effectLst>
              </a:rPr>
              <a:t>Εξερεύνηση εφαρμογών υγείας για σωματική άσκηση</a:t>
            </a:r>
            <a:endParaRPr lang="en-US" sz="1600" dirty="0">
              <a:solidFill>
                <a:schemeClr val="bg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07D4BC24-1C9D-E2D8-ED6B-B66F39B6FDCC}"/>
              </a:ext>
            </a:extLst>
          </p:cNvPr>
          <p:cNvPicPr>
            <a:picLocks noChangeAspect="1"/>
          </p:cNvPicPr>
          <p:nvPr/>
        </p:nvPicPr>
        <p:blipFill rotWithShape="1">
          <a:blip r:embed="rId3"/>
          <a:srcRect t="2789" b="-1"/>
          <a:stretch/>
        </p:blipFill>
        <p:spPr>
          <a:xfrm>
            <a:off x="5997262" y="731609"/>
            <a:ext cx="3359145" cy="59650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22655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ECF577-E082-0493-4E71-799E22D6BEA4}"/>
              </a:ext>
            </a:extLst>
          </p:cNvPr>
          <p:cNvSpPr>
            <a:spLocks noGrp="1"/>
          </p:cNvSpPr>
          <p:nvPr>
            <p:ph type="title"/>
          </p:nvPr>
        </p:nvSpPr>
        <p:spPr/>
        <p:txBody>
          <a:bodyPr/>
          <a:lstStyle/>
          <a:p>
            <a:r>
              <a:rPr lang="el-GR" sz="2800" dirty="0"/>
              <a:t>Εφαρμογές για σωματική άσκηση</a:t>
            </a:r>
            <a:endParaRPr lang="LID4096" dirty="0"/>
          </a:p>
        </p:txBody>
      </p:sp>
      <p:pic>
        <p:nvPicPr>
          <p:cNvPr id="10" name="Google Shape;556;p56" descr="Top Health &amp; Fitness Apps Worldwide for Q2 2019 by Downloads">
            <a:extLst>
              <a:ext uri="{FF2B5EF4-FFF2-40B4-BE49-F238E27FC236}">
                <a16:creationId xmlns:a16="http://schemas.microsoft.com/office/drawing/2014/main" id="{9B85E0A3-D648-617F-78EB-F1D8349B83A9}"/>
              </a:ext>
            </a:extLst>
          </p:cNvPr>
          <p:cNvPicPr preferRelativeResize="0"/>
          <p:nvPr/>
        </p:nvPicPr>
        <p:blipFill rotWithShape="1">
          <a:blip r:embed="rId3">
            <a:alphaModFix/>
          </a:blip>
          <a:srcRect t="8218" b="10840"/>
          <a:stretch/>
        </p:blipFill>
        <p:spPr>
          <a:xfrm>
            <a:off x="1358162" y="1936376"/>
            <a:ext cx="9103650" cy="4543110"/>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3D0647DE-99B2-3C74-A48B-D8A5E8130386}"/>
              </a:ext>
            </a:extLst>
          </p:cNvPr>
          <p:cNvSpPr txBox="1"/>
          <p:nvPr/>
        </p:nvSpPr>
        <p:spPr>
          <a:xfrm>
            <a:off x="5817784" y="6202487"/>
            <a:ext cx="6134668" cy="276999"/>
          </a:xfrm>
          <a:prstGeom prst="rect">
            <a:avLst/>
          </a:prstGeom>
          <a:noFill/>
        </p:spPr>
        <p:txBody>
          <a:bodyPr wrap="square">
            <a:spAutoFit/>
          </a:bodyPr>
          <a:lstStyle/>
          <a:p>
            <a:pPr algn="r"/>
            <a:r>
              <a:rPr lang="en-US" sz="1200" dirty="0">
                <a:hlinkClick r:id="rId4"/>
              </a:rPr>
              <a:t>Πηγή</a:t>
            </a:r>
            <a:endParaRPr lang="en-US" sz="1200" dirty="0"/>
          </a:p>
        </p:txBody>
      </p:sp>
      <p:sp>
        <p:nvSpPr>
          <p:cNvPr id="2" name="Ορθογώνιο 7">
            <a:extLst>
              <a:ext uri="{FF2B5EF4-FFF2-40B4-BE49-F238E27FC236}">
                <a16:creationId xmlns:a16="http://schemas.microsoft.com/office/drawing/2014/main" id="{1613E8D9-E05F-FBC4-17FE-6E740818100D}"/>
              </a:ext>
            </a:extLst>
          </p:cNvPr>
          <p:cNvSpPr/>
          <p:nvPr/>
        </p:nvSpPr>
        <p:spPr>
          <a:xfrm>
            <a:off x="7043352" y="-3932"/>
            <a:ext cx="5147390" cy="413366"/>
          </a:xfrm>
          <a:prstGeom prst="rect">
            <a:avLst/>
          </a:prstGeom>
          <a:solidFill>
            <a:srgbClr val="DDE0E5"/>
          </a:solidFill>
        </p:spPr>
        <p:txBody>
          <a:bodyPr vert="horz" lIns="91440" tIns="45720" rIns="91440" bIns="45720" rtlCol="0" anchor="ctr">
            <a:noAutofit/>
          </a:bodyPr>
          <a:lstStyle/>
          <a:p>
            <a:pPr>
              <a:lnSpc>
                <a:spcPct val="90000"/>
              </a:lnSpc>
              <a:spcBef>
                <a:spcPct val="0"/>
              </a:spcBef>
            </a:pPr>
            <a:r>
              <a:rPr lang="en-US" altLang="el-GR" sz="1600" dirty="0">
                <a:solidFill>
                  <a:schemeClr val="bg1"/>
                </a:solidFill>
                <a:effectLst>
                  <a:outerShdw blurRad="38100" dist="38100" dir="2700000" algn="tl">
                    <a:srgbClr val="000000">
                      <a:alpha val="43137"/>
                    </a:srgbClr>
                  </a:outerShdw>
                </a:effectLst>
              </a:rPr>
              <a:t>3.1.4 </a:t>
            </a:r>
            <a:r>
              <a:rPr lang="el-GR" altLang="el-GR" sz="1600" dirty="0">
                <a:solidFill>
                  <a:schemeClr val="bg1"/>
                </a:solidFill>
                <a:effectLst>
                  <a:outerShdw blurRad="38100" dist="38100" dir="2700000" algn="tl">
                    <a:srgbClr val="000000">
                      <a:alpha val="43137"/>
                    </a:srgbClr>
                  </a:outerShdw>
                </a:effectLst>
              </a:rPr>
              <a:t>Εξερεύνηση εφαρμογών υγείας για σωματική άσκηση</a:t>
            </a:r>
            <a:endParaRPr lang="en-US" sz="1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23653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3.1.5</a:t>
            </a:r>
            <a:r>
              <a:rPr lang="en-US" altLang="el-GR" dirty="0"/>
              <a:t/>
            </a:r>
            <a:br>
              <a:rPr lang="en-US" altLang="el-GR" dirty="0"/>
            </a:br>
            <a:r>
              <a:rPr lang="el-GR" altLang="el-GR" dirty="0">
                <a:solidFill>
                  <a:srgbClr val="C01E24"/>
                </a:solidFill>
              </a:rPr>
              <a:t>Καθορισμός στόχων</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2998298"/>
          </a:xfrm>
        </p:spPr>
        <p:txBody>
          <a:bodyPr>
            <a:normAutofit/>
          </a:bodyPr>
          <a:lstStyle/>
          <a:p>
            <a:pPr lvl="0"/>
            <a:r>
              <a:rPr lang="el-GR" sz="2000" dirty="0"/>
              <a:t>Συνειδητοποίηση της σημασίας του καθορισμού στόχων.</a:t>
            </a:r>
            <a:endParaRPr lang="en-US" sz="2000" dirty="0"/>
          </a:p>
          <a:p>
            <a:pPr lvl="0"/>
            <a:r>
              <a:rPr lang="el-GR" sz="2000" dirty="0"/>
              <a:t>Εξοικείωση με την τεχνική καθορισμού στόχων </a:t>
            </a:r>
            <a:r>
              <a:rPr lang="en-US" sz="2000" dirty="0"/>
              <a:t>SMART. </a:t>
            </a:r>
            <a:endParaRPr lang="el-GR" sz="2000" dirty="0"/>
          </a:p>
        </p:txBody>
      </p:sp>
      <p:pic>
        <p:nvPicPr>
          <p:cNvPr id="7" name="Picture 2" descr="Ambition abstract concept">
            <a:extLst>
              <a:ext uri="{FF2B5EF4-FFF2-40B4-BE49-F238E27FC236}">
                <a16:creationId xmlns:a16="http://schemas.microsoft.com/office/drawing/2014/main" id="{DAF399F5-2691-380F-E7ED-42440CEC1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A53DC0-F437-8395-5D1C-A67B6719B171}"/>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Σχεδιασμένο από </a:t>
            </a:r>
            <a:r>
              <a:rPr lang="en-US" sz="1200" dirty="0">
                <a:hlinkClick r:id="rId4"/>
              </a:rPr>
              <a:t>Freepik</a:t>
            </a:r>
            <a:endParaRPr lang="el-GR" sz="1200" dirty="0"/>
          </a:p>
        </p:txBody>
      </p:sp>
      <p:pic>
        <p:nvPicPr>
          <p:cNvPr id="2" name="Εικόνα 1">
            <a:extLst>
              <a:ext uri="{FF2B5EF4-FFF2-40B4-BE49-F238E27FC236}">
                <a16:creationId xmlns:a16="http://schemas.microsoft.com/office/drawing/2014/main" id="{FF6CBF71-4690-49A8-64C3-977F743E7C24}"/>
              </a:ext>
            </a:extLst>
          </p:cNvPr>
          <p:cNvPicPr>
            <a:picLocks noChangeAspect="1"/>
          </p:cNvPicPr>
          <p:nvPr/>
        </p:nvPicPr>
        <p:blipFill>
          <a:blip r:embed="rId5"/>
          <a:stretch>
            <a:fillRect/>
          </a:stretch>
        </p:blipFill>
        <p:spPr>
          <a:xfrm>
            <a:off x="-22861" y="6301379"/>
            <a:ext cx="2304488" cy="591363"/>
          </a:xfrm>
          <a:prstGeom prst="rect">
            <a:avLst/>
          </a:prstGeom>
        </p:spPr>
      </p:pic>
    </p:spTree>
    <p:extLst>
      <p:ext uri="{BB962C8B-B14F-4D97-AF65-F5344CB8AC3E}">
        <p14:creationId xmlns:p14="http://schemas.microsoft.com/office/powerpoint/2010/main" val="29827995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l-GR" sz="2800" dirty="0"/>
              <a:t>Καθορισμός στόχων: Γιατί χρειάζεται,</a:t>
            </a:r>
            <a:endParaRPr lang="en-US" sz="2800"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67564" y="2047753"/>
            <a:ext cx="11059693" cy="3941326"/>
          </a:xfrm>
        </p:spPr>
        <p:txBody>
          <a:bodyPr>
            <a:normAutofit fontScale="92500" lnSpcReduction="10000"/>
          </a:bodyPr>
          <a:lstStyle/>
          <a:p>
            <a:r>
              <a:rPr lang="el-GR" sz="2400" dirty="0"/>
              <a:t>Ο καθορισμός στόχων αποτελεί βασική μέθοδο για όσους επιθυμούν να πραγματοποιήσουν αλλαγές στη συμπεριφορά τους, όπως για παράδειγμα να αλλάξουν τις διατροφικές τους συνήθειες.</a:t>
            </a:r>
            <a:endParaRPr lang="en-US" sz="2400" dirty="0"/>
          </a:p>
          <a:p>
            <a:r>
              <a:rPr lang="el-GR" sz="2400" dirty="0"/>
              <a:t>Όταν οραματιζόμαστε τι πρέπει να κάνουμε για να πετύχουμε τους στόχους μας, τότε είναι πιο πιθανό να πετύχουμε </a:t>
            </a:r>
            <a:r>
              <a:rPr lang="el-GR" sz="2400" b="1" dirty="0"/>
              <a:t>πραγματικά αυτούς τους στόχους</a:t>
            </a:r>
            <a:r>
              <a:rPr lang="en-US" sz="2400" dirty="0"/>
              <a:t>. </a:t>
            </a:r>
          </a:p>
          <a:p>
            <a:r>
              <a:rPr lang="el-GR" sz="2400" dirty="0"/>
              <a:t>Οι στόχοι είναι μια μορφή κινήτρου- παρέχουν κατεύθυνση και ένα αίσθημα προσωπικής ικανοποίησης, ενώ βοηθούν επίσης στην παρακολούθηση της προόδου</a:t>
            </a:r>
            <a:r>
              <a:rPr lang="en-US" sz="2400" dirty="0"/>
              <a:t>. </a:t>
            </a:r>
          </a:p>
          <a:p>
            <a:endParaRPr lang="en-US" sz="2400" dirty="0"/>
          </a:p>
          <a:p>
            <a:pPr lvl="1">
              <a:buFont typeface="Wingdings" panose="05000000000000000000" pitchFamily="2" charset="2"/>
              <a:buChar char="Ø"/>
            </a:pPr>
            <a:r>
              <a:rPr lang="el-GR" sz="2400" dirty="0"/>
              <a:t>Το </a:t>
            </a:r>
            <a:r>
              <a:rPr lang="el-GR" sz="2400" b="1" dirty="0"/>
              <a:t>ακρωνύμιο </a:t>
            </a:r>
            <a:r>
              <a:rPr lang="en-US" sz="2400" b="1" dirty="0"/>
              <a:t>SMART </a:t>
            </a:r>
            <a:r>
              <a:rPr lang="el-GR" sz="2400" dirty="0"/>
              <a:t>μπορεί να χρησιμοποιηθεί ως οδηγός κατά τη διαδικασία καθορισμού στόχων.</a:t>
            </a:r>
            <a:endParaRPr lang="en-US" dirty="0"/>
          </a:p>
          <a:p>
            <a:endParaRPr lang="en-US" sz="2400" dirty="0"/>
          </a:p>
          <a:p>
            <a:endParaRPr lang="en-US" sz="2400"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9588843" y="-3933"/>
            <a:ext cx="261425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a:t>
            </a:r>
            <a:r>
              <a:rPr lang="el-GR" altLang="el-GR" dirty="0">
                <a:solidFill>
                  <a:schemeClr val="bg1"/>
                </a:solidFill>
                <a:effectLst>
                  <a:outerShdw blurRad="38100" dist="38100" dir="2700000" algn="tl">
                    <a:srgbClr val="000000">
                      <a:alpha val="43137"/>
                    </a:srgbClr>
                  </a:outerShdw>
                </a:effectLst>
              </a:rPr>
              <a:t>Καθορισμός </a:t>
            </a:r>
            <a:r>
              <a:rPr lang="en-US" altLang="el-GR" dirty="0">
                <a:solidFill>
                  <a:schemeClr val="bg1"/>
                </a:solidFill>
                <a:effectLst>
                  <a:outerShdw blurRad="38100" dist="38100" dir="2700000" algn="tl">
                    <a:srgbClr val="000000">
                      <a:alpha val="43137"/>
                    </a:srgbClr>
                  </a:outerShdw>
                </a:effectLst>
              </a:rPr>
              <a:t>στόχων </a:t>
            </a:r>
            <a:endParaRPr lang="en-US" dirty="0">
              <a:solidFill>
                <a:schemeClr val="bg1"/>
              </a:solidFill>
              <a:effectLst>
                <a:outerShdw blurRad="38100" dist="38100" dir="2700000" algn="tl">
                  <a:srgbClr val="000000">
                    <a:alpha val="43137"/>
                  </a:srgbClr>
                </a:outerShdw>
              </a:effectLst>
            </a:endParaRPr>
          </a:p>
        </p:txBody>
      </p:sp>
      <p:sp>
        <p:nvSpPr>
          <p:cNvPr id="4" name="Ορθογώνιο 3"/>
          <p:cNvSpPr/>
          <p:nvPr/>
        </p:nvSpPr>
        <p:spPr>
          <a:xfrm>
            <a:off x="3736531" y="5857021"/>
            <a:ext cx="4521758" cy="532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effectLst>
                  <a:outerShdw blurRad="38100" dist="38100" dir="2700000" algn="tl">
                    <a:srgbClr val="000000">
                      <a:alpha val="43137"/>
                    </a:srgbClr>
                  </a:outerShdw>
                </a:effectLst>
              </a:rPr>
              <a:t>Όμως... τι σημαίνει </a:t>
            </a:r>
            <a:r>
              <a:rPr lang="en-GB" sz="2400" dirty="0">
                <a:effectLst>
                  <a:outerShdw blurRad="38100" dist="38100" dir="2700000" algn="tl">
                    <a:srgbClr val="000000">
                      <a:alpha val="43137"/>
                    </a:srgbClr>
                  </a:outerShdw>
                </a:effectLst>
              </a:rPr>
              <a:t>SMART,</a:t>
            </a:r>
            <a:endParaRPr lang="el-GR" sz="2400" dirty="0">
              <a:effectLst>
                <a:outerShdw blurRad="38100" dist="38100" dir="2700000" algn="tl">
                  <a:srgbClr val="000000">
                    <a:alpha val="43137"/>
                  </a:srgbClr>
                </a:outerShdw>
              </a:effectLst>
            </a:endParaRPr>
          </a:p>
        </p:txBody>
      </p:sp>
      <p:sp>
        <p:nvSpPr>
          <p:cNvPr id="11" name="Επεξήγηση με γραμμή 2 10"/>
          <p:cNvSpPr/>
          <p:nvPr/>
        </p:nvSpPr>
        <p:spPr>
          <a:xfrm>
            <a:off x="4929124" y="4663955"/>
            <a:ext cx="5364054" cy="329844"/>
          </a:xfrm>
          <a:prstGeom prst="borderCallout2">
            <a:avLst>
              <a:gd name="adj1" fmla="val 57748"/>
              <a:gd name="adj2" fmla="val -2482"/>
              <a:gd name="adj3" fmla="val 61647"/>
              <a:gd name="adj4" fmla="val -15860"/>
              <a:gd name="adj5" fmla="val 128346"/>
              <a:gd name="adj6" fmla="val -262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effectLst>
                  <a:outerShdw blurRad="38100" dist="38100" dir="2700000" algn="tl">
                    <a:srgbClr val="000000">
                      <a:alpha val="43137"/>
                    </a:srgbClr>
                  </a:outerShdw>
                </a:effectLst>
              </a:rPr>
              <a:t>Ο πιο κοινός τρόπος καθορισμού στόχων σήμερα</a:t>
            </a:r>
          </a:p>
        </p:txBody>
      </p:sp>
    </p:spTree>
    <p:extLst>
      <p:ext uri="{BB962C8B-B14F-4D97-AF65-F5344CB8AC3E}">
        <p14:creationId xmlns:p14="http://schemas.microsoft.com/office/powerpoint/2010/main" val="30142419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l-GR" dirty="0"/>
              <a:t>Τεχνική: Καθορισμός στόχων "</a:t>
            </a:r>
            <a:r>
              <a:rPr lang="en-GB" dirty="0"/>
              <a:t>SMART</a:t>
            </a:r>
            <a:r>
              <a:rPr lang="el-GR" dirty="0"/>
              <a:t>"</a:t>
            </a:r>
            <a:endParaRPr lang="en-US" dirty="0"/>
          </a:p>
        </p:txBody>
      </p:sp>
      <p:sp>
        <p:nvSpPr>
          <p:cNvPr id="7" name="Ορθογώνιο 1">
            <a:extLst>
              <a:ext uri="{FF2B5EF4-FFF2-40B4-BE49-F238E27FC236}">
                <a16:creationId xmlns:a16="http://schemas.microsoft.com/office/drawing/2014/main" id="{ED2F4DDC-EDFB-2077-F4D4-7EFCA890F8B7}"/>
              </a:ext>
            </a:extLst>
          </p:cNvPr>
          <p:cNvSpPr/>
          <p:nvPr/>
        </p:nvSpPr>
        <p:spPr>
          <a:xfrm>
            <a:off x="9752970" y="6394648"/>
            <a:ext cx="2411718" cy="276999"/>
          </a:xfrm>
          <a:prstGeom prst="rect">
            <a:avLst/>
          </a:prstGeom>
        </p:spPr>
        <p:txBody>
          <a:bodyPr wrap="square">
            <a:spAutoFit/>
          </a:bodyPr>
          <a:lstStyle/>
          <a:p>
            <a:pPr algn="r"/>
            <a:r>
              <a:rPr lang="el-GR" sz="1200" dirty="0">
                <a:hlinkClick r:id="rId3"/>
              </a:rPr>
              <a:t>Πηγή| </a:t>
            </a:r>
            <a:r>
              <a:rPr lang="en-US" sz="1200" dirty="0">
                <a:hlinkClick r:id="rId4"/>
              </a:rPr>
              <a:t>Άδεια χρήσης Pixabay</a:t>
            </a:r>
            <a:endParaRPr lang="en-US" sz="1200" dirty="0"/>
          </a:p>
        </p:txBody>
      </p:sp>
      <p:pic>
        <p:nvPicPr>
          <p:cNvPr id="1026" name="Picture 2" descr="Free goals smart target illustr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69" y="1995512"/>
            <a:ext cx="6253137" cy="4399135"/>
          </a:xfrm>
          <a:prstGeom prst="rect">
            <a:avLst/>
          </a:prstGeom>
          <a:noFill/>
          <a:extLst>
            <a:ext uri="{909E8E84-426E-40DD-AFC4-6F175D3DCCD1}">
              <a14:hiddenFill xmlns:a14="http://schemas.microsoft.com/office/drawing/2010/main">
                <a:solidFill>
                  <a:srgbClr val="FFFFFF"/>
                </a:solidFill>
              </a14:hiddenFill>
            </a:ext>
          </a:extLst>
        </p:spPr>
      </p:pic>
      <p:sp>
        <p:nvSpPr>
          <p:cNvPr id="11" name="Επεξήγηση με γραμμή 2 10"/>
          <p:cNvSpPr/>
          <p:nvPr/>
        </p:nvSpPr>
        <p:spPr>
          <a:xfrm>
            <a:off x="6437871" y="444792"/>
            <a:ext cx="5726818" cy="1017749"/>
          </a:xfrm>
          <a:prstGeom prst="borderCallout2">
            <a:avLst>
              <a:gd name="adj1" fmla="val 24179"/>
              <a:gd name="adj2" fmla="val -1236"/>
              <a:gd name="adj3" fmla="val 25117"/>
              <a:gd name="adj4" fmla="val -7853"/>
              <a:gd name="adj5" fmla="val 73252"/>
              <a:gd name="adj6" fmla="val -111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effectLst>
                  <a:outerShdw blurRad="38100" dist="38100" dir="2700000" algn="tl">
                    <a:srgbClr val="000000">
                      <a:alpha val="43137"/>
                    </a:srgbClr>
                  </a:outerShdw>
                </a:effectLst>
              </a:rPr>
              <a:t>Ο καθορισμός διατροφικών στόχων </a:t>
            </a:r>
            <a:r>
              <a:rPr lang="en-US" b="1" dirty="0">
                <a:effectLst>
                  <a:outerShdw blurRad="38100" dist="38100" dir="2700000" algn="tl">
                    <a:srgbClr val="000000">
                      <a:alpha val="43137"/>
                    </a:srgbClr>
                  </a:outerShdw>
                </a:effectLst>
              </a:rPr>
              <a:t>SMART </a:t>
            </a:r>
            <a:r>
              <a:rPr lang="el-GR" dirty="0">
                <a:effectLst>
                  <a:outerShdw blurRad="38100" dist="38100" dir="2700000" algn="tl">
                    <a:srgbClr val="000000">
                      <a:alpha val="43137"/>
                    </a:srgbClr>
                  </a:outerShdw>
                </a:effectLst>
              </a:rPr>
              <a:t>έχει διαπιστωθεί ότι βοηθά τους ανθρώπους να κάνουν θετικές και μακροπρόθεσμες αλλαγές στον τρόπο ζωής τους.</a:t>
            </a:r>
          </a:p>
        </p:txBody>
      </p:sp>
      <p:sp>
        <p:nvSpPr>
          <p:cNvPr id="4" name="Ορθογώνιο 7">
            <a:extLst>
              <a:ext uri="{FF2B5EF4-FFF2-40B4-BE49-F238E27FC236}">
                <a16:creationId xmlns:a16="http://schemas.microsoft.com/office/drawing/2014/main" id="{ACADD52B-DDE3-06CB-7D2C-2B84BD68C4B5}"/>
              </a:ext>
            </a:extLst>
          </p:cNvPr>
          <p:cNvSpPr/>
          <p:nvPr/>
        </p:nvSpPr>
        <p:spPr>
          <a:xfrm>
            <a:off x="9576486" y="-3933"/>
            <a:ext cx="261425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a:t>
            </a:r>
            <a:r>
              <a:rPr lang="el-GR" altLang="el-GR" dirty="0">
                <a:solidFill>
                  <a:schemeClr val="bg1"/>
                </a:solidFill>
                <a:effectLst>
                  <a:outerShdw blurRad="38100" dist="38100" dir="2700000" algn="tl">
                    <a:srgbClr val="000000">
                      <a:alpha val="43137"/>
                    </a:srgbClr>
                  </a:outerShdw>
                </a:effectLst>
              </a:rPr>
              <a:t>Καθορισμός </a:t>
            </a:r>
            <a:r>
              <a:rPr lang="en-US" altLang="el-GR" dirty="0">
                <a:solidFill>
                  <a:schemeClr val="bg1"/>
                </a:solidFill>
                <a:effectLst>
                  <a:outerShdw blurRad="38100" dist="38100" dir="2700000" algn="tl">
                    <a:srgbClr val="000000">
                      <a:alpha val="43137"/>
                    </a:srgbClr>
                  </a:outerShdw>
                </a:effectLst>
              </a:rPr>
              <a:t>στόχων </a:t>
            </a:r>
            <a:endParaRPr lang="en-US" dirty="0">
              <a:solidFill>
                <a:schemeClr val="bg1"/>
              </a:solidFill>
              <a:effectLst>
                <a:outerShdw blurRad="38100" dist="38100" dir="2700000" algn="tl">
                  <a:srgbClr val="000000">
                    <a:alpha val="43137"/>
                  </a:srgbClr>
                </a:outerShdw>
              </a:effectLst>
            </a:endParaRPr>
          </a:p>
        </p:txBody>
      </p:sp>
      <p:sp>
        <p:nvSpPr>
          <p:cNvPr id="8" name="Θέση περιεχομένου 1">
            <a:extLst>
              <a:ext uri="{FF2B5EF4-FFF2-40B4-BE49-F238E27FC236}">
                <a16:creationId xmlns:a16="http://schemas.microsoft.com/office/drawing/2014/main" id="{B6F9F656-461B-B9EC-6B21-DADFB27B23B4}"/>
              </a:ext>
            </a:extLst>
          </p:cNvPr>
          <p:cNvSpPr txBox="1">
            <a:spLocks/>
          </p:cNvSpPr>
          <p:nvPr/>
        </p:nvSpPr>
        <p:spPr>
          <a:xfrm>
            <a:off x="6627307" y="2079691"/>
            <a:ext cx="5099120" cy="419048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2D050"/>
              </a:buClr>
            </a:pPr>
            <a:r>
              <a:rPr lang="en-US" sz="2600" dirty="0">
                <a:solidFill>
                  <a:srgbClr val="92D050"/>
                </a:solidFill>
              </a:rPr>
              <a:t>Specific (</a:t>
            </a:r>
            <a:r>
              <a:rPr lang="en-US" sz="2600" dirty="0" err="1">
                <a:solidFill>
                  <a:srgbClr val="92D050"/>
                </a:solidFill>
              </a:rPr>
              <a:t>Ειδικ</a:t>
            </a:r>
            <a:r>
              <a:rPr lang="el-GR" sz="2600" dirty="0" err="1">
                <a:solidFill>
                  <a:srgbClr val="92D050"/>
                </a:solidFill>
              </a:rPr>
              <a:t>οί</a:t>
            </a:r>
            <a:r>
              <a:rPr lang="en-US" sz="2600" dirty="0">
                <a:solidFill>
                  <a:srgbClr val="92D050"/>
                </a:solidFill>
              </a:rPr>
              <a:t>)</a:t>
            </a:r>
            <a:r>
              <a:rPr lang="en-US" sz="2600" dirty="0"/>
              <a:t/>
            </a:r>
            <a:br>
              <a:rPr lang="en-US" sz="2600" dirty="0"/>
            </a:br>
            <a:endParaRPr lang="en-US" sz="2600" dirty="0"/>
          </a:p>
          <a:p>
            <a:pPr>
              <a:buClr>
                <a:schemeClr val="accent1">
                  <a:lumMod val="60000"/>
                  <a:lumOff val="40000"/>
                </a:schemeClr>
              </a:buClr>
            </a:pPr>
            <a:r>
              <a:rPr lang="en-US" sz="2600" dirty="0">
                <a:solidFill>
                  <a:schemeClr val="accent1">
                    <a:lumMod val="60000"/>
                    <a:lumOff val="40000"/>
                  </a:schemeClr>
                </a:solidFill>
              </a:rPr>
              <a:t>Measurable (</a:t>
            </a:r>
            <a:r>
              <a:rPr lang="en-US" sz="2600" dirty="0" err="1">
                <a:solidFill>
                  <a:schemeClr val="accent1">
                    <a:lumMod val="60000"/>
                    <a:lumOff val="40000"/>
                  </a:schemeClr>
                </a:solidFill>
              </a:rPr>
              <a:t>Μετρήσιμο</a:t>
            </a:r>
            <a:r>
              <a:rPr lang="el-GR" sz="2600" dirty="0">
                <a:solidFill>
                  <a:schemeClr val="accent1">
                    <a:lumMod val="60000"/>
                    <a:lumOff val="40000"/>
                  </a:schemeClr>
                </a:solidFill>
              </a:rPr>
              <a:t>ι</a:t>
            </a:r>
            <a:r>
              <a:rPr lang="en-US" sz="2600" dirty="0">
                <a:solidFill>
                  <a:schemeClr val="accent1">
                    <a:lumMod val="60000"/>
                    <a:lumOff val="40000"/>
                  </a:schemeClr>
                </a:solidFill>
              </a:rPr>
              <a:t>)</a:t>
            </a:r>
            <a:r>
              <a:rPr lang="en-US" sz="2600" dirty="0"/>
              <a:t/>
            </a:r>
            <a:br>
              <a:rPr lang="en-US" sz="2600" dirty="0"/>
            </a:br>
            <a:endParaRPr lang="en-US" sz="2600" dirty="0"/>
          </a:p>
          <a:p>
            <a:pPr>
              <a:buClr>
                <a:srgbClr val="ED7D31"/>
              </a:buClr>
            </a:pPr>
            <a:r>
              <a:rPr lang="en-US" sz="2600" dirty="0">
                <a:solidFill>
                  <a:srgbClr val="ED7D31"/>
                </a:solidFill>
              </a:rPr>
              <a:t>Achievable (</a:t>
            </a:r>
            <a:r>
              <a:rPr lang="en-US" sz="2600" dirty="0" err="1">
                <a:solidFill>
                  <a:srgbClr val="ED7D31"/>
                </a:solidFill>
              </a:rPr>
              <a:t>Εφικτ</a:t>
            </a:r>
            <a:r>
              <a:rPr lang="el-GR" sz="2600" dirty="0" err="1">
                <a:solidFill>
                  <a:srgbClr val="ED7D31"/>
                </a:solidFill>
              </a:rPr>
              <a:t>οί</a:t>
            </a:r>
            <a:r>
              <a:rPr lang="en-US" sz="2600" dirty="0">
                <a:solidFill>
                  <a:srgbClr val="ED7D31"/>
                </a:solidFill>
              </a:rPr>
              <a:t>)</a:t>
            </a:r>
            <a:r>
              <a:rPr lang="en-US" sz="2600" dirty="0"/>
              <a:t/>
            </a:r>
            <a:br>
              <a:rPr lang="en-US" sz="2600" dirty="0"/>
            </a:br>
            <a:endParaRPr lang="en-US" sz="2600" dirty="0"/>
          </a:p>
          <a:p>
            <a:pPr>
              <a:buClr>
                <a:srgbClr val="9933FF"/>
              </a:buClr>
            </a:pPr>
            <a:r>
              <a:rPr lang="en-US" sz="2600" dirty="0">
                <a:solidFill>
                  <a:srgbClr val="9933FF"/>
                </a:solidFill>
              </a:rPr>
              <a:t>Relevant (</a:t>
            </a:r>
            <a:r>
              <a:rPr lang="en-US" sz="2600" dirty="0" err="1">
                <a:solidFill>
                  <a:srgbClr val="9933FF"/>
                </a:solidFill>
              </a:rPr>
              <a:t>Σχετι</a:t>
            </a:r>
            <a:r>
              <a:rPr lang="el-GR" sz="2600" dirty="0" err="1">
                <a:solidFill>
                  <a:srgbClr val="9933FF"/>
                </a:solidFill>
              </a:rPr>
              <a:t>κοί</a:t>
            </a:r>
            <a:r>
              <a:rPr lang="en-US" sz="2600" dirty="0">
                <a:solidFill>
                  <a:srgbClr val="9933FF"/>
                </a:solidFill>
              </a:rPr>
              <a:t>)</a:t>
            </a:r>
            <a:r>
              <a:rPr lang="en-US" sz="2600" b="1" dirty="0"/>
              <a:t> </a:t>
            </a:r>
            <a:br>
              <a:rPr lang="en-US" sz="2600" b="1" dirty="0"/>
            </a:br>
            <a:endParaRPr lang="en-US" sz="2600" b="1" dirty="0"/>
          </a:p>
          <a:p>
            <a:pPr>
              <a:buClr>
                <a:srgbClr val="FF3399"/>
              </a:buClr>
            </a:pPr>
            <a:r>
              <a:rPr lang="en-US" sz="2600" dirty="0">
                <a:solidFill>
                  <a:srgbClr val="FF3399"/>
                </a:solidFill>
              </a:rPr>
              <a:t>Timely (</a:t>
            </a:r>
            <a:r>
              <a:rPr lang="en-US" sz="2600" dirty="0" err="1">
                <a:solidFill>
                  <a:srgbClr val="FF3399"/>
                </a:solidFill>
              </a:rPr>
              <a:t>Έγκ</a:t>
            </a:r>
            <a:r>
              <a:rPr lang="en-US" sz="2600" dirty="0">
                <a:solidFill>
                  <a:srgbClr val="FF3399"/>
                </a:solidFill>
              </a:rPr>
              <a:t>αιρ</a:t>
            </a:r>
            <a:r>
              <a:rPr lang="el-GR" sz="2600" dirty="0">
                <a:solidFill>
                  <a:srgbClr val="FF3399"/>
                </a:solidFill>
              </a:rPr>
              <a:t>οι</a:t>
            </a:r>
            <a:r>
              <a:rPr lang="en-US" sz="2600" dirty="0">
                <a:solidFill>
                  <a:srgbClr val="FF3399"/>
                </a:solidFill>
              </a:rPr>
              <a:t>)</a:t>
            </a:r>
          </a:p>
        </p:txBody>
      </p:sp>
    </p:spTree>
    <p:extLst>
      <p:ext uri="{BB962C8B-B14F-4D97-AF65-F5344CB8AC3E}">
        <p14:creationId xmlns:p14="http://schemas.microsoft.com/office/powerpoint/2010/main" val="1823879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p:txBody>
          <a:bodyPr anchor="b">
            <a:normAutofit fontScale="90000"/>
          </a:bodyPr>
          <a:lstStyle/>
          <a:p>
            <a:r>
              <a:rPr lang="el-GR" sz="5400" dirty="0"/>
              <a:t>Συνεδρία διδασκαλίας: Περιεχόμενο</a:t>
            </a:r>
          </a:p>
        </p:txBody>
      </p:sp>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3"/>
          <a:srcRect b="59835"/>
          <a:stretch/>
        </p:blipFill>
        <p:spPr>
          <a:xfrm rot="10800000">
            <a:off x="-8250" y="-4107"/>
            <a:ext cx="12191695" cy="349261"/>
          </a:xfrm>
          <a:prstGeom prst="rect">
            <a:avLst/>
          </a:prstGeom>
        </p:spPr>
      </p:pic>
      <p:sp>
        <p:nvSpPr>
          <p:cNvPr id="4" name="TextBox 3">
            <a:extLst>
              <a:ext uri="{FF2B5EF4-FFF2-40B4-BE49-F238E27FC236}">
                <a16:creationId xmlns:a16="http://schemas.microsoft.com/office/drawing/2014/main" id="{5E00FF1A-B048-1782-B343-A99D04F3B146}"/>
              </a:ext>
            </a:extLst>
          </p:cNvPr>
          <p:cNvSpPr txBox="1"/>
          <p:nvPr/>
        </p:nvSpPr>
        <p:spPr>
          <a:xfrm>
            <a:off x="1512004" y="2196661"/>
            <a:ext cx="9414955" cy="461665"/>
          </a:xfrm>
          <a:prstGeom prst="rect">
            <a:avLst/>
          </a:prstGeom>
          <a:solidFill>
            <a:srgbClr val="DDE0E5"/>
          </a:solidFill>
        </p:spPr>
        <p:txBody>
          <a:bodyPr wrap="square">
            <a:spAutoFit/>
          </a:bodyPr>
          <a:lstStyle/>
          <a:p>
            <a:pPr rtl="0" fontAlgn="base">
              <a:spcBef>
                <a:spcPts val="600"/>
              </a:spcBef>
              <a:spcAft>
                <a:spcPts val="0"/>
              </a:spcAft>
              <a:buFont typeface="+mj-lt"/>
              <a:buAutoNum type="arabicPeriod"/>
            </a:pPr>
            <a:r>
              <a:rPr lang="el-GR" sz="2400" dirty="0">
                <a:hlinkClick r:id="rId4" action="ppaction://hlinksldjump"/>
              </a:rPr>
              <a:t> Εισαγωγή στην υγεία και τη σωματική άσκηση</a:t>
            </a:r>
            <a:endParaRPr lang="en-GB" sz="2400" dirty="0"/>
          </a:p>
        </p:txBody>
      </p:sp>
      <p:sp>
        <p:nvSpPr>
          <p:cNvPr id="9" name="TextBox 8">
            <a:extLst>
              <a:ext uri="{FF2B5EF4-FFF2-40B4-BE49-F238E27FC236}">
                <a16:creationId xmlns:a16="http://schemas.microsoft.com/office/drawing/2014/main" id="{B254F5AA-F28C-4567-C48D-9FB27EBEFD95}"/>
              </a:ext>
            </a:extLst>
          </p:cNvPr>
          <p:cNvSpPr txBox="1"/>
          <p:nvPr/>
        </p:nvSpPr>
        <p:spPr>
          <a:xfrm>
            <a:off x="1488396" y="2798990"/>
            <a:ext cx="9414955" cy="461665"/>
          </a:xfrm>
          <a:prstGeom prst="rect">
            <a:avLst/>
          </a:prstGeom>
          <a:solidFill>
            <a:srgbClr val="DDE0E5"/>
          </a:solidFill>
        </p:spPr>
        <p:txBody>
          <a:bodyPr wrap="square">
            <a:spAutoFit/>
          </a:bodyPr>
          <a:lstStyle/>
          <a:p>
            <a:pPr rtl="0" fontAlgn="base">
              <a:spcBef>
                <a:spcPts val="0"/>
              </a:spcBef>
              <a:spcAft>
                <a:spcPts val="0"/>
              </a:spcAft>
            </a:pPr>
            <a:r>
              <a:rPr lang="en-GB" sz="2400" b="0" i="0" u="none" strike="noStrike" dirty="0">
                <a:solidFill>
                  <a:srgbClr val="000000"/>
                </a:solidFill>
                <a:effectLst/>
                <a:latin typeface="Calibri" panose="020F0502020204030204" pitchFamily="34" charset="0"/>
              </a:rPr>
              <a:t>2. </a:t>
            </a:r>
            <a:r>
              <a:rPr lang="el-GR" sz="2400" b="0" i="0" u="none" strike="noStrike" dirty="0">
                <a:solidFill>
                  <a:srgbClr val="000000"/>
                </a:solidFill>
                <a:effectLst/>
                <a:latin typeface="Calibri" panose="020F0502020204030204" pitchFamily="34" charset="0"/>
                <a:hlinkClick r:id="rId5" action="ppaction://hlinksldjump"/>
              </a:rPr>
              <a:t>Εφαρμογές υγείας για τη σωματική άσκηση</a:t>
            </a:r>
            <a:endParaRPr lang="en-GB" sz="2400" b="0" i="0" u="none" strike="noStrike" dirty="0">
              <a:solidFill>
                <a:srgbClr val="000000"/>
              </a:solidFill>
              <a:effectLst/>
              <a:latin typeface="Arial" panose="020B0604020202020204" pitchFamily="34" charset="0"/>
            </a:endParaRPr>
          </a:p>
        </p:txBody>
      </p:sp>
      <p:sp>
        <p:nvSpPr>
          <p:cNvPr id="11" name="TextBox 10">
            <a:extLst>
              <a:ext uri="{FF2B5EF4-FFF2-40B4-BE49-F238E27FC236}">
                <a16:creationId xmlns:a16="http://schemas.microsoft.com/office/drawing/2014/main" id="{4DE36EF5-3CFD-546C-4EFD-1D524728CCA2}"/>
              </a:ext>
            </a:extLst>
          </p:cNvPr>
          <p:cNvSpPr txBox="1"/>
          <p:nvPr/>
        </p:nvSpPr>
        <p:spPr>
          <a:xfrm>
            <a:off x="1488395" y="3505963"/>
            <a:ext cx="9414955" cy="461665"/>
          </a:xfrm>
          <a:prstGeom prst="rect">
            <a:avLst/>
          </a:prstGeom>
          <a:solidFill>
            <a:srgbClr val="DDE0E5"/>
          </a:solidFill>
        </p:spPr>
        <p:txBody>
          <a:bodyPr wrap="square">
            <a:spAutoFit/>
          </a:bodyPr>
          <a:lstStyle/>
          <a:p>
            <a:pPr lvl="0"/>
            <a:r>
              <a:rPr lang="en-US" sz="2400" dirty="0">
                <a:solidFill>
                  <a:schemeClr val="tx1"/>
                </a:solidFill>
                <a:effectLst/>
              </a:rPr>
              <a:t>3. </a:t>
            </a:r>
            <a:r>
              <a:rPr lang="el-GR" sz="2400" dirty="0">
                <a:solidFill>
                  <a:schemeClr val="tx1"/>
                </a:solidFill>
                <a:effectLst/>
                <a:hlinkClick r:id="rId6" action="ppaction://hlinksldjump"/>
              </a:rPr>
              <a:t>Ενσωμάτωση στην πραγματική ζωή</a:t>
            </a:r>
            <a:endParaRPr lang="el-GR" sz="2400" dirty="0"/>
          </a:p>
        </p:txBody>
      </p:sp>
      <p:sp>
        <p:nvSpPr>
          <p:cNvPr id="15" name="TextBox 14">
            <a:extLst>
              <a:ext uri="{FF2B5EF4-FFF2-40B4-BE49-F238E27FC236}">
                <a16:creationId xmlns:a16="http://schemas.microsoft.com/office/drawing/2014/main" id="{5ADAB96D-17EF-C387-76E1-75DCB4D858FE}"/>
              </a:ext>
            </a:extLst>
          </p:cNvPr>
          <p:cNvSpPr txBox="1"/>
          <p:nvPr/>
        </p:nvSpPr>
        <p:spPr>
          <a:xfrm>
            <a:off x="1512005" y="4122160"/>
            <a:ext cx="9414953" cy="461665"/>
          </a:xfrm>
          <a:prstGeom prst="rect">
            <a:avLst/>
          </a:prstGeom>
          <a:solidFill>
            <a:srgbClr val="DDE0E5"/>
          </a:solidFill>
        </p:spPr>
        <p:txBody>
          <a:bodyPr wrap="square">
            <a:spAutoFit/>
          </a:bodyPr>
          <a:lstStyle/>
          <a:p>
            <a:pPr lvl="0"/>
            <a:r>
              <a:rPr lang="en-US" sz="2400" dirty="0"/>
              <a:t>4. </a:t>
            </a:r>
            <a:r>
              <a:rPr lang="el-GR" sz="2400" dirty="0">
                <a:hlinkClick r:id="rId7" action="ppaction://hlinksldjump"/>
              </a:rPr>
              <a:t>Πλοήγηση σε εφαρμογές υγείας για τη σωματική άσκηση</a:t>
            </a:r>
            <a:endParaRPr lang="el-GR" sz="2400" dirty="0">
              <a:solidFill>
                <a:schemeClr val="tx1"/>
              </a:solidFill>
              <a:effectLst/>
            </a:endParaRPr>
          </a:p>
        </p:txBody>
      </p:sp>
      <p:sp>
        <p:nvSpPr>
          <p:cNvPr id="19" name="TextBox 18">
            <a:extLst>
              <a:ext uri="{FF2B5EF4-FFF2-40B4-BE49-F238E27FC236}">
                <a16:creationId xmlns:a16="http://schemas.microsoft.com/office/drawing/2014/main" id="{70964583-0395-93E6-73DA-0D2A936468BE}"/>
              </a:ext>
            </a:extLst>
          </p:cNvPr>
          <p:cNvSpPr txBox="1"/>
          <p:nvPr/>
        </p:nvSpPr>
        <p:spPr>
          <a:xfrm>
            <a:off x="1488396" y="4758665"/>
            <a:ext cx="9438562" cy="461665"/>
          </a:xfrm>
          <a:prstGeom prst="rect">
            <a:avLst/>
          </a:prstGeom>
          <a:solidFill>
            <a:srgbClr val="DDE0E5"/>
          </a:solidFill>
        </p:spPr>
        <p:txBody>
          <a:bodyPr wrap="square">
            <a:spAutoFit/>
          </a:bodyPr>
          <a:lstStyle/>
          <a:p>
            <a:pPr rtl="0" fontAlgn="base">
              <a:spcBef>
                <a:spcPts val="0"/>
              </a:spcBef>
              <a:spcAft>
                <a:spcPts val="0"/>
              </a:spcAft>
            </a:pPr>
            <a:r>
              <a:rPr lang="en-GB" sz="2400" dirty="0">
                <a:solidFill>
                  <a:srgbClr val="000000"/>
                </a:solidFill>
                <a:latin typeface="Calibri" panose="020F0502020204030204" pitchFamily="34" charset="0"/>
              </a:rPr>
              <a:t>5. </a:t>
            </a:r>
            <a:r>
              <a:rPr lang="el-GR" sz="2400" b="0" i="0" u="none" strike="noStrike" dirty="0">
                <a:solidFill>
                  <a:srgbClr val="000000"/>
                </a:solidFill>
                <a:effectLst/>
                <a:latin typeface="Calibri" panose="020F0502020204030204" pitchFamily="34" charset="0"/>
                <a:hlinkClick r:id="rId8" action="ppaction://hlinksldjump"/>
              </a:rPr>
              <a:t>Καθορισμός στόχων</a:t>
            </a:r>
            <a:endParaRPr lang="en-GB" sz="2400" b="0" i="0" u="none" strike="noStrike" dirty="0">
              <a:solidFill>
                <a:srgbClr val="000000"/>
              </a:solidFill>
              <a:effectLst/>
              <a:latin typeface="Arial" panose="020B0604020202020204" pitchFamily="34" charset="0"/>
            </a:endParaRPr>
          </a:p>
        </p:txBody>
      </p:sp>
      <p:sp>
        <p:nvSpPr>
          <p:cNvPr id="21" name="TextBox 20">
            <a:extLst>
              <a:ext uri="{FF2B5EF4-FFF2-40B4-BE49-F238E27FC236}">
                <a16:creationId xmlns:a16="http://schemas.microsoft.com/office/drawing/2014/main" id="{306BB6B8-8F2E-E75C-F1D2-95EF948F7A4A}"/>
              </a:ext>
            </a:extLst>
          </p:cNvPr>
          <p:cNvSpPr txBox="1"/>
          <p:nvPr/>
        </p:nvSpPr>
        <p:spPr>
          <a:xfrm>
            <a:off x="1483419" y="5351055"/>
            <a:ext cx="3883711" cy="461665"/>
          </a:xfrm>
          <a:prstGeom prst="rect">
            <a:avLst/>
          </a:prstGeom>
          <a:solidFill>
            <a:srgbClr val="DDE0E5"/>
          </a:solidFill>
        </p:spPr>
        <p:txBody>
          <a:bodyPr wrap="square">
            <a:spAutoFit/>
          </a:bodyPr>
          <a:lstStyle/>
          <a:p>
            <a:pPr lvl="0"/>
            <a:r>
              <a:rPr lang="el-GR" sz="2400" dirty="0">
                <a:solidFill>
                  <a:schemeClr val="tx1"/>
                </a:solidFill>
              </a:rPr>
              <a:t>6. </a:t>
            </a:r>
            <a:r>
              <a:rPr lang="el-GR" sz="2400" u="sng" dirty="0">
                <a:solidFill>
                  <a:schemeClr val="accent1"/>
                </a:solidFill>
              </a:rPr>
              <a:t>Συζήτηση και </a:t>
            </a:r>
            <a:r>
              <a:rPr lang="el-GR" sz="2400" u="sng" dirty="0">
                <a:solidFill>
                  <a:schemeClr val="accent1"/>
                </a:solidFill>
                <a:hlinkClick r:id="rId9" action="ppaction://hlinksldjump"/>
              </a:rPr>
              <a:t>αξιολόγηση</a:t>
            </a:r>
            <a:endParaRPr lang="el-GR" sz="2400" u="sng" dirty="0">
              <a:solidFill>
                <a:schemeClr val="accent1"/>
              </a:solidFill>
            </a:endParaRPr>
          </a:p>
        </p:txBody>
      </p:sp>
    </p:spTree>
    <p:extLst>
      <p:ext uri="{BB962C8B-B14F-4D97-AF65-F5344CB8AC3E}">
        <p14:creationId xmlns:p14="http://schemas.microsoft.com/office/powerpoint/2010/main" val="811085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l-GR" sz="2800" dirty="0"/>
              <a:t>Καθορισμός στόχων </a:t>
            </a:r>
            <a:r>
              <a:rPr lang="en-GB" sz="2800" dirty="0"/>
              <a:t>SMART: </a:t>
            </a:r>
            <a:r>
              <a:rPr lang="el-GR" sz="2800" dirty="0"/>
              <a:t>Επεξήγηση (1)</a:t>
            </a:r>
            <a:endParaRPr lang="en-US" sz="2800" dirty="0"/>
          </a:p>
        </p:txBody>
      </p:sp>
      <p:sp>
        <p:nvSpPr>
          <p:cNvPr id="2" name="Θέση περιεχομένου 1"/>
          <p:cNvSpPr>
            <a:spLocks noGrp="1"/>
          </p:cNvSpPr>
          <p:nvPr>
            <p:ph idx="1"/>
          </p:nvPr>
        </p:nvSpPr>
        <p:spPr>
          <a:xfrm>
            <a:off x="401934" y="2009129"/>
            <a:ext cx="11215758" cy="4724836"/>
          </a:xfrm>
        </p:spPr>
        <p:txBody>
          <a:bodyPr>
            <a:noAutofit/>
          </a:bodyPr>
          <a:lstStyle/>
          <a:p>
            <a:pPr>
              <a:buClr>
                <a:srgbClr val="92D050"/>
              </a:buClr>
            </a:pPr>
            <a:r>
              <a:rPr lang="el-GR" b="1" dirty="0">
                <a:solidFill>
                  <a:srgbClr val="92D050"/>
                </a:solidFill>
              </a:rPr>
              <a:t>Ειδικοί </a:t>
            </a:r>
            <a:r>
              <a:rPr lang="en-GB" b="1" dirty="0">
                <a:solidFill>
                  <a:srgbClr val="92D050"/>
                </a:solidFill>
                <a:sym typeface="Wingdings" panose="05000000000000000000" pitchFamily="2" charset="2"/>
              </a:rPr>
              <a:t> </a:t>
            </a:r>
            <a:r>
              <a:rPr lang="el-GR" dirty="0"/>
              <a:t>Να είστε όσο το δυνατόν πιο συγκεκριμένοι όσον αφορά τους στόχους σας. </a:t>
            </a:r>
            <a:endParaRPr lang="en-US" dirty="0"/>
          </a:p>
          <a:p>
            <a:pPr marL="457200" lvl="1" indent="0">
              <a:buClr>
                <a:srgbClr val="92D050"/>
              </a:buClr>
              <a:buNone/>
            </a:pPr>
            <a:r>
              <a:rPr lang="el-GR" sz="2000" i="1" u="sng" dirty="0"/>
              <a:t>Παράδειγμα</a:t>
            </a:r>
            <a:r>
              <a:rPr lang="en-US" sz="2000" i="1" u="sng" dirty="0"/>
              <a:t>: </a:t>
            </a:r>
            <a:r>
              <a:rPr lang="el-GR" sz="2000" i="1" dirty="0"/>
              <a:t>Αν θέλετε να βελτιώσετε την υγεία σας, διευκρινίστε τι ακριβώς θέλετε να αλλάξετε, π.χ. θέλετε να χάσετε βάρος ή να κόψετε το κάπνισμα; Ο στόχος "Θέλω να τρώω υγιεινά" είναι μια εξαιρετικά γενική δήλωση που δεν αναφέρεται σε κάτι συγκεκριμένο.</a:t>
            </a:r>
            <a:endParaRPr lang="en-US" sz="2000" i="1" dirty="0"/>
          </a:p>
          <a:p>
            <a:pPr>
              <a:buClr>
                <a:schemeClr val="accent1">
                  <a:lumMod val="60000"/>
                  <a:lumOff val="40000"/>
                </a:schemeClr>
              </a:buClr>
            </a:pPr>
            <a:r>
              <a:rPr lang="el-GR" b="1" dirty="0">
                <a:solidFill>
                  <a:schemeClr val="accent1">
                    <a:lumMod val="60000"/>
                    <a:lumOff val="40000"/>
                  </a:schemeClr>
                </a:solidFill>
              </a:rPr>
              <a:t>Μετρήσιμοι </a:t>
            </a:r>
            <a:r>
              <a:rPr lang="en-US" b="1" dirty="0">
                <a:solidFill>
                  <a:schemeClr val="accent1">
                    <a:lumMod val="60000"/>
                    <a:lumOff val="40000"/>
                  </a:schemeClr>
                </a:solidFill>
                <a:sym typeface="Wingdings" panose="05000000000000000000" pitchFamily="2" charset="2"/>
              </a:rPr>
              <a:t> </a:t>
            </a:r>
            <a:r>
              <a:rPr lang="el-GR" dirty="0"/>
              <a:t>Βεβαιωθείτε ότι ο στόχος είναι μετρήσιμος. </a:t>
            </a:r>
            <a:endParaRPr lang="en-US" dirty="0"/>
          </a:p>
          <a:p>
            <a:pPr marL="457200" lvl="1" indent="0">
              <a:buClr>
                <a:schemeClr val="accent1">
                  <a:lumMod val="60000"/>
                  <a:lumOff val="40000"/>
                </a:schemeClr>
              </a:buClr>
              <a:buNone/>
            </a:pPr>
            <a:r>
              <a:rPr lang="el-GR" sz="2000" i="1" u="sng" dirty="0"/>
              <a:t>Παράδειγμα: </a:t>
            </a:r>
            <a:r>
              <a:rPr lang="el-GR" sz="2000" i="1" dirty="0"/>
              <a:t>Αν θέλετε να αρχίσετε να γυμνάζεστε, για πόση ώρα θα γυμνάζεστε και πόσες φορές την εβδομάδα; Αν θέλετε να χάσετε βάρος, πόσα κιλά θέλετε να χάσετε,</a:t>
            </a:r>
            <a:endParaRPr lang="en-US" sz="2000" i="1" dirty="0"/>
          </a:p>
          <a:p>
            <a:pPr>
              <a:buClr>
                <a:srgbClr val="9933FF"/>
              </a:buClr>
            </a:pPr>
            <a:r>
              <a:rPr lang="el-GR" b="1" dirty="0">
                <a:solidFill>
                  <a:srgbClr val="9933FF"/>
                </a:solidFill>
              </a:rPr>
              <a:t>Εφικτοί </a:t>
            </a:r>
            <a:r>
              <a:rPr lang="en-US" b="1" dirty="0">
                <a:solidFill>
                  <a:srgbClr val="9933FF"/>
                </a:solidFill>
                <a:sym typeface="Wingdings" panose="05000000000000000000" pitchFamily="2" charset="2"/>
              </a:rPr>
              <a:t> </a:t>
            </a:r>
            <a:r>
              <a:rPr lang="el-GR" dirty="0"/>
              <a:t>Βεβαιωθείτε ότι μπορείτε να πετύχετε τους στόχους σας. </a:t>
            </a:r>
            <a:endParaRPr lang="en-US" dirty="0"/>
          </a:p>
          <a:p>
            <a:pPr marL="457200" lvl="1" indent="0">
              <a:buClr>
                <a:srgbClr val="9933FF"/>
              </a:buClr>
              <a:buNone/>
            </a:pPr>
            <a:r>
              <a:rPr lang="el-GR" sz="2000" i="1" u="sng" dirty="0"/>
              <a:t>Παράδειγμα: </a:t>
            </a:r>
            <a:r>
              <a:rPr lang="el-GR" sz="2000" i="1" dirty="0"/>
              <a:t>Αν αποφασίσετε να πηγαίνετε καθημερινά στο γυμναστήριο, πόσο ρεαλιστικός είναι αυτός ο στόχος λαμβάνοντας υπόψη το καθημερινό και εβδομαδιαίο πρόγραμμά σας, Ποιος θα ήταν ένας πιο εφικτός στόχος; Αν θέλετε να αρχίσετε να τρώτε περισσότερα φρούτα, είναι εφικτό να θέσετε ως στόχο τρία φρούτα την ημέρα, αν στην παρούσα φάση δεν τρώτε κανένα</a:t>
            </a:r>
            <a:r>
              <a:rPr lang="en-US" sz="2000" i="1" dirty="0"/>
              <a:t>.</a:t>
            </a:r>
          </a:p>
        </p:txBody>
      </p:sp>
      <p:sp>
        <p:nvSpPr>
          <p:cNvPr id="4" name="Ορθογώνιο 7">
            <a:extLst>
              <a:ext uri="{FF2B5EF4-FFF2-40B4-BE49-F238E27FC236}">
                <a16:creationId xmlns:a16="http://schemas.microsoft.com/office/drawing/2014/main" id="{48B5BD27-BEC7-9AFF-C77E-DCAB532AC5D7}"/>
              </a:ext>
            </a:extLst>
          </p:cNvPr>
          <p:cNvSpPr/>
          <p:nvPr/>
        </p:nvSpPr>
        <p:spPr>
          <a:xfrm>
            <a:off x="9539416" y="-3933"/>
            <a:ext cx="2651325"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a:t>
            </a:r>
            <a:r>
              <a:rPr lang="el-GR" altLang="el-GR" dirty="0">
                <a:solidFill>
                  <a:schemeClr val="bg1"/>
                </a:solidFill>
                <a:effectLst>
                  <a:outerShdw blurRad="38100" dist="38100" dir="2700000" algn="tl">
                    <a:srgbClr val="000000">
                      <a:alpha val="43137"/>
                    </a:srgbClr>
                  </a:outerShdw>
                </a:effectLst>
              </a:rPr>
              <a:t>Καθορισμός </a:t>
            </a:r>
            <a:r>
              <a:rPr lang="en-US" altLang="el-GR" dirty="0">
                <a:solidFill>
                  <a:schemeClr val="bg1"/>
                </a:solidFill>
                <a:effectLst>
                  <a:outerShdw blurRad="38100" dist="38100" dir="2700000" algn="tl">
                    <a:srgbClr val="000000">
                      <a:alpha val="43137"/>
                    </a:srgbClr>
                  </a:outerShdw>
                </a:effectLst>
              </a:rPr>
              <a:t>στόχων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69154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l-GR" sz="2800" dirty="0"/>
              <a:t>Καθορισμός στόχων </a:t>
            </a:r>
            <a:r>
              <a:rPr lang="en-GB" sz="2800" dirty="0"/>
              <a:t>SMART: </a:t>
            </a:r>
            <a:r>
              <a:rPr lang="el-GR" sz="2800" dirty="0"/>
              <a:t>Επεξήγηση </a:t>
            </a:r>
            <a:r>
              <a:rPr lang="en-GB" sz="2800" dirty="0"/>
              <a:t>(2)</a:t>
            </a:r>
            <a:endParaRPr lang="en-US" sz="2800" dirty="0"/>
          </a:p>
        </p:txBody>
      </p:sp>
      <p:sp>
        <p:nvSpPr>
          <p:cNvPr id="2" name="Θέση περιεχομένου 1"/>
          <p:cNvSpPr>
            <a:spLocks noGrp="1"/>
          </p:cNvSpPr>
          <p:nvPr>
            <p:ph idx="1"/>
          </p:nvPr>
        </p:nvSpPr>
        <p:spPr>
          <a:xfrm>
            <a:off x="401934" y="2009129"/>
            <a:ext cx="11294347" cy="4724836"/>
          </a:xfrm>
        </p:spPr>
        <p:txBody>
          <a:bodyPr>
            <a:noAutofit/>
          </a:bodyPr>
          <a:lstStyle/>
          <a:p>
            <a:pPr>
              <a:spcAft>
                <a:spcPts val="1200"/>
              </a:spcAft>
              <a:buClr>
                <a:srgbClr val="ED7D31"/>
              </a:buClr>
            </a:pPr>
            <a:r>
              <a:rPr lang="el-GR" b="1" dirty="0">
                <a:solidFill>
                  <a:srgbClr val="ED7D31"/>
                </a:solidFill>
              </a:rPr>
              <a:t>Σχετικοί </a:t>
            </a:r>
            <a:r>
              <a:rPr lang="en-US" b="1" dirty="0">
                <a:solidFill>
                  <a:srgbClr val="ED7D31"/>
                </a:solidFill>
                <a:sym typeface="Wingdings" panose="05000000000000000000" pitchFamily="2" charset="2"/>
              </a:rPr>
              <a:t> </a:t>
            </a:r>
            <a:r>
              <a:rPr lang="el-GR" dirty="0"/>
              <a:t>Βεβαιωθείτε ότι ο στόχος είναι σχετικός με την κατάστασή σας</a:t>
            </a:r>
            <a:r>
              <a:rPr lang="en-US" dirty="0"/>
              <a:t>. </a:t>
            </a:r>
          </a:p>
          <a:p>
            <a:pPr marL="457200" lvl="1" indent="0">
              <a:spcAft>
                <a:spcPts val="1200"/>
              </a:spcAft>
              <a:buClr>
                <a:srgbClr val="ED7D31"/>
              </a:buClr>
              <a:buNone/>
            </a:pPr>
            <a:r>
              <a:rPr lang="el-GR" sz="2000" i="1" u="sng" dirty="0"/>
              <a:t>Παράδειγμα: </a:t>
            </a:r>
            <a:r>
              <a:rPr lang="el-GR" sz="2000" i="1" dirty="0"/>
              <a:t>Γιατί θέσατε αυτόν τον στόχο; Έχει σχέση με μια αλλαγή που θέλετε να κάνετε; Γιατί θέλετε να κάνετε αυτή την αλλαγή, Πώς αυτή η αλλαγή θα βελτιώσει τη ζωή σας; Για παράδειγμα, αν θέλετε να χάσετε βάρος και έχετε θέσει ως στόχο τη μείωση του χρόνου που αφιερώνετε στις οθόνες: συνδέονται αυτά, και αν ναι, πώς,</a:t>
            </a:r>
            <a:endParaRPr lang="en-US" sz="2000" i="1" dirty="0"/>
          </a:p>
          <a:p>
            <a:pPr>
              <a:spcAft>
                <a:spcPts val="1200"/>
              </a:spcAft>
              <a:buClr>
                <a:srgbClr val="FF3399"/>
              </a:buClr>
            </a:pPr>
            <a:r>
              <a:rPr lang="el-GR" b="1" dirty="0">
                <a:solidFill>
                  <a:srgbClr val="FF3399"/>
                </a:solidFill>
              </a:rPr>
              <a:t>Έγκαιροι </a:t>
            </a:r>
            <a:r>
              <a:rPr lang="en-US" b="1" dirty="0">
                <a:solidFill>
                  <a:srgbClr val="FF3399"/>
                </a:solidFill>
                <a:sym typeface="Wingdings" panose="05000000000000000000" pitchFamily="2" charset="2"/>
              </a:rPr>
              <a:t> </a:t>
            </a:r>
            <a:r>
              <a:rPr lang="el-GR" dirty="0"/>
              <a:t>Ορίστε ένα συγκεκριμένο χρονοδιάγραμμα για τον στόχο (ημέρες, εβδομάδες, μήνες ή μια ορισμένη ημερομηνία κ.λπ.). Είναι προτιμότερο να θέτετε βραχυπρόθεσμους και όχι μακροπρόθεσμους στόχους</a:t>
            </a:r>
            <a:r>
              <a:rPr lang="en-US" dirty="0"/>
              <a:t>. </a:t>
            </a:r>
          </a:p>
          <a:p>
            <a:pPr marL="457200" lvl="1" indent="0">
              <a:spcAft>
                <a:spcPts val="1200"/>
              </a:spcAft>
              <a:buClr>
                <a:srgbClr val="FF3399"/>
              </a:buClr>
              <a:buNone/>
            </a:pPr>
            <a:r>
              <a:rPr lang="el-GR" sz="2000" i="1" u="sng" dirty="0"/>
              <a:t>Παράδειγμα: </a:t>
            </a:r>
            <a:r>
              <a:rPr lang="el-GR" sz="2000" i="1" dirty="0"/>
              <a:t>Πότε θέλετε να πετύχετε τον στόχο σας; Ο στόχος να χάσετε τρία κιλά μέσα στον επόμενο μήνα μπορεί να σας φανεί λιγότερο δύσκολος από τον στόχο να χάσετε 30 κιλά μέσα στον επόμενο χρόνο.</a:t>
            </a:r>
            <a:endParaRPr lang="en-US" sz="2000" i="1" dirty="0"/>
          </a:p>
        </p:txBody>
      </p:sp>
      <p:sp>
        <p:nvSpPr>
          <p:cNvPr id="4" name="Ορθογώνιο 7">
            <a:extLst>
              <a:ext uri="{FF2B5EF4-FFF2-40B4-BE49-F238E27FC236}">
                <a16:creationId xmlns:a16="http://schemas.microsoft.com/office/drawing/2014/main" id="{15777FA4-32DC-4472-F9AC-FBE6925353D7}"/>
              </a:ext>
            </a:extLst>
          </p:cNvPr>
          <p:cNvSpPr/>
          <p:nvPr/>
        </p:nvSpPr>
        <p:spPr>
          <a:xfrm>
            <a:off x="9551773" y="-3933"/>
            <a:ext cx="2638968"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3.1.5 </a:t>
            </a:r>
            <a:r>
              <a:rPr lang="el-GR" altLang="el-GR" dirty="0">
                <a:solidFill>
                  <a:schemeClr val="bg1"/>
                </a:solidFill>
                <a:effectLst>
                  <a:outerShdw blurRad="38100" dist="38100" dir="2700000" algn="tl">
                    <a:srgbClr val="000000">
                      <a:alpha val="43137"/>
                    </a:srgbClr>
                  </a:outerShdw>
                </a:effectLst>
              </a:rPr>
              <a:t>Καθορισμός </a:t>
            </a:r>
            <a:r>
              <a:rPr lang="en-US" altLang="el-GR" dirty="0">
                <a:solidFill>
                  <a:schemeClr val="bg1"/>
                </a:solidFill>
                <a:effectLst>
                  <a:outerShdw blurRad="38100" dist="38100" dir="2700000" algn="tl">
                    <a:srgbClr val="000000">
                      <a:alpha val="43137"/>
                    </a:srgbClr>
                  </a:outerShdw>
                </a:effectLst>
              </a:rPr>
              <a:t>στόχων </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89716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pPr lvl="0"/>
            <a:r>
              <a:rPr lang="en-US" altLang="el-GR" sz="2000" dirty="0">
                <a:solidFill>
                  <a:srgbClr val="C01E24"/>
                </a:solidFill>
              </a:rPr>
              <a:t>3.1.6</a:t>
            </a:r>
            <a:r>
              <a:rPr lang="en-US" altLang="el-GR" dirty="0"/>
              <a:t/>
            </a:r>
            <a:br>
              <a:rPr lang="en-US" altLang="el-GR" dirty="0"/>
            </a:br>
            <a:r>
              <a:rPr lang="el-GR" altLang="el-GR" dirty="0">
                <a:solidFill>
                  <a:srgbClr val="C01E24"/>
                </a:solidFill>
              </a:rPr>
              <a:t>Συζήτηση και αξιολόγηση</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637260" cy="3731827"/>
          </a:xfrm>
        </p:spPr>
        <p:txBody>
          <a:bodyPr>
            <a:normAutofit/>
          </a:bodyPr>
          <a:lstStyle/>
          <a:p>
            <a:pPr lvl="0"/>
            <a:r>
              <a:rPr lang="el-GR" sz="2000" dirty="0"/>
              <a:t>Επίλυση και αποσαφήνιση παρερμηνειών που προέκυψαν από όλες τις προηγούμενες θεωρητικές πληροφορίες.</a:t>
            </a:r>
            <a:endParaRPr lang="en-US" sz="2000" dirty="0"/>
          </a:p>
          <a:p>
            <a:pPr lvl="0"/>
            <a:r>
              <a:rPr lang="el-GR" sz="2000" dirty="0"/>
              <a:t>Διασφάλιση της εις βάθος κατανόησης του περιεχομένου της ενότητας.</a:t>
            </a:r>
            <a:endParaRPr lang="en-GB" sz="2000" dirty="0"/>
          </a:p>
          <a:p>
            <a:pPr lvl="0"/>
            <a:r>
              <a:rPr lang="el-GR" sz="2000" dirty="0"/>
              <a:t>Αξιολόγηση της ενότητας.</a:t>
            </a:r>
            <a:endParaRPr lang="en-GB" sz="2000" dirty="0"/>
          </a:p>
        </p:txBody>
      </p:sp>
      <p:pic>
        <p:nvPicPr>
          <p:cNvPr id="7" name="Picture 2" descr="Ambition abstract concept">
            <a:extLst>
              <a:ext uri="{FF2B5EF4-FFF2-40B4-BE49-F238E27FC236}">
                <a16:creationId xmlns:a16="http://schemas.microsoft.com/office/drawing/2014/main" id="{6A7769A6-6FF0-BD3B-DCD5-A524425E3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938"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634133E-EB6F-097E-6C2C-9228529C35C7}"/>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Σχεδιασμένο από </a:t>
            </a:r>
            <a:r>
              <a:rPr lang="en-US" sz="1200" dirty="0">
                <a:hlinkClick r:id="rId4"/>
              </a:rPr>
              <a:t>Freepik</a:t>
            </a:r>
            <a:endParaRPr lang="el-GR" sz="1200" dirty="0"/>
          </a:p>
        </p:txBody>
      </p:sp>
    </p:spTree>
    <p:extLst>
      <p:ext uri="{BB962C8B-B14F-4D97-AF65-F5344CB8AC3E}">
        <p14:creationId xmlns:p14="http://schemas.microsoft.com/office/powerpoint/2010/main" val="886959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l-GR" sz="2800" dirty="0"/>
              <a:t>Συζήτηση</a:t>
            </a:r>
            <a:endParaRPr lang="en-US" sz="2800" dirty="0"/>
          </a:p>
        </p:txBody>
      </p:sp>
      <p:sp>
        <p:nvSpPr>
          <p:cNvPr id="3" name="Θέση περιεχομένου 2"/>
          <p:cNvSpPr>
            <a:spLocks noGrp="1"/>
          </p:cNvSpPr>
          <p:nvPr>
            <p:ph idx="1"/>
          </p:nvPr>
        </p:nvSpPr>
        <p:spPr/>
        <p:txBody>
          <a:bodyPr/>
          <a:lstStyle/>
          <a:p>
            <a:r>
              <a:rPr lang="el-GR" sz="3200" i="1" dirty="0"/>
              <a:t>Ερωτήσεις;</a:t>
            </a:r>
            <a:endParaRPr lang="en-GB" sz="3200" i="1" dirty="0"/>
          </a:p>
          <a:p>
            <a:pPr marL="0" indent="0">
              <a:buNone/>
            </a:pPr>
            <a:endParaRPr lang="en-GB" sz="3200" i="1" dirty="0"/>
          </a:p>
          <a:p>
            <a:r>
              <a:rPr lang="el-GR" sz="3200" i="1" dirty="0"/>
              <a:t>Διευκρινίσεις;</a:t>
            </a:r>
            <a:endParaRPr lang="en-GB" sz="3200" i="1" dirty="0"/>
          </a:p>
          <a:p>
            <a:endParaRPr lang="en-GB" sz="3200" i="1" dirty="0"/>
          </a:p>
          <a:p>
            <a:r>
              <a:rPr lang="el-GR" sz="3200" i="1" dirty="0"/>
              <a:t>Σχόλια;</a:t>
            </a:r>
            <a:endParaRPr lang="en-GB" sz="3200" i="1" dirty="0"/>
          </a:p>
          <a:p>
            <a:endParaRPr lang="el-GR" dirty="0"/>
          </a:p>
        </p:txBody>
      </p:sp>
      <p:sp>
        <p:nvSpPr>
          <p:cNvPr id="9" name="Ορθογώνιο 7">
            <a:extLst>
              <a:ext uri="{FF2B5EF4-FFF2-40B4-BE49-F238E27FC236}">
                <a16:creationId xmlns:a16="http://schemas.microsoft.com/office/drawing/2014/main" id="{C0DFA73F-FDC8-497A-8912-CA8C28C95043}"/>
              </a:ext>
            </a:extLst>
          </p:cNvPr>
          <p:cNvSpPr/>
          <p:nvPr/>
        </p:nvSpPr>
        <p:spPr>
          <a:xfrm>
            <a:off x="8520057" y="-3933"/>
            <a:ext cx="3670684"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3.1.6 </a:t>
            </a:r>
            <a:r>
              <a:rPr lang="el-GR" altLang="el-GR" dirty="0">
                <a:solidFill>
                  <a:schemeClr val="bg1"/>
                </a:solidFill>
                <a:effectLst>
                  <a:outerShdw blurRad="38100" dist="38100" dir="2700000" algn="tl">
                    <a:srgbClr val="000000">
                      <a:alpha val="43137"/>
                    </a:srgbClr>
                  </a:outerShdw>
                </a:effectLst>
              </a:rPr>
              <a:t>Συζήτηση και αξιολόγηση</a:t>
            </a:r>
            <a:endParaRPr lang="en-US" dirty="0">
              <a:solidFill>
                <a:schemeClr val="bg1"/>
              </a:solidFill>
              <a:effectLst>
                <a:outerShdw blurRad="38100" dist="38100" dir="2700000" algn="tl">
                  <a:srgbClr val="000000">
                    <a:alpha val="43137"/>
                  </a:srgbClr>
                </a:outerShdw>
              </a:effectLst>
            </a:endParaRPr>
          </a:p>
        </p:txBody>
      </p:sp>
      <p:pic>
        <p:nvPicPr>
          <p:cNvPr id="1026" name="Picture 2" descr="Free questions man head v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9888" y="1444081"/>
            <a:ext cx="4509286" cy="4509286"/>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1">
            <a:extLst>
              <a:ext uri="{FF2B5EF4-FFF2-40B4-BE49-F238E27FC236}">
                <a16:creationId xmlns:a16="http://schemas.microsoft.com/office/drawing/2014/main" id="{ED2F4DDC-EDFB-2077-F4D4-7EFCA890F8B7}"/>
              </a:ext>
            </a:extLst>
          </p:cNvPr>
          <p:cNvSpPr/>
          <p:nvPr/>
        </p:nvSpPr>
        <p:spPr>
          <a:xfrm>
            <a:off x="9780282" y="6042956"/>
            <a:ext cx="2411718" cy="276999"/>
          </a:xfrm>
          <a:prstGeom prst="rect">
            <a:avLst/>
          </a:prstGeom>
        </p:spPr>
        <p:txBody>
          <a:bodyPr wrap="square">
            <a:spAutoFit/>
          </a:bodyPr>
          <a:lstStyle/>
          <a:p>
            <a:pPr algn="r"/>
            <a:r>
              <a:rPr lang="el-GR" sz="1200" dirty="0">
                <a:hlinkClick r:id="rId4"/>
              </a:rPr>
              <a:t>Πηγή </a:t>
            </a:r>
            <a:r>
              <a:rPr lang="en-US" sz="1200" dirty="0"/>
              <a:t>| </a:t>
            </a:r>
            <a:r>
              <a:rPr lang="en-US" sz="1200" dirty="0">
                <a:hlinkClick r:id="rId5"/>
              </a:rPr>
              <a:t>Pixabay license</a:t>
            </a:r>
            <a:endParaRPr lang="en-US" sz="1200" dirty="0"/>
          </a:p>
        </p:txBody>
      </p:sp>
    </p:spTree>
    <p:extLst>
      <p:ext uri="{BB962C8B-B14F-4D97-AF65-F5344CB8AC3E}">
        <p14:creationId xmlns:p14="http://schemas.microsoft.com/office/powerpoint/2010/main" val="422675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Ερωτηματολόγιο </a:t>
            </a:r>
            <a:r>
              <a:rPr lang="en-GB" dirty="0"/>
              <a:t>αξιολόγησης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3323190528"/>
              </p:ext>
            </p:extLst>
          </p:nvPr>
        </p:nvGraphicFramePr>
        <p:xfrm>
          <a:off x="558000" y="2127443"/>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a:t>Το περιεχόμενο της ενότητας ήταν σχετικό και ενδιαφέρον </a:t>
                      </a:r>
                      <a:r>
                        <a:rPr kumimoji="0" lang="el-GR" sz="1800" b="1" i="1" u="none" strike="noStrike" kern="1200" cap="none" spc="0" normalizeH="0" baseline="0" noProof="0" dirty="0">
                          <a:ln>
                            <a:noFill/>
                          </a:ln>
                          <a:solidFill>
                            <a:prstClr val="white"/>
                          </a:solidFill>
                          <a:effectLst/>
                          <a:uLnTx/>
                          <a:uFillTx/>
                          <a:latin typeface="+mn-lt"/>
                          <a:ea typeface="+mn-ea"/>
                          <a:cs typeface="+mn-cs"/>
                        </a:rPr>
                        <a:t>(1 ελάχιστο, 5 μέγιστο)</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1443860054"/>
              </p:ext>
            </p:extLst>
          </p:nvPr>
        </p:nvGraphicFramePr>
        <p:xfrm>
          <a:off x="557582" y="3646419"/>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Το περιεχόμενο της ενότητας ήταν σαφές, κατανοητό και με συνοχή </a:t>
                      </a:r>
                      <a:r>
                        <a:rPr lang="el-GR" sz="1800" i="1" dirty="0"/>
                        <a:t>(1 ελάχιστο, 5 μέγιστο)</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9" name="Θέση περιεχομένου 6"/>
          <p:cNvGraphicFramePr>
            <a:graphicFrameLocks/>
          </p:cNvGraphicFramePr>
          <p:nvPr>
            <p:extLst>
              <p:ext uri="{D42A27DB-BD31-4B8C-83A1-F6EECF244321}">
                <p14:modId xmlns:p14="http://schemas.microsoft.com/office/powerpoint/2010/main" val="1037799281"/>
              </p:ext>
            </p:extLst>
          </p:nvPr>
        </p:nvGraphicFramePr>
        <p:xfrm>
          <a:off x="558000" y="5213962"/>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a:t>Ο εκπαιδευτής ήταν κατάλληλα προετοιμασμένος </a:t>
                      </a:r>
                      <a:r>
                        <a:rPr kumimoji="0" lang="el-GR" sz="1800" b="1" i="1" u="none" strike="noStrike" kern="1200" cap="none" spc="0" normalizeH="0" baseline="0" noProof="0" dirty="0">
                          <a:ln>
                            <a:noFill/>
                          </a:ln>
                          <a:solidFill>
                            <a:prstClr val="white"/>
                          </a:solidFill>
                          <a:effectLst/>
                          <a:uLnTx/>
                          <a:uFillTx/>
                          <a:latin typeface="+mn-lt"/>
                          <a:ea typeface="+mn-ea"/>
                          <a:cs typeface="+mn-cs"/>
                        </a:rPr>
                        <a:t>(1 ελάχιστο, 5 μέγιστο</a:t>
                      </a:r>
                      <a:r>
                        <a:rPr lang="el-GR" sz="2000" dirty="0"/>
                        <a:t>) </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
        <p:nvSpPr>
          <p:cNvPr id="4" name="Ορθογώνιο 7">
            <a:extLst>
              <a:ext uri="{FF2B5EF4-FFF2-40B4-BE49-F238E27FC236}">
                <a16:creationId xmlns:a16="http://schemas.microsoft.com/office/drawing/2014/main" id="{53AF2B2D-73C1-D5CE-6462-92DE2945F9A4}"/>
              </a:ext>
            </a:extLst>
          </p:cNvPr>
          <p:cNvSpPr/>
          <p:nvPr/>
        </p:nvSpPr>
        <p:spPr>
          <a:xfrm>
            <a:off x="8520057" y="-3933"/>
            <a:ext cx="3670684"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3.1.6 </a:t>
            </a:r>
            <a:r>
              <a:rPr lang="el-GR" altLang="el-GR" dirty="0">
                <a:solidFill>
                  <a:schemeClr val="bg1"/>
                </a:solidFill>
                <a:effectLst>
                  <a:outerShdw blurRad="38100" dist="38100" dir="2700000" algn="tl">
                    <a:srgbClr val="000000">
                      <a:alpha val="43137"/>
                    </a:srgbClr>
                  </a:outerShdw>
                </a:effectLst>
              </a:rPr>
              <a:t>Συζήτηση και αξιολόγηση</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648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Ερωτηματολόγιο </a:t>
            </a:r>
            <a:r>
              <a:rPr lang="en-GB" dirty="0"/>
              <a:t>αξιολόγησης </a:t>
            </a:r>
            <a:endParaRPr lang="el-GR"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3991210893"/>
              </p:ext>
            </p:extLst>
          </p:nvPr>
        </p:nvGraphicFramePr>
        <p:xfrm>
          <a:off x="558000" y="5212288"/>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aseline="0" dirty="0"/>
                        <a:t>Είμαι ικανοποιημένος/η με την ενότητα στο σύνολό της </a:t>
                      </a:r>
                      <a:r>
                        <a:rPr kumimoji="0" lang="el-GR" sz="1800" b="1" i="1" u="none" strike="noStrike" kern="1200" cap="none" spc="0" normalizeH="0" baseline="0" noProof="0" dirty="0">
                          <a:ln>
                            <a:noFill/>
                          </a:ln>
                          <a:solidFill>
                            <a:prstClr val="white"/>
                          </a:solidFill>
                          <a:effectLst/>
                          <a:uLnTx/>
                          <a:uFillTx/>
                          <a:latin typeface="+mn-lt"/>
                          <a:ea typeface="+mn-ea"/>
                          <a:cs typeface="+mn-cs"/>
                        </a:rPr>
                        <a:t>(1 ελάχιστο, 5 μέγιστο)</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8" name="Θέση περιεχομένου 6"/>
          <p:cNvGraphicFramePr>
            <a:graphicFrameLocks/>
          </p:cNvGraphicFramePr>
          <p:nvPr>
            <p:extLst>
              <p:ext uri="{D42A27DB-BD31-4B8C-83A1-F6EECF244321}">
                <p14:modId xmlns:p14="http://schemas.microsoft.com/office/powerpoint/2010/main" val="190018487"/>
              </p:ext>
            </p:extLst>
          </p:nvPr>
        </p:nvGraphicFramePr>
        <p:xfrm>
          <a:off x="558000" y="3646420"/>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aseline="0" dirty="0"/>
                        <a:t> Θα πρότεινα αυτή την ενότητα σε άλλους </a:t>
                      </a:r>
                      <a:r>
                        <a:rPr kumimoji="0" lang="el-GR" sz="1800" b="1" i="1" u="none" strike="noStrike" kern="1200" cap="none" spc="0" normalizeH="0" baseline="0" noProof="0" dirty="0">
                          <a:ln>
                            <a:noFill/>
                          </a:ln>
                          <a:solidFill>
                            <a:prstClr val="white"/>
                          </a:solidFill>
                          <a:effectLst/>
                          <a:uLnTx/>
                          <a:uFillTx/>
                          <a:latin typeface="+mn-lt"/>
                          <a:ea typeface="+mn-ea"/>
                          <a:cs typeface="+mn-cs"/>
                        </a:rPr>
                        <a:t>(1 ελάχιστο, 5 μέγιστο)</a:t>
                      </a:r>
                      <a:endParaRPr lang="el-GR" sz="2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graphicFrame>
        <p:nvGraphicFramePr>
          <p:cNvPr id="11" name="Θέση περιεχομένου 6"/>
          <p:cNvGraphicFramePr>
            <a:graphicFrameLocks/>
          </p:cNvGraphicFramePr>
          <p:nvPr>
            <p:extLst>
              <p:ext uri="{D42A27DB-BD31-4B8C-83A1-F6EECF244321}">
                <p14:modId xmlns:p14="http://schemas.microsoft.com/office/powerpoint/2010/main" val="3963415529"/>
              </p:ext>
            </p:extLst>
          </p:nvPr>
        </p:nvGraphicFramePr>
        <p:xfrm>
          <a:off x="557582" y="2123325"/>
          <a:ext cx="11060110" cy="767080"/>
        </p:xfrm>
        <a:graphic>
          <a:graphicData uri="http://schemas.openxmlformats.org/drawingml/2006/table">
            <a:tbl>
              <a:tblPr firstRow="1" bandRow="1">
                <a:tableStyleId>{5C22544A-7EE6-4342-B048-85BDC9FD1C3A}</a:tableStyleId>
              </a:tblPr>
              <a:tblGrid>
                <a:gridCol w="2212022">
                  <a:extLst>
                    <a:ext uri="{9D8B030D-6E8A-4147-A177-3AD203B41FA5}">
                      <a16:colId xmlns:a16="http://schemas.microsoft.com/office/drawing/2014/main" val="20000"/>
                    </a:ext>
                  </a:extLst>
                </a:gridCol>
                <a:gridCol w="2212022">
                  <a:extLst>
                    <a:ext uri="{9D8B030D-6E8A-4147-A177-3AD203B41FA5}">
                      <a16:colId xmlns:a16="http://schemas.microsoft.com/office/drawing/2014/main" val="20001"/>
                    </a:ext>
                  </a:extLst>
                </a:gridCol>
                <a:gridCol w="2212022">
                  <a:extLst>
                    <a:ext uri="{9D8B030D-6E8A-4147-A177-3AD203B41FA5}">
                      <a16:colId xmlns:a16="http://schemas.microsoft.com/office/drawing/2014/main" val="20002"/>
                    </a:ext>
                  </a:extLst>
                </a:gridCol>
                <a:gridCol w="2212022">
                  <a:extLst>
                    <a:ext uri="{9D8B030D-6E8A-4147-A177-3AD203B41FA5}">
                      <a16:colId xmlns:a16="http://schemas.microsoft.com/office/drawing/2014/main" val="20003"/>
                    </a:ext>
                  </a:extLst>
                </a:gridCol>
                <a:gridCol w="2212022">
                  <a:extLst>
                    <a:ext uri="{9D8B030D-6E8A-4147-A177-3AD203B41FA5}">
                      <a16:colId xmlns:a16="http://schemas.microsoft.com/office/drawing/2014/main" val="20004"/>
                    </a:ext>
                  </a:extLst>
                </a:gridCol>
              </a:tblGrid>
              <a:tr h="370840">
                <a:tc gridSpan="5">
                  <a:txBody>
                    <a:bodyPr/>
                    <a:lstStyle/>
                    <a:p>
                      <a:r>
                        <a:rPr lang="el-GR" sz="2000" dirty="0"/>
                        <a:t>Η ενότητα με βοήθησε να διευρύνω τις γνώσεις μου για το θέμα </a:t>
                      </a:r>
                      <a:r>
                        <a:rPr lang="el-GR" sz="1800" i="1" dirty="0"/>
                        <a:t>(1 ελάχιστο, 5 μέγιστο</a:t>
                      </a:r>
                      <a:r>
                        <a:rPr lang="en-US" sz="1800" i="1" baseline="0" dirty="0"/>
                        <a:t>) </a:t>
                      </a:r>
                      <a:endParaRPr lang="el-GR" sz="1800" i="1"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840">
                <a:tc>
                  <a:txBody>
                    <a:bodyPr/>
                    <a:lstStyle/>
                    <a:p>
                      <a:pPr lvl="0" algn="ctr"/>
                      <a:r>
                        <a:rPr lang="en-US" dirty="0"/>
                        <a:t>1</a:t>
                      </a:r>
                      <a:endParaRPr lang="el-GR" dirty="0"/>
                    </a:p>
                  </a:txBody>
                  <a:tcPr/>
                </a:tc>
                <a:tc>
                  <a:txBody>
                    <a:bodyPr/>
                    <a:lstStyle/>
                    <a:p>
                      <a:pPr lvl="0" algn="ctr"/>
                      <a:r>
                        <a:rPr lang="en-US" dirty="0"/>
                        <a:t>2</a:t>
                      </a:r>
                      <a:endParaRPr lang="el-GR" dirty="0"/>
                    </a:p>
                  </a:txBody>
                  <a:tcPr/>
                </a:tc>
                <a:tc>
                  <a:txBody>
                    <a:bodyPr/>
                    <a:lstStyle/>
                    <a:p>
                      <a:pPr lvl="0" algn="ctr"/>
                      <a:r>
                        <a:rPr lang="en-US" dirty="0"/>
                        <a:t>3</a:t>
                      </a:r>
                      <a:endParaRPr lang="el-GR" dirty="0"/>
                    </a:p>
                  </a:txBody>
                  <a:tcPr/>
                </a:tc>
                <a:tc>
                  <a:txBody>
                    <a:bodyPr/>
                    <a:lstStyle/>
                    <a:p>
                      <a:pPr lvl="0" algn="ctr"/>
                      <a:r>
                        <a:rPr lang="en-US" dirty="0"/>
                        <a:t>4</a:t>
                      </a:r>
                      <a:endParaRPr lang="el-GR" dirty="0"/>
                    </a:p>
                  </a:txBody>
                  <a:tcPr/>
                </a:tc>
                <a:tc>
                  <a:txBody>
                    <a:bodyPr/>
                    <a:lstStyle/>
                    <a:p>
                      <a:pPr lvl="0" algn="ctr"/>
                      <a:r>
                        <a:rPr lang="en-US" dirty="0"/>
                        <a:t>5</a:t>
                      </a:r>
                      <a:endParaRPr lang="el-GR" dirty="0"/>
                    </a:p>
                  </a:txBody>
                  <a:tcPr/>
                </a:tc>
                <a:extLst>
                  <a:ext uri="{0D108BD9-81ED-4DB2-BD59-A6C34878D82A}">
                    <a16:rowId xmlns:a16="http://schemas.microsoft.com/office/drawing/2014/main" val="10001"/>
                  </a:ext>
                </a:extLst>
              </a:tr>
            </a:tbl>
          </a:graphicData>
        </a:graphic>
      </p:graphicFrame>
      <p:sp>
        <p:nvSpPr>
          <p:cNvPr id="4" name="Ορθογώνιο 7">
            <a:extLst>
              <a:ext uri="{FF2B5EF4-FFF2-40B4-BE49-F238E27FC236}">
                <a16:creationId xmlns:a16="http://schemas.microsoft.com/office/drawing/2014/main" id="{242332C2-804A-F404-B6C3-A5A9AFB8CFB1}"/>
              </a:ext>
            </a:extLst>
          </p:cNvPr>
          <p:cNvSpPr/>
          <p:nvPr/>
        </p:nvSpPr>
        <p:spPr>
          <a:xfrm>
            <a:off x="8520057" y="-3933"/>
            <a:ext cx="3670684" cy="398569"/>
          </a:xfrm>
          <a:prstGeom prst="rect">
            <a:avLst/>
          </a:prstGeom>
          <a:solidFill>
            <a:srgbClr val="DDE0E5"/>
          </a:solidFill>
        </p:spPr>
        <p:txBody>
          <a:bodyPr vert="horz" lIns="91440" tIns="45720" rIns="91440" bIns="45720" rtlCol="0" anchor="ctr">
            <a:noAutofit/>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rPr>
              <a:t>3.1.6 </a:t>
            </a:r>
            <a:r>
              <a:rPr lang="el-GR" altLang="el-GR" dirty="0">
                <a:solidFill>
                  <a:schemeClr val="bg1"/>
                </a:solidFill>
                <a:effectLst>
                  <a:outerShdw blurRad="38100" dist="38100" dir="2700000" algn="tl">
                    <a:srgbClr val="000000">
                      <a:alpha val="43137"/>
                    </a:srgbClr>
                  </a:outerShdw>
                </a:effectLst>
              </a:rPr>
              <a:t>Συζήτηση και αξιολόγηση</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3356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l-GR" sz="3600" dirty="0">
                <a:solidFill>
                  <a:srgbClr val="C01E24"/>
                </a:solidFill>
              </a:rPr>
              <a:t>Παραπομπές</a:t>
            </a:r>
            <a:r>
              <a:rPr lang="it-IT" sz="3600" dirty="0">
                <a:solidFill>
                  <a:srgbClr val="C01E24"/>
                </a:solidFill>
              </a:rPr>
              <a:t>, </a:t>
            </a:r>
            <a:r>
              <a:rPr lang="el-GR" sz="3600" dirty="0">
                <a:solidFill>
                  <a:srgbClr val="C01E24"/>
                </a:solidFill>
              </a:rPr>
              <a:t>υλικό για περαιτέρω ανάγνωση</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222222"/>
                </a:solidFill>
                <a:effectLst/>
                <a:uLnTx/>
                <a:uFillTx/>
                <a:latin typeface="Calibri" panose="020F0502020204030204"/>
                <a:ea typeface="+mn-ea"/>
                <a:cs typeface="+mn-cs"/>
              </a:rPr>
              <a:t>World Health Organization. (2022). WHO expert meeting on the economic and commercial determinants of health, 6-7 May 2021.</a:t>
            </a: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222222"/>
                </a:solidFill>
                <a:effectLst/>
                <a:uLnTx/>
                <a:uFillTx/>
                <a:latin typeface="Calibri" panose="020F0502020204030204"/>
                <a:ea typeface="+mn-ea"/>
                <a:cs typeface="+mn-cs"/>
              </a:rPr>
              <a:t>Amri, M., Enright, T., </a:t>
            </a:r>
            <a:r>
              <a:rPr kumimoji="0" lang="en-GB" sz="2000" b="0" i="0" u="none" strike="noStrike" kern="1200" cap="none" spc="0" normalizeH="0" baseline="0" noProof="0" dirty="0" err="1">
                <a:ln>
                  <a:noFill/>
                </a:ln>
                <a:solidFill>
                  <a:srgbClr val="222222"/>
                </a:solidFill>
                <a:effectLst/>
                <a:uLnTx/>
                <a:uFillTx/>
                <a:latin typeface="Calibri" panose="020F0502020204030204"/>
                <a:ea typeface="+mn-ea"/>
                <a:cs typeface="+mn-cs"/>
              </a:rPr>
              <a:t>O’Campo</a:t>
            </a:r>
            <a:r>
              <a:rPr kumimoji="0" lang="en-GB" sz="2000" b="0" i="0" u="none" strike="noStrike" kern="1200" cap="none" spc="0" normalizeH="0" baseline="0" noProof="0" dirty="0">
                <a:ln>
                  <a:noFill/>
                </a:ln>
                <a:solidFill>
                  <a:srgbClr val="222222"/>
                </a:solidFill>
                <a:effectLst/>
                <a:uLnTx/>
                <a:uFillTx/>
                <a:latin typeface="Calibri" panose="020F0502020204030204"/>
                <a:ea typeface="+mn-ea"/>
                <a:cs typeface="+mn-cs"/>
              </a:rPr>
              <a:t>, P., Di Ruggiero, E., Siddiqi, A., &amp; Bump, J. B. (2023). Health promotion, the social determinants of health, and urban health: what does a critical discourse analysis of World Health Organization texts reveal about health equity?. </a:t>
            </a:r>
            <a:r>
              <a:rPr kumimoji="0" lang="en-GB" sz="2000" b="0" i="1" u="none" strike="noStrike" kern="1200" cap="none" spc="0" normalizeH="0" baseline="0" noProof="0" dirty="0">
                <a:ln>
                  <a:noFill/>
                </a:ln>
                <a:solidFill>
                  <a:srgbClr val="222222"/>
                </a:solidFill>
                <a:effectLst/>
                <a:uLnTx/>
                <a:uFillTx/>
                <a:latin typeface="Calibri" panose="020F0502020204030204"/>
                <a:ea typeface="+mn-ea"/>
                <a:cs typeface="+mn-cs"/>
              </a:rPr>
              <a:t>BMC Global and Public Health</a:t>
            </a:r>
            <a:r>
              <a:rPr kumimoji="0" lang="en-GB" sz="2000" b="0" i="0" u="none" strike="noStrike" kern="1200" cap="none" spc="0" normalizeH="0" baseline="0" noProof="0" dirty="0">
                <a:ln>
                  <a:noFill/>
                </a:ln>
                <a:solidFill>
                  <a:srgbClr val="222222"/>
                </a:solidFill>
                <a:effectLst/>
                <a:uLnTx/>
                <a:uFillTx/>
                <a:latin typeface="Calibri" panose="020F0502020204030204"/>
                <a:ea typeface="+mn-ea"/>
                <a:cs typeface="+mn-cs"/>
              </a:rPr>
              <a:t>, </a:t>
            </a:r>
            <a:r>
              <a:rPr kumimoji="0" lang="en-GB" sz="2000" b="0" i="1" u="none" strike="noStrike" kern="1200" cap="none" spc="0" normalizeH="0" baseline="0" noProof="0" dirty="0">
                <a:ln>
                  <a:noFill/>
                </a:ln>
                <a:solidFill>
                  <a:srgbClr val="222222"/>
                </a:solidFill>
                <a:effectLst/>
                <a:uLnTx/>
                <a:uFillTx/>
                <a:latin typeface="Calibri" panose="020F0502020204030204"/>
                <a:ea typeface="+mn-ea"/>
                <a:cs typeface="+mn-cs"/>
              </a:rPr>
              <a:t>1</a:t>
            </a:r>
            <a:r>
              <a:rPr kumimoji="0" lang="en-GB" sz="2000" b="0" i="0" u="none" strike="noStrike" kern="1200" cap="none" spc="0" normalizeH="0" baseline="0" noProof="0" dirty="0">
                <a:ln>
                  <a:noFill/>
                </a:ln>
                <a:solidFill>
                  <a:srgbClr val="222222"/>
                </a:solidFill>
                <a:effectLst/>
                <a:uLnTx/>
                <a:uFillTx/>
                <a:latin typeface="Calibri" panose="020F0502020204030204"/>
                <a:ea typeface="+mn-ea"/>
                <a:cs typeface="+mn-cs"/>
              </a:rPr>
              <a:t>(1), 25.#</a:t>
            </a: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WHO Commission on Social Determinants of Health, &amp; World Health Organization. (2008). Closing the gap in a generation: health equity through action on the social determinants of health: Commission on Social Determinants of Health final report. World Health Organization.</a:t>
            </a:r>
          </a:p>
          <a:p>
            <a:pPr marL="228600" marR="0" lvl="0" indent="-228600" algn="l" defTabSz="914400" rtl="0" eaLnBrk="1" fontAlgn="auto" latinLnBrk="0" hangingPunct="1">
              <a:lnSpc>
                <a:spcPct val="100000"/>
              </a:lnSpc>
              <a:spcBef>
                <a:spcPts val="600"/>
              </a:spcBef>
              <a:spcAft>
                <a:spcPts val="600"/>
              </a:spcAft>
              <a:buClr>
                <a:srgbClr val="C01E24"/>
              </a:buClr>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World Health Organization. (2019). Global action plan on physical activity 2018-2030: more active people for a healthier world. World Health Organization.</a:t>
            </a:r>
          </a:p>
          <a:p>
            <a:pPr marL="0" indent="0">
              <a:buNone/>
            </a:pPr>
            <a:endParaRPr lang="en-GB" sz="800" b="0" i="0" dirty="0">
              <a:solidFill>
                <a:srgbClr val="222222"/>
              </a:solidFill>
              <a:effectLst/>
              <a:latin typeface="Arial" panose="020B0604020202020204" pitchFamily="34" charset="0"/>
            </a:endParaRPr>
          </a:p>
          <a:p>
            <a:endParaRPr lang="en-US" sz="1050" baseline="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92500" lnSpcReduction="10000"/>
          </a:bodyPr>
          <a:lstStyle/>
          <a:p>
            <a:pPr marL="342900" lvl="0" indent="-342900">
              <a:lnSpc>
                <a:spcPct val="130000"/>
              </a:lnSpc>
              <a:spcBef>
                <a:spcPts val="600"/>
              </a:spcBef>
              <a:buSzPts val="1200"/>
              <a:buFont typeface="Wingdings" panose="05000000000000000000" pitchFamily="2" charset="2"/>
              <a:buChar char=""/>
            </a:pPr>
            <a:r>
              <a:rPr lang="en-GB" sz="2000" dirty="0" err="1">
                <a:effectLst/>
                <a:ea typeface="Calibri" panose="020F0502020204030204" pitchFamily="34" charset="0"/>
              </a:rPr>
              <a:t>Malizia</a:t>
            </a:r>
            <a:r>
              <a:rPr lang="en-GB" sz="2000" dirty="0">
                <a:effectLst/>
                <a:ea typeface="Calibri" panose="020F0502020204030204" pitchFamily="34" charset="0"/>
              </a:rPr>
              <a:t>, V., Ferrante, G., </a:t>
            </a:r>
            <a:r>
              <a:rPr lang="en-GB" sz="2000" dirty="0" err="1">
                <a:effectLst/>
                <a:ea typeface="Calibri" panose="020F0502020204030204" pitchFamily="34" charset="0"/>
              </a:rPr>
              <a:t>Fasola</a:t>
            </a:r>
            <a:r>
              <a:rPr lang="en-GB" sz="2000" dirty="0">
                <a:effectLst/>
                <a:ea typeface="Calibri" panose="020F0502020204030204" pitchFamily="34" charset="0"/>
              </a:rPr>
              <a:t>, S., Montalbano, L., </a:t>
            </a:r>
            <a:r>
              <a:rPr lang="en-GB" sz="2000" dirty="0" err="1">
                <a:effectLst/>
                <a:ea typeface="Calibri" panose="020F0502020204030204" pitchFamily="34" charset="0"/>
              </a:rPr>
              <a:t>Cilluffo</a:t>
            </a:r>
            <a:r>
              <a:rPr lang="en-GB" sz="2000" dirty="0">
                <a:effectLst/>
                <a:ea typeface="Calibri" panose="020F0502020204030204" pitchFamily="34" charset="0"/>
              </a:rPr>
              <a:t>, G., &amp; La </a:t>
            </a:r>
            <a:r>
              <a:rPr lang="en-GB" sz="2000" dirty="0" err="1">
                <a:effectLst/>
                <a:ea typeface="Calibri" panose="020F0502020204030204" pitchFamily="34" charset="0"/>
              </a:rPr>
              <a:t>Grutta</a:t>
            </a:r>
            <a:r>
              <a:rPr lang="en-GB" sz="2000" dirty="0">
                <a:effectLst/>
                <a:ea typeface="Calibri" panose="020F0502020204030204" pitchFamily="34" charset="0"/>
              </a:rPr>
              <a:t>, S. (2021). Νέες τεχνολογίες για την προώθηση της σωματικής δραστηριότητας σε υγιή παιδιά και σε παιδιά με χρόνιες αναπνευστικές παθήσεις: Μια αφηγηματική ανασκόπηση. Sustainability, 13(21), 11661.</a:t>
            </a:r>
          </a:p>
          <a:p>
            <a:pPr marL="342900" lvl="0" indent="-342900">
              <a:lnSpc>
                <a:spcPct val="130000"/>
              </a:lnSpc>
              <a:buSzPts val="1200"/>
              <a:buFont typeface="Wingdings" panose="05000000000000000000" pitchFamily="2" charset="2"/>
              <a:buChar char=""/>
            </a:pPr>
            <a:r>
              <a:rPr lang="en-GB" sz="2000" dirty="0">
                <a:effectLst/>
                <a:ea typeface="Calibri" panose="020F0502020204030204" pitchFamily="34" charset="0"/>
              </a:rPr>
              <a:t>Marmot, M., &amp; Wilkinson, R. (Eds.). (2005). Κοινωνικοί καθοριστικοί παράγοντες της υγείας. </a:t>
            </a:r>
            <a:r>
              <a:rPr lang="en-GB" sz="2000" dirty="0" err="1">
                <a:effectLst/>
                <a:ea typeface="Calibri" panose="020F0502020204030204" pitchFamily="34" charset="0"/>
              </a:rPr>
              <a:t>Oup </a:t>
            </a:r>
            <a:r>
              <a:rPr lang="en-GB" sz="2000" dirty="0">
                <a:effectLst/>
                <a:ea typeface="Calibri" panose="020F0502020204030204" pitchFamily="34" charset="0"/>
              </a:rPr>
              <a:t>Oxford.</a:t>
            </a:r>
          </a:p>
          <a:p>
            <a:pPr marL="342900" lvl="0" indent="-342900">
              <a:lnSpc>
                <a:spcPct val="130000"/>
              </a:lnSpc>
              <a:buSzPts val="1200"/>
              <a:buFont typeface="Wingdings" panose="05000000000000000000" pitchFamily="2" charset="2"/>
              <a:buChar char=""/>
            </a:pPr>
            <a:r>
              <a:rPr lang="en-GB" sz="2000" dirty="0" err="1">
                <a:effectLst/>
                <a:ea typeface="Calibri" panose="020F0502020204030204" pitchFamily="34" charset="0"/>
              </a:rPr>
              <a:t>Ruegsegger</a:t>
            </a:r>
            <a:r>
              <a:rPr lang="en-GB" sz="2000" dirty="0">
                <a:effectLst/>
                <a:ea typeface="Calibri" panose="020F0502020204030204" pitchFamily="34" charset="0"/>
              </a:rPr>
              <a:t>, G. N., &amp; Booth, F. W. (2018). Τα οφέλη της άσκησης για την υγεία. Cold Spring Harbor </a:t>
            </a:r>
            <a:r>
              <a:rPr lang="en-GB" sz="2000" dirty="0">
                <a:solidFill>
                  <a:srgbClr val="222222"/>
                </a:solidFill>
              </a:rPr>
              <a:t>perspectives in medicine, 8(7), a029694.</a:t>
            </a:r>
          </a:p>
          <a:p>
            <a:pPr marL="342900" lvl="0" indent="-342900">
              <a:lnSpc>
                <a:spcPct val="130000"/>
              </a:lnSpc>
              <a:spcAft>
                <a:spcPts val="1100"/>
              </a:spcAft>
              <a:buSzPts val="1200"/>
              <a:buFont typeface="Wingdings" panose="05000000000000000000" pitchFamily="2" charset="2"/>
              <a:buChar char=""/>
            </a:pPr>
            <a:r>
              <a:rPr lang="en-GB" sz="2000" dirty="0">
                <a:solidFill>
                  <a:srgbClr val="222222"/>
                </a:solidFill>
              </a:rPr>
              <a:t>Cueto, M. (2023). Ο Παγκόσμιος Οργανισμός Υγείας. Στο Global Health Essentials (σσ. 421-424). Cham: Springer International Publishing.</a:t>
            </a:r>
          </a:p>
          <a:p>
            <a:pPr marL="342900" indent="-342900">
              <a:lnSpc>
                <a:spcPct val="130000"/>
              </a:lnSpc>
              <a:spcAft>
                <a:spcPts val="1100"/>
              </a:spcAft>
              <a:buSzPts val="1200"/>
              <a:buFont typeface="Wingdings" panose="05000000000000000000" pitchFamily="2" charset="2"/>
              <a:buChar char=""/>
            </a:pPr>
            <a:r>
              <a:rPr lang="en-GB" sz="2000" dirty="0">
                <a:solidFill>
                  <a:srgbClr val="222222"/>
                </a:solidFill>
              </a:rPr>
              <a:t>Coughlin, S. S., Whitehead, M., </a:t>
            </a:r>
            <a:r>
              <a:rPr lang="en-GB" sz="2000" dirty="0" err="1">
                <a:solidFill>
                  <a:srgbClr val="222222"/>
                </a:solidFill>
              </a:rPr>
              <a:t>Sheats</a:t>
            </a:r>
            <a:r>
              <a:rPr lang="en-GB" sz="2000" dirty="0">
                <a:solidFill>
                  <a:srgbClr val="222222"/>
                </a:solidFill>
              </a:rPr>
              <a:t>, J. Q., </a:t>
            </a:r>
            <a:r>
              <a:rPr lang="en-GB" sz="2000" dirty="0" err="1">
                <a:solidFill>
                  <a:srgbClr val="222222"/>
                </a:solidFill>
              </a:rPr>
              <a:t>Mastromonico</a:t>
            </a:r>
            <a:r>
              <a:rPr lang="en-GB" sz="2000" dirty="0">
                <a:solidFill>
                  <a:srgbClr val="222222"/>
                </a:solidFill>
              </a:rPr>
              <a:t>, J., &amp; Smith, S. (2016). Μια ανασκόπηση των εφαρμογών smartphone για την προώθηση της σωματικής δραστηριότητας. Jacobs journal of community medicine, 2(1).</a:t>
            </a:r>
          </a:p>
          <a:p>
            <a:pPr marL="342900" lvl="0" indent="-342900">
              <a:lnSpc>
                <a:spcPct val="130000"/>
              </a:lnSpc>
              <a:spcAft>
                <a:spcPts val="1100"/>
              </a:spcAft>
              <a:buSzPts val="1200"/>
              <a:buFont typeface="Wingdings" panose="05000000000000000000" pitchFamily="2" charset="2"/>
              <a:buChar char=""/>
            </a:pPr>
            <a:endParaRPr lang="en-GB" sz="2000" dirty="0">
              <a:effectLst/>
              <a:ea typeface="Calibri" panose="020F0502020204030204" pitchFamily="34" charset="0"/>
            </a:endParaRPr>
          </a:p>
          <a:p>
            <a:endParaRPr lang="el-GR" sz="1800" dirty="0"/>
          </a:p>
        </p:txBody>
      </p:sp>
      <p:sp>
        <p:nvSpPr>
          <p:cNvPr id="6" name="Τίτλος 1">
            <a:extLst>
              <a:ext uri="{FF2B5EF4-FFF2-40B4-BE49-F238E27FC236}">
                <a16:creationId xmlns:a16="http://schemas.microsoft.com/office/drawing/2014/main" id="{00F1B568-E0F0-2D62-85BF-11463869C295}"/>
              </a:ext>
            </a:extLst>
          </p:cNvPr>
          <p:cNvSpPr>
            <a:spLocks noGrp="1"/>
          </p:cNvSpPr>
          <p:nvPr>
            <p:ph type="title"/>
          </p:nvPr>
        </p:nvSpPr>
        <p:spPr>
          <a:xfrm>
            <a:off x="558000" y="1080000"/>
            <a:ext cx="11059692" cy="605096"/>
          </a:xfrm>
        </p:spPr>
        <p:txBody>
          <a:bodyPr>
            <a:normAutofit/>
          </a:bodyPr>
          <a:lstStyle/>
          <a:p>
            <a:r>
              <a:rPr lang="el-GR" sz="3600" dirty="0">
                <a:solidFill>
                  <a:srgbClr val="C01E24"/>
                </a:solidFill>
              </a:rPr>
              <a:t>Παραπομπές</a:t>
            </a:r>
            <a:r>
              <a:rPr lang="it-IT" sz="3600" dirty="0">
                <a:solidFill>
                  <a:srgbClr val="C01E24"/>
                </a:solidFill>
              </a:rPr>
              <a:t>, </a:t>
            </a:r>
            <a:r>
              <a:rPr lang="el-GR" sz="3600" dirty="0">
                <a:solidFill>
                  <a:srgbClr val="C01E24"/>
                </a:solidFill>
              </a:rPr>
              <a:t>υλικό για περαιτέρω ανάγνωση</a:t>
            </a:r>
          </a:p>
        </p:txBody>
      </p:sp>
    </p:spTree>
    <p:extLst>
      <p:ext uri="{BB962C8B-B14F-4D97-AF65-F5344CB8AC3E}">
        <p14:creationId xmlns:p14="http://schemas.microsoft.com/office/powerpoint/2010/main" val="2491614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563469"/>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l-GR" sz="2800" dirty="0">
                <a:solidFill>
                  <a:srgbClr val="C01E24"/>
                </a:solidFill>
                <a:latin typeface="+mj-lt"/>
              </a:rPr>
              <a:t>Συγχαρητήρια! </a:t>
            </a:r>
          </a:p>
          <a:p>
            <a:pPr algn="l">
              <a:spcAft>
                <a:spcPts val="600"/>
              </a:spcAft>
            </a:pPr>
            <a:endParaRPr lang="el-GR" sz="2800" dirty="0">
              <a:solidFill>
                <a:srgbClr val="C01E24"/>
              </a:solidFill>
              <a:latin typeface="+mj-lt"/>
            </a:endParaRPr>
          </a:p>
          <a:p>
            <a:pPr algn="l">
              <a:spcAft>
                <a:spcPts val="600"/>
              </a:spcAft>
            </a:pPr>
            <a:r>
              <a:rPr lang="el-GR" sz="2800" dirty="0">
                <a:solidFill>
                  <a:srgbClr val="C01E24"/>
                </a:solidFill>
                <a:latin typeface="+mj-lt"/>
              </a:rPr>
              <a:t>Ολοκληρώσατε τη διδασκαλία αυτής της ενότητας</a:t>
            </a:r>
            <a:r>
              <a:rPr lang="en-US" sz="2800" dirty="0">
                <a:solidFill>
                  <a:srgbClr val="C01E24"/>
                </a:solidFill>
                <a:latin typeface="+mj-lt"/>
              </a:rPr>
              <a:t>!</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4348480" y="6223967"/>
            <a:ext cx="7787741" cy="632422"/>
          </a:xfrm>
          <a:prstGeom prst="rect">
            <a:avLst/>
          </a:prstGeom>
        </p:spPr>
        <p:txBody>
          <a:bodyPr vert="horz" lIns="91440" tIns="45720" rIns="91440" bIns="45720" rtlCol="0" anchor="ctr">
            <a:normAutofit/>
          </a:bodyPr>
          <a:lstStyle/>
          <a:p>
            <a:pPr algn="r">
              <a:lnSpc>
                <a:spcPct val="90000"/>
              </a:lnSpc>
              <a:spcAft>
                <a:spcPts val="600"/>
              </a:spcAft>
            </a:pPr>
            <a:r>
              <a:rPr lang="el-GR" sz="1000" b="0" i="0" dirty="0">
                <a:solidFill>
                  <a:schemeClr val="accent5">
                    <a:lumMod val="20000"/>
                    <a:lumOff val="80000"/>
                  </a:schemeClr>
                </a:solidFill>
                <a:effectLst/>
                <a:latin typeface="+mj-lt"/>
              </a:rPr>
              <a:t>Με τη συγχρηματοδότηση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του Ευρωπαϊκού Εκτελεστικού Οργανισμού Εκπαίδευσης και Πολιτισμού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Η Ευρωπαϊκή Ένωση και ο </a:t>
            </a:r>
            <a:r>
              <a:rPr lang="en-US" sz="1000" b="0" i="0" dirty="0">
                <a:solidFill>
                  <a:schemeClr val="accent5">
                    <a:lumMod val="20000"/>
                    <a:lumOff val="80000"/>
                  </a:schemeClr>
                </a:solidFill>
                <a:effectLst/>
                <a:latin typeface="+mj-lt"/>
              </a:rPr>
              <a:t>EACEA </a:t>
            </a:r>
            <a:r>
              <a:rPr lang="el-GR" sz="1000" b="0" i="0" dirty="0">
                <a:solidFill>
                  <a:schemeClr val="accent5">
                    <a:lumMod val="20000"/>
                    <a:lumOff val="80000"/>
                  </a:schemeClr>
                </a:solidFill>
                <a:effectLst/>
                <a:latin typeface="+mj-lt"/>
              </a:rPr>
              <a:t>δεν μπορούν να θεωρηθούν υπεύθυνοι για τις εκφραζόμενες απόψεις.</a:t>
            </a:r>
            <a:endParaRPr lang="en-US" sz="10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12" name="Εικόνα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327" y="6431328"/>
            <a:ext cx="2085654" cy="391566"/>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sz="2200" b="1" dirty="0">
                <a:solidFill>
                  <a:srgbClr val="203864"/>
                </a:solidFill>
              </a:rPr>
              <a:t>Στόχοι</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υγείας για τη σωματική άσκηση</a:t>
            </a:r>
            <a:endParaRPr lang="en-US" dirty="0">
              <a:solidFill>
                <a:schemeClr val="tx1"/>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3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673626"/>
            <a:ext cx="8089043" cy="3332039"/>
          </a:xfrm>
        </p:spPr>
        <p:txBody>
          <a:bodyPr>
            <a:normAutofit fontScale="92500"/>
          </a:bodyPr>
          <a:lstStyle/>
          <a:p>
            <a:pPr rtl="0">
              <a:spcBef>
                <a:spcPts val="600"/>
              </a:spcBef>
            </a:pPr>
            <a:r>
              <a:rPr lang="el-GR" dirty="0"/>
              <a:t>Να εξοπλίσει τους συμμετέχοντες με τις γνώσεις και τις δεξιότητες που απαιτούνται για την αποτελεσματική χρήση των εφαρμογών σωματικής άσκησης, με απώτερο στόχο την επίτευξη και τη διατήρηση της καλύτερης δυνατής υγείας και φυσικής κατάστασης.</a:t>
            </a:r>
            <a:endParaRPr lang="en-GB" dirty="0"/>
          </a:p>
          <a:p>
            <a:pPr rtl="0">
              <a:spcBef>
                <a:spcPts val="600"/>
              </a:spcBef>
            </a:pPr>
            <a:r>
              <a:rPr lang="el-GR" dirty="0"/>
              <a:t>Να παρέχει πληροφορίες για τις διάφορες κατηγορίες εφαρμογών σωματικής άσκησης, δίνοντας τη δυνατότητα στους συμμετέχοντες να λαμβάνουν τεκμηριωμένες αποφάσεις όσον αφορά την επιλογή, τη χρήση και την ενσωμάτωση των εφαρμογών στις καθημερινές τους συνήθειες.</a:t>
            </a:r>
            <a:endParaRPr lang="en-GB" dirty="0"/>
          </a:p>
          <a:p>
            <a:pPr marL="0" indent="0">
              <a:buNone/>
            </a:pPr>
            <a:endParaRPr lang="en-US" dirty="0"/>
          </a:p>
        </p:txBody>
      </p:sp>
      <p:sp>
        <p:nvSpPr>
          <p:cNvPr id="6" name="TextBox 5">
            <a:extLst>
              <a:ext uri="{FF2B5EF4-FFF2-40B4-BE49-F238E27FC236}">
                <a16:creationId xmlns:a16="http://schemas.microsoft.com/office/drawing/2014/main" id="{B40584F3-69AD-A25D-F6C8-3FF46A407D88}"/>
              </a:ext>
            </a:extLst>
          </p:cNvPr>
          <p:cNvSpPr txBox="1"/>
          <p:nvPr/>
        </p:nvSpPr>
        <p:spPr>
          <a:xfrm>
            <a:off x="8312134" y="6156715"/>
            <a:ext cx="3879866" cy="276999"/>
          </a:xfrm>
          <a:prstGeom prst="rect">
            <a:avLst/>
          </a:prstGeom>
          <a:noFill/>
        </p:spPr>
        <p:txBody>
          <a:bodyPr wrap="square">
            <a:spAutoFit/>
          </a:bodyPr>
          <a:lstStyle/>
          <a:p>
            <a:pPr algn="r"/>
            <a:r>
              <a:rPr lang="el-GR" sz="1200" dirty="0">
                <a:hlinkClick r:id="rId3"/>
              </a:rPr>
              <a:t>Πηγή: Εικόνα από </a:t>
            </a:r>
            <a:r>
              <a:rPr lang="en-US" sz="1200" dirty="0">
                <a:hlinkClick r:id="rId3"/>
              </a:rPr>
              <a:t>nuraghies στο Freepik</a:t>
            </a:r>
            <a:endParaRPr lang="el-GR" sz="1200" dirty="0"/>
          </a:p>
        </p:txBody>
      </p:sp>
      <p:pic>
        <p:nvPicPr>
          <p:cNvPr id="7" name="Google Shape;479;g2c319d66040_0_178">
            <a:extLst>
              <a:ext uri="{FF2B5EF4-FFF2-40B4-BE49-F238E27FC236}">
                <a16:creationId xmlns:a16="http://schemas.microsoft.com/office/drawing/2014/main" id="{C2B6E681-EB41-564E-4FB4-429CFB2F68CF}"/>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l-GR" sz="2200" b="1" dirty="0">
                <a:solidFill>
                  <a:srgbClr val="203864"/>
                </a:solidFill>
              </a:rPr>
              <a:t>Ικανότητες</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8471838"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l-GR" dirty="0">
                <a:solidFill>
                  <a:schemeClr val="tx1"/>
                </a:solidFill>
              </a:rPr>
              <a:t>Εφαρμογές υγείας για τη σωματική άσκηση </a:t>
            </a:r>
            <a:r>
              <a:rPr lang="en-US" dirty="0">
                <a:solidFill>
                  <a:schemeClr val="tx1"/>
                </a:solidFill>
              </a:rPr>
              <a:t>- </a:t>
            </a:r>
            <a:r>
              <a:rPr lang="el-GR" dirty="0">
                <a:solidFill>
                  <a:schemeClr val="tx1"/>
                </a:solidFill>
              </a:rPr>
              <a:t>Συνεδρία </a:t>
            </a:r>
            <a:r>
              <a:rPr lang="en-US" dirty="0">
                <a:solidFill>
                  <a:schemeClr val="tx1"/>
                </a:solidFill>
              </a:rPr>
              <a:t>διδασκαλίας </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3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330692" y="2466420"/>
            <a:ext cx="7134410" cy="3389344"/>
          </a:xfrm>
        </p:spPr>
        <p:txBody>
          <a:bodyPr>
            <a:noAutofit/>
          </a:bodyPr>
          <a:lstStyle/>
          <a:p>
            <a:pPr algn="just" rtl="0" fontAlgn="base">
              <a:spcBef>
                <a:spcPts val="600"/>
              </a:spcBef>
              <a:spcAft>
                <a:spcPts val="0"/>
              </a:spcAft>
            </a:pPr>
            <a:r>
              <a:rPr lang="el-GR" sz="1800" b="0" i="0" u="none" strike="noStrike" dirty="0">
                <a:solidFill>
                  <a:srgbClr val="000000"/>
                </a:solidFill>
                <a:effectLst/>
                <a:latin typeface="Calibri" panose="020F0502020204030204" pitchFamily="34" charset="0"/>
              </a:rPr>
              <a:t>Εντοπισμός των διαθέσιμων εφαρμογών υγείας για την παρακολούθηση της σωματικής άσκησης, διερεύνηση των χαρακτηριστικών τους, των πλεονεκτημάτων και των επαφών χρήστη.</a:t>
            </a:r>
            <a:endParaRPr lang="en-GB" sz="1800" b="0" i="0" u="none" strike="noStrike" dirty="0">
              <a:solidFill>
                <a:srgbClr val="000000"/>
              </a:solidFill>
              <a:effectLst/>
              <a:latin typeface="Arial" panose="020B0604020202020204" pitchFamily="34" charset="0"/>
            </a:endParaRPr>
          </a:p>
          <a:p>
            <a:pPr algn="just" rtl="0" fontAlgn="base">
              <a:spcBef>
                <a:spcPts val="600"/>
              </a:spcBef>
              <a:spcAft>
                <a:spcPts val="0"/>
              </a:spcAft>
            </a:pPr>
            <a:r>
              <a:rPr lang="el-GR" sz="1800" b="0" i="0" u="none" strike="noStrike" dirty="0">
                <a:solidFill>
                  <a:srgbClr val="000000"/>
                </a:solidFill>
                <a:effectLst/>
                <a:latin typeface="Calibri" panose="020F0502020204030204" pitchFamily="34" charset="0"/>
              </a:rPr>
              <a:t>Κατηγοριοποίηση και διάκριση μεταξύ διαφόρων κατηγοριών εφαρμογών υγείας για τη σωματική άσκηση.</a:t>
            </a:r>
            <a:endParaRPr lang="en-GB" sz="1800" b="0" i="0" u="none" strike="noStrike" dirty="0">
              <a:solidFill>
                <a:srgbClr val="000000"/>
              </a:solidFill>
              <a:effectLst/>
              <a:latin typeface="Arial" panose="020B0604020202020204" pitchFamily="34" charset="0"/>
            </a:endParaRPr>
          </a:p>
          <a:p>
            <a:pPr algn="just" rtl="0" fontAlgn="base">
              <a:spcBef>
                <a:spcPts val="600"/>
              </a:spcBef>
              <a:spcAft>
                <a:spcPts val="0"/>
              </a:spcAft>
            </a:pPr>
            <a:r>
              <a:rPr lang="el-GR" sz="1800" b="0" i="0" u="none" strike="noStrike" dirty="0">
                <a:solidFill>
                  <a:srgbClr val="000000"/>
                </a:solidFill>
                <a:effectLst/>
                <a:latin typeface="Calibri" panose="020F0502020204030204" pitchFamily="34" charset="0"/>
              </a:rPr>
              <a:t>Μελέτη πραγματικών σεναρίων.</a:t>
            </a:r>
            <a:endParaRPr lang="en-GB" sz="1800" b="0" i="0" u="none" strike="noStrike" dirty="0">
              <a:solidFill>
                <a:srgbClr val="000000"/>
              </a:solidFill>
              <a:effectLst/>
              <a:latin typeface="Arial" panose="020B0604020202020204" pitchFamily="34" charset="0"/>
            </a:endParaRPr>
          </a:p>
          <a:p>
            <a:pPr algn="just" fontAlgn="base">
              <a:spcAft>
                <a:spcPts val="0"/>
              </a:spcAft>
            </a:pPr>
            <a:r>
              <a:rPr lang="el-GR" sz="1800" b="0" i="0" u="none" strike="noStrike" dirty="0">
                <a:solidFill>
                  <a:srgbClr val="000000"/>
                </a:solidFill>
                <a:effectLst/>
                <a:latin typeface="Calibri" panose="020F0502020204030204" pitchFamily="34" charset="0"/>
              </a:rPr>
              <a:t>Εξοικείωση με τη χρήση διάφορων εφαρμογών σωματικής υγείας. </a:t>
            </a:r>
            <a:endParaRPr lang="en-GB" sz="1800" b="0" i="0" u="none" strike="noStrike" dirty="0">
              <a:solidFill>
                <a:srgbClr val="000000"/>
              </a:solidFill>
              <a:effectLst/>
              <a:latin typeface="Arial" panose="020B0604020202020204" pitchFamily="34" charset="0"/>
            </a:endParaRPr>
          </a:p>
          <a:p>
            <a:pPr algn="just" fontAlgn="base">
              <a:spcAft>
                <a:spcPts val="0"/>
              </a:spcAft>
            </a:pPr>
            <a:r>
              <a:rPr lang="el-GR" sz="1800" b="0" i="0" u="none" strike="noStrike" dirty="0">
                <a:solidFill>
                  <a:srgbClr val="000000"/>
                </a:solidFill>
                <a:effectLst/>
                <a:latin typeface="Calibri" panose="020F0502020204030204" pitchFamily="34" charset="0"/>
              </a:rPr>
              <a:t>Καθορισμός και προγραμματισμός στόχων φυσικής κατάστασης με τη χρήση εφαρμογών υγείας.</a:t>
            </a:r>
            <a:endParaRPr lang="en-GB" sz="1800" b="0" i="0" u="none" strike="noStrike" dirty="0">
              <a:solidFill>
                <a:srgbClr val="000000"/>
              </a:solidFill>
              <a:effectLst/>
              <a:latin typeface="Arial" panose="020B0604020202020204" pitchFamily="34" charset="0"/>
            </a:endParaRPr>
          </a:p>
          <a:p>
            <a:pPr fontAlgn="base">
              <a:spcAft>
                <a:spcPts val="0"/>
              </a:spcAft>
            </a:pPr>
            <a:r>
              <a:rPr lang="el-GR" sz="1800" b="0" i="0" u="none" strike="noStrike" dirty="0">
                <a:solidFill>
                  <a:srgbClr val="000000"/>
                </a:solidFill>
                <a:effectLst/>
                <a:latin typeface="Calibri" panose="020F0502020204030204" pitchFamily="34" charset="0"/>
              </a:rPr>
              <a:t>Κριτική αξιολόγηση των υφιστάμενων εφαρμογών υγείας και της χρήσης τους.</a:t>
            </a:r>
            <a:endParaRPr lang="en-GB" sz="1800" b="0" i="0" u="none" strike="noStrike" dirty="0">
              <a:solidFill>
                <a:srgbClr val="000000"/>
              </a:solidFill>
              <a:effectLst/>
              <a:latin typeface="Arial" panose="020B0604020202020204" pitchFamily="34" charset="0"/>
            </a:endParaRPr>
          </a:p>
        </p:txBody>
      </p:sp>
      <p:sp>
        <p:nvSpPr>
          <p:cNvPr id="4" name="Ορθογώνιο 1">
            <a:extLst>
              <a:ext uri="{FF2B5EF4-FFF2-40B4-BE49-F238E27FC236}">
                <a16:creationId xmlns:a16="http://schemas.microsoft.com/office/drawing/2014/main" id="{EE625838-BB4E-A62A-AD53-3786C0CC72CC}"/>
              </a:ext>
            </a:extLst>
          </p:cNvPr>
          <p:cNvSpPr/>
          <p:nvPr/>
        </p:nvSpPr>
        <p:spPr>
          <a:xfrm>
            <a:off x="3419912" y="6129356"/>
            <a:ext cx="8772088" cy="276999"/>
          </a:xfrm>
          <a:prstGeom prst="rect">
            <a:avLst/>
          </a:prstGeom>
        </p:spPr>
        <p:txBody>
          <a:bodyPr wrap="square">
            <a:spAutoFit/>
          </a:bodyPr>
          <a:lstStyle/>
          <a:p>
            <a:pPr algn="r"/>
            <a:r>
              <a:rPr lang="el-GR" sz="1200" dirty="0">
                <a:hlinkClick r:id="rId3"/>
              </a:rPr>
              <a:t>Εικόνα από </a:t>
            </a:r>
            <a:r>
              <a:rPr lang="en-US" sz="1200" dirty="0">
                <a:hlinkClick r:id="rId3"/>
              </a:rPr>
              <a:t>vectorjuice </a:t>
            </a:r>
            <a:r>
              <a:rPr lang="el-GR" sz="1200" dirty="0">
                <a:hlinkClick r:id="rId3"/>
              </a:rPr>
              <a:t>στο </a:t>
            </a:r>
            <a:r>
              <a:rPr lang="en-US" sz="1200" dirty="0">
                <a:hlinkClick r:id="rId3"/>
              </a:rPr>
              <a:t>Freepik</a:t>
            </a:r>
            <a:endParaRPr lang="en-US" sz="1200" dirty="0"/>
          </a:p>
        </p:txBody>
      </p:sp>
      <p:pic>
        <p:nvPicPr>
          <p:cNvPr id="6" name="Google Shape;190;g2c07f5df07d_0_263">
            <a:extLst>
              <a:ext uri="{FF2B5EF4-FFF2-40B4-BE49-F238E27FC236}">
                <a16:creationId xmlns:a16="http://schemas.microsoft.com/office/drawing/2014/main" id="{B34262EE-6E8F-AB22-BB06-98B19EDCF7C8}"/>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258505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pPr rtl="0">
              <a:spcBef>
                <a:spcPts val="0"/>
              </a:spcBef>
              <a:spcAft>
                <a:spcPts val="0"/>
              </a:spcAft>
            </a:pPr>
            <a:r>
              <a:rPr lang="en-US" altLang="el-GR" dirty="0">
                <a:solidFill>
                  <a:srgbClr val="C01E24"/>
                </a:solidFill>
              </a:rPr>
              <a:t>3.1.1</a:t>
            </a:r>
            <a:br>
              <a:rPr lang="en-US" altLang="el-GR" dirty="0">
                <a:solidFill>
                  <a:srgbClr val="C01E24"/>
                </a:solidFill>
              </a:rPr>
            </a:br>
            <a:r>
              <a:rPr lang="el-GR" dirty="0">
                <a:solidFill>
                  <a:srgbClr val="C01E24"/>
                </a:solidFill>
              </a:rPr>
              <a:t>Εισαγωγή στην υγεία και τη σωματική άσκηση</a:t>
            </a: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l-GR" sz="2200" dirty="0">
                <a:solidFill>
                  <a:srgbClr val="203864"/>
                </a:solidFill>
                <a:sym typeface="Arial" panose="020B0604020202020204" pitchFamily="34" charset="0"/>
              </a:rPr>
              <a:t>Στόχοι</a:t>
            </a:r>
            <a:endParaRPr lang="en-US" sz="2200" dirty="0">
              <a:solidFill>
                <a:srgbClr val="203864"/>
              </a:solidFill>
              <a:sym typeface="Arial" panose="020B0604020202020204" pitchFamily="34" charset="0"/>
            </a:endParaRP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73239" y="2849843"/>
            <a:ext cx="6099586" cy="3470112"/>
          </a:xfrm>
        </p:spPr>
        <p:txBody>
          <a:bodyPr>
            <a:noAutofit/>
          </a:bodyPr>
          <a:lstStyle/>
          <a:p>
            <a:r>
              <a:rPr lang="el-GR" dirty="0"/>
              <a:t>Απόκτηση γενικών γνώσεων για την υγεία και τη σωματική άσκηση.</a:t>
            </a:r>
            <a:endParaRPr lang="en-US" dirty="0"/>
          </a:p>
          <a:p>
            <a:pPr lvl="0"/>
            <a:r>
              <a:rPr lang="el-GR" dirty="0"/>
              <a:t>Εξοικείωση με τη βασική ορολογία που σχετίζεται με την υγεία και τη σωματική άσκηση.</a:t>
            </a:r>
            <a:endParaRPr lang="en-GB" dirty="0"/>
          </a:p>
          <a:p>
            <a:pPr lvl="0"/>
            <a:r>
              <a:rPr lang="el-GR" dirty="0"/>
              <a:t>Πληροφόρηση για τις εφαρμογές σωματικής άσκησης.</a:t>
            </a:r>
            <a:r>
              <a:rPr lang="en-GB" dirty="0"/>
              <a:t/>
            </a:r>
            <a:br>
              <a:rPr lang="en-GB" dirty="0"/>
            </a:br>
            <a:r>
              <a:rPr lang="en-US" dirty="0"/>
              <a:t> </a:t>
            </a:r>
            <a:endParaRPr lang="el-GR" dirty="0"/>
          </a:p>
          <a:p>
            <a:pPr marL="0">
              <a:lnSpc>
                <a:spcPct val="120000"/>
              </a:lnSpc>
              <a:spcBef>
                <a:spcPts val="600"/>
              </a:spcBef>
              <a:buNone/>
            </a:pPr>
            <a:endParaRPr lang="el-GR" dirty="0"/>
          </a:p>
        </p:txBody>
      </p:sp>
      <p:pic>
        <p:nvPicPr>
          <p:cNvPr id="7" name="Picture 2" descr="Ambition abstract concept">
            <a:extLst>
              <a:ext uri="{FF2B5EF4-FFF2-40B4-BE49-F238E27FC236}">
                <a16:creationId xmlns:a16="http://schemas.microsoft.com/office/drawing/2014/main" id="{823AC301-9226-A352-C055-6DF562016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973179"/>
            <a:ext cx="5517062" cy="46238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06A94A-9FED-4FF2-C3B1-CEBAE498E2DD}"/>
              </a:ext>
            </a:extLst>
          </p:cNvPr>
          <p:cNvSpPr txBox="1"/>
          <p:nvPr/>
        </p:nvSpPr>
        <p:spPr>
          <a:xfrm>
            <a:off x="6000589" y="6199679"/>
            <a:ext cx="6099586" cy="276999"/>
          </a:xfrm>
          <a:prstGeom prst="rect">
            <a:avLst/>
          </a:prstGeom>
          <a:noFill/>
        </p:spPr>
        <p:txBody>
          <a:bodyPr wrap="square">
            <a:spAutoFit/>
          </a:bodyPr>
          <a:lstStyle/>
          <a:p>
            <a:pPr algn="r"/>
            <a:r>
              <a:rPr lang="el-GR" sz="1200" dirty="0">
                <a:hlinkClick r:id="rId4"/>
              </a:rPr>
              <a:t>Σχεδιασμένο από </a:t>
            </a:r>
            <a:r>
              <a:rPr lang="en-US" sz="1200" dirty="0">
                <a:hlinkClick r:id="rId4"/>
              </a:rPr>
              <a:t>Freepik</a:t>
            </a:r>
            <a:endParaRPr lang="el-GR" sz="1200" dirty="0"/>
          </a:p>
        </p:txBody>
      </p:sp>
    </p:spTree>
    <p:extLst>
      <p:ext uri="{BB962C8B-B14F-4D97-AF65-F5344CB8AC3E}">
        <p14:creationId xmlns:p14="http://schemas.microsoft.com/office/powerpoint/2010/main" val="61602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l-GR" dirty="0"/>
              <a:t>Τι είναι η υγεία; </a:t>
            </a:r>
            <a:r>
              <a:rPr lang="it-IT" dirty="0"/>
              <a:t>(1)</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89366"/>
            <a:ext cx="11059693" cy="4675229"/>
          </a:xfrm>
        </p:spPr>
        <p:txBody>
          <a:bodyPr>
            <a:normAutofit/>
          </a:bodyPr>
          <a:lstStyle/>
          <a:p>
            <a:pPr marL="0" indent="0" algn="just" rtl="0">
              <a:spcBef>
                <a:spcPts val="0"/>
              </a:spcBef>
              <a:spcAft>
                <a:spcPts val="0"/>
              </a:spcAft>
              <a:buNone/>
            </a:pPr>
            <a:r>
              <a:rPr lang="en-GB" b="0" dirty="0">
                <a:effectLst/>
              </a:rPr>
              <a:t/>
            </a:r>
            <a:br>
              <a:rPr lang="en-GB" b="0" dirty="0">
                <a:effectLst/>
              </a:rPr>
            </a:br>
            <a:r>
              <a:rPr lang="el-GR" dirty="0"/>
              <a:t>"</a:t>
            </a:r>
            <a:r>
              <a:rPr lang="el-GR" b="0" i="0" u="none" strike="noStrike" dirty="0">
                <a:solidFill>
                  <a:srgbClr val="000000"/>
                </a:solidFill>
                <a:effectLst/>
                <a:latin typeface="Calibri" panose="020F0502020204030204" pitchFamily="34" charset="0"/>
              </a:rPr>
              <a:t>Η υγεία είναι μια κατάσταση πλήρους σωματικής, ψυχικής και κοινωνικής ευεξίας και όχι απλώς η απουσία ασθένειας ή αναπηρίας" (</a:t>
            </a:r>
            <a:r>
              <a:rPr lang="en-US" b="0" i="0" u="none" strike="noStrike" dirty="0">
                <a:solidFill>
                  <a:srgbClr val="000000"/>
                </a:solidFill>
                <a:effectLst/>
                <a:latin typeface="Calibri" panose="020F0502020204030204" pitchFamily="34" charset="0"/>
              </a:rPr>
              <a:t>WHO</a:t>
            </a:r>
            <a:r>
              <a:rPr lang="el-GR" b="0" i="0" u="none" strike="noStrike" dirty="0">
                <a:solidFill>
                  <a:srgbClr val="000000"/>
                </a:solidFill>
                <a:effectLst/>
                <a:latin typeface="Calibri" panose="020F0502020204030204" pitchFamily="34" charset="0"/>
              </a:rPr>
              <a:t>, 2023).</a:t>
            </a:r>
            <a:endParaRPr lang="en-GB" b="0" dirty="0">
              <a:effectLst/>
            </a:endParaRPr>
          </a:p>
          <a:p>
            <a:pPr marL="0" indent="0">
              <a:buNone/>
            </a:pPr>
            <a:r>
              <a:rPr lang="en-GB" dirty="0"/>
              <a:t/>
            </a:r>
            <a:br>
              <a:rPr lang="en-GB" dirty="0"/>
            </a:br>
            <a:endParaRPr lang="en-US" dirty="0"/>
          </a:p>
        </p:txBody>
      </p:sp>
      <p:sp>
        <p:nvSpPr>
          <p:cNvPr id="10" name="Ορθογώνιο 7">
            <a:extLst>
              <a:ext uri="{FF2B5EF4-FFF2-40B4-BE49-F238E27FC236}">
                <a16:creationId xmlns:a16="http://schemas.microsoft.com/office/drawing/2014/main" id="{C0DFA73F-FDC8-497A-8912-CA8C28C95043}"/>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4240322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8000" y="490720"/>
            <a:ext cx="11059692" cy="605096"/>
          </a:xfrm>
        </p:spPr>
        <p:txBody>
          <a:bodyPr/>
          <a:lstStyle/>
          <a:p>
            <a:r>
              <a:rPr lang="el-GR" dirty="0"/>
              <a:t>Τι είναι η υγεία; (2)</a:t>
            </a:r>
            <a:endParaRPr lang="en-US" dirty="0"/>
          </a:p>
        </p:txBody>
      </p:sp>
      <p:pic>
        <p:nvPicPr>
          <p:cNvPr id="7" name="Picture 6">
            <a:extLst>
              <a:ext uri="{FF2B5EF4-FFF2-40B4-BE49-F238E27FC236}">
                <a16:creationId xmlns:a16="http://schemas.microsoft.com/office/drawing/2014/main" id="{746A74C5-F681-AB1B-2E8D-2E8429AF603A}"/>
              </a:ext>
            </a:extLst>
          </p:cNvPr>
          <p:cNvPicPr>
            <a:picLocks noChangeAspect="1"/>
          </p:cNvPicPr>
          <p:nvPr/>
        </p:nvPicPr>
        <p:blipFill>
          <a:blip r:embed="rId3"/>
          <a:stretch>
            <a:fillRect/>
          </a:stretch>
        </p:blipFill>
        <p:spPr>
          <a:xfrm>
            <a:off x="2001411" y="1285901"/>
            <a:ext cx="8172870" cy="4172164"/>
          </a:xfrm>
          <a:prstGeom prst="rect">
            <a:avLst/>
          </a:prstGeom>
        </p:spPr>
      </p:pic>
      <p:sp>
        <p:nvSpPr>
          <p:cNvPr id="2" name="Ορθογώνιο 7">
            <a:extLst>
              <a:ext uri="{FF2B5EF4-FFF2-40B4-BE49-F238E27FC236}">
                <a16:creationId xmlns:a16="http://schemas.microsoft.com/office/drawing/2014/main" id="{C0E2B0DE-3D3E-E1F2-2D18-9CE404DFA11B}"/>
              </a:ext>
            </a:extLst>
          </p:cNvPr>
          <p:cNvSpPr/>
          <p:nvPr/>
        </p:nvSpPr>
        <p:spPr>
          <a:xfrm>
            <a:off x="8003689" y="-3933"/>
            <a:ext cx="4187052" cy="398569"/>
          </a:xfrm>
          <a:prstGeom prst="rect">
            <a:avLst/>
          </a:prstGeom>
          <a:solidFill>
            <a:srgbClr val="DDE0E5"/>
          </a:solidFill>
        </p:spPr>
        <p:txBody>
          <a:bodyPr vert="horz" lIns="91440" tIns="45720" rIns="91440" bIns="45720" rtlCol="0" anchor="ctr">
            <a:normAutofit fontScale="85000" lnSpcReduction="10000"/>
          </a:bodyPr>
          <a:lstStyle/>
          <a:p>
            <a:pPr algn="r">
              <a:lnSpc>
                <a:spcPct val="90000"/>
              </a:lnSpc>
              <a:spcBef>
                <a:spcPct val="0"/>
              </a:spcBef>
            </a:pPr>
            <a:r>
              <a:rPr lang="en-US" altLang="el-GR" dirty="0">
                <a:solidFill>
                  <a:schemeClr val="bg1"/>
                </a:solidFill>
                <a:effectLst>
                  <a:outerShdw blurRad="38100" dist="38100" dir="2700000" algn="tl">
                    <a:srgbClr val="000000">
                      <a:alpha val="43137"/>
                    </a:srgbClr>
                  </a:outerShdw>
                </a:effectLst>
                <a:latin typeface="+mj-lt"/>
                <a:ea typeface="+mj-ea"/>
                <a:cs typeface="+mj-cs"/>
              </a:rPr>
              <a:t>3.1.1 </a:t>
            </a:r>
            <a:r>
              <a:rPr lang="el-GR" altLang="el-GR" dirty="0">
                <a:solidFill>
                  <a:schemeClr val="bg1"/>
                </a:solidFill>
                <a:effectLst>
                  <a:outerShdw blurRad="38100" dist="38100" dir="2700000" algn="tl">
                    <a:srgbClr val="000000">
                      <a:alpha val="43137"/>
                    </a:srgbClr>
                  </a:outerShdw>
                </a:effectLst>
                <a:latin typeface="+mj-lt"/>
                <a:ea typeface="+mj-ea"/>
                <a:cs typeface="+mj-cs"/>
              </a:rPr>
              <a:t>Εισαγωγή στην υγεία και τη σωματική άσκηση</a:t>
            </a:r>
            <a:endParaRPr lang="en-US" dirty="0">
              <a:solidFill>
                <a:schemeClr val="bg1"/>
              </a:solidFill>
              <a:effectLst>
                <a:outerShdw blurRad="38100" dist="38100" dir="2700000" algn="tl">
                  <a:srgbClr val="000000">
                    <a:alpha val="43137"/>
                  </a:srgbClr>
                </a:outerShdw>
              </a:effectLst>
              <a:latin typeface="+mj-lt"/>
              <a:ea typeface="+mj-ea"/>
              <a:cs typeface="+mj-cs"/>
            </a:endParaRPr>
          </a:p>
        </p:txBody>
      </p:sp>
      <p:sp>
        <p:nvSpPr>
          <p:cNvPr id="4" name="TextBox 3">
            <a:extLst>
              <a:ext uri="{FF2B5EF4-FFF2-40B4-BE49-F238E27FC236}">
                <a16:creationId xmlns:a16="http://schemas.microsoft.com/office/drawing/2014/main" id="{61674845-8C84-5B4A-A0EE-EE4BD48B39B9}"/>
              </a:ext>
            </a:extLst>
          </p:cNvPr>
          <p:cNvSpPr txBox="1"/>
          <p:nvPr/>
        </p:nvSpPr>
        <p:spPr>
          <a:xfrm>
            <a:off x="2001411" y="5648150"/>
            <a:ext cx="6146800" cy="369332"/>
          </a:xfrm>
          <a:prstGeom prst="rect">
            <a:avLst/>
          </a:prstGeom>
          <a:noFill/>
        </p:spPr>
        <p:txBody>
          <a:bodyPr wrap="square">
            <a:spAutoFit/>
          </a:bodyPr>
          <a:lstStyle/>
          <a:p>
            <a:pPr rtl="0">
              <a:spcBef>
                <a:spcPts val="0"/>
              </a:spcBef>
              <a:spcAft>
                <a:spcPts val="0"/>
              </a:spcAft>
            </a:pPr>
            <a:r>
              <a:rPr lang="el-GR" sz="1800" b="0" i="0" u="none" strike="noStrike" dirty="0">
                <a:solidFill>
                  <a:srgbClr val="000000"/>
                </a:solidFill>
                <a:effectLst/>
                <a:latin typeface="Calibri" panose="020F0502020204030204" pitchFamily="34" charset="0"/>
              </a:rPr>
              <a:t>Πηγή: </a:t>
            </a:r>
            <a:r>
              <a:rPr lang="en-GB" sz="1800" b="0" i="0" u="none" strike="noStrike" dirty="0">
                <a:solidFill>
                  <a:srgbClr val="000000"/>
                </a:solidFill>
                <a:effectLst/>
                <a:latin typeface="Calibri" panose="020F0502020204030204" pitchFamily="34" charset="0"/>
                <a:hlinkClick r:id="rId4"/>
              </a:rPr>
              <a:t>https://</a:t>
            </a:r>
            <a:r>
              <a:rPr lang="en-GB" sz="1800" b="0" i="0" u="none" strike="noStrike" dirty="0" smtClean="0">
                <a:solidFill>
                  <a:srgbClr val="000000"/>
                </a:solidFill>
                <a:effectLst/>
                <a:latin typeface="Calibri" panose="020F0502020204030204" pitchFamily="34" charset="0"/>
                <a:hlinkClick r:id="rId4"/>
              </a:rPr>
              <a:t>www.youtube.com/watch?v=deBntVAMgFI</a:t>
            </a:r>
            <a:r>
              <a:rPr lang="el-GR" sz="1800" b="0" i="0" u="none" strike="noStrike" dirty="0" smtClean="0">
                <a:solidFill>
                  <a:srgbClr val="000000"/>
                </a:solidFill>
                <a:effectLst/>
                <a:latin typeface="Calibri" panose="020F0502020204030204" pitchFamily="34" charset="0"/>
              </a:rPr>
              <a:t> </a:t>
            </a:r>
            <a:endParaRPr lang="en-GB" b="0" dirty="0">
              <a:effectLst/>
            </a:endParaRPr>
          </a:p>
        </p:txBody>
      </p:sp>
      <p:sp>
        <p:nvSpPr>
          <p:cNvPr id="8" name="TextBox 7">
            <a:extLst>
              <a:ext uri="{FF2B5EF4-FFF2-40B4-BE49-F238E27FC236}">
                <a16:creationId xmlns:a16="http://schemas.microsoft.com/office/drawing/2014/main" id="{4CE198C5-B00E-3863-16CB-B2B2E450B4E0}"/>
              </a:ext>
            </a:extLst>
          </p:cNvPr>
          <p:cNvSpPr txBox="1"/>
          <p:nvPr/>
        </p:nvSpPr>
        <p:spPr>
          <a:xfrm>
            <a:off x="3022600" y="3100755"/>
            <a:ext cx="6146800" cy="646331"/>
          </a:xfrm>
          <a:prstGeom prst="rect">
            <a:avLst/>
          </a:prstGeom>
          <a:noFill/>
        </p:spPr>
        <p:txBody>
          <a:bodyPr wrap="square">
            <a:spAutoFit/>
          </a:bodyPr>
          <a:lstStyle/>
          <a:p>
            <a:r>
              <a:rPr lang="en-US" dirty="0"/>
              <a:t>„By loading the video, you accept YouTube's privacy policy.</a:t>
            </a:r>
          </a:p>
          <a:p>
            <a:r>
              <a:rPr lang="en-US" dirty="0"/>
              <a:t>Learn more“</a:t>
            </a:r>
            <a:endParaRPr lang="el-GR" dirty="0"/>
          </a:p>
        </p:txBody>
      </p:sp>
      <p:sp>
        <p:nvSpPr>
          <p:cNvPr id="10" name="TextBox 9">
            <a:extLst>
              <a:ext uri="{FF2B5EF4-FFF2-40B4-BE49-F238E27FC236}">
                <a16:creationId xmlns:a16="http://schemas.microsoft.com/office/drawing/2014/main" id="{4AE93A9E-A0B7-7311-FD83-51196DA88C69}"/>
              </a:ext>
            </a:extLst>
          </p:cNvPr>
          <p:cNvSpPr txBox="1"/>
          <p:nvPr/>
        </p:nvSpPr>
        <p:spPr>
          <a:xfrm>
            <a:off x="7213600" y="6406302"/>
            <a:ext cx="4988560" cy="461665"/>
          </a:xfrm>
          <a:prstGeom prst="rect">
            <a:avLst/>
          </a:prstGeom>
          <a:noFill/>
        </p:spPr>
        <p:txBody>
          <a:bodyPr wrap="square">
            <a:spAutoFit/>
          </a:bodyPr>
          <a:lstStyle/>
          <a:p>
            <a:pPr algn="l"/>
            <a:r>
              <a:rPr lang="el-GR" sz="1200" i="1" dirty="0" smtClean="0">
                <a:solidFill>
                  <a:srgbClr val="222222"/>
                </a:solidFill>
                <a:highlight>
                  <a:srgbClr val="FFFFFF"/>
                </a:highlight>
                <a:latin typeface="Calibri" panose="020F0502020204030204" pitchFamily="34" charset="0"/>
              </a:rPr>
              <a:t>Πατώντας </a:t>
            </a:r>
            <a:r>
              <a:rPr lang="el-GR" sz="1200" i="1" dirty="0">
                <a:solidFill>
                  <a:srgbClr val="222222"/>
                </a:solidFill>
                <a:highlight>
                  <a:srgbClr val="FFFFFF"/>
                </a:highlight>
                <a:latin typeface="Calibri" panose="020F0502020204030204" pitchFamily="34" charset="0"/>
              </a:rPr>
              <a:t>τον σύνδεσμο αποδέχεστε τους όρους </a:t>
            </a:r>
            <a:r>
              <a:rPr lang="el-GR" sz="1200" i="1" dirty="0" err="1">
                <a:solidFill>
                  <a:srgbClr val="222222"/>
                </a:solidFill>
                <a:highlight>
                  <a:srgbClr val="FFFFFF"/>
                </a:highlight>
                <a:latin typeface="Calibri" panose="020F0502020204030204" pitchFamily="34" charset="0"/>
              </a:rPr>
              <a:t>ιδιωτικότητας</a:t>
            </a:r>
            <a:r>
              <a:rPr lang="el-GR" sz="1200" i="1" dirty="0">
                <a:solidFill>
                  <a:srgbClr val="222222"/>
                </a:solidFill>
                <a:highlight>
                  <a:srgbClr val="FFFFFF"/>
                </a:highlight>
                <a:latin typeface="Calibri" panose="020F0502020204030204" pitchFamily="34" charset="0"/>
              </a:rPr>
              <a:t> του </a:t>
            </a:r>
            <a:r>
              <a:rPr lang="en-US" sz="1200" b="0" i="1" dirty="0">
                <a:solidFill>
                  <a:srgbClr val="222222"/>
                </a:solidFill>
                <a:effectLst/>
                <a:highlight>
                  <a:srgbClr val="FFFFFF"/>
                </a:highlight>
                <a:latin typeface="Calibri" panose="020F0502020204030204" pitchFamily="34" charset="0"/>
              </a:rPr>
              <a:t>YouTube.</a:t>
            </a:r>
            <a:endParaRPr lang="en-US" sz="1050" b="1" i="0" dirty="0">
              <a:solidFill>
                <a:srgbClr val="222222"/>
              </a:solidFill>
              <a:effectLst/>
              <a:highlight>
                <a:srgbClr val="FFFFFF"/>
              </a:highlight>
              <a:latin typeface="Times New Roman" panose="02020603050405020304" pitchFamily="18" charset="0"/>
            </a:endParaRPr>
          </a:p>
          <a:p>
            <a:pPr algn="l"/>
            <a:r>
              <a:rPr lang="el-GR" sz="1200" b="0" i="1" u="sng" dirty="0">
                <a:solidFill>
                  <a:srgbClr val="1155CC"/>
                </a:solidFill>
                <a:effectLst/>
                <a:highlight>
                  <a:srgbClr val="FFFFFF"/>
                </a:highlight>
                <a:latin typeface="Calibri" panose="020F0502020204030204" pitchFamily="34" charset="0"/>
              </a:rPr>
              <a:t>Μάθετε περισσότερα</a:t>
            </a:r>
            <a:endParaRPr lang="en-US" sz="1050" b="1" i="0" u="sng" dirty="0">
              <a:solidFill>
                <a:srgbClr val="222222"/>
              </a:solidFill>
              <a:effectLst/>
              <a:highlight>
                <a:srgbClr val="FFFFFF"/>
              </a:highlight>
              <a:latin typeface="Times New Roman" panose="02020603050405020304" pitchFamily="18" charset="0"/>
            </a:endParaRPr>
          </a:p>
        </p:txBody>
      </p:sp>
    </p:spTree>
    <p:extLst>
      <p:ext uri="{BB962C8B-B14F-4D97-AF65-F5344CB8AC3E}">
        <p14:creationId xmlns:p14="http://schemas.microsoft.com/office/powerpoint/2010/main" val="4025162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3 1 Health Apps for Physical Activity_Teaching Session IZ"/>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Kftp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Ep+2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Sn7a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Ep+2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Ep+2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Ep+2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KftpYFQaV5GsAAABvAAAAHAAAAHVuaXZlcnNhbC9sb2NhbF9zZXR0aW5ncy54bWwNyrEKwkAMANC9XxEySB3Uugn2rpujCK0fENogB7mk9ELRv/e2N7x++GaBnbeSTANezx0C62xL0k/A9/Q43RCKky4kphxQDWGITS82k4zsXmOBVejH28S5wvlJuc4XqbOkAu1B/B6PeInNH1BLAwQUAAIACABLftpY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LftpYOp3ncEsAAABrAAAAGwAAAHVuaXZlcnNhbC91bml2ZXJzYWwucG5nLnhtbLOxr8jNUShLLSrOzM+zVTLUM1Cyt+PlsikoSi3LTC1XqACKAQUhQEmhEsg1QnDLM1NKMoBCBhYWCMGM1Mz0jBJbJQtDM7igPtBMAFBLAQIAABQAAgAIAKl+UE82YVgCRwMAAOEJAAAUAAAAAAAAAAEAAAAAAAAAAAB1bml2ZXJzYWwvcGxheWVyLnhtbFBLAQIAABQAAgAIAEp+2li1N/SoHAUAAOETAAAdAAAAAAAAAAEAAAAAAHkDAAB1bml2ZXJzYWwvY29tbW9uX21lc3NhZ2VzLmxuZ1BLAQIAABQAAgAIAEp+2lgVHmAbowAAAH8BAAAuAAAAAAAAAAEAAAAAANAIAAB1bml2ZXJzYWwvcGxheWJhY2tfYW5kX25hdmlnYXRpb25fc2V0dGluZ3MueG1sUEsBAgAAFAACAAgASn7aWHRJNR88BAAADBUAACcAAAAAAAAAAQAAAAAAvwkAAHVuaXZlcnNhbC9mbGFzaF9wdWJsaXNoaW5nX3NldHRpbmdzLnhtbFBLAQIAABQAAgAIAEp+2lg3i4dqewMAAKwMAAAhAAAAAAAAAAEAAAAAAEAOAAB1bml2ZXJzYWwvZmxhc2hfc2tpbl9zZXR0aW5ncy54bWxQSwECAAAUAAIACABKftpYpq9WIzYEAACWFAAAJgAAAAAAAAABAAAAAAD6EQAAdW5pdmVyc2FsL2h0bWxfcHVibGlzaGluZ19zZXR0aW5ncy54bWxQSwECAAAUAAIACABKftpYJg9+6LABAABvBgAAHwAAAAAAAAABAAAAAAB0FgAAdW5pdmVyc2FsL2h0bWxfc2tpbl9zZXR0aW5ncy5qc1BLAQIAABQAAgAIAEp+2lgVBpXkawAAAG8AAAAcAAAAAAAAAAEAAAAAAGEYAAB1bml2ZXJzYWwvbG9jYWxfc2V0dGluZ3MueG1sUEsBAgAAFAACAAgAS37aWPV0pn6tEQAAqzkAABcAAAAAAAAAAAAAAAAABhkAAHVuaXZlcnNhbC91bml2ZXJzYWwucG5nUEsBAgAAFAACAAgAS37aWDqd53BLAAAAawAAABsAAAAAAAAAAQAAAAAA6CoAAHVuaXZlcnNhbC91bml2ZXJzYWwucG5nLnhtbFBLBQYAAAAACgAKAAYDAABsKwAAAAA="/>
  <p:tag name="ISPRING_LMS_API_VERSION" val="SCORM 1.2"/>
  <p:tag name="ISPRING_ULTRA_SCORM_COURSE_ID" val="CF3FE394-83F7-493C-B025-135FF7D1117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L\\Greek\\Greek\\ETA 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ULTRA_SCORM_SLIDE_COUNT" val="45"/>
  <p:tag name="ISPRING_SCORM_RATE_SLIDES" val="0"/>
  <p:tag name="ISPRING_SCORM_RATE_QUIZZES" val="0"/>
  <p:tag name="ISPRING_SCORM_PASSING_SCORE" val="0.000000"/>
  <p:tag name="ISPRING_CURRENT_PLAYER_ID" val="universal"/>
  <p:tag name="ISPRING_PRESENTATION_TITLE" val="ETA3 1 Health Apps for Physical Activity_Teaching Session IZ"/>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9198</TotalTime>
  <Words>4518</Words>
  <Application>Microsoft Office PowerPoint</Application>
  <PresentationFormat>Ευρεία οθόνη</PresentationFormat>
  <Paragraphs>476</Paragraphs>
  <Slides>48</Slides>
  <Notes>48</Notes>
  <HiddenSlides>2</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48</vt:i4>
      </vt:variant>
    </vt:vector>
  </HeadingPairs>
  <TitlesOfParts>
    <vt:vector size="61" baseType="lpstr">
      <vt:lpstr>Adobe Gothic Std B</vt:lpstr>
      <vt:lpstr>MS PGothic</vt:lpstr>
      <vt:lpstr>Abadi Extra Light</vt:lpstr>
      <vt:lpstr>Arial</vt:lpstr>
      <vt:lpstr>Calibri</vt:lpstr>
      <vt:lpstr>Calibri Light</vt:lpstr>
      <vt:lpstr>Courier New</vt:lpstr>
      <vt:lpstr>Gill Sans Nova</vt:lpstr>
      <vt:lpstr>Impact</vt:lpstr>
      <vt:lpstr>Roboto</vt:lpstr>
      <vt:lpstr>Times New Roman</vt:lpstr>
      <vt:lpstr>Wingdings</vt:lpstr>
      <vt:lpstr>Θέμα του Office</vt:lpstr>
      <vt:lpstr>Παρουσίαση του PowerPoint</vt:lpstr>
      <vt:lpstr>Παρουσίαση του PowerPoint</vt:lpstr>
      <vt:lpstr>Εταίροι</vt:lpstr>
      <vt:lpstr>Συνεδρία διδασκαλίας: Περιεχόμενο</vt:lpstr>
      <vt:lpstr>Στόχοι</vt:lpstr>
      <vt:lpstr>Ικανότητες</vt:lpstr>
      <vt:lpstr>3.1.1 Εισαγωγή στην υγεία και τη σωματική άσκηση</vt:lpstr>
      <vt:lpstr>Τι είναι η υγεία; (1)</vt:lpstr>
      <vt:lpstr>Τι είναι η υγεία; (2)</vt:lpstr>
      <vt:lpstr>Οι κοινωνικοί καθοριστικοί παράγοντες της υγείας</vt:lpstr>
      <vt:lpstr>Πώς καθορίζεται η υγεία,</vt:lpstr>
      <vt:lpstr>Παράγοντες που επηρεάζουν την υγεία!</vt:lpstr>
      <vt:lpstr>Γιατί είναι σημαντική η σωματική άσκηση,</vt:lpstr>
      <vt:lpstr>Γιατί είναι σημαντική η σωματική άσκηση;</vt:lpstr>
      <vt:lpstr>Στατιστικά στοιχεία για τη σωματική άσκηση</vt:lpstr>
      <vt:lpstr>Τα οφέλη της σωματικής άσκησης</vt:lpstr>
      <vt:lpstr>Ο ρόλος της τεχνολογίας και της άσκησης </vt:lpstr>
      <vt:lpstr>Εφαρμογές για σωματική άσκηση</vt:lpstr>
      <vt:lpstr>Παραδείγματα εφαρμογών σωματικής άσκησης</vt:lpstr>
      <vt:lpstr>Οι 10 κορυφαίες εφαρμογές για τη σωματική άσκηση</vt:lpstr>
      <vt:lpstr>Τα οφέλη των εφαρμογών υγείας για τη σωματική άσκηση</vt:lpstr>
      <vt:lpstr>3.1.2 Εφαρμογές υγείας για τη σωματική άσκηση</vt:lpstr>
      <vt:lpstr>Δραστηριότητα</vt:lpstr>
      <vt:lpstr>Κατηγορίες εφαρμογών υγείας (1)</vt:lpstr>
      <vt:lpstr>Κατηγορίες εφαρμογών υγείας (2)</vt:lpstr>
      <vt:lpstr>Εφαρμογές για διάφορες μορφές σωματικής άσκησης</vt:lpstr>
      <vt:lpstr>Σύγκριση και αντιπαραβολή των χαρακτηριστικών και των λειτουργιών διαφορετικών ειδών εφαρμογών</vt:lpstr>
      <vt:lpstr>3.1.3 Ενσωμάτωση στην πραγματική ζωή</vt:lpstr>
      <vt:lpstr>Παρουσίαση του PowerPoint</vt:lpstr>
      <vt:lpstr>Παρακολούθηση βημάτων, αποστάσεων και θερμίδων</vt:lpstr>
      <vt:lpstr>Καθορισμός στόχων και παρακολούθηση της προόδου</vt:lpstr>
      <vt:lpstr>Συγχρονισμός με φορητές συσκευές</vt:lpstr>
      <vt:lpstr>Δραστηριότητα</vt:lpstr>
      <vt:lpstr>3.1.4 Εξερεύνηση εφαρμογών υγείας για σωματική άσκηση</vt:lpstr>
      <vt:lpstr>Εφαρμογές για σωματική άσκηση</vt:lpstr>
      <vt:lpstr>Εφαρμογές για σωματική άσκηση</vt:lpstr>
      <vt:lpstr>3.1.5 Καθορισμός στόχων</vt:lpstr>
      <vt:lpstr>Καθορισμός στόχων: Γιατί χρειάζεται,</vt:lpstr>
      <vt:lpstr>Τεχνική: Καθορισμός στόχων "SMART"</vt:lpstr>
      <vt:lpstr>Καθορισμός στόχων SMART: Επεξήγηση (1)</vt:lpstr>
      <vt:lpstr>Καθορισμός στόχων SMART: Επεξήγηση (2)</vt:lpstr>
      <vt:lpstr>3.1.6 Συζήτηση και αξιολόγηση</vt:lpstr>
      <vt:lpstr>Συζήτηση</vt:lpstr>
      <vt:lpstr>Ερωτηματολόγιο αξιολόγησης </vt:lpstr>
      <vt:lpstr>Ερωτηματολόγιο αξιολόγησης </vt:lpstr>
      <vt:lpstr>Παραπομπές, υλικό για περαιτέρω ανάγνωση</vt:lpstr>
      <vt:lpstr>Παραπομπές, υλικό για περαιτέρω ανάγνωση</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ETA3 1 Health Apps for Physical Activity_Teaching Session IZ</dc:title>
  <dc:creator>pantelis bbalaouras</dc:creator>
  <cp:keywords>, docId:1751AFE96FAA2257C37DE5D92958B6FE</cp:keywords>
  <cp:lastModifiedBy>pantelis</cp:lastModifiedBy>
  <cp:revision>1058</cp:revision>
  <dcterms:created xsi:type="dcterms:W3CDTF">2020-06-02T13:31:56Z</dcterms:created>
  <dcterms:modified xsi:type="dcterms:W3CDTF">2024-07-04T15:41:15Z</dcterms:modified>
</cp:coreProperties>
</file>