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61" r:id="rId2"/>
    <p:sldId id="462" r:id="rId3"/>
    <p:sldId id="545" r:id="rId4"/>
    <p:sldId id="420" r:id="rId5"/>
    <p:sldId id="437" r:id="rId6"/>
    <p:sldId id="458" r:id="rId7"/>
    <p:sldId id="546" r:id="rId8"/>
    <p:sldId id="547" r:id="rId9"/>
    <p:sldId id="404" r:id="rId10"/>
  </p:sldIdLst>
  <p:sldSz cx="12192000" cy="6858000"/>
  <p:notesSz cx="6858000" cy="9144000"/>
  <p:custDataLst>
    <p:tags r:id="rId1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CF3"/>
    <a:srgbClr val="DDE0E5"/>
    <a:srgbClr val="203864"/>
    <a:srgbClr val="F8F8F8"/>
    <a:srgbClr val="ABC7F1"/>
    <a:srgbClr val="ED7D31"/>
    <a:srgbClr val="CFD5EA"/>
    <a:srgbClr val="404040"/>
    <a:srgbClr val="C01E24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8F22B-ED4A-45C4-ACA5-3F060193CF90}" v="8" dt="2024-05-01T19:43:48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88" autoAdjust="0"/>
  </p:normalViewPr>
  <p:slideViewPr>
    <p:cSldViewPr snapToGrid="0">
      <p:cViewPr varScale="1">
        <p:scale>
          <a:sx n="74" d="100"/>
          <a:sy n="74" d="100"/>
        </p:scale>
        <p:origin x="84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5AC8F22B-ED4A-45C4-ACA5-3F060193CF90}"/>
    <pc:docChg chg="custSel modSld">
      <pc:chgData name="pantelis balaouras" userId="25e8755020fc1734" providerId="LiveId" clId="{5AC8F22B-ED4A-45C4-ACA5-3F060193CF90}" dt="2024-05-01T19:44:04.832" v="38" actId="1076"/>
      <pc:docMkLst>
        <pc:docMk/>
      </pc:docMkLst>
      <pc:sldChg chg="addSp delSp modSp mod">
        <pc:chgData name="pantelis balaouras" userId="25e8755020fc1734" providerId="LiveId" clId="{5AC8F22B-ED4A-45C4-ACA5-3F060193CF90}" dt="2024-05-01T19:41:04.482" v="2" actId="14100"/>
        <pc:sldMkLst>
          <pc:docMk/>
          <pc:sldMk cId="2033093179" sldId="420"/>
        </pc:sldMkLst>
        <pc:spChg chg="add mod">
          <ac:chgData name="pantelis balaouras" userId="25e8755020fc1734" providerId="LiveId" clId="{5AC8F22B-ED4A-45C4-ACA5-3F060193CF90}" dt="2024-05-01T19:40:58.412" v="1"/>
          <ac:spMkLst>
            <pc:docMk/>
            <pc:sldMk cId="2033093179" sldId="420"/>
            <ac:spMk id="2" creationId="{11A32231-D566-6038-3E50-7988CB21709F}"/>
          </ac:spMkLst>
        </pc:spChg>
        <pc:spChg chg="mod">
          <ac:chgData name="pantelis balaouras" userId="25e8755020fc1734" providerId="LiveId" clId="{5AC8F22B-ED4A-45C4-ACA5-3F060193CF90}" dt="2024-05-01T19:41:04.482" v="2" actId="14100"/>
          <ac:spMkLst>
            <pc:docMk/>
            <pc:sldMk cId="2033093179" sldId="420"/>
            <ac:spMk id="13" creationId="{ACBE9AD0-B2F0-4ADA-8F10-B83476743F9C}"/>
          </ac:spMkLst>
        </pc:spChg>
        <pc:picChg chg="add mod">
          <ac:chgData name="pantelis balaouras" userId="25e8755020fc1734" providerId="LiveId" clId="{5AC8F22B-ED4A-45C4-ACA5-3F060193CF90}" dt="2024-05-01T19:40:58.412" v="1"/>
          <ac:picMkLst>
            <pc:docMk/>
            <pc:sldMk cId="2033093179" sldId="420"/>
            <ac:picMk id="3" creationId="{635BA1AD-6B48-EA6C-3FC6-F050C151A8EB}"/>
          </ac:picMkLst>
        </pc:picChg>
        <pc:picChg chg="del">
          <ac:chgData name="pantelis balaouras" userId="25e8755020fc1734" providerId="LiveId" clId="{5AC8F22B-ED4A-45C4-ACA5-3F060193CF90}" dt="2024-05-01T19:40:57.149" v="0" actId="478"/>
          <ac:picMkLst>
            <pc:docMk/>
            <pc:sldMk cId="2033093179" sldId="420"/>
            <ac:picMk id="15" creationId="{4313419D-52B3-4469-9529-313D9EB0AF33}"/>
          </ac:picMkLst>
        </pc:picChg>
      </pc:sldChg>
      <pc:sldChg chg="addSp delSp modSp mod">
        <pc:chgData name="pantelis balaouras" userId="25e8755020fc1734" providerId="LiveId" clId="{5AC8F22B-ED4A-45C4-ACA5-3F060193CF90}" dt="2024-05-01T19:41:41.477" v="7" actId="14100"/>
        <pc:sldMkLst>
          <pc:docMk/>
          <pc:sldMk cId="3880318597" sldId="437"/>
        </pc:sldMkLst>
        <pc:spChg chg="add mod">
          <ac:chgData name="pantelis balaouras" userId="25e8755020fc1734" providerId="LiveId" clId="{5AC8F22B-ED4A-45C4-ACA5-3F060193CF90}" dt="2024-05-01T19:41:26.476" v="4"/>
          <ac:spMkLst>
            <pc:docMk/>
            <pc:sldMk cId="3880318597" sldId="437"/>
            <ac:spMk id="2" creationId="{29113DB7-1870-B9C7-6462-FDF2FB01A0FA}"/>
          </ac:spMkLst>
        </pc:spChg>
        <pc:spChg chg="mod">
          <ac:chgData name="pantelis balaouras" userId="25e8755020fc1734" providerId="LiveId" clId="{5AC8F22B-ED4A-45C4-ACA5-3F060193CF90}" dt="2024-05-01T19:41:41.477" v="7" actId="14100"/>
          <ac:spMkLst>
            <pc:docMk/>
            <pc:sldMk cId="3880318597" sldId="437"/>
            <ac:spMk id="5" creationId="{F56DC747-739E-5A0C-94B8-E8F8E974AC85}"/>
          </ac:spMkLst>
        </pc:spChg>
        <pc:spChg chg="mod">
          <ac:chgData name="pantelis balaouras" userId="25e8755020fc1734" providerId="LiveId" clId="{5AC8F22B-ED4A-45C4-ACA5-3F060193CF90}" dt="2024-05-01T19:41:31.469" v="5" actId="14100"/>
          <ac:spMkLst>
            <pc:docMk/>
            <pc:sldMk cId="3880318597" sldId="437"/>
            <ac:spMk id="13" creationId="{ACBE9AD0-B2F0-4ADA-8F10-B83476743F9C}"/>
          </ac:spMkLst>
        </pc:spChg>
        <pc:picChg chg="add mod">
          <ac:chgData name="pantelis balaouras" userId="25e8755020fc1734" providerId="LiveId" clId="{5AC8F22B-ED4A-45C4-ACA5-3F060193CF90}" dt="2024-05-01T19:41:26.476" v="4"/>
          <ac:picMkLst>
            <pc:docMk/>
            <pc:sldMk cId="3880318597" sldId="437"/>
            <ac:picMk id="3" creationId="{652F2EEA-9CF0-E900-27D3-195D87EFDE65}"/>
          </ac:picMkLst>
        </pc:picChg>
        <pc:picChg chg="del">
          <ac:chgData name="pantelis balaouras" userId="25e8755020fc1734" providerId="LiveId" clId="{5AC8F22B-ED4A-45C4-ACA5-3F060193CF90}" dt="2024-05-01T19:41:08.914" v="3" actId="478"/>
          <ac:picMkLst>
            <pc:docMk/>
            <pc:sldMk cId="3880318597" sldId="437"/>
            <ac:picMk id="15" creationId="{4313419D-52B3-4469-9529-313D9EB0AF33}"/>
          </ac:picMkLst>
        </pc:picChg>
      </pc:sldChg>
      <pc:sldChg chg="addSp modSp mod">
        <pc:chgData name="pantelis balaouras" userId="25e8755020fc1734" providerId="LiveId" clId="{5AC8F22B-ED4A-45C4-ACA5-3F060193CF90}" dt="2024-05-01T19:42:16.587" v="12" actId="403"/>
        <pc:sldMkLst>
          <pc:docMk/>
          <pc:sldMk cId="3002892622" sldId="458"/>
        </pc:sldMkLst>
        <pc:spChg chg="add mod">
          <ac:chgData name="pantelis balaouras" userId="25e8755020fc1734" providerId="LiveId" clId="{5AC8F22B-ED4A-45C4-ACA5-3F060193CF90}" dt="2024-05-01T19:41:58.460" v="8"/>
          <ac:spMkLst>
            <pc:docMk/>
            <pc:sldMk cId="3002892622" sldId="458"/>
            <ac:spMk id="3" creationId="{4381CED9-6847-AFA9-8554-2EF3F281F4A1}"/>
          </ac:spMkLst>
        </pc:spChg>
        <pc:spChg chg="mod">
          <ac:chgData name="pantelis balaouras" userId="25e8755020fc1734" providerId="LiveId" clId="{5AC8F22B-ED4A-45C4-ACA5-3F060193CF90}" dt="2024-05-01T19:42:16.587" v="12" actId="403"/>
          <ac:spMkLst>
            <pc:docMk/>
            <pc:sldMk cId="3002892622" sldId="458"/>
            <ac:spMk id="5" creationId="{FAA18648-8A7B-40D3-A066-80FDB05B7DF4}"/>
          </ac:spMkLst>
        </pc:spChg>
        <pc:picChg chg="add mod">
          <ac:chgData name="pantelis balaouras" userId="25e8755020fc1734" providerId="LiveId" clId="{5AC8F22B-ED4A-45C4-ACA5-3F060193CF90}" dt="2024-05-01T19:41:58.460" v="8"/>
          <ac:picMkLst>
            <pc:docMk/>
            <pc:sldMk cId="3002892622" sldId="458"/>
            <ac:picMk id="2" creationId="{45CBACBB-4E14-7010-AD77-D88D5EBFA532}"/>
          </ac:picMkLst>
        </pc:picChg>
      </pc:sldChg>
      <pc:sldChg chg="addSp modSp mod">
        <pc:chgData name="pantelis balaouras" userId="25e8755020fc1734" providerId="LiveId" clId="{5AC8F22B-ED4A-45C4-ACA5-3F060193CF90}" dt="2024-05-01T19:43:36.503" v="34" actId="1076"/>
        <pc:sldMkLst>
          <pc:docMk/>
          <pc:sldMk cId="1200100563" sldId="546"/>
        </pc:sldMkLst>
        <pc:spChg chg="add mod">
          <ac:chgData name="pantelis balaouras" userId="25e8755020fc1734" providerId="LiveId" clId="{5AC8F22B-ED4A-45C4-ACA5-3F060193CF90}" dt="2024-05-01T19:42:39.160" v="13"/>
          <ac:spMkLst>
            <pc:docMk/>
            <pc:sldMk cId="1200100563" sldId="546"/>
            <ac:spMk id="3" creationId="{FD1B0A07-2FFD-DC48-A489-57D3F5D55B59}"/>
          </ac:spMkLst>
        </pc:spChg>
        <pc:spChg chg="mod">
          <ac:chgData name="pantelis balaouras" userId="25e8755020fc1734" providerId="LiveId" clId="{5AC8F22B-ED4A-45C4-ACA5-3F060193CF90}" dt="2024-05-01T19:43:15.489" v="32" actId="207"/>
          <ac:spMkLst>
            <pc:docMk/>
            <pc:sldMk cId="1200100563" sldId="546"/>
            <ac:spMk id="5" creationId="{454A0840-97BE-9019-705D-FE7423690358}"/>
          </ac:spMkLst>
        </pc:spChg>
        <pc:spChg chg="mod">
          <ac:chgData name="pantelis balaouras" userId="25e8755020fc1734" providerId="LiveId" clId="{5AC8F22B-ED4A-45C4-ACA5-3F060193CF90}" dt="2024-05-01T19:42:50.336" v="14" actId="14100"/>
          <ac:spMkLst>
            <pc:docMk/>
            <pc:sldMk cId="1200100563" sldId="546"/>
            <ac:spMk id="6" creationId="{3BCC4CD0-F2AF-B3BD-BD01-1958200BFFAA}"/>
          </ac:spMkLst>
        </pc:spChg>
        <pc:picChg chg="add mod">
          <ac:chgData name="pantelis balaouras" userId="25e8755020fc1734" providerId="LiveId" clId="{5AC8F22B-ED4A-45C4-ACA5-3F060193CF90}" dt="2024-05-01T19:43:36.503" v="34" actId="1076"/>
          <ac:picMkLst>
            <pc:docMk/>
            <pc:sldMk cId="1200100563" sldId="546"/>
            <ac:picMk id="2" creationId="{86F12CA2-7D9E-0B5A-8F7A-B22E2A9AAB23}"/>
          </ac:picMkLst>
        </pc:picChg>
      </pc:sldChg>
      <pc:sldChg chg="addSp modSp mod">
        <pc:chgData name="pantelis balaouras" userId="25e8755020fc1734" providerId="LiveId" clId="{5AC8F22B-ED4A-45C4-ACA5-3F060193CF90}" dt="2024-05-01T19:44:04.832" v="38" actId="1076"/>
        <pc:sldMkLst>
          <pc:docMk/>
          <pc:sldMk cId="230701598" sldId="547"/>
        </pc:sldMkLst>
        <pc:spChg chg="mod">
          <ac:chgData name="pantelis balaouras" userId="25e8755020fc1734" providerId="LiveId" clId="{5AC8F22B-ED4A-45C4-ACA5-3F060193CF90}" dt="2024-05-01T19:43:33.217" v="33"/>
          <ac:spMkLst>
            <pc:docMk/>
            <pc:sldMk cId="230701598" sldId="547"/>
            <ac:spMk id="2" creationId="{76F85B2D-AE91-1BB6-106C-EC6B5FA9A414}"/>
          </ac:spMkLst>
        </pc:spChg>
        <pc:spChg chg="mod">
          <ac:chgData name="pantelis balaouras" userId="25e8755020fc1734" providerId="LiveId" clId="{5AC8F22B-ED4A-45C4-ACA5-3F060193CF90}" dt="2024-05-01T19:43:58.578" v="37" actId="14100"/>
          <ac:spMkLst>
            <pc:docMk/>
            <pc:sldMk cId="230701598" sldId="547"/>
            <ac:spMk id="3" creationId="{C3850265-7326-D36B-9817-C5EE5B9CE955}"/>
          </ac:spMkLst>
        </pc:spChg>
        <pc:spChg chg="add mod">
          <ac:chgData name="pantelis balaouras" userId="25e8755020fc1734" providerId="LiveId" clId="{5AC8F22B-ED4A-45C4-ACA5-3F060193CF90}" dt="2024-05-01T19:43:48.896" v="36" actId="167"/>
          <ac:spMkLst>
            <pc:docMk/>
            <pc:sldMk cId="230701598" sldId="547"/>
            <ac:spMk id="7" creationId="{2C461B55-13C9-4372-28B5-24FED0349D75}"/>
          </ac:spMkLst>
        </pc:spChg>
        <pc:picChg chg="mod">
          <ac:chgData name="pantelis balaouras" userId="25e8755020fc1734" providerId="LiveId" clId="{5AC8F22B-ED4A-45C4-ACA5-3F060193CF90}" dt="2024-05-01T19:44:04.832" v="38" actId="1076"/>
          <ac:picMkLst>
            <pc:docMk/>
            <pc:sldMk cId="230701598" sldId="547"/>
            <ac:picMk id="4" creationId="{A98F20F5-A9C2-8AB2-21F3-AC87E7F0B5F3}"/>
          </ac:picMkLst>
        </pc:picChg>
        <pc:picChg chg="add mod">
          <ac:chgData name="pantelis balaouras" userId="25e8755020fc1734" providerId="LiveId" clId="{5AC8F22B-ED4A-45C4-ACA5-3F060193CF90}" dt="2024-05-01T19:43:48.896" v="36" actId="167"/>
          <ac:picMkLst>
            <pc:docMk/>
            <pc:sldMk cId="230701598" sldId="547"/>
            <ac:picMk id="6" creationId="{078F6B53-ECAA-0D8C-4429-1F9FF9797270}"/>
          </ac:picMkLst>
        </pc:picChg>
      </pc:sldChg>
    </pc:docChg>
  </pc:docChgLst>
  <pc:docChgLst>
    <pc:chgData name="pantelis balaouras" userId="25e8755020fc1734" providerId="LiveId" clId="{55828161-1A49-41FE-A77B-7FAFA96DC511}"/>
    <pc:docChg chg="undo custSel addSld delSld modSld modMainMaster">
      <pc:chgData name="pantelis balaouras" userId="25e8755020fc1734" providerId="LiveId" clId="{55828161-1A49-41FE-A77B-7FAFA96DC511}" dt="2024-05-01T07:41:31.612" v="67" actId="20577"/>
      <pc:docMkLst>
        <pc:docMk/>
      </pc:docMkLst>
      <pc:sldChg chg="addSp delSp modSp">
        <pc:chgData name="pantelis balaouras" userId="25e8755020fc1734" providerId="LiveId" clId="{55828161-1A49-41FE-A77B-7FAFA96DC511}" dt="2024-04-30T17:22:40.526" v="53"/>
        <pc:sldMkLst>
          <pc:docMk/>
          <pc:sldMk cId="1915799683" sldId="404"/>
        </pc:sldMkLst>
        <pc:picChg chg="add mod">
          <ac:chgData name="pantelis balaouras" userId="25e8755020fc1734" providerId="LiveId" clId="{55828161-1A49-41FE-A77B-7FAFA96DC511}" dt="2024-04-30T17:22:40.526" v="53"/>
          <ac:picMkLst>
            <pc:docMk/>
            <pc:sldMk cId="1915799683" sldId="404"/>
            <ac:picMk id="3" creationId="{1AEDB476-91CD-E118-55C9-7B5A795EE18D}"/>
          </ac:picMkLst>
        </pc:picChg>
        <pc:picChg chg="del">
          <ac:chgData name="pantelis balaouras" userId="25e8755020fc1734" providerId="LiveId" clId="{55828161-1A49-41FE-A77B-7FAFA96DC511}" dt="2024-04-30T17:22:05.630" v="52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addSp delSp modSp mod chgLayout">
        <pc:chgData name="pantelis balaouras" userId="25e8755020fc1734" providerId="LiveId" clId="{55828161-1A49-41FE-A77B-7FAFA96DC511}" dt="2024-04-30T17:23:04.151" v="54" actId="478"/>
        <pc:sldMkLst>
          <pc:docMk/>
          <pc:sldMk cId="3002892622" sldId="458"/>
        </pc:sldMkLst>
        <pc:spChg chg="add del mod ord">
          <ac:chgData name="pantelis balaouras" userId="25e8755020fc1734" providerId="LiveId" clId="{55828161-1A49-41FE-A77B-7FAFA96DC511}" dt="2024-04-30T17:19:19.124" v="19" actId="700"/>
          <ac:spMkLst>
            <pc:docMk/>
            <pc:sldMk cId="3002892622" sldId="458"/>
            <ac:spMk id="2" creationId="{A131A810-73B0-D5F2-A1DB-26AC09ADAF63}"/>
          </ac:spMkLst>
        </pc:spChg>
        <pc:spChg chg="mod ord">
          <ac:chgData name="pantelis balaouras" userId="25e8755020fc1734" providerId="LiveId" clId="{55828161-1A49-41FE-A77B-7FAFA96DC511}" dt="2024-04-30T17:19:19.124" v="19" actId="700"/>
          <ac:spMkLst>
            <pc:docMk/>
            <pc:sldMk cId="3002892622" sldId="458"/>
            <ac:spMk id="4" creationId="{E47D0821-8573-4002-9B33-F43C68A1D403}"/>
          </ac:spMkLst>
        </pc:spChg>
        <pc:spChg chg="mod ord">
          <ac:chgData name="pantelis balaouras" userId="25e8755020fc1734" providerId="LiveId" clId="{55828161-1A49-41FE-A77B-7FAFA96DC511}" dt="2024-04-30T17:19:19.124" v="19" actId="700"/>
          <ac:spMkLst>
            <pc:docMk/>
            <pc:sldMk cId="3002892622" sldId="458"/>
            <ac:spMk id="5" creationId="{FAA18648-8A7B-40D3-A066-80FDB05B7DF4}"/>
          </ac:spMkLst>
        </pc:spChg>
        <pc:picChg chg="del">
          <ac:chgData name="pantelis balaouras" userId="25e8755020fc1734" providerId="LiveId" clId="{55828161-1A49-41FE-A77B-7FAFA96DC511}" dt="2024-04-30T17:23:04.151" v="54" actId="478"/>
          <ac:picMkLst>
            <pc:docMk/>
            <pc:sldMk cId="3002892622" sldId="458"/>
            <ac:picMk id="8" creationId="{E0653952-044D-4A5F-81D7-1F89B0612EA0}"/>
          </ac:picMkLst>
        </pc:picChg>
      </pc:sldChg>
      <pc:sldChg chg="del">
        <pc:chgData name="pantelis balaouras" userId="25e8755020fc1734" providerId="LiveId" clId="{55828161-1A49-41FE-A77B-7FAFA96DC511}" dt="2024-04-30T17:20:13.643" v="29" actId="47"/>
        <pc:sldMkLst>
          <pc:docMk/>
          <pc:sldMk cId="3961292362" sldId="459"/>
        </pc:sldMkLst>
      </pc:sldChg>
      <pc:sldChg chg="del">
        <pc:chgData name="pantelis balaouras" userId="25e8755020fc1734" providerId="LiveId" clId="{55828161-1A49-41FE-A77B-7FAFA96DC511}" dt="2024-04-30T17:22:01.654" v="51" actId="47"/>
        <pc:sldMkLst>
          <pc:docMk/>
          <pc:sldMk cId="3865000422" sldId="460"/>
        </pc:sldMkLst>
      </pc:sldChg>
      <pc:sldChg chg="modSp mod">
        <pc:chgData name="pantelis balaouras" userId="25e8755020fc1734" providerId="LiveId" clId="{55828161-1A49-41FE-A77B-7FAFA96DC511}" dt="2024-04-30T17:23:25.690" v="57"/>
        <pc:sldMkLst>
          <pc:docMk/>
          <pc:sldMk cId="667290820" sldId="461"/>
        </pc:sldMkLst>
        <pc:spChg chg="mod">
          <ac:chgData name="pantelis balaouras" userId="25e8755020fc1734" providerId="LiveId" clId="{55828161-1A49-41FE-A77B-7FAFA96DC511}" dt="2024-04-30T17:23:16.152" v="56" actId="1076"/>
          <ac:spMkLst>
            <pc:docMk/>
            <pc:sldMk cId="667290820" sldId="461"/>
            <ac:spMk id="4" creationId="{122BC770-408C-50C8-126F-18790E99F2CB}"/>
          </ac:spMkLst>
        </pc:spChg>
        <pc:spChg chg="mod">
          <ac:chgData name="pantelis balaouras" userId="25e8755020fc1734" providerId="LiveId" clId="{55828161-1A49-41FE-A77B-7FAFA96DC511}" dt="2024-04-30T17:23:25.690" v="57"/>
          <ac:spMkLst>
            <pc:docMk/>
            <pc:sldMk cId="667290820" sldId="461"/>
            <ac:spMk id="16" creationId="{DFF0B65B-CBA5-9B67-090E-F3AF9A6A1A47}"/>
          </ac:spMkLst>
        </pc:spChg>
      </pc:sldChg>
      <pc:sldChg chg="addSp delSp modSp new mod modClrScheme chgLayout">
        <pc:chgData name="pantelis balaouras" userId="25e8755020fc1734" providerId="LiveId" clId="{55828161-1A49-41FE-A77B-7FAFA96DC511}" dt="2024-05-01T07:41:31.612" v="67" actId="20577"/>
        <pc:sldMkLst>
          <pc:docMk/>
          <pc:sldMk cId="1200100563" sldId="546"/>
        </pc:sldMkLst>
        <pc:spChg chg="del mod ord">
          <ac:chgData name="pantelis balaouras" userId="25e8755020fc1734" providerId="LiveId" clId="{55828161-1A49-41FE-A77B-7FAFA96DC511}" dt="2024-04-30T17:19:32.878" v="21" actId="700"/>
          <ac:spMkLst>
            <pc:docMk/>
            <pc:sldMk cId="1200100563" sldId="546"/>
            <ac:spMk id="2" creationId="{60332CF2-DF36-2871-881C-9F611FB0721B}"/>
          </ac:spMkLst>
        </pc:spChg>
        <pc:spChg chg="del">
          <ac:chgData name="pantelis balaouras" userId="25e8755020fc1734" providerId="LiveId" clId="{55828161-1A49-41FE-A77B-7FAFA96DC511}" dt="2024-04-30T17:19:32.878" v="21" actId="700"/>
          <ac:spMkLst>
            <pc:docMk/>
            <pc:sldMk cId="1200100563" sldId="546"/>
            <ac:spMk id="3" creationId="{4C98AF43-337E-94BF-96A4-637110A22F61}"/>
          </ac:spMkLst>
        </pc:spChg>
        <pc:spChg chg="del mod ord">
          <ac:chgData name="pantelis balaouras" userId="25e8755020fc1734" providerId="LiveId" clId="{55828161-1A49-41FE-A77B-7FAFA96DC511}" dt="2024-04-30T17:19:32.878" v="21" actId="700"/>
          <ac:spMkLst>
            <pc:docMk/>
            <pc:sldMk cId="1200100563" sldId="546"/>
            <ac:spMk id="4" creationId="{B3ADBE87-2026-F0EC-6EF0-4227AAB9B7E2}"/>
          </ac:spMkLst>
        </pc:spChg>
        <pc:spChg chg="add mod ord">
          <ac:chgData name="pantelis balaouras" userId="25e8755020fc1734" providerId="LiveId" clId="{55828161-1A49-41FE-A77B-7FAFA96DC511}" dt="2024-04-30T17:19:53.019" v="26" actId="27636"/>
          <ac:spMkLst>
            <pc:docMk/>
            <pc:sldMk cId="1200100563" sldId="546"/>
            <ac:spMk id="5" creationId="{454A0840-97BE-9019-705D-FE7423690358}"/>
          </ac:spMkLst>
        </pc:spChg>
        <pc:spChg chg="add mod ord">
          <ac:chgData name="pantelis balaouras" userId="25e8755020fc1734" providerId="LiveId" clId="{55828161-1A49-41FE-A77B-7FAFA96DC511}" dt="2024-05-01T07:41:31.612" v="67" actId="20577"/>
          <ac:spMkLst>
            <pc:docMk/>
            <pc:sldMk cId="1200100563" sldId="546"/>
            <ac:spMk id="6" creationId="{3BCC4CD0-F2AF-B3BD-BD01-1958200BFFAA}"/>
          </ac:spMkLst>
        </pc:spChg>
      </pc:sldChg>
      <pc:sldChg chg="addSp modSp new mod">
        <pc:chgData name="pantelis balaouras" userId="25e8755020fc1734" providerId="LiveId" clId="{55828161-1A49-41FE-A77B-7FAFA96DC511}" dt="2024-04-30T17:21:58.478" v="50" actId="1076"/>
        <pc:sldMkLst>
          <pc:docMk/>
          <pc:sldMk cId="230701598" sldId="547"/>
        </pc:sldMkLst>
        <pc:spChg chg="mod">
          <ac:chgData name="pantelis balaouras" userId="25e8755020fc1734" providerId="LiveId" clId="{55828161-1A49-41FE-A77B-7FAFA96DC511}" dt="2024-04-30T17:20:52.402" v="37" actId="27636"/>
          <ac:spMkLst>
            <pc:docMk/>
            <pc:sldMk cId="230701598" sldId="547"/>
            <ac:spMk id="2" creationId="{76F85B2D-AE91-1BB6-106C-EC6B5FA9A414}"/>
          </ac:spMkLst>
        </pc:spChg>
        <pc:spChg chg="mod">
          <ac:chgData name="pantelis balaouras" userId="25e8755020fc1734" providerId="LiveId" clId="{55828161-1A49-41FE-A77B-7FAFA96DC511}" dt="2024-04-30T17:21:47.835" v="48" actId="6549"/>
          <ac:spMkLst>
            <pc:docMk/>
            <pc:sldMk cId="230701598" sldId="547"/>
            <ac:spMk id="3" creationId="{C3850265-7326-D36B-9817-C5EE5B9CE955}"/>
          </ac:spMkLst>
        </pc:spChg>
        <pc:spChg chg="add mod">
          <ac:chgData name="pantelis balaouras" userId="25e8755020fc1734" providerId="LiveId" clId="{55828161-1A49-41FE-A77B-7FAFA96DC511}" dt="2024-04-30T17:21:58.478" v="50" actId="1076"/>
          <ac:spMkLst>
            <pc:docMk/>
            <pc:sldMk cId="230701598" sldId="547"/>
            <ac:spMk id="5" creationId="{C29561CB-9E5A-0757-070A-F828B476704C}"/>
          </ac:spMkLst>
        </pc:spChg>
        <pc:picChg chg="add mod">
          <ac:chgData name="pantelis balaouras" userId="25e8755020fc1734" providerId="LiveId" clId="{55828161-1A49-41FE-A77B-7FAFA96DC511}" dt="2024-04-30T17:21:52.751" v="49" actId="1076"/>
          <ac:picMkLst>
            <pc:docMk/>
            <pc:sldMk cId="230701598" sldId="547"/>
            <ac:picMk id="4" creationId="{A98F20F5-A9C2-8AB2-21F3-AC87E7F0B5F3}"/>
          </ac:picMkLst>
        </pc:picChg>
      </pc:sldChg>
      <pc:sldMasterChg chg="modSldLayout">
        <pc:chgData name="pantelis balaouras" userId="25e8755020fc1734" providerId="LiveId" clId="{55828161-1A49-41FE-A77B-7FAFA96DC511}" dt="2024-04-30T17:24:00.667" v="66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55828161-1A49-41FE-A77B-7FAFA96DC511}" dt="2024-04-30T17:23:44.987" v="62" actId="6549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55828161-1A49-41FE-A77B-7FAFA96DC511}" dt="2024-04-30T17:23:44.987" v="62" actId="6549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addSp delSp modSp">
          <pc:chgData name="pantelis balaouras" userId="25e8755020fc1734" providerId="LiveId" clId="{55828161-1A49-41FE-A77B-7FAFA96DC511}" dt="2024-04-30T17:23:54.939" v="64"/>
          <pc:sldLayoutMkLst>
            <pc:docMk/>
            <pc:sldMasterMk cId="1468923052" sldId="2147483648"/>
            <pc:sldLayoutMk cId="2515741970" sldId="2147483665"/>
          </pc:sldLayoutMkLst>
          <pc:spChg chg="del">
            <ac:chgData name="pantelis balaouras" userId="25e8755020fc1734" providerId="LiveId" clId="{55828161-1A49-41FE-A77B-7FAFA96DC511}" dt="2024-04-30T17:23:54.312" v="63" actId="478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  <pc:spChg chg="add mod">
            <ac:chgData name="pantelis balaouras" userId="25e8755020fc1734" providerId="LiveId" clId="{55828161-1A49-41FE-A77B-7FAFA96DC511}" dt="2024-04-30T17:23:54.939" v="64"/>
            <ac:spMkLst>
              <pc:docMk/>
              <pc:sldMasterMk cId="1468923052" sldId="2147483648"/>
              <pc:sldLayoutMk cId="2515741970" sldId="2147483665"/>
              <ac:spMk id="7" creationId="{2867B0A6-4154-A633-91C7-6E427A829DB9}"/>
            </ac:spMkLst>
          </pc:spChg>
        </pc:sldLayoutChg>
        <pc:sldLayoutChg chg="addSp delSp modSp">
          <pc:chgData name="pantelis balaouras" userId="25e8755020fc1734" providerId="LiveId" clId="{55828161-1A49-41FE-A77B-7FAFA96DC511}" dt="2024-04-30T17:24:00.667" v="66"/>
          <pc:sldLayoutMkLst>
            <pc:docMk/>
            <pc:sldMasterMk cId="1468923052" sldId="2147483648"/>
            <pc:sldLayoutMk cId="2336866591" sldId="2147483666"/>
          </pc:sldLayoutMkLst>
          <pc:spChg chg="del">
            <ac:chgData name="pantelis balaouras" userId="25e8755020fc1734" providerId="LiveId" clId="{55828161-1A49-41FE-A77B-7FAFA96DC511}" dt="2024-04-30T17:24:00.069" v="65" actId="478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  <pc:spChg chg="add mod">
            <ac:chgData name="pantelis balaouras" userId="25e8755020fc1734" providerId="LiveId" clId="{55828161-1A49-41FE-A77B-7FAFA96DC511}" dt="2024-04-30T17:24:00.667" v="66"/>
            <ac:spMkLst>
              <pc:docMk/>
              <pc:sldMasterMk cId="1468923052" sldId="2147483648"/>
              <pc:sldLayoutMk cId="2336866591" sldId="2147483666"/>
              <ac:spMk id="5" creationId="{83D7BC89-EEDE-6D86-E396-AC81C9901699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5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20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31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690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074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4B636493-E712-4242-8B67-E8BA2B31C8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61655" y="64396"/>
            <a:ext cx="8709225" cy="3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4.4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s-E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Apps de salud para rutinas de descanso</a:t>
            </a:r>
            <a:endParaRPr lang="en-US" altLang="el-GR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  <a:ea typeface="MS PGothic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61655" y="64396"/>
            <a:ext cx="8709225" cy="3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4.4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s-E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Apps de salud para rutinas de descanso</a:t>
            </a:r>
            <a:endParaRPr lang="en-US" altLang="el-GR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  <a:ea typeface="MS PGothic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61655" y="64396"/>
            <a:ext cx="8709225" cy="3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4.4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s-E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Apps de salud para rutinas de descanso</a:t>
            </a:r>
            <a:endParaRPr lang="en-US" altLang="el-GR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  <a:ea typeface="MS PGothic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g"/><Relationship Id="rId7" Type="http://schemas.openxmlformats.org/officeDocument/2006/relationships/image" Target="../media/image13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30700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Módulo 4 </a:t>
            </a:r>
            <a:r>
              <a:rPr lang="en-US" sz="3400" b="1" kern="1200" dirty="0" smtClean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-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Apps de salud para rutinas de descanso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96132-8E2D-3323-B795-861D3CE5DD11}"/>
              </a:ext>
            </a:extLst>
          </p:cNvPr>
          <p:cNvSpPr txBox="1"/>
          <p:nvPr/>
        </p:nvSpPr>
        <p:spPr>
          <a:xfrm>
            <a:off x="3435699" y="4978399"/>
            <a:ext cx="609755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  </a:t>
            </a:r>
            <a:endParaRPr lang="el-GR" sz="28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C01E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9" y="5991490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  <a:endParaRPr lang="el-GR" sz="2400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5" name="Εικόνα 2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6" y="6407072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CONEXIONES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ATENAS, GRECIA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ESTRASBURGO, FRANCIA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CHIPRE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5400" dirty="0"/>
              <a:t>Sesión de </a:t>
            </a:r>
            <a:r>
              <a:rPr lang="en-US" sz="5400" dirty="0" err="1" smtClean="0"/>
              <a:t>clausura</a:t>
            </a:r>
            <a:endParaRPr lang="el-GR" sz="54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0FF1A-B048-1782-B343-A99D04F3B146}"/>
              </a:ext>
            </a:extLst>
          </p:cNvPr>
          <p:cNvSpPr txBox="1"/>
          <p:nvPr/>
        </p:nvSpPr>
        <p:spPr>
          <a:xfrm>
            <a:off x="1512006" y="2196661"/>
            <a:ext cx="5532262" cy="471604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1. </a:t>
            </a:r>
            <a:r>
              <a:rPr lang="en-US" sz="2400" dirty="0" err="1" smtClean="0"/>
              <a:t>Cierre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11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317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de salud para rutinas de descanso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4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Aumentar la concienciación sobre qué es una rutina de descanso y la importancia de una rutina de descanso. </a:t>
            </a:r>
          </a:p>
          <a:p>
            <a:r>
              <a:rPr lang="en-US" dirty="0"/>
              <a:t>Identificar las principales actividades para establecer una rutina de descanso y cómo las aplicaciones de la rutina de descanso pueden contribuir a ello. </a:t>
            </a:r>
          </a:p>
          <a:p>
            <a:r>
              <a:rPr lang="en-US" dirty="0"/>
              <a:t>Comprender los principales conceptos relacionados con las aplicaciones sanitarias y su utilidad para los inmigrantes. </a:t>
            </a:r>
          </a:p>
          <a:p>
            <a:r>
              <a:rPr lang="en-US" dirty="0"/>
              <a:t>Desarrollar habilidades digitales y familiarizarse con el uso de apps de descanso rutinario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32231-D566-6038-3E50-7988CB21709F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635BA1AD-6B48-EA6C-3FC6-F050C151A8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0442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de salud para rutinas de descanso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4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689412"/>
            <a:ext cx="6757200" cy="3316253"/>
          </a:xfrm>
        </p:spPr>
        <p:txBody>
          <a:bodyPr/>
          <a:lstStyle/>
          <a:p>
            <a:r>
              <a:rPr lang="en-US" dirty="0"/>
              <a:t>Definición de lo que es una rutina de descanso y por qué es importante</a:t>
            </a:r>
          </a:p>
          <a:p>
            <a:r>
              <a:rPr lang="en-US" dirty="0"/>
              <a:t>Explicación de cómo las aplicaciones de rutinas de descanso pueden beneficiar el establecimiento de una rutina de sueño y mejorar el sueño en general. </a:t>
            </a:r>
          </a:p>
          <a:p>
            <a:r>
              <a:rPr lang="en-US" dirty="0"/>
              <a:t>Familiarización y capacidad para navegar por diferentes aplicaciones de rutinas de descanso e integrarlas en la vida diaria. </a:t>
            </a:r>
          </a:p>
        </p:txBody>
      </p:sp>
      <p:sp>
        <p:nvSpPr>
          <p:cNvPr id="10" name="Τίτλος 10">
            <a:extLst>
              <a:ext uri="{FF2B5EF4-FFF2-40B4-BE49-F238E27FC236}">
                <a16:creationId xmlns:a16="http://schemas.microsoft.com/office/drawing/2014/main" id="{13C44F75-00E7-4A9C-B719-42ECF03F9CEF}"/>
              </a:ext>
            </a:extLst>
          </p:cNvPr>
          <p:cNvSpPr txBox="1">
            <a:spLocks/>
          </p:cNvSpPr>
          <p:nvPr/>
        </p:nvSpPr>
        <p:spPr>
          <a:xfrm>
            <a:off x="536509" y="1352412"/>
            <a:ext cx="10515600" cy="61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03864"/>
                </a:solidFill>
              </a:rPr>
              <a:t>Competencias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9113DB7-1870-B9C7-6462-FDF2FB01A0FA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3" name="Google Shape;190;g2c07f5df07d_0_263">
            <a:extLst>
              <a:ext uri="{FF2B5EF4-FFF2-40B4-BE49-F238E27FC236}">
                <a16:creationId xmlns:a16="http://schemas.microsoft.com/office/drawing/2014/main" id="{652F2EEA-9CF0-E900-27D3-195D87EFDE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3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79998"/>
            <a:ext cx="10515600" cy="8931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1E24"/>
                </a:solidFill>
              </a:rPr>
              <a:t>1. Cerrar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546430"/>
            <a:ext cx="6515153" cy="3231572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Para resumir las principales lecciones aprendidas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Compartir la experiencia de utilizar una aplicación de rutina de descanso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Compartir retos prácticos e ideas para superarlos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0" dirty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0" dirty="0">
              <a:solidFill>
                <a:schemeClr val="tx1"/>
              </a:solidFill>
              <a:sym typeface="Arial" panose="020B0604020202020204" pitchFamily="34" charset="0"/>
            </a:endParaRPr>
          </a:p>
          <a:p>
            <a:endParaRPr lang="en-US" sz="2200" b="0" dirty="0">
              <a:solidFill>
                <a:srgbClr val="203864"/>
              </a:solidFill>
              <a:sym typeface="Arial" panose="020B0604020202020204" pitchFamily="34" charset="0"/>
            </a:endParaRPr>
          </a:p>
        </p:txBody>
      </p:sp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45CBACBB-4E14-7010-AD77-D88D5EBF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81CED9-6847-AFA9-8554-2EF3F281F4A1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0028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86F12CA2-7D9E-0B5A-8F7A-B22E2A9A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74" y="860754"/>
            <a:ext cx="5627914" cy="56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454A0840-97BE-9019-705D-FE742369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94CF3"/>
                </a:solidFill>
              </a:rPr>
              <a:t>Actividad: Tómate unos minutos y escribe...</a:t>
            </a:r>
            <a:endParaRPr lang="el-GR" dirty="0">
              <a:solidFill>
                <a:srgbClr val="494CF3"/>
              </a:solidFill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BCC4CD0-F2AF-B3BD-BD01-1958200B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6810990" cy="4865977"/>
          </a:xfrm>
        </p:spPr>
        <p:txBody>
          <a:bodyPr/>
          <a:lstStyle/>
          <a:p>
            <a:r>
              <a:rPr lang="en-US" i="1" dirty="0"/>
              <a:t>¿Qué es una rutina de descanso?</a:t>
            </a:r>
          </a:p>
          <a:p>
            <a:r>
              <a:rPr lang="en-US" i="1" dirty="0"/>
              <a:t>¿Cómo puedo establecer una rutina de descanso y por qué es importante?</a:t>
            </a:r>
          </a:p>
          <a:p>
            <a:r>
              <a:rPr lang="en-US" i="1" dirty="0"/>
              <a:t>¿Cómo puedo beneficiarme de la aplicación de una rutina para dormir?</a:t>
            </a:r>
          </a:p>
          <a:p>
            <a:r>
              <a:rPr lang="en-US" i="1" dirty="0"/>
              <a:t>¿Cuáles son los inconvenientes de utilizar una aplicación de rutina para dormir?</a:t>
            </a:r>
            <a:endParaRPr lang="el-GR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B0A07-2FFD-DC48-A489-57D3F5D55B59}"/>
              </a:ext>
            </a:extLst>
          </p:cNvPr>
          <p:cNvSpPr txBox="1"/>
          <p:nvPr/>
        </p:nvSpPr>
        <p:spPr>
          <a:xfrm>
            <a:off x="8828690" y="6488668"/>
            <a:ext cx="323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 err="1">
                <a:hlinkClick r:id="rId4"/>
              </a:rPr>
              <a:t>Imagen de vectorjuice </a:t>
            </a:r>
            <a:r>
              <a:rPr lang="el-GR" sz="1200" dirty="0">
                <a:hlinkClick r:id="rId4"/>
              </a:rPr>
              <a:t>en </a:t>
            </a:r>
            <a:r>
              <a:rPr lang="el-GR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2001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078F6B53-ECAA-0D8C-4429-1F9FF979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51" y="1382548"/>
            <a:ext cx="4110639" cy="41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461B55-13C9-4372-28B5-24FED0349D75}"/>
              </a:ext>
            </a:extLst>
          </p:cNvPr>
          <p:cNvSpPr txBox="1"/>
          <p:nvPr/>
        </p:nvSpPr>
        <p:spPr>
          <a:xfrm>
            <a:off x="8576441" y="6026213"/>
            <a:ext cx="323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 err="1">
                <a:hlinkClick r:id="rId4"/>
              </a:rPr>
              <a:t>Imagen de vectorjuice </a:t>
            </a:r>
            <a:r>
              <a:rPr lang="el-GR" sz="1200" dirty="0">
                <a:hlinkClick r:id="rId4"/>
              </a:rPr>
              <a:t>en </a:t>
            </a:r>
            <a:r>
              <a:rPr lang="el-GR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6F85B2D-AE91-1BB6-106C-EC6B5FA9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94CF3"/>
                </a:solidFill>
              </a:rPr>
              <a:t>Actividad: Tómate unos minutos y escribe...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850265-7326-D36B-9817-C5EE5B9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6937954" cy="4865977"/>
          </a:xfrm>
        </p:spPr>
        <p:txBody>
          <a:bodyPr/>
          <a:lstStyle/>
          <a:p>
            <a:r>
              <a:rPr lang="en-US" sz="2400" b="0" i="1" dirty="0">
                <a:sym typeface="Arial" panose="020B0604020202020204" pitchFamily="34" charset="0"/>
              </a:rPr>
              <a:t>¿Cómo fue la experiencia de utilizar una aplicación de rutina de descanso?</a:t>
            </a:r>
          </a:p>
          <a:p>
            <a:r>
              <a:rPr lang="en-US" sz="2400" b="0" i="1" dirty="0">
                <a:sym typeface="Arial" panose="020B0604020202020204" pitchFamily="34" charset="0"/>
              </a:rPr>
              <a:t>¿Puedo integrarlo en mi rutina diaria?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0" dirty="0">
              <a:sym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ym typeface="Arial" panose="020B0604020202020204" pitchFamily="34" charset="0"/>
              </a:rPr>
              <a:t>¡Quien quiera puede compartirlo con el equipo</a:t>
            </a:r>
            <a:r>
              <a:rPr lang="en-US" sz="2400" b="1" dirty="0">
                <a:solidFill>
                  <a:srgbClr val="203864"/>
                </a:solidFill>
                <a:sym typeface="Arial" panose="020B0604020202020204" pitchFamily="34" charset="0"/>
              </a:rPr>
              <a:t>!</a:t>
            </a:r>
          </a:p>
          <a:p>
            <a:endParaRPr lang="el-G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98F20F5-A9C2-8AB2-21F3-AC87E7F0B5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14" y="4609347"/>
            <a:ext cx="3439123" cy="21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1E2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¡Enhorabuena!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1E2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1E2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Ha completado este módulo.</a:t>
            </a: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4 4 Health Apps for Rest Routines CLOSING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3jy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DeP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N48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DeP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DeP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DeP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3jyZZFQaV5GsAAABvAAAAHAAAAHVuaXZlcnNhbC9sb2NhbF9zZXR0aW5ncy54bWwNyrEKwkAMANC9XxEySB3Uugn2rpujCK0fENogB7mk9ELRv/e2N7x++GaBnbeSTANezx0C62xL0k/A9/Q43RCKky4kphxQDWGITS82k4zsXmOBVejH28S5wvlJuc4XqbOkAu1B/B6PeInNH1BLAwQUAAIACAA3jy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N48mWeohDhNLAAAAbAAAABsAAAB1bml2ZXJzYWwvdW5pdmVyc2FsLnBuZy54bWyzsa/IzVEoSy0qzszPs1Uy1DNQsrfj5bIpKEoty0wtV6gAigEFIUBJoRLINUJwyzNTSjKAQiYmFgjBjNTM9IwSoKiBhRlcVB9oKABQSwECAAAUAAIACACpflBPNmFYAkcDAADhCQAAFAAAAAAAAAABAAAAAAAAAAAAdW5pdmVyc2FsL3BsYXllci54bWxQSwECAAAUAAIACAA3jyZZtTf0qBwFAADhEwAAHQAAAAAAAAABAAAAAAB5AwAAdW5pdmVyc2FsL2NvbW1vbl9tZXNzYWdlcy5sbmdQSwECAAAUAAIACAA3jyZZFR5gG6MAAAB/AQAALgAAAAAAAAABAAAAAADQCAAAdW5pdmVyc2FsL3BsYXliYWNrX2FuZF9uYXZpZ2F0aW9uX3NldHRpbmdzLnhtbFBLAQIAABQAAgAIADePJll0STUfPAQAAAwVAAAnAAAAAAAAAAEAAAAAAL8JAAB1bml2ZXJzYWwvZmxhc2hfcHVibGlzaGluZ19zZXR0aW5ncy54bWxQSwECAAAUAAIACAA3jyZZN4uHansDAACsDAAAIQAAAAAAAAABAAAAAABADgAAdW5pdmVyc2FsL2ZsYXNoX3NraW5fc2V0dGluZ3MueG1sUEsBAgAAFAACAAgAN48mWaavViM2BAAAlhQAACYAAAAAAAAAAQAAAAAA+hEAAHVuaXZlcnNhbC9odG1sX3B1Ymxpc2hpbmdfc2V0dGluZ3MueG1sUEsBAgAAFAACAAgAN48mWSYPfuiwAQAAbwYAAB8AAAAAAAAAAQAAAAAAdBYAAHVuaXZlcnNhbC9odG1sX3NraW5fc2V0dGluZ3MuanNQSwECAAAUAAIACAA3jyZZFQaV5GsAAABvAAAAHAAAAAAAAAABAAAAAABhGAAAdW5pdmVyc2FsL2xvY2FsX3NldHRpbmdzLnhtbFBLAQIAABQAAgAIADePJlnCG66ZaBIAAPdNAAAXAAAAAAAAAAAAAAAAAAYZAAB1bml2ZXJzYWwvdW5pdmVyc2FsLnBuZ1BLAQIAABQAAgAIADePJlnqIQ4TSwAAAGwAAAAbAAAAAAAAAAEAAAAAAKMrAAB1bml2ZXJzYWwvdW5pdmVyc2FsLnBuZy54bWxQSwUGAAAAAAoACgAGAwAAJywAAAAA"/>
  <p:tag name="ISPRING_LMS_API_VERSION" val="SCORM 1.2"/>
  <p:tag name="ISPRING_ULTRA_SCORM_COURSE_ID" val="3B3BC0F6-DECC-4163-80EA-F5D99AF06E4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4 translated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4 4 Health Apps for Rest Routines CLOSING es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532</Words>
  <Application>Microsoft Office PowerPoint</Application>
  <PresentationFormat>Ευρεία οθόνη</PresentationFormat>
  <Paragraphs>89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20" baseType="lpstr">
      <vt:lpstr>Adobe Gothic Std B</vt:lpstr>
      <vt:lpstr>Abadi Extra Light</vt:lpstr>
      <vt:lpstr>Arial</vt:lpstr>
      <vt:lpstr>Calibri</vt:lpstr>
      <vt:lpstr>Calibri Light</vt:lpstr>
      <vt:lpstr>Gill Sans Nova</vt:lpstr>
      <vt:lpstr>Impact</vt:lpstr>
      <vt:lpstr>MS PGothic</vt:lpstr>
      <vt:lpstr>Roboto</vt:lpstr>
      <vt:lpstr>Wingdings</vt:lpstr>
      <vt:lpstr>Θέμα του Office</vt:lpstr>
      <vt:lpstr>Παρουσίαση του PowerPoint</vt:lpstr>
      <vt:lpstr>Socios</vt:lpstr>
      <vt:lpstr>Sesión de clausura</vt:lpstr>
      <vt:lpstr>Objetivos</vt:lpstr>
      <vt:lpstr>Παρουσίαση του PowerPoint</vt:lpstr>
      <vt:lpstr>1. Cerrar</vt:lpstr>
      <vt:lpstr>Actividad: Tómate unos minutos y escribe...</vt:lpstr>
      <vt:lpstr>Actividad: Tómate unos minutos y escribe...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ETA4 4 Health Apps for Rest Routines CLOSING es</dc:title>
  <dc:creator>pantelis bbalaouras</dc:creator>
  <cp:keywords>, docId:994C4FC4E41BD7DD23BBE02641EE3024</cp:keywords>
  <cp:lastModifiedBy>pantelis</cp:lastModifiedBy>
  <cp:revision>62</cp:revision>
  <dcterms:created xsi:type="dcterms:W3CDTF">2020-06-02T13:31:56Z</dcterms:created>
  <dcterms:modified xsi:type="dcterms:W3CDTF">2024-09-06T14:58:05Z</dcterms:modified>
</cp:coreProperties>
</file>