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36" r:id="rId2"/>
    <p:sldId id="417" r:id="rId3"/>
    <p:sldId id="420" r:id="rId4"/>
    <p:sldId id="535" r:id="rId5"/>
    <p:sldId id="545" r:id="rId6"/>
    <p:sldId id="614" r:id="rId7"/>
    <p:sldId id="546" r:id="rId8"/>
    <p:sldId id="259" r:id="rId9"/>
    <p:sldId id="260" r:id="rId10"/>
    <p:sldId id="548" r:id="rId11"/>
    <p:sldId id="295" r:id="rId12"/>
    <p:sldId id="299" r:id="rId13"/>
    <p:sldId id="554" r:id="rId14"/>
    <p:sldId id="300" r:id="rId15"/>
    <p:sldId id="302" r:id="rId16"/>
    <p:sldId id="305" r:id="rId17"/>
    <p:sldId id="303" r:id="rId18"/>
    <p:sldId id="304" r:id="rId19"/>
    <p:sldId id="315" r:id="rId20"/>
    <p:sldId id="316" r:id="rId21"/>
    <p:sldId id="297" r:id="rId22"/>
    <p:sldId id="562" r:id="rId23"/>
    <p:sldId id="565" r:id="rId24"/>
    <p:sldId id="568" r:id="rId25"/>
    <p:sldId id="608" r:id="rId26"/>
    <p:sldId id="609" r:id="rId27"/>
    <p:sldId id="610" r:id="rId28"/>
    <p:sldId id="328" r:id="rId29"/>
    <p:sldId id="438" r:id="rId30"/>
    <p:sldId id="301" r:id="rId31"/>
    <p:sldId id="323" r:id="rId32"/>
    <p:sldId id="324" r:id="rId33"/>
    <p:sldId id="549" r:id="rId34"/>
    <p:sldId id="326" r:id="rId35"/>
    <p:sldId id="318" r:id="rId36"/>
    <p:sldId id="320" r:id="rId37"/>
    <p:sldId id="322" r:id="rId38"/>
    <p:sldId id="327" r:id="rId39"/>
    <p:sldId id="321" r:id="rId40"/>
    <p:sldId id="336" r:id="rId41"/>
    <p:sldId id="550" r:id="rId42"/>
    <p:sldId id="551" r:id="rId43"/>
    <p:sldId id="553" r:id="rId44"/>
    <p:sldId id="605" r:id="rId45"/>
    <p:sldId id="569" r:id="rId46"/>
    <p:sldId id="611" r:id="rId47"/>
    <p:sldId id="404" r:id="rId48"/>
  </p:sldIdLst>
  <p:sldSz cx="12192000" cy="6858000"/>
  <p:notesSz cx="6858000" cy="9144000"/>
  <p:custDataLst>
    <p:tags r:id="rId5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CF5"/>
    <a:srgbClr val="DDE0E5"/>
    <a:srgbClr val="FF3399"/>
    <a:srgbClr val="9933FF"/>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2C68A-5C06-44EE-8FD0-AAB8EC672380}" v="30" dt="2024-05-02T09:17:11.43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6408" autoAdjust="0"/>
  </p:normalViewPr>
  <p:slideViewPr>
    <p:cSldViewPr snapToGrid="0">
      <p:cViewPr varScale="1">
        <p:scale>
          <a:sx n="89" d="100"/>
          <a:sy n="89" d="100"/>
        </p:scale>
        <p:origin x="246"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4D72C68A-5C06-44EE-8FD0-AAB8EC672380}"/>
    <pc:docChg chg="undo custSel modSld">
      <pc:chgData name="pantelis balaouras" userId="25e8755020fc1734" providerId="LiveId" clId="{4D72C68A-5C06-44EE-8FD0-AAB8EC672380}" dt="2024-05-02T09:17:22.533" v="227" actId="14100"/>
      <pc:docMkLst>
        <pc:docMk/>
      </pc:docMkLst>
      <pc:sldChg chg="modSp mod">
        <pc:chgData name="pantelis balaouras" userId="25e8755020fc1734" providerId="LiveId" clId="{4D72C68A-5C06-44EE-8FD0-AAB8EC672380}" dt="2024-05-02T09:08:14.252" v="79"/>
        <pc:sldMkLst>
          <pc:docMk/>
          <pc:sldMk cId="0" sldId="257"/>
        </pc:sldMkLst>
        <pc:spChg chg="mod">
          <ac:chgData name="pantelis balaouras" userId="25e8755020fc1734" providerId="LiveId" clId="{4D72C68A-5C06-44EE-8FD0-AAB8EC672380}" dt="2024-05-02T09:08:14.252" v="79"/>
          <ac:spMkLst>
            <pc:docMk/>
            <pc:sldMk cId="0" sldId="257"/>
            <ac:spMk id="119" creationId="{00000000-0000-0000-0000-000000000000}"/>
          </ac:spMkLst>
        </pc:spChg>
      </pc:sldChg>
      <pc:sldChg chg="modSp mod">
        <pc:chgData name="pantelis balaouras" userId="25e8755020fc1734" providerId="LiveId" clId="{4D72C68A-5C06-44EE-8FD0-AAB8EC672380}" dt="2024-05-02T09:13:07.586" v="163"/>
        <pc:sldMkLst>
          <pc:docMk/>
          <pc:sldMk cId="0" sldId="258"/>
        </pc:sldMkLst>
        <pc:spChg chg="mod">
          <ac:chgData name="pantelis balaouras" userId="25e8755020fc1734" providerId="LiveId" clId="{4D72C68A-5C06-44EE-8FD0-AAB8EC672380}" dt="2024-05-02T09:13:07.586" v="163"/>
          <ac:spMkLst>
            <pc:docMk/>
            <pc:sldMk cId="0" sldId="258"/>
            <ac:spMk id="86" creationId="{00000000-0000-0000-0000-000000000000}"/>
          </ac:spMkLst>
        </pc:spChg>
      </pc:sldChg>
      <pc:sldChg chg="modSp mod">
        <pc:chgData name="pantelis balaouras" userId="25e8755020fc1734" providerId="LiveId" clId="{4D72C68A-5C06-44EE-8FD0-AAB8EC672380}" dt="2024-05-02T09:13:54.908" v="180" actId="20577"/>
        <pc:sldMkLst>
          <pc:docMk/>
          <pc:sldMk cId="0" sldId="261"/>
        </pc:sldMkLst>
        <pc:spChg chg="mod">
          <ac:chgData name="pantelis balaouras" userId="25e8755020fc1734" providerId="LiveId" clId="{4D72C68A-5C06-44EE-8FD0-AAB8EC672380}" dt="2024-05-02T09:13:54.908" v="180" actId="20577"/>
          <ac:spMkLst>
            <pc:docMk/>
            <pc:sldMk cId="0" sldId="261"/>
            <ac:spMk id="113" creationId="{00000000-0000-0000-0000-000000000000}"/>
          </ac:spMkLst>
        </pc:spChg>
      </pc:sldChg>
      <pc:sldChg chg="modSp mod">
        <pc:chgData name="pantelis balaouras" userId="25e8755020fc1734" providerId="LiveId" clId="{4D72C68A-5C06-44EE-8FD0-AAB8EC672380}" dt="2024-05-02T09:14:07.501" v="185" actId="6549"/>
        <pc:sldMkLst>
          <pc:docMk/>
          <pc:sldMk cId="0" sldId="262"/>
        </pc:sldMkLst>
        <pc:spChg chg="mod">
          <ac:chgData name="pantelis balaouras" userId="25e8755020fc1734" providerId="LiveId" clId="{4D72C68A-5C06-44EE-8FD0-AAB8EC672380}" dt="2024-05-02T09:14:07.501" v="185" actId="6549"/>
          <ac:spMkLst>
            <pc:docMk/>
            <pc:sldMk cId="0" sldId="262"/>
            <ac:spMk id="122" creationId="{00000000-0000-0000-0000-000000000000}"/>
          </ac:spMkLst>
        </pc:spChg>
      </pc:sldChg>
      <pc:sldChg chg="modSp mod">
        <pc:chgData name="pantelis balaouras" userId="25e8755020fc1734" providerId="LiveId" clId="{4D72C68A-5C06-44EE-8FD0-AAB8EC672380}" dt="2024-05-02T09:04:57.814" v="27" actId="20577"/>
        <pc:sldMkLst>
          <pc:docMk/>
          <pc:sldMk cId="3243468986" sldId="295"/>
        </pc:sldMkLst>
        <pc:spChg chg="mod">
          <ac:chgData name="pantelis balaouras" userId="25e8755020fc1734" providerId="LiveId" clId="{4D72C68A-5C06-44EE-8FD0-AAB8EC672380}" dt="2024-05-02T09:04:57.814" v="27" actId="20577"/>
          <ac:spMkLst>
            <pc:docMk/>
            <pc:sldMk cId="3243468986" sldId="295"/>
            <ac:spMk id="160" creationId="{00000000-0000-0000-0000-000000000000}"/>
          </ac:spMkLst>
        </pc:spChg>
      </pc:sldChg>
      <pc:sldChg chg="modSp mod">
        <pc:chgData name="pantelis balaouras" userId="25e8755020fc1734" providerId="LiveId" clId="{4D72C68A-5C06-44EE-8FD0-AAB8EC672380}" dt="2024-05-02T09:07:52.892" v="74"/>
        <pc:sldMkLst>
          <pc:docMk/>
          <pc:sldMk cId="2134205459" sldId="298"/>
        </pc:sldMkLst>
        <pc:spChg chg="mod">
          <ac:chgData name="pantelis balaouras" userId="25e8755020fc1734" providerId="LiveId" clId="{4D72C68A-5C06-44EE-8FD0-AAB8EC672380}" dt="2024-05-02T09:07:52.892" v="74"/>
          <ac:spMkLst>
            <pc:docMk/>
            <pc:sldMk cId="2134205459" sldId="298"/>
            <ac:spMk id="161" creationId="{00000000-0000-0000-0000-000000000000}"/>
          </ac:spMkLst>
        </pc:spChg>
      </pc:sldChg>
      <pc:sldChg chg="modSp mod">
        <pc:chgData name="pantelis balaouras" userId="25e8755020fc1734" providerId="LiveId" clId="{4D72C68A-5C06-44EE-8FD0-AAB8EC672380}" dt="2024-05-02T09:05:34.486" v="35" actId="20577"/>
        <pc:sldMkLst>
          <pc:docMk/>
          <pc:sldMk cId="3301945289" sldId="300"/>
        </pc:sldMkLst>
        <pc:spChg chg="mod">
          <ac:chgData name="pantelis balaouras" userId="25e8755020fc1734" providerId="LiveId" clId="{4D72C68A-5C06-44EE-8FD0-AAB8EC672380}" dt="2024-05-02T09:05:34.486" v="35" actId="20577"/>
          <ac:spMkLst>
            <pc:docMk/>
            <pc:sldMk cId="3301945289" sldId="300"/>
            <ac:spMk id="161" creationId="{00000000-0000-0000-0000-000000000000}"/>
          </ac:spMkLst>
        </pc:spChg>
      </pc:sldChg>
      <pc:sldChg chg="modSp mod">
        <pc:chgData name="pantelis balaouras" userId="25e8755020fc1734" providerId="LiveId" clId="{4D72C68A-5C06-44EE-8FD0-AAB8EC672380}" dt="2024-05-02T09:05:46.033" v="38" actId="20577"/>
        <pc:sldMkLst>
          <pc:docMk/>
          <pc:sldMk cId="2476495005" sldId="302"/>
        </pc:sldMkLst>
        <pc:spChg chg="mod">
          <ac:chgData name="pantelis balaouras" userId="25e8755020fc1734" providerId="LiveId" clId="{4D72C68A-5C06-44EE-8FD0-AAB8EC672380}" dt="2024-05-02T09:05:46.033" v="38" actId="20577"/>
          <ac:spMkLst>
            <pc:docMk/>
            <pc:sldMk cId="2476495005" sldId="302"/>
            <ac:spMk id="161" creationId="{00000000-0000-0000-0000-000000000000}"/>
          </ac:spMkLst>
        </pc:spChg>
      </pc:sldChg>
      <pc:sldChg chg="modSp mod">
        <pc:chgData name="pantelis balaouras" userId="25e8755020fc1734" providerId="LiveId" clId="{4D72C68A-5C06-44EE-8FD0-AAB8EC672380}" dt="2024-05-02T09:06:01.989" v="44" actId="6549"/>
        <pc:sldMkLst>
          <pc:docMk/>
          <pc:sldMk cId="1021150557" sldId="303"/>
        </pc:sldMkLst>
        <pc:spChg chg="mod">
          <ac:chgData name="pantelis balaouras" userId="25e8755020fc1734" providerId="LiveId" clId="{4D72C68A-5C06-44EE-8FD0-AAB8EC672380}" dt="2024-05-02T09:06:01.989" v="44" actId="6549"/>
          <ac:spMkLst>
            <pc:docMk/>
            <pc:sldMk cId="1021150557" sldId="303"/>
            <ac:spMk id="161" creationId="{00000000-0000-0000-0000-000000000000}"/>
          </ac:spMkLst>
        </pc:spChg>
      </pc:sldChg>
      <pc:sldChg chg="modSp mod">
        <pc:chgData name="pantelis balaouras" userId="25e8755020fc1734" providerId="LiveId" clId="{4D72C68A-5C06-44EE-8FD0-AAB8EC672380}" dt="2024-05-02T09:06:09.693" v="47" actId="20577"/>
        <pc:sldMkLst>
          <pc:docMk/>
          <pc:sldMk cId="3967725912" sldId="304"/>
        </pc:sldMkLst>
        <pc:spChg chg="mod">
          <ac:chgData name="pantelis balaouras" userId="25e8755020fc1734" providerId="LiveId" clId="{4D72C68A-5C06-44EE-8FD0-AAB8EC672380}" dt="2024-05-02T09:06:09.693" v="47" actId="20577"/>
          <ac:spMkLst>
            <pc:docMk/>
            <pc:sldMk cId="3967725912" sldId="304"/>
            <ac:spMk id="161" creationId="{00000000-0000-0000-0000-000000000000}"/>
          </ac:spMkLst>
        </pc:spChg>
      </pc:sldChg>
      <pc:sldChg chg="modSp mod">
        <pc:chgData name="pantelis balaouras" userId="25e8755020fc1734" providerId="LiveId" clId="{4D72C68A-5C06-44EE-8FD0-AAB8EC672380}" dt="2024-05-02T09:05:54.189" v="41" actId="6549"/>
        <pc:sldMkLst>
          <pc:docMk/>
          <pc:sldMk cId="3652092671" sldId="305"/>
        </pc:sldMkLst>
        <pc:spChg chg="mod">
          <ac:chgData name="pantelis balaouras" userId="25e8755020fc1734" providerId="LiveId" clId="{4D72C68A-5C06-44EE-8FD0-AAB8EC672380}" dt="2024-05-02T09:05:54.189" v="41" actId="6549"/>
          <ac:spMkLst>
            <pc:docMk/>
            <pc:sldMk cId="3652092671" sldId="305"/>
            <ac:spMk id="161" creationId="{00000000-0000-0000-0000-000000000000}"/>
          </ac:spMkLst>
        </pc:spChg>
      </pc:sldChg>
      <pc:sldChg chg="modSp mod">
        <pc:chgData name="pantelis balaouras" userId="25e8755020fc1734" providerId="LiveId" clId="{4D72C68A-5C06-44EE-8FD0-AAB8EC672380}" dt="2024-05-02T09:06:48.783" v="57" actId="20577"/>
        <pc:sldMkLst>
          <pc:docMk/>
          <pc:sldMk cId="937645652" sldId="307"/>
        </pc:sldMkLst>
        <pc:spChg chg="mod">
          <ac:chgData name="pantelis balaouras" userId="25e8755020fc1734" providerId="LiveId" clId="{4D72C68A-5C06-44EE-8FD0-AAB8EC672380}" dt="2024-05-02T09:06:48.783" v="57" actId="20577"/>
          <ac:spMkLst>
            <pc:docMk/>
            <pc:sldMk cId="937645652" sldId="307"/>
            <ac:spMk id="161" creationId="{00000000-0000-0000-0000-000000000000}"/>
          </ac:spMkLst>
        </pc:spChg>
      </pc:sldChg>
      <pc:sldChg chg="modSp mod">
        <pc:chgData name="pantelis balaouras" userId="25e8755020fc1734" providerId="LiveId" clId="{4D72C68A-5C06-44EE-8FD0-AAB8EC672380}" dt="2024-05-02T09:06:56.111" v="60" actId="20577"/>
        <pc:sldMkLst>
          <pc:docMk/>
          <pc:sldMk cId="673527089" sldId="308"/>
        </pc:sldMkLst>
        <pc:spChg chg="mod">
          <ac:chgData name="pantelis balaouras" userId="25e8755020fc1734" providerId="LiveId" clId="{4D72C68A-5C06-44EE-8FD0-AAB8EC672380}" dt="2024-05-02T09:06:56.111" v="60" actId="20577"/>
          <ac:spMkLst>
            <pc:docMk/>
            <pc:sldMk cId="673527089" sldId="308"/>
            <ac:spMk id="161" creationId="{00000000-0000-0000-0000-000000000000}"/>
          </ac:spMkLst>
        </pc:spChg>
      </pc:sldChg>
      <pc:sldChg chg="modSp mod">
        <pc:chgData name="pantelis balaouras" userId="25e8755020fc1734" providerId="LiveId" clId="{4D72C68A-5C06-44EE-8FD0-AAB8EC672380}" dt="2024-05-02T09:07:02.705" v="63" actId="6549"/>
        <pc:sldMkLst>
          <pc:docMk/>
          <pc:sldMk cId="397894583" sldId="309"/>
        </pc:sldMkLst>
        <pc:spChg chg="mod">
          <ac:chgData name="pantelis balaouras" userId="25e8755020fc1734" providerId="LiveId" clId="{4D72C68A-5C06-44EE-8FD0-AAB8EC672380}" dt="2024-05-02T09:07:02.705" v="63" actId="6549"/>
          <ac:spMkLst>
            <pc:docMk/>
            <pc:sldMk cId="397894583" sldId="309"/>
            <ac:spMk id="161" creationId="{00000000-0000-0000-0000-000000000000}"/>
          </ac:spMkLst>
        </pc:spChg>
      </pc:sldChg>
      <pc:sldChg chg="modSp mod">
        <pc:chgData name="pantelis balaouras" userId="25e8755020fc1734" providerId="LiveId" clId="{4D72C68A-5C06-44EE-8FD0-AAB8EC672380}" dt="2024-05-02T09:07:10.845" v="64"/>
        <pc:sldMkLst>
          <pc:docMk/>
          <pc:sldMk cId="2454910752" sldId="310"/>
        </pc:sldMkLst>
        <pc:spChg chg="mod">
          <ac:chgData name="pantelis balaouras" userId="25e8755020fc1734" providerId="LiveId" clId="{4D72C68A-5C06-44EE-8FD0-AAB8EC672380}" dt="2024-05-02T09:07:10.845" v="64"/>
          <ac:spMkLst>
            <pc:docMk/>
            <pc:sldMk cId="2454910752" sldId="310"/>
            <ac:spMk id="161" creationId="{00000000-0000-0000-0000-000000000000}"/>
          </ac:spMkLst>
        </pc:spChg>
      </pc:sldChg>
      <pc:sldChg chg="modSp mod">
        <pc:chgData name="pantelis balaouras" userId="25e8755020fc1734" providerId="LiveId" clId="{4D72C68A-5C06-44EE-8FD0-AAB8EC672380}" dt="2024-05-02T09:07:25.439" v="70" actId="20577"/>
        <pc:sldMkLst>
          <pc:docMk/>
          <pc:sldMk cId="616387612" sldId="311"/>
        </pc:sldMkLst>
        <pc:spChg chg="mod">
          <ac:chgData name="pantelis balaouras" userId="25e8755020fc1734" providerId="LiveId" clId="{4D72C68A-5C06-44EE-8FD0-AAB8EC672380}" dt="2024-05-02T09:07:25.439" v="70" actId="20577"/>
          <ac:spMkLst>
            <pc:docMk/>
            <pc:sldMk cId="616387612" sldId="311"/>
            <ac:spMk id="161" creationId="{00000000-0000-0000-0000-000000000000}"/>
          </ac:spMkLst>
        </pc:spChg>
      </pc:sldChg>
      <pc:sldChg chg="modSp mod">
        <pc:chgData name="pantelis balaouras" userId="25e8755020fc1734" providerId="LiveId" clId="{4D72C68A-5C06-44EE-8FD0-AAB8EC672380}" dt="2024-05-02T09:07:18.240" v="67" actId="20577"/>
        <pc:sldMkLst>
          <pc:docMk/>
          <pc:sldMk cId="3158838560" sldId="313"/>
        </pc:sldMkLst>
        <pc:spChg chg="mod">
          <ac:chgData name="pantelis balaouras" userId="25e8755020fc1734" providerId="LiveId" clId="{4D72C68A-5C06-44EE-8FD0-AAB8EC672380}" dt="2024-05-02T09:07:18.240" v="67" actId="20577"/>
          <ac:spMkLst>
            <pc:docMk/>
            <pc:sldMk cId="3158838560" sldId="313"/>
            <ac:spMk id="161" creationId="{00000000-0000-0000-0000-000000000000}"/>
          </ac:spMkLst>
        </pc:spChg>
      </pc:sldChg>
      <pc:sldChg chg="modSp mod">
        <pc:chgData name="pantelis balaouras" userId="25e8755020fc1734" providerId="LiveId" clId="{4D72C68A-5C06-44EE-8FD0-AAB8EC672380}" dt="2024-05-02T09:07:34.189" v="73" actId="20577"/>
        <pc:sldMkLst>
          <pc:docMk/>
          <pc:sldMk cId="2204624860" sldId="314"/>
        </pc:sldMkLst>
        <pc:spChg chg="mod">
          <ac:chgData name="pantelis balaouras" userId="25e8755020fc1734" providerId="LiveId" clId="{4D72C68A-5C06-44EE-8FD0-AAB8EC672380}" dt="2024-05-02T09:07:34.189" v="73" actId="20577"/>
          <ac:spMkLst>
            <pc:docMk/>
            <pc:sldMk cId="2204624860" sldId="314"/>
            <ac:spMk id="161" creationId="{00000000-0000-0000-0000-000000000000}"/>
          </ac:spMkLst>
        </pc:spChg>
      </pc:sldChg>
      <pc:sldChg chg="modSp mod">
        <pc:chgData name="pantelis balaouras" userId="25e8755020fc1734" providerId="LiveId" clId="{4D72C68A-5C06-44EE-8FD0-AAB8EC672380}" dt="2024-05-02T09:06:16.885" v="48"/>
        <pc:sldMkLst>
          <pc:docMk/>
          <pc:sldMk cId="892626417" sldId="315"/>
        </pc:sldMkLst>
        <pc:spChg chg="mod">
          <ac:chgData name="pantelis balaouras" userId="25e8755020fc1734" providerId="LiveId" clId="{4D72C68A-5C06-44EE-8FD0-AAB8EC672380}" dt="2024-05-02T09:06:16.885" v="48"/>
          <ac:spMkLst>
            <pc:docMk/>
            <pc:sldMk cId="892626417" sldId="315"/>
            <ac:spMk id="161" creationId="{1F80D5A9-7860-8BE7-8495-FA5040841AAB}"/>
          </ac:spMkLst>
        </pc:spChg>
      </pc:sldChg>
      <pc:sldChg chg="modSp mod">
        <pc:chgData name="pantelis balaouras" userId="25e8755020fc1734" providerId="LiveId" clId="{4D72C68A-5C06-44EE-8FD0-AAB8EC672380}" dt="2024-05-02T09:06:23.751" v="51" actId="20577"/>
        <pc:sldMkLst>
          <pc:docMk/>
          <pc:sldMk cId="3357072938" sldId="316"/>
        </pc:sldMkLst>
        <pc:spChg chg="mod">
          <ac:chgData name="pantelis balaouras" userId="25e8755020fc1734" providerId="LiveId" clId="{4D72C68A-5C06-44EE-8FD0-AAB8EC672380}" dt="2024-05-02T09:06:23.751" v="51" actId="20577"/>
          <ac:spMkLst>
            <pc:docMk/>
            <pc:sldMk cId="3357072938" sldId="316"/>
            <ac:spMk id="161" creationId="{D9AE2E28-89CA-2932-38E1-C2778999BF07}"/>
          </ac:spMkLst>
        </pc:spChg>
      </pc:sldChg>
      <pc:sldChg chg="modSp mod">
        <pc:chgData name="pantelis balaouras" userId="25e8755020fc1734" providerId="LiveId" clId="{4D72C68A-5C06-44EE-8FD0-AAB8EC672380}" dt="2024-05-02T09:07:59.236" v="77" actId="20577"/>
        <pc:sldMkLst>
          <pc:docMk/>
          <pc:sldMk cId="3273989162" sldId="317"/>
        </pc:sldMkLst>
        <pc:spChg chg="mod">
          <ac:chgData name="pantelis balaouras" userId="25e8755020fc1734" providerId="LiveId" clId="{4D72C68A-5C06-44EE-8FD0-AAB8EC672380}" dt="2024-05-02T09:07:59.236" v="77" actId="20577"/>
          <ac:spMkLst>
            <pc:docMk/>
            <pc:sldMk cId="3273989162" sldId="317"/>
            <ac:spMk id="161" creationId="{00000000-0000-0000-0000-000000000000}"/>
          </ac:spMkLst>
        </pc:spChg>
      </pc:sldChg>
      <pc:sldChg chg="addSp delSp modSp mod">
        <pc:chgData name="pantelis balaouras" userId="25e8755020fc1734" providerId="LiveId" clId="{4D72C68A-5C06-44EE-8FD0-AAB8EC672380}" dt="2024-05-02T09:16:57.070" v="224" actId="1038"/>
        <pc:sldMkLst>
          <pc:docMk/>
          <pc:sldMk cId="2180153893" sldId="328"/>
        </pc:sldMkLst>
        <pc:spChg chg="add del">
          <ac:chgData name="pantelis balaouras" userId="25e8755020fc1734" providerId="LiveId" clId="{4D72C68A-5C06-44EE-8FD0-AAB8EC672380}" dt="2024-05-02T09:15:02.798" v="198" actId="22"/>
          <ac:spMkLst>
            <pc:docMk/>
            <pc:sldMk cId="2180153893" sldId="328"/>
            <ac:spMk id="4" creationId="{B4A6E2E7-97E2-67BB-2F75-77AA63EA0A7C}"/>
          </ac:spMkLst>
        </pc:spChg>
        <pc:spChg chg="add mod">
          <ac:chgData name="pantelis balaouras" userId="25e8755020fc1734" providerId="LiveId" clId="{4D72C68A-5C06-44EE-8FD0-AAB8EC672380}" dt="2024-05-02T09:15:49.423" v="210" actId="1076"/>
          <ac:spMkLst>
            <pc:docMk/>
            <pc:sldMk cId="2180153893" sldId="328"/>
            <ac:spMk id="6" creationId="{39A4762F-4E70-DB2F-5F82-FE913798926B}"/>
          </ac:spMkLst>
        </pc:spChg>
        <pc:spChg chg="mod">
          <ac:chgData name="pantelis balaouras" userId="25e8755020fc1734" providerId="LiveId" clId="{4D72C68A-5C06-44EE-8FD0-AAB8EC672380}" dt="2024-05-02T09:15:33.436" v="205" actId="14100"/>
          <ac:spMkLst>
            <pc:docMk/>
            <pc:sldMk cId="2180153893" sldId="328"/>
            <ac:spMk id="158" creationId="{00000000-0000-0000-0000-000000000000}"/>
          </ac:spMkLst>
        </pc:spChg>
        <pc:spChg chg="mod">
          <ac:chgData name="pantelis balaouras" userId="25e8755020fc1734" providerId="LiveId" clId="{4D72C68A-5C06-44EE-8FD0-AAB8EC672380}" dt="2024-05-02T09:15:54.423" v="211" actId="1076"/>
          <ac:spMkLst>
            <pc:docMk/>
            <pc:sldMk cId="2180153893" sldId="328"/>
            <ac:spMk id="161" creationId="{00000000-0000-0000-0000-000000000000}"/>
          </ac:spMkLst>
        </pc:spChg>
        <pc:picChg chg="add mod">
          <ac:chgData name="pantelis balaouras" userId="25e8755020fc1734" providerId="LiveId" clId="{4D72C68A-5C06-44EE-8FD0-AAB8EC672380}" dt="2024-05-02T09:16:57.070" v="224" actId="1038"/>
          <ac:picMkLst>
            <pc:docMk/>
            <pc:sldMk cId="2180153893" sldId="328"/>
            <ac:picMk id="5" creationId="{447DB8D3-2B50-5CEB-D748-05E0EFFCEFA6}"/>
          </ac:picMkLst>
        </pc:picChg>
        <pc:picChg chg="mod">
          <ac:chgData name="pantelis balaouras" userId="25e8755020fc1734" providerId="LiveId" clId="{4D72C68A-5C06-44EE-8FD0-AAB8EC672380}" dt="2024-05-02T09:14:59.205" v="196" actId="1076"/>
          <ac:picMkLst>
            <pc:docMk/>
            <pc:sldMk cId="2180153893" sldId="328"/>
            <ac:picMk id="14338" creationId="{9BFAF42C-12EE-2642-E093-C5C340E68142}"/>
          </ac:picMkLst>
        </pc:picChg>
      </pc:sldChg>
      <pc:sldChg chg="addSp modSp mod">
        <pc:chgData name="pantelis balaouras" userId="25e8755020fc1734" providerId="LiveId" clId="{4D72C68A-5C06-44EE-8FD0-AAB8EC672380}" dt="2024-05-02T09:17:22.533" v="227" actId="14100"/>
        <pc:sldMkLst>
          <pc:docMk/>
          <pc:sldMk cId="4191199489" sldId="336"/>
        </pc:sldMkLst>
        <pc:spChg chg="add mod">
          <ac:chgData name="pantelis balaouras" userId="25e8755020fc1734" providerId="LiveId" clId="{4D72C68A-5C06-44EE-8FD0-AAB8EC672380}" dt="2024-05-02T09:17:11.439" v="225"/>
          <ac:spMkLst>
            <pc:docMk/>
            <pc:sldMk cId="4191199489" sldId="336"/>
            <ac:spMk id="4" creationId="{2DA25F34-1273-A517-DF0B-A3BCC20D5C93}"/>
          </ac:spMkLst>
        </pc:spChg>
        <pc:spChg chg="mod">
          <ac:chgData name="pantelis balaouras" userId="25e8755020fc1734" providerId="LiveId" clId="{4D72C68A-5C06-44EE-8FD0-AAB8EC672380}" dt="2024-05-02T09:17:22.533" v="227" actId="14100"/>
          <ac:spMkLst>
            <pc:docMk/>
            <pc:sldMk cId="4191199489" sldId="336"/>
            <ac:spMk id="158" creationId="{00000000-0000-0000-0000-000000000000}"/>
          </ac:spMkLst>
        </pc:spChg>
        <pc:spChg chg="mod">
          <ac:chgData name="pantelis balaouras" userId="25e8755020fc1734" providerId="LiveId" clId="{4D72C68A-5C06-44EE-8FD0-AAB8EC672380}" dt="2024-05-02T09:17:16.720" v="226" actId="14100"/>
          <ac:spMkLst>
            <pc:docMk/>
            <pc:sldMk cId="4191199489" sldId="336"/>
            <ac:spMk id="161" creationId="{00000000-0000-0000-0000-000000000000}"/>
          </ac:spMkLst>
        </pc:spChg>
        <pc:picChg chg="add mod">
          <ac:chgData name="pantelis balaouras" userId="25e8755020fc1734" providerId="LiveId" clId="{4D72C68A-5C06-44EE-8FD0-AAB8EC672380}" dt="2024-05-02T09:17:11.439" v="225"/>
          <ac:picMkLst>
            <pc:docMk/>
            <pc:sldMk cId="4191199489" sldId="336"/>
            <ac:picMk id="3" creationId="{AE9B50A9-441A-6758-FEBA-0C242B5AF2FF}"/>
          </ac:picMkLst>
        </pc:picChg>
      </pc:sldChg>
      <pc:sldChg chg="addSp delSp modSp mod modNotesTx">
        <pc:chgData name="pantelis balaouras" userId="25e8755020fc1734" providerId="LiveId" clId="{4D72C68A-5C06-44EE-8FD0-AAB8EC672380}" dt="2024-05-02T09:03:46.127" v="11" actId="14100"/>
        <pc:sldMkLst>
          <pc:docMk/>
          <pc:sldMk cId="2033093179" sldId="420"/>
        </pc:sldMkLst>
        <pc:spChg chg="add mod">
          <ac:chgData name="pantelis balaouras" userId="25e8755020fc1734" providerId="LiveId" clId="{4D72C68A-5C06-44EE-8FD0-AAB8EC672380}" dt="2024-05-02T09:03:41.595" v="10"/>
          <ac:spMkLst>
            <pc:docMk/>
            <pc:sldMk cId="2033093179" sldId="420"/>
            <ac:spMk id="3" creationId="{FC047938-13B5-C8D2-18AA-6F01C2D2402F}"/>
          </ac:spMkLst>
        </pc:spChg>
        <pc:spChg chg="mod">
          <ac:chgData name="pantelis balaouras" userId="25e8755020fc1734" providerId="LiveId" clId="{4D72C68A-5C06-44EE-8FD0-AAB8EC672380}" dt="2024-05-02T09:03:46.127" v="11" actId="14100"/>
          <ac:spMkLst>
            <pc:docMk/>
            <pc:sldMk cId="2033093179" sldId="420"/>
            <ac:spMk id="13" creationId="{ACBE9AD0-B2F0-4ADA-8F10-B83476743F9C}"/>
          </ac:spMkLst>
        </pc:spChg>
        <pc:picChg chg="del">
          <ac:chgData name="pantelis balaouras" userId="25e8755020fc1734" providerId="LiveId" clId="{4D72C68A-5C06-44EE-8FD0-AAB8EC672380}" dt="2024-05-02T09:02:51.316" v="0" actId="478"/>
          <ac:picMkLst>
            <pc:docMk/>
            <pc:sldMk cId="2033093179" sldId="420"/>
            <ac:picMk id="2" creationId="{71758DF5-10E5-26D5-5FE7-B9D4E3788919}"/>
          </ac:picMkLst>
        </pc:picChg>
        <pc:picChg chg="add mod">
          <ac:chgData name="pantelis balaouras" userId="25e8755020fc1734" providerId="LiveId" clId="{4D72C68A-5C06-44EE-8FD0-AAB8EC672380}" dt="2024-05-02T09:03:41.595" v="10"/>
          <ac:picMkLst>
            <pc:docMk/>
            <pc:sldMk cId="2033093179" sldId="420"/>
            <ac:picMk id="4" creationId="{0AA13032-BCB7-8E86-833D-0AA21443C42D}"/>
          </ac:picMkLst>
        </pc:picChg>
      </pc:sldChg>
      <pc:sldChg chg="addSp delSp modSp mod">
        <pc:chgData name="pantelis balaouras" userId="25e8755020fc1734" providerId="LiveId" clId="{4D72C68A-5C06-44EE-8FD0-AAB8EC672380}" dt="2024-05-02T09:16:16.058" v="214"/>
        <pc:sldMkLst>
          <pc:docMk/>
          <pc:sldMk cId="750286666" sldId="438"/>
        </pc:sldMkLst>
        <pc:spChg chg="del">
          <ac:chgData name="pantelis balaouras" userId="25e8755020fc1734" providerId="LiveId" clId="{4D72C68A-5C06-44EE-8FD0-AAB8EC672380}" dt="2024-05-02T09:16:04.267" v="213" actId="478"/>
          <ac:spMkLst>
            <pc:docMk/>
            <pc:sldMk cId="750286666" sldId="438"/>
            <ac:spMk id="3" creationId="{17E4B6F4-910A-465B-8D37-FDAFB8260467}"/>
          </ac:spMkLst>
        </pc:spChg>
        <pc:spChg chg="add mod">
          <ac:chgData name="pantelis balaouras" userId="25e8755020fc1734" providerId="LiveId" clId="{4D72C68A-5C06-44EE-8FD0-AAB8EC672380}" dt="2024-05-02T09:16:16.058" v="214"/>
          <ac:spMkLst>
            <pc:docMk/>
            <pc:sldMk cId="750286666" sldId="438"/>
            <ac:spMk id="8" creationId="{8C48C2B9-C6D5-784A-C334-6A896AAA25D2}"/>
          </ac:spMkLst>
        </pc:spChg>
        <pc:picChg chg="del">
          <ac:chgData name="pantelis balaouras" userId="25e8755020fc1734" providerId="LiveId" clId="{4D72C68A-5C06-44EE-8FD0-AAB8EC672380}" dt="2024-05-02T09:16:02.595" v="212" actId="478"/>
          <ac:picMkLst>
            <pc:docMk/>
            <pc:sldMk cId="750286666" sldId="438"/>
            <ac:picMk id="2" creationId="{932E6542-705E-5980-67AD-E720FB5761A6}"/>
          </ac:picMkLst>
        </pc:picChg>
        <pc:picChg chg="add mod">
          <ac:chgData name="pantelis balaouras" userId="25e8755020fc1734" providerId="LiveId" clId="{4D72C68A-5C06-44EE-8FD0-AAB8EC672380}" dt="2024-05-02T09:16:16.058" v="214"/>
          <ac:picMkLst>
            <pc:docMk/>
            <pc:sldMk cId="750286666" sldId="438"/>
            <ac:picMk id="7" creationId="{328F03DC-2BED-E01F-151D-A9D4E0264315}"/>
          </ac:picMkLst>
        </pc:picChg>
      </pc:sldChg>
      <pc:sldChg chg="addSp delSp modSp mod">
        <pc:chgData name="pantelis balaouras" userId="25e8755020fc1734" providerId="LiveId" clId="{4D72C68A-5C06-44EE-8FD0-AAB8EC672380}" dt="2024-05-02T09:03:22.439" v="9" actId="14100"/>
        <pc:sldMkLst>
          <pc:docMk/>
          <pc:sldMk cId="2585051265" sldId="535"/>
        </pc:sldMkLst>
        <pc:spChg chg="del">
          <ac:chgData name="pantelis balaouras" userId="25e8755020fc1734" providerId="LiveId" clId="{4D72C68A-5C06-44EE-8FD0-AAB8EC672380}" dt="2024-05-02T09:03:02.955" v="3" actId="478"/>
          <ac:spMkLst>
            <pc:docMk/>
            <pc:sldMk cId="2585051265" sldId="535"/>
            <ac:spMk id="3" creationId="{4A1A03FD-DBE8-88F4-1AA3-88B814677301}"/>
          </ac:spMkLst>
        </pc:spChg>
        <pc:spChg chg="add del">
          <ac:chgData name="pantelis balaouras" userId="25e8755020fc1734" providerId="LiveId" clId="{4D72C68A-5C06-44EE-8FD0-AAB8EC672380}" dt="2024-05-02T09:03:10.889" v="5" actId="22"/>
          <ac:spMkLst>
            <pc:docMk/>
            <pc:sldMk cId="2585051265" sldId="535"/>
            <ac:spMk id="6" creationId="{A2EF53AC-4019-A1A2-688B-6A523F9CAB90}"/>
          </ac:spMkLst>
        </pc:spChg>
        <pc:spChg chg="add mod">
          <ac:chgData name="pantelis balaouras" userId="25e8755020fc1734" providerId="LiveId" clId="{4D72C68A-5C06-44EE-8FD0-AAB8EC672380}" dt="2024-05-02T09:03:14.767" v="6"/>
          <ac:spMkLst>
            <pc:docMk/>
            <pc:sldMk cId="2585051265" sldId="535"/>
            <ac:spMk id="7" creationId="{FBEEFD62-2ADD-0404-DE06-44AEC71F8D13}"/>
          </ac:spMkLst>
        </pc:spChg>
        <pc:spChg chg="mod">
          <ac:chgData name="pantelis balaouras" userId="25e8755020fc1734" providerId="LiveId" clId="{4D72C68A-5C06-44EE-8FD0-AAB8EC672380}" dt="2024-05-02T09:03:22.439" v="9" actId="14100"/>
          <ac:spMkLst>
            <pc:docMk/>
            <pc:sldMk cId="2585051265" sldId="535"/>
            <ac:spMk id="13" creationId="{ACBE9AD0-B2F0-4ADA-8F10-B83476743F9C}"/>
          </ac:spMkLst>
        </pc:spChg>
        <pc:picChg chg="del">
          <ac:chgData name="pantelis balaouras" userId="25e8755020fc1734" providerId="LiveId" clId="{4D72C68A-5C06-44EE-8FD0-AAB8EC672380}" dt="2024-05-02T09:02:58.275" v="2" actId="478"/>
          <ac:picMkLst>
            <pc:docMk/>
            <pc:sldMk cId="2585051265" sldId="535"/>
            <ac:picMk id="2" creationId="{7F194105-A616-1811-CCD2-0261AE6759AF}"/>
          </ac:picMkLst>
        </pc:picChg>
        <pc:picChg chg="add mod">
          <ac:chgData name="pantelis balaouras" userId="25e8755020fc1734" providerId="LiveId" clId="{4D72C68A-5C06-44EE-8FD0-AAB8EC672380}" dt="2024-05-02T09:03:14.767" v="6"/>
          <ac:picMkLst>
            <pc:docMk/>
            <pc:sldMk cId="2585051265" sldId="535"/>
            <ac:picMk id="8" creationId="{C4908172-79D3-9DCE-DFB0-4E5663BEC42A}"/>
          </ac:picMkLst>
        </pc:picChg>
      </pc:sldChg>
      <pc:sldChg chg="modSp mod">
        <pc:chgData name="pantelis balaouras" userId="25e8755020fc1734" providerId="LiveId" clId="{4D72C68A-5C06-44EE-8FD0-AAB8EC672380}" dt="2024-05-02T09:04:43.033" v="21" actId="20577"/>
        <pc:sldMkLst>
          <pc:docMk/>
          <pc:sldMk cId="3065163297" sldId="548"/>
        </pc:sldMkLst>
        <pc:spChg chg="mod">
          <ac:chgData name="pantelis balaouras" userId="25e8755020fc1734" providerId="LiveId" clId="{4D72C68A-5C06-44EE-8FD0-AAB8EC672380}" dt="2024-05-02T09:04:25.654" v="16" actId="14100"/>
          <ac:spMkLst>
            <pc:docMk/>
            <pc:sldMk cId="3065163297" sldId="548"/>
            <ac:spMk id="3" creationId="{33AA60D3-D4A1-8338-EF15-941A044B8A2C}"/>
          </ac:spMkLst>
        </pc:spChg>
        <pc:spChg chg="mod">
          <ac:chgData name="pantelis balaouras" userId="25e8755020fc1734" providerId="LiveId" clId="{4D72C68A-5C06-44EE-8FD0-AAB8EC672380}" dt="2024-05-02T09:04:43.033" v="21" actId="20577"/>
          <ac:spMkLst>
            <pc:docMk/>
            <pc:sldMk cId="3065163297" sldId="548"/>
            <ac:spMk id="4" creationId="{72E2623F-965A-BCFB-C4FD-E0E0A46EA10B}"/>
          </ac:spMkLst>
        </pc:spChg>
        <pc:picChg chg="mod">
          <ac:chgData name="pantelis balaouras" userId="25e8755020fc1734" providerId="LiveId" clId="{4D72C68A-5C06-44EE-8FD0-AAB8EC672380}" dt="2024-05-02T09:04:19.513" v="15" actId="14100"/>
          <ac:picMkLst>
            <pc:docMk/>
            <pc:sldMk cId="3065163297" sldId="548"/>
            <ac:picMk id="5" creationId="{C8605396-06DB-5F85-1C13-3127709138F6}"/>
          </ac:picMkLst>
        </pc:picChg>
      </pc:sldChg>
      <pc:sldChg chg="addSp delSp modSp mod">
        <pc:chgData name="pantelis balaouras" userId="25e8755020fc1734" providerId="LiveId" clId="{4D72C68A-5C06-44EE-8FD0-AAB8EC672380}" dt="2024-05-02T09:05:15.907" v="31" actId="167"/>
        <pc:sldMkLst>
          <pc:docMk/>
          <pc:sldMk cId="2891607239" sldId="554"/>
        </pc:sldMkLst>
        <pc:spChg chg="del">
          <ac:chgData name="pantelis balaouras" userId="25e8755020fc1734" providerId="LiveId" clId="{4D72C68A-5C06-44EE-8FD0-AAB8EC672380}" dt="2024-05-02T09:05:09.939" v="29" actId="478"/>
          <ac:spMkLst>
            <pc:docMk/>
            <pc:sldMk cId="2891607239" sldId="554"/>
            <ac:spMk id="3" creationId="{17E4B6F4-910A-465B-8D37-FDAFB8260467}"/>
          </ac:spMkLst>
        </pc:spChg>
        <pc:spChg chg="add mod">
          <ac:chgData name="pantelis balaouras" userId="25e8755020fc1734" providerId="LiveId" clId="{4D72C68A-5C06-44EE-8FD0-AAB8EC672380}" dt="2024-05-02T09:05:15.907" v="31" actId="167"/>
          <ac:spMkLst>
            <pc:docMk/>
            <pc:sldMk cId="2891607239" sldId="554"/>
            <ac:spMk id="8" creationId="{71DBBF38-64B0-3E19-7BB0-538A2C1A8E2F}"/>
          </ac:spMkLst>
        </pc:spChg>
        <pc:picChg chg="del">
          <ac:chgData name="pantelis balaouras" userId="25e8755020fc1734" providerId="LiveId" clId="{4D72C68A-5C06-44EE-8FD0-AAB8EC672380}" dt="2024-05-02T09:05:05.976" v="28" actId="478"/>
          <ac:picMkLst>
            <pc:docMk/>
            <pc:sldMk cId="2891607239" sldId="554"/>
            <ac:picMk id="2" creationId="{932E6542-705E-5980-67AD-E720FB5761A6}"/>
          </ac:picMkLst>
        </pc:picChg>
        <pc:picChg chg="add mod">
          <ac:chgData name="pantelis balaouras" userId="25e8755020fc1734" providerId="LiveId" clId="{4D72C68A-5C06-44EE-8FD0-AAB8EC672380}" dt="2024-05-02T09:05:15.907" v="31" actId="167"/>
          <ac:picMkLst>
            <pc:docMk/>
            <pc:sldMk cId="2891607239" sldId="554"/>
            <ac:picMk id="7" creationId="{3FB4438D-8664-D9CA-AD24-B90122ADBD04}"/>
          </ac:picMkLst>
        </pc:picChg>
      </pc:sldChg>
      <pc:sldChg chg="modSp mod">
        <pc:chgData name="pantelis balaouras" userId="25e8755020fc1734" providerId="LiveId" clId="{4D72C68A-5C06-44EE-8FD0-AAB8EC672380}" dt="2024-05-02T09:06:42.761" v="54"/>
        <pc:sldMkLst>
          <pc:docMk/>
          <pc:sldMk cId="465020234" sldId="555"/>
        </pc:sldMkLst>
        <pc:spChg chg="mod">
          <ac:chgData name="pantelis balaouras" userId="25e8755020fc1734" providerId="LiveId" clId="{4D72C68A-5C06-44EE-8FD0-AAB8EC672380}" dt="2024-05-02T09:06:42.761" v="54"/>
          <ac:spMkLst>
            <pc:docMk/>
            <pc:sldMk cId="465020234" sldId="555"/>
            <ac:spMk id="161" creationId="{7DA3FBEA-D17C-EE77-FA4C-A21887DC0332}"/>
          </ac:spMkLst>
        </pc:spChg>
      </pc:sldChg>
      <pc:sldChg chg="modSp mod">
        <pc:chgData name="pantelis balaouras" userId="25e8755020fc1734" providerId="LiveId" clId="{4D72C68A-5C06-44EE-8FD0-AAB8EC672380}" dt="2024-05-02T09:12:38.897" v="155"/>
        <pc:sldMkLst>
          <pc:docMk/>
          <pc:sldMk cId="760890712" sldId="565"/>
        </pc:sldMkLst>
        <pc:spChg chg="mod">
          <ac:chgData name="pantelis balaouras" userId="25e8755020fc1734" providerId="LiveId" clId="{4D72C68A-5C06-44EE-8FD0-AAB8EC672380}" dt="2024-05-02T09:12:38.897" v="155"/>
          <ac:spMkLst>
            <pc:docMk/>
            <pc:sldMk cId="760890712" sldId="565"/>
            <ac:spMk id="161" creationId="{00000000-0000-0000-0000-000000000000}"/>
          </ac:spMkLst>
        </pc:spChg>
      </pc:sldChg>
      <pc:sldChg chg="modSp mod">
        <pc:chgData name="pantelis balaouras" userId="25e8755020fc1734" providerId="LiveId" clId="{4D72C68A-5C06-44EE-8FD0-AAB8EC672380}" dt="2024-05-02T09:12:45.908" v="159" actId="20577"/>
        <pc:sldMkLst>
          <pc:docMk/>
          <pc:sldMk cId="3342627068" sldId="568"/>
        </pc:sldMkLst>
        <pc:spChg chg="mod">
          <ac:chgData name="pantelis balaouras" userId="25e8755020fc1734" providerId="LiveId" clId="{4D72C68A-5C06-44EE-8FD0-AAB8EC672380}" dt="2024-05-02T09:12:45.908" v="159" actId="20577"/>
          <ac:spMkLst>
            <pc:docMk/>
            <pc:sldMk cId="3342627068" sldId="568"/>
            <ac:spMk id="161" creationId="{00000000-0000-0000-0000-000000000000}"/>
          </ac:spMkLst>
        </pc:spChg>
      </pc:sldChg>
      <pc:sldChg chg="modSp mod">
        <pc:chgData name="pantelis balaouras" userId="25e8755020fc1734" providerId="LiveId" clId="{4D72C68A-5C06-44EE-8FD0-AAB8EC672380}" dt="2024-05-02T09:09:58.390" v="105"/>
        <pc:sldMkLst>
          <pc:docMk/>
          <pc:sldMk cId="3083838701" sldId="572"/>
        </pc:sldMkLst>
        <pc:spChg chg="mod">
          <ac:chgData name="pantelis balaouras" userId="25e8755020fc1734" providerId="LiveId" clId="{4D72C68A-5C06-44EE-8FD0-AAB8EC672380}" dt="2024-05-02T09:09:58.390" v="105"/>
          <ac:spMkLst>
            <pc:docMk/>
            <pc:sldMk cId="3083838701" sldId="572"/>
            <ac:spMk id="161" creationId="{7DA3FBEA-D17C-EE77-FA4C-A21887DC0332}"/>
          </ac:spMkLst>
        </pc:spChg>
      </pc:sldChg>
      <pc:sldChg chg="modSp mod">
        <pc:chgData name="pantelis balaouras" userId="25e8755020fc1734" providerId="LiveId" clId="{4D72C68A-5C06-44EE-8FD0-AAB8EC672380}" dt="2024-05-02T09:10:11.598" v="113" actId="20577"/>
        <pc:sldMkLst>
          <pc:docMk/>
          <pc:sldMk cId="1221083061" sldId="573"/>
        </pc:sldMkLst>
        <pc:spChg chg="mod">
          <ac:chgData name="pantelis balaouras" userId="25e8755020fc1734" providerId="LiveId" clId="{4D72C68A-5C06-44EE-8FD0-AAB8EC672380}" dt="2024-05-02T09:10:11.598" v="113" actId="20577"/>
          <ac:spMkLst>
            <pc:docMk/>
            <pc:sldMk cId="1221083061" sldId="573"/>
            <ac:spMk id="161" creationId="{7DA3FBEA-D17C-EE77-FA4C-A21887DC0332}"/>
          </ac:spMkLst>
        </pc:spChg>
      </pc:sldChg>
      <pc:sldChg chg="modSp mod">
        <pc:chgData name="pantelis balaouras" userId="25e8755020fc1734" providerId="LiveId" clId="{4D72C68A-5C06-44EE-8FD0-AAB8EC672380}" dt="2024-05-02T09:10:40.267" v="123" actId="20577"/>
        <pc:sldMkLst>
          <pc:docMk/>
          <pc:sldMk cId="1808247985" sldId="574"/>
        </pc:sldMkLst>
        <pc:spChg chg="mod">
          <ac:chgData name="pantelis balaouras" userId="25e8755020fc1734" providerId="LiveId" clId="{4D72C68A-5C06-44EE-8FD0-AAB8EC672380}" dt="2024-05-02T09:10:40.267" v="123" actId="20577"/>
          <ac:spMkLst>
            <pc:docMk/>
            <pc:sldMk cId="1808247985" sldId="574"/>
            <ac:spMk id="161" creationId="{00000000-0000-0000-0000-000000000000}"/>
          </ac:spMkLst>
        </pc:spChg>
      </pc:sldChg>
      <pc:sldChg chg="modSp mod">
        <pc:chgData name="pantelis balaouras" userId="25e8755020fc1734" providerId="LiveId" clId="{4D72C68A-5C06-44EE-8FD0-AAB8EC672380}" dt="2024-05-02T09:10:48.549" v="127" actId="6549"/>
        <pc:sldMkLst>
          <pc:docMk/>
          <pc:sldMk cId="3883200930" sldId="575"/>
        </pc:sldMkLst>
        <pc:spChg chg="mod">
          <ac:chgData name="pantelis balaouras" userId="25e8755020fc1734" providerId="LiveId" clId="{4D72C68A-5C06-44EE-8FD0-AAB8EC672380}" dt="2024-05-02T09:10:48.549" v="127" actId="6549"/>
          <ac:spMkLst>
            <pc:docMk/>
            <pc:sldMk cId="3883200930" sldId="575"/>
            <ac:spMk id="161" creationId="{00000000-0000-0000-0000-000000000000}"/>
          </ac:spMkLst>
        </pc:spChg>
      </pc:sldChg>
      <pc:sldChg chg="modSp mod">
        <pc:chgData name="pantelis balaouras" userId="25e8755020fc1734" providerId="LiveId" clId="{4D72C68A-5C06-44EE-8FD0-AAB8EC672380}" dt="2024-05-02T09:11:15.687" v="131"/>
        <pc:sldMkLst>
          <pc:docMk/>
          <pc:sldMk cId="1801716676" sldId="576"/>
        </pc:sldMkLst>
        <pc:spChg chg="mod">
          <ac:chgData name="pantelis balaouras" userId="25e8755020fc1734" providerId="LiveId" clId="{4D72C68A-5C06-44EE-8FD0-AAB8EC672380}" dt="2024-05-02T09:11:12.603" v="129" actId="1076"/>
          <ac:spMkLst>
            <pc:docMk/>
            <pc:sldMk cId="1801716676" sldId="576"/>
            <ac:spMk id="160" creationId="{00000000-0000-0000-0000-000000000000}"/>
          </ac:spMkLst>
        </pc:spChg>
        <pc:spChg chg="mod">
          <ac:chgData name="pantelis balaouras" userId="25e8755020fc1734" providerId="LiveId" clId="{4D72C68A-5C06-44EE-8FD0-AAB8EC672380}" dt="2024-05-02T09:11:15.687" v="131"/>
          <ac:spMkLst>
            <pc:docMk/>
            <pc:sldMk cId="1801716676" sldId="576"/>
            <ac:spMk id="161" creationId="{00000000-0000-0000-0000-000000000000}"/>
          </ac:spMkLst>
        </pc:spChg>
        <pc:picChg chg="mod">
          <ac:chgData name="pantelis balaouras" userId="25e8755020fc1734" providerId="LiveId" clId="{4D72C68A-5C06-44EE-8FD0-AAB8EC672380}" dt="2024-05-02T09:11:09.001" v="128" actId="1076"/>
          <ac:picMkLst>
            <pc:docMk/>
            <pc:sldMk cId="1801716676" sldId="576"/>
            <ac:picMk id="9220" creationId="{F2F0A202-559E-67E8-ADA7-3EB0CB10F406}"/>
          </ac:picMkLst>
        </pc:picChg>
      </pc:sldChg>
      <pc:sldChg chg="modSp mod">
        <pc:chgData name="pantelis balaouras" userId="25e8755020fc1734" providerId="LiveId" clId="{4D72C68A-5C06-44EE-8FD0-AAB8EC672380}" dt="2024-05-02T09:11:32.804" v="137"/>
        <pc:sldMkLst>
          <pc:docMk/>
          <pc:sldMk cId="3504187963" sldId="577"/>
        </pc:sldMkLst>
        <pc:spChg chg="mod">
          <ac:chgData name="pantelis balaouras" userId="25e8755020fc1734" providerId="LiveId" clId="{4D72C68A-5C06-44EE-8FD0-AAB8EC672380}" dt="2024-05-02T09:11:32.804" v="137"/>
          <ac:spMkLst>
            <pc:docMk/>
            <pc:sldMk cId="3504187963" sldId="577"/>
            <ac:spMk id="161" creationId="{00000000-0000-0000-0000-000000000000}"/>
          </ac:spMkLst>
        </pc:spChg>
      </pc:sldChg>
      <pc:sldChg chg="modSp mod">
        <pc:chgData name="pantelis balaouras" userId="25e8755020fc1734" providerId="LiveId" clId="{4D72C68A-5C06-44EE-8FD0-AAB8EC672380}" dt="2024-05-02T09:11:39.548" v="141" actId="20577"/>
        <pc:sldMkLst>
          <pc:docMk/>
          <pc:sldMk cId="3495584768" sldId="578"/>
        </pc:sldMkLst>
        <pc:spChg chg="mod">
          <ac:chgData name="pantelis balaouras" userId="25e8755020fc1734" providerId="LiveId" clId="{4D72C68A-5C06-44EE-8FD0-AAB8EC672380}" dt="2024-05-02T09:11:39.548" v="141" actId="20577"/>
          <ac:spMkLst>
            <pc:docMk/>
            <pc:sldMk cId="3495584768" sldId="578"/>
            <ac:spMk id="161" creationId="{00000000-0000-0000-0000-000000000000}"/>
          </ac:spMkLst>
        </pc:spChg>
      </pc:sldChg>
      <pc:sldChg chg="modSp mod">
        <pc:chgData name="pantelis balaouras" userId="25e8755020fc1734" providerId="LiveId" clId="{4D72C68A-5C06-44EE-8FD0-AAB8EC672380}" dt="2024-05-02T09:12:26.408" v="153" actId="27636"/>
        <pc:sldMkLst>
          <pc:docMk/>
          <pc:sldMk cId="2484969882" sldId="586"/>
        </pc:sldMkLst>
        <pc:spChg chg="mod">
          <ac:chgData name="pantelis balaouras" userId="25e8755020fc1734" providerId="LiveId" clId="{4D72C68A-5C06-44EE-8FD0-AAB8EC672380}" dt="2024-05-02T09:12:26.408" v="153" actId="27636"/>
          <ac:spMkLst>
            <pc:docMk/>
            <pc:sldMk cId="2484969882" sldId="586"/>
            <ac:spMk id="4" creationId="{4E7C4024-7F07-6489-7442-52FC1A6A9DAD}"/>
          </ac:spMkLst>
        </pc:spChg>
      </pc:sldChg>
      <pc:sldChg chg="modSp mod">
        <pc:chgData name="pantelis balaouras" userId="25e8755020fc1734" providerId="LiveId" clId="{4D72C68A-5C06-44EE-8FD0-AAB8EC672380}" dt="2024-05-02T09:13:15.787" v="167" actId="6549"/>
        <pc:sldMkLst>
          <pc:docMk/>
          <pc:sldMk cId="0" sldId="594"/>
        </pc:sldMkLst>
        <pc:spChg chg="mod">
          <ac:chgData name="pantelis balaouras" userId="25e8755020fc1734" providerId="LiveId" clId="{4D72C68A-5C06-44EE-8FD0-AAB8EC672380}" dt="2024-05-02T09:13:15.787" v="167" actId="6549"/>
          <ac:spMkLst>
            <pc:docMk/>
            <pc:sldMk cId="0" sldId="594"/>
            <ac:spMk id="95" creationId="{00000000-0000-0000-0000-000000000000}"/>
          </ac:spMkLst>
        </pc:spChg>
      </pc:sldChg>
      <pc:sldChg chg="modSp mod">
        <pc:chgData name="pantelis balaouras" userId="25e8755020fc1734" providerId="LiveId" clId="{4D72C68A-5C06-44EE-8FD0-AAB8EC672380}" dt="2024-05-02T09:13:32.830" v="175" actId="20577"/>
        <pc:sldMkLst>
          <pc:docMk/>
          <pc:sldMk cId="0" sldId="595"/>
        </pc:sldMkLst>
        <pc:spChg chg="mod">
          <ac:chgData name="pantelis balaouras" userId="25e8755020fc1734" providerId="LiveId" clId="{4D72C68A-5C06-44EE-8FD0-AAB8EC672380}" dt="2024-05-02T09:13:32.830" v="175" actId="20577"/>
          <ac:spMkLst>
            <pc:docMk/>
            <pc:sldMk cId="0" sldId="595"/>
            <ac:spMk id="104" creationId="{00000000-0000-0000-0000-000000000000}"/>
          </ac:spMkLst>
        </pc:spChg>
      </pc:sldChg>
      <pc:sldChg chg="modSp mod">
        <pc:chgData name="pantelis balaouras" userId="25e8755020fc1734" providerId="LiveId" clId="{4D72C68A-5C06-44EE-8FD0-AAB8EC672380}" dt="2024-05-02T09:13:25.689" v="171" actId="20577"/>
        <pc:sldMkLst>
          <pc:docMk/>
          <pc:sldMk cId="4238661790" sldId="596"/>
        </pc:sldMkLst>
        <pc:spChg chg="mod">
          <ac:chgData name="pantelis balaouras" userId="25e8755020fc1734" providerId="LiveId" clId="{4D72C68A-5C06-44EE-8FD0-AAB8EC672380}" dt="2024-05-02T09:13:25.689" v="171" actId="20577"/>
          <ac:spMkLst>
            <pc:docMk/>
            <pc:sldMk cId="4238661790" sldId="596"/>
            <ac:spMk id="95" creationId="{00000000-0000-0000-0000-000000000000}"/>
          </ac:spMkLst>
        </pc:spChg>
      </pc:sldChg>
      <pc:sldChg chg="modSp mod">
        <pc:chgData name="pantelis balaouras" userId="25e8755020fc1734" providerId="LiveId" clId="{4D72C68A-5C06-44EE-8FD0-AAB8EC672380}" dt="2024-05-02T09:14:22.955" v="192" actId="20577"/>
        <pc:sldMkLst>
          <pc:docMk/>
          <pc:sldMk cId="2869328772" sldId="597"/>
        </pc:sldMkLst>
        <pc:spChg chg="mod">
          <ac:chgData name="pantelis balaouras" userId="25e8755020fc1734" providerId="LiveId" clId="{4D72C68A-5C06-44EE-8FD0-AAB8EC672380}" dt="2024-05-02T09:14:22.955" v="192" actId="20577"/>
          <ac:spMkLst>
            <pc:docMk/>
            <pc:sldMk cId="2869328772" sldId="597"/>
            <ac:spMk id="122" creationId="{00000000-0000-0000-0000-000000000000}"/>
          </ac:spMkLst>
        </pc:spChg>
      </pc:sldChg>
      <pc:sldChg chg="modSp mod modClrScheme chgLayout">
        <pc:chgData name="pantelis balaouras" userId="25e8755020fc1734" providerId="LiveId" clId="{4D72C68A-5C06-44EE-8FD0-AAB8EC672380}" dt="2024-05-02T09:08:38.383" v="84" actId="14100"/>
        <pc:sldMkLst>
          <pc:docMk/>
          <pc:sldMk cId="0" sldId="598"/>
        </pc:sldMkLst>
        <pc:spChg chg="mod ord">
          <ac:chgData name="pantelis balaouras" userId="25e8755020fc1734" providerId="LiveId" clId="{4D72C68A-5C06-44EE-8FD0-AAB8EC672380}" dt="2024-05-02T09:08:32.684" v="83" actId="20577"/>
          <ac:spMkLst>
            <pc:docMk/>
            <pc:sldMk cId="0" sldId="598"/>
            <ac:spMk id="131" creationId="{00000000-0000-0000-0000-000000000000}"/>
          </ac:spMkLst>
        </pc:spChg>
        <pc:spChg chg="mod ord">
          <ac:chgData name="pantelis balaouras" userId="25e8755020fc1734" providerId="LiveId" clId="{4D72C68A-5C06-44EE-8FD0-AAB8EC672380}" dt="2024-05-02T09:08:38.383" v="84" actId="14100"/>
          <ac:spMkLst>
            <pc:docMk/>
            <pc:sldMk cId="0" sldId="598"/>
            <ac:spMk id="132" creationId="{00000000-0000-0000-0000-000000000000}"/>
          </ac:spMkLst>
        </pc:spChg>
      </pc:sldChg>
      <pc:sldChg chg="modSp mod">
        <pc:chgData name="pantelis balaouras" userId="25e8755020fc1734" providerId="LiveId" clId="{4D72C68A-5C06-44EE-8FD0-AAB8EC672380}" dt="2024-05-02T09:08:55.814" v="88" actId="20577"/>
        <pc:sldMkLst>
          <pc:docMk/>
          <pc:sldMk cId="0" sldId="599"/>
        </pc:sldMkLst>
        <pc:spChg chg="mod">
          <ac:chgData name="pantelis balaouras" userId="25e8755020fc1734" providerId="LiveId" clId="{4D72C68A-5C06-44EE-8FD0-AAB8EC672380}" dt="2024-05-02T09:08:55.814" v="88" actId="20577"/>
          <ac:spMkLst>
            <pc:docMk/>
            <pc:sldMk cId="0" sldId="599"/>
            <ac:spMk id="144" creationId="{00000000-0000-0000-0000-000000000000}"/>
          </ac:spMkLst>
        </pc:spChg>
      </pc:sldChg>
      <pc:sldChg chg="modSp mod">
        <pc:chgData name="pantelis balaouras" userId="25e8755020fc1734" providerId="LiveId" clId="{4D72C68A-5C06-44EE-8FD0-AAB8EC672380}" dt="2024-05-02T09:09:07.845" v="90"/>
        <pc:sldMkLst>
          <pc:docMk/>
          <pc:sldMk cId="0" sldId="600"/>
        </pc:sldMkLst>
        <pc:spChg chg="mod">
          <ac:chgData name="pantelis balaouras" userId="25e8755020fc1734" providerId="LiveId" clId="{4D72C68A-5C06-44EE-8FD0-AAB8EC672380}" dt="2024-05-02T09:09:07.845" v="90"/>
          <ac:spMkLst>
            <pc:docMk/>
            <pc:sldMk cId="0" sldId="600"/>
            <ac:spMk id="156" creationId="{00000000-0000-0000-0000-000000000000}"/>
          </ac:spMkLst>
        </pc:spChg>
      </pc:sldChg>
      <pc:sldChg chg="modSp mod">
        <pc:chgData name="pantelis balaouras" userId="25e8755020fc1734" providerId="LiveId" clId="{4D72C68A-5C06-44EE-8FD0-AAB8EC672380}" dt="2024-05-02T09:09:16.267" v="94" actId="20577"/>
        <pc:sldMkLst>
          <pc:docMk/>
          <pc:sldMk cId="0" sldId="601"/>
        </pc:sldMkLst>
        <pc:spChg chg="mod">
          <ac:chgData name="pantelis balaouras" userId="25e8755020fc1734" providerId="LiveId" clId="{4D72C68A-5C06-44EE-8FD0-AAB8EC672380}" dt="2024-05-02T09:09:16.267" v="94" actId="20577"/>
          <ac:spMkLst>
            <pc:docMk/>
            <pc:sldMk cId="0" sldId="601"/>
            <ac:spMk id="168" creationId="{00000000-0000-0000-0000-000000000000}"/>
          </ac:spMkLst>
        </pc:spChg>
      </pc:sldChg>
      <pc:sldChg chg="modSp mod">
        <pc:chgData name="pantelis balaouras" userId="25e8755020fc1734" providerId="LiveId" clId="{4D72C68A-5C06-44EE-8FD0-AAB8EC672380}" dt="2024-05-02T09:09:25.861" v="96"/>
        <pc:sldMkLst>
          <pc:docMk/>
          <pc:sldMk cId="0" sldId="602"/>
        </pc:sldMkLst>
        <pc:spChg chg="mod">
          <ac:chgData name="pantelis balaouras" userId="25e8755020fc1734" providerId="LiveId" clId="{4D72C68A-5C06-44EE-8FD0-AAB8EC672380}" dt="2024-05-02T09:09:25.861" v="96"/>
          <ac:spMkLst>
            <pc:docMk/>
            <pc:sldMk cId="0" sldId="602"/>
            <ac:spMk id="180" creationId="{00000000-0000-0000-0000-000000000000}"/>
          </ac:spMkLst>
        </pc:spChg>
      </pc:sldChg>
      <pc:sldChg chg="modSp mod">
        <pc:chgData name="pantelis balaouras" userId="25e8755020fc1734" providerId="LiveId" clId="{4D72C68A-5C06-44EE-8FD0-AAB8EC672380}" dt="2024-05-02T09:09:48.765" v="103" actId="1076"/>
        <pc:sldMkLst>
          <pc:docMk/>
          <pc:sldMk cId="0" sldId="603"/>
        </pc:sldMkLst>
        <pc:spChg chg="mod">
          <ac:chgData name="pantelis balaouras" userId="25e8755020fc1734" providerId="LiveId" clId="{4D72C68A-5C06-44EE-8FD0-AAB8EC672380}" dt="2024-05-02T09:09:33.314" v="100" actId="20577"/>
          <ac:spMkLst>
            <pc:docMk/>
            <pc:sldMk cId="0" sldId="603"/>
            <ac:spMk id="192" creationId="{00000000-0000-0000-0000-000000000000}"/>
          </ac:spMkLst>
        </pc:spChg>
        <pc:spChg chg="mod">
          <ac:chgData name="pantelis balaouras" userId="25e8755020fc1734" providerId="LiveId" clId="{4D72C68A-5C06-44EE-8FD0-AAB8EC672380}" dt="2024-05-02T09:09:46.066" v="102" actId="14100"/>
          <ac:spMkLst>
            <pc:docMk/>
            <pc:sldMk cId="0" sldId="603"/>
            <ac:spMk id="193" creationId="{00000000-0000-0000-0000-000000000000}"/>
          </ac:spMkLst>
        </pc:spChg>
        <pc:picChg chg="mod">
          <ac:chgData name="pantelis balaouras" userId="25e8755020fc1734" providerId="LiveId" clId="{4D72C68A-5C06-44EE-8FD0-AAB8EC672380}" dt="2024-05-02T09:09:48.765" v="103" actId="1076"/>
          <ac:picMkLst>
            <pc:docMk/>
            <pc:sldMk cId="0" sldId="603"/>
            <ac:picMk id="2050" creationId="{C4F6EACF-B96B-F3D8-2683-BD97D8CDC502}"/>
          </ac:picMkLst>
        </pc:picChg>
      </pc:sldChg>
      <pc:sldChg chg="modSp mod">
        <pc:chgData name="pantelis balaouras" userId="25e8755020fc1734" providerId="LiveId" clId="{4D72C68A-5C06-44EE-8FD0-AAB8EC672380}" dt="2024-05-02T09:10:04.751" v="109" actId="20577"/>
        <pc:sldMkLst>
          <pc:docMk/>
          <pc:sldMk cId="2052354178" sldId="604"/>
        </pc:sldMkLst>
        <pc:spChg chg="mod">
          <ac:chgData name="pantelis balaouras" userId="25e8755020fc1734" providerId="LiveId" clId="{4D72C68A-5C06-44EE-8FD0-AAB8EC672380}" dt="2024-05-02T09:10:04.751" v="109" actId="20577"/>
          <ac:spMkLst>
            <pc:docMk/>
            <pc:sldMk cId="2052354178" sldId="604"/>
            <ac:spMk id="161" creationId="{7DA3FBEA-D17C-EE77-FA4C-A21887DC0332}"/>
          </ac:spMkLst>
        </pc:spChg>
      </pc:sldChg>
      <pc:sldChg chg="modSp mod">
        <pc:chgData name="pantelis balaouras" userId="25e8755020fc1734" providerId="LiveId" clId="{4D72C68A-5C06-44EE-8FD0-AAB8EC672380}" dt="2024-05-02T09:10:18.345" v="117" actId="20577"/>
        <pc:sldMkLst>
          <pc:docMk/>
          <pc:sldMk cId="1353694514" sldId="612"/>
        </pc:sldMkLst>
        <pc:spChg chg="mod">
          <ac:chgData name="pantelis balaouras" userId="25e8755020fc1734" providerId="LiveId" clId="{4D72C68A-5C06-44EE-8FD0-AAB8EC672380}" dt="2024-05-02T09:10:18.345" v="117" actId="20577"/>
          <ac:spMkLst>
            <pc:docMk/>
            <pc:sldMk cId="1353694514" sldId="612"/>
            <ac:spMk id="161" creationId="{7DA3FBEA-D17C-EE77-FA4C-A21887DC0332}"/>
          </ac:spMkLst>
        </pc:spChg>
      </pc:sldChg>
      <pc:sldChg chg="modSp mod">
        <pc:chgData name="pantelis balaouras" userId="25e8755020fc1734" providerId="LiveId" clId="{4D72C68A-5C06-44EE-8FD0-AAB8EC672380}" dt="2024-05-02T09:11:24.189" v="135" actId="20577"/>
        <pc:sldMkLst>
          <pc:docMk/>
          <pc:sldMk cId="3804178670" sldId="613"/>
        </pc:sldMkLst>
        <pc:spChg chg="mod">
          <ac:chgData name="pantelis balaouras" userId="25e8755020fc1734" providerId="LiveId" clId="{4D72C68A-5C06-44EE-8FD0-AAB8EC672380}" dt="2024-05-02T09:11:24.189" v="135" actId="20577"/>
          <ac:spMkLst>
            <pc:docMk/>
            <pc:sldMk cId="3804178670" sldId="613"/>
            <ac:spMk id="161" creationId="{00000000-0000-0000-0000-000000000000}"/>
          </ac:spMkLst>
        </pc:spChg>
      </pc:sldChg>
      <pc:sldChg chg="addSp delSp modSp mod">
        <pc:chgData name="pantelis balaouras" userId="25e8755020fc1734" providerId="LiveId" clId="{4D72C68A-5C06-44EE-8FD0-AAB8EC672380}" dt="2024-05-02T09:04:03.673" v="14"/>
        <pc:sldMkLst>
          <pc:docMk/>
          <pc:sldMk cId="2220591749" sldId="614"/>
        </pc:sldMkLst>
        <pc:spChg chg="del">
          <ac:chgData name="pantelis balaouras" userId="25e8755020fc1734" providerId="LiveId" clId="{4D72C68A-5C06-44EE-8FD0-AAB8EC672380}" dt="2024-05-02T09:04:03.121" v="13" actId="478"/>
          <ac:spMkLst>
            <pc:docMk/>
            <pc:sldMk cId="2220591749" sldId="614"/>
            <ac:spMk id="3" creationId="{17E4B6F4-910A-465B-8D37-FDAFB8260467}"/>
          </ac:spMkLst>
        </pc:spChg>
        <pc:spChg chg="add mod">
          <ac:chgData name="pantelis balaouras" userId="25e8755020fc1734" providerId="LiveId" clId="{4D72C68A-5C06-44EE-8FD0-AAB8EC672380}" dt="2024-05-02T09:04:03.673" v="14"/>
          <ac:spMkLst>
            <pc:docMk/>
            <pc:sldMk cId="2220591749" sldId="614"/>
            <ac:spMk id="8" creationId="{7EB56189-DE09-1589-4C5D-2D4B9AA02DF5}"/>
          </ac:spMkLst>
        </pc:spChg>
        <pc:picChg chg="del">
          <ac:chgData name="pantelis balaouras" userId="25e8755020fc1734" providerId="LiveId" clId="{4D72C68A-5C06-44EE-8FD0-AAB8EC672380}" dt="2024-05-02T09:04:00.079" v="12" actId="478"/>
          <ac:picMkLst>
            <pc:docMk/>
            <pc:sldMk cId="2220591749" sldId="614"/>
            <ac:picMk id="2" creationId="{932E6542-705E-5980-67AD-E720FB5761A6}"/>
          </ac:picMkLst>
        </pc:picChg>
        <pc:picChg chg="add mod">
          <ac:chgData name="pantelis balaouras" userId="25e8755020fc1734" providerId="LiveId" clId="{4D72C68A-5C06-44EE-8FD0-AAB8EC672380}" dt="2024-05-02T09:04:03.673" v="14"/>
          <ac:picMkLst>
            <pc:docMk/>
            <pc:sldMk cId="2220591749" sldId="614"/>
            <ac:picMk id="7" creationId="{06419ECC-92D8-CA63-F758-89123792FD66}"/>
          </ac:picMkLst>
        </pc:picChg>
      </pc:sldChg>
    </pc:docChg>
  </pc:docChgLst>
  <pc:docChgLst>
    <pc:chgData name="pantelis balaouras" userId="25e8755020fc1734" providerId="LiveId" clId="{62FA0A6B-46FA-411D-B68C-0E1C780A0B6C}"/>
    <pc:docChg chg="custSel addSld modSld sldOrd modMainMaster">
      <pc:chgData name="pantelis balaouras" userId="25e8755020fc1734" providerId="LiveId" clId="{62FA0A6B-46FA-411D-B68C-0E1C780A0B6C}" dt="2024-04-30T08:43:02.401" v="293"/>
      <pc:docMkLst>
        <pc:docMk/>
      </pc:docMkLst>
      <pc:sldChg chg="modSp mod modClrScheme chgLayout">
        <pc:chgData name="pantelis balaouras" userId="25e8755020fc1734" providerId="LiveId" clId="{62FA0A6B-46FA-411D-B68C-0E1C780A0B6C}" dt="2024-04-30T08:39:23.989" v="244" actId="14100"/>
        <pc:sldMkLst>
          <pc:docMk/>
          <pc:sldMk cId="0" sldId="257"/>
        </pc:sldMkLst>
        <pc:spChg chg="mod ord">
          <ac:chgData name="pantelis balaouras" userId="25e8755020fc1734" providerId="LiveId" clId="{62FA0A6B-46FA-411D-B68C-0E1C780A0B6C}" dt="2024-04-29T16:05:31.473" v="104" actId="700"/>
          <ac:spMkLst>
            <pc:docMk/>
            <pc:sldMk cId="0" sldId="257"/>
            <ac:spMk id="119" creationId="{00000000-0000-0000-0000-000000000000}"/>
          </ac:spMkLst>
        </pc:spChg>
        <pc:spChg chg="mod ord">
          <ac:chgData name="pantelis balaouras" userId="25e8755020fc1734" providerId="LiveId" clId="{62FA0A6B-46FA-411D-B68C-0E1C780A0B6C}" dt="2024-04-29T16:05:37.695" v="105" actId="14100"/>
          <ac:spMkLst>
            <pc:docMk/>
            <pc:sldMk cId="0" sldId="257"/>
            <ac:spMk id="120" creationId="{00000000-0000-0000-0000-000000000000}"/>
          </ac:spMkLst>
        </pc:spChg>
        <pc:picChg chg="mod">
          <ac:chgData name="pantelis balaouras" userId="25e8755020fc1734" providerId="LiveId" clId="{62FA0A6B-46FA-411D-B68C-0E1C780A0B6C}" dt="2024-04-30T08:39:23.989" v="244" actId="14100"/>
          <ac:picMkLst>
            <pc:docMk/>
            <pc:sldMk cId="0" sldId="257"/>
            <ac:picMk id="125" creationId="{00000000-0000-0000-0000-000000000000}"/>
          </ac:picMkLst>
        </pc:picChg>
      </pc:sldChg>
      <pc:sldChg chg="modSp mod">
        <pc:chgData name="pantelis balaouras" userId="25e8755020fc1734" providerId="LiveId" clId="{62FA0A6B-46FA-411D-B68C-0E1C780A0B6C}" dt="2024-04-29T16:10:33.708" v="159" actId="15"/>
        <pc:sldMkLst>
          <pc:docMk/>
          <pc:sldMk cId="0" sldId="258"/>
        </pc:sldMkLst>
        <pc:spChg chg="mod">
          <ac:chgData name="pantelis balaouras" userId="25e8755020fc1734" providerId="LiveId" clId="{62FA0A6B-46FA-411D-B68C-0E1C780A0B6C}" dt="2024-04-29T16:10:33.708" v="159" actId="15"/>
          <ac:spMkLst>
            <pc:docMk/>
            <pc:sldMk cId="0" sldId="258"/>
            <ac:spMk id="83" creationId="{00000000-0000-0000-0000-000000000000}"/>
          </ac:spMkLst>
        </pc:spChg>
        <pc:picChg chg="mod">
          <ac:chgData name="pantelis balaouras" userId="25e8755020fc1734" providerId="LiveId" clId="{62FA0A6B-46FA-411D-B68C-0E1C780A0B6C}" dt="2024-04-29T16:09:50.431" v="149" actId="1076"/>
          <ac:picMkLst>
            <pc:docMk/>
            <pc:sldMk cId="0" sldId="258"/>
            <ac:picMk id="85" creationId="{00000000-0000-0000-0000-000000000000}"/>
          </ac:picMkLst>
        </pc:picChg>
      </pc:sldChg>
      <pc:sldChg chg="modSp">
        <pc:chgData name="pantelis balaouras" userId="25e8755020fc1734" providerId="LiveId" clId="{62FA0A6B-46FA-411D-B68C-0E1C780A0B6C}" dt="2024-04-29T16:02:25.071" v="93"/>
        <pc:sldMkLst>
          <pc:docMk/>
          <pc:sldMk cId="0" sldId="259"/>
        </pc:sldMkLst>
        <pc:spChg chg="mod">
          <ac:chgData name="pantelis balaouras" userId="25e8755020fc1734" providerId="LiveId" clId="{62FA0A6B-46FA-411D-B68C-0E1C780A0B6C}" dt="2024-04-29T16:02:25.071" v="93"/>
          <ac:spMkLst>
            <pc:docMk/>
            <pc:sldMk cId="0" sldId="259"/>
            <ac:spMk id="3" creationId="{B54575F9-E0A9-5152-BF78-2E7E8F00B18D}"/>
          </ac:spMkLst>
        </pc:spChg>
      </pc:sldChg>
      <pc:sldChg chg="modSp">
        <pc:chgData name="pantelis balaouras" userId="25e8755020fc1734" providerId="LiveId" clId="{62FA0A6B-46FA-411D-B68C-0E1C780A0B6C}" dt="2024-04-29T16:02:31.116" v="94"/>
        <pc:sldMkLst>
          <pc:docMk/>
          <pc:sldMk cId="0" sldId="260"/>
        </pc:sldMkLst>
        <pc:spChg chg="mod">
          <ac:chgData name="pantelis balaouras" userId="25e8755020fc1734" providerId="LiveId" clId="{62FA0A6B-46FA-411D-B68C-0E1C780A0B6C}" dt="2024-04-29T16:02:31.116" v="94"/>
          <ac:spMkLst>
            <pc:docMk/>
            <pc:sldMk cId="0" sldId="260"/>
            <ac:spMk id="3" creationId="{76A279CE-DC14-A1A7-B5C8-5EE3E8367534}"/>
          </ac:spMkLst>
        </pc:spChg>
      </pc:sldChg>
      <pc:sldChg chg="modSp mod">
        <pc:chgData name="pantelis balaouras" userId="25e8755020fc1734" providerId="LiveId" clId="{62FA0A6B-46FA-411D-B68C-0E1C780A0B6C}" dt="2024-04-30T08:41:52.297" v="272" actId="1076"/>
        <pc:sldMkLst>
          <pc:docMk/>
          <pc:sldMk cId="0" sldId="261"/>
        </pc:sldMkLst>
        <pc:spChg chg="mod">
          <ac:chgData name="pantelis balaouras" userId="25e8755020fc1734" providerId="LiveId" clId="{62FA0A6B-46FA-411D-B68C-0E1C780A0B6C}" dt="2024-04-29T16:11:39.625" v="177" actId="120"/>
          <ac:spMkLst>
            <pc:docMk/>
            <pc:sldMk cId="0" sldId="261"/>
            <ac:spMk id="110" creationId="{00000000-0000-0000-0000-000000000000}"/>
          </ac:spMkLst>
        </pc:spChg>
        <pc:picChg chg="mod">
          <ac:chgData name="pantelis balaouras" userId="25e8755020fc1734" providerId="LiveId" clId="{62FA0A6B-46FA-411D-B68C-0E1C780A0B6C}" dt="2024-04-30T08:41:52.297" v="272" actId="1076"/>
          <ac:picMkLst>
            <pc:docMk/>
            <pc:sldMk cId="0" sldId="261"/>
            <ac:picMk id="111" creationId="{00000000-0000-0000-0000-000000000000}"/>
          </ac:picMkLst>
        </pc:picChg>
      </pc:sldChg>
      <pc:sldChg chg="modSp mod">
        <pc:chgData name="pantelis balaouras" userId="25e8755020fc1734" providerId="LiveId" clId="{62FA0A6B-46FA-411D-B68C-0E1C780A0B6C}" dt="2024-04-29T16:11:47.837" v="179" actId="1076"/>
        <pc:sldMkLst>
          <pc:docMk/>
          <pc:sldMk cId="0" sldId="262"/>
        </pc:sldMkLst>
        <pc:picChg chg="mod">
          <ac:chgData name="pantelis balaouras" userId="25e8755020fc1734" providerId="LiveId" clId="{62FA0A6B-46FA-411D-B68C-0E1C780A0B6C}" dt="2024-04-29T16:11:47.837" v="179" actId="1076"/>
          <ac:picMkLst>
            <pc:docMk/>
            <pc:sldMk cId="0" sldId="262"/>
            <ac:picMk id="121" creationId="{00000000-0000-0000-0000-000000000000}"/>
          </ac:picMkLst>
        </pc:picChg>
      </pc:sldChg>
      <pc:sldChg chg="modSp mod">
        <pc:chgData name="pantelis balaouras" userId="25e8755020fc1734" providerId="LiveId" clId="{62FA0A6B-46FA-411D-B68C-0E1C780A0B6C}" dt="2024-04-29T16:11:54.514" v="181" actId="1076"/>
        <pc:sldMkLst>
          <pc:docMk/>
          <pc:sldMk cId="0" sldId="263"/>
        </pc:sldMkLst>
        <pc:picChg chg="mod">
          <ac:chgData name="pantelis balaouras" userId="25e8755020fc1734" providerId="LiveId" clId="{62FA0A6B-46FA-411D-B68C-0E1C780A0B6C}" dt="2024-04-29T16:11:54.514" v="181" actId="1076"/>
          <ac:picMkLst>
            <pc:docMk/>
            <pc:sldMk cId="0" sldId="263"/>
            <ac:picMk id="129" creationId="{00000000-0000-0000-0000-000000000000}"/>
          </ac:picMkLst>
        </pc:picChg>
      </pc:sldChg>
      <pc:sldChg chg="modSp">
        <pc:chgData name="pantelis balaouras" userId="25e8755020fc1734" providerId="LiveId" clId="{62FA0A6B-46FA-411D-B68C-0E1C780A0B6C}" dt="2024-04-29T16:02:45.964" v="96"/>
        <pc:sldMkLst>
          <pc:docMk/>
          <pc:sldMk cId="3243468986" sldId="295"/>
        </pc:sldMkLst>
        <pc:spChg chg="mod">
          <ac:chgData name="pantelis balaouras" userId="25e8755020fc1734" providerId="LiveId" clId="{62FA0A6B-46FA-411D-B68C-0E1C780A0B6C}" dt="2024-04-29T16:02:45.964" v="96"/>
          <ac:spMkLst>
            <pc:docMk/>
            <pc:sldMk cId="3243468986" sldId="295"/>
            <ac:spMk id="3" creationId="{65D0D0BE-2470-8D68-75AD-2BFE527FEC59}"/>
          </ac:spMkLst>
        </pc:spChg>
      </pc:sldChg>
      <pc:sldChg chg="addSp delSp modSp mod modClrScheme chgLayout">
        <pc:chgData name="pantelis balaouras" userId="25e8755020fc1734" providerId="LiveId" clId="{62FA0A6B-46FA-411D-B68C-0E1C780A0B6C}" dt="2024-04-29T16:04:42.947" v="99" actId="478"/>
        <pc:sldMkLst>
          <pc:docMk/>
          <pc:sldMk cId="2143217180" sldId="296"/>
        </pc:sldMkLst>
        <pc:spChg chg="del">
          <ac:chgData name="pantelis balaouras" userId="25e8755020fc1734" providerId="LiveId" clId="{62FA0A6B-46FA-411D-B68C-0E1C780A0B6C}" dt="2024-04-29T16:04:42.947" v="99" actId="478"/>
          <ac:spMkLst>
            <pc:docMk/>
            <pc:sldMk cId="2143217180" sldId="296"/>
            <ac:spMk id="3" creationId="{DD0821AE-7782-EBC3-A49E-F3F3523425D3}"/>
          </ac:spMkLst>
        </pc:spChg>
        <pc:spChg chg="add mod ord">
          <ac:chgData name="pantelis balaouras" userId="25e8755020fc1734" providerId="LiveId" clId="{62FA0A6B-46FA-411D-B68C-0E1C780A0B6C}" dt="2024-04-29T16:04:35.781" v="98" actId="700"/>
          <ac:spMkLst>
            <pc:docMk/>
            <pc:sldMk cId="2143217180" sldId="296"/>
            <ac:spMk id="4" creationId="{2A3D91D7-C856-5D67-46FE-C328427E62FF}"/>
          </ac:spMkLst>
        </pc:spChg>
        <pc:spChg chg="mod ord">
          <ac:chgData name="pantelis balaouras" userId="25e8755020fc1734" providerId="LiveId" clId="{62FA0A6B-46FA-411D-B68C-0E1C780A0B6C}" dt="2024-04-29T16:04:35.781" v="98" actId="700"/>
          <ac:spMkLst>
            <pc:docMk/>
            <pc:sldMk cId="2143217180" sldId="296"/>
            <ac:spMk id="161" creationId="{00000000-0000-0000-0000-000000000000}"/>
          </ac:spMkLst>
        </pc:spChg>
        <pc:picChg chg="mod ord">
          <ac:chgData name="pantelis balaouras" userId="25e8755020fc1734" providerId="LiveId" clId="{62FA0A6B-46FA-411D-B68C-0E1C780A0B6C}" dt="2024-04-29T16:04:35.781" v="98" actId="700"/>
          <ac:picMkLst>
            <pc:docMk/>
            <pc:sldMk cId="2143217180" sldId="296"/>
            <ac:picMk id="1026" creationId="{17A2DCAA-0F78-F6EE-51C5-FBAE649F5151}"/>
          </ac:picMkLst>
        </pc:picChg>
      </pc:sldChg>
      <pc:sldChg chg="modSp">
        <pc:chgData name="pantelis balaouras" userId="25e8755020fc1734" providerId="LiveId" clId="{62FA0A6B-46FA-411D-B68C-0E1C780A0B6C}" dt="2024-04-30T08:38:00.398" v="224" actId="1076"/>
        <pc:sldMkLst>
          <pc:docMk/>
          <pc:sldMk cId="3313358462" sldId="297"/>
        </pc:sldMkLst>
        <pc:picChg chg="mod">
          <ac:chgData name="pantelis balaouras" userId="25e8755020fc1734" providerId="LiveId" clId="{62FA0A6B-46FA-411D-B68C-0E1C780A0B6C}" dt="2024-04-30T08:38:00.398" v="224" actId="1076"/>
          <ac:picMkLst>
            <pc:docMk/>
            <pc:sldMk cId="3313358462" sldId="297"/>
            <ac:picMk id="10242" creationId="{BC3DE1DE-BC7A-FC5C-83C5-CC3B78C4A419}"/>
          </ac:picMkLst>
        </pc:picChg>
      </pc:sldChg>
      <pc:sldChg chg="modSp">
        <pc:chgData name="pantelis balaouras" userId="25e8755020fc1734" providerId="LiveId" clId="{62FA0A6B-46FA-411D-B68C-0E1C780A0B6C}" dt="2024-04-29T16:02:54.942" v="97"/>
        <pc:sldMkLst>
          <pc:docMk/>
          <pc:sldMk cId="3128460583" sldId="299"/>
        </pc:sldMkLst>
        <pc:spChg chg="mod">
          <ac:chgData name="pantelis balaouras" userId="25e8755020fc1734" providerId="LiveId" clId="{62FA0A6B-46FA-411D-B68C-0E1C780A0B6C}" dt="2024-04-29T16:02:54.942" v="97"/>
          <ac:spMkLst>
            <pc:docMk/>
            <pc:sldMk cId="3128460583" sldId="299"/>
            <ac:spMk id="3" creationId="{5D2908A8-013F-CD29-1668-52286849BB9B}"/>
          </ac:spMkLst>
        </pc:spChg>
      </pc:sldChg>
      <pc:sldChg chg="modSp mod">
        <pc:chgData name="pantelis balaouras" userId="25e8755020fc1734" providerId="LiveId" clId="{62FA0A6B-46FA-411D-B68C-0E1C780A0B6C}" dt="2024-04-30T08:42:16.289" v="273"/>
        <pc:sldMkLst>
          <pc:docMk/>
          <pc:sldMk cId="411610119" sldId="301"/>
        </pc:sldMkLst>
        <pc:spChg chg="mod">
          <ac:chgData name="pantelis balaouras" userId="25e8755020fc1734" providerId="LiveId" clId="{62FA0A6B-46FA-411D-B68C-0E1C780A0B6C}" dt="2024-04-30T08:42:16.289" v="273"/>
          <ac:spMkLst>
            <pc:docMk/>
            <pc:sldMk cId="411610119" sldId="301"/>
            <ac:spMk id="3" creationId="{34DF57B1-E183-1DDA-D36B-C4D5EF108025}"/>
          </ac:spMkLst>
        </pc:spChg>
      </pc:sldChg>
      <pc:sldChg chg="modSp">
        <pc:chgData name="pantelis balaouras" userId="25e8755020fc1734" providerId="LiveId" clId="{62FA0A6B-46FA-411D-B68C-0E1C780A0B6C}" dt="2024-04-30T08:37:50.257" v="223" actId="1076"/>
        <pc:sldMkLst>
          <pc:docMk/>
          <pc:sldMk cId="2476495005" sldId="302"/>
        </pc:sldMkLst>
        <pc:picChg chg="mod">
          <ac:chgData name="pantelis balaouras" userId="25e8755020fc1734" providerId="LiveId" clId="{62FA0A6B-46FA-411D-B68C-0E1C780A0B6C}" dt="2024-04-30T08:37:50.257" v="223" actId="1076"/>
          <ac:picMkLst>
            <pc:docMk/>
            <pc:sldMk cId="2476495005" sldId="302"/>
            <ac:picMk id="1026" creationId="{2A7055F1-629E-FC04-B49D-E50BAF13C675}"/>
          </ac:picMkLst>
        </pc:picChg>
      </pc:sldChg>
      <pc:sldChg chg="modSp">
        <pc:chgData name="pantelis balaouras" userId="25e8755020fc1734" providerId="LiveId" clId="{62FA0A6B-46FA-411D-B68C-0E1C780A0B6C}" dt="2024-04-30T08:38:17.479" v="229" actId="1076"/>
        <pc:sldMkLst>
          <pc:docMk/>
          <pc:sldMk cId="937645652" sldId="307"/>
        </pc:sldMkLst>
        <pc:picChg chg="mod">
          <ac:chgData name="pantelis balaouras" userId="25e8755020fc1734" providerId="LiveId" clId="{62FA0A6B-46FA-411D-B68C-0E1C780A0B6C}" dt="2024-04-30T08:38:17.479" v="229" actId="1076"/>
          <ac:picMkLst>
            <pc:docMk/>
            <pc:sldMk cId="937645652" sldId="307"/>
            <ac:picMk id="7170" creationId="{F661483A-6ABA-F419-900E-C76655BD1134}"/>
          </ac:picMkLst>
        </pc:picChg>
      </pc:sldChg>
      <pc:sldChg chg="modSp">
        <pc:chgData name="pantelis balaouras" userId="25e8755020fc1734" providerId="LiveId" clId="{62FA0A6B-46FA-411D-B68C-0E1C780A0B6C}" dt="2024-04-30T08:38:22.790" v="230" actId="1076"/>
        <pc:sldMkLst>
          <pc:docMk/>
          <pc:sldMk cId="673527089" sldId="308"/>
        </pc:sldMkLst>
        <pc:picChg chg="mod">
          <ac:chgData name="pantelis balaouras" userId="25e8755020fc1734" providerId="LiveId" clId="{62FA0A6B-46FA-411D-B68C-0E1C780A0B6C}" dt="2024-04-30T08:38:22.790" v="230" actId="1076"/>
          <ac:picMkLst>
            <pc:docMk/>
            <pc:sldMk cId="673527089" sldId="308"/>
            <ac:picMk id="2054" creationId="{904119BD-F2F8-3F99-0559-3A078882473C}"/>
          </ac:picMkLst>
        </pc:picChg>
      </pc:sldChg>
      <pc:sldChg chg="modSp">
        <pc:chgData name="pantelis balaouras" userId="25e8755020fc1734" providerId="LiveId" clId="{62FA0A6B-46FA-411D-B68C-0E1C780A0B6C}" dt="2024-04-30T08:36:20.422" v="211" actId="14100"/>
        <pc:sldMkLst>
          <pc:docMk/>
          <pc:sldMk cId="397894583" sldId="309"/>
        </pc:sldMkLst>
        <pc:picChg chg="mod">
          <ac:chgData name="pantelis balaouras" userId="25e8755020fc1734" providerId="LiveId" clId="{62FA0A6B-46FA-411D-B68C-0E1C780A0B6C}" dt="2024-04-30T08:36:20.422" v="211" actId="14100"/>
          <ac:picMkLst>
            <pc:docMk/>
            <pc:sldMk cId="397894583" sldId="309"/>
            <ac:picMk id="8194" creationId="{DB770600-EDA6-B1E5-FCB7-E01228CD6834}"/>
          </ac:picMkLst>
        </pc:picChg>
      </pc:sldChg>
      <pc:sldChg chg="modSp">
        <pc:chgData name="pantelis balaouras" userId="25e8755020fc1734" providerId="LiveId" clId="{62FA0A6B-46FA-411D-B68C-0E1C780A0B6C}" dt="2024-04-30T08:38:28.782" v="231" actId="1076"/>
        <pc:sldMkLst>
          <pc:docMk/>
          <pc:sldMk cId="2454910752" sldId="310"/>
        </pc:sldMkLst>
        <pc:picChg chg="mod">
          <ac:chgData name="pantelis balaouras" userId="25e8755020fc1734" providerId="LiveId" clId="{62FA0A6B-46FA-411D-B68C-0E1C780A0B6C}" dt="2024-04-30T08:38:28.782" v="231" actId="1076"/>
          <ac:picMkLst>
            <pc:docMk/>
            <pc:sldMk cId="2454910752" sldId="310"/>
            <ac:picMk id="9220" creationId="{F2F0A202-559E-67E8-ADA7-3EB0CB10F406}"/>
          </ac:picMkLst>
        </pc:picChg>
      </pc:sldChg>
      <pc:sldChg chg="modSp mod">
        <pc:chgData name="pantelis balaouras" userId="25e8755020fc1734" providerId="LiveId" clId="{62FA0A6B-46FA-411D-B68C-0E1C780A0B6C}" dt="2024-04-30T08:38:48.332" v="236" actId="1076"/>
        <pc:sldMkLst>
          <pc:docMk/>
          <pc:sldMk cId="616387612" sldId="311"/>
        </pc:sldMkLst>
        <pc:spChg chg="mod">
          <ac:chgData name="pantelis balaouras" userId="25e8755020fc1734" providerId="LiveId" clId="{62FA0A6B-46FA-411D-B68C-0E1C780A0B6C}" dt="2024-04-30T08:38:45.358" v="235" actId="12"/>
          <ac:spMkLst>
            <pc:docMk/>
            <pc:sldMk cId="616387612" sldId="311"/>
            <ac:spMk id="158" creationId="{00000000-0000-0000-0000-000000000000}"/>
          </ac:spMkLst>
        </pc:spChg>
        <pc:picChg chg="mod">
          <ac:chgData name="pantelis balaouras" userId="25e8755020fc1734" providerId="LiveId" clId="{62FA0A6B-46FA-411D-B68C-0E1C780A0B6C}" dt="2024-04-30T08:38:48.332" v="236" actId="1076"/>
          <ac:picMkLst>
            <pc:docMk/>
            <pc:sldMk cId="616387612" sldId="311"/>
            <ac:picMk id="7170" creationId="{4C8D1CDC-EC57-8C51-0BF9-18254E49666F}"/>
          </ac:picMkLst>
        </pc:picChg>
      </pc:sldChg>
      <pc:sldChg chg="modSp mod">
        <pc:chgData name="pantelis balaouras" userId="25e8755020fc1734" providerId="LiveId" clId="{62FA0A6B-46FA-411D-B68C-0E1C780A0B6C}" dt="2024-04-30T08:38:42.397" v="234" actId="1076"/>
        <pc:sldMkLst>
          <pc:docMk/>
          <pc:sldMk cId="3158838560" sldId="313"/>
        </pc:sldMkLst>
        <pc:spChg chg="mod">
          <ac:chgData name="pantelis balaouras" userId="25e8755020fc1734" providerId="LiveId" clId="{62FA0A6B-46FA-411D-B68C-0E1C780A0B6C}" dt="2024-04-30T08:38:36.151" v="233" actId="12"/>
          <ac:spMkLst>
            <pc:docMk/>
            <pc:sldMk cId="3158838560" sldId="313"/>
            <ac:spMk id="158" creationId="{00000000-0000-0000-0000-000000000000}"/>
          </ac:spMkLst>
        </pc:spChg>
        <pc:picChg chg="mod">
          <ac:chgData name="pantelis balaouras" userId="25e8755020fc1734" providerId="LiveId" clId="{62FA0A6B-46FA-411D-B68C-0E1C780A0B6C}" dt="2024-04-30T08:38:42.397" v="234" actId="1076"/>
          <ac:picMkLst>
            <pc:docMk/>
            <pc:sldMk cId="3158838560" sldId="313"/>
            <ac:picMk id="8194" creationId="{1876F63F-A88C-E5C5-2343-8F7DC4B06AC5}"/>
          </ac:picMkLst>
        </pc:picChg>
      </pc:sldChg>
      <pc:sldChg chg="modSp mod">
        <pc:chgData name="pantelis balaouras" userId="25e8755020fc1734" providerId="LiveId" clId="{62FA0A6B-46FA-411D-B68C-0E1C780A0B6C}" dt="2024-04-30T08:38:57.078" v="238" actId="12"/>
        <pc:sldMkLst>
          <pc:docMk/>
          <pc:sldMk cId="2204624860" sldId="314"/>
        </pc:sldMkLst>
        <pc:spChg chg="mod">
          <ac:chgData name="pantelis balaouras" userId="25e8755020fc1734" providerId="LiveId" clId="{62FA0A6B-46FA-411D-B68C-0E1C780A0B6C}" dt="2024-04-30T08:38:57.078" v="238" actId="12"/>
          <ac:spMkLst>
            <pc:docMk/>
            <pc:sldMk cId="2204624860" sldId="314"/>
            <ac:spMk id="158" creationId="{00000000-0000-0000-0000-000000000000}"/>
          </ac:spMkLst>
        </pc:spChg>
        <pc:picChg chg="mod">
          <ac:chgData name="pantelis balaouras" userId="25e8755020fc1734" providerId="LiveId" clId="{62FA0A6B-46FA-411D-B68C-0E1C780A0B6C}" dt="2024-04-30T08:38:52.875" v="237" actId="1076"/>
          <ac:picMkLst>
            <pc:docMk/>
            <pc:sldMk cId="2204624860" sldId="314"/>
            <ac:picMk id="6146" creationId="{2E842846-FD95-9D09-B986-1D3198957870}"/>
          </ac:picMkLst>
        </pc:picChg>
      </pc:sldChg>
      <pc:sldChg chg="modSp">
        <pc:chgData name="pantelis balaouras" userId="25e8755020fc1734" providerId="LiveId" clId="{62FA0A6B-46FA-411D-B68C-0E1C780A0B6C}" dt="2024-04-30T08:39:15.007" v="242" actId="14100"/>
        <pc:sldMkLst>
          <pc:docMk/>
          <pc:sldMk cId="3273989162" sldId="317"/>
        </pc:sldMkLst>
        <pc:picChg chg="mod">
          <ac:chgData name="pantelis balaouras" userId="25e8755020fc1734" providerId="LiveId" clId="{62FA0A6B-46FA-411D-B68C-0E1C780A0B6C}" dt="2024-04-30T08:39:15.007" v="242" actId="14100"/>
          <ac:picMkLst>
            <pc:docMk/>
            <pc:sldMk cId="3273989162" sldId="317"/>
            <ac:picMk id="13314" creationId="{936E8960-F297-3262-F233-7FA3EAAC10D5}"/>
          </ac:picMkLst>
        </pc:picChg>
      </pc:sldChg>
      <pc:sldChg chg="addSp delSp modSp mod">
        <pc:chgData name="pantelis balaouras" userId="25e8755020fc1734" providerId="LiveId" clId="{62FA0A6B-46FA-411D-B68C-0E1C780A0B6C}" dt="2024-04-30T08:42:41.020" v="283"/>
        <pc:sldMkLst>
          <pc:docMk/>
          <pc:sldMk cId="3130051223" sldId="318"/>
        </pc:sldMkLst>
        <pc:spChg chg="add mod">
          <ac:chgData name="pantelis balaouras" userId="25e8755020fc1734" providerId="LiveId" clId="{62FA0A6B-46FA-411D-B68C-0E1C780A0B6C}" dt="2024-04-30T08:42:41.020" v="283"/>
          <ac:spMkLst>
            <pc:docMk/>
            <pc:sldMk cId="3130051223" sldId="318"/>
            <ac:spMk id="2" creationId="{6C463AA6-68AB-B748-A906-1731EAFE85A1}"/>
          </ac:spMkLst>
        </pc:spChg>
        <pc:spChg chg="del">
          <ac:chgData name="pantelis balaouras" userId="25e8755020fc1734" providerId="LiveId" clId="{62FA0A6B-46FA-411D-B68C-0E1C780A0B6C}" dt="2024-04-30T08:42:40.435" v="282" actId="478"/>
          <ac:spMkLst>
            <pc:docMk/>
            <pc:sldMk cId="3130051223" sldId="318"/>
            <ac:spMk id="3" creationId="{1CA92874-4EB7-76F6-30AE-F3F868837734}"/>
          </ac:spMkLst>
        </pc:spChg>
      </pc:sldChg>
      <pc:sldChg chg="addSp delSp modSp mod">
        <pc:chgData name="pantelis balaouras" userId="25e8755020fc1734" providerId="LiveId" clId="{62FA0A6B-46FA-411D-B68C-0E1C780A0B6C}" dt="2024-04-30T08:42:44.878" v="285"/>
        <pc:sldMkLst>
          <pc:docMk/>
          <pc:sldMk cId="406016419" sldId="320"/>
        </pc:sldMkLst>
        <pc:spChg chg="add mod">
          <ac:chgData name="pantelis balaouras" userId="25e8755020fc1734" providerId="LiveId" clId="{62FA0A6B-46FA-411D-B68C-0E1C780A0B6C}" dt="2024-04-30T08:42:44.878" v="285"/>
          <ac:spMkLst>
            <pc:docMk/>
            <pc:sldMk cId="406016419" sldId="320"/>
            <ac:spMk id="2" creationId="{0C317131-F4D4-08CA-85C4-DA97EDBE0F20}"/>
          </ac:spMkLst>
        </pc:spChg>
        <pc:spChg chg="del">
          <ac:chgData name="pantelis balaouras" userId="25e8755020fc1734" providerId="LiveId" clId="{62FA0A6B-46FA-411D-B68C-0E1C780A0B6C}" dt="2024-04-30T08:42:44.185" v="284" actId="478"/>
          <ac:spMkLst>
            <pc:docMk/>
            <pc:sldMk cId="406016419" sldId="320"/>
            <ac:spMk id="3" creationId="{7A6489B5-11B3-885E-6E75-F08F9824B83C}"/>
          </ac:spMkLst>
        </pc:spChg>
      </pc:sldChg>
      <pc:sldChg chg="addSp delSp modSp mod">
        <pc:chgData name="pantelis balaouras" userId="25e8755020fc1734" providerId="LiveId" clId="{62FA0A6B-46FA-411D-B68C-0E1C780A0B6C}" dt="2024-04-30T08:42:58.777" v="291"/>
        <pc:sldMkLst>
          <pc:docMk/>
          <pc:sldMk cId="3493019765" sldId="321"/>
        </pc:sldMkLst>
        <pc:spChg chg="add mod">
          <ac:chgData name="pantelis balaouras" userId="25e8755020fc1734" providerId="LiveId" clId="{62FA0A6B-46FA-411D-B68C-0E1C780A0B6C}" dt="2024-04-30T08:42:58.777" v="291"/>
          <ac:spMkLst>
            <pc:docMk/>
            <pc:sldMk cId="3493019765" sldId="321"/>
            <ac:spMk id="2" creationId="{8508F7E9-B679-8141-425C-C027ADB64E23}"/>
          </ac:spMkLst>
        </pc:spChg>
        <pc:spChg chg="del">
          <ac:chgData name="pantelis balaouras" userId="25e8755020fc1734" providerId="LiveId" clId="{62FA0A6B-46FA-411D-B68C-0E1C780A0B6C}" dt="2024-04-30T08:42:58.135" v="290" actId="478"/>
          <ac:spMkLst>
            <pc:docMk/>
            <pc:sldMk cId="3493019765" sldId="321"/>
            <ac:spMk id="3" creationId="{99C334A6-23B1-47B8-0142-18F0B5BED12E}"/>
          </ac:spMkLst>
        </pc:spChg>
      </pc:sldChg>
      <pc:sldChg chg="addSp delSp modSp mod">
        <pc:chgData name="pantelis balaouras" userId="25e8755020fc1734" providerId="LiveId" clId="{62FA0A6B-46FA-411D-B68C-0E1C780A0B6C}" dt="2024-04-30T08:42:49.019" v="287"/>
        <pc:sldMkLst>
          <pc:docMk/>
          <pc:sldMk cId="2704072610" sldId="322"/>
        </pc:sldMkLst>
        <pc:spChg chg="add mod">
          <ac:chgData name="pantelis balaouras" userId="25e8755020fc1734" providerId="LiveId" clId="{62FA0A6B-46FA-411D-B68C-0E1C780A0B6C}" dt="2024-04-30T08:42:49.019" v="287"/>
          <ac:spMkLst>
            <pc:docMk/>
            <pc:sldMk cId="2704072610" sldId="322"/>
            <ac:spMk id="2" creationId="{5BA83E12-1F12-8468-E583-4222840C3059}"/>
          </ac:spMkLst>
        </pc:spChg>
        <pc:spChg chg="del">
          <ac:chgData name="pantelis balaouras" userId="25e8755020fc1734" providerId="LiveId" clId="{62FA0A6B-46FA-411D-B68C-0E1C780A0B6C}" dt="2024-04-30T08:42:48.406" v="286" actId="478"/>
          <ac:spMkLst>
            <pc:docMk/>
            <pc:sldMk cId="2704072610" sldId="322"/>
            <ac:spMk id="3" creationId="{2059D8DE-4BA0-35C5-266F-9521BF9FEAB1}"/>
          </ac:spMkLst>
        </pc:spChg>
      </pc:sldChg>
      <pc:sldChg chg="addSp delSp modSp mod">
        <pc:chgData name="pantelis balaouras" userId="25e8755020fc1734" providerId="LiveId" clId="{62FA0A6B-46FA-411D-B68C-0E1C780A0B6C}" dt="2024-04-30T08:42:22.958" v="275"/>
        <pc:sldMkLst>
          <pc:docMk/>
          <pc:sldMk cId="1745703808" sldId="323"/>
        </pc:sldMkLst>
        <pc:spChg chg="add mod">
          <ac:chgData name="pantelis balaouras" userId="25e8755020fc1734" providerId="LiveId" clId="{62FA0A6B-46FA-411D-B68C-0E1C780A0B6C}" dt="2024-04-30T08:42:22.958" v="275"/>
          <ac:spMkLst>
            <pc:docMk/>
            <pc:sldMk cId="1745703808" sldId="323"/>
            <ac:spMk id="2" creationId="{B0631AB5-56B6-9FFA-FAC7-823621706658}"/>
          </ac:spMkLst>
        </pc:spChg>
        <pc:spChg chg="del">
          <ac:chgData name="pantelis balaouras" userId="25e8755020fc1734" providerId="LiveId" clId="{62FA0A6B-46FA-411D-B68C-0E1C780A0B6C}" dt="2024-04-30T08:42:22.342" v="274" actId="478"/>
          <ac:spMkLst>
            <pc:docMk/>
            <pc:sldMk cId="1745703808" sldId="323"/>
            <ac:spMk id="3" creationId="{445EECC8-2921-7B3F-90A1-23B65BD90092}"/>
          </ac:spMkLst>
        </pc:spChg>
      </pc:sldChg>
      <pc:sldChg chg="addSp delSp modSp mod">
        <pc:chgData name="pantelis balaouras" userId="25e8755020fc1734" providerId="LiveId" clId="{62FA0A6B-46FA-411D-B68C-0E1C780A0B6C}" dt="2024-04-30T08:42:27.803" v="277"/>
        <pc:sldMkLst>
          <pc:docMk/>
          <pc:sldMk cId="1103768263" sldId="324"/>
        </pc:sldMkLst>
        <pc:spChg chg="add mod">
          <ac:chgData name="pantelis balaouras" userId="25e8755020fc1734" providerId="LiveId" clId="{62FA0A6B-46FA-411D-B68C-0E1C780A0B6C}" dt="2024-04-30T08:42:27.803" v="277"/>
          <ac:spMkLst>
            <pc:docMk/>
            <pc:sldMk cId="1103768263" sldId="324"/>
            <ac:spMk id="2" creationId="{B84CDEBF-12EE-24BD-8765-CBA042298491}"/>
          </ac:spMkLst>
        </pc:spChg>
        <pc:spChg chg="del">
          <ac:chgData name="pantelis balaouras" userId="25e8755020fc1734" providerId="LiveId" clId="{62FA0A6B-46FA-411D-B68C-0E1C780A0B6C}" dt="2024-04-30T08:42:27.237" v="276" actId="478"/>
          <ac:spMkLst>
            <pc:docMk/>
            <pc:sldMk cId="1103768263" sldId="324"/>
            <ac:spMk id="3" creationId="{47B2F5C2-D3ED-21BC-040F-8A39949CE1F3}"/>
          </ac:spMkLst>
        </pc:spChg>
      </pc:sldChg>
      <pc:sldChg chg="addSp delSp modSp mod">
        <pc:chgData name="pantelis balaouras" userId="25e8755020fc1734" providerId="LiveId" clId="{62FA0A6B-46FA-411D-B68C-0E1C780A0B6C}" dt="2024-04-30T08:42:36.111" v="281"/>
        <pc:sldMkLst>
          <pc:docMk/>
          <pc:sldMk cId="1604329867" sldId="326"/>
        </pc:sldMkLst>
        <pc:spChg chg="add mod">
          <ac:chgData name="pantelis balaouras" userId="25e8755020fc1734" providerId="LiveId" clId="{62FA0A6B-46FA-411D-B68C-0E1C780A0B6C}" dt="2024-04-30T08:42:36.111" v="281"/>
          <ac:spMkLst>
            <pc:docMk/>
            <pc:sldMk cId="1604329867" sldId="326"/>
            <ac:spMk id="2" creationId="{439E6332-4E4B-DEE5-C932-1DEEA63EA952}"/>
          </ac:spMkLst>
        </pc:spChg>
        <pc:spChg chg="del">
          <ac:chgData name="pantelis balaouras" userId="25e8755020fc1734" providerId="LiveId" clId="{62FA0A6B-46FA-411D-B68C-0E1C780A0B6C}" dt="2024-04-30T08:42:35.395" v="280" actId="478"/>
          <ac:spMkLst>
            <pc:docMk/>
            <pc:sldMk cId="1604329867" sldId="326"/>
            <ac:spMk id="3" creationId="{F2E131E9-4824-A24F-3C6D-A5D994BFAE56}"/>
          </ac:spMkLst>
        </pc:spChg>
      </pc:sldChg>
      <pc:sldChg chg="addSp delSp modSp mod">
        <pc:chgData name="pantelis balaouras" userId="25e8755020fc1734" providerId="LiveId" clId="{62FA0A6B-46FA-411D-B68C-0E1C780A0B6C}" dt="2024-04-30T08:42:54.603" v="289"/>
        <pc:sldMkLst>
          <pc:docMk/>
          <pc:sldMk cId="4250815976" sldId="327"/>
        </pc:sldMkLst>
        <pc:spChg chg="add mod">
          <ac:chgData name="pantelis balaouras" userId="25e8755020fc1734" providerId="LiveId" clId="{62FA0A6B-46FA-411D-B68C-0E1C780A0B6C}" dt="2024-04-30T08:42:54.603" v="289"/>
          <ac:spMkLst>
            <pc:docMk/>
            <pc:sldMk cId="4250815976" sldId="327"/>
            <ac:spMk id="2" creationId="{633CDECE-B0B5-18D2-A154-461FF400491E}"/>
          </ac:spMkLst>
        </pc:spChg>
        <pc:spChg chg="del">
          <ac:chgData name="pantelis balaouras" userId="25e8755020fc1734" providerId="LiveId" clId="{62FA0A6B-46FA-411D-B68C-0E1C780A0B6C}" dt="2024-04-30T08:42:54.015" v="288" actId="478"/>
          <ac:spMkLst>
            <pc:docMk/>
            <pc:sldMk cId="4250815976" sldId="327"/>
            <ac:spMk id="3" creationId="{AFFA3799-613C-8717-D592-78941EEED206}"/>
          </ac:spMkLst>
        </pc:spChg>
      </pc:sldChg>
      <pc:sldChg chg="modSp mod">
        <pc:chgData name="pantelis balaouras" userId="25e8755020fc1734" providerId="LiveId" clId="{62FA0A6B-46FA-411D-B68C-0E1C780A0B6C}" dt="2024-04-29T16:27:34.021" v="191" actId="207"/>
        <pc:sldMkLst>
          <pc:docMk/>
          <pc:sldMk cId="2180153893" sldId="328"/>
        </pc:sldMkLst>
        <pc:spChg chg="mod">
          <ac:chgData name="pantelis balaouras" userId="25e8755020fc1734" providerId="LiveId" clId="{62FA0A6B-46FA-411D-B68C-0E1C780A0B6C}" dt="2024-04-29T16:27:34.021" v="191" actId="207"/>
          <ac:spMkLst>
            <pc:docMk/>
            <pc:sldMk cId="2180153893" sldId="328"/>
            <ac:spMk id="161" creationId="{00000000-0000-0000-0000-000000000000}"/>
          </ac:spMkLst>
        </pc:spChg>
      </pc:sldChg>
      <pc:sldChg chg="modSp">
        <pc:chgData name="pantelis balaouras" userId="25e8755020fc1734" providerId="LiveId" clId="{62FA0A6B-46FA-411D-B68C-0E1C780A0B6C}" dt="2024-04-30T08:39:01.674" v="239" actId="1076"/>
        <pc:sldMkLst>
          <pc:docMk/>
          <pc:sldMk cId="232620178" sldId="330"/>
        </pc:sldMkLst>
        <pc:picChg chg="mod">
          <ac:chgData name="pantelis balaouras" userId="25e8755020fc1734" providerId="LiveId" clId="{62FA0A6B-46FA-411D-B68C-0E1C780A0B6C}" dt="2024-04-30T08:39:01.674" v="239" actId="1076"/>
          <ac:picMkLst>
            <pc:docMk/>
            <pc:sldMk cId="232620178" sldId="330"/>
            <ac:picMk id="1026" creationId="{0B2FCC5E-2352-625E-7B10-28A082436242}"/>
          </ac:picMkLst>
        </pc:picChg>
      </pc:sldChg>
      <pc:sldChg chg="modSp">
        <pc:chgData name="pantelis balaouras" userId="25e8755020fc1734" providerId="LiveId" clId="{62FA0A6B-46FA-411D-B68C-0E1C780A0B6C}" dt="2024-04-30T08:39:05.097" v="240" actId="1076"/>
        <pc:sldMkLst>
          <pc:docMk/>
          <pc:sldMk cId="943501101" sldId="331"/>
        </pc:sldMkLst>
        <pc:picChg chg="mod">
          <ac:chgData name="pantelis balaouras" userId="25e8755020fc1734" providerId="LiveId" clId="{62FA0A6B-46FA-411D-B68C-0E1C780A0B6C}" dt="2024-04-30T08:39:05.097" v="240" actId="1076"/>
          <ac:picMkLst>
            <pc:docMk/>
            <pc:sldMk cId="943501101" sldId="331"/>
            <ac:picMk id="4098" creationId="{49A98EAF-30E5-1590-6EFB-62FA697A8280}"/>
          </ac:picMkLst>
        </pc:picChg>
      </pc:sldChg>
      <pc:sldChg chg="addSp delSp modSp mod">
        <pc:chgData name="pantelis balaouras" userId="25e8755020fc1734" providerId="LiveId" clId="{62FA0A6B-46FA-411D-B68C-0E1C780A0B6C}" dt="2024-04-30T08:43:02.401" v="293"/>
        <pc:sldMkLst>
          <pc:docMk/>
          <pc:sldMk cId="4191199489" sldId="336"/>
        </pc:sldMkLst>
        <pc:spChg chg="add mod">
          <ac:chgData name="pantelis balaouras" userId="25e8755020fc1734" providerId="LiveId" clId="{62FA0A6B-46FA-411D-B68C-0E1C780A0B6C}" dt="2024-04-30T08:43:02.401" v="293"/>
          <ac:spMkLst>
            <pc:docMk/>
            <pc:sldMk cId="4191199489" sldId="336"/>
            <ac:spMk id="2" creationId="{015D8B60-60EE-D2A9-D66A-723C816DDBD9}"/>
          </ac:spMkLst>
        </pc:spChg>
        <pc:spChg chg="del">
          <ac:chgData name="pantelis balaouras" userId="25e8755020fc1734" providerId="LiveId" clId="{62FA0A6B-46FA-411D-B68C-0E1C780A0B6C}" dt="2024-04-30T08:43:01.798" v="292" actId="478"/>
          <ac:spMkLst>
            <pc:docMk/>
            <pc:sldMk cId="4191199489" sldId="336"/>
            <ac:spMk id="3" creationId="{B9383674-0C9A-DFE8-49EB-4FF74B2D10FB}"/>
          </ac:spMkLst>
        </pc:spChg>
      </pc:sldChg>
      <pc:sldChg chg="addSp delSp modSp">
        <pc:chgData name="pantelis balaouras" userId="25e8755020fc1734" providerId="LiveId" clId="{62FA0A6B-46FA-411D-B68C-0E1C780A0B6C}" dt="2024-04-29T16:28:23.439" v="193"/>
        <pc:sldMkLst>
          <pc:docMk/>
          <pc:sldMk cId="1915799683" sldId="404"/>
        </pc:sldMkLst>
        <pc:picChg chg="add mod">
          <ac:chgData name="pantelis balaouras" userId="25e8755020fc1734" providerId="LiveId" clId="{62FA0A6B-46FA-411D-B68C-0E1C780A0B6C}" dt="2024-04-29T16:28:23.439" v="193"/>
          <ac:picMkLst>
            <pc:docMk/>
            <pc:sldMk cId="1915799683" sldId="404"/>
            <ac:picMk id="3" creationId="{13307A08-6B3F-047A-00A3-80131A98A4D5}"/>
          </ac:picMkLst>
        </pc:picChg>
        <pc:picChg chg="del">
          <ac:chgData name="pantelis balaouras" userId="25e8755020fc1734" providerId="LiveId" clId="{62FA0A6B-46FA-411D-B68C-0E1C780A0B6C}" dt="2024-04-29T16:28:02.017" v="192" actId="478"/>
          <ac:picMkLst>
            <pc:docMk/>
            <pc:sldMk cId="1915799683" sldId="404"/>
            <ac:picMk id="2050" creationId="{2AB980B0-03D2-2E64-6760-C23D435A121F}"/>
          </ac:picMkLst>
        </pc:picChg>
      </pc:sldChg>
      <pc:sldChg chg="addSp delSp modSp mod ord">
        <pc:chgData name="pantelis balaouras" userId="25e8755020fc1734" providerId="LiveId" clId="{62FA0A6B-46FA-411D-B68C-0E1C780A0B6C}" dt="2024-04-29T16:37:23.868" v="206" actId="478"/>
        <pc:sldMkLst>
          <pc:docMk/>
          <pc:sldMk cId="2033093179" sldId="420"/>
        </pc:sldMkLst>
        <pc:spChg chg="del">
          <ac:chgData name="pantelis balaouras" userId="25e8755020fc1734" providerId="LiveId" clId="{62FA0A6B-46FA-411D-B68C-0E1C780A0B6C}" dt="2024-04-29T16:37:23.868" v="206" actId="478"/>
          <ac:spMkLst>
            <pc:docMk/>
            <pc:sldMk cId="2033093179" sldId="420"/>
            <ac:spMk id="4" creationId="{EEB5252A-0E56-9434-6284-2B6050C08CEC}"/>
          </ac:spMkLst>
        </pc:spChg>
        <pc:spChg chg="add mod">
          <ac:chgData name="pantelis balaouras" userId="25e8755020fc1734" providerId="LiveId" clId="{62FA0A6B-46FA-411D-B68C-0E1C780A0B6C}" dt="2024-04-29T16:30:02.776" v="203" actId="478"/>
          <ac:spMkLst>
            <pc:docMk/>
            <pc:sldMk cId="2033093179" sldId="420"/>
            <ac:spMk id="7" creationId="{4D8EE507-3360-7258-E9ED-C4D909C757F6}"/>
          </ac:spMkLst>
        </pc:spChg>
        <pc:spChg chg="del">
          <ac:chgData name="pantelis balaouras" userId="25e8755020fc1734" providerId="LiveId" clId="{62FA0A6B-46FA-411D-B68C-0E1C780A0B6C}" dt="2024-04-29T16:30:02.776" v="203" actId="478"/>
          <ac:spMkLst>
            <pc:docMk/>
            <pc:sldMk cId="2033093179" sldId="420"/>
            <ac:spMk id="11" creationId="{70D46B22-84E1-43AA-85C7-DBAEC0E27492}"/>
          </ac:spMkLst>
        </pc:spChg>
        <pc:picChg chg="add mod">
          <ac:chgData name="pantelis balaouras" userId="25e8755020fc1734" providerId="LiveId" clId="{62FA0A6B-46FA-411D-B68C-0E1C780A0B6C}" dt="2024-04-29T16:37:18.707" v="205"/>
          <ac:picMkLst>
            <pc:docMk/>
            <pc:sldMk cId="2033093179" sldId="420"/>
            <ac:picMk id="2" creationId="{71758DF5-10E5-26D5-5FE7-B9D4E3788919}"/>
          </ac:picMkLst>
        </pc:picChg>
        <pc:picChg chg="del">
          <ac:chgData name="pantelis balaouras" userId="25e8755020fc1734" providerId="LiveId" clId="{62FA0A6B-46FA-411D-B68C-0E1C780A0B6C}" dt="2024-04-29T16:37:18.118" v="204" actId="478"/>
          <ac:picMkLst>
            <pc:docMk/>
            <pc:sldMk cId="2033093179" sldId="420"/>
            <ac:picMk id="3" creationId="{71802B76-8EBB-8F3F-BE83-CE6BABF784DE}"/>
          </ac:picMkLst>
        </pc:picChg>
      </pc:sldChg>
      <pc:sldChg chg="modSp mod">
        <pc:chgData name="pantelis balaouras" userId="25e8755020fc1734" providerId="LiveId" clId="{62FA0A6B-46FA-411D-B68C-0E1C780A0B6C}" dt="2024-04-29T15:57:42.932" v="0" actId="255"/>
        <pc:sldMkLst>
          <pc:docMk/>
          <pc:sldMk cId="319560736" sldId="436"/>
        </pc:sldMkLst>
        <pc:spChg chg="mod">
          <ac:chgData name="pantelis balaouras" userId="25e8755020fc1734" providerId="LiveId" clId="{62FA0A6B-46FA-411D-B68C-0E1C780A0B6C}" dt="2024-04-29T15:57:42.932" v="0" actId="255"/>
          <ac:spMkLst>
            <pc:docMk/>
            <pc:sldMk cId="319560736" sldId="436"/>
            <ac:spMk id="4" creationId="{122BC770-408C-50C8-126F-18790E99F2CB}"/>
          </ac:spMkLst>
        </pc:spChg>
      </pc:sldChg>
      <pc:sldChg chg="delSp modSp mod">
        <pc:chgData name="pantelis balaouras" userId="25e8755020fc1734" providerId="LiveId" clId="{62FA0A6B-46FA-411D-B68C-0E1C780A0B6C}" dt="2024-04-30T08:34:55.441" v="209" actId="6549"/>
        <pc:sldMkLst>
          <pc:docMk/>
          <pc:sldMk cId="750286666" sldId="438"/>
        </pc:sldMkLst>
        <pc:spChg chg="mod">
          <ac:chgData name="pantelis balaouras" userId="25e8755020fc1734" providerId="LiveId" clId="{62FA0A6B-46FA-411D-B68C-0E1C780A0B6C}" dt="2024-04-30T08:34:55.441" v="209" actId="6549"/>
          <ac:spMkLst>
            <pc:docMk/>
            <pc:sldMk cId="750286666" sldId="438"/>
            <ac:spMk id="4" creationId="{E47D0821-8573-4002-9B33-F43C68A1D403}"/>
          </ac:spMkLst>
        </pc:spChg>
        <pc:spChg chg="mod">
          <ac:chgData name="pantelis balaouras" userId="25e8755020fc1734" providerId="LiveId" clId="{62FA0A6B-46FA-411D-B68C-0E1C780A0B6C}" dt="2024-04-29T16:12:53.145" v="188" actId="12"/>
          <ac:spMkLst>
            <pc:docMk/>
            <pc:sldMk cId="750286666" sldId="438"/>
            <ac:spMk id="6" creationId="{AA5AE911-E515-48E3-AB8B-121C68B77A58}"/>
          </ac:spMkLst>
        </pc:spChg>
        <pc:spChg chg="del">
          <ac:chgData name="pantelis balaouras" userId="25e8755020fc1734" providerId="LiveId" clId="{62FA0A6B-46FA-411D-B68C-0E1C780A0B6C}" dt="2024-04-29T16:12:48.939" v="187" actId="478"/>
          <ac:spMkLst>
            <pc:docMk/>
            <pc:sldMk cId="750286666" sldId="438"/>
            <ac:spMk id="7" creationId="{4D511D48-7627-7E99-E6E1-836879648C48}"/>
          </ac:spMkLst>
        </pc:spChg>
        <pc:spChg chg="del">
          <ac:chgData name="pantelis balaouras" userId="25e8755020fc1734" providerId="LiveId" clId="{62FA0A6B-46FA-411D-B68C-0E1C780A0B6C}" dt="2024-04-29T16:12:45.498" v="186" actId="478"/>
          <ac:spMkLst>
            <pc:docMk/>
            <pc:sldMk cId="750286666" sldId="438"/>
            <ac:spMk id="8" creationId="{28CAFA89-36CB-A230-B29A-5A4628900771}"/>
          </ac:spMkLst>
        </pc:spChg>
      </pc:sldChg>
      <pc:sldChg chg="ord">
        <pc:chgData name="pantelis balaouras" userId="25e8755020fc1734" providerId="LiveId" clId="{62FA0A6B-46FA-411D-B68C-0E1C780A0B6C}" dt="2024-04-29T16:29:58.744" v="202"/>
        <pc:sldMkLst>
          <pc:docMk/>
          <pc:sldMk cId="2585051265" sldId="535"/>
        </pc:sldMkLst>
      </pc:sldChg>
      <pc:sldChg chg="modSp">
        <pc:chgData name="pantelis balaouras" userId="25e8755020fc1734" providerId="LiveId" clId="{62FA0A6B-46FA-411D-B68C-0E1C780A0B6C}" dt="2024-04-29T16:02:17.577" v="92"/>
        <pc:sldMkLst>
          <pc:docMk/>
          <pc:sldMk cId="2672695239" sldId="546"/>
        </pc:sldMkLst>
        <pc:spChg chg="mod">
          <ac:chgData name="pantelis balaouras" userId="25e8755020fc1734" providerId="LiveId" clId="{62FA0A6B-46FA-411D-B68C-0E1C780A0B6C}" dt="2024-04-29T16:02:17.577" v="92"/>
          <ac:spMkLst>
            <pc:docMk/>
            <pc:sldMk cId="2672695239" sldId="546"/>
            <ac:spMk id="3" creationId="{5DA1E916-60D0-C2AA-984E-A706482EF176}"/>
          </ac:spMkLst>
        </pc:spChg>
      </pc:sldChg>
      <pc:sldChg chg="modSp mod">
        <pc:chgData name="pantelis balaouras" userId="25e8755020fc1734" providerId="LiveId" clId="{62FA0A6B-46FA-411D-B68C-0E1C780A0B6C}" dt="2024-04-30T08:37:39.384" v="222" actId="1076"/>
        <pc:sldMkLst>
          <pc:docMk/>
          <pc:sldMk cId="3065163297" sldId="548"/>
        </pc:sldMkLst>
        <pc:spChg chg="mod">
          <ac:chgData name="pantelis balaouras" userId="25e8755020fc1734" providerId="LiveId" clId="{62FA0A6B-46FA-411D-B68C-0E1C780A0B6C}" dt="2024-04-30T08:37:39.384" v="222" actId="1076"/>
          <ac:spMkLst>
            <pc:docMk/>
            <pc:sldMk cId="3065163297" sldId="548"/>
            <ac:spMk id="4" creationId="{72E2623F-965A-BCFB-C4FD-E0E0A46EA10B}"/>
          </ac:spMkLst>
        </pc:spChg>
        <pc:spChg chg="mod">
          <ac:chgData name="pantelis balaouras" userId="25e8755020fc1734" providerId="LiveId" clId="{62FA0A6B-46FA-411D-B68C-0E1C780A0B6C}" dt="2024-04-29T16:02:39.775" v="95"/>
          <ac:spMkLst>
            <pc:docMk/>
            <pc:sldMk cId="3065163297" sldId="548"/>
            <ac:spMk id="6" creationId="{DA2782B2-F88A-7D83-4E45-42A3C7DDA9A0}"/>
          </ac:spMkLst>
        </pc:spChg>
        <pc:picChg chg="mod">
          <ac:chgData name="pantelis balaouras" userId="25e8755020fc1734" providerId="LiveId" clId="{62FA0A6B-46FA-411D-B68C-0E1C780A0B6C}" dt="2024-04-30T08:37:33.006" v="221" actId="14100"/>
          <ac:picMkLst>
            <pc:docMk/>
            <pc:sldMk cId="3065163297" sldId="548"/>
            <ac:picMk id="5" creationId="{C8605396-06DB-5F85-1C13-3127709138F6}"/>
          </ac:picMkLst>
        </pc:picChg>
      </pc:sldChg>
      <pc:sldChg chg="addSp delSp modSp mod">
        <pc:chgData name="pantelis balaouras" userId="25e8755020fc1734" providerId="LiveId" clId="{62FA0A6B-46FA-411D-B68C-0E1C780A0B6C}" dt="2024-04-30T08:42:31.922" v="279"/>
        <pc:sldMkLst>
          <pc:docMk/>
          <pc:sldMk cId="964884726" sldId="549"/>
        </pc:sldMkLst>
        <pc:spChg chg="add mod">
          <ac:chgData name="pantelis balaouras" userId="25e8755020fc1734" providerId="LiveId" clId="{62FA0A6B-46FA-411D-B68C-0E1C780A0B6C}" dt="2024-04-30T08:42:31.922" v="279"/>
          <ac:spMkLst>
            <pc:docMk/>
            <pc:sldMk cId="964884726" sldId="549"/>
            <ac:spMk id="2" creationId="{B0FC2946-0ECD-24FA-906D-9E0950B0F9DF}"/>
          </ac:spMkLst>
        </pc:spChg>
        <pc:spChg chg="del">
          <ac:chgData name="pantelis balaouras" userId="25e8755020fc1734" providerId="LiveId" clId="{62FA0A6B-46FA-411D-B68C-0E1C780A0B6C}" dt="2024-04-30T08:42:31.317" v="278" actId="478"/>
          <ac:spMkLst>
            <pc:docMk/>
            <pc:sldMk cId="964884726" sldId="549"/>
            <ac:spMk id="3" creationId="{A2BB6270-5CC6-DCE5-1014-2D81E9BE49DE}"/>
          </ac:spMkLst>
        </pc:spChg>
      </pc:sldChg>
      <pc:sldChg chg="delSp mod">
        <pc:chgData name="pantelis balaouras" userId="25e8755020fc1734" providerId="LiveId" clId="{62FA0A6B-46FA-411D-B68C-0E1C780A0B6C}" dt="2024-04-29T15:59:19.900" v="2" actId="478"/>
        <pc:sldMkLst>
          <pc:docMk/>
          <pc:sldMk cId="2891607239" sldId="554"/>
        </pc:sldMkLst>
        <pc:spChg chg="del">
          <ac:chgData name="pantelis balaouras" userId="25e8755020fc1734" providerId="LiveId" clId="{62FA0A6B-46FA-411D-B68C-0E1C780A0B6C}" dt="2024-04-29T15:59:19.900" v="2" actId="478"/>
          <ac:spMkLst>
            <pc:docMk/>
            <pc:sldMk cId="2891607239" sldId="554"/>
            <ac:spMk id="9" creationId="{A8D7C4AB-B270-277E-2D25-6A5C229F3E14}"/>
          </ac:spMkLst>
        </pc:spChg>
        <pc:spChg chg="del">
          <ac:chgData name="pantelis balaouras" userId="25e8755020fc1734" providerId="LiveId" clId="{62FA0A6B-46FA-411D-B68C-0E1C780A0B6C}" dt="2024-04-29T15:59:17.861" v="1" actId="478"/>
          <ac:spMkLst>
            <pc:docMk/>
            <pc:sldMk cId="2891607239" sldId="554"/>
            <ac:spMk id="10" creationId="{6DD67514-26C0-3CBA-29D1-269F3911475B}"/>
          </ac:spMkLst>
        </pc:spChg>
      </pc:sldChg>
      <pc:sldChg chg="modSp">
        <pc:chgData name="pantelis balaouras" userId="25e8755020fc1734" providerId="LiveId" clId="{62FA0A6B-46FA-411D-B68C-0E1C780A0B6C}" dt="2024-04-30T08:38:10.079" v="226" actId="14100"/>
        <pc:sldMkLst>
          <pc:docMk/>
          <pc:sldMk cId="465020234" sldId="555"/>
        </pc:sldMkLst>
        <pc:picChg chg="mod">
          <ac:chgData name="pantelis balaouras" userId="25e8755020fc1734" providerId="LiveId" clId="{62FA0A6B-46FA-411D-B68C-0E1C780A0B6C}" dt="2024-04-30T08:38:10.079" v="226" actId="14100"/>
          <ac:picMkLst>
            <pc:docMk/>
            <pc:sldMk cId="465020234" sldId="555"/>
            <ac:picMk id="5122" creationId="{F7235C44-D9ED-D835-7586-E1AD6F055757}"/>
          </ac:picMkLst>
        </pc:picChg>
      </pc:sldChg>
      <pc:sldChg chg="addSp delSp modSp mod modClrScheme chgLayout">
        <pc:chgData name="pantelis balaouras" userId="25e8755020fc1734" providerId="LiveId" clId="{62FA0A6B-46FA-411D-B68C-0E1C780A0B6C}" dt="2024-04-29T16:05:18.370" v="103" actId="478"/>
        <pc:sldMkLst>
          <pc:docMk/>
          <pc:sldMk cId="3916568253" sldId="556"/>
        </pc:sldMkLst>
        <pc:spChg chg="del">
          <ac:chgData name="pantelis balaouras" userId="25e8755020fc1734" providerId="LiveId" clId="{62FA0A6B-46FA-411D-B68C-0E1C780A0B6C}" dt="2024-04-29T16:05:18.370" v="103" actId="478"/>
          <ac:spMkLst>
            <pc:docMk/>
            <pc:sldMk cId="3916568253" sldId="556"/>
            <ac:spMk id="3" creationId="{5313FDAC-89C6-D56B-03E6-9460D3DA5CB6}"/>
          </ac:spMkLst>
        </pc:spChg>
        <pc:spChg chg="add mod ord">
          <ac:chgData name="pantelis balaouras" userId="25e8755020fc1734" providerId="LiveId" clId="{62FA0A6B-46FA-411D-B68C-0E1C780A0B6C}" dt="2024-04-29T16:04:59.171" v="100" actId="700"/>
          <ac:spMkLst>
            <pc:docMk/>
            <pc:sldMk cId="3916568253" sldId="556"/>
            <ac:spMk id="4" creationId="{1287791B-7BC6-0B78-92B9-36B0F026B416}"/>
          </ac:spMkLst>
        </pc:spChg>
        <pc:spChg chg="add mod ord">
          <ac:chgData name="pantelis balaouras" userId="25e8755020fc1734" providerId="LiveId" clId="{62FA0A6B-46FA-411D-B68C-0E1C780A0B6C}" dt="2024-04-29T16:04:59.171" v="100" actId="700"/>
          <ac:spMkLst>
            <pc:docMk/>
            <pc:sldMk cId="3916568253" sldId="556"/>
            <ac:spMk id="5" creationId="{DBF60AFF-4F5C-3FBB-DBFF-3A0A9C7C8258}"/>
          </ac:spMkLst>
        </pc:spChg>
        <pc:spChg chg="mod ord">
          <ac:chgData name="pantelis balaouras" userId="25e8755020fc1734" providerId="LiveId" clId="{62FA0A6B-46FA-411D-B68C-0E1C780A0B6C}" dt="2024-04-29T16:04:59.171" v="100" actId="700"/>
          <ac:spMkLst>
            <pc:docMk/>
            <pc:sldMk cId="3916568253" sldId="556"/>
            <ac:spMk id="161" creationId="{969705BA-CC9C-0148-45FD-B9DF8520C631}"/>
          </ac:spMkLst>
        </pc:spChg>
        <pc:picChg chg="mod">
          <ac:chgData name="pantelis balaouras" userId="25e8755020fc1734" providerId="LiveId" clId="{62FA0A6B-46FA-411D-B68C-0E1C780A0B6C}" dt="2024-04-29T16:05:12.695" v="102" actId="167"/>
          <ac:picMkLst>
            <pc:docMk/>
            <pc:sldMk cId="3916568253" sldId="556"/>
            <ac:picMk id="2050" creationId="{4C5481AD-B896-12AE-18CB-98FAB6AC0FB4}"/>
          </ac:picMkLst>
        </pc:picChg>
      </pc:sldChg>
      <pc:sldChg chg="addSp delSp modSp mod modClrScheme chgLayout">
        <pc:chgData name="pantelis balaouras" userId="25e8755020fc1734" providerId="LiveId" clId="{62FA0A6B-46FA-411D-B68C-0E1C780A0B6C}" dt="2024-04-29T16:07:34.061" v="128" actId="478"/>
        <pc:sldMkLst>
          <pc:docMk/>
          <pc:sldMk cId="1924321600" sldId="558"/>
        </pc:sldMkLst>
        <pc:spChg chg="del">
          <ac:chgData name="pantelis balaouras" userId="25e8755020fc1734" providerId="LiveId" clId="{62FA0A6B-46FA-411D-B68C-0E1C780A0B6C}" dt="2024-04-29T16:07:34.061" v="128" actId="478"/>
          <ac:spMkLst>
            <pc:docMk/>
            <pc:sldMk cId="1924321600" sldId="558"/>
            <ac:spMk id="3" creationId="{2FD4C083-0AD4-5570-FE14-C7522B310768}"/>
          </ac:spMkLst>
        </pc:spChg>
        <pc:spChg chg="add mod ord">
          <ac:chgData name="pantelis balaouras" userId="25e8755020fc1734" providerId="LiveId" clId="{62FA0A6B-46FA-411D-B68C-0E1C780A0B6C}" dt="2024-04-29T16:07:28.089" v="127" actId="700"/>
          <ac:spMkLst>
            <pc:docMk/>
            <pc:sldMk cId="1924321600" sldId="558"/>
            <ac:spMk id="4" creationId="{0D71104D-6A56-011C-8759-6EEB85CB0E72}"/>
          </ac:spMkLst>
        </pc:spChg>
        <pc:spChg chg="add mod ord">
          <ac:chgData name="pantelis balaouras" userId="25e8755020fc1734" providerId="LiveId" clId="{62FA0A6B-46FA-411D-B68C-0E1C780A0B6C}" dt="2024-04-29T16:07:28.089" v="127" actId="700"/>
          <ac:spMkLst>
            <pc:docMk/>
            <pc:sldMk cId="1924321600" sldId="558"/>
            <ac:spMk id="5" creationId="{A31B1821-03B3-F22B-A985-B57632822C5B}"/>
          </ac:spMkLst>
        </pc:spChg>
        <pc:spChg chg="mod ord">
          <ac:chgData name="pantelis balaouras" userId="25e8755020fc1734" providerId="LiveId" clId="{62FA0A6B-46FA-411D-B68C-0E1C780A0B6C}" dt="2024-04-29T16:07:28.089" v="127" actId="700"/>
          <ac:spMkLst>
            <pc:docMk/>
            <pc:sldMk cId="1924321600" sldId="558"/>
            <ac:spMk id="161" creationId="{2E1E7234-2362-3781-E340-631886DBE6D2}"/>
          </ac:spMkLst>
        </pc:spChg>
      </pc:sldChg>
      <pc:sldChg chg="addSp delSp modSp mod modClrScheme chgLayout">
        <pc:chgData name="pantelis balaouras" userId="25e8755020fc1734" providerId="LiveId" clId="{62FA0A6B-46FA-411D-B68C-0E1C780A0B6C}" dt="2024-04-29T16:08:54.218" v="141" actId="478"/>
        <pc:sldMkLst>
          <pc:docMk/>
          <pc:sldMk cId="1854012936" sldId="560"/>
        </pc:sldMkLst>
        <pc:spChg chg="del">
          <ac:chgData name="pantelis balaouras" userId="25e8755020fc1734" providerId="LiveId" clId="{62FA0A6B-46FA-411D-B68C-0E1C780A0B6C}" dt="2024-04-29T16:08:54.218" v="141" actId="478"/>
          <ac:spMkLst>
            <pc:docMk/>
            <pc:sldMk cId="1854012936" sldId="560"/>
            <ac:spMk id="3" creationId="{529968C4-EF79-D398-E972-74CE4C28802F}"/>
          </ac:spMkLst>
        </pc:spChg>
        <pc:spChg chg="add mod ord">
          <ac:chgData name="pantelis balaouras" userId="25e8755020fc1734" providerId="LiveId" clId="{62FA0A6B-46FA-411D-B68C-0E1C780A0B6C}" dt="2024-04-29T16:08:50.765" v="140" actId="700"/>
          <ac:spMkLst>
            <pc:docMk/>
            <pc:sldMk cId="1854012936" sldId="560"/>
            <ac:spMk id="4" creationId="{0E9F3480-A917-3F6A-4CF9-832E37DF5307}"/>
          </ac:spMkLst>
        </pc:spChg>
        <pc:spChg chg="add mod ord">
          <ac:chgData name="pantelis balaouras" userId="25e8755020fc1734" providerId="LiveId" clId="{62FA0A6B-46FA-411D-B68C-0E1C780A0B6C}" dt="2024-04-29T16:08:50.765" v="140" actId="700"/>
          <ac:spMkLst>
            <pc:docMk/>
            <pc:sldMk cId="1854012936" sldId="560"/>
            <ac:spMk id="5" creationId="{516F4011-AE67-7035-C48E-CB251E3F1A42}"/>
          </ac:spMkLst>
        </pc:spChg>
        <pc:spChg chg="mod ord">
          <ac:chgData name="pantelis balaouras" userId="25e8755020fc1734" providerId="LiveId" clId="{62FA0A6B-46FA-411D-B68C-0E1C780A0B6C}" dt="2024-04-29T16:08:50.765" v="140" actId="700"/>
          <ac:spMkLst>
            <pc:docMk/>
            <pc:sldMk cId="1854012936" sldId="560"/>
            <ac:spMk id="161" creationId="{589A3F6F-C589-BD78-FB2A-9135FB507C59}"/>
          </ac:spMkLst>
        </pc:spChg>
      </pc:sldChg>
      <pc:sldChg chg="addSp delSp modSp mod modClrScheme chgLayout">
        <pc:chgData name="pantelis balaouras" userId="25e8755020fc1734" providerId="LiveId" clId="{62FA0A6B-46FA-411D-B68C-0E1C780A0B6C}" dt="2024-04-29T16:09:28.180" v="146" actId="478"/>
        <pc:sldMkLst>
          <pc:docMk/>
          <pc:sldMk cId="2784003437" sldId="562"/>
        </pc:sldMkLst>
        <pc:spChg chg="del">
          <ac:chgData name="pantelis balaouras" userId="25e8755020fc1734" providerId="LiveId" clId="{62FA0A6B-46FA-411D-B68C-0E1C780A0B6C}" dt="2024-04-29T16:09:28.180" v="146" actId="478"/>
          <ac:spMkLst>
            <pc:docMk/>
            <pc:sldMk cId="2784003437" sldId="562"/>
            <ac:spMk id="3" creationId="{78931A23-E238-1C9F-1224-A0D51231B52F}"/>
          </ac:spMkLst>
        </pc:spChg>
        <pc:spChg chg="add mod ord">
          <ac:chgData name="pantelis balaouras" userId="25e8755020fc1734" providerId="LiveId" clId="{62FA0A6B-46FA-411D-B68C-0E1C780A0B6C}" dt="2024-04-29T16:09:22.943" v="145" actId="700"/>
          <ac:spMkLst>
            <pc:docMk/>
            <pc:sldMk cId="2784003437" sldId="562"/>
            <ac:spMk id="4" creationId="{BFBEE7A3-C50A-88EF-9461-BB679B2AE42E}"/>
          </ac:spMkLst>
        </pc:spChg>
        <pc:spChg chg="add mod ord">
          <ac:chgData name="pantelis balaouras" userId="25e8755020fc1734" providerId="LiveId" clId="{62FA0A6B-46FA-411D-B68C-0E1C780A0B6C}" dt="2024-04-29T16:09:22.943" v="145" actId="700"/>
          <ac:spMkLst>
            <pc:docMk/>
            <pc:sldMk cId="2784003437" sldId="562"/>
            <ac:spMk id="5" creationId="{9B1172F8-1978-EC88-120D-2A737E39DEA3}"/>
          </ac:spMkLst>
        </pc:spChg>
        <pc:spChg chg="mod ord">
          <ac:chgData name="pantelis balaouras" userId="25e8755020fc1734" providerId="LiveId" clId="{62FA0A6B-46FA-411D-B68C-0E1C780A0B6C}" dt="2024-04-29T16:09:22.943" v="145" actId="700"/>
          <ac:spMkLst>
            <pc:docMk/>
            <pc:sldMk cId="2784003437" sldId="562"/>
            <ac:spMk id="161" creationId="{171378A5-ED0A-7387-A7AA-33E107580469}"/>
          </ac:spMkLst>
        </pc:spChg>
      </pc:sldChg>
      <pc:sldChg chg="addSp delSp modSp mod modClrScheme chgLayout">
        <pc:chgData name="pantelis balaouras" userId="25e8755020fc1734" providerId="LiveId" clId="{62FA0A6B-46FA-411D-B68C-0E1C780A0B6C}" dt="2024-04-29T16:09:43.900" v="148" actId="478"/>
        <pc:sldMkLst>
          <pc:docMk/>
          <pc:sldMk cId="1264515782" sldId="564"/>
        </pc:sldMkLst>
        <pc:spChg chg="del">
          <ac:chgData name="pantelis balaouras" userId="25e8755020fc1734" providerId="LiveId" clId="{62FA0A6B-46FA-411D-B68C-0E1C780A0B6C}" dt="2024-04-29T16:09:43.900" v="148" actId="478"/>
          <ac:spMkLst>
            <pc:docMk/>
            <pc:sldMk cId="1264515782" sldId="564"/>
            <ac:spMk id="3" creationId="{B6E46F0E-4CBA-6922-3C73-F7A6D78BC3C8}"/>
          </ac:spMkLst>
        </pc:spChg>
        <pc:spChg chg="add mod ord">
          <ac:chgData name="pantelis balaouras" userId="25e8755020fc1734" providerId="LiveId" clId="{62FA0A6B-46FA-411D-B68C-0E1C780A0B6C}" dt="2024-04-29T16:09:39.247" v="147" actId="700"/>
          <ac:spMkLst>
            <pc:docMk/>
            <pc:sldMk cId="1264515782" sldId="564"/>
            <ac:spMk id="4" creationId="{20B1EE7B-08D6-BB59-214B-0988555D34DB}"/>
          </ac:spMkLst>
        </pc:spChg>
        <pc:spChg chg="add mod ord">
          <ac:chgData name="pantelis balaouras" userId="25e8755020fc1734" providerId="LiveId" clId="{62FA0A6B-46FA-411D-B68C-0E1C780A0B6C}" dt="2024-04-29T16:09:39.247" v="147" actId="700"/>
          <ac:spMkLst>
            <pc:docMk/>
            <pc:sldMk cId="1264515782" sldId="564"/>
            <ac:spMk id="5" creationId="{34F90BD4-2B70-5779-B3BE-16473694D85C}"/>
          </ac:spMkLst>
        </pc:spChg>
        <pc:spChg chg="mod ord">
          <ac:chgData name="pantelis balaouras" userId="25e8755020fc1734" providerId="LiveId" clId="{62FA0A6B-46FA-411D-B68C-0E1C780A0B6C}" dt="2024-04-29T16:09:39.247" v="147" actId="700"/>
          <ac:spMkLst>
            <pc:docMk/>
            <pc:sldMk cId="1264515782" sldId="564"/>
            <ac:spMk id="161" creationId="{CC3C29C4-68DD-3132-B888-05EAD83010F0}"/>
          </ac:spMkLst>
        </pc:spChg>
      </pc:sldChg>
      <pc:sldChg chg="modSp">
        <pc:chgData name="pantelis balaouras" userId="25e8755020fc1734" providerId="LiveId" clId="{62FA0A6B-46FA-411D-B68C-0E1C780A0B6C}" dt="2024-04-30T08:41:25.080" v="270" actId="1076"/>
        <pc:sldMkLst>
          <pc:docMk/>
          <pc:sldMk cId="760890712" sldId="565"/>
        </pc:sldMkLst>
        <pc:picChg chg="mod">
          <ac:chgData name="pantelis balaouras" userId="25e8755020fc1734" providerId="LiveId" clId="{62FA0A6B-46FA-411D-B68C-0E1C780A0B6C}" dt="2024-04-30T08:41:25.080" v="270" actId="1076"/>
          <ac:picMkLst>
            <pc:docMk/>
            <pc:sldMk cId="760890712" sldId="565"/>
            <ac:picMk id="2050" creationId="{07B0D737-70FE-0077-DED2-F5A34C9C7AA9}"/>
          </ac:picMkLst>
        </pc:picChg>
      </pc:sldChg>
      <pc:sldChg chg="modSp">
        <pc:chgData name="pantelis balaouras" userId="25e8755020fc1734" providerId="LiveId" clId="{62FA0A6B-46FA-411D-B68C-0E1C780A0B6C}" dt="2024-04-30T08:41:16.698" v="269" actId="14100"/>
        <pc:sldMkLst>
          <pc:docMk/>
          <pc:sldMk cId="369194558" sldId="571"/>
        </pc:sldMkLst>
        <pc:picChg chg="mod">
          <ac:chgData name="pantelis balaouras" userId="25e8755020fc1734" providerId="LiveId" clId="{62FA0A6B-46FA-411D-B68C-0E1C780A0B6C}" dt="2024-04-30T08:41:16.698" v="269" actId="14100"/>
          <ac:picMkLst>
            <pc:docMk/>
            <pc:sldMk cId="369194558" sldId="571"/>
            <ac:picMk id="2050" creationId="{27A49E7B-5630-9E59-FD3B-560375119E28}"/>
          </ac:picMkLst>
        </pc:picChg>
      </pc:sldChg>
      <pc:sldChg chg="modSp">
        <pc:chgData name="pantelis balaouras" userId="25e8755020fc1734" providerId="LiveId" clId="{62FA0A6B-46FA-411D-B68C-0E1C780A0B6C}" dt="2024-04-30T08:40:24.547" v="261" actId="1076"/>
        <pc:sldMkLst>
          <pc:docMk/>
          <pc:sldMk cId="3083838701" sldId="572"/>
        </pc:sldMkLst>
        <pc:picChg chg="mod">
          <ac:chgData name="pantelis balaouras" userId="25e8755020fc1734" providerId="LiveId" clId="{62FA0A6B-46FA-411D-B68C-0E1C780A0B6C}" dt="2024-04-30T08:40:24.547" v="261" actId="1076"/>
          <ac:picMkLst>
            <pc:docMk/>
            <pc:sldMk cId="3083838701" sldId="572"/>
            <ac:picMk id="5122" creationId="{F7235C44-D9ED-D835-7586-E1AD6F055757}"/>
          </ac:picMkLst>
        </pc:picChg>
      </pc:sldChg>
      <pc:sldChg chg="modSp">
        <pc:chgData name="pantelis balaouras" userId="25e8755020fc1734" providerId="LiveId" clId="{62FA0A6B-46FA-411D-B68C-0E1C780A0B6C}" dt="2024-04-29T16:07:49.181" v="129" actId="1076"/>
        <pc:sldMkLst>
          <pc:docMk/>
          <pc:sldMk cId="3883200930" sldId="575"/>
        </pc:sldMkLst>
        <pc:picChg chg="mod">
          <ac:chgData name="pantelis balaouras" userId="25e8755020fc1734" providerId="LiveId" clId="{62FA0A6B-46FA-411D-B68C-0E1C780A0B6C}" dt="2024-04-29T16:07:49.181" v="129" actId="1076"/>
          <ac:picMkLst>
            <pc:docMk/>
            <pc:sldMk cId="3883200930" sldId="575"/>
            <ac:picMk id="2054" creationId="{904119BD-F2F8-3F99-0559-3A078882473C}"/>
          </ac:picMkLst>
        </pc:picChg>
      </pc:sldChg>
      <pc:sldChg chg="modSp mod">
        <pc:chgData name="pantelis balaouras" userId="25e8755020fc1734" providerId="LiveId" clId="{62FA0A6B-46FA-411D-B68C-0E1C780A0B6C}" dt="2024-04-29T16:08:17.076" v="133" actId="207"/>
        <pc:sldMkLst>
          <pc:docMk/>
          <pc:sldMk cId="1801716676" sldId="576"/>
        </pc:sldMkLst>
        <pc:spChg chg="mod">
          <ac:chgData name="pantelis balaouras" userId="25e8755020fc1734" providerId="LiveId" clId="{62FA0A6B-46FA-411D-B68C-0E1C780A0B6C}" dt="2024-04-29T16:08:17.076" v="133" actId="207"/>
          <ac:spMkLst>
            <pc:docMk/>
            <pc:sldMk cId="1801716676" sldId="576"/>
            <ac:spMk id="158" creationId="{00000000-0000-0000-0000-000000000000}"/>
          </ac:spMkLst>
        </pc:spChg>
      </pc:sldChg>
      <pc:sldChg chg="modSp mod">
        <pc:chgData name="pantelis balaouras" userId="25e8755020fc1734" providerId="LiveId" clId="{62FA0A6B-46FA-411D-B68C-0E1C780A0B6C}" dt="2024-04-30T08:40:43.284" v="264" actId="1076"/>
        <pc:sldMkLst>
          <pc:docMk/>
          <pc:sldMk cId="3504187963" sldId="577"/>
        </pc:sldMkLst>
        <pc:spChg chg="mod">
          <ac:chgData name="pantelis balaouras" userId="25e8755020fc1734" providerId="LiveId" clId="{62FA0A6B-46FA-411D-B68C-0E1C780A0B6C}" dt="2024-04-30T08:40:37.386" v="263" actId="12"/>
          <ac:spMkLst>
            <pc:docMk/>
            <pc:sldMk cId="3504187963" sldId="577"/>
            <ac:spMk id="158" creationId="{00000000-0000-0000-0000-000000000000}"/>
          </ac:spMkLst>
        </pc:spChg>
        <pc:picChg chg="mod">
          <ac:chgData name="pantelis balaouras" userId="25e8755020fc1734" providerId="LiveId" clId="{62FA0A6B-46FA-411D-B68C-0E1C780A0B6C}" dt="2024-04-30T08:40:43.284" v="264" actId="1076"/>
          <ac:picMkLst>
            <pc:docMk/>
            <pc:sldMk cId="3504187963" sldId="577"/>
            <ac:picMk id="8194" creationId="{1876F63F-A88C-E5C5-2343-8F7DC4B06AC5}"/>
          </ac:picMkLst>
        </pc:picChg>
      </pc:sldChg>
      <pc:sldChg chg="modSp">
        <pc:chgData name="pantelis balaouras" userId="25e8755020fc1734" providerId="LiveId" clId="{62FA0A6B-46FA-411D-B68C-0E1C780A0B6C}" dt="2024-04-29T16:08:32.604" v="136" actId="1076"/>
        <pc:sldMkLst>
          <pc:docMk/>
          <pc:sldMk cId="3495584768" sldId="578"/>
        </pc:sldMkLst>
        <pc:picChg chg="mod">
          <ac:chgData name="pantelis balaouras" userId="25e8755020fc1734" providerId="LiveId" clId="{62FA0A6B-46FA-411D-B68C-0E1C780A0B6C}" dt="2024-04-29T16:08:32.604" v="136" actId="1076"/>
          <ac:picMkLst>
            <pc:docMk/>
            <pc:sldMk cId="3495584768" sldId="578"/>
            <ac:picMk id="7170" creationId="{4C8D1CDC-EC57-8C51-0BF9-18254E49666F}"/>
          </ac:picMkLst>
        </pc:picChg>
      </pc:sldChg>
      <pc:sldChg chg="modSp">
        <pc:chgData name="pantelis balaouras" userId="25e8755020fc1734" providerId="LiveId" clId="{62FA0A6B-46FA-411D-B68C-0E1C780A0B6C}" dt="2024-04-29T16:08:36.040" v="137" actId="1076"/>
        <pc:sldMkLst>
          <pc:docMk/>
          <pc:sldMk cId="3736155813" sldId="579"/>
        </pc:sldMkLst>
        <pc:picChg chg="mod">
          <ac:chgData name="pantelis balaouras" userId="25e8755020fc1734" providerId="LiveId" clId="{62FA0A6B-46FA-411D-B68C-0E1C780A0B6C}" dt="2024-04-29T16:08:36.040" v="137" actId="1076"/>
          <ac:picMkLst>
            <pc:docMk/>
            <pc:sldMk cId="3736155813" sldId="579"/>
            <ac:picMk id="6146" creationId="{2E842846-FD95-9D09-B986-1D3198957870}"/>
          </ac:picMkLst>
        </pc:picChg>
      </pc:sldChg>
      <pc:sldChg chg="modSp">
        <pc:chgData name="pantelis balaouras" userId="25e8755020fc1734" providerId="LiveId" clId="{62FA0A6B-46FA-411D-B68C-0E1C780A0B6C}" dt="2024-04-29T16:08:40.540" v="138" actId="1076"/>
        <pc:sldMkLst>
          <pc:docMk/>
          <pc:sldMk cId="721691566" sldId="580"/>
        </pc:sldMkLst>
        <pc:picChg chg="mod">
          <ac:chgData name="pantelis balaouras" userId="25e8755020fc1734" providerId="LiveId" clId="{62FA0A6B-46FA-411D-B68C-0E1C780A0B6C}" dt="2024-04-29T16:08:40.540" v="138" actId="1076"/>
          <ac:picMkLst>
            <pc:docMk/>
            <pc:sldMk cId="721691566" sldId="580"/>
            <ac:picMk id="1026" creationId="{0B2FCC5E-2352-625E-7B10-28A082436242}"/>
          </ac:picMkLst>
        </pc:picChg>
      </pc:sldChg>
      <pc:sldChg chg="modSp">
        <pc:chgData name="pantelis balaouras" userId="25e8755020fc1734" providerId="LiveId" clId="{62FA0A6B-46FA-411D-B68C-0E1C780A0B6C}" dt="2024-04-29T16:08:44.154" v="139" actId="1076"/>
        <pc:sldMkLst>
          <pc:docMk/>
          <pc:sldMk cId="1170199594" sldId="581"/>
        </pc:sldMkLst>
        <pc:picChg chg="mod">
          <ac:chgData name="pantelis balaouras" userId="25e8755020fc1734" providerId="LiveId" clId="{62FA0A6B-46FA-411D-B68C-0E1C780A0B6C}" dt="2024-04-29T16:08:44.154" v="139" actId="1076"/>
          <ac:picMkLst>
            <pc:docMk/>
            <pc:sldMk cId="1170199594" sldId="581"/>
            <ac:picMk id="2050" creationId="{5DFA23EA-6A22-9449-C553-5F97BD34D72E}"/>
          </ac:picMkLst>
        </pc:picChg>
      </pc:sldChg>
      <pc:sldChg chg="modSp">
        <pc:chgData name="pantelis balaouras" userId="25e8755020fc1734" providerId="LiveId" clId="{62FA0A6B-46FA-411D-B68C-0E1C780A0B6C}" dt="2024-04-30T08:40:55.743" v="265" actId="1076"/>
        <pc:sldMkLst>
          <pc:docMk/>
          <pc:sldMk cId="2446778007" sldId="582"/>
        </pc:sldMkLst>
        <pc:picChg chg="mod">
          <ac:chgData name="pantelis balaouras" userId="25e8755020fc1734" providerId="LiveId" clId="{62FA0A6B-46FA-411D-B68C-0E1C780A0B6C}" dt="2024-04-30T08:40:55.743" v="265" actId="1076"/>
          <ac:picMkLst>
            <pc:docMk/>
            <pc:sldMk cId="2446778007" sldId="582"/>
            <ac:picMk id="12290" creationId="{46FF01C0-68EF-BBAC-910C-4E1830C53C56}"/>
          </ac:picMkLst>
        </pc:picChg>
      </pc:sldChg>
      <pc:sldChg chg="modSp">
        <pc:chgData name="pantelis balaouras" userId="25e8755020fc1734" providerId="LiveId" clId="{62FA0A6B-46FA-411D-B68C-0E1C780A0B6C}" dt="2024-04-30T08:41:03.602" v="267" actId="1076"/>
        <pc:sldMkLst>
          <pc:docMk/>
          <pc:sldMk cId="3843650511" sldId="583"/>
        </pc:sldMkLst>
        <pc:picChg chg="mod">
          <ac:chgData name="pantelis balaouras" userId="25e8755020fc1734" providerId="LiveId" clId="{62FA0A6B-46FA-411D-B68C-0E1C780A0B6C}" dt="2024-04-30T08:41:03.602" v="267" actId="1076"/>
          <ac:picMkLst>
            <pc:docMk/>
            <pc:sldMk cId="3843650511" sldId="583"/>
            <ac:picMk id="1026" creationId="{5D9E2249-FCD2-67E3-0630-E3931DFBA381}"/>
          </ac:picMkLst>
        </pc:picChg>
      </pc:sldChg>
      <pc:sldChg chg="modSp">
        <pc:chgData name="pantelis balaouras" userId="25e8755020fc1734" providerId="LiveId" clId="{62FA0A6B-46FA-411D-B68C-0E1C780A0B6C}" dt="2024-04-30T08:41:07.817" v="268" actId="1076"/>
        <pc:sldMkLst>
          <pc:docMk/>
          <pc:sldMk cId="2601269785" sldId="584"/>
        </pc:sldMkLst>
        <pc:picChg chg="mod">
          <ac:chgData name="pantelis balaouras" userId="25e8755020fc1734" providerId="LiveId" clId="{62FA0A6B-46FA-411D-B68C-0E1C780A0B6C}" dt="2024-04-30T08:41:07.817" v="268" actId="1076"/>
          <ac:picMkLst>
            <pc:docMk/>
            <pc:sldMk cId="2601269785" sldId="584"/>
            <ac:picMk id="4098" creationId="{CE57B564-DB7A-4681-6EFC-372D0C95FEDD}"/>
          </ac:picMkLst>
        </pc:picChg>
      </pc:sldChg>
      <pc:sldChg chg="modSp mod">
        <pc:chgData name="pantelis balaouras" userId="25e8755020fc1734" providerId="LiveId" clId="{62FA0A6B-46FA-411D-B68C-0E1C780A0B6C}" dt="2024-04-29T16:09:12.527" v="144" actId="1076"/>
        <pc:sldMkLst>
          <pc:docMk/>
          <pc:sldMk cId="2484969882" sldId="586"/>
        </pc:sldMkLst>
        <pc:spChg chg="mod">
          <ac:chgData name="pantelis balaouras" userId="25e8755020fc1734" providerId="LiveId" clId="{62FA0A6B-46FA-411D-B68C-0E1C780A0B6C}" dt="2024-04-29T16:09:08.743" v="142" actId="120"/>
          <ac:spMkLst>
            <pc:docMk/>
            <pc:sldMk cId="2484969882" sldId="586"/>
            <ac:spMk id="4" creationId="{4E7C4024-7F07-6489-7442-52FC1A6A9DAD}"/>
          </ac:spMkLst>
        </pc:spChg>
        <pc:picChg chg="mod">
          <ac:chgData name="pantelis balaouras" userId="25e8755020fc1734" providerId="LiveId" clId="{62FA0A6B-46FA-411D-B68C-0E1C780A0B6C}" dt="2024-04-29T16:09:12.527" v="144" actId="1076"/>
          <ac:picMkLst>
            <pc:docMk/>
            <pc:sldMk cId="2484969882" sldId="586"/>
            <ac:picMk id="5122" creationId="{B4C58CCF-9860-B008-77A7-D057184E4053}"/>
          </ac:picMkLst>
        </pc:picChg>
      </pc:sldChg>
      <pc:sldChg chg="modSp mod">
        <pc:chgData name="pantelis balaouras" userId="25e8755020fc1734" providerId="LiveId" clId="{62FA0A6B-46FA-411D-B68C-0E1C780A0B6C}" dt="2024-04-29T16:11:18.818" v="173" actId="20577"/>
        <pc:sldMkLst>
          <pc:docMk/>
          <pc:sldMk cId="0" sldId="594"/>
        </pc:sldMkLst>
        <pc:spChg chg="mod">
          <ac:chgData name="pantelis balaouras" userId="25e8755020fc1734" providerId="LiveId" clId="{62FA0A6B-46FA-411D-B68C-0E1C780A0B6C}" dt="2024-04-29T16:11:18.818" v="173" actId="20577"/>
          <ac:spMkLst>
            <pc:docMk/>
            <pc:sldMk cId="0" sldId="594"/>
            <ac:spMk id="92" creationId="{00000000-0000-0000-0000-000000000000}"/>
          </ac:spMkLst>
        </pc:spChg>
        <pc:picChg chg="mod">
          <ac:chgData name="pantelis balaouras" userId="25e8755020fc1734" providerId="LiveId" clId="{62FA0A6B-46FA-411D-B68C-0E1C780A0B6C}" dt="2024-04-29T16:10:47.073" v="160" actId="1076"/>
          <ac:picMkLst>
            <pc:docMk/>
            <pc:sldMk cId="0" sldId="594"/>
            <ac:picMk id="94" creationId="{00000000-0000-0000-0000-000000000000}"/>
          </ac:picMkLst>
        </pc:picChg>
      </pc:sldChg>
      <pc:sldChg chg="modSp mod">
        <pc:chgData name="pantelis balaouras" userId="25e8755020fc1734" providerId="LiveId" clId="{62FA0A6B-46FA-411D-B68C-0E1C780A0B6C}" dt="2024-04-29T16:11:34.648" v="176" actId="1076"/>
        <pc:sldMkLst>
          <pc:docMk/>
          <pc:sldMk cId="0" sldId="595"/>
        </pc:sldMkLst>
        <pc:spChg chg="mod">
          <ac:chgData name="pantelis balaouras" userId="25e8755020fc1734" providerId="LiveId" clId="{62FA0A6B-46FA-411D-B68C-0E1C780A0B6C}" dt="2024-04-29T16:11:31.913" v="175" actId="120"/>
          <ac:spMkLst>
            <pc:docMk/>
            <pc:sldMk cId="0" sldId="595"/>
            <ac:spMk id="101" creationId="{00000000-0000-0000-0000-000000000000}"/>
          </ac:spMkLst>
        </pc:spChg>
        <pc:picChg chg="mod">
          <ac:chgData name="pantelis balaouras" userId="25e8755020fc1734" providerId="LiveId" clId="{62FA0A6B-46FA-411D-B68C-0E1C780A0B6C}" dt="2024-04-29T16:11:34.648" v="176" actId="1076"/>
          <ac:picMkLst>
            <pc:docMk/>
            <pc:sldMk cId="0" sldId="595"/>
            <ac:picMk id="102" creationId="{00000000-0000-0000-0000-000000000000}"/>
          </ac:picMkLst>
        </pc:picChg>
      </pc:sldChg>
      <pc:sldChg chg="modSp">
        <pc:chgData name="pantelis balaouras" userId="25e8755020fc1734" providerId="LiveId" clId="{62FA0A6B-46FA-411D-B68C-0E1C780A0B6C}" dt="2024-04-29T16:11:26.702" v="174" actId="1076"/>
        <pc:sldMkLst>
          <pc:docMk/>
          <pc:sldMk cId="4238661790" sldId="596"/>
        </pc:sldMkLst>
        <pc:picChg chg="mod">
          <ac:chgData name="pantelis balaouras" userId="25e8755020fc1734" providerId="LiveId" clId="{62FA0A6B-46FA-411D-B68C-0E1C780A0B6C}" dt="2024-04-29T16:11:26.702" v="174" actId="1076"/>
          <ac:picMkLst>
            <pc:docMk/>
            <pc:sldMk cId="4238661790" sldId="596"/>
            <ac:picMk id="2050" creationId="{435C47FA-A365-88AA-C640-F2FF4DA2652F}"/>
          </ac:picMkLst>
        </pc:picChg>
      </pc:sldChg>
      <pc:sldChg chg="modSp">
        <pc:chgData name="pantelis balaouras" userId="25e8755020fc1734" providerId="LiveId" clId="{62FA0A6B-46FA-411D-B68C-0E1C780A0B6C}" dt="2024-04-29T16:11:50.796" v="180" actId="1076"/>
        <pc:sldMkLst>
          <pc:docMk/>
          <pc:sldMk cId="2869328772" sldId="597"/>
        </pc:sldMkLst>
        <pc:picChg chg="mod">
          <ac:chgData name="pantelis balaouras" userId="25e8755020fc1734" providerId="LiveId" clId="{62FA0A6B-46FA-411D-B68C-0E1C780A0B6C}" dt="2024-04-29T16:11:50.796" v="180" actId="1076"/>
          <ac:picMkLst>
            <pc:docMk/>
            <pc:sldMk cId="2869328772" sldId="597"/>
            <ac:picMk id="3074" creationId="{1B4C4AFE-9BF8-3762-68C4-15E16AA9FDEB}"/>
          </ac:picMkLst>
        </pc:picChg>
      </pc:sldChg>
      <pc:sldChg chg="addSp delSp modSp mod modClrScheme chgLayout">
        <pc:chgData name="pantelis balaouras" userId="25e8755020fc1734" providerId="LiveId" clId="{62FA0A6B-46FA-411D-B68C-0E1C780A0B6C}" dt="2024-04-30T08:39:33.014" v="246" actId="1076"/>
        <pc:sldMkLst>
          <pc:docMk/>
          <pc:sldMk cId="0" sldId="598"/>
        </pc:sldMkLst>
        <pc:spChg chg="add del mod ord">
          <ac:chgData name="pantelis balaouras" userId="25e8755020fc1734" providerId="LiveId" clId="{62FA0A6B-46FA-411D-B68C-0E1C780A0B6C}" dt="2024-04-29T16:06:06.939" v="110" actId="478"/>
          <ac:spMkLst>
            <pc:docMk/>
            <pc:sldMk cId="0" sldId="598"/>
            <ac:spMk id="2" creationId="{7B861ADF-2D19-75E4-5051-AEC28C54DBA2}"/>
          </ac:spMkLst>
        </pc:spChg>
        <pc:spChg chg="mod ord">
          <ac:chgData name="pantelis balaouras" userId="25e8755020fc1734" providerId="LiveId" clId="{62FA0A6B-46FA-411D-B68C-0E1C780A0B6C}" dt="2024-04-29T16:05:43.665" v="106" actId="700"/>
          <ac:spMkLst>
            <pc:docMk/>
            <pc:sldMk cId="0" sldId="598"/>
            <ac:spMk id="131" creationId="{00000000-0000-0000-0000-000000000000}"/>
          </ac:spMkLst>
        </pc:spChg>
        <pc:spChg chg="mod ord">
          <ac:chgData name="pantelis balaouras" userId="25e8755020fc1734" providerId="LiveId" clId="{62FA0A6B-46FA-411D-B68C-0E1C780A0B6C}" dt="2024-04-29T16:06:01.799" v="109" actId="2711"/>
          <ac:spMkLst>
            <pc:docMk/>
            <pc:sldMk cId="0" sldId="598"/>
            <ac:spMk id="132" creationId="{00000000-0000-0000-0000-000000000000}"/>
          </ac:spMkLst>
        </pc:spChg>
        <pc:picChg chg="mod">
          <ac:chgData name="pantelis balaouras" userId="25e8755020fc1734" providerId="LiveId" clId="{62FA0A6B-46FA-411D-B68C-0E1C780A0B6C}" dt="2024-04-30T08:39:33.014" v="246" actId="1076"/>
          <ac:picMkLst>
            <pc:docMk/>
            <pc:sldMk cId="0" sldId="598"/>
            <ac:picMk id="138" creationId="{00000000-0000-0000-0000-000000000000}"/>
          </ac:picMkLst>
        </pc:picChg>
      </pc:sldChg>
      <pc:sldChg chg="addSp delSp modSp mod modClrScheme chgLayout">
        <pc:chgData name="pantelis balaouras" userId="25e8755020fc1734" providerId="LiveId" clId="{62FA0A6B-46FA-411D-B68C-0E1C780A0B6C}" dt="2024-04-30T08:39:37.354" v="247" actId="1076"/>
        <pc:sldMkLst>
          <pc:docMk/>
          <pc:sldMk cId="0" sldId="599"/>
        </pc:sldMkLst>
        <pc:spChg chg="add mod ord">
          <ac:chgData name="pantelis balaouras" userId="25e8755020fc1734" providerId="LiveId" clId="{62FA0A6B-46FA-411D-B68C-0E1C780A0B6C}" dt="2024-04-29T16:07:03.519" v="122" actId="14100"/>
          <ac:spMkLst>
            <pc:docMk/>
            <pc:sldMk cId="0" sldId="599"/>
            <ac:spMk id="2" creationId="{D716156D-E4D5-4B6C-148C-719D22BCE136}"/>
          </ac:spMkLst>
        </pc:spChg>
        <pc:spChg chg="mod ord">
          <ac:chgData name="pantelis balaouras" userId="25e8755020fc1734" providerId="LiveId" clId="{62FA0A6B-46FA-411D-B68C-0E1C780A0B6C}" dt="2024-04-29T16:06:58.206" v="120" actId="700"/>
          <ac:spMkLst>
            <pc:docMk/>
            <pc:sldMk cId="0" sldId="599"/>
            <ac:spMk id="144" creationId="{00000000-0000-0000-0000-000000000000}"/>
          </ac:spMkLst>
        </pc:spChg>
        <pc:spChg chg="del mod ord">
          <ac:chgData name="pantelis balaouras" userId="25e8755020fc1734" providerId="LiveId" clId="{62FA0A6B-46FA-411D-B68C-0E1C780A0B6C}" dt="2024-04-29T16:06:58.206" v="120" actId="700"/>
          <ac:spMkLst>
            <pc:docMk/>
            <pc:sldMk cId="0" sldId="599"/>
            <ac:spMk id="145" creationId="{00000000-0000-0000-0000-000000000000}"/>
          </ac:spMkLst>
        </pc:spChg>
        <pc:picChg chg="mod">
          <ac:chgData name="pantelis balaouras" userId="25e8755020fc1734" providerId="LiveId" clId="{62FA0A6B-46FA-411D-B68C-0E1C780A0B6C}" dt="2024-04-30T08:39:37.354" v="247" actId="1076"/>
          <ac:picMkLst>
            <pc:docMk/>
            <pc:sldMk cId="0" sldId="599"/>
            <ac:picMk id="150" creationId="{00000000-0000-0000-0000-000000000000}"/>
          </ac:picMkLst>
        </pc:picChg>
      </pc:sldChg>
      <pc:sldChg chg="modSp mod modClrScheme chgLayout">
        <pc:chgData name="pantelis balaouras" userId="25e8755020fc1734" providerId="LiveId" clId="{62FA0A6B-46FA-411D-B68C-0E1C780A0B6C}" dt="2024-04-30T08:39:43.871" v="250" actId="1076"/>
        <pc:sldMkLst>
          <pc:docMk/>
          <pc:sldMk cId="0" sldId="600"/>
        </pc:sldMkLst>
        <pc:spChg chg="mod ord">
          <ac:chgData name="pantelis balaouras" userId="25e8755020fc1734" providerId="LiveId" clId="{62FA0A6B-46FA-411D-B68C-0E1C780A0B6C}" dt="2024-04-29T16:07:10.926" v="123" actId="700"/>
          <ac:spMkLst>
            <pc:docMk/>
            <pc:sldMk cId="0" sldId="600"/>
            <ac:spMk id="156" creationId="{00000000-0000-0000-0000-000000000000}"/>
          </ac:spMkLst>
        </pc:spChg>
        <pc:spChg chg="mod ord">
          <ac:chgData name="pantelis balaouras" userId="25e8755020fc1734" providerId="LiveId" clId="{62FA0A6B-46FA-411D-B68C-0E1C780A0B6C}" dt="2024-04-29T16:07:10.926" v="123" actId="700"/>
          <ac:spMkLst>
            <pc:docMk/>
            <pc:sldMk cId="0" sldId="600"/>
            <ac:spMk id="157" creationId="{00000000-0000-0000-0000-000000000000}"/>
          </ac:spMkLst>
        </pc:spChg>
        <pc:picChg chg="mod">
          <ac:chgData name="pantelis balaouras" userId="25e8755020fc1734" providerId="LiveId" clId="{62FA0A6B-46FA-411D-B68C-0E1C780A0B6C}" dt="2024-04-30T08:39:43.871" v="250" actId="1076"/>
          <ac:picMkLst>
            <pc:docMk/>
            <pc:sldMk cId="0" sldId="600"/>
            <ac:picMk id="162" creationId="{00000000-0000-0000-0000-000000000000}"/>
          </ac:picMkLst>
        </pc:picChg>
      </pc:sldChg>
      <pc:sldChg chg="modSp mod modClrScheme chgLayout">
        <pc:chgData name="pantelis balaouras" userId="25e8755020fc1734" providerId="LiveId" clId="{62FA0A6B-46FA-411D-B68C-0E1C780A0B6C}" dt="2024-04-30T08:39:50.027" v="252" actId="1076"/>
        <pc:sldMkLst>
          <pc:docMk/>
          <pc:sldMk cId="0" sldId="601"/>
        </pc:sldMkLst>
        <pc:spChg chg="mod ord">
          <ac:chgData name="pantelis balaouras" userId="25e8755020fc1734" providerId="LiveId" clId="{62FA0A6B-46FA-411D-B68C-0E1C780A0B6C}" dt="2024-04-29T16:07:15.468" v="124" actId="700"/>
          <ac:spMkLst>
            <pc:docMk/>
            <pc:sldMk cId="0" sldId="601"/>
            <ac:spMk id="168" creationId="{00000000-0000-0000-0000-000000000000}"/>
          </ac:spMkLst>
        </pc:spChg>
        <pc:spChg chg="mod ord">
          <ac:chgData name="pantelis balaouras" userId="25e8755020fc1734" providerId="LiveId" clId="{62FA0A6B-46FA-411D-B68C-0E1C780A0B6C}" dt="2024-04-29T16:07:15.468" v="124" actId="700"/>
          <ac:spMkLst>
            <pc:docMk/>
            <pc:sldMk cId="0" sldId="601"/>
            <ac:spMk id="169" creationId="{00000000-0000-0000-0000-000000000000}"/>
          </ac:spMkLst>
        </pc:spChg>
        <pc:picChg chg="mod">
          <ac:chgData name="pantelis balaouras" userId="25e8755020fc1734" providerId="LiveId" clId="{62FA0A6B-46FA-411D-B68C-0E1C780A0B6C}" dt="2024-04-30T08:39:50.027" v="252" actId="1076"/>
          <ac:picMkLst>
            <pc:docMk/>
            <pc:sldMk cId="0" sldId="601"/>
            <ac:picMk id="1028" creationId="{95EC38E6-F98E-EB68-5279-14A370C9EC11}"/>
          </ac:picMkLst>
        </pc:picChg>
      </pc:sldChg>
      <pc:sldChg chg="modSp mod modClrScheme chgLayout">
        <pc:chgData name="pantelis balaouras" userId="25e8755020fc1734" providerId="LiveId" clId="{62FA0A6B-46FA-411D-B68C-0E1C780A0B6C}" dt="2024-04-30T08:40:05.538" v="257" actId="1076"/>
        <pc:sldMkLst>
          <pc:docMk/>
          <pc:sldMk cId="0" sldId="602"/>
        </pc:sldMkLst>
        <pc:spChg chg="mod ord">
          <ac:chgData name="pantelis balaouras" userId="25e8755020fc1734" providerId="LiveId" clId="{62FA0A6B-46FA-411D-B68C-0E1C780A0B6C}" dt="2024-04-29T16:07:18.459" v="125" actId="700"/>
          <ac:spMkLst>
            <pc:docMk/>
            <pc:sldMk cId="0" sldId="602"/>
            <ac:spMk id="180" creationId="{00000000-0000-0000-0000-000000000000}"/>
          </ac:spMkLst>
        </pc:spChg>
        <pc:spChg chg="mod ord">
          <ac:chgData name="pantelis balaouras" userId="25e8755020fc1734" providerId="LiveId" clId="{62FA0A6B-46FA-411D-B68C-0E1C780A0B6C}" dt="2024-04-29T16:07:18.459" v="125" actId="700"/>
          <ac:spMkLst>
            <pc:docMk/>
            <pc:sldMk cId="0" sldId="602"/>
            <ac:spMk id="181" creationId="{00000000-0000-0000-0000-000000000000}"/>
          </ac:spMkLst>
        </pc:spChg>
        <pc:picChg chg="mod ord">
          <ac:chgData name="pantelis balaouras" userId="25e8755020fc1734" providerId="LiveId" clId="{62FA0A6B-46FA-411D-B68C-0E1C780A0B6C}" dt="2024-04-30T08:40:05.538" v="257" actId="1076"/>
          <ac:picMkLst>
            <pc:docMk/>
            <pc:sldMk cId="0" sldId="602"/>
            <ac:picMk id="186" creationId="{00000000-0000-0000-0000-000000000000}"/>
          </ac:picMkLst>
        </pc:picChg>
      </pc:sldChg>
      <pc:sldChg chg="modSp mod modClrScheme chgLayout">
        <pc:chgData name="pantelis balaouras" userId="25e8755020fc1734" providerId="LiveId" clId="{62FA0A6B-46FA-411D-B68C-0E1C780A0B6C}" dt="2024-04-30T08:40:18.187" v="260" actId="1076"/>
        <pc:sldMkLst>
          <pc:docMk/>
          <pc:sldMk cId="0" sldId="603"/>
        </pc:sldMkLst>
        <pc:spChg chg="mod ord">
          <ac:chgData name="pantelis balaouras" userId="25e8755020fc1734" providerId="LiveId" clId="{62FA0A6B-46FA-411D-B68C-0E1C780A0B6C}" dt="2024-04-29T16:07:21.338" v="126" actId="700"/>
          <ac:spMkLst>
            <pc:docMk/>
            <pc:sldMk cId="0" sldId="603"/>
            <ac:spMk id="192" creationId="{00000000-0000-0000-0000-000000000000}"/>
          </ac:spMkLst>
        </pc:spChg>
        <pc:spChg chg="mod ord">
          <ac:chgData name="pantelis balaouras" userId="25e8755020fc1734" providerId="LiveId" clId="{62FA0A6B-46FA-411D-B68C-0E1C780A0B6C}" dt="2024-04-29T16:07:21.338" v="126" actId="700"/>
          <ac:spMkLst>
            <pc:docMk/>
            <pc:sldMk cId="0" sldId="603"/>
            <ac:spMk id="193" creationId="{00000000-0000-0000-0000-000000000000}"/>
          </ac:spMkLst>
        </pc:spChg>
        <pc:picChg chg="mod">
          <ac:chgData name="pantelis balaouras" userId="25e8755020fc1734" providerId="LiveId" clId="{62FA0A6B-46FA-411D-B68C-0E1C780A0B6C}" dt="2024-04-30T08:40:18.187" v="260" actId="1076"/>
          <ac:picMkLst>
            <pc:docMk/>
            <pc:sldMk cId="0" sldId="603"/>
            <ac:picMk id="2050" creationId="{C4F6EACF-B96B-F3D8-2683-BD97D8CDC502}"/>
          </ac:picMkLst>
        </pc:picChg>
      </pc:sldChg>
      <pc:sldChg chg="modSp mod">
        <pc:chgData name="pantelis balaouras" userId="25e8755020fc1734" providerId="LiveId" clId="{62FA0A6B-46FA-411D-B68C-0E1C780A0B6C}" dt="2024-04-29T16:29:10.056" v="200" actId="20577"/>
        <pc:sldMkLst>
          <pc:docMk/>
          <pc:sldMk cId="3570030750" sldId="609"/>
        </pc:sldMkLst>
        <pc:spChg chg="mod">
          <ac:chgData name="pantelis balaouras" userId="25e8755020fc1734" providerId="LiveId" clId="{62FA0A6B-46FA-411D-B68C-0E1C780A0B6C}" dt="2024-04-29T16:29:10.056" v="200" actId="20577"/>
          <ac:spMkLst>
            <pc:docMk/>
            <pc:sldMk cId="3570030750" sldId="609"/>
            <ac:spMk id="158" creationId="{00000000-0000-0000-0000-000000000000}"/>
          </ac:spMkLst>
        </pc:spChg>
      </pc:sldChg>
      <pc:sldChg chg="modSp">
        <pc:chgData name="pantelis balaouras" userId="25e8755020fc1734" providerId="LiveId" clId="{62FA0A6B-46FA-411D-B68C-0E1C780A0B6C}" dt="2024-04-30T08:41:32.680" v="271" actId="1076"/>
        <pc:sldMkLst>
          <pc:docMk/>
          <pc:sldMk cId="201835024" sldId="610"/>
        </pc:sldMkLst>
        <pc:picChg chg="mod">
          <ac:chgData name="pantelis balaouras" userId="25e8755020fc1734" providerId="LiveId" clId="{62FA0A6B-46FA-411D-B68C-0E1C780A0B6C}" dt="2024-04-30T08:41:32.680" v="271" actId="1076"/>
          <ac:picMkLst>
            <pc:docMk/>
            <pc:sldMk cId="201835024" sldId="610"/>
            <ac:picMk id="4" creationId="{AD34E673-8910-418E-CCCD-7943CD08731D}"/>
          </ac:picMkLst>
        </pc:picChg>
      </pc:sldChg>
      <pc:sldChg chg="modSp mod">
        <pc:chgData name="pantelis balaouras" userId="25e8755020fc1734" providerId="LiveId" clId="{62FA0A6B-46FA-411D-B68C-0E1C780A0B6C}" dt="2024-04-30T08:40:32.736" v="262" actId="1076"/>
        <pc:sldMkLst>
          <pc:docMk/>
          <pc:sldMk cId="3804178670" sldId="613"/>
        </pc:sldMkLst>
        <pc:spChg chg="mod">
          <ac:chgData name="pantelis balaouras" userId="25e8755020fc1734" providerId="LiveId" clId="{62FA0A6B-46FA-411D-B68C-0E1C780A0B6C}" dt="2024-04-29T16:08:25.371" v="134" actId="1076"/>
          <ac:spMkLst>
            <pc:docMk/>
            <pc:sldMk cId="3804178670" sldId="613"/>
            <ac:spMk id="158" creationId="{00000000-0000-0000-0000-000000000000}"/>
          </ac:spMkLst>
        </pc:spChg>
        <pc:picChg chg="mod">
          <ac:chgData name="pantelis balaouras" userId="25e8755020fc1734" providerId="LiveId" clId="{62FA0A6B-46FA-411D-B68C-0E1C780A0B6C}" dt="2024-04-30T08:40:32.736" v="262" actId="1076"/>
          <ac:picMkLst>
            <pc:docMk/>
            <pc:sldMk cId="3804178670" sldId="613"/>
            <ac:picMk id="2050" creationId="{CE2BBC1A-8E1E-2817-713B-F1C14A9A43D7}"/>
          </ac:picMkLst>
        </pc:picChg>
      </pc:sldChg>
      <pc:sldChg chg="modSp add mod">
        <pc:chgData name="pantelis balaouras" userId="25e8755020fc1734" providerId="LiveId" clId="{62FA0A6B-46FA-411D-B68C-0E1C780A0B6C}" dt="2024-04-29T16:01:56.231" v="91" actId="20577"/>
        <pc:sldMkLst>
          <pc:docMk/>
          <pc:sldMk cId="2220591749" sldId="614"/>
        </pc:sldMkLst>
        <pc:spChg chg="mod">
          <ac:chgData name="pantelis balaouras" userId="25e8755020fc1734" providerId="LiveId" clId="{62FA0A6B-46FA-411D-B68C-0E1C780A0B6C}" dt="2024-04-29T16:00:00.023" v="17" actId="20577"/>
          <ac:spMkLst>
            <pc:docMk/>
            <pc:sldMk cId="2220591749" sldId="614"/>
            <ac:spMk id="4" creationId="{E47D0821-8573-4002-9B33-F43C68A1D403}"/>
          </ac:spMkLst>
        </pc:spChg>
        <pc:spChg chg="mod">
          <ac:chgData name="pantelis balaouras" userId="25e8755020fc1734" providerId="LiveId" clId="{62FA0A6B-46FA-411D-B68C-0E1C780A0B6C}" dt="2024-04-29T16:01:56.231" v="91" actId="20577"/>
          <ac:spMkLst>
            <pc:docMk/>
            <pc:sldMk cId="2220591749" sldId="614"/>
            <ac:spMk id="6" creationId="{AA5AE911-E515-48E3-AB8B-121C68B77A58}"/>
          </ac:spMkLst>
        </pc:spChg>
      </pc:sldChg>
      <pc:sldMasterChg chg="modSldLayout">
        <pc:chgData name="pantelis balaouras" userId="25e8755020fc1734" providerId="LiveId" clId="{62FA0A6B-46FA-411D-B68C-0E1C780A0B6C}" dt="2024-04-29T16:29:00.146" v="199" actId="20577"/>
        <pc:sldMasterMkLst>
          <pc:docMk/>
          <pc:sldMasterMk cId="1468923052" sldId="2147483648"/>
        </pc:sldMasterMkLst>
        <pc:sldLayoutChg chg="modSp mod">
          <pc:chgData name="pantelis balaouras" userId="25e8755020fc1734" providerId="LiveId" clId="{62FA0A6B-46FA-411D-B68C-0E1C780A0B6C}" dt="2024-04-29T16:28:48.459" v="195" actId="20577"/>
          <pc:sldLayoutMkLst>
            <pc:docMk/>
            <pc:sldMasterMk cId="1468923052" sldId="2147483648"/>
            <pc:sldLayoutMk cId="2577986437" sldId="2147483661"/>
          </pc:sldLayoutMkLst>
          <pc:spChg chg="mod">
            <ac:chgData name="pantelis balaouras" userId="25e8755020fc1734" providerId="LiveId" clId="{62FA0A6B-46FA-411D-B68C-0E1C780A0B6C}" dt="2024-04-29T16:28:48.459" v="195"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62FA0A6B-46FA-411D-B68C-0E1C780A0B6C}" dt="2024-04-29T16:28:54.222" v="197" actId="20577"/>
          <pc:sldLayoutMkLst>
            <pc:docMk/>
            <pc:sldMasterMk cId="1468923052" sldId="2147483648"/>
            <pc:sldLayoutMk cId="2515741970" sldId="2147483665"/>
          </pc:sldLayoutMkLst>
          <pc:spChg chg="mod">
            <ac:chgData name="pantelis balaouras" userId="25e8755020fc1734" providerId="LiveId" clId="{62FA0A6B-46FA-411D-B68C-0E1C780A0B6C}" dt="2024-04-29T16:28:54.222" v="197" actId="20577"/>
            <ac:spMkLst>
              <pc:docMk/>
              <pc:sldMasterMk cId="1468923052" sldId="2147483648"/>
              <pc:sldLayoutMk cId="2515741970" sldId="2147483665"/>
              <ac:spMk id="7" creationId="{17AF0163-BE18-019D-F671-B949D31B2D8E}"/>
            </ac:spMkLst>
          </pc:spChg>
        </pc:sldLayoutChg>
        <pc:sldLayoutChg chg="modSp mod">
          <pc:chgData name="pantelis balaouras" userId="25e8755020fc1734" providerId="LiveId" clId="{62FA0A6B-46FA-411D-B68C-0E1C780A0B6C}" dt="2024-04-29T16:29:00.146" v="199" actId="20577"/>
          <pc:sldLayoutMkLst>
            <pc:docMk/>
            <pc:sldMasterMk cId="1468923052" sldId="2147483648"/>
            <pc:sldLayoutMk cId="2336866591" sldId="2147483666"/>
          </pc:sldLayoutMkLst>
          <pc:spChg chg="mod">
            <ac:chgData name="pantelis balaouras" userId="25e8755020fc1734" providerId="LiveId" clId="{62FA0A6B-46FA-411D-B68C-0E1C780A0B6C}" dt="2024-04-29T16:29:00.146" v="199" actId="20577"/>
            <ac:spMkLst>
              <pc:docMk/>
              <pc:sldMasterMk cId="1468923052" sldId="2147483648"/>
              <pc:sldLayoutMk cId="2336866591" sldId="2147483666"/>
              <ac:spMk id="5" creationId="{3D68DF08-EDB9-9AEB-C80E-C41950AF716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27/6/2024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27/6/2024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776687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93813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82407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125120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74698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979999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178525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24762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75752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85230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20651D78-7D6B-FA06-59AA-6D615F4FA8E4}"/>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13E20FA1-7614-481B-7DA8-A79D81503C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AF2CBCA5-3E8F-8243-1A06-63242E3FA36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7AE9C2D5-783B-CB89-9C27-5BCAE6613F0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79010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F360AC6E-9259-9224-9A40-7945A729816B}"/>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AE27E09B-05E0-1E89-0DBF-ADE032E0A5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A8AAE7BD-8E90-A006-1708-3B7BC1DB1A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5507B626-4FC7-253D-90D1-9BFB095320F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982323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8FBE169-A6B9-C5C9-830E-742D3D9A1BC8}"/>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2C14825A-A0B6-0672-894A-FC06047829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D92830AA-CB52-2E52-D410-A898E8980D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59BFF176-C9D5-F71F-2F6F-8B19DDD4F89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78547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5D4DD7BE-FC8C-D8F7-CD43-9C94BFA8304D}"/>
            </a:ext>
          </a:extLst>
        </p:cNvPr>
        <p:cNvGrpSpPr/>
        <p:nvPr/>
      </p:nvGrpSpPr>
      <p:grpSpPr>
        <a:xfrm>
          <a:off x="0" y="0"/>
          <a:ext cx="0" cy="0"/>
          <a:chOff x="0" y="0"/>
          <a:chExt cx="0" cy="0"/>
        </a:xfrm>
      </p:grpSpPr>
      <p:sp>
        <p:nvSpPr>
          <p:cNvPr id="154" name="Google Shape;154;p5:notes">
            <a:extLst>
              <a:ext uri="{FF2B5EF4-FFF2-40B4-BE49-F238E27FC236}">
                <a16:creationId xmlns:a16="http://schemas.microsoft.com/office/drawing/2014/main" id="{BC77ED2C-FB40-6ED7-5536-9DCBAAF127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a:extLst>
              <a:ext uri="{FF2B5EF4-FFF2-40B4-BE49-F238E27FC236}">
                <a16:creationId xmlns:a16="http://schemas.microsoft.com/office/drawing/2014/main" id="{D4455387-CD28-E267-E685-78A0BCE4C07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a:extLst>
              <a:ext uri="{FF2B5EF4-FFF2-40B4-BE49-F238E27FC236}">
                <a16:creationId xmlns:a16="http://schemas.microsoft.com/office/drawing/2014/main" id="{1A4D61F5-16EF-1420-2E36-6A6DCC9EFC1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25311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99937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410717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5486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96974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77548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821459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546533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184781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1890874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772441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3230270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2894131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2476916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871761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756435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341914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960951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310214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4231007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3579460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1731217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1500027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1684352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1" dirty="0"/>
              <a:t>3 </a:t>
            </a: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25269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4591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 name="image2.jpg" descr="Εικόνα που περιέχει γραμματοσειρά, κείμενο, Μπελ ηλεκτρίκ, μπλε&#10;&#10;Περιγραφή που δημιουργήθηκε αυτόματα">
            <a:extLst>
              <a:ext uri="{FF2B5EF4-FFF2-40B4-BE49-F238E27FC236}">
                <a16:creationId xmlns:a16="http://schemas.microsoft.com/office/drawing/2014/main" id="{BF83BBE0-CA2D-F21E-6155-160E1FF8DEA2}"/>
              </a:ext>
            </a:extLst>
          </p:cNvPr>
          <p:cNvPicPr/>
          <p:nvPr userDrawn="1"/>
        </p:nvPicPr>
        <p:blipFill>
          <a:blip r:embed="rId2"/>
          <a:stretch>
            <a:fillRect/>
          </a:stretch>
        </p:blipFill>
        <p:spPr>
          <a:xfrm>
            <a:off x="-8250" y="6444615"/>
            <a:ext cx="1619250" cy="413385"/>
          </a:xfrm>
          <a:prstGeom prst="rect">
            <a:avLst/>
          </a:prstGeom>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0" y="6477312"/>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5852132"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17AF0163-BE18-019D-F671-B949D31B2D8E}"/>
              </a:ext>
            </a:extLst>
          </p:cNvPr>
          <p:cNvSpPr txBox="1">
            <a:spLocks noChangeArrowheads="1"/>
          </p:cNvSpPr>
          <p:nvPr userDrawn="1"/>
        </p:nvSpPr>
        <p:spPr bwMode="auto">
          <a:xfrm>
            <a:off x="0" y="81370"/>
            <a:ext cx="3335383" cy="5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3D68DF08-EDB9-9AEB-C80E-C41950AF7164}"/>
              </a:ext>
            </a:extLst>
          </p:cNvPr>
          <p:cNvSpPr txBox="1">
            <a:spLocks noChangeArrowheads="1"/>
          </p:cNvSpPr>
          <p:nvPr userDrawn="1"/>
        </p:nvSpPr>
        <p:spPr bwMode="auto">
          <a:xfrm>
            <a:off x="0" y="81370"/>
            <a:ext cx="6096000"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11.1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για υπηρεσίες υγειονομικής περίθαλψης</a:t>
            </a:r>
            <a:endParaRPr lang="en-US" altLang="el-GR" sz="1800" dirty="0">
              <a:solidFill>
                <a:schemeClr val="tx1">
                  <a:lumMod val="50000"/>
                  <a:lumOff val="50000"/>
                </a:schemeClr>
              </a:solidFill>
              <a:latin typeface="+mj-lt"/>
            </a:endParaRPr>
          </a:p>
        </p:txBody>
      </p:sp>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596B5D28-7479-60B0-D589-7CD06615EB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27/6/2024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pixabay.com/de/service/license-summary/" TargetMode="External"/><Relationship Id="rId4" Type="http://schemas.openxmlformats.org/officeDocument/2006/relationships/hyperlink" Target="https://pixabay.com/de/vectors/search/healthca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de/illustrations/kacheln-herz-kurve-verlauf-anzeige-21401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hyperlink" Target="https://pixabay.com/de/service/license-summar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de-de/foto/person-halt-silber-android-smartphone-5061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hyperlink" Target="https://www.pexels.com/de-de/lizen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de/photos/arzt-tomograph-lernen-krankenhaus-122862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de-de/foto/menschen-frau-arzt-gesundheit-757880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hyperlink" Target="https://www.pexels.com/de-de/lizenz/"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pexels.com/de-de/foto/teller-mann-person-glas-403314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hyperlink" Target="https://www.pexels.com/de-de/lizenz/"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exels.com/de-de/foto/gesund-licht-verwischen-innen-4546132/"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hyperlink" Target="https://www.pexels.com/de-de/lizenz/"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exels.com/de-de/foto/person-die-einen-stressball-halt-339620/"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hyperlink" Target="https://www.pexels.com/de-de/lizenz/"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de/illustrations/alte-menschen-rentner-rente-geld-1553352/"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de/photos/frau-strecken-fitness-draussen-4127336/"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de/illustrations/stestoskop-herz-kurve-verlauf-64276/"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vectors/zypern-flagge-nationalflagge-nation-184908/"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photos/laboratory-test-tubes-563423/"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hyperlink" Target="https://www.pexels.com/de-de/lizenz/"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photos/capsules-pills-health-medicine-1079838/"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1.jpe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photos/treatment-hospital-clinic-medicine-4099432/"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hyperlink" Target="https://www.pexels.com/de-de/lizenz/"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de/photos/old-people-oma-schwarz-wei%C3%9F-3770059/"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de/photos/familie-stra%C3%9Fe-frau-kinder-muslime-1227834/"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hyperlink" Target="https://pixabay.com/service/licens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exels.com/de-de/foto/gesundheitswesen-rehabilitation-schmerzen-untersuchung-4506109/" TargetMode="External"/><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s://www.pexels.com/de-de/lizenz/"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0.xml.rels><?xml version="1.0" encoding="UTF-8" standalone="yes"?>
<Relationships xmlns="http://schemas.openxmlformats.org/package/2006/relationships"><Relationship Id="rId3" Type="http://schemas.openxmlformats.org/officeDocument/2006/relationships/hyperlink" Target="https://www.pexels.com/de-de/foto/person-mit-silber-iphone-7-887751/"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hyperlink" Target="https://www.pexels.com/de-de/lizenz/"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pexels.com/de-de/foto/frau-smartphone-surfen-internet-4350099/"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hyperlink" Target="https://www.pexels.com/de-de/lizenz/"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pexels.com/de-de/foto/person-die-das-schwarze-sony-android-smartphone-benutzt-3720/"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hyperlink" Target="https://www.pexels.com/de-de/lizenz/"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exels.com/de-de/foto/mann-smartphone-surfen-internet-7129718/"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hyperlink" Target="https://www.pexels.com/de-de/lizenz/"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pexels.com/de-de/foto/unglucklicher-schwarzer-mann-der-smartphone-im-zelt-surft-5064898/"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51.jpeg"/><Relationship Id="rId4" Type="http://schemas.openxmlformats.org/officeDocument/2006/relationships/hyperlink" Target="https://www.pexels.com/de-de/lizenz/"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de/photos/appstore-iphone-gesch%C3%A4ft-apps-1174440/"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hyperlink" Target="https://pixabay.com/service/licens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de/illustrations/app-software-kontur-einstellungen-101361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illustrations/smartphone-app-news-web-internet-118488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pexels.com/de-de/foto/menschen-frau-smartphone-verwischen-3912952/"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55.jpeg"/><Relationship Id="rId4" Type="http://schemas.openxmlformats.org/officeDocument/2006/relationships/hyperlink" Target="https://www.pexels.com/de-de/lizenz/"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pexels.com/de-de/foto/inhalt-schwarzer-mann-der-smartphone-fur-videoanruf-auf-strasse-verwendet-3799180/"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hyperlink" Target="https://www.pexels.com/de-de/lizenz/"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0.xml.rels><?xml version="1.0" encoding="UTF-8" standalone="yes"?>
<Relationships xmlns="http://schemas.openxmlformats.org/package/2006/relationships"><Relationship Id="rId3" Type="http://schemas.openxmlformats.org/officeDocument/2006/relationships/hyperlink" Target="https://www.pexels.com/de-de/foto/hande-menschen-iphone-smartphone-5081918/" TargetMode="External"/><Relationship Id="rId7"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5" Type="http://schemas.openxmlformats.org/officeDocument/2006/relationships/image" Target="../media/image57.jpeg"/><Relationship Id="rId4" Type="http://schemas.openxmlformats.org/officeDocument/2006/relationships/hyperlink" Target="https://www.pexels.com/de-de/lizenz/"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hyperlink" Target="http://www.europarl.europa.eu/RegData/etudes/IDAN/2017/602004/IPOL_IDA(2017)602004_EN.pdf"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www.euro.who.int/en/health-topics/health-determinants/migration-and-health/publications/2016/mental-health-and-psychosocial-support-for-refugees,-asylum-seekers-and-migrants-on-the-move-in-europe.-a-multi-agency-guidance-note-2015" TargetMode="External"/><Relationship Id="rId5" Type="http://schemas.openxmlformats.org/officeDocument/2006/relationships/hyperlink" Target="https://www.unhcr.org/55f6b90f9.pdf" TargetMode="External"/><Relationship Id="rId4" Type="http://schemas.openxmlformats.org/officeDocument/2006/relationships/hyperlink" Target="https://www.startts.org.au/media/Resource-Working-with-Refugees-Social-Worker-Guide.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cbi.nlm.nih.gov/pmc/articles/PMC10230335/"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italy.refugee.info/en-us/articles/5388954753175" TargetMode="External"/><Relationship Id="rId5" Type="http://schemas.openxmlformats.org/officeDocument/2006/relationships/hyperlink" Target="https://www.ncbi.nlm.nih.gov/pmc/articles/PMC9686168/" TargetMode="External"/><Relationship Id="rId4" Type="http://schemas.openxmlformats.org/officeDocument/2006/relationships/hyperlink" Target="https://www.uslcentro.toscana.it/index.php/altri-servizi/assistenza-italiani-all-estero-e-stranieri-in-italia/34976-progetto-eulim-modalita-di-accesso-ai-servizi-sanitari"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iatronet.gr/photos/enimerosi/EOPYY_first%20draft%2015_10%20Final.pdf" TargetMode="External"/><Relationship Id="rId7" Type="http://schemas.openxmlformats.org/officeDocument/2006/relationships/hyperlink" Target="https://immigrantinvest.com/blog/greece-healthcare-system-en/"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hyperlink" Target="https://eu-healthcare.eopyy.gov.gr/en/healthcare-in-greece/accessing-health-services-in-greece-for-eu-citizens/" TargetMode="External"/><Relationship Id="rId5" Type="http://schemas.openxmlformats.org/officeDocument/2006/relationships/hyperlink" Target="https://cheering.eu/faq-amka-paaypa/" TargetMode="External"/><Relationship Id="rId4" Type="http://schemas.openxmlformats.org/officeDocument/2006/relationships/hyperlink" Target="https://asylumineurope.org/reports/country/greece/reception-conditions/health-car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slide" Target="slide13.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de/photos/technologie-h%C3%A4nde-zustimmung-okay-4256272/"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pixabay.com/de/service/license-summ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vectors/medizinisch-kampagne-app-spende-620127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pixabay.com/de/service/license-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589556"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l-GR" sz="3400" b="1" dirty="0">
                <a:solidFill>
                  <a:srgbClr val="C00000"/>
                </a:solidFill>
                <a:effectLst/>
                <a:latin typeface="+mj-lt"/>
              </a:rPr>
              <a:t>Εν</a:t>
            </a:r>
            <a:r>
              <a:rPr lang="en-US" sz="3400" b="1" dirty="0" err="1">
                <a:solidFill>
                  <a:srgbClr val="C00000"/>
                </a:solidFill>
                <a:effectLst/>
                <a:latin typeface="+mj-lt"/>
              </a:rPr>
              <a:t>ό</a:t>
            </a:r>
            <a:r>
              <a:rPr lang="el-GR" sz="3400" b="1" dirty="0" err="1">
                <a:solidFill>
                  <a:srgbClr val="C00000"/>
                </a:solidFill>
                <a:effectLst/>
                <a:latin typeface="+mj-lt"/>
              </a:rPr>
              <a:t>τητα</a:t>
            </a:r>
            <a:r>
              <a:rPr lang="en-US" sz="3400" b="1" kern="1200" dirty="0">
                <a:solidFill>
                  <a:srgbClr val="C00000"/>
                </a:solidFill>
                <a:effectLst/>
                <a:latin typeface="+mj-lt"/>
                <a:ea typeface="+mj-ea"/>
                <a:cs typeface="+mj-cs"/>
              </a:rPr>
              <a:t> 11  - </a:t>
            </a:r>
            <a:r>
              <a:rPr lang="el-GR" sz="3400" b="1" kern="1200" dirty="0">
                <a:solidFill>
                  <a:srgbClr val="C00000"/>
                </a:solidFill>
                <a:effectLst/>
                <a:latin typeface="+mj-lt"/>
                <a:ea typeface="+mj-ea"/>
                <a:cs typeface="+mj-cs"/>
              </a:rPr>
              <a:t>Συνεδρία διδασκαλίας</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(11.1)</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l-GR" sz="4000" b="1" dirty="0">
                <a:solidFill>
                  <a:schemeClr val="tx1"/>
                </a:solidFill>
                <a:effectLst/>
                <a:latin typeface="+mj-lt"/>
              </a:rPr>
              <a:t>Εφαρμογές για υπηρεσίες υγειονομικής περίθαλψης</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6</a:t>
            </a:r>
            <a:endParaRPr lang="el-GR" sz="2400" dirty="0">
              <a:solidFill>
                <a:schemeClr val="bg1">
                  <a:lumMod val="95000"/>
                </a:schemeClr>
              </a:solidFill>
            </a:endParaRPr>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11</a:t>
            </a:r>
            <a:endParaRPr lang="el-GR" sz="2400" b="1" dirty="0">
              <a:effectLst>
                <a:outerShdw blurRad="38100" dist="38100" dir="2700000" algn="tl">
                  <a:srgbClr val="000000">
                    <a:alpha val="43137"/>
                  </a:srgbClr>
                </a:outerShdw>
              </a:effectLst>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258669"/>
            <a:ext cx="8293082"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94051"/>
            <a:ext cx="1961727" cy="368375"/>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edizinisch, Die Gesundheit, Arzt">
            <a:extLst>
              <a:ext uri="{FF2B5EF4-FFF2-40B4-BE49-F238E27FC236}">
                <a16:creationId xmlns:a16="http://schemas.microsoft.com/office/drawing/2014/main" id="{C8605396-06DB-5F85-1C13-312770913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04905" y="2002783"/>
            <a:ext cx="5282104" cy="486597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9E68E08D-73F8-1246-EC6C-6AAED720FA80}"/>
              </a:ext>
            </a:extLst>
          </p:cNvPr>
          <p:cNvSpPr>
            <a:spLocks noGrp="1"/>
          </p:cNvSpPr>
          <p:nvPr>
            <p:ph type="title"/>
          </p:nvPr>
        </p:nvSpPr>
        <p:spPr/>
        <p:txBody>
          <a:bodyPr/>
          <a:lstStyle/>
          <a:p>
            <a:r>
              <a:rPr lang="el-GR" sz="2800" dirty="0">
                <a:solidFill>
                  <a:srgbClr val="203864"/>
                </a:solidFill>
              </a:rPr>
              <a:t>Περιεχόμενο εκπαίδευσης</a:t>
            </a:r>
            <a:endParaRPr lang="en-GB" dirty="0"/>
          </a:p>
        </p:txBody>
      </p:sp>
      <p:sp>
        <p:nvSpPr>
          <p:cNvPr id="3" name="Θέση περιεχομένου 2">
            <a:extLst>
              <a:ext uri="{FF2B5EF4-FFF2-40B4-BE49-F238E27FC236}">
                <a16:creationId xmlns:a16="http://schemas.microsoft.com/office/drawing/2014/main" id="{33AA60D3-D4A1-8338-EF15-941A044B8A2C}"/>
              </a:ext>
            </a:extLst>
          </p:cNvPr>
          <p:cNvSpPr>
            <a:spLocks noGrp="1"/>
          </p:cNvSpPr>
          <p:nvPr>
            <p:ph idx="1"/>
          </p:nvPr>
        </p:nvSpPr>
        <p:spPr>
          <a:xfrm>
            <a:off x="557999" y="1799999"/>
            <a:ext cx="7564026" cy="4865977"/>
          </a:xfrm>
        </p:spPr>
        <p:txBody>
          <a:bodyPr>
            <a:normAutofit fontScale="92500" lnSpcReduction="10000"/>
          </a:bodyPr>
          <a:lstStyle/>
          <a:p>
            <a:pPr marL="457200" indent="-457200">
              <a:buFont typeface="+mj-lt"/>
              <a:buAutoNum type="arabicPeriod"/>
            </a:pPr>
            <a:r>
              <a:rPr lang="el-GR" dirty="0"/>
              <a:t>Εισαγωγή στις υπηρεσίες υγειονομικής περίθαλψης και τις αντίστοιχες εφαρμογές τους.</a:t>
            </a:r>
          </a:p>
          <a:p>
            <a:pPr marL="457200" indent="-457200">
              <a:buFont typeface="+mj-lt"/>
              <a:buAutoNum type="arabicPeriod"/>
            </a:pPr>
            <a:r>
              <a:rPr lang="el-GR" dirty="0"/>
              <a:t>Εισαγωγή στους βασικούς τομείς υπηρεσιών υγειονομικής περίθαλψης.</a:t>
            </a:r>
          </a:p>
          <a:p>
            <a:pPr marL="457200" indent="-457200">
              <a:buFont typeface="+mj-lt"/>
              <a:buAutoNum type="arabicPeriod"/>
            </a:pPr>
            <a:r>
              <a:rPr lang="el-GR" dirty="0"/>
              <a:t>Προσδιορισμός των δημόσιων και ιδιωτικών εφαρμογών υγειονομικής περίθαλψης και των διαφορετικών στόχων τους.</a:t>
            </a:r>
          </a:p>
          <a:p>
            <a:pPr marL="457200" indent="-457200">
              <a:buFont typeface="+mj-lt"/>
              <a:buAutoNum type="arabicPeriod"/>
            </a:pPr>
            <a:r>
              <a:rPr lang="el-GR" dirty="0"/>
              <a:t>Πώς λειτουργούν οι δημόσιες και ιδιωτικές υπηρεσίες υγειονομικής περίθαλψης;</a:t>
            </a:r>
          </a:p>
          <a:p>
            <a:pPr marL="457200" indent="-457200">
              <a:buFont typeface="+mj-lt"/>
              <a:buAutoNum type="arabicPeriod"/>
            </a:pPr>
            <a:r>
              <a:rPr lang="el-GR" dirty="0"/>
              <a:t>Τι είναι οι εφαρμογές υπηρεσιών υγειονομικής περίθαλψης;</a:t>
            </a:r>
          </a:p>
          <a:p>
            <a:pPr marL="457200" indent="-457200">
              <a:buFont typeface="+mj-lt"/>
              <a:buAutoNum type="arabicPeriod"/>
            </a:pPr>
            <a:r>
              <a:rPr lang="el-GR" dirty="0"/>
              <a:t>Πώς οι εφαρμογές υγειονομικής περίθαλψης μπορούν να βοηθήσουν στην αυτοδιαχείριση της υγείας;</a:t>
            </a:r>
            <a:endParaRPr lang="en-US" dirty="0"/>
          </a:p>
          <a:p>
            <a:endParaRPr lang="en-GB" dirty="0"/>
          </a:p>
        </p:txBody>
      </p:sp>
      <p:sp>
        <p:nvSpPr>
          <p:cNvPr id="4" name="Google Shape;160;p5">
            <a:extLst>
              <a:ext uri="{FF2B5EF4-FFF2-40B4-BE49-F238E27FC236}">
                <a16:creationId xmlns:a16="http://schemas.microsoft.com/office/drawing/2014/main" id="{72E2623F-965A-BCFB-C4FD-E0E0A46EA10B}"/>
              </a:ext>
            </a:extLst>
          </p:cNvPr>
          <p:cNvSpPr/>
          <p:nvPr/>
        </p:nvSpPr>
        <p:spPr>
          <a:xfrm>
            <a:off x="-1187947" y="6591759"/>
            <a:ext cx="7965265" cy="27695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6" name="Ορθογώνιο 7">
            <a:extLst>
              <a:ext uri="{FF2B5EF4-FFF2-40B4-BE49-F238E27FC236}">
                <a16:creationId xmlns:a16="http://schemas.microsoft.com/office/drawing/2014/main" id="{DA2782B2-F88A-7D83-4E45-42A3C7DDA9A0}"/>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06516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Επισκόπηση: Τι θα μάθουμε σε αυτή την ενότητα; (1)</a:t>
            </a:r>
            <a:endParaRPr sz="2800" dirty="0">
              <a:solidFill>
                <a:srgbClr val="203864"/>
              </a:solidFill>
            </a:endParaRPr>
          </a:p>
        </p:txBody>
      </p:sp>
      <p:sp>
        <p:nvSpPr>
          <p:cNvPr id="158" name="Google Shape;158;p5"/>
          <p:cNvSpPr txBox="1">
            <a:spLocks noGrp="1"/>
          </p:cNvSpPr>
          <p:nvPr>
            <p:ph idx="1"/>
          </p:nvPr>
        </p:nvSpPr>
        <p:spPr>
          <a:xfrm>
            <a:off x="557998" y="1799999"/>
            <a:ext cx="6594969" cy="4865977"/>
          </a:xfrm>
          <a:prstGeom prst="rect">
            <a:avLst/>
          </a:prstGeom>
          <a:noFill/>
          <a:ln>
            <a:noFill/>
          </a:ln>
        </p:spPr>
        <p:txBody>
          <a:bodyPr spcFirstLastPara="1" wrap="square" lIns="91425" tIns="45700" rIns="91425" bIns="45700" anchor="t" anchorCtr="0">
            <a:noAutofit/>
          </a:bodyPr>
          <a:lstStyle/>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Τι είναι οι υπηρεσίες υγειονομικής περίθαλψης;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Γιατί είναι σημαντικές;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Πώς είναι οργανωμένες;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Ποιος δικαιούται να τις χρησιμοποιεί;</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Ποια είναι τα οφέλη για τις διάφορες ομάδες;</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7170" name="Picture 2" descr="Kacheln, Herz, Kurve, Verlauf, Anzeige">
            <a:extLst>
              <a:ext uri="{FF2B5EF4-FFF2-40B4-BE49-F238E27FC236}">
                <a16:creationId xmlns:a16="http://schemas.microsoft.com/office/drawing/2014/main" id="{3FB0F7DD-0EC8-C903-DA7F-44A715A9D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182" y="1949613"/>
            <a:ext cx="3784600" cy="37846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65D0D0BE-2470-8D68-75AD-2BFE527FEC59}"/>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24346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Επισκόπηση: Τι θα μάθουμε σε αυτή την ενότητα; </a:t>
            </a:r>
            <a:r>
              <a:rPr lang="en-US" sz="2800" dirty="0">
                <a:solidFill>
                  <a:srgbClr val="203864"/>
                </a:solidFill>
              </a:rPr>
              <a:t>(2) </a:t>
            </a:r>
            <a:endParaRPr sz="2800" dirty="0">
              <a:solidFill>
                <a:srgbClr val="203864"/>
              </a:solidFill>
            </a:endParaRPr>
          </a:p>
        </p:txBody>
      </p:sp>
      <p:sp>
        <p:nvSpPr>
          <p:cNvPr id="158" name="Google Shape;158;p5"/>
          <p:cNvSpPr txBox="1">
            <a:spLocks noGrp="1"/>
          </p:cNvSpPr>
          <p:nvPr>
            <p:ph idx="1"/>
          </p:nvPr>
        </p:nvSpPr>
        <p:spPr>
          <a:xfrm>
            <a:off x="557998" y="1799999"/>
            <a:ext cx="6152517" cy="4865977"/>
          </a:xfrm>
          <a:prstGeom prst="rect">
            <a:avLst/>
          </a:prstGeom>
          <a:noFill/>
          <a:ln>
            <a:noFill/>
          </a:ln>
        </p:spPr>
        <p:txBody>
          <a:bodyPr spcFirstLastPara="1" wrap="square" lIns="91425" tIns="45700" rIns="91425" bIns="45700" anchor="t" anchorCtr="0">
            <a:noAutofit/>
          </a:bodyPr>
          <a:lstStyle/>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Τι είναι οι εφαρμογές υπηρεσιών υγειονομικής περίθαλψης;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Σε ποιους τομείς της υγείας χρησιμοποιούνται;</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Πώς μπορούν να υποστηρίξουν τη διαχείριση της υγείας σας;</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Δημόσιοι και ιδιωτικοί πάροχοι - τι είναι αυτό που τους διαφοροποιεί;</a:t>
            </a:r>
          </a:p>
          <a:p>
            <a:pPr rtl="0" fontAlgn="base">
              <a:spcAft>
                <a:spcPts val="600"/>
              </a:spcAft>
            </a:pPr>
            <a:r>
              <a:rPr lang="el-GR"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Παραδείγματα εφαρμογών υπηρεσιών υγειονομικής περίθαλψης.</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1026" name="Picture 2" descr="Kostenlos Person Hält Silber Android Smartphone Stock-Foto">
            <a:extLst>
              <a:ext uri="{FF2B5EF4-FFF2-40B4-BE49-F238E27FC236}">
                <a16:creationId xmlns:a16="http://schemas.microsoft.com/office/drawing/2014/main" id="{DA6C51BA-9DD9-F607-F302-971BE944A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6574" y="1989198"/>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5D2908A8-013F-CD29-1668-52286849BB9B}"/>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3128460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3FB4438D-8664-D9CA-AD24-B90122ADB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DBBF38-64B0-3E19-7BB0-538A2C1A8E2F}"/>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117381"/>
            <a:ext cx="10515600" cy="893179"/>
          </a:xfrm>
        </p:spPr>
        <p:txBody>
          <a:bodyPr>
            <a:normAutofit/>
          </a:bodyPr>
          <a:lstStyle/>
          <a:p>
            <a:r>
              <a:rPr lang="en-US" altLang="el-GR" sz="2000" dirty="0">
                <a:solidFill>
                  <a:srgbClr val="C01E24"/>
                </a:solidFill>
              </a:rPr>
              <a:t>11.1.2</a:t>
            </a:r>
            <a:r>
              <a:rPr lang="en-US" altLang="el-GR" dirty="0"/>
              <a:t/>
            </a:r>
            <a:br>
              <a:rPr lang="en-US" altLang="el-GR" dirty="0"/>
            </a:br>
            <a:r>
              <a:rPr lang="el-GR" sz="3600" b="1" dirty="0">
                <a:solidFill>
                  <a:srgbClr val="C00000"/>
                </a:solidFill>
                <a:latin typeface="Calibri"/>
                <a:ea typeface="Calibri"/>
                <a:cs typeface="Calibri"/>
                <a:sym typeface="Calibri"/>
              </a:rPr>
              <a:t>Τι είναι οι υπηρεσίες υγειονομικής περίθαλψης;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099586" cy="3470112"/>
          </a:xfrm>
        </p:spPr>
        <p:txBody>
          <a:bodyPr>
            <a:normAutofit fontScale="92500" lnSpcReduction="10000"/>
          </a:bodyPr>
          <a:lstStyle/>
          <a:p>
            <a:pPr marL="0" indent="0">
              <a:buNone/>
            </a:pPr>
            <a:r>
              <a:rPr lang="el-GR" sz="2400" dirty="0"/>
              <a:t>Οι εκπαιδευόμενοι να κατανοήσουν:</a:t>
            </a:r>
            <a:endParaRPr lang="en-US" sz="2400" dirty="0"/>
          </a:p>
          <a:p>
            <a:pPr lvl="1"/>
            <a:r>
              <a:rPr lang="el-GR" sz="2400" dirty="0"/>
              <a:t>τι είναι οι υπηρεσίες υγειονομικής περίθαλψης και γιατί είναι σημαντικές</a:t>
            </a:r>
          </a:p>
          <a:p>
            <a:pPr lvl="1"/>
            <a:r>
              <a:rPr lang="el-GR" sz="2400" dirty="0"/>
              <a:t>πώς είναι οργανωμένες οι υπηρεσίες υγειονομικής περίθαλψης</a:t>
            </a:r>
          </a:p>
          <a:p>
            <a:pPr lvl="1"/>
            <a:r>
              <a:rPr lang="el-GR" sz="2400" dirty="0"/>
              <a:t>ποιος δικαιούται να τις χρησιμοποιεί.</a:t>
            </a:r>
            <a:r>
              <a:rPr lang="en-US" sz="2400" dirty="0"/>
              <a:t> </a:t>
            </a:r>
          </a:p>
          <a:p>
            <a:pPr lvl="0"/>
            <a:endParaRPr lang="el-GR" sz="2400" dirty="0"/>
          </a:p>
        </p:txBody>
      </p:sp>
    </p:spTree>
    <p:extLst>
      <p:ext uri="{BB962C8B-B14F-4D97-AF65-F5344CB8AC3E}">
        <p14:creationId xmlns:p14="http://schemas.microsoft.com/office/powerpoint/2010/main" val="289160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(1)</a:t>
            </a:r>
          </a:p>
        </p:txBody>
      </p:sp>
      <p:sp>
        <p:nvSpPr>
          <p:cNvPr id="158" name="Google Shape;158;p5"/>
          <p:cNvSpPr txBox="1">
            <a:spLocks noGrp="1"/>
          </p:cNvSpPr>
          <p:nvPr>
            <p:ph idx="1"/>
          </p:nvPr>
        </p:nvSpPr>
        <p:spPr>
          <a:xfrm>
            <a:off x="557999" y="1726259"/>
            <a:ext cx="6196762"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el-GR" sz="2000" b="0" i="0" dirty="0">
                <a:solidFill>
                  <a:srgbClr val="374151"/>
                </a:solidFill>
                <a:effectLst/>
              </a:rPr>
              <a:t>Οι υπηρεσίες υγειονομικής περίθαλψης αφορούν την παροχή</a:t>
            </a:r>
            <a:r>
              <a:rPr lang="en-US" sz="2000" b="0" i="0" dirty="0">
                <a:solidFill>
                  <a:srgbClr val="374151"/>
                </a:solidFill>
                <a:effectLst/>
              </a:rPr>
              <a:t> </a:t>
            </a:r>
            <a:r>
              <a:rPr lang="el-GR" sz="2000" b="1" i="0" dirty="0">
                <a:effectLst/>
              </a:rPr>
              <a:t>ιατρικής φροντίδας, θεραπείας και υποστήριξης σε άτομα, κοινότητες ή πληθυσμούς</a:t>
            </a:r>
            <a:r>
              <a:rPr lang="en-US" sz="2000" b="1" i="0" dirty="0">
                <a:effectLst/>
              </a:rPr>
              <a:t> </a:t>
            </a:r>
            <a:r>
              <a:rPr lang="el-GR" sz="2000" b="0" i="0" dirty="0">
                <a:solidFill>
                  <a:srgbClr val="374151"/>
                </a:solidFill>
                <a:effectLst/>
              </a:rPr>
              <a:t>με στόχο τη διατήρηση, τη βελτίωση ή την αποκατάσταση της υγείας τους.</a:t>
            </a:r>
            <a:r>
              <a:rPr lang="en-US" sz="2000" b="0" i="0" dirty="0">
                <a:solidFill>
                  <a:srgbClr val="374151"/>
                </a:solidFill>
                <a:effectLst/>
              </a:rPr>
              <a:t> </a:t>
            </a:r>
          </a:p>
          <a:p>
            <a:pPr marL="88900" indent="0" rtl="0" fontAlgn="base">
              <a:spcBef>
                <a:spcPts val="0"/>
              </a:spcBef>
              <a:spcAft>
                <a:spcPts val="0"/>
              </a:spcAft>
              <a:buNone/>
            </a:pPr>
            <a:endParaRPr lang="en-US" sz="2000" dirty="0">
              <a:solidFill>
                <a:srgbClr val="374151"/>
              </a:solidFill>
            </a:endParaRPr>
          </a:p>
          <a:p>
            <a:pPr marL="88900" indent="0" rtl="0" fontAlgn="base">
              <a:spcBef>
                <a:spcPts val="0"/>
              </a:spcBef>
              <a:spcAft>
                <a:spcPts val="0"/>
              </a:spcAft>
              <a:buNone/>
            </a:pPr>
            <a:r>
              <a:rPr lang="el-GR" sz="2000" b="0" i="0" dirty="0">
                <a:solidFill>
                  <a:srgbClr val="374151"/>
                </a:solidFill>
                <a:effectLst/>
              </a:rPr>
              <a:t>Οι υπηρεσίες αυτές περιλαμβάνουν ένα ευρύ φάσμα ενεργειών, που αποσκοπούν στην προώθηση της συνολικής ευημερίας και στην αντιμετώπιση προβλημάτων που σχετίζονται με την υγεία. Οι υπηρεσίες υγειονομικής περίθαλψης παρέχονται από διάφορους επαγγελματίες υγείας, συμπεριλαμβανομένων των ασφαλιστικών εταιρειών υγείας, των εξειδικευμένων νοσοκομείων, των γιατρών, των θεραπευτών και άλλων ειδικών ιατρών, π.χ. φροντιστών διαφόρων ειδών.</a:t>
            </a:r>
            <a:endParaRPr lang="en-US" sz="20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6146" name="Picture 2" descr="Arzt, Tomograph, Lernen, Krankenhaus">
            <a:extLst>
              <a:ext uri="{FF2B5EF4-FFF2-40B4-BE49-F238E27FC236}">
                <a16:creationId xmlns:a16="http://schemas.microsoft.com/office/drawing/2014/main" id="{77E9A22F-AA0B-1996-9D3C-4EC9DB4C6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703" y="1869735"/>
            <a:ext cx="5050937" cy="3369922"/>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720D59E9-C4CE-BFEE-B853-985559F4006E}"/>
              </a:ext>
            </a:extLst>
          </p:cNvPr>
          <p:cNvSpPr/>
          <p:nvPr/>
        </p:nvSpPr>
        <p:spPr>
          <a:xfrm>
            <a:off x="6754761" y="-3933"/>
            <a:ext cx="543598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194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(2)</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algn="l">
              <a:buNone/>
            </a:pPr>
            <a:r>
              <a:rPr lang="el-GR" sz="2000" b="0" i="0" dirty="0">
                <a:solidFill>
                  <a:srgbClr val="374151"/>
                </a:solidFill>
                <a:effectLst/>
              </a:rPr>
              <a:t>Μερικοί συνήθεις τύποι υπηρεσιών υγειονομικής περίθαλψης περιλαμβάνουν:</a:t>
            </a:r>
            <a:r>
              <a:rPr lang="en-US" sz="2000" b="0" i="0" dirty="0">
                <a:solidFill>
                  <a:srgbClr val="374151"/>
                </a:solidFill>
                <a:effectLst/>
              </a:rPr>
              <a:t> </a:t>
            </a:r>
          </a:p>
          <a:p>
            <a:pPr algn="l">
              <a:buFont typeface="Wingdings" panose="05000000000000000000" pitchFamily="2" charset="2"/>
              <a:buChar char="§"/>
            </a:pPr>
            <a:r>
              <a:rPr lang="el-GR" sz="2000" b="1" i="0" dirty="0">
                <a:effectLst/>
              </a:rPr>
              <a:t>Πρωτοβάθμια περίθαλψη:</a:t>
            </a:r>
            <a:r>
              <a:rPr lang="en-US" sz="2000" b="1" i="0" dirty="0">
                <a:effectLst/>
              </a:rPr>
              <a:t> </a:t>
            </a:r>
            <a:r>
              <a:rPr lang="el-GR" sz="2000" b="0" i="0" dirty="0">
                <a:solidFill>
                  <a:srgbClr val="374151"/>
                </a:solidFill>
                <a:effectLst/>
              </a:rPr>
              <a:t>Βασικές υπηρεσίες υγειονομικής περίθαλψης που παρέχονται από επαγγελματίες υγείας, όπως γενικούς ή οικογενειακούς ιατρούς. Αυτοί προσφέρουν μια πρώτη και συνεχή ιατρική περίθαλψη για κοινές ασθένειες και προληπτική φροντίδα.</a:t>
            </a:r>
            <a:endParaRPr lang="en-US" sz="2000" b="0" i="0" dirty="0">
              <a:solidFill>
                <a:srgbClr val="374151"/>
              </a:solidFill>
              <a:effectLst/>
            </a:endParaRPr>
          </a:p>
          <a:p>
            <a:pPr algn="l">
              <a:buFont typeface="Wingdings" panose="05000000000000000000" pitchFamily="2" charset="2"/>
              <a:buChar char="§"/>
            </a:pPr>
            <a:r>
              <a:rPr lang="el-GR" sz="2000" b="1" i="0" dirty="0">
                <a:effectLst/>
              </a:rPr>
              <a:t>Εξειδικευμένη περίθαλψη:</a:t>
            </a:r>
            <a:r>
              <a:rPr lang="en-US" sz="2000" b="1" i="0" dirty="0">
                <a:effectLst/>
              </a:rPr>
              <a:t> </a:t>
            </a:r>
            <a:r>
              <a:rPr lang="el-GR" sz="2000" b="0" i="0" dirty="0">
                <a:solidFill>
                  <a:srgbClr val="374151"/>
                </a:solidFill>
                <a:effectLst/>
              </a:rPr>
              <a:t>Εξειδικευμένες ιατρικές υπηρεσίες που παρέχονται από επαγγελματίες υγείας με εξειδίκευση σε συγκεκριμένους τομείς, όπως καρδιολόγους, νευρολόγους ή </a:t>
            </a:r>
            <a:r>
              <a:rPr lang="el-GR" sz="2000" b="0" i="0" dirty="0" err="1">
                <a:solidFill>
                  <a:srgbClr val="374151"/>
                </a:solidFill>
                <a:effectLst/>
              </a:rPr>
              <a:t>ογκολόγους</a:t>
            </a:r>
            <a:r>
              <a:rPr lang="el-GR" sz="2000" b="0" i="0" dirty="0">
                <a:solidFill>
                  <a:srgbClr val="374151"/>
                </a:solidFill>
                <a:effectLst/>
              </a:rPr>
              <a:t>, οι οποίοι διαγιγνώσκουν και θεραπεύουν πολύπλοκα προβλήματα υγείας.</a:t>
            </a:r>
            <a:endParaRPr lang="en-US" sz="2000" b="0" i="0" dirty="0">
              <a:solidFill>
                <a:srgbClr val="374151"/>
              </a:solidFill>
              <a:effectLst/>
            </a:endParaRPr>
          </a:p>
          <a:p>
            <a:pPr marL="88900" indent="0" rtl="0" fontAlgn="base">
              <a:spcBef>
                <a:spcPts val="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6" name="Picture 2" descr="Kostenlos Kostenloses Stock Foto zu analyse, arzt, arzt und patient Stock-Foto">
            <a:extLst>
              <a:ext uri="{FF2B5EF4-FFF2-40B4-BE49-F238E27FC236}">
                <a16:creationId xmlns:a16="http://schemas.microsoft.com/office/drawing/2014/main" id="{2A7055F1-629E-FC04-B49D-E50BAF13C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9566" y="1974244"/>
            <a:ext cx="2908234" cy="373533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981E2494-9F6F-6935-714A-E982E1BAEEF7}"/>
              </a:ext>
            </a:extLst>
          </p:cNvPr>
          <p:cNvSpPr/>
          <p:nvPr/>
        </p:nvSpPr>
        <p:spPr>
          <a:xfrm>
            <a:off x="6740014" y="-3933"/>
            <a:ext cx="545072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649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(3)</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
            </a:pPr>
            <a:r>
              <a:rPr lang="el-GR" sz="2000" b="1" i="0" dirty="0">
                <a:effectLst/>
                <a:latin typeface="Söhne"/>
              </a:rPr>
              <a:t>Περίθαλψη έκτακτης ανάγκης:</a:t>
            </a:r>
            <a:r>
              <a:rPr lang="en-US" sz="2000" b="1" i="0" dirty="0">
                <a:effectLst/>
                <a:latin typeface="Söhne"/>
              </a:rPr>
              <a:t> </a:t>
            </a:r>
            <a:r>
              <a:rPr lang="el-GR" sz="2000" b="0" i="0" dirty="0">
                <a:solidFill>
                  <a:srgbClr val="374151"/>
                </a:solidFill>
                <a:effectLst/>
                <a:latin typeface="Söhne"/>
              </a:rPr>
              <a:t>Άμεση ιατρική φροντίδα που παρέχεται σε άτομα που αντιμετωπίζουν απειλητικούς για τη ζωή τραυματισμούς ή επείγοντα περιστατικά υγείας, η οποία συχνά παρέχεται σε αίθουσες επειγόντων περιστατικών ή σε κέντρα επείγουσας περίθαλψης.</a:t>
            </a:r>
            <a:endParaRPr lang="en-US" sz="2000" b="0" i="0" dirty="0">
              <a:solidFill>
                <a:srgbClr val="374151"/>
              </a:solidFill>
              <a:effectLst/>
              <a:latin typeface="Söhne"/>
            </a:endParaRPr>
          </a:p>
          <a:p>
            <a:pPr>
              <a:buFont typeface="Wingdings" panose="05000000000000000000" pitchFamily="2" charset="2"/>
              <a:buChar char="§"/>
            </a:pPr>
            <a:r>
              <a:rPr lang="el-GR" sz="2000" b="1" i="0" dirty="0">
                <a:effectLst/>
                <a:latin typeface="Söhne"/>
              </a:rPr>
              <a:t>Διαγνωστικές υπηρεσίες:</a:t>
            </a:r>
            <a:r>
              <a:rPr lang="en-US" sz="2000" b="1" i="0" dirty="0">
                <a:effectLst/>
                <a:latin typeface="Söhne"/>
              </a:rPr>
              <a:t> </a:t>
            </a:r>
            <a:r>
              <a:rPr lang="el-GR" sz="2000" b="0" i="0" dirty="0">
                <a:solidFill>
                  <a:srgbClr val="374151"/>
                </a:solidFill>
                <a:effectLst/>
                <a:latin typeface="Söhne"/>
              </a:rPr>
              <a:t>Ιατρικές εξετάσεις και διαδικασίες, συμπεριλαμβανομένων αξονικών τομογραφιών, εργαστηριακών εξετάσεων και προληπτικών εξετάσεων, που χρησιμοποιούνται για τη διάγνωση προβλημάτων υγείας, την παρακολούθηση της προόδου της θεραπείας και την αξιολόγηση της συνολικής κατάστασης της υγείας.</a:t>
            </a:r>
            <a:endParaRPr lang="en-US" sz="2000" b="0" i="0" dirty="0">
              <a:solidFill>
                <a:srgbClr val="374151"/>
              </a:solidFill>
              <a:effectLst/>
              <a:latin typeface="Söhne"/>
            </a:endParaRPr>
          </a:p>
          <a:p>
            <a:pPr marL="88900" indent="0" rtl="0" fontAlgn="base">
              <a:spcBef>
                <a:spcPts val="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050" name="Picture 2" descr="Kostenlos Kostenloses Stock Foto zu analyse, apotheker, biochemie Stock-Foto">
            <a:extLst>
              <a:ext uri="{FF2B5EF4-FFF2-40B4-BE49-F238E27FC236}">
                <a16:creationId xmlns:a16="http://schemas.microsoft.com/office/drawing/2014/main" id="{36B01C69-9325-B898-1D8D-5DFB096F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2113" y="1904394"/>
            <a:ext cx="4762500" cy="370409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5E594946-035D-0B02-CCB0-8DBD4A32AE53}"/>
              </a:ext>
            </a:extLst>
          </p:cNvPr>
          <p:cNvSpPr/>
          <p:nvPr/>
        </p:nvSpPr>
        <p:spPr>
          <a:xfrm>
            <a:off x="6784258" y="-3933"/>
            <a:ext cx="540648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209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(4)</a:t>
            </a:r>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el-GR" sz="2000" b="1" i="0" dirty="0">
                <a:effectLst/>
              </a:rPr>
              <a:t>Προληπτικές υπηρεσίες:</a:t>
            </a:r>
            <a:r>
              <a:rPr lang="en-US" sz="2000" b="1" i="0" dirty="0">
                <a:effectLst/>
              </a:rPr>
              <a:t> </a:t>
            </a:r>
            <a:r>
              <a:rPr lang="el-GR" sz="2000" b="0" i="0" dirty="0">
                <a:solidFill>
                  <a:srgbClr val="374151"/>
                </a:solidFill>
                <a:effectLst/>
              </a:rPr>
              <a:t>Υγειονομικές παρεμβάσεις και εξετάσεις με στόχο την προώθηση ενός υγιεινού τρόπου ζωής και την πρόληψη ασθενειών, π.χ. εμβολιασμοί, συμβουλευτική υγείας και τακτικές εξετάσεις.</a:t>
            </a:r>
            <a:endParaRPr lang="en-US" sz="2000" b="0" i="0" dirty="0">
              <a:solidFill>
                <a:srgbClr val="374151"/>
              </a:solidFill>
              <a:effectLst/>
            </a:endParaRPr>
          </a:p>
          <a:p>
            <a:pPr algn="l">
              <a:buFont typeface="Wingdings" panose="05000000000000000000" pitchFamily="2" charset="2"/>
              <a:buChar char="§"/>
            </a:pPr>
            <a:r>
              <a:rPr lang="el-GR" sz="2000" b="1" i="0" dirty="0">
                <a:effectLst/>
              </a:rPr>
              <a:t>Θεραπευτικές υπηρεσίες:</a:t>
            </a:r>
            <a:r>
              <a:rPr lang="en-US" sz="2000" b="1" i="0" dirty="0">
                <a:effectLst/>
              </a:rPr>
              <a:t> </a:t>
            </a:r>
            <a:r>
              <a:rPr lang="el-GR" sz="2000" b="0" i="0" dirty="0">
                <a:solidFill>
                  <a:srgbClr val="374151"/>
                </a:solidFill>
                <a:effectLst/>
              </a:rPr>
              <a:t>Ιατρικές θεραπείες και διαδικασίες, συμπεριλαμβανομένων των χειρουργικών επεμβάσεων, της φαρμακευτικής αγωγής, της φυσικοθεραπείας και της αποκατάστασης, με στόχο τη διαχείριση και τη βελτίωση της κατάστασης της υγείας και τη διευκόλυνση της ανάρρωσης.</a:t>
            </a:r>
            <a:endParaRPr lang="en-US" sz="2000" b="0" i="0" dirty="0">
              <a:solidFill>
                <a:srgbClr val="374151"/>
              </a:solidFill>
              <a:effectLst/>
            </a:endParaRPr>
          </a:p>
          <a:p>
            <a:pPr marL="88900" indent="0" rtl="0" fontAlgn="base">
              <a:spcBef>
                <a:spcPts val="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3074" name="Picture 2" descr="Kostenlos Kostenloses Stock Foto zu ausrüstung, behandeln, bereiten Stock-Foto">
            <a:extLst>
              <a:ext uri="{FF2B5EF4-FFF2-40B4-BE49-F238E27FC236}">
                <a16:creationId xmlns:a16="http://schemas.microsoft.com/office/drawing/2014/main" id="{041B6CFC-0213-B5BD-0A2E-E77F2B9DD2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237" y="1921987"/>
            <a:ext cx="4759657" cy="336470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C7916702-5EC9-AAD9-9EA3-D86EB15BE10A}"/>
              </a:ext>
            </a:extLst>
          </p:cNvPr>
          <p:cNvSpPr/>
          <p:nvPr/>
        </p:nvSpPr>
        <p:spPr>
          <a:xfrm>
            <a:off x="6710516" y="-3933"/>
            <a:ext cx="548022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115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υπηρεσίες υγειονομικής περίθαλψης;</a:t>
            </a:r>
            <a:r>
              <a:rPr lang="en-US" dirty="0"/>
              <a:t> (5)</a:t>
            </a:r>
          </a:p>
        </p:txBody>
      </p:sp>
      <p:sp>
        <p:nvSpPr>
          <p:cNvPr id="158" name="Google Shape;158;p5"/>
          <p:cNvSpPr txBox="1">
            <a:spLocks noGrp="1"/>
          </p:cNvSpPr>
          <p:nvPr>
            <p:ph idx="1"/>
          </p:nvPr>
        </p:nvSpPr>
        <p:spPr>
          <a:xfrm>
            <a:off x="557998" y="1799999"/>
            <a:ext cx="7096415" cy="4865977"/>
          </a:xfrm>
          <a:prstGeom prst="rect">
            <a:avLst/>
          </a:prstGeom>
          <a:noFill/>
          <a:ln>
            <a:noFill/>
          </a:ln>
        </p:spPr>
        <p:txBody>
          <a:bodyPr spcFirstLastPara="1" wrap="square" lIns="91425" tIns="45700" rIns="91425" bIns="45700" anchor="t" anchorCtr="0">
            <a:noAutofit/>
          </a:bodyPr>
          <a:lstStyle/>
          <a:p>
            <a:pPr fontAlgn="base">
              <a:spcBef>
                <a:spcPts val="0"/>
              </a:spcBef>
              <a:buFont typeface="Wingdings" panose="05000000000000000000" pitchFamily="2" charset="2"/>
              <a:buChar char="§"/>
            </a:pPr>
            <a:r>
              <a:rPr lang="el-GR" sz="2000" b="1" i="0" dirty="0">
                <a:effectLst/>
              </a:rPr>
              <a:t>Μακροχρόνια φροντίδα:</a:t>
            </a:r>
            <a:r>
              <a:rPr lang="en-US" sz="2000" b="1" i="0" dirty="0">
                <a:effectLst/>
              </a:rPr>
              <a:t> </a:t>
            </a:r>
            <a:r>
              <a:rPr lang="el-GR" sz="2000" b="0" i="0" dirty="0">
                <a:solidFill>
                  <a:srgbClr val="374151"/>
                </a:solidFill>
                <a:effectLst/>
              </a:rPr>
              <a:t>Μακροπρόθεσμες υπηρεσίες υγειονομικής περίθαλψης που παρέχονται σε άτομα με χρόνιες ασθένειες ή αναπηρίες, συμπεριλαμβανομένης της φροντίδας σε οίκους ευγηρίας, εγκαταστάσεις υποστηριζόμενης διαβίωσης και υπηρεσίες υγειονομικής περίθαλψης κατ’ </a:t>
            </a:r>
            <a:r>
              <a:rPr lang="el-GR" sz="2000" b="0" i="0" dirty="0" err="1">
                <a:solidFill>
                  <a:srgbClr val="374151"/>
                </a:solidFill>
                <a:effectLst/>
              </a:rPr>
              <a:t>οίκον</a:t>
            </a:r>
            <a:r>
              <a:rPr lang="el-GR" sz="2000" b="0" i="0" dirty="0">
                <a:solidFill>
                  <a:srgbClr val="374151"/>
                </a:solidFill>
                <a:effectLst/>
              </a:rPr>
              <a:t>, για την υποστήριξη των καθημερινών δραστηριοτήτων διαβίωσης και τη διασφάλιση της ποιότητας ζωής.</a:t>
            </a:r>
            <a:endParaRPr lang="en-US" sz="2000" b="0" i="0" dirty="0">
              <a:solidFill>
                <a:srgbClr val="374151"/>
              </a:solidFill>
              <a:effectLst/>
            </a:endParaRPr>
          </a:p>
          <a:p>
            <a:pPr marL="88900" indent="0" rtl="0" fontAlgn="base">
              <a:spcBef>
                <a:spcPts val="0"/>
              </a:spcBef>
              <a:spcAft>
                <a:spcPts val="0"/>
              </a:spcAft>
              <a:buNone/>
            </a:pPr>
            <a:endParaRPr lang="en-US" sz="2000" dirty="0">
              <a:solidFill>
                <a:srgbClr val="374151"/>
              </a:solidFill>
            </a:endParaRPr>
          </a:p>
          <a:p>
            <a:pPr marL="88900" indent="0" rtl="0" fontAlgn="base">
              <a:spcBef>
                <a:spcPts val="0"/>
              </a:spcBef>
              <a:spcAft>
                <a:spcPts val="0"/>
              </a:spcAft>
              <a:buNone/>
            </a:pPr>
            <a:r>
              <a:rPr lang="el-GR" sz="2000" b="0" i="0" dirty="0">
                <a:solidFill>
                  <a:srgbClr val="374151"/>
                </a:solidFill>
                <a:effectLst/>
              </a:rPr>
              <a:t>Η παροχή υπηρεσιών υγειονομικής περίθαλψης μπορεί να γίνει σε διάφορες δομές υγειονομικής περίθαλψης, όπως νοσοκομεία, οίκους ευγηρίας, κοινοτικά κέντρα υγείας και πλατφόρμες τηλεϊατρικής. Ο στόχος τους είναι να διασφαλίσουν προσβάσιμη, αποτελεσματική και ολοκληρωμένη φροντίδα για τα άτομα, συμβάλλοντας στη βελτίωση των αποτελεσμάτων της υγείας και της ποιότητας ζωής τους.</a:t>
            </a:r>
            <a:endParaRPr lang="en-US" sz="20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098" name="Picture 2" descr="Kostenlos Person, Die Einen Stressball Hält Stock-Foto">
            <a:extLst>
              <a:ext uri="{FF2B5EF4-FFF2-40B4-BE49-F238E27FC236}">
                <a16:creationId xmlns:a16="http://schemas.microsoft.com/office/drawing/2014/main" id="{0A6AC41C-0B37-19C2-4A28-3D398A9D1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5600" y="1901968"/>
            <a:ext cx="3918686" cy="292893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03DB13B4-E9FC-FF6D-01DE-324B47A397A9}"/>
              </a:ext>
            </a:extLst>
          </p:cNvPr>
          <p:cNvSpPr/>
          <p:nvPr/>
        </p:nvSpPr>
        <p:spPr>
          <a:xfrm>
            <a:off x="6740014" y="-3933"/>
            <a:ext cx="545072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725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4B931F72-2E43-09B4-D34A-FDE015CDEDDF}"/>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F80D5A9-7860-8BE7-8495-FA5040841AAB}"/>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Γιατί είναι σημαντικές οι υπηρεσίες υγειονομικής περίθαλψης;</a:t>
            </a:r>
            <a:r>
              <a:rPr lang="en-US" dirty="0"/>
              <a:t> (1)</a:t>
            </a:r>
          </a:p>
        </p:txBody>
      </p:sp>
      <p:sp>
        <p:nvSpPr>
          <p:cNvPr id="158" name="Google Shape;158;p5">
            <a:extLst>
              <a:ext uri="{FF2B5EF4-FFF2-40B4-BE49-F238E27FC236}">
                <a16:creationId xmlns:a16="http://schemas.microsoft.com/office/drawing/2014/main" id="{49A93243-2C84-A522-97D5-B638C2F028B6}"/>
              </a:ext>
            </a:extLst>
          </p:cNvPr>
          <p:cNvSpPr txBox="1">
            <a:spLocks noGrp="1"/>
          </p:cNvSpPr>
          <p:nvPr>
            <p:ph idx="1"/>
          </p:nvPr>
        </p:nvSpPr>
        <p:spPr>
          <a:xfrm>
            <a:off x="557998" y="1799999"/>
            <a:ext cx="6373575"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b="0" i="0" dirty="0">
                <a:solidFill>
                  <a:srgbClr val="374151"/>
                </a:solidFill>
                <a:effectLst/>
              </a:rPr>
              <a:t>Ο πρωταρχικός σκοπός της χρήσης υπηρεσιών υγειονομικής περίθαλψης είναι η αποκατάσταση και η διατήρηση της υγείας του ίδιου του ατόμου, των παιδιών και των ηλικιωμένων συγγενών του. Ωστόσο, η χρήση τους αποτελεί και μέρος της κοινωνικής ευθύνης: ακριβώς επειδή το σύστημα υγειονομικής περίθαλψης βασίζεται στην αρχή της αλληλεγγύης, πράγμα που σημαίνει ότι τα άτομα που είναι σε πλεονεκτική θέση είναι υπεύθυνα για τα ασθενέστερα, όλοι θα πρέπει να προσπαθούν να αποφύγουν την επιβάρυνσή του.</a:t>
            </a:r>
            <a:endParaRPr lang="en-US"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25715997-6685-B448-DC35-A70CBDBFEF05}"/>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38EED202-DB2B-7FF2-F0F0-B2495B10BDD4}"/>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EBE848A8-CF1B-4BAE-63FA-127D75CF2B6B}"/>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4098" name="Picture 2" descr="Alte Menschen, Rentner, Rente, Geld">
            <a:extLst>
              <a:ext uri="{FF2B5EF4-FFF2-40B4-BE49-F238E27FC236}">
                <a16:creationId xmlns:a16="http://schemas.microsoft.com/office/drawing/2014/main" id="{E17408D3-9DD4-F4CD-0690-3EE0A4E9A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558" y="2126973"/>
            <a:ext cx="4876461" cy="315446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467E7A0B-A162-2997-5DB8-ECDCDECC3210}"/>
              </a:ext>
            </a:extLst>
          </p:cNvPr>
          <p:cNvSpPr/>
          <p:nvPr/>
        </p:nvSpPr>
        <p:spPr>
          <a:xfrm>
            <a:off x="6666272" y="-3933"/>
            <a:ext cx="552447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262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ΓΚΕΛΣΕΝΚΙΡΧΕΝ, ΓΕΡΜΑΝΙΑ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endParaRPr lang="es-ES" sz="1000" b="0" i="0" dirty="0">
                <a:solidFill>
                  <a:srgbClr val="414042"/>
                </a:solidFill>
                <a:effectLst/>
                <a:latin typeface="Roboto" panose="02000000000000000000" pitchFamily="2" charset="0"/>
              </a:endParaRP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178722"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a:t>
              </a:r>
              <a:r>
                <a:rPr lang="el-GR" sz="1000" b="0" i="0" dirty="0">
                  <a:solidFill>
                    <a:srgbClr val="414042"/>
                  </a:solidFill>
                  <a:effectLst/>
                  <a:latin typeface="Roboto" panose="02000000000000000000" pitchFamily="2" charset="0"/>
                </a:rPr>
                <a:t> </a:t>
              </a:r>
              <a:r>
                <a:rPr lang="el-GR" sz="1000" b="0" i="0" dirty="0" err="1">
                  <a:solidFill>
                    <a:srgbClr val="414042"/>
                  </a:solidFill>
                  <a:effectLst/>
                  <a:latin typeface="Roboto" panose="02000000000000000000" pitchFamily="2" charset="0"/>
                </a:rPr>
                <a:t>Μέργκεντχαϊμ</a:t>
              </a:r>
              <a:r>
                <a:rPr lang="el-GR" sz="1000" b="0" i="0" dirty="0">
                  <a:solidFill>
                    <a:srgbClr val="414042"/>
                  </a:solidFill>
                  <a:effectLst/>
                  <a:latin typeface="Roboto" panose="02000000000000000000" pitchFamily="2" charset="0"/>
                </a:rPr>
                <a:t>, ΓΕΡΜΑΝΙΑ</a:t>
              </a:r>
              <a:endParaRPr lang="nn-NO" sz="1000" b="0" i="0" dirty="0">
                <a:solidFill>
                  <a:srgbClr val="414042"/>
                </a:solidFill>
                <a:effectLst/>
                <a:latin typeface="Roboto" panose="02000000000000000000" pitchFamily="2" charset="0"/>
              </a:endParaRP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a:t>
              </a:r>
              <a:r>
                <a:rPr lang="en-US" sz="1000" b="0" i="0" dirty="0">
                  <a:solidFill>
                    <a:srgbClr val="414042"/>
                  </a:solidFill>
                  <a:effectLst/>
                  <a:latin typeface="Roboto" panose="02000000000000000000" pitchFamily="2" charset="0"/>
                </a:rPr>
                <a:t>, </a:t>
              </a:r>
              <a:r>
                <a:rPr lang="el-GR" sz="1000" b="0" i="0" dirty="0">
                  <a:solidFill>
                    <a:srgbClr val="414042"/>
                  </a:solidFill>
                  <a:effectLst/>
                  <a:latin typeface="Roboto" panose="02000000000000000000" pitchFamily="2" charset="0"/>
                </a:rPr>
                <a:t>ΙΤΑΛΙΑ</a:t>
              </a:r>
              <a:endParaRPr lang="en-US" sz="1000" b="0" i="0" dirty="0">
                <a:solidFill>
                  <a:srgbClr val="414042"/>
                </a:solidFill>
                <a:effectLst/>
                <a:latin typeface="Roboto" panose="02000000000000000000" pitchFamily="2" charset="0"/>
              </a:endParaRP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1742722" y="5428217"/>
            <a:ext cx="6077262"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3FD176DB-021E-D4E3-8742-131041BA37E5}"/>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D9AE2E28-89CA-2932-38E1-C2778999BF07}"/>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Γιατί είναι σημαντικές οι υπηρεσίες υγειονομικής περίθαλψης;</a:t>
            </a:r>
            <a:r>
              <a:rPr lang="en-US" dirty="0"/>
              <a:t> (2)</a:t>
            </a:r>
          </a:p>
        </p:txBody>
      </p:sp>
      <p:sp>
        <p:nvSpPr>
          <p:cNvPr id="158" name="Google Shape;158;p5">
            <a:extLst>
              <a:ext uri="{FF2B5EF4-FFF2-40B4-BE49-F238E27FC236}">
                <a16:creationId xmlns:a16="http://schemas.microsoft.com/office/drawing/2014/main" id="{959EB015-0B98-FD8B-43F8-ED64CA4777C5}"/>
              </a:ext>
            </a:extLst>
          </p:cNvPr>
          <p:cNvSpPr txBox="1">
            <a:spLocks noGrp="1"/>
          </p:cNvSpPr>
          <p:nvPr>
            <p:ph idx="1"/>
          </p:nvPr>
        </p:nvSpPr>
        <p:spPr>
          <a:xfrm>
            <a:off x="557998" y="1799999"/>
            <a:ext cx="6397605"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u="none" strike="noStrike" dirty="0">
                <a:solidFill>
                  <a:srgbClr val="374151"/>
                </a:solidFill>
                <a:ea typeface="Calibri" panose="020F0502020204030204" pitchFamily="34" charset="0"/>
                <a:cs typeface="Calibri" panose="020F0502020204030204" pitchFamily="34" charset="0"/>
              </a:rPr>
              <a:t>Η επιβάρυνση του συστήματος υγειονομικής περίθαλψης μπορεί να αποφευχθεί:</a:t>
            </a:r>
            <a:r>
              <a:rPr lang="en-US" u="none" strike="noStrike" dirty="0">
                <a:solidFill>
                  <a:srgbClr val="374151"/>
                </a:solidFill>
                <a:ea typeface="Calibri" panose="020F0502020204030204" pitchFamily="34" charset="0"/>
                <a:cs typeface="Calibri" panose="020F0502020204030204" pitchFamily="34" charset="0"/>
              </a:rPr>
              <a:t> </a:t>
            </a:r>
          </a:p>
          <a:p>
            <a:pPr rtl="0" fontAlgn="base">
              <a:spcAft>
                <a:spcPts val="600"/>
              </a:spcAft>
              <a:buFont typeface="Wingdings" panose="05000000000000000000" pitchFamily="2" charset="2"/>
              <a:buChar char="§"/>
            </a:pPr>
            <a:r>
              <a:rPr lang="el-GR" u="none" strike="noStrike" dirty="0">
                <a:solidFill>
                  <a:srgbClr val="374151"/>
                </a:solidFill>
                <a:ea typeface="Calibri" panose="020F0502020204030204" pitchFamily="34" charset="0"/>
                <a:cs typeface="Calibri" panose="020F0502020204030204" pitchFamily="34" charset="0"/>
              </a:rPr>
              <a:t>με τη διενέργεια προληπτικών ιατρικών εξετάσεων,</a:t>
            </a:r>
          </a:p>
          <a:p>
            <a:pPr rtl="0" fontAlgn="base">
              <a:spcAft>
                <a:spcPts val="600"/>
              </a:spcAft>
              <a:buFont typeface="Wingdings" panose="05000000000000000000" pitchFamily="2" charset="2"/>
              <a:buChar char="§"/>
            </a:pPr>
            <a:r>
              <a:rPr lang="el-GR" u="none" strike="noStrike" dirty="0">
                <a:solidFill>
                  <a:srgbClr val="374151"/>
                </a:solidFill>
                <a:ea typeface="Calibri" panose="020F0502020204030204" pitchFamily="34" charset="0"/>
                <a:cs typeface="Calibri" panose="020F0502020204030204" pitchFamily="34" charset="0"/>
              </a:rPr>
              <a:t>με την υιοθέτηση ενός υγιεινού τρόπου ζωής, </a:t>
            </a:r>
          </a:p>
          <a:p>
            <a:pPr rtl="0" fontAlgn="base">
              <a:spcAft>
                <a:spcPts val="600"/>
              </a:spcAft>
              <a:buFont typeface="Wingdings" panose="05000000000000000000" pitchFamily="2" charset="2"/>
              <a:buChar char="§"/>
            </a:pPr>
            <a:r>
              <a:rPr lang="el-GR" u="none" strike="noStrike" dirty="0">
                <a:solidFill>
                  <a:srgbClr val="374151"/>
                </a:solidFill>
                <a:ea typeface="Calibri" panose="020F0502020204030204" pitchFamily="34" charset="0"/>
                <a:cs typeface="Calibri" panose="020F0502020204030204" pitchFamily="34" charset="0"/>
              </a:rPr>
              <a:t>με σωστή διατροφή και αποφυγή της υπερβολικής κατανάλωσης καπνού και αλκοόλ.</a:t>
            </a:r>
            <a:r>
              <a:rPr lang="en-US" u="none" strike="noStrike" dirty="0">
                <a:solidFill>
                  <a:srgbClr val="374151"/>
                </a:solidFill>
                <a:ea typeface="Calibri" panose="020F0502020204030204" pitchFamily="34" charset="0"/>
                <a:cs typeface="Calibri" panose="020F0502020204030204" pitchFamily="34" charset="0"/>
              </a:rPr>
              <a:t> </a:t>
            </a:r>
          </a:p>
          <a:p>
            <a:pPr marL="88900" indent="0" rtl="0" fontAlgn="base">
              <a:spcAft>
                <a:spcPts val="60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986DE062-3744-C23E-F6A1-32F261CE400F}"/>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CC39D260-0859-1CCB-D210-C7C4CA73E3C8}"/>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82571FD8-8580-D7ED-D236-229842EFB3C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1266" name="Picture 2" descr="Frau, Strecken, Fitness, Draussen">
            <a:extLst>
              <a:ext uri="{FF2B5EF4-FFF2-40B4-BE49-F238E27FC236}">
                <a16:creationId xmlns:a16="http://schemas.microsoft.com/office/drawing/2014/main" id="{A323DB54-D3F5-8731-9501-A9A0EAB46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0488" y="2003594"/>
            <a:ext cx="4663455" cy="3107531"/>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5FA295E3-8878-1A47-43D3-D395EDAE514A}"/>
              </a:ext>
            </a:extLst>
          </p:cNvPr>
          <p:cNvSpPr/>
          <p:nvPr/>
        </p:nvSpPr>
        <p:spPr>
          <a:xfrm>
            <a:off x="6740014" y="-3933"/>
            <a:ext cx="545072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707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9EEF2E96-36CE-35C4-5917-BD9BC0B45026}"/>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F99B3252-8DA0-57D1-F3AD-46796146DDFE}"/>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Γιατί είναι σημαντικές οι υπηρεσίες υγειονομικής περίθαλψης για τους μετανάστες;</a:t>
            </a:r>
            <a:endParaRPr lang="en-US" dirty="0"/>
          </a:p>
        </p:txBody>
      </p:sp>
      <p:sp>
        <p:nvSpPr>
          <p:cNvPr id="158" name="Google Shape;158;p5">
            <a:extLst>
              <a:ext uri="{FF2B5EF4-FFF2-40B4-BE49-F238E27FC236}">
                <a16:creationId xmlns:a16="http://schemas.microsoft.com/office/drawing/2014/main" id="{9503E653-B782-65BC-F8E6-A42D808AA9DF}"/>
              </a:ext>
            </a:extLst>
          </p:cNvPr>
          <p:cNvSpPr txBox="1">
            <a:spLocks noGrp="1"/>
          </p:cNvSpPr>
          <p:nvPr>
            <p:ph idx="1"/>
          </p:nvPr>
        </p:nvSpPr>
        <p:spPr>
          <a:xfrm>
            <a:off x="557999" y="1799999"/>
            <a:ext cx="6505758"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b="0" i="0" dirty="0">
                <a:solidFill>
                  <a:srgbClr val="374151"/>
                </a:solidFill>
                <a:effectLst/>
              </a:rPr>
              <a:t>Η πρόσβαση στις υπηρεσίες υγειονομικής περίθαλψης δεν είναι πάντα εύκολη για τους μετανάστες λόγω γλωσσικών εμποδίων, ανεπαρκούς υγειονομικού αλφαβητισμού, έλλειψης πληροφοριών για το σύστημα υγείας της χώρας υποδοχής και δομικών εμποδίων. </a:t>
            </a:r>
          </a:p>
          <a:p>
            <a:pPr marL="88900" indent="0" rtl="0" fontAlgn="base">
              <a:spcAft>
                <a:spcPts val="600"/>
              </a:spcAft>
              <a:buNone/>
            </a:pPr>
            <a:r>
              <a:rPr lang="el-GR" b="0" i="0" dirty="0">
                <a:solidFill>
                  <a:srgbClr val="374151"/>
                </a:solidFill>
                <a:effectLst/>
              </a:rPr>
              <a:t>Παρόλα αυτά, είναι σημαντικό να μπορούν να χρησιμοποιούν αυτές τις υπηρεσίες - όχι μόνο σε περίπτωση ασθένειας αλλά και για την πρόληψη και την αποκατάσταση της υγείας τους.</a:t>
            </a:r>
            <a:endParaRPr lang="en-US"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a:extLst>
              <a:ext uri="{FF2B5EF4-FFF2-40B4-BE49-F238E27FC236}">
                <a16:creationId xmlns:a16="http://schemas.microsoft.com/office/drawing/2014/main" id="{27A79419-5520-ECAF-54DF-3AB6A07F04E5}"/>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a:extLst>
              <a:ext uri="{FF2B5EF4-FFF2-40B4-BE49-F238E27FC236}">
                <a16:creationId xmlns:a16="http://schemas.microsoft.com/office/drawing/2014/main" id="{4540B2D1-96AA-E352-EF08-F4551FF783F2}"/>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05A7542C-A858-5D3B-12AA-688A55E4A1B9}"/>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0242" name="Picture 2" descr="Stestoskop, Herz, Kurve, Verlauf">
            <a:extLst>
              <a:ext uri="{FF2B5EF4-FFF2-40B4-BE49-F238E27FC236}">
                <a16:creationId xmlns:a16="http://schemas.microsoft.com/office/drawing/2014/main" id="{BC3DE1DE-BC7A-FC5C-83C5-CC3B78C4A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3757" y="1985963"/>
            <a:ext cx="4810124" cy="288607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FF737961-837F-C99C-8C93-050F45A6A54A}"/>
              </a:ext>
            </a:extLst>
          </p:cNvPr>
          <p:cNvSpPr/>
          <p:nvPr/>
        </p:nvSpPr>
        <p:spPr>
          <a:xfrm>
            <a:off x="6754762" y="-3933"/>
            <a:ext cx="5435980"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35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8C01FF20-4B3A-0D9A-EAA8-BDD5D9FEB983}"/>
            </a:ext>
          </a:extLst>
        </p:cNvPr>
        <p:cNvGrpSpPr/>
        <p:nvPr/>
      </p:nvGrpSpPr>
      <p:grpSpPr>
        <a:xfrm>
          <a:off x="0" y="0"/>
          <a:ext cx="0" cy="0"/>
          <a:chOff x="0" y="0"/>
          <a:chExt cx="0" cy="0"/>
        </a:xfrm>
      </p:grpSpPr>
      <p:sp>
        <p:nvSpPr>
          <p:cNvPr id="161" name="Google Shape;161;p5">
            <a:extLst>
              <a:ext uri="{FF2B5EF4-FFF2-40B4-BE49-F238E27FC236}">
                <a16:creationId xmlns:a16="http://schemas.microsoft.com/office/drawing/2014/main" id="{171378A5-ED0A-7387-A7AA-33E107580469}"/>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Πώς είναι οργανωμένες οι υπηρεσίες υγειονομικής περίθαλψης στην Κύπρο;</a:t>
            </a:r>
            <a:endParaRPr lang="en-US" dirty="0"/>
          </a:p>
        </p:txBody>
      </p:sp>
      <p:sp>
        <p:nvSpPr>
          <p:cNvPr id="162" name="Google Shape;162;p5">
            <a:extLst>
              <a:ext uri="{FF2B5EF4-FFF2-40B4-BE49-F238E27FC236}">
                <a16:creationId xmlns:a16="http://schemas.microsoft.com/office/drawing/2014/main" id="{6E2B6310-9E65-DBF6-4B53-401C1FCF2EEE}"/>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a:extLst>
              <a:ext uri="{FF2B5EF4-FFF2-40B4-BE49-F238E27FC236}">
                <a16:creationId xmlns:a16="http://schemas.microsoft.com/office/drawing/2014/main" id="{2FCE8D56-A79A-1E95-E8B9-48AB9BEAEB0A}"/>
              </a:ext>
            </a:extLst>
          </p:cNvPr>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Google Shape;160;p5">
            <a:extLst>
              <a:ext uri="{FF2B5EF4-FFF2-40B4-BE49-F238E27FC236}">
                <a16:creationId xmlns:a16="http://schemas.microsoft.com/office/drawing/2014/main" id="{DE79903C-D3DA-0941-8112-1600E453A17B}"/>
              </a:ext>
            </a:extLst>
          </p:cNvPr>
          <p:cNvSpPr/>
          <p:nvPr/>
        </p:nvSpPr>
        <p:spPr>
          <a:xfrm>
            <a:off x="2845604" y="5997759"/>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3076" name="Picture 4" descr="Zypern, Flagge, Nationalflagge, Nation">
            <a:extLst>
              <a:ext uri="{FF2B5EF4-FFF2-40B4-BE49-F238E27FC236}">
                <a16:creationId xmlns:a16="http://schemas.microsoft.com/office/drawing/2014/main" id="{A76C0B3C-7B24-5E96-12C1-B743056977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604" y="2031027"/>
            <a:ext cx="6243491" cy="416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03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Πώς είναι οργανωμένες οι υπηρεσίες υγειονομικής περίθαλψης στην Κύπρο;</a:t>
            </a:r>
            <a:r>
              <a:rPr lang="en-US" dirty="0"/>
              <a:t> (1)</a:t>
            </a:r>
          </a:p>
        </p:txBody>
      </p:sp>
      <p:sp>
        <p:nvSpPr>
          <p:cNvPr id="158" name="Google Shape;158;p5"/>
          <p:cNvSpPr txBox="1">
            <a:spLocks noGrp="1"/>
          </p:cNvSpPr>
          <p:nvPr>
            <p:ph idx="1"/>
          </p:nvPr>
        </p:nvSpPr>
        <p:spPr>
          <a:xfrm>
            <a:off x="557998" y="1799999"/>
            <a:ext cx="6535975" cy="4865977"/>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el-GR" sz="2200" b="1" i="0" dirty="0">
                <a:effectLst/>
              </a:rPr>
              <a:t>Ιατρική περίθαλψη:</a:t>
            </a:r>
            <a:r>
              <a:rPr lang="en-US" sz="2200" b="1" i="0" dirty="0">
                <a:effectLst/>
              </a:rPr>
              <a:t> </a:t>
            </a:r>
            <a:r>
              <a:rPr lang="el-GR" sz="2200" i="0" dirty="0">
                <a:effectLst/>
              </a:rPr>
              <a:t>Οι υπηρεσίες υγειονομικής περίθαλψης στην Κύπρο παρέχονται από γενικούς γιατρούς, ειδικούς γιατρούς και κλινικές. Οι ασθενείς κατά κανόνα έχουν την ελευθερία να επιλέξουν τον γιατρό τους και μπορούν να ζητήσουν απευθείας συμβουλές από έναν ειδικό χωρίς να απαιτείται προκαταρκτική διαβούλευση με έναν γενικό γιατρό.</a:t>
            </a:r>
            <a:endParaRPr lang="en-GB" sz="2200" i="0" dirty="0">
              <a:effectLst/>
            </a:endParaRPr>
          </a:p>
          <a:p>
            <a:pPr algn="l">
              <a:buFont typeface="Wingdings" panose="05000000000000000000" pitchFamily="2" charset="2"/>
              <a:buChar char="§"/>
            </a:pPr>
            <a:r>
              <a:rPr lang="el-GR" sz="2200" b="1" i="0" dirty="0">
                <a:effectLst/>
              </a:rPr>
              <a:t>Νοσοκομεία:</a:t>
            </a:r>
            <a:r>
              <a:rPr lang="en-US" sz="2200" b="1" i="0" dirty="0">
                <a:effectLst/>
              </a:rPr>
              <a:t> </a:t>
            </a:r>
            <a:r>
              <a:rPr lang="el-GR" sz="2200" i="0" dirty="0">
                <a:effectLst/>
              </a:rPr>
              <a:t>Το νοσοκομειακό δίκτυο της Κύπρου περιλαμβάνει πολυάριθμα δημόσια, ιδιωτικά και μη κερδοσκοπικά ιδρύματα. Αυτά τα νοσοκομεία παρέχουν ένα ευρύ φάσμα υπηρεσιών υγειονομικής περίθαλψης, από επείγουσα περίθαλψη έως εξειδικευμένες θεραπείες και χειρουργικές επεμβάσεις.</a:t>
            </a:r>
            <a:endParaRPr lang="en-GB" sz="2200" i="0" dirty="0">
              <a:effectLst/>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C2914341-F3AA-3FB9-7C1A-0E8F86323201}"/>
              </a:ext>
            </a:extLst>
          </p:cNvPr>
          <p:cNvSpPr/>
          <p:nvPr/>
        </p:nvSpPr>
        <p:spPr>
          <a:xfrm>
            <a:off x="6681020" y="-3933"/>
            <a:ext cx="550972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2050" name="Picture 2" descr="Free Laboratory Test Tubes photo and picture">
            <a:extLst>
              <a:ext uri="{FF2B5EF4-FFF2-40B4-BE49-F238E27FC236}">
                <a16:creationId xmlns:a16="http://schemas.microsoft.com/office/drawing/2014/main" id="{07B0D737-70FE-0077-DED2-F5A34C9C7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2657" y="2006362"/>
            <a:ext cx="4785002" cy="318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90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Πώς είναι οργανωμένες οι υπηρεσίες υγειονομικής περίθαλψης στην Κύπρο; </a:t>
            </a:r>
            <a:r>
              <a:rPr lang="en-US" dirty="0"/>
              <a:t>(2)</a:t>
            </a:r>
          </a:p>
        </p:txBody>
      </p:sp>
      <p:sp>
        <p:nvSpPr>
          <p:cNvPr id="158" name="Google Shape;158;p5"/>
          <p:cNvSpPr txBox="1">
            <a:spLocks noGrp="1"/>
          </p:cNvSpPr>
          <p:nvPr>
            <p:ph idx="1"/>
          </p:nvPr>
        </p:nvSpPr>
        <p:spPr>
          <a:xfrm>
            <a:off x="557999" y="1799999"/>
            <a:ext cx="5852132" cy="2807627"/>
          </a:xfrm>
          <a:prstGeom prst="rect">
            <a:avLst/>
          </a:prstGeom>
          <a:noFill/>
          <a:ln>
            <a:noFill/>
          </a:ln>
        </p:spPr>
        <p:txBody>
          <a:bodyPr spcFirstLastPara="1" wrap="square" lIns="91425" tIns="45700" rIns="91425" bIns="45700" anchor="t" anchorCtr="0">
            <a:noAutofit/>
          </a:bodyPr>
          <a:lstStyle/>
          <a:p>
            <a:pPr>
              <a:buFont typeface="Wingdings" panose="05000000000000000000" pitchFamily="2" charset="2"/>
              <a:buChar char="§"/>
            </a:pPr>
            <a:endParaRPr lang="en-US" b="1" i="0" dirty="0">
              <a:effectLst/>
            </a:endParaRPr>
          </a:p>
          <a:p>
            <a:pPr>
              <a:buFont typeface="Wingdings" panose="05000000000000000000" pitchFamily="2" charset="2"/>
              <a:buChar char="§"/>
            </a:pPr>
            <a:r>
              <a:rPr lang="el-GR" b="1" i="0" dirty="0">
                <a:effectLst/>
              </a:rPr>
              <a:t>Παροχή φαρμακευτικής αγωγής:</a:t>
            </a:r>
            <a:r>
              <a:rPr lang="en-US" b="1" i="0" dirty="0">
                <a:effectLst/>
              </a:rPr>
              <a:t> </a:t>
            </a:r>
            <a:r>
              <a:rPr lang="el-GR" i="0" dirty="0">
                <a:effectLst/>
              </a:rPr>
              <a:t>Τα φαρμακεία στην Κύπρο είναι υπεύθυνα για τη συνταγογράφηση και την παροχή φαρμάκων, τόσο των </a:t>
            </a:r>
            <a:r>
              <a:rPr lang="el-GR" i="0" dirty="0" err="1">
                <a:effectLst/>
              </a:rPr>
              <a:t>συνταγογραφούμενων</a:t>
            </a:r>
            <a:r>
              <a:rPr lang="el-GR" i="0" dirty="0">
                <a:effectLst/>
              </a:rPr>
              <a:t> όσο και των μη </a:t>
            </a:r>
            <a:r>
              <a:rPr lang="el-GR" i="0" dirty="0" err="1">
                <a:effectLst/>
              </a:rPr>
              <a:t>συνταγογραφούμενων</a:t>
            </a:r>
            <a:r>
              <a:rPr lang="el-GR" i="0" dirty="0">
                <a:effectLst/>
              </a:rPr>
              <a:t>. Η ασφάλιση υγείας συνήθως επιδοτεί ένα μέρος των εξόδων για τα φάρμακα.</a:t>
            </a:r>
            <a:endParaRPr lang="en-GB" i="0" dirty="0">
              <a:effectLst/>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D50DA536-BDF3-2E3F-4D59-981E672914A0}"/>
              </a:ext>
            </a:extLst>
          </p:cNvPr>
          <p:cNvSpPr/>
          <p:nvPr/>
        </p:nvSpPr>
        <p:spPr>
          <a:xfrm>
            <a:off x="6828504" y="-3933"/>
            <a:ext cx="536223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Capsules Pills photo and picture">
            <a:extLst>
              <a:ext uri="{FF2B5EF4-FFF2-40B4-BE49-F238E27FC236}">
                <a16:creationId xmlns:a16="http://schemas.microsoft.com/office/drawing/2014/main" id="{B2C5AA3B-9BB9-F254-D743-D09F7AFA7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0647" y="2495551"/>
            <a:ext cx="4213392" cy="280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27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558000" y="1212732"/>
            <a:ext cx="11059692" cy="605096"/>
          </a:xfrm>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Ποιος δικαιούται να χρησιμοποιεί τις υπηρεσίες υγειονομικής περίθαλψης στην Κύπρο;</a:t>
            </a:r>
            <a:endParaRPr lang="en-US" dirty="0"/>
          </a:p>
        </p:txBody>
      </p:sp>
      <p:sp>
        <p:nvSpPr>
          <p:cNvPr id="158" name="Google Shape;158;p5"/>
          <p:cNvSpPr txBox="1">
            <a:spLocks noGrp="1"/>
          </p:cNvSpPr>
          <p:nvPr>
            <p:ph idx="1"/>
          </p:nvPr>
        </p:nvSpPr>
        <p:spPr>
          <a:xfrm>
            <a:off x="557999" y="1800000"/>
            <a:ext cx="5852132" cy="3535786"/>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endParaRPr lang="en-US" sz="2000" b="1" i="0" dirty="0">
              <a:effectLst/>
            </a:endParaRPr>
          </a:p>
          <a:p>
            <a:pPr algn="l">
              <a:buFont typeface="Wingdings" panose="05000000000000000000" pitchFamily="2" charset="2"/>
              <a:buChar char="§"/>
            </a:pPr>
            <a:r>
              <a:rPr lang="el-GR" i="0" dirty="0">
                <a:effectLst/>
              </a:rPr>
              <a:t>Στην Κύπρο, οι πολίτες, οι μόνιμοι κάτοικοι, οι νόμιμοι κάτοικοι και οι πολίτες της Ευρωπαϊκής Ένωσης με Ευρωπαϊκή Κάρτα Ασφάλισης Ασθενείας (ΕΚΑΑ) δικαιούνται να χρησιμοποιούν υπηρεσίες υγείας. Η πρόσβαση γίνεται κυρίως μέσω του δημόσιου συστήματος υγειονομικής περίθαλψης, ενώ υπάρχουν και επιλογές περίθαλψης στον ιδιωτικό </a:t>
            </a:r>
            <a:r>
              <a:rPr lang="el-GR" i="0" dirty="0" err="1">
                <a:effectLst/>
              </a:rPr>
              <a:t>τομεά</a:t>
            </a:r>
            <a:r>
              <a:rPr lang="el-GR" i="0" dirty="0">
                <a:effectLst/>
              </a:rPr>
              <a:t>.</a:t>
            </a:r>
            <a:endParaRPr lang="en-GB" i="0" dirty="0">
              <a:effectLst/>
            </a:endParaRPr>
          </a:p>
          <a:p>
            <a:pPr algn="l">
              <a:buFont typeface="Wingdings" panose="05000000000000000000" pitchFamily="2" charset="2"/>
              <a:buChar char="§"/>
            </a:pPr>
            <a:endParaRPr lang="en-GB" b="1" i="0" dirty="0">
              <a:effectLst/>
            </a:endParaRPr>
          </a:p>
          <a:p>
            <a:pPr algn="l">
              <a:buFont typeface="Wingdings" panose="05000000000000000000" pitchFamily="2" charset="2"/>
              <a:buChar char="§"/>
            </a:pPr>
            <a:endParaRPr lang="en-GB" b="1" i="0" dirty="0">
              <a:effectLst/>
            </a:endParaRPr>
          </a:p>
          <a:p>
            <a:pPr algn="l">
              <a:buFont typeface="Wingdings" panose="05000000000000000000" pitchFamily="2" charset="2"/>
              <a:buChar char="§"/>
            </a:pPr>
            <a:endParaRPr lang="en-GB" b="1" i="0" dirty="0">
              <a:effectLst/>
            </a:endParaRPr>
          </a:p>
          <a:p>
            <a:pPr algn="l">
              <a:buFont typeface="Wingdings" panose="05000000000000000000" pitchFamily="2" charset="2"/>
              <a:buChar char="§"/>
            </a:pPr>
            <a:endParaRPr lang="en-GB" b="1" i="0" dirty="0">
              <a:effectLst/>
            </a:endParaRPr>
          </a:p>
          <a:p>
            <a:pPr algn="l">
              <a:buFont typeface="Wingdings" panose="05000000000000000000" pitchFamily="2" charset="2"/>
              <a:buChar char="§"/>
            </a:pPr>
            <a:endParaRPr lang="en-GB" b="1" i="0" dirty="0">
              <a:effectLst/>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CB743A49-6A4F-CD6C-EA9C-90D7FD37DB2C}"/>
              </a:ext>
            </a:extLst>
          </p:cNvPr>
          <p:cNvSpPr/>
          <p:nvPr/>
        </p:nvSpPr>
        <p:spPr>
          <a:xfrm>
            <a:off x="6636774" y="-3933"/>
            <a:ext cx="5553967"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3076" name="Picture 4" descr="Free Treatment Hospital photo and picture">
            <a:extLst>
              <a:ext uri="{FF2B5EF4-FFF2-40B4-BE49-F238E27FC236}">
                <a16:creationId xmlns:a16="http://schemas.microsoft.com/office/drawing/2014/main" id="{02FE695D-3C14-66A7-316B-FC330EE74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4968" y="2215304"/>
            <a:ext cx="4677111" cy="312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61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Ποια είναι τα οφέλη των υπηρεσιών υγειονομικής περίθαλψης για τις διάφορες ομάδες;</a:t>
            </a:r>
            <a:endParaRPr lang="en-US" dirty="0"/>
          </a:p>
        </p:txBody>
      </p:sp>
      <p:sp>
        <p:nvSpPr>
          <p:cNvPr id="158" name="Google Shape;158;p5"/>
          <p:cNvSpPr txBox="1">
            <a:spLocks noGrp="1"/>
          </p:cNvSpPr>
          <p:nvPr>
            <p:ph idx="1"/>
          </p:nvPr>
        </p:nvSpPr>
        <p:spPr>
          <a:xfrm>
            <a:off x="456582" y="1878507"/>
            <a:ext cx="7505347" cy="4865977"/>
          </a:xfrm>
          <a:prstGeom prst="rect">
            <a:avLst/>
          </a:prstGeom>
          <a:noFill/>
          <a:ln>
            <a:noFill/>
          </a:ln>
        </p:spPr>
        <p:txBody>
          <a:bodyPr spcFirstLastPara="1" wrap="square" lIns="91425" tIns="45700" rIns="91425" bIns="45700" anchor="t" anchorCtr="0">
            <a:noAutofit/>
          </a:bodyPr>
          <a:lstStyle/>
          <a:p>
            <a:pPr marL="431800" indent="-342900" fontAlgn="base"/>
            <a:r>
              <a:rPr lang="el-G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Πολίτες και μόνιμοι κάτοικοι: Πρόσβαση σε υπηρεσίες υγειονομικής περίθαλψης μέσω του δημόσιου συστήματος υγείας, που χρηματοδοτείται εν μέρει από κρατικά κονδύλια και εισφορές κοινωνικών ασφαλίσεων.</a:t>
            </a:r>
          </a:p>
          <a:p>
            <a:pPr marL="431800" indent="-342900" fontAlgn="base"/>
            <a:r>
              <a:rPr lang="el-G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Νόμιμοι κάτοικοι: Παρόμοια πρόσβαση σε υπηρεσίες υγειονομικής περίθαλψης με τους πολίτες, ανάλογα με το καθεστώς διαμονής τους και τις εισφορές τους στο σύστημα κοινωνικών ασφαλίσεων.</a:t>
            </a:r>
          </a:p>
          <a:p>
            <a:pPr marL="431800" indent="-342900" fontAlgn="base"/>
            <a:r>
              <a:rPr lang="el-G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Πολίτες της ΕΕ με Ευρωπαϊκή Κάρτα Υγείας: Δικαίωμα σε υπηρεσίες επείγουσας υγειονομικής περίθαλψης κατά τη διάρκεια της παραμονής τους στην Κύπρο.</a:t>
            </a:r>
          </a:p>
          <a:p>
            <a:pPr marL="431800" indent="-342900" fontAlgn="base"/>
            <a:r>
              <a:rPr lang="el-GR"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Επιλογές ιδιωτικής υγειονομικής περίθαλψης: Διατίθενται για όσους προτιμούν ή μπορούν να ανταπεξέλθουν οικονομικά σε ιδιωτική ιατρική περίθαλψη, συχνά μέσω ιδιωτικής ασφάλισης υγείας ή προσωπικής κάλυψης των εξόδων.</a:t>
            </a:r>
            <a:endParaRPr lang="en-U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3" name="Ορθογώνιο 7">
            <a:extLst>
              <a:ext uri="{FF2B5EF4-FFF2-40B4-BE49-F238E27FC236}">
                <a16:creationId xmlns:a16="http://schemas.microsoft.com/office/drawing/2014/main" id="{A0F1A1FF-BFC2-2CB3-67EB-75867A49BA66}"/>
              </a:ext>
            </a:extLst>
          </p:cNvPr>
          <p:cNvSpPr/>
          <p:nvPr/>
        </p:nvSpPr>
        <p:spPr>
          <a:xfrm>
            <a:off x="6710516" y="-3933"/>
            <a:ext cx="548022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1026" name="Picture 2" descr="Old, People, Oma, Schwarz, Weiß">
            <a:extLst>
              <a:ext uri="{FF2B5EF4-FFF2-40B4-BE49-F238E27FC236}">
                <a16:creationId xmlns:a16="http://schemas.microsoft.com/office/drawing/2014/main" id="{62D0503C-7A82-E409-43EB-745FBFF1C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929" y="2491095"/>
            <a:ext cx="4054330" cy="270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30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7F27-9C37-5013-EFD1-003296CC8500}"/>
              </a:ext>
            </a:extLst>
          </p:cNvPr>
          <p:cNvSpPr>
            <a:spLocks noGrp="1"/>
          </p:cNvSpPr>
          <p:nvPr>
            <p:ph type="title"/>
          </p:nvPr>
        </p:nvSpPr>
        <p:spPr/>
        <p:txBody>
          <a:bodyPr>
            <a:normAutofit fontScale="90000"/>
          </a:bodyPr>
          <a:lstStyle/>
          <a:p>
            <a:r>
              <a:rPr lang="el-GR" dirty="0">
                <a:solidFill>
                  <a:srgbClr val="002060"/>
                </a:solidFill>
              </a:rPr>
              <a:t>Υγειονομική περίθαλψη για μετανάστες, πρόσφυγες και αιτούντες άσυλο στην Κύπρο</a:t>
            </a:r>
            <a:endParaRPr lang="LID4096" dirty="0"/>
          </a:p>
        </p:txBody>
      </p:sp>
      <p:sp>
        <p:nvSpPr>
          <p:cNvPr id="3" name="Content Placeholder 2">
            <a:extLst>
              <a:ext uri="{FF2B5EF4-FFF2-40B4-BE49-F238E27FC236}">
                <a16:creationId xmlns:a16="http://schemas.microsoft.com/office/drawing/2014/main" id="{CF8944C3-4AAD-EA77-68B7-B90AE0959425}"/>
              </a:ext>
            </a:extLst>
          </p:cNvPr>
          <p:cNvSpPr>
            <a:spLocks noGrp="1"/>
          </p:cNvSpPr>
          <p:nvPr>
            <p:ph idx="1"/>
          </p:nvPr>
        </p:nvSpPr>
        <p:spPr>
          <a:xfrm>
            <a:off x="557999" y="1799999"/>
            <a:ext cx="6441892" cy="4865977"/>
          </a:xfrm>
        </p:spPr>
        <p:txBody>
          <a:bodyPr>
            <a:normAutofit lnSpcReduction="10000"/>
          </a:bodyPr>
          <a:lstStyle/>
          <a:p>
            <a:r>
              <a:rPr lang="el-GR" sz="2000" dirty="0">
                <a:solidFill>
                  <a:srgbClr val="040C28"/>
                </a:solidFill>
              </a:rPr>
              <a:t>Οι αιτούντες άσυλο, οι πρόσφυγες και οι μετανάστες που δεν διαθέτουν επαρκείς πόρους δικαιούνται δωρεάν ιατρική περίθαλψη σε δημόσια ιατρικά ιδρύματα, η οποία καλύπτει τουλάχιστον την επείγουσα υγειονομική περίθαλψη και τη βασική θεραπεία ασθενειών και σοβαρών ψυχικών διαταραχών </a:t>
            </a:r>
            <a:r>
              <a:rPr lang="el-GR" sz="2000" b="1" dirty="0">
                <a:solidFill>
                  <a:srgbClr val="040C28"/>
                </a:solidFill>
              </a:rPr>
              <a:t>(άρθρο 9ΙΓ(1)(α) του νόμου περί προσφύγων).</a:t>
            </a:r>
            <a:endParaRPr lang="en-GB" sz="2000" b="1" dirty="0">
              <a:solidFill>
                <a:srgbClr val="040C28"/>
              </a:solidFill>
            </a:endParaRPr>
          </a:p>
          <a:p>
            <a:r>
              <a:rPr lang="el-GR" sz="2000" dirty="0">
                <a:solidFill>
                  <a:srgbClr val="040C28"/>
                </a:solidFill>
              </a:rPr>
              <a:t>Τον Νοέμβριο του 2020, το κυπριακό Υπουργείο Υγείας χορήγησε δωρεάν πρόσβαση στα νοσοκομεία σε όλους τους αιτούντες άσυλο, ανεξάρτητα από το αν έλαβαν υλικές συνθήκες υποδοχής (</a:t>
            </a:r>
            <a:r>
              <a:rPr lang="en-GB" sz="2000" dirty="0">
                <a:solidFill>
                  <a:srgbClr val="040C28"/>
                </a:solidFill>
              </a:rPr>
              <a:t>Material Reception Conditions), </a:t>
            </a:r>
            <a:r>
              <a:rPr lang="el-GR" sz="2000" dirty="0">
                <a:solidFill>
                  <a:srgbClr val="040C28"/>
                </a:solidFill>
              </a:rPr>
              <a:t>ενώ από τον Μάιο του 2022, οι αιτούντες άσυλο κατά τη διάρκεια του πρώτου έτους μετά την αίτηση ασύλου μπορούν να έχουν πρόσβαση στα δημόσια νοσηλευτικά ιδρύματα μόνο με την Επιβεβαιωτική Επιστολή τους.</a:t>
            </a:r>
            <a:endParaRPr lang="en-GB" sz="2000" dirty="0">
              <a:solidFill>
                <a:srgbClr val="040C28"/>
              </a:solidFill>
            </a:endParaRPr>
          </a:p>
        </p:txBody>
      </p:sp>
      <p:sp>
        <p:nvSpPr>
          <p:cNvPr id="6" name="Google Shape;160;p5">
            <a:extLst>
              <a:ext uri="{FF2B5EF4-FFF2-40B4-BE49-F238E27FC236}">
                <a16:creationId xmlns:a16="http://schemas.microsoft.com/office/drawing/2014/main" id="{8AF769A1-F6A2-089C-C760-80BF95F94476}"/>
              </a:ext>
            </a:extLst>
          </p:cNvPr>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4" name="Picture 2" descr="Familie, Straße, Frau, Kinder, Muslime">
            <a:extLst>
              <a:ext uri="{FF2B5EF4-FFF2-40B4-BE49-F238E27FC236}">
                <a16:creationId xmlns:a16="http://schemas.microsoft.com/office/drawing/2014/main" id="{AD34E673-8910-418E-CCCD-7943CD087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1199" y="1868021"/>
            <a:ext cx="4287331" cy="284025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7">
            <a:extLst>
              <a:ext uri="{FF2B5EF4-FFF2-40B4-BE49-F238E27FC236}">
                <a16:creationId xmlns:a16="http://schemas.microsoft.com/office/drawing/2014/main" id="{7270C491-D684-5818-D361-351F208BE8EF}"/>
              </a:ext>
            </a:extLst>
          </p:cNvPr>
          <p:cNvSpPr/>
          <p:nvPr/>
        </p:nvSpPr>
        <p:spPr>
          <a:xfrm>
            <a:off x="6695768" y="-3933"/>
            <a:ext cx="549497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835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403779" y="1036650"/>
            <a:ext cx="11518490" cy="605096"/>
          </a:xfrm>
          <a:prstGeom prst="rect">
            <a:avLst/>
          </a:prstGeom>
          <a:noFill/>
          <a:ln>
            <a:noFill/>
          </a:ln>
        </p:spPr>
        <p:txBody>
          <a:bodyPr spcFirstLastPara="1" wrap="square" lIns="91425" tIns="45700" rIns="91425" bIns="45700" anchor="ctr" anchorCtr="0">
            <a:noAutofit/>
          </a:bodyPr>
          <a:lstStyle/>
          <a:p>
            <a:pPr>
              <a:spcAft>
                <a:spcPts val="600"/>
              </a:spcAft>
            </a:pPr>
            <a:r>
              <a:rPr lang="el-GR" sz="2400" dirty="0">
                <a:solidFill>
                  <a:srgbClr val="4A4CF5"/>
                </a:solidFill>
              </a:rPr>
              <a:t>Δραστηριότητα</a:t>
            </a:r>
            <a:r>
              <a:rPr lang="el-GR" sz="2400" i="1" dirty="0">
                <a:solidFill>
                  <a:srgbClr val="4A4CF5"/>
                </a:solidFill>
              </a:rPr>
              <a:t>:</a:t>
            </a:r>
            <a:r>
              <a:rPr lang="en-US" sz="2400" i="1" dirty="0">
                <a:solidFill>
                  <a:srgbClr val="4A4CF5"/>
                </a:solidFill>
              </a:rPr>
              <a:t> </a:t>
            </a:r>
            <a:r>
              <a:rPr lang="el-GR" sz="2400" dirty="0">
                <a:solidFill>
                  <a:srgbClr val="4A4CF5"/>
                </a:solidFill>
              </a:rPr>
              <a:t>Ενημέρωση για τα διάφορα είδη υπηρεσιών υγειονομικής περίθαλψης</a:t>
            </a:r>
            <a:endParaRPr lang="en-US" sz="2400" dirty="0">
              <a:solidFill>
                <a:srgbClr val="4A4CF5"/>
              </a:solidFill>
            </a:endParaRPr>
          </a:p>
        </p:txBody>
      </p:sp>
      <p:sp>
        <p:nvSpPr>
          <p:cNvPr id="158" name="Google Shape;158;p5"/>
          <p:cNvSpPr txBox="1">
            <a:spLocks noGrp="1"/>
          </p:cNvSpPr>
          <p:nvPr>
            <p:ph idx="1"/>
          </p:nvPr>
        </p:nvSpPr>
        <p:spPr>
          <a:xfrm>
            <a:off x="606779" y="1986454"/>
            <a:ext cx="5852132" cy="4295516"/>
          </a:xfrm>
          <a:prstGeom prst="rect">
            <a:avLst/>
          </a:prstGeom>
          <a:noFill/>
          <a:ln>
            <a:noFill/>
          </a:ln>
        </p:spPr>
        <p:txBody>
          <a:bodyPr spcFirstLastPara="1" wrap="square" lIns="91425" tIns="45700" rIns="91425" bIns="45700" anchor="t" anchorCtr="0">
            <a:noAutofit/>
          </a:bodyPr>
          <a:lstStyle/>
          <a:p>
            <a:pPr fontAlgn="base">
              <a:spcAft>
                <a:spcPts val="600"/>
              </a:spcAft>
              <a:buFont typeface="Wingdings" panose="05000000000000000000" pitchFamily="2" charset="2"/>
              <a:buChar char="§"/>
            </a:pPr>
            <a:r>
              <a:rPr lang="el-GR" sz="2000" b="0" i="0" u="none" strike="noStrike" dirty="0">
                <a:solidFill>
                  <a:srgbClr val="000000"/>
                </a:solidFill>
                <a:effectLst/>
                <a:latin typeface="Calibri" panose="020F0502020204030204" pitchFamily="34" charset="0"/>
              </a:rPr>
              <a:t>Γνωρίζετε τα διάφορα είδη υπηρεσιών υγειονομικής περίθαλψης και αν ανήκουν σε συγκεκριμένες ομάδες?</a:t>
            </a:r>
          </a:p>
          <a:p>
            <a:pPr fontAlgn="base">
              <a:spcAft>
                <a:spcPts val="600"/>
              </a:spcAft>
              <a:buFont typeface="Wingdings" panose="05000000000000000000" pitchFamily="2" charset="2"/>
              <a:buChar char="§"/>
            </a:pPr>
            <a:r>
              <a:rPr lang="el-GR" sz="2000" b="0" i="0" u="none" strike="noStrike" dirty="0">
                <a:solidFill>
                  <a:srgbClr val="000000"/>
                </a:solidFill>
                <a:effectLst/>
                <a:latin typeface="Calibri" panose="020F0502020204030204" pitchFamily="34" charset="0"/>
              </a:rPr>
              <a:t>Γιατί τις εμπιστεύεστε και πού θεωρείτε ότι σας ωφελούν?</a:t>
            </a:r>
          </a:p>
          <a:p>
            <a:pPr fontAlgn="base">
              <a:spcAft>
                <a:spcPts val="600"/>
              </a:spcAft>
              <a:buFont typeface="Wingdings" panose="05000000000000000000" pitchFamily="2" charset="2"/>
              <a:buChar char="§"/>
            </a:pPr>
            <a:r>
              <a:rPr lang="el-GR" sz="2000" b="0" i="0" u="none" strike="noStrike" dirty="0">
                <a:solidFill>
                  <a:srgbClr val="000000"/>
                </a:solidFill>
                <a:effectLst/>
                <a:latin typeface="Calibri" panose="020F0502020204030204" pitchFamily="34" charset="0"/>
              </a:rPr>
              <a:t>Αν η υπηρεσία αυτή παρέχεται από το </a:t>
            </a:r>
            <a:r>
              <a:rPr lang="el-GR" sz="2000" dirty="0">
                <a:solidFill>
                  <a:srgbClr val="000000"/>
                </a:solidFill>
                <a:latin typeface="Calibri" panose="020F0502020204030204" pitchFamily="34" charset="0"/>
              </a:rPr>
              <a:t>δημόσιο ή ιδιωτικό φορέα, </a:t>
            </a:r>
            <a:r>
              <a:rPr lang="el-GR" sz="2000" b="0" i="0" u="none" strike="noStrike" dirty="0">
                <a:solidFill>
                  <a:srgbClr val="000000"/>
                </a:solidFill>
                <a:effectLst/>
                <a:latin typeface="Calibri" panose="020F0502020204030204" pitchFamily="34" charset="0"/>
              </a:rPr>
              <a:t>τι είδους προθέσεις πιστεύετε ότι κρύβονται πίσω από αυτές?</a:t>
            </a:r>
            <a:endParaRPr lang="en-US" sz="2000" b="0" i="0" u="none" strike="noStrike" dirty="0">
              <a:solidFill>
                <a:srgbClr val="000000"/>
              </a:solidFill>
              <a:effectLst/>
              <a:latin typeface="Calibri" panose="020F0502020204030204" pitchFamily="34" charset="0"/>
            </a:endParaRPr>
          </a:p>
          <a:p>
            <a:pPr rtl="0" fontAlgn="base">
              <a:spcAft>
                <a:spcPts val="60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4338" name="Picture 2" descr="Kostenlos Kostenloses Stock Foto zu beschwerden, chiropraktiker, geduldig Stock-Foto">
            <a:extLst>
              <a:ext uri="{FF2B5EF4-FFF2-40B4-BE49-F238E27FC236}">
                <a16:creationId xmlns:a16="http://schemas.microsoft.com/office/drawing/2014/main" id="{9BFAF42C-12EE-2642-E093-C5C340E68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811" y="1986454"/>
            <a:ext cx="5055394" cy="337026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FB414461-63DA-9C91-4AA1-6199CFBAD8A0}"/>
              </a:ext>
            </a:extLst>
          </p:cNvPr>
          <p:cNvSpPr/>
          <p:nvPr/>
        </p:nvSpPr>
        <p:spPr>
          <a:xfrm>
            <a:off x="6769510" y="-3933"/>
            <a:ext cx="542123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11.1.2 </a:t>
            </a:r>
            <a:r>
              <a:rPr lang="el-GR" altLang="el-GR" dirty="0">
                <a:solidFill>
                  <a:schemeClr val="bg1"/>
                </a:solidFill>
                <a:effectLst>
                  <a:outerShdw blurRad="38100" dist="38100" dir="2700000" algn="tl">
                    <a:srgbClr val="000000">
                      <a:alpha val="43137"/>
                    </a:srgbClr>
                  </a:outerShdw>
                </a:effectLst>
              </a:rPr>
              <a:t>Τι είναι οι υπηρεσίες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447DB8D3-2B50-5CEB-D748-05E0EFFCEFA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941032" y="5639836"/>
            <a:ext cx="1394994" cy="11147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A4762F-4E70-DB2F-5F82-FE913798926B}"/>
              </a:ext>
            </a:extLst>
          </p:cNvPr>
          <p:cNvSpPr txBox="1"/>
          <p:nvPr/>
        </p:nvSpPr>
        <p:spPr>
          <a:xfrm>
            <a:off x="526418" y="6473845"/>
            <a:ext cx="3234558" cy="276999"/>
          </a:xfrm>
          <a:prstGeom prst="rect">
            <a:avLst/>
          </a:prstGeom>
          <a:noFill/>
        </p:spPr>
        <p:txBody>
          <a:bodyPr wrap="square">
            <a:spAutoFit/>
          </a:bodyPr>
          <a:lstStyle/>
          <a:p>
            <a:r>
              <a:rPr lang="el-GR" sz="1200" dirty="0">
                <a:hlinkClick r:id="rId7"/>
              </a:rPr>
              <a:t>Εικόνα από </a:t>
            </a:r>
            <a:r>
              <a:rPr lang="en-GB" sz="1200" dirty="0">
                <a:hlinkClick r:id="rId7"/>
              </a:rPr>
              <a:t>vectorjuice </a:t>
            </a:r>
            <a:r>
              <a:rPr lang="el-GR" sz="1200" dirty="0">
                <a:hlinkClick r:id="rId7"/>
              </a:rPr>
              <a:t>σε </a:t>
            </a:r>
            <a:r>
              <a:rPr lang="en-GB" sz="1200" dirty="0">
                <a:hlinkClick r:id="rId7"/>
              </a:rPr>
              <a:t>Freepik</a:t>
            </a:r>
            <a:endParaRPr lang="el-GR" sz="1200" dirty="0"/>
          </a:p>
        </p:txBody>
      </p:sp>
    </p:spTree>
    <p:extLst>
      <p:ext uri="{BB962C8B-B14F-4D97-AF65-F5344CB8AC3E}">
        <p14:creationId xmlns:p14="http://schemas.microsoft.com/office/powerpoint/2010/main" val="2180153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0000"/>
                </a:solidFill>
              </a:rPr>
              <a:t>11.1.3</a:t>
            </a:r>
            <a:r>
              <a:rPr lang="en-US" altLang="el-GR" dirty="0"/>
              <a:t/>
            </a:r>
            <a:br>
              <a:rPr lang="en-US" altLang="el-GR" dirty="0"/>
            </a:br>
            <a:r>
              <a:rPr lang="el-GR" sz="3600" b="1" dirty="0">
                <a:solidFill>
                  <a:srgbClr val="C00000"/>
                </a:solidFill>
                <a:latin typeface="Calibri"/>
                <a:ea typeface="Calibri"/>
                <a:cs typeface="Calibri"/>
                <a:sym typeface="Calibri"/>
              </a:rPr>
              <a:t>Κατηγορίες εφαρμογών υγειονομικής περίθαλψης</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fontScale="92500" lnSpcReduction="10000"/>
          </a:bodyPr>
          <a:lstStyle/>
          <a:p>
            <a:pPr marL="0" lvl="0" indent="0">
              <a:buNone/>
            </a:pPr>
            <a:r>
              <a:rPr lang="el-GR" sz="2400" dirty="0"/>
              <a:t>Οι εκπαιδευόμενοι να κατανοήσουν:</a:t>
            </a:r>
            <a:endParaRPr lang="en-US" sz="2400" dirty="0"/>
          </a:p>
          <a:p>
            <a:pPr lvl="1"/>
            <a:r>
              <a:rPr lang="el-GR" sz="2400" dirty="0"/>
              <a:t>τι είναι οι εφαρμογές υπηρεσιών υγειονομικής περίθαλψης</a:t>
            </a:r>
          </a:p>
          <a:p>
            <a:pPr lvl="1"/>
            <a:r>
              <a:rPr lang="el-GR" sz="2400" dirty="0"/>
              <a:t>σε ποιες περιπτώσεις είναι χρήσιμες</a:t>
            </a:r>
          </a:p>
          <a:p>
            <a:pPr lvl="1"/>
            <a:r>
              <a:rPr lang="el-GR" sz="2400" dirty="0"/>
              <a:t>τα πλεονεκτήματα/μειονεκτήματα και τους περιορισμούς τους.</a:t>
            </a:r>
          </a:p>
        </p:txBody>
      </p:sp>
      <p:pic>
        <p:nvPicPr>
          <p:cNvPr id="7" name="Picture 2" descr="Ambition abstract concept">
            <a:extLst>
              <a:ext uri="{FF2B5EF4-FFF2-40B4-BE49-F238E27FC236}">
                <a16:creationId xmlns:a16="http://schemas.microsoft.com/office/drawing/2014/main" id="{328F03DC-2BED-E01F-151D-A9D4E0264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189" y="2112424"/>
            <a:ext cx="4427572" cy="42886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48C2B9-C6D5-784A-C334-6A896AAA25D2}"/>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υπηρεσίες υγειονομικής περίθαλψης</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40931" y="450831"/>
            <a:ext cx="5870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70032" y="2363866"/>
            <a:ext cx="7600574" cy="3643154"/>
          </a:xfrm>
        </p:spPr>
        <p:txBody>
          <a:bodyPr>
            <a:normAutofit fontScale="77500" lnSpcReduction="20000"/>
          </a:bodyPr>
          <a:lstStyle/>
          <a:p>
            <a:r>
              <a:rPr lang="el-GR" dirty="0"/>
              <a:t>Να πληροφορήσει τους εκπαιδευόμενους για τις εφαρμογές των υπηρεσιών υγειονομικής περίθαλψης στη χώρα υποδοχής τους.</a:t>
            </a:r>
          </a:p>
          <a:p>
            <a:r>
              <a:rPr lang="el-GR" dirty="0"/>
              <a:t>Να συμβάλει στην αποτελεσματική χρήση και αξιοποίηση των εφαρμογών για υπηρεσίες υγειονομικής περίθαλψης, παρέχοντας πληροφορίες για τη διαθεσιμότητα και την πρόσβαση.</a:t>
            </a:r>
          </a:p>
          <a:p>
            <a:r>
              <a:rPr lang="el-GR" dirty="0"/>
              <a:t>Να βοηθήσει τους εκπαιδευόμενους να κατανοήσουν τις κύριες λειτουργίες, τα πλεονεκτήματα και τις πιθανές ελλείψεις των εφαρμογών.</a:t>
            </a:r>
          </a:p>
          <a:p>
            <a:r>
              <a:rPr lang="el-GR" dirty="0"/>
              <a:t>Να βοηθήσει τους εκπαιδευόμενους να κατανοήσουν καλύτερα τις προθέσεις των εφαρμογών που παρέχονται από δημόσιους και ιδιωτικούς φορείς.</a:t>
            </a:r>
          </a:p>
          <a:p>
            <a:r>
              <a:rPr lang="el-GR" dirty="0"/>
              <a:t>Να παρακινήσει τους εκπαιδευόμενους να χρησιμοποιήσουν τις εφαρμογές υπηρεσιών υγειονομικής περίθαλψης.</a:t>
            </a:r>
          </a:p>
          <a:p>
            <a:r>
              <a:rPr lang="el-GR" dirty="0"/>
              <a:t>Να βελτιώσει τις ψηφιακές και γλωσσικές δεξιότητες των εκπαιδευομένων στη χώρα υποδοχής.</a:t>
            </a:r>
            <a:endParaRPr lang="en-US" dirty="0"/>
          </a:p>
        </p:txBody>
      </p:sp>
      <p:sp>
        <p:nvSpPr>
          <p:cNvPr id="6" name="Θέση κειμένου 4">
            <a:extLst>
              <a:ext uri="{FF2B5EF4-FFF2-40B4-BE49-F238E27FC236}">
                <a16:creationId xmlns:a16="http://schemas.microsoft.com/office/drawing/2014/main" id="{648277ED-EC10-7EC8-572D-9BF1C780C00F}"/>
              </a:ext>
            </a:extLst>
          </p:cNvPr>
          <p:cNvSpPr txBox="1">
            <a:spLocks/>
          </p:cNvSpPr>
          <p:nvPr/>
        </p:nvSpPr>
        <p:spPr>
          <a:xfrm>
            <a:off x="736287" y="1757671"/>
            <a:ext cx="5157787" cy="5030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200" kern="1200">
                <a:solidFill>
                  <a:schemeClr val="tx1"/>
                </a:solidFill>
                <a:effectLst/>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0000"/>
              </a:buClr>
              <a:buSzPct val="120000"/>
              <a:buFont typeface="Wingdings" panose="05000000000000000000" pitchFamily="2" charset="2"/>
              <a:buChar char="ü"/>
              <a:defRPr sz="2200" kern="1200">
                <a:solidFill>
                  <a:schemeClr val="tx1"/>
                </a:solidFill>
                <a:effectLst/>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0000"/>
              </a:buClr>
              <a:buFont typeface="Wingdings" panose="05000000000000000000" pitchFamily="2" charset="2"/>
              <a:buChar char="ü"/>
              <a:defRPr sz="20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dirty="0">
                <a:solidFill>
                  <a:srgbClr val="203864"/>
                </a:solidFill>
                <a:sym typeface="Arial" panose="020B0604020202020204" pitchFamily="34" charset="0"/>
              </a:rPr>
              <a:t>Στόχοι</a:t>
            </a:r>
            <a:endParaRPr lang="en-US" sz="2400" b="1" dirty="0">
              <a:solidFill>
                <a:srgbClr val="203864"/>
              </a:solidFill>
              <a:sym typeface="Arial" panose="020B0604020202020204" pitchFamily="34" charset="0"/>
            </a:endParaRPr>
          </a:p>
        </p:txBody>
      </p:sp>
      <p:sp>
        <p:nvSpPr>
          <p:cNvPr id="3" name="TextBox 2">
            <a:extLst>
              <a:ext uri="{FF2B5EF4-FFF2-40B4-BE49-F238E27FC236}">
                <a16:creationId xmlns:a16="http://schemas.microsoft.com/office/drawing/2014/main" id="{FC047938-13B5-C8D2-18AA-6F01C2D2402F}"/>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a:t>
            </a:r>
            <a:r>
              <a:rPr lang="en-US" sz="1200" dirty="0">
                <a:hlinkClick r:id="rId3"/>
              </a:rPr>
              <a:t>: </a:t>
            </a:r>
            <a:r>
              <a:rPr lang="el-GR" sz="1200" dirty="0">
                <a:hlinkClick r:id="rId3"/>
              </a:rPr>
              <a:t>Εικόνα από</a:t>
            </a:r>
            <a:r>
              <a:rPr lang="en-US" sz="1200" dirty="0">
                <a:hlinkClick r:id="rId3"/>
              </a:rPr>
              <a:t> nuraghies </a:t>
            </a:r>
            <a:r>
              <a:rPr lang="el-GR" sz="1200" dirty="0">
                <a:hlinkClick r:id="rId3"/>
              </a:rPr>
              <a:t>σε</a:t>
            </a:r>
            <a:r>
              <a:rPr lang="en-US" sz="1200" dirty="0">
                <a:hlinkClick r:id="rId3"/>
              </a:rPr>
              <a:t> Freepik</a:t>
            </a:r>
            <a:endParaRPr lang="el-GR" sz="1200" dirty="0"/>
          </a:p>
        </p:txBody>
      </p:sp>
      <p:pic>
        <p:nvPicPr>
          <p:cNvPr id="4" name="Google Shape;479;g2c319d66040_0_178">
            <a:extLst>
              <a:ext uri="{FF2B5EF4-FFF2-40B4-BE49-F238E27FC236}">
                <a16:creationId xmlns:a16="http://schemas.microsoft.com/office/drawing/2014/main" id="{0AA13032-BCB7-8E86-833D-0AA21443C42D}"/>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9" y="1799999"/>
            <a:ext cx="6202398" cy="4865977"/>
          </a:xfrm>
          <a:prstGeom prst="rect">
            <a:avLst/>
          </a:prstGeom>
          <a:noFill/>
          <a:ln>
            <a:noFill/>
          </a:ln>
        </p:spPr>
        <p:txBody>
          <a:bodyPr spcFirstLastPara="1" wrap="square" lIns="91425" tIns="45700" rIns="91425" bIns="45700" anchor="t" anchorCtr="0">
            <a:noAutofit/>
          </a:bodyPr>
          <a:lstStyle/>
          <a:p>
            <a:pPr marL="88900" indent="0" rtl="0" fontAlgn="base">
              <a:spcBef>
                <a:spcPts val="600"/>
              </a:spcBef>
              <a:spcAft>
                <a:spcPts val="0"/>
              </a:spcAft>
              <a:buNone/>
            </a:pPr>
            <a:r>
              <a:rPr lang="el-GR" sz="2200" b="0" i="0" dirty="0">
                <a:solidFill>
                  <a:srgbClr val="374151"/>
                </a:solidFill>
                <a:effectLst/>
              </a:rPr>
              <a:t>Οι εφαρμογές υπηρεσιών υγειονομικής περίθαλψης είναι </a:t>
            </a:r>
            <a:r>
              <a:rPr lang="el-GR" sz="2200" b="1" i="0" dirty="0">
                <a:solidFill>
                  <a:srgbClr val="374151"/>
                </a:solidFill>
                <a:effectLst/>
              </a:rPr>
              <a:t>ψηφιακές εφαρμογές</a:t>
            </a:r>
            <a:r>
              <a:rPr lang="en-US" sz="2200" b="1" i="0" dirty="0">
                <a:effectLst/>
              </a:rPr>
              <a:t> </a:t>
            </a:r>
            <a:r>
              <a:rPr lang="el-GR" sz="2200" b="0" i="0" dirty="0">
                <a:solidFill>
                  <a:srgbClr val="374151"/>
                </a:solidFill>
                <a:effectLst/>
              </a:rPr>
              <a:t>που παρέχουν στους χρήστες ένα ευρύ φάσμα χαρακτηριστικών και λειτουργιών σχετικών με την υγειονομική περίθαλψη. Συνήθως είναι προσβάσιμες μέσω έξυπνων κινητών τηλεφώνων, τάμπλετ ή άλλων ψηφιακών συσκευών. Αυτές οι εφαρμογές αποσκοπούν στη βελτίωση της </a:t>
            </a:r>
            <a:r>
              <a:rPr lang="el-GR" sz="2200" b="1" i="0" dirty="0">
                <a:solidFill>
                  <a:srgbClr val="374151"/>
                </a:solidFill>
                <a:effectLst/>
              </a:rPr>
              <a:t>πρόσβασης σε υπηρεσίες υγειονομικής περίθαλψης</a:t>
            </a:r>
            <a:r>
              <a:rPr lang="el-GR" sz="2200" dirty="0">
                <a:solidFill>
                  <a:srgbClr val="374151"/>
                </a:solidFill>
              </a:rPr>
              <a:t> και </a:t>
            </a:r>
            <a:r>
              <a:rPr lang="el-GR" sz="2200" b="0" i="0" dirty="0">
                <a:solidFill>
                  <a:srgbClr val="374151"/>
                </a:solidFill>
                <a:effectLst/>
              </a:rPr>
              <a:t>της παροχής ιατρικής περίθαλψης, καθώς και στη διευκόλυνση της αποτελεσματικής επικοινωνίας μεταξύ ασθενών και παρόχων υγειονομικής περίθαλψης.</a:t>
            </a:r>
            <a:r>
              <a:rPr lang="en-US" sz="2200" b="0" i="0" dirty="0">
                <a:solidFill>
                  <a:srgbClr val="374151"/>
                </a:solidFill>
                <a:effectLst/>
              </a:rPr>
              <a:t> </a:t>
            </a:r>
            <a:endParaRPr lang="en-US" sz="22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5362" name="Picture 2" descr="Kostenlos Person Mit Silber Iphone 7 Stock-Foto">
            <a:extLst>
              <a:ext uri="{FF2B5EF4-FFF2-40B4-BE49-F238E27FC236}">
                <a16:creationId xmlns:a16="http://schemas.microsoft.com/office/drawing/2014/main" id="{F812FBAD-FA86-E840-8285-C33CD66B6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1720" y="1742946"/>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34DF57B1-E183-1DDA-D36B-C4D5EF108025}"/>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610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26418" y="1578774"/>
            <a:ext cx="8602135" cy="4865977"/>
          </a:xfrm>
          <a:prstGeom prst="rect">
            <a:avLst/>
          </a:prstGeom>
          <a:noFill/>
          <a:ln>
            <a:noFill/>
          </a:ln>
        </p:spPr>
        <p:txBody>
          <a:bodyPr spcFirstLastPara="1" wrap="square" lIns="91425" tIns="45700" rIns="91425" bIns="45700" anchor="t" anchorCtr="0">
            <a:noAutofit/>
          </a:bodyPr>
          <a:lstStyle/>
          <a:p>
            <a:pPr marL="88900" indent="0" algn="l">
              <a:buNone/>
            </a:pPr>
            <a:r>
              <a:rPr lang="el-GR" sz="2000" b="0" i="0" dirty="0">
                <a:solidFill>
                  <a:srgbClr val="374151"/>
                </a:solidFill>
                <a:effectLst/>
              </a:rPr>
              <a:t>Κατηγορίες εφαρμογών υγειονομικής περίθαλψης περιλαμβάνουν:</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τηλεϊατρικής:</a:t>
            </a:r>
            <a:r>
              <a:rPr lang="en-US" sz="2000" b="1" i="0" dirty="0">
                <a:effectLst/>
              </a:rPr>
              <a:t> </a:t>
            </a:r>
            <a:r>
              <a:rPr lang="el-GR" sz="2000" b="0" i="0" dirty="0">
                <a:solidFill>
                  <a:srgbClr val="374151"/>
                </a:solidFill>
                <a:effectLst/>
              </a:rPr>
              <a:t>Αυτές οι εφαρμογές επιτρέπουν στους χρήστες να συνδέονται διαδικτυακά με τους επαγγελματίες υγείας, διευκολύνοντας τις εξ αποστάσεως διαβουλεύσεις, τις διαγνώσεις και τις συστάσεις θεραπείας χωρίς την ανάγκη δια ζώσης επισκέψεων.</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προγραμματισμού ραντεβού:</a:t>
            </a:r>
            <a:r>
              <a:rPr lang="en-US" sz="2000" b="1" i="0" dirty="0">
                <a:effectLst/>
              </a:rPr>
              <a:t> </a:t>
            </a:r>
            <a:r>
              <a:rPr lang="el-GR" sz="2000" b="0" i="0" dirty="0">
                <a:solidFill>
                  <a:srgbClr val="374151"/>
                </a:solidFill>
                <a:effectLst/>
              </a:rPr>
              <a:t>Αυτές οι εφαρμογές επιτρέπουν στους χρήστες να προγραμματίζουν, να διαχειρίζονται και να παρακολουθούν τα ραντεβού τους με τους παρόχους υγειονομικής περίθαλψης, απλοποιώντας τη διαδικασία και μειώνοντας τους χρόνους αναμονής.</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διαχείρισης συνταγών:</a:t>
            </a:r>
            <a:r>
              <a:rPr lang="en-US" sz="2000" b="1" i="0" dirty="0">
                <a:effectLst/>
              </a:rPr>
              <a:t> </a:t>
            </a:r>
            <a:r>
              <a:rPr lang="el-GR" sz="2000" b="0" i="0" dirty="0">
                <a:solidFill>
                  <a:srgbClr val="374151"/>
                </a:solidFill>
                <a:effectLst/>
              </a:rPr>
              <a:t>Αυτές οι εφαρμογές βοηθούν τους χρήστες να διαχειρίζονται τις συνταγές τους, με λειτουργίες όπως υπενθυμίσεις φαρμακευτικής αγωγής, ειδοποιήσεις για την αναπλήρωση φαρμάκων και παρακολούθηση της δοσολογίας, προωθώντας τη συμμόρφωση με τις οδηγίες για την φαρμακευτική αγωγή και την ασφάλεια.</a:t>
            </a:r>
            <a:endParaRPr lang="en-US" sz="2000" b="0" i="0" dirty="0">
              <a:solidFill>
                <a:srgbClr val="374151"/>
              </a:solidFill>
              <a:effectLst/>
            </a:endParaRPr>
          </a:p>
          <a:p>
            <a:pPr marL="88900" indent="0" algn="just" rtl="0" fontAlgn="base">
              <a:spcBef>
                <a:spcPts val="60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6386" name="Picture 2" descr="Kostenlos Kostenloses Stock Foto zu afro, afroamerikaner, angenehm Stock-Foto">
            <a:extLst>
              <a:ext uri="{FF2B5EF4-FFF2-40B4-BE49-F238E27FC236}">
                <a16:creationId xmlns:a16="http://schemas.microsoft.com/office/drawing/2014/main" id="{DA84677E-44E3-9EE1-65EF-8723C5BE79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1288" y="2109016"/>
            <a:ext cx="2716648" cy="377968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0631AB5-56B6-9FFA-FAC7-823621706658}"/>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5703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9" y="1799999"/>
            <a:ext cx="6808572" cy="4865977"/>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el-GR" sz="2000" b="1" i="0" dirty="0">
                <a:effectLst/>
              </a:rPr>
              <a:t>Εφαρμογές διαχείρισης αρχείων υγείας:</a:t>
            </a:r>
            <a:r>
              <a:rPr lang="en-US" sz="2000" b="1" i="0" dirty="0">
                <a:effectLst/>
              </a:rPr>
              <a:t> </a:t>
            </a:r>
            <a:r>
              <a:rPr lang="el-GR" sz="2000" b="0" i="0" dirty="0">
                <a:solidFill>
                  <a:srgbClr val="374151"/>
                </a:solidFill>
                <a:effectLst/>
              </a:rPr>
              <a:t>Αυτές οι εφαρμογές επιτρέπουν στους χρήστες να αποκτούν πρόσβαση, να οργανώνουν και να διαχειρίζονται τα ιατρικά αρχεία και τις πληροφορίες υγείας τους με ασφάλεια, διευκολύνοντας την εύκολη ανάκτηση και ανταλλαγή βασικών δεδομένων υγείας με τους παρόχους υγειονομικής περίθαλψης.</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ευεξίας και προληπτικής φροντίδας:</a:t>
            </a:r>
            <a:r>
              <a:rPr lang="en-US" sz="2000" b="1" i="0" dirty="0">
                <a:effectLst/>
              </a:rPr>
              <a:t> </a:t>
            </a:r>
            <a:r>
              <a:rPr lang="el-GR" sz="2000" b="0" i="0" dirty="0">
                <a:solidFill>
                  <a:srgbClr val="374151"/>
                </a:solidFill>
                <a:effectLst/>
              </a:rPr>
              <a:t>Αυτές οι εφαρμογές παρέχουν στους χρήστες εργαλεία και λειτουργίες για την υιοθέτηση ενός υγιεινού τρόπου ζωής, συμπεριλαμβανομένης της παρακολούθησης της φυσικής κατάστασης, της παρακολούθησης της διατροφής και της εκπαίδευσης σε θέματα υγείας, προωθώντας προληπτικές πρακτικές υγειονομικής περίθαλψης.</a:t>
            </a:r>
            <a:endParaRPr lang="en-US" sz="2000" b="0" i="0" dirty="0">
              <a:solidFill>
                <a:srgbClr val="374151"/>
              </a:solidFill>
              <a:effectLst/>
            </a:endParaRPr>
          </a:p>
          <a:p>
            <a:pPr marL="88900" indent="0" algn="just" rtl="0" fontAlgn="base">
              <a:spcBef>
                <a:spcPts val="60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7410" name="Picture 2" descr="Kostenlos Person, Die Das Schwarze Sony Android Smartphone Benutzt Stock-Foto">
            <a:extLst>
              <a:ext uri="{FF2B5EF4-FFF2-40B4-BE49-F238E27FC236}">
                <a16:creationId xmlns:a16="http://schemas.microsoft.com/office/drawing/2014/main" id="{0973636D-C27E-1061-20FE-EBB73040E3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349" y="2025253"/>
            <a:ext cx="4211241" cy="280749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84CDEBF-12EE-24BD-8765-CBA042298491}"/>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3768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8" y="1799999"/>
            <a:ext cx="6845692" cy="4865977"/>
          </a:xfrm>
          <a:prstGeom prst="rect">
            <a:avLst/>
          </a:prstGeom>
          <a:noFill/>
          <a:ln>
            <a:noFill/>
          </a:ln>
        </p:spPr>
        <p:txBody>
          <a:bodyPr spcFirstLastPara="1" wrap="square" lIns="91425" tIns="45700" rIns="91425" bIns="45700" anchor="t" anchorCtr="0">
            <a:noAutofit/>
          </a:bodyPr>
          <a:lstStyle/>
          <a:p>
            <a:pPr algn="l">
              <a:buFont typeface="Wingdings" panose="05000000000000000000" pitchFamily="2" charset="2"/>
              <a:buChar char="§"/>
            </a:pPr>
            <a:r>
              <a:rPr lang="el-GR" sz="2000" b="1" i="0" dirty="0">
                <a:effectLst/>
              </a:rPr>
              <a:t>Εφαρμογές διαχείρισης χρόνιων παθήσεων:</a:t>
            </a:r>
            <a:r>
              <a:rPr lang="en-US" sz="2000" b="1" i="0" dirty="0">
                <a:effectLst/>
              </a:rPr>
              <a:t> </a:t>
            </a:r>
            <a:r>
              <a:rPr lang="el-GR" sz="2000" b="0" i="0" dirty="0">
                <a:solidFill>
                  <a:srgbClr val="374151"/>
                </a:solidFill>
                <a:effectLst/>
              </a:rPr>
              <a:t>Αυτές οι εφαρμογές προσφέρουν υποστήριξη και εργαλεία για άτομα που διαχειρίζονται χρόνιες παθήσεις υγείας, παρέχοντας εργαλεία για την παρακολούθηση των συμπτωμάτων, την παρακολούθηση της προόδου και την πρόσβαση σε ενημερωτικό υλικό για τη διαχείριση της πάθησης.</a:t>
            </a:r>
            <a:endParaRPr lang="en-US" sz="2000" b="0" i="0" dirty="0">
              <a:solidFill>
                <a:srgbClr val="374151"/>
              </a:solidFill>
              <a:effectLst/>
            </a:endParaRPr>
          </a:p>
          <a:p>
            <a:pPr algn="l">
              <a:buFont typeface="Wingdings" panose="05000000000000000000" pitchFamily="2" charset="2"/>
              <a:buChar char="§"/>
            </a:pPr>
            <a:r>
              <a:rPr lang="el-GR" sz="2000" b="1" i="0" dirty="0">
                <a:effectLst/>
              </a:rPr>
              <a:t>Εφαρμογές παρακολούθησης ασθενών εξ αποστάσεως:</a:t>
            </a:r>
            <a:r>
              <a:rPr lang="en-US" sz="2000" b="1" i="0" dirty="0">
                <a:effectLst/>
              </a:rPr>
              <a:t> </a:t>
            </a:r>
            <a:r>
              <a:rPr lang="el-GR" sz="2000" b="0" i="0" dirty="0">
                <a:solidFill>
                  <a:srgbClr val="374151"/>
                </a:solidFill>
                <a:effectLst/>
              </a:rPr>
              <a:t>Αυτές οι εφαρμογές διευκολύνουν την παρακολούθηση της κατάστασης της υγείας και των ζωτικών ενδείξεων των ασθενών από απόσταση, επιτρέποντας στους παρόχους υγειονομικής περίθαλψης να ελέγχουν και να διαχειρίζονται την κατάσταση της υγείας των ασθενών έξω από τις παραδοσιακές εγκαταστάσεις υγειονομικής περίθαλψης.</a:t>
            </a:r>
            <a:endParaRPr lang="en-US" sz="2000" b="0" i="0" dirty="0">
              <a:solidFill>
                <a:srgbClr val="374151"/>
              </a:solidFill>
              <a:effectLst/>
              <a:latin typeface="Söhne"/>
            </a:endParaRPr>
          </a:p>
          <a:p>
            <a:pPr marL="88900" indent="0" algn="just" rtl="0" fontAlgn="base">
              <a:spcBef>
                <a:spcPts val="600"/>
              </a:spcBef>
              <a:spcAft>
                <a:spcPts val="0"/>
              </a:spcAft>
              <a:buNone/>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21506" name="Picture 2" descr="Kostenlos Kostenloses Stock Foto zu app, audio, blick auf den bildschirm Stock-Foto">
            <a:extLst>
              <a:ext uri="{FF2B5EF4-FFF2-40B4-BE49-F238E27FC236}">
                <a16:creationId xmlns:a16="http://schemas.microsoft.com/office/drawing/2014/main" id="{F2DEC650-4206-4061-4723-E95ED95DAEC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19482" y="1991682"/>
            <a:ext cx="2466975" cy="370046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B0FC2946-0ECD-24FA-906D-9E0950B0F9DF}"/>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4884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Τι είναι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8" y="1799999"/>
            <a:ext cx="6064027" cy="4865977"/>
          </a:xfrm>
          <a:prstGeom prst="rect">
            <a:avLst/>
          </a:prstGeom>
          <a:noFill/>
          <a:ln>
            <a:noFill/>
          </a:ln>
        </p:spPr>
        <p:txBody>
          <a:bodyPr spcFirstLastPara="1" wrap="square" lIns="91425" tIns="45700" rIns="91425" bIns="45700" anchor="t" anchorCtr="0">
            <a:noAutofit/>
          </a:bodyPr>
          <a:lstStyle/>
          <a:p>
            <a:pPr marL="88900" indent="0" rtl="0" fontAlgn="base">
              <a:spcBef>
                <a:spcPts val="600"/>
              </a:spcBef>
              <a:spcAft>
                <a:spcPts val="0"/>
              </a:spcAft>
              <a:buNone/>
            </a:pPr>
            <a:r>
              <a:rPr lang="el-GR" sz="2100" b="0" i="0" dirty="0">
                <a:solidFill>
                  <a:srgbClr val="374151"/>
                </a:solidFill>
                <a:effectLst/>
              </a:rPr>
              <a:t>Οι εφαρμογές υπηρεσιών υγειονομικής περίθαλψης διαδραματίζουν καθοριστικό ρόλο στην επέκταση </a:t>
            </a:r>
            <a:r>
              <a:rPr lang="el-GR" sz="2100" b="1" i="0" dirty="0">
                <a:solidFill>
                  <a:srgbClr val="374151"/>
                </a:solidFill>
                <a:effectLst/>
              </a:rPr>
              <a:t>της πρόσβασης στην υγειονομική περίθαλψη, στην ενίσχυση της δέσμευσης των ασθενών και στη βελτίωση της συνολικής εμπειρίας υγειονομικής περίθαλψης για τους χρήστες.</a:t>
            </a:r>
            <a:r>
              <a:rPr lang="en-US" sz="2100" b="0" i="0" dirty="0">
                <a:solidFill>
                  <a:srgbClr val="374151"/>
                </a:solidFill>
                <a:effectLst/>
              </a:rPr>
              <a:t> </a:t>
            </a:r>
            <a:r>
              <a:rPr lang="el-GR" sz="2100" b="0" i="0" dirty="0">
                <a:solidFill>
                  <a:srgbClr val="374151"/>
                </a:solidFill>
                <a:effectLst/>
              </a:rPr>
              <a:t>Οι εφαρμογές αυτές είναι απαραίτητο να συμμορφώνονται με τους σχετικούς κανονισμούς, να θέτουν ως προτεραιότητα την ασφάλεια των δεδομένων και την προστασία της ιδιωτικής ζωής και να διασφαλίζουν υψηλά πρότυπα ευχρηστίας και αξιοπιστίας, ώστε να επιτυγχάνεται η αποτελεσματική και ασφαλής παροχή υπηρεσιών υγειονομικής περίθαλψης.</a:t>
            </a:r>
            <a:endParaRPr lang="en-US" sz="2100" b="0" i="0" u="none" strike="noStrike" dirty="0">
              <a:solidFill>
                <a:srgbClr val="000000"/>
              </a:solidFill>
              <a:effectLst/>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2530" name="Picture 2" descr="Kostenlos Unglücklicher Schwarzer Mann, Der Smartphone Im Zelt Surft Stock-Foto">
            <a:extLst>
              <a:ext uri="{FF2B5EF4-FFF2-40B4-BE49-F238E27FC236}">
                <a16:creationId xmlns:a16="http://schemas.microsoft.com/office/drawing/2014/main" id="{196185CA-CB7E-6EB3-D0D8-EC8D13904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7213" y="2370460"/>
            <a:ext cx="4676775" cy="31178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439E6332-4E4B-DEE5-C932-1DEEA63EA952}"/>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329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Σε ποιες περιπτώσεις είναι χρήσιμες οι εφαρμογές υγείας υπηρεσιών υγειονομικής περίθαλψης;</a:t>
            </a:r>
            <a:endParaRPr lang="en-US" dirty="0"/>
          </a:p>
        </p:txBody>
      </p:sp>
      <p:sp>
        <p:nvSpPr>
          <p:cNvPr id="158" name="Google Shape;158;p5"/>
          <p:cNvSpPr txBox="1">
            <a:spLocks noGrp="1"/>
          </p:cNvSpPr>
          <p:nvPr>
            <p:ph idx="1"/>
          </p:nvPr>
        </p:nvSpPr>
        <p:spPr>
          <a:xfrm>
            <a:off x="557998" y="1799999"/>
            <a:ext cx="6388491"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8900" indent="0" rtl="0" fontAlgn="base">
              <a:spcAft>
                <a:spcPts val="600"/>
              </a:spcAft>
              <a:buNone/>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εφαρμογές υπηρεσιών υγειονομικής περίθαλψης είναι χρήσιμα εργαλεία για τη διαχείριση της δικής σας υγείας ή συγγενών σας που χρειάζονται βοήθεια. Χρησιμοποιούνται για την πιο αποτελεσματική οργάνωση επαναλαμβανόμενων διαδικασιών και την καλύτερη σύνδεση μεταξύ των αναγκών σας και του συστήματος υγειονομικής περίθαλψης. Προσφέρουν έτοιμες πληροφορίες για τις οποίες η έρευνα μπορεί να είναι πολύ χρονοβόρα.</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3554" name="Picture 2" descr="Appstore, Iphone, Geschäft, Apps">
            <a:extLst>
              <a:ext uri="{FF2B5EF4-FFF2-40B4-BE49-F238E27FC236}">
                <a16:creationId xmlns:a16="http://schemas.microsoft.com/office/drawing/2014/main" id="{3D578771-B01D-1858-8F89-77EC4CC56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186" y="2692561"/>
            <a:ext cx="4108506" cy="274114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6C463AA6-68AB-B748-A906-1731EAFE85A1}"/>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051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4578" name="Picture 2" descr="App, Software, Kontur, Einstellungen">
            <a:extLst>
              <a:ext uri="{FF2B5EF4-FFF2-40B4-BE49-F238E27FC236}">
                <a16:creationId xmlns:a16="http://schemas.microsoft.com/office/drawing/2014/main" id="{79B45545-67A7-1A6C-4659-682130969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811" y="1742945"/>
            <a:ext cx="5103015" cy="3508323"/>
          </a:xfrm>
          <a:prstGeom prst="rect">
            <a:avLst/>
          </a:prstGeom>
          <a:noFill/>
          <a:extLst>
            <a:ext uri="{909E8E84-426E-40DD-AFC4-6F175D3DCCD1}">
              <a14:hiddenFill xmlns:a14="http://schemas.microsoft.com/office/drawing/2010/main">
                <a:solidFill>
                  <a:srgbClr val="FFFFFF"/>
                </a:solidFill>
              </a14:hiddenFill>
            </a:ext>
          </a:extLst>
        </p:spPr>
      </p:pic>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fontAlgn="base">
              <a:spcAft>
                <a:spcPts val="600"/>
              </a:spcAft>
            </a:pPr>
            <a:r>
              <a:rPr lang="el-GR" dirty="0"/>
              <a:t>Ποιοι είναι οι περιορισμοί στη χρήση των εφαρμογών υπηρεσιών υγειονομικής περίθαλψης; Πότε δεν πρέπει να χρησιμοποιούνται;</a:t>
            </a:r>
            <a:endParaRPr lang="en-US" dirty="0"/>
          </a:p>
        </p:txBody>
      </p:sp>
      <p:sp>
        <p:nvSpPr>
          <p:cNvPr id="158" name="Google Shape;158;p5"/>
          <p:cNvSpPr txBox="1">
            <a:spLocks noGrp="1"/>
          </p:cNvSpPr>
          <p:nvPr>
            <p:ph idx="1"/>
          </p:nvPr>
        </p:nvSpPr>
        <p:spPr>
          <a:xfrm>
            <a:off x="557998" y="1799999"/>
            <a:ext cx="6757201"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el-GR" sz="2000" b="1" i="0" u="none" strike="noStrike" dirty="0">
                <a:effectLst/>
                <a:latin typeface="Calibri" panose="020F0502020204030204" pitchFamily="34" charset="0"/>
              </a:rPr>
              <a:t>Να θυμάστε:</a:t>
            </a:r>
            <a:r>
              <a:rPr lang="en-US" sz="2000" b="1" i="0" u="none" strike="noStrike" dirty="0">
                <a:effectLst/>
                <a:latin typeface="Calibri" panose="020F0502020204030204" pitchFamily="34" charset="0"/>
              </a:rPr>
              <a:t> </a:t>
            </a:r>
            <a:r>
              <a:rPr lang="el-GR" sz="2000" b="0" i="0" u="none" strike="noStrike" dirty="0">
                <a:effectLst/>
                <a:latin typeface="Calibri" panose="020F0502020204030204" pitchFamily="34" charset="0"/>
              </a:rPr>
              <a:t>Καμία εφαρμογή υπηρεσιών υγειονομικής περίθαλψης δεν μπορεί να αντικαταστήσει τον γιατρό ή την ιατρική φροντίδα! Όταν έχετε αμφιβολίες, είναι πάντα προτιμότερο να ζητάτε βοήθεια απευθείας από έναν γιατρό. </a:t>
            </a:r>
            <a:endParaRPr lang="en-US" sz="2000" b="0" i="0" u="none" strike="noStrike" dirty="0">
              <a:effectLst/>
              <a:latin typeface="Calibri" panose="020F0502020204030204" pitchFamily="34" charset="0"/>
            </a:endParaRPr>
          </a:p>
          <a:p>
            <a:pPr marL="88900" indent="0" rtl="0" fontAlgn="base">
              <a:spcBef>
                <a:spcPts val="0"/>
              </a:spcBef>
              <a:spcAft>
                <a:spcPts val="0"/>
              </a:spcAft>
              <a:buNone/>
            </a:pPr>
            <a:endParaRPr lang="en-US" sz="2000" b="0" i="0" u="none" strike="noStrike" dirty="0">
              <a:solidFill>
                <a:schemeClr val="tx1"/>
              </a:solidFill>
              <a:effectLst/>
              <a:latin typeface="Calibri" panose="020F0502020204030204" pitchFamily="34" charset="0"/>
            </a:endParaRPr>
          </a:p>
          <a:p>
            <a:pPr marL="88900" indent="0" rtl="0" fontAlgn="base">
              <a:spcBef>
                <a:spcPts val="0"/>
              </a:spcBef>
              <a:spcAft>
                <a:spcPts val="0"/>
              </a:spcAft>
              <a:buNone/>
            </a:pPr>
            <a:r>
              <a:rPr lang="el-GR" sz="2000" b="0" i="0" u="none" strike="noStrike" dirty="0">
                <a:solidFill>
                  <a:schemeClr val="tx1"/>
                </a:solidFill>
                <a:effectLst/>
                <a:latin typeface="Calibri" panose="020F0502020204030204" pitchFamily="34" charset="0"/>
              </a:rPr>
              <a:t>Οι εφαρμογές υπηρεσιών υγειονομικής περίθαλψης σας δίνουν πρόσβαση σε υπηρεσίες και, φυσικά, σας συνδέουν με φορείς και παρόχους. Μπορείτε να εμπιστευτείτε μια εφαρμογή από την ασφαλιστική σας εταιρεία (δημόσια ή ιδιωτική) και συνήθως μπορείτε να επικοινωνήσετε άμεσα μαζί τους, αν χρειάζεστε συγκεκριμένες πληροφορίες. Αυτές οι τηλεφωνικές γραμμές είναι διαθέσιμες με φωνητικές λειτουργίες, ενώ πολλές φορές διαθέτουν και ενσωματωμένα εργαλεία μετάφρασης.</a:t>
            </a:r>
            <a:endParaRPr lang="en-US" sz="2000" b="0" i="0" u="none" strike="noStrike" dirty="0">
              <a:solidFill>
                <a:schemeClr val="tx1"/>
              </a:solidFill>
              <a:effectLst/>
              <a:latin typeface="Calibri" panose="020F0502020204030204" pitchFamily="34" charset="0"/>
            </a:endParaRPr>
          </a:p>
          <a:p>
            <a:pPr marL="88900" indent="0" algn="just" rtl="0" fontAlgn="base">
              <a:spcBef>
                <a:spcPts val="0"/>
              </a:spcBef>
              <a:spcAft>
                <a:spcPts val="0"/>
              </a:spcAft>
              <a:buNone/>
            </a:pPr>
            <a:endParaRPr lang="en-US" sz="2000" dirty="0">
              <a:solidFill>
                <a:schemeClr val="tx1"/>
              </a:solidFill>
              <a:latin typeface="Calibri" panose="020F0502020204030204" pitchFamily="34" charset="0"/>
            </a:endParaRPr>
          </a:p>
          <a:p>
            <a:pPr marL="88900" indent="0" algn="just" rtl="0" fontAlgn="base">
              <a:spcBef>
                <a:spcPts val="0"/>
              </a:spcBef>
              <a:spcAft>
                <a:spcPts val="0"/>
              </a:spcAft>
              <a:buNone/>
            </a:pPr>
            <a:endParaRPr lang="en-US" sz="1800" b="0" i="0" u="none" strike="noStrike" dirty="0">
              <a:solidFill>
                <a:srgbClr val="000000"/>
              </a:solidFill>
              <a:effectLst/>
              <a:latin typeface="Calibri" panose="020F0502020204030204" pitchFamily="34" charset="0"/>
            </a:endParaRPr>
          </a:p>
          <a:p>
            <a:pPr rtl="0" fontAlgn="base">
              <a:spcAft>
                <a:spcPts val="60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Ορθογώνιο 7">
            <a:extLst>
              <a:ext uri="{FF2B5EF4-FFF2-40B4-BE49-F238E27FC236}">
                <a16:creationId xmlns:a16="http://schemas.microsoft.com/office/drawing/2014/main" id="{0C317131-F4D4-08CA-85C4-DA97EDBE0F20}"/>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016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l-GR" dirty="0"/>
              <a:t>Δωρεάν και επί πληρωμή εφαρμογές υπηρεσιών υγείας - ποια είναι τα πλεονεκτήματα και τα μειονεκτήματα;</a:t>
            </a:r>
            <a:r>
              <a:rPr lang="en-US" dirty="0"/>
              <a:t/>
            </a:r>
            <a:br>
              <a:rPr lang="en-US" dirty="0"/>
            </a:br>
            <a:endParaRPr lang="en-US" dirty="0"/>
          </a:p>
        </p:txBody>
      </p:sp>
      <p:sp>
        <p:nvSpPr>
          <p:cNvPr id="158" name="Google Shape;158;p5"/>
          <p:cNvSpPr txBox="1">
            <a:spLocks noGrp="1"/>
          </p:cNvSpPr>
          <p:nvPr>
            <p:ph idx="1"/>
          </p:nvPr>
        </p:nvSpPr>
        <p:spPr>
          <a:xfrm>
            <a:off x="526418" y="2097451"/>
            <a:ext cx="7353102" cy="4169286"/>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Δημόσιοι φορείς, όπως οι υγειονομικές αρχές, καθώς και ασφαλιστικές εταιρείες υγείας, αναπτύσσουν και προωθούν εφαρμογές για υπηρεσίες υγείας. Αυτές είναι συνήθως δωρεάν.</a:t>
            </a:r>
          </a:p>
          <a:p>
            <a:pPr marL="88900" indent="0" rtl="0" fontAlgn="base">
              <a:spcAft>
                <a:spcPts val="600"/>
              </a:spcAft>
              <a:buNone/>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Ωστόσο, μια δωρεάν εφαρμογή δεν αποτελεί σε καμία περίπτωση εγγύηση ότι δεν αποσκοπεί στο κέρδος, ιδιαίτερα αν προτείνει διάφορα προϊόντα ή υπηρεσίες. Μπορεί να υπάρχουν συγκεκριμένα εμπορικά συμφέροντα πίσω από τέτοιες προτάσεις.</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
        <p:nvSpPr>
          <p:cNvPr id="2" name="Ορθογώνιο 7">
            <a:extLst>
              <a:ext uri="{FF2B5EF4-FFF2-40B4-BE49-F238E27FC236}">
                <a16:creationId xmlns:a16="http://schemas.microsoft.com/office/drawing/2014/main" id="{5BA83E12-1F12-8468-E583-4222840C3059}"/>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smartphone app news illustration">
            <a:extLst>
              <a:ext uri="{FF2B5EF4-FFF2-40B4-BE49-F238E27FC236}">
                <a16:creationId xmlns:a16="http://schemas.microsoft.com/office/drawing/2014/main" id="{6D879A15-BF52-FF27-B747-2F2CE4215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473" y="1079999"/>
            <a:ext cx="4488268" cy="5774067"/>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60;p5">
            <a:extLst>
              <a:ext uri="{FF2B5EF4-FFF2-40B4-BE49-F238E27FC236}">
                <a16:creationId xmlns:a16="http://schemas.microsoft.com/office/drawing/2014/main" id="{EB2C37A5-66E0-3D02-BFD2-CD37561ACEB3}"/>
              </a:ext>
            </a:extLst>
          </p:cNvPr>
          <p:cNvSpPr/>
          <p:nvPr/>
        </p:nvSpPr>
        <p:spPr>
          <a:xfrm>
            <a:off x="2279480" y="6438568"/>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072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US"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l-GR" dirty="0"/>
              <a:t>Δωρεάν και επί πληρωμή εφαρμογές υπηρεσιών υγείας - ποια είναι τα πλεονεκτήματα και τα μειονεκτήματα;</a:t>
            </a:r>
            <a:r>
              <a:rPr lang="en-US" dirty="0"/>
              <a:t/>
            </a:r>
            <a:br>
              <a:rPr lang="en-US" dirty="0"/>
            </a:br>
            <a:endParaRPr lang="en-US" dirty="0"/>
          </a:p>
        </p:txBody>
      </p:sp>
      <p:sp>
        <p:nvSpPr>
          <p:cNvPr id="158" name="Google Shape;158;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Μια επί πληρωμή εφαρμογή μπορεί σίγουρα να είναι χρήσιμη, π.χ. αν κάνει πολύπλοκους υπολογισμούς, αν βασίζεται σε έρευνες ή αν το περιεχόμενο απαιτεί εκτενείς ενημερώσεις.</a:t>
            </a:r>
            <a:endPar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8900" indent="0" rtl="0" fontAlgn="base">
              <a:spcAft>
                <a:spcPts val="600"/>
              </a:spcAft>
              <a:buNone/>
            </a:pP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Το κόστος ορισμένων εφαρμογών καλύπτεται από τις ασφαλιστικές εταιρείες και μπορεί ακόμη και να </a:t>
            </a:r>
            <a:r>
              <a:rPr lang="el-GR"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συνταγογραφηθεί</a:t>
            </a: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από γιατρό.</a:t>
            </a:r>
          </a:p>
          <a:p>
            <a:pPr marL="88900" indent="0" rtl="0" fontAlgn="base">
              <a:spcAft>
                <a:spcPts val="600"/>
              </a:spcAft>
              <a:buNone/>
            </a:pPr>
            <a:r>
              <a:rPr lang="el-GR"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 γιατρός σας γνωρίζει ποιες δωρεάν και επί πληρωμή εφαρμογές είναι αξιόπιστες.</a:t>
            </a:r>
            <a:endParaRPr lang="en-US"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9458" name="Picture 2" descr="Kostenlos Kostenloses Stock Foto zu analyse, app, aufführung Stock-Foto">
            <a:extLst>
              <a:ext uri="{FF2B5EF4-FFF2-40B4-BE49-F238E27FC236}">
                <a16:creationId xmlns:a16="http://schemas.microsoft.com/office/drawing/2014/main" id="{76B9A975-F261-7020-DCA3-880EF0934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272" y="2014878"/>
            <a:ext cx="476250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633CDECE-B0B5-18D2-A154-461FF400491E}"/>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815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0" fontAlgn="base">
              <a:spcAft>
                <a:spcPts val="600"/>
              </a:spcAft>
            </a:pPr>
            <a:r>
              <a:rPr lang="el-GR" sz="2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Ποιοι είναι οι βασικοί τομείς υγειονομικής περίθαλψης στους οποίους χρησιμοποιούνται;</a:t>
            </a:r>
            <a:endParaRPr lang="en-US" dirty="0"/>
          </a:p>
        </p:txBody>
      </p:sp>
      <p:sp>
        <p:nvSpPr>
          <p:cNvPr id="158" name="Google Shape;158;p5"/>
          <p:cNvSpPr txBox="1">
            <a:spLocks noGrp="1"/>
          </p:cNvSpPr>
          <p:nvPr>
            <p:ph idx="1"/>
          </p:nvPr>
        </p:nvSpPr>
        <p:spPr>
          <a:xfrm>
            <a:off x="557998" y="1799999"/>
            <a:ext cx="6985801" cy="4865977"/>
          </a:xfrm>
          <a:prstGeom prst="rect">
            <a:avLst/>
          </a:prstGeom>
          <a:noFill/>
          <a:ln>
            <a:noFill/>
          </a:ln>
        </p:spPr>
        <p:txBody>
          <a:bodyPr spcFirstLastPara="1" wrap="square" lIns="91425" tIns="45700" rIns="91425" bIns="45700" anchor="t" anchorCtr="0">
            <a:noAutofit/>
          </a:bodyPr>
          <a:lstStyle/>
          <a:p>
            <a:pPr marL="88900" indent="0" rtl="0" fontAlgn="base">
              <a:spcBef>
                <a:spcPts val="0"/>
              </a:spcBef>
              <a:spcAft>
                <a:spcPts val="0"/>
              </a:spcAft>
              <a:buNone/>
            </a:pPr>
            <a:r>
              <a:rPr lang="el-GR" sz="1900" b="0" i="0" u="none" strike="noStrike" dirty="0">
                <a:solidFill>
                  <a:srgbClr val="000000"/>
                </a:solidFill>
                <a:effectLst/>
                <a:latin typeface="Calibri" panose="020F0502020204030204" pitchFamily="34" charset="0"/>
              </a:rPr>
              <a:t>Οι εφαρμογές υπηρεσιών υγειονομικής περίθαλψης παρέχουν πληροφορίες για τις υπηρεσίες υγείας και τις διαδικασίες </a:t>
            </a:r>
            <a:r>
              <a:rPr lang="el-GR" sz="1900" dirty="0">
                <a:solidFill>
                  <a:srgbClr val="000000"/>
                </a:solidFill>
                <a:latin typeface="Calibri" panose="020F0502020204030204" pitchFamily="34" charset="0"/>
              </a:rPr>
              <a:t>που πρέπει να ακολουθήσει ένα άτομο για να λάβει αυτές τις υπηρεσίες</a:t>
            </a:r>
            <a:r>
              <a:rPr lang="el-GR" sz="1900" b="0" i="0" u="none" strike="noStrike" dirty="0">
                <a:solidFill>
                  <a:srgbClr val="000000"/>
                </a:solidFill>
                <a:effectLst/>
                <a:latin typeface="Calibri" panose="020F0502020204030204" pitchFamily="34" charset="0"/>
              </a:rPr>
              <a:t>. Παρουσιάζουν, για παράδειγμα, το φάσμα των υπηρεσιών που προσφέρει μια ασφαλιστική εταιρεία υγείας και επιτρέπουν την πρόσβαση σε προσωπικά δεδομένα υγείας. Ακόμη, προσφέρουν πρόσβαση σε ειδικά φάρμακα και θεραπείες ή υποστηρίζουν τη διαχείριση ιατρικών ευρημάτων και ραντεβού.</a:t>
            </a:r>
            <a:endParaRPr lang="en-US" sz="1900" b="0" i="0" u="none" strike="noStrike" dirty="0">
              <a:solidFill>
                <a:srgbClr val="000000"/>
              </a:solidFill>
              <a:effectLst/>
              <a:latin typeface="Calibri" panose="020F0502020204030204" pitchFamily="34" charset="0"/>
            </a:endParaRPr>
          </a:p>
          <a:p>
            <a:pPr marL="88900" indent="0" rtl="0" fontAlgn="base">
              <a:spcBef>
                <a:spcPts val="0"/>
              </a:spcBef>
              <a:spcAft>
                <a:spcPts val="0"/>
              </a:spcAft>
              <a:buNone/>
            </a:pPr>
            <a:endParaRPr lang="en-US" sz="1900" dirty="0">
              <a:solidFill>
                <a:srgbClr val="000000"/>
              </a:solidFill>
              <a:latin typeface="Calibri" panose="020F0502020204030204" pitchFamily="34" charset="0"/>
            </a:endParaRPr>
          </a:p>
          <a:p>
            <a:pPr marL="88900" indent="0" rtl="0" fontAlgn="base">
              <a:spcBef>
                <a:spcPts val="0"/>
              </a:spcBef>
              <a:spcAft>
                <a:spcPts val="0"/>
              </a:spcAft>
              <a:buNone/>
            </a:pPr>
            <a:r>
              <a:rPr lang="el-GR" sz="1900" b="0" i="0" u="none" strike="noStrike" dirty="0">
                <a:solidFill>
                  <a:srgbClr val="000000"/>
                </a:solidFill>
                <a:effectLst/>
                <a:latin typeface="Calibri" panose="020F0502020204030204" pitchFamily="34" charset="0"/>
              </a:rPr>
              <a:t>Μπορούν, επίσης, να έχουν και ορισμένες άλλες λειτουργίες, όπως για παράδειγμα αυτές που αξιοποιήθηκαν κατά την περίοδο του </a:t>
            </a:r>
            <a:r>
              <a:rPr lang="en-US" sz="1900" b="0" i="0" u="none" strike="noStrike" dirty="0">
                <a:solidFill>
                  <a:srgbClr val="000000"/>
                </a:solidFill>
                <a:effectLst/>
                <a:latin typeface="Calibri" panose="020F0502020204030204" pitchFamily="34" charset="0"/>
              </a:rPr>
              <a:t>COVID-19</a:t>
            </a:r>
            <a:r>
              <a:rPr lang="el-GR" sz="1900" b="0" i="0" u="none" strike="noStrike" dirty="0">
                <a:solidFill>
                  <a:srgbClr val="000000"/>
                </a:solidFill>
                <a:effectLst/>
                <a:latin typeface="Calibri" panose="020F0502020204030204" pitchFamily="34" charset="0"/>
              </a:rPr>
              <a:t>. Σε αυ</a:t>
            </a:r>
            <a:r>
              <a:rPr lang="el-GR" sz="1900" dirty="0">
                <a:solidFill>
                  <a:srgbClr val="000000"/>
                </a:solidFill>
                <a:latin typeface="Calibri" panose="020F0502020204030204" pitchFamily="34" charset="0"/>
              </a:rPr>
              <a:t>τή την περίπτωση,</a:t>
            </a:r>
            <a:r>
              <a:rPr lang="en-US" sz="1900" b="0" i="0" u="none" strike="noStrike" dirty="0">
                <a:solidFill>
                  <a:srgbClr val="000000"/>
                </a:solidFill>
                <a:effectLst/>
                <a:latin typeface="Calibri" panose="020F0502020204030204" pitchFamily="34" charset="0"/>
              </a:rPr>
              <a:t> </a:t>
            </a:r>
            <a:r>
              <a:rPr lang="el-GR" sz="1900" dirty="0">
                <a:solidFill>
                  <a:srgbClr val="000000"/>
                </a:solidFill>
                <a:latin typeface="Calibri" panose="020F0502020204030204" pitchFamily="34" charset="0"/>
              </a:rPr>
              <a:t>α</a:t>
            </a:r>
            <a:r>
              <a:rPr lang="el-GR" sz="1900" b="0" i="0" u="none" strike="noStrike" dirty="0">
                <a:solidFill>
                  <a:srgbClr val="000000"/>
                </a:solidFill>
                <a:effectLst/>
                <a:latin typeface="Calibri" panose="020F0502020204030204" pitchFamily="34" charset="0"/>
              </a:rPr>
              <a:t>ναπτύχθηκε μια εφαρμογή για να επιβραδύνει την εξάπλωση του </a:t>
            </a:r>
            <a:r>
              <a:rPr lang="en-US" sz="1900" b="0" i="0" u="none" strike="noStrike" dirty="0">
                <a:solidFill>
                  <a:srgbClr val="000000"/>
                </a:solidFill>
                <a:effectLst/>
                <a:latin typeface="Calibri" panose="020F0502020204030204" pitchFamily="34" charset="0"/>
              </a:rPr>
              <a:t>COVID-19. </a:t>
            </a:r>
            <a:r>
              <a:rPr lang="el-GR" sz="1900" b="0" i="0" u="none" strike="noStrike" dirty="0">
                <a:solidFill>
                  <a:srgbClr val="000000"/>
                </a:solidFill>
                <a:effectLst/>
                <a:latin typeface="Calibri" panose="020F0502020204030204" pitchFamily="34" charset="0"/>
              </a:rPr>
              <a:t>Προειδοποιούσε τους χρήστες όταν έρχονταν σε επαφή με ένα μολυσμένο άτομο και έδινε οδηγίες για το τι πρέπει να κάνουν μετά.</a:t>
            </a:r>
            <a:endParaRPr lang="en-US" sz="1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0482" name="Picture 2" descr="Kostenlos Inhalt Schwarzer Mann, Der Smartphone Für Videoanruf Auf Straße Verwendet Stock-Foto">
            <a:extLst>
              <a:ext uri="{FF2B5EF4-FFF2-40B4-BE49-F238E27FC236}">
                <a16:creationId xmlns:a16="http://schemas.microsoft.com/office/drawing/2014/main" id="{966FCE47-9A97-00EC-6CD0-1945B5FDE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9338" y="1901118"/>
            <a:ext cx="4302034" cy="286802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8508F7E9-B679-8141-425C-C027ADB64E23}"/>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019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Δεξιότητες</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για υπηρεσίες υγειονομικής περίθαλψης</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26406" y="440317"/>
            <a:ext cx="616186" cy="430887"/>
          </a:xfrm>
          <a:prstGeom prst="rect">
            <a:avLst/>
          </a:prstGeom>
        </p:spPr>
        <p:txBody>
          <a:bodyPr wrap="square">
            <a:spAutoFit/>
          </a:bodyPr>
          <a:lstStyle/>
          <a:p>
            <a:pPr algn="ct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11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527834"/>
            <a:ext cx="6314063" cy="3389344"/>
          </a:xfrm>
        </p:spPr>
        <p:txBody>
          <a:bodyPr>
            <a:normAutofit lnSpcReduction="10000"/>
          </a:bodyPr>
          <a:lstStyle/>
          <a:p>
            <a:r>
              <a:rPr lang="el-GR" dirty="0"/>
              <a:t>Οι συμμετέχοντες θα αποκτήσουν τις δεξιότητες που απαιτούνται για τον εντοπισμό, την αξιολόγηση και την αξιοποίηση των εφαρμογών που σχετίζονται με τις υπηρεσίες υγειονομικής περίθαλψης. </a:t>
            </a:r>
          </a:p>
          <a:p>
            <a:r>
              <a:rPr lang="el-GR" dirty="0"/>
              <a:t>Οι συμμετέχοντες θα ενισχύσουν τις δεξιότητές τους, ώστε να λαμβάνουν τεκμηριωμένες αποφάσεις όσον αφορά την επιλογή, τη χρήση και την ενσωμάτωση των εφαρμογών στην καθημερινή τους ζωή.</a:t>
            </a:r>
            <a:r>
              <a:rPr lang="en-GB" dirty="0"/>
              <a:t> </a:t>
            </a:r>
            <a:endParaRPr lang="en-US" dirty="0"/>
          </a:p>
        </p:txBody>
      </p:sp>
      <p:sp>
        <p:nvSpPr>
          <p:cNvPr id="7" name="Ορθογώνιο 1">
            <a:extLst>
              <a:ext uri="{FF2B5EF4-FFF2-40B4-BE49-F238E27FC236}">
                <a16:creationId xmlns:a16="http://schemas.microsoft.com/office/drawing/2014/main" id="{FBEEFD62-2ADD-0404-DE06-44AEC71F8D13}"/>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 </a:t>
            </a:r>
            <a:r>
              <a:rPr lang="en-US" sz="1200" dirty="0">
                <a:hlinkClick r:id="rId3"/>
              </a:rPr>
              <a:t>vectorjuice </a:t>
            </a:r>
            <a:r>
              <a:rPr lang="el-GR" sz="1200" dirty="0">
                <a:hlinkClick r:id="rId3"/>
              </a:rPr>
              <a:t>σε </a:t>
            </a:r>
            <a:r>
              <a:rPr lang="en-US" sz="1200" dirty="0">
                <a:hlinkClick r:id="rId3"/>
              </a:rPr>
              <a:t>Freepik</a:t>
            </a:r>
            <a:endParaRPr lang="en-US" sz="1200" dirty="0"/>
          </a:p>
        </p:txBody>
      </p:sp>
      <p:pic>
        <p:nvPicPr>
          <p:cNvPr id="8" name="Google Shape;190;g2c07f5df07d_0_263">
            <a:extLst>
              <a:ext uri="{FF2B5EF4-FFF2-40B4-BE49-F238E27FC236}">
                <a16:creationId xmlns:a16="http://schemas.microsoft.com/office/drawing/2014/main" id="{C4908172-79D3-9DCE-DFB0-4E5663BEC42A}"/>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xfrm>
            <a:off x="1755060" y="1080000"/>
            <a:ext cx="9405433" cy="605096"/>
          </a:xfrm>
          <a:prstGeom prst="rect">
            <a:avLst/>
          </a:prstGeom>
          <a:noFill/>
          <a:ln>
            <a:noFill/>
          </a:ln>
        </p:spPr>
        <p:txBody>
          <a:bodyPr spcFirstLastPara="1" wrap="square" lIns="91425" tIns="45700" rIns="91425" bIns="45700" anchor="ctr" anchorCtr="0">
            <a:noAutofit/>
          </a:bodyPr>
          <a:lstStyle/>
          <a:p>
            <a:pPr algn="ctr">
              <a:spcAft>
                <a:spcPts val="600"/>
              </a:spcAft>
            </a:pPr>
            <a:r>
              <a:rPr lang="el-GR" sz="2400" b="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Δραστηριότητα</a:t>
            </a:r>
            <a:r>
              <a:rPr lang="el-GR" sz="2400" b="1" i="1"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a:t>
            </a:r>
            <a:r>
              <a:rPr lang="en-US" sz="2400" b="0" i="0"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rPr>
              <a:t> </a:t>
            </a:r>
            <a:r>
              <a:rPr lang="el-GR" sz="2400" dirty="0">
                <a:solidFill>
                  <a:srgbClr val="4A4CF5"/>
                </a:solidFill>
                <a:latin typeface="Calibri" panose="020F0502020204030204" pitchFamily="34" charset="0"/>
                <a:ea typeface="Calibri" panose="020F0502020204030204" pitchFamily="34" charset="0"/>
                <a:cs typeface="Calibri" panose="020F0502020204030204" pitchFamily="34" charset="0"/>
              </a:rPr>
              <a:t>Εμπειρία από τη χρήση εφαρμογών υπηρεσιών υγειονομικής περίθαλψης</a:t>
            </a:r>
            <a:endParaRPr lang="en-US" sz="2400" i="0" u="none" strike="noStrike" dirty="0">
              <a:solidFill>
                <a:srgbClr val="4A4CF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8" name="Google Shape;158;p5"/>
          <p:cNvSpPr txBox="1">
            <a:spLocks noGrp="1"/>
          </p:cNvSpPr>
          <p:nvPr>
            <p:ph idx="1"/>
          </p:nvPr>
        </p:nvSpPr>
        <p:spPr>
          <a:xfrm>
            <a:off x="606779" y="1742946"/>
            <a:ext cx="6565472" cy="4295516"/>
          </a:xfrm>
          <a:prstGeom prst="rect">
            <a:avLst/>
          </a:prstGeom>
          <a:noFill/>
          <a:ln>
            <a:noFill/>
          </a:ln>
        </p:spPr>
        <p:txBody>
          <a:bodyPr spcFirstLastPara="1" wrap="square" lIns="91425" tIns="45700" rIns="91425" bIns="45700" anchor="t" anchorCtr="0">
            <a:noAutofit/>
          </a:bodyPr>
          <a:lstStyle/>
          <a:p>
            <a:pPr fontAlgn="base">
              <a:spcAft>
                <a:spcPts val="600"/>
              </a:spcAft>
              <a:buFont typeface="Wingdings" panose="05000000000000000000" pitchFamily="2" charset="2"/>
              <a:buChar char="§"/>
            </a:pPr>
            <a:r>
              <a:rPr lang="el-GR" dirty="0">
                <a:solidFill>
                  <a:srgbClr val="000000"/>
                </a:solidFill>
                <a:latin typeface="Calibri" panose="020F0502020204030204" pitchFamily="34" charset="0"/>
              </a:rPr>
              <a:t>Ποιες </a:t>
            </a:r>
            <a:r>
              <a:rPr lang="el-GR" b="0" i="0" u="none" strike="noStrike" dirty="0">
                <a:solidFill>
                  <a:srgbClr val="000000"/>
                </a:solidFill>
                <a:effectLst/>
                <a:latin typeface="Calibri" panose="020F0502020204030204" pitchFamily="34" charset="0"/>
              </a:rPr>
              <a:t>εφαρμογές υπηρεσιών υγείας χρησιμοποιείτε? Ποια είναι η εμπειρία σας με αυτές? </a:t>
            </a:r>
          </a:p>
          <a:p>
            <a:pPr fontAlgn="base">
              <a:spcAft>
                <a:spcPts val="600"/>
              </a:spcAft>
              <a:buFont typeface="Wingdings" panose="05000000000000000000" pitchFamily="2" charset="2"/>
              <a:buChar char="§"/>
            </a:pPr>
            <a:r>
              <a:rPr lang="el-GR" b="0" i="0" u="none" strike="noStrike" dirty="0">
                <a:solidFill>
                  <a:srgbClr val="000000"/>
                </a:solidFill>
                <a:effectLst/>
                <a:latin typeface="Calibri" panose="020F0502020204030204" pitchFamily="34" charset="0"/>
              </a:rPr>
              <a:t>Γιατί τις εμπιστεύεστε και πού διαπιστώνετε προσωπικό όφελος?</a:t>
            </a:r>
          </a:p>
          <a:p>
            <a:pPr fontAlgn="base">
              <a:spcAft>
                <a:spcPts val="600"/>
              </a:spcAft>
              <a:buFont typeface="Wingdings" panose="05000000000000000000" pitchFamily="2" charset="2"/>
              <a:buChar char="§"/>
            </a:pPr>
            <a:r>
              <a:rPr lang="el-GR" b="0" i="0" u="none" strike="noStrike" dirty="0">
                <a:solidFill>
                  <a:srgbClr val="000000"/>
                </a:solidFill>
                <a:effectLst/>
                <a:latin typeface="Calibri" panose="020F0502020204030204" pitchFamily="34" charset="0"/>
              </a:rPr>
              <a:t>Τι είδους συμφέροντα κρύβονται πίσω από αυτήν.</a:t>
            </a:r>
            <a:endParaRPr lang="en-US" b="0" i="0" u="none" strike="noStrike" dirty="0">
              <a:solidFill>
                <a:srgbClr val="000000"/>
              </a:solidFill>
              <a:effectLst/>
              <a:latin typeface="Calibri" panose="020F0502020204030204" pitchFamily="34" charset="0"/>
            </a:endParaRPr>
          </a:p>
          <a:p>
            <a:pPr rtl="0" fontAlgn="base">
              <a:spcAft>
                <a:spcPts val="600"/>
              </a:spcAft>
              <a:buFont typeface="Arial" panose="020B0604020202020204" pitchFamily="34" charset="0"/>
              <a:buChar char="•"/>
            </a:pPr>
            <a:endPar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Pexels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165" name="Google Shape;165;p5"/>
          <p:cNvSpPr/>
          <p:nvPr/>
        </p:nvSpPr>
        <p:spPr>
          <a:xfrm>
            <a:off x="269731" y="591263"/>
            <a:ext cx="6740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8434" name="Picture 2" descr="Kostenlos Kostenloses Stock Foto zu afroamerikaner, anwendung, app Stock-Foto">
            <a:extLst>
              <a:ext uri="{FF2B5EF4-FFF2-40B4-BE49-F238E27FC236}">
                <a16:creationId xmlns:a16="http://schemas.microsoft.com/office/drawing/2014/main" id="{4A23BCDD-4DA9-5907-6781-413711994F5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700134" y="1742946"/>
            <a:ext cx="2796112" cy="362515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7">
            <a:extLst>
              <a:ext uri="{FF2B5EF4-FFF2-40B4-BE49-F238E27FC236}">
                <a16:creationId xmlns:a16="http://schemas.microsoft.com/office/drawing/2014/main" id="{015D8B60-60EE-D2A9-D66A-723C816DDBD9}"/>
              </a:ext>
            </a:extLst>
          </p:cNvPr>
          <p:cNvSpPr/>
          <p:nvPr/>
        </p:nvSpPr>
        <p:spPr>
          <a:xfrm>
            <a:off x="6096000" y="-3933"/>
            <a:ext cx="609474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11.1.3 </a:t>
            </a:r>
            <a:r>
              <a:rPr lang="el-GR" altLang="el-GR" dirty="0">
                <a:solidFill>
                  <a:schemeClr val="bg1"/>
                </a:solidFill>
                <a:effectLst>
                  <a:outerShdw blurRad="38100" dist="38100" dir="2700000" algn="tl">
                    <a:srgbClr val="000000">
                      <a:alpha val="43137"/>
                    </a:srgbClr>
                  </a:outerShdw>
                </a:effectLst>
              </a:rPr>
              <a:t>Κατηγορίες εφαρμογών υγειονομικής περίθαλψης</a:t>
            </a:r>
            <a:endParaRPr lang="en-US"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2DA25F34-1273-A517-DF0B-A3BCC20D5C93}"/>
              </a:ext>
            </a:extLst>
          </p:cNvPr>
          <p:cNvSpPr txBox="1"/>
          <p:nvPr/>
        </p:nvSpPr>
        <p:spPr>
          <a:xfrm>
            <a:off x="526418" y="6473845"/>
            <a:ext cx="3234558" cy="276999"/>
          </a:xfrm>
          <a:prstGeom prst="rect">
            <a:avLst/>
          </a:prstGeom>
          <a:noFill/>
        </p:spPr>
        <p:txBody>
          <a:bodyPr wrap="square">
            <a:spAutoFit/>
          </a:bodyPr>
          <a:lstStyle/>
          <a:p>
            <a:r>
              <a:rPr lang="el-GR" sz="1200" dirty="0">
                <a:hlinkClick r:id="rId6"/>
              </a:rPr>
              <a:t>Εικόνα από </a:t>
            </a:r>
            <a:r>
              <a:rPr lang="en-GB" sz="1200" dirty="0">
                <a:hlinkClick r:id="rId6"/>
              </a:rPr>
              <a:t>vectorjuice </a:t>
            </a:r>
            <a:r>
              <a:rPr lang="el-GR" sz="1200" dirty="0">
                <a:hlinkClick r:id="rId6"/>
              </a:rPr>
              <a:t>σε </a:t>
            </a:r>
            <a:r>
              <a:rPr lang="en-GB" sz="1200" dirty="0">
                <a:hlinkClick r:id="rId6"/>
              </a:rPr>
              <a:t>Freepik</a:t>
            </a:r>
            <a:endParaRPr lang="el-GR" sz="1200" dirty="0"/>
          </a:p>
        </p:txBody>
      </p:sp>
      <p:pic>
        <p:nvPicPr>
          <p:cNvPr id="7" name="Picture 6" descr="Effective coworking. colleagues togetherness, workers collaboration, teamwork regulation. workflow efficiency increase. team members arranging mechanism.">
            <a:extLst>
              <a:ext uri="{FF2B5EF4-FFF2-40B4-BE49-F238E27FC236}">
                <a16:creationId xmlns:a16="http://schemas.microsoft.com/office/drawing/2014/main" id="{DB3AA3EE-8FEC-CCF8-D9CA-FCE0C189F59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974573" y="4990845"/>
            <a:ext cx="1725561" cy="172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99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15940428"/>
              </p:ext>
            </p:extLst>
          </p:nvPr>
        </p:nvGraphicFramePr>
        <p:xfrm>
          <a:off x="557212" y="1800225"/>
          <a:ext cx="9198907" cy="767080"/>
        </p:xfrm>
        <a:graphic>
          <a:graphicData uri="http://schemas.openxmlformats.org/drawingml/2006/table">
            <a:tbl>
              <a:tblPr firstRow="1" bandRow="1">
                <a:tableStyleId>{5C22544A-7EE6-4342-B048-85BDC9FD1C3A}</a:tableStyleId>
              </a:tblPr>
              <a:tblGrid>
                <a:gridCol w="351155">
                  <a:extLst>
                    <a:ext uri="{9D8B030D-6E8A-4147-A177-3AD203B41FA5}">
                      <a16:colId xmlns:a16="http://schemas.microsoft.com/office/drawing/2014/main" val="20000"/>
                    </a:ext>
                  </a:extLst>
                </a:gridCol>
                <a:gridCol w="2211938">
                  <a:extLst>
                    <a:ext uri="{9D8B030D-6E8A-4147-A177-3AD203B41FA5}">
                      <a16:colId xmlns:a16="http://schemas.microsoft.com/office/drawing/2014/main" val="20001"/>
                    </a:ext>
                  </a:extLst>
                </a:gridCol>
                <a:gridCol w="2211938">
                  <a:extLst>
                    <a:ext uri="{9D8B030D-6E8A-4147-A177-3AD203B41FA5}">
                      <a16:colId xmlns:a16="http://schemas.microsoft.com/office/drawing/2014/main" val="20002"/>
                    </a:ext>
                  </a:extLst>
                </a:gridCol>
                <a:gridCol w="2211938">
                  <a:extLst>
                    <a:ext uri="{9D8B030D-6E8A-4147-A177-3AD203B41FA5}">
                      <a16:colId xmlns:a16="http://schemas.microsoft.com/office/drawing/2014/main" val="20003"/>
                    </a:ext>
                  </a:extLst>
                </a:gridCol>
                <a:gridCol w="2211938">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χρήσιμο και ενδιαφέρον</a:t>
                      </a:r>
                      <a:r>
                        <a:rPr lang="en-US" sz="2000" baseline="0" dirty="0"/>
                        <a:t> </a:t>
                      </a:r>
                      <a:r>
                        <a:rPr lang="el-GR"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367490344"/>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σαφές, κατανοητό και με συνοχή</a:t>
                      </a:r>
                      <a:r>
                        <a:rPr lang="en-US" sz="2000" baseline="0" dirty="0"/>
                        <a:t> </a:t>
                      </a:r>
                      <a:r>
                        <a:rPr lang="el-GR" sz="2000" i="1" baseline="0" dirty="0"/>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51298610"/>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Ο εκπαιδευτής ήταν κατάλληλα προετοιμασμένος</a:t>
                      </a:r>
                      <a:r>
                        <a:rPr lang="en-US" sz="2000" baseline="0" dirty="0"/>
                        <a:t> </a:t>
                      </a:r>
                      <a:r>
                        <a:rPr lang="el-GR" sz="1800" i="1" baseline="0"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4774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αξιολόγησης</a:t>
            </a:r>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2003744836"/>
              </p:ext>
            </p:extLst>
          </p:nvPr>
        </p:nvGraphicFramePr>
        <p:xfrm>
          <a:off x="557212" y="1800225"/>
          <a:ext cx="11059690" cy="767080"/>
        </p:xfrm>
        <a:graphic>
          <a:graphicData uri="http://schemas.openxmlformats.org/drawingml/2006/table">
            <a:tbl>
              <a:tblPr firstRow="1" bandRow="1">
                <a:tableStyleId>{5C22544A-7EE6-4342-B048-85BDC9FD1C3A}</a:tableStyleId>
              </a:tblPr>
              <a:tblGrid>
                <a:gridCol w="2211938">
                  <a:extLst>
                    <a:ext uri="{9D8B030D-6E8A-4147-A177-3AD203B41FA5}">
                      <a16:colId xmlns:a16="http://schemas.microsoft.com/office/drawing/2014/main" val="20000"/>
                    </a:ext>
                  </a:extLst>
                </a:gridCol>
                <a:gridCol w="2211938">
                  <a:extLst>
                    <a:ext uri="{9D8B030D-6E8A-4147-A177-3AD203B41FA5}">
                      <a16:colId xmlns:a16="http://schemas.microsoft.com/office/drawing/2014/main" val="20001"/>
                    </a:ext>
                  </a:extLst>
                </a:gridCol>
                <a:gridCol w="2211938">
                  <a:extLst>
                    <a:ext uri="{9D8B030D-6E8A-4147-A177-3AD203B41FA5}">
                      <a16:colId xmlns:a16="http://schemas.microsoft.com/office/drawing/2014/main" val="20002"/>
                    </a:ext>
                  </a:extLst>
                </a:gridCol>
                <a:gridCol w="2211938">
                  <a:extLst>
                    <a:ext uri="{9D8B030D-6E8A-4147-A177-3AD203B41FA5}">
                      <a16:colId xmlns:a16="http://schemas.microsoft.com/office/drawing/2014/main" val="20003"/>
                    </a:ext>
                  </a:extLst>
                </a:gridCol>
                <a:gridCol w="2211938">
                  <a:extLst>
                    <a:ext uri="{9D8B030D-6E8A-4147-A177-3AD203B41FA5}">
                      <a16:colId xmlns:a16="http://schemas.microsoft.com/office/drawing/2014/main" val="20004"/>
                    </a:ext>
                  </a:extLst>
                </a:gridCol>
              </a:tblGrid>
              <a:tr h="370840">
                <a:tc gridSpan="5">
                  <a:txBody>
                    <a:bodyPr/>
                    <a:lstStyle/>
                    <a:p>
                      <a:r>
                        <a:rPr lang="el-GR" sz="2000" baseline="0" dirty="0"/>
                        <a:t>Είμαι ικανοποιημένος/η με την ενότητα στο σύνολό της</a:t>
                      </a:r>
                      <a:r>
                        <a:rPr lang="en-US" sz="2000" baseline="0" dirty="0"/>
                        <a:t> </a:t>
                      </a:r>
                      <a:r>
                        <a:rPr lang="el-GR" sz="1800" i="1" baseline="0" dirty="0"/>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3573107331"/>
              </p:ext>
            </p:extLst>
          </p:nvPr>
        </p:nvGraphicFramePr>
        <p:xfrm>
          <a:off x="556792" y="4290696"/>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n-US" sz="2000" baseline="0" dirty="0"/>
                        <a:t> </a:t>
                      </a:r>
                      <a:r>
                        <a:rPr lang="el-GR" sz="2000" baseline="0" dirty="0"/>
                        <a:t>Θα πρότεινα αυτή την ενότητα σε άλλους</a:t>
                      </a:r>
                      <a:r>
                        <a:rPr lang="en-US" sz="2000" baseline="0" dirty="0"/>
                        <a:t> </a:t>
                      </a:r>
                      <a:r>
                        <a:rPr lang="el-GR" sz="2000" i="1" baseline="0" dirty="0"/>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2682807108"/>
              </p:ext>
            </p:extLst>
          </p:nvPr>
        </p:nvGraphicFramePr>
        <p:xfrm>
          <a:off x="565945" y="3024947"/>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Η ενότητα με βοήθησε να </a:t>
                      </a:r>
                      <a:r>
                        <a:rPr lang="el-GR" sz="2000" dirty="0" err="1"/>
                        <a:t>διευρ</a:t>
                      </a:r>
                      <a:r>
                        <a:rPr lang="en-US" sz="2000" dirty="0" err="1"/>
                        <a:t>ύ</a:t>
                      </a:r>
                      <a:r>
                        <a:rPr lang="el-GR" sz="2000" dirty="0" err="1"/>
                        <a:t>νω</a:t>
                      </a:r>
                      <a:r>
                        <a:rPr lang="el-GR" sz="2000" dirty="0"/>
                        <a:t> τις γνώσεις μου για το θέμα</a:t>
                      </a:r>
                      <a:r>
                        <a:rPr lang="en-GB" sz="2000" baseline="0" dirty="0"/>
                        <a:t> </a:t>
                      </a:r>
                      <a:r>
                        <a:rPr lang="el-GR" sz="1800" i="1" baseline="0"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0834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C01E24"/>
                </a:solidFill>
              </a:rPr>
              <a:t>Αναφορές και υλικό για περαιτέρω ανάγνωση στα αγγλικά</a:t>
            </a:r>
            <a:endParaRPr lang="el-GR" dirty="0"/>
          </a:p>
        </p:txBody>
      </p:sp>
      <p:sp>
        <p:nvSpPr>
          <p:cNvPr id="6" name="Textplatzhalter 5">
            <a:extLst>
              <a:ext uri="{FF2B5EF4-FFF2-40B4-BE49-F238E27FC236}">
                <a16:creationId xmlns:a16="http://schemas.microsoft.com/office/drawing/2014/main" id="{E8D110AD-D875-CFCF-127A-348B248CE50E}"/>
              </a:ext>
            </a:extLst>
          </p:cNvPr>
          <p:cNvSpPr>
            <a:spLocks noGrp="1"/>
          </p:cNvSpPr>
          <p:nvPr>
            <p:ph idx="1"/>
          </p:nvPr>
        </p:nvSpPr>
        <p:spPr>
          <a:xfrm>
            <a:off x="557999" y="1799999"/>
            <a:ext cx="10676058" cy="4865977"/>
          </a:xfrm>
        </p:spPr>
        <p:txBody>
          <a:bodyPr>
            <a:normAutofit fontScale="85000" lnSpcReduction="20000"/>
          </a:bodyPr>
          <a:lstStyle/>
          <a:p>
            <a:pPr marL="34290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European Parliament, Directorate General for Internal Policy: Research for CULT–Committee. Why Cultural Work with Refugees (2017).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a:t>
            </a:r>
            <a:r>
              <a:rPr lang="en-GB" sz="1800" dirty="0">
                <a:effectLst/>
                <a:ea typeface="MyriadPro-Regular"/>
                <a:cs typeface="Times New Roman" panose="02020603050405020304" pitchFamily="18" charset="0"/>
              </a:rPr>
              <a:t>8.11.23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3"/>
              </a:rPr>
              <a:t>http://www.europarl.europa.eu/RegData/etudes/IDAN/2017/602004/IPOL_IDA(2017)602004_EN.pdf</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NSW Refugee Health Service and STARTTS (NSW Service for the Treatment and Rehabilitation of Torture and Trauma Survivors). 2014. Working with refugees: a guide for social workers.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9.11.23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4"/>
              </a:rPr>
              <a:t>https://www.startts.org.au/media/Re</a:t>
            </a:r>
            <a:r>
              <a:rPr lang="el-GR" sz="1800" u="sng" dirty="0">
                <a:solidFill>
                  <a:srgbClr val="0563C1"/>
                </a:solidFill>
                <a:effectLst/>
                <a:ea typeface="MyriadPro-Regular"/>
                <a:cs typeface="Times New Roman" panose="02020603050405020304" pitchFamily="18" charset="0"/>
                <a:hlinkClick r:id="rId4"/>
              </a:rPr>
              <a:t>Πηγή</a:t>
            </a:r>
            <a:r>
              <a:rPr lang="en-US" sz="1800" u="sng" dirty="0">
                <a:solidFill>
                  <a:srgbClr val="0563C1"/>
                </a:solidFill>
                <a:effectLst/>
                <a:ea typeface="MyriadPro-Regular"/>
                <a:cs typeface="Times New Roman" panose="02020603050405020304" pitchFamily="18" charset="0"/>
                <a:hlinkClick r:id="rId4"/>
              </a:rPr>
              <a:t>-Working-with-Refugees-Social-Worker-Guide.pdf</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P.J. Shannon, E. </a:t>
            </a:r>
            <a:r>
              <a:rPr lang="en-US" sz="1800" dirty="0" err="1">
                <a:effectLst/>
                <a:ea typeface="MyriadPro-Regular"/>
                <a:cs typeface="Times New Roman" panose="02020603050405020304" pitchFamily="18" charset="0"/>
              </a:rPr>
              <a:t>Wieling</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J.Simmelink</a:t>
            </a:r>
            <a:r>
              <a:rPr lang="en-US" sz="1800" dirty="0">
                <a:effectLst/>
                <a:ea typeface="MyriadPro-Regular"/>
                <a:cs typeface="Times New Roman" panose="02020603050405020304" pitchFamily="18" charset="0"/>
              </a:rPr>
              <a:t>-McCleary, E. Becher. 30 Oct 2014. Beyond Stigma:</a:t>
            </a:r>
            <a:r>
              <a:rPr lang="en-US" sz="1800" i="1" dirty="0">
                <a:effectLst/>
                <a:ea typeface="MyriadPro-Regular"/>
                <a:cs typeface="Times New Roman" panose="02020603050405020304" pitchFamily="18" charset="0"/>
              </a:rPr>
              <a:t> </a:t>
            </a:r>
            <a:r>
              <a:rPr lang="en-US" sz="1800" dirty="0">
                <a:effectLst/>
                <a:ea typeface="MyriadPro-Regular"/>
                <a:cs typeface="Times New Roman" panose="02020603050405020304" pitchFamily="18" charset="0"/>
              </a:rPr>
              <a:t>Barriers to Discussing Mental Health in Refugee Populations. Journal of Loss and Trauma International Perspectives on Stress &amp; Coping, Taylor and Francis Online.</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UNHCR. 2015. Culture, Context and the Mental Health and Psychosocial Wellbeing of Syrians. A Review for Mental Health and Psychosocial Support staff Working with Syrians Affected by Armed Conflict.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9.11.23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5"/>
              </a:rPr>
              <a:t>https://www.unhcr.org/55f6b90f9.pdf</a:t>
            </a:r>
            <a:endParaRPr lang="de-DE" sz="1800" dirty="0">
              <a:effectLst/>
              <a:ea typeface="MyriadPro-Regular"/>
              <a:cs typeface="Times New Roman" panose="02020603050405020304" pitchFamily="18" charset="0"/>
            </a:endParaRPr>
          </a:p>
          <a:p>
            <a:pPr marL="342900" lvl="0" indent="-342900" algn="l">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UNHCR, IOM, MHPSS. 2015. Mental Health and Psychosocial Support for Refugees, Asylum Seekers and Migrants on the Move in Europe. A multi-agency guidance note.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10.11.23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ffectLst/>
                <a:ea typeface="MyriadPro-Regular"/>
                <a:cs typeface="Times New Roman" panose="02020603050405020304" pitchFamily="18" charset="0"/>
                <a:hlinkClick r:id="rId6"/>
              </a:rPr>
              <a:t>http://www.euro.who.int/en/health-topics/health-determinants/migration-and-health/publications/2016/mental-health-and-psychosocial-support-for-refugees,-asylum-seekers-and-migrants-on-the-move-in-europe.-a-multi-agency-guidance-note-2015</a:t>
            </a:r>
            <a:endParaRPr lang="de-DE" sz="1800" dirty="0">
              <a:effectLst/>
              <a:ea typeface="MyriadPro-Regular"/>
              <a:cs typeface="Times New Roman" panose="02020603050405020304" pitchFamily="18" charset="0"/>
            </a:endParaRPr>
          </a:p>
          <a:p>
            <a:endParaRPr lang="de-DE" dirty="0"/>
          </a:p>
        </p:txBody>
      </p:sp>
    </p:spTree>
    <p:extLst>
      <p:ext uri="{BB962C8B-B14F-4D97-AF65-F5344CB8AC3E}">
        <p14:creationId xmlns:p14="http://schemas.microsoft.com/office/powerpoint/2010/main" val="918479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C01E24"/>
                </a:solidFill>
              </a:rPr>
              <a:t>Αναφορές και υλικό για περαιτέρω ανάγνωση στα αγγλικά</a:t>
            </a:r>
            <a:endParaRPr lang="el-GR" dirty="0"/>
          </a:p>
        </p:txBody>
      </p:sp>
      <p:sp>
        <p:nvSpPr>
          <p:cNvPr id="6" name="Textplatzhalter 5">
            <a:extLst>
              <a:ext uri="{FF2B5EF4-FFF2-40B4-BE49-F238E27FC236}">
                <a16:creationId xmlns:a16="http://schemas.microsoft.com/office/drawing/2014/main" id="{E8D110AD-D875-CFCF-127A-348B248CE50E}"/>
              </a:ext>
            </a:extLst>
          </p:cNvPr>
          <p:cNvSpPr>
            <a:spLocks noGrp="1"/>
          </p:cNvSpPr>
          <p:nvPr>
            <p:ph idx="1"/>
          </p:nvPr>
        </p:nvSpPr>
        <p:spPr>
          <a:xfrm>
            <a:off x="557999" y="1799999"/>
            <a:ext cx="10676058" cy="4865977"/>
          </a:xfrm>
        </p:spPr>
        <p:txBody>
          <a:bodyPr>
            <a:normAutofit fontScale="70000" lnSpcReduction="20000"/>
          </a:bodyPr>
          <a:lstStyle/>
          <a:p>
            <a:pPr marL="34290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International Citizens Insurance. Healthcare System in Italy – </a:t>
            </a:r>
            <a:r>
              <a:rPr lang="en-US" sz="1800" dirty="0" err="1">
                <a:effectLst/>
                <a:ea typeface="MyriadPro-Regular"/>
                <a:cs typeface="Times New Roman" panose="02020603050405020304" pitchFamily="18" charset="0"/>
              </a:rPr>
              <a:t>Servizio</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Sanitario</a:t>
            </a:r>
            <a:r>
              <a:rPr lang="en-US" sz="1800" dirty="0">
                <a:effectLst/>
                <a:ea typeface="MyriadPro-Regular"/>
                <a:cs typeface="Times New Roman" panose="02020603050405020304" pitchFamily="18" charset="0"/>
              </a:rPr>
              <a:t> Nazionale.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a:t>
            </a:r>
            <a:r>
              <a:rPr lang="en-GB" sz="1800" dirty="0">
                <a:ea typeface="MyriadPro-Regular"/>
                <a:cs typeface="Times New Roman" panose="02020603050405020304" pitchFamily="18" charset="0"/>
              </a:rPr>
              <a:t>23</a:t>
            </a:r>
            <a:r>
              <a:rPr lang="en-GB" sz="1800" dirty="0">
                <a:effectLst/>
                <a:ea typeface="MyriadPro-Regular"/>
                <a:cs typeface="Times New Roman" panose="02020603050405020304" pitchFamily="18" charset="0"/>
              </a:rPr>
              <a:t>.02.24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a typeface="MyriadPro-Regular"/>
                <a:cs typeface="Times New Roman" panose="02020603050405020304" pitchFamily="18" charset="0"/>
              </a:rPr>
              <a:t>https://www.internationalinsurance.com/health/systems/italy.php</a:t>
            </a:r>
            <a:endParaRPr lang="de-DE" sz="1800" dirty="0">
              <a:effectLst/>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The Commonwealth Fund. International Health Care Systems Profiles, Italy.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23.02.24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a typeface="MyriadPro-Regular"/>
                <a:cs typeface="Times New Roman" panose="02020603050405020304" pitchFamily="18" charset="0"/>
              </a:rPr>
              <a:t>https://www.commonwealthfund.org/international-health-policy-center/countries/italy</a:t>
            </a:r>
            <a:endParaRPr lang="de-DE" sz="1800" dirty="0">
              <a:effectLst/>
              <a:ea typeface="MyriadPro-Regular"/>
              <a:cs typeface="Times New Roman" panose="02020603050405020304" pitchFamily="18" charset="0"/>
            </a:endParaRPr>
          </a:p>
          <a:p>
            <a:pPr marL="342900" indent="-342900">
              <a:lnSpc>
                <a:spcPct val="130000"/>
              </a:lnSpc>
              <a:buFont typeface="Arial" panose="020B0604020202020204" pitchFamily="34" charset="0"/>
              <a:buChar char="•"/>
              <a:tabLst>
                <a:tab pos="457200" algn="l"/>
              </a:tabLst>
            </a:pPr>
            <a:r>
              <a:rPr lang="en-US" sz="1800" dirty="0">
                <a:ea typeface="MyriadPro-Regular"/>
                <a:cs typeface="Times New Roman" panose="02020603050405020304" pitchFamily="18" charset="0"/>
              </a:rPr>
              <a:t>E.</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Maietti</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F</a:t>
            </a:r>
            <a:r>
              <a:rPr lang="en-US" sz="1800" dirty="0">
                <a:effectLst/>
                <a:ea typeface="MyriadPro-Regular"/>
                <a:cs typeface="Times New Roman" panose="02020603050405020304" pitchFamily="18" charset="0"/>
              </a:rPr>
              <a:t>. </a:t>
            </a:r>
            <a:r>
              <a:rPr lang="en-US" sz="1800" dirty="0" err="1">
                <a:effectLst/>
                <a:ea typeface="MyriadPro-Regular"/>
                <a:cs typeface="Times New Roman" panose="02020603050405020304" pitchFamily="18" charset="0"/>
              </a:rPr>
              <a:t>Sanmarchi</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F</a:t>
            </a:r>
            <a:r>
              <a:rPr lang="en-US" sz="1800" dirty="0">
                <a:effectLst/>
                <a:ea typeface="MyriadPro-Regular"/>
                <a:cs typeface="Times New Roman" panose="02020603050405020304" pitchFamily="18" charset="0"/>
              </a:rPr>
              <a:t>. Toth, C. de Pietro, M.P. </a:t>
            </a:r>
            <a:r>
              <a:rPr lang="en-US" sz="1800" dirty="0" err="1">
                <a:effectLst/>
                <a:ea typeface="MyriadPro-Regular"/>
                <a:cs typeface="Times New Roman" panose="02020603050405020304" pitchFamily="18" charset="0"/>
              </a:rPr>
              <a:t>Fantini</a:t>
            </a:r>
            <a:r>
              <a:rPr lang="en-US" sz="1800" dirty="0">
                <a:effectLst/>
                <a:ea typeface="MyriadPro-Regular"/>
                <a:cs typeface="Times New Roman" panose="02020603050405020304" pitchFamily="18" charset="0"/>
              </a:rPr>
              <a:t>, D. </a:t>
            </a:r>
            <a:r>
              <a:rPr lang="en-US" sz="1800" dirty="0" err="1">
                <a:effectLst/>
                <a:ea typeface="MyriadPro-Regular"/>
                <a:cs typeface="Times New Roman" panose="02020603050405020304" pitchFamily="18" charset="0"/>
              </a:rPr>
              <a:t>Golinelli</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29</a:t>
            </a:r>
            <a:r>
              <a:rPr lang="en-US" sz="1800" dirty="0">
                <a:effectLst/>
                <a:ea typeface="MyriadPro-Regular"/>
                <a:cs typeface="Times New Roman" panose="02020603050405020304" pitchFamily="18" charset="0"/>
              </a:rPr>
              <a:t> May 2023. </a:t>
            </a:r>
            <a:r>
              <a:rPr lang="en-US" sz="1800" dirty="0"/>
              <a:t>Changes in private health service </a:t>
            </a:r>
            <a:r>
              <a:rPr lang="en-US" sz="1800" dirty="0" err="1"/>
              <a:t>utilisation</a:t>
            </a:r>
            <a:r>
              <a:rPr lang="en-US" sz="1800" dirty="0"/>
              <a:t> and access to the Italian National Health Service between 2006 and 2019: a cross-sectional comparative study</a:t>
            </a:r>
            <a:r>
              <a:rPr lang="en-US" sz="1800" dirty="0">
                <a:effectLst/>
                <a:ea typeface="MyriadPro-Regular"/>
                <a:cs typeface="Times New Roman" panose="02020603050405020304" pitchFamily="18" charset="0"/>
              </a:rPr>
              <a:t>. National Library of </a:t>
            </a:r>
            <a:r>
              <a:rPr lang="en-US" sz="1800" dirty="0">
                <a:ea typeface="MyriadPro-Regular"/>
                <a:cs typeface="Times New Roman" panose="02020603050405020304" pitchFamily="18" charset="0"/>
              </a:rPr>
              <a:t>Medicine. </a:t>
            </a:r>
            <a:r>
              <a:rPr lang="el-GR" sz="1800" dirty="0">
                <a:ea typeface="MyriadPro-Regular"/>
                <a:cs typeface="Times New Roman" panose="02020603050405020304" pitchFamily="18" charset="0"/>
              </a:rPr>
              <a:t>Ανακτήθηκε</a:t>
            </a:r>
            <a:r>
              <a:rPr lang="en-US" sz="1800" dirty="0">
                <a:ea typeface="MyriadPro-Regular"/>
                <a:cs typeface="Times New Roman" panose="02020603050405020304" pitchFamily="18" charset="0"/>
              </a:rPr>
              <a:t> 23.02.24 </a:t>
            </a:r>
            <a:r>
              <a:rPr lang="el-GR" sz="1800" dirty="0">
                <a:ea typeface="MyriadPro-Regular"/>
                <a:cs typeface="Times New Roman" panose="02020603050405020304" pitchFamily="18" charset="0"/>
              </a:rPr>
              <a:t>από:</a:t>
            </a:r>
            <a:r>
              <a:rPr lang="en-US" sz="1800" dirty="0">
                <a:ea typeface="MyriadPro-Regular"/>
                <a:cs typeface="Times New Roman" panose="02020603050405020304" pitchFamily="18" charset="0"/>
              </a:rPr>
              <a:t> </a:t>
            </a:r>
            <a:r>
              <a:rPr lang="en-US" sz="1800" dirty="0">
                <a:ea typeface="MyriadPro-Regular"/>
                <a:cs typeface="Times New Roman" panose="02020603050405020304" pitchFamily="18" charset="0"/>
                <a:hlinkClick r:id="rId3"/>
              </a:rPr>
              <a:t>https://www.ncbi.nlm.nih.gov/pmc/articles/PMC10230335/</a:t>
            </a:r>
            <a:r>
              <a:rPr lang="en-US" sz="1800" dirty="0">
                <a:ea typeface="MyriadPro-Regular"/>
                <a:cs typeface="Times New Roman" panose="02020603050405020304" pitchFamily="18" charset="0"/>
              </a:rPr>
              <a:t> </a:t>
            </a:r>
            <a:endParaRPr lang="de-DE" sz="1800" dirty="0">
              <a:effectLst/>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800" dirty="0">
                <a:effectLst/>
                <a:ea typeface="MyriadPro-Regular"/>
                <a:cs typeface="Times New Roman" panose="02020603050405020304" pitchFamily="18" charset="0"/>
              </a:rPr>
              <a:t>European Commission. Employment, Social Affairs and Inclusion. Italy – Health services.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23.02.24 </a:t>
            </a:r>
            <a:r>
              <a:rPr lang="el-GR" sz="1800" dirty="0">
                <a:effectLst/>
                <a:ea typeface="MyriadPro-Regular"/>
                <a:cs typeface="Times New Roman" panose="02020603050405020304" pitchFamily="18" charset="0"/>
              </a:rPr>
              <a:t>από:</a:t>
            </a:r>
            <a:r>
              <a:rPr lang="en-US" sz="1800" dirty="0">
                <a:effectLst/>
                <a:ea typeface="MyriadPro-Regular"/>
                <a:cs typeface="Times New Roman" panose="02020603050405020304" pitchFamily="18" charset="0"/>
              </a:rPr>
              <a:t> </a:t>
            </a:r>
            <a:r>
              <a:rPr lang="en-US" sz="1800" u="sng" dirty="0">
                <a:solidFill>
                  <a:srgbClr val="0563C1"/>
                </a:solidFill>
                <a:ea typeface="MyriadPro-Regular"/>
                <a:cs typeface="Times New Roman" panose="02020603050405020304" pitchFamily="18" charset="0"/>
              </a:rPr>
              <a:t>https://ec.europa.eu/social/main.jsp?catId=1116&amp;langId=en&amp;intPageId=4619</a:t>
            </a:r>
            <a:endParaRPr lang="de-DE" sz="1800" dirty="0">
              <a:effectLst/>
              <a:ea typeface="MyriadPro-Regular"/>
              <a:cs typeface="Times New Roman" panose="02020603050405020304" pitchFamily="18" charset="0"/>
            </a:endParaRPr>
          </a:p>
          <a:p>
            <a:pPr marL="342900" lvl="0" indent="-342900">
              <a:lnSpc>
                <a:spcPct val="130000"/>
              </a:lnSpc>
              <a:buFont typeface="Arial" panose="020B0604020202020204" pitchFamily="34" charset="0"/>
              <a:buChar char="•"/>
              <a:tabLst>
                <a:tab pos="457200" algn="l"/>
              </a:tabLst>
            </a:pPr>
            <a:r>
              <a:rPr lang="en-US" sz="1800" dirty="0" err="1">
                <a:effectLst/>
                <a:ea typeface="MyriadPro-Regular"/>
                <a:cs typeface="Times New Roman" panose="02020603050405020304" pitchFamily="18" charset="0"/>
              </a:rPr>
              <a:t>Azienda</a:t>
            </a:r>
            <a:r>
              <a:rPr lang="en-US" sz="1800" dirty="0">
                <a:effectLst/>
                <a:ea typeface="MyriadPro-Regular"/>
                <a:cs typeface="Times New Roman" panose="02020603050405020304" pitchFamily="18" charset="0"/>
              </a:rPr>
              <a:t> USL Toscana Centro. 2024. </a:t>
            </a:r>
            <a:r>
              <a:rPr lang="it-IT" sz="1800" dirty="0"/>
              <a:t>Guida all'accesso ai servizi sanitari - Health Services - </a:t>
            </a:r>
            <a:r>
              <a:rPr lang="it-IT" sz="1800" dirty="0" err="1"/>
              <a:t>Servicios</a:t>
            </a:r>
            <a:r>
              <a:rPr lang="it-IT" sz="1800" dirty="0"/>
              <a:t> </a:t>
            </a:r>
            <a:r>
              <a:rPr lang="it-IT" sz="1800" dirty="0" err="1"/>
              <a:t>Sanitarios</a:t>
            </a:r>
            <a:r>
              <a:rPr lang="it-IT" sz="1800" dirty="0"/>
              <a:t> - </a:t>
            </a:r>
            <a:r>
              <a:rPr lang="it-IT" sz="1800" dirty="0" err="1"/>
              <a:t>Shërbimi</a:t>
            </a:r>
            <a:r>
              <a:rPr lang="it-IT" sz="1800" dirty="0"/>
              <a:t> </a:t>
            </a:r>
            <a:r>
              <a:rPr lang="it-IT" sz="1800" dirty="0" err="1"/>
              <a:t>Shëndetësor</a:t>
            </a:r>
            <a:r>
              <a:rPr lang="it-IT" sz="1800" dirty="0"/>
              <a:t> - </a:t>
            </a:r>
            <a:r>
              <a:rPr lang="ja-JP" altLang="it-IT" sz="1800" dirty="0"/>
              <a:t>医疗服务 </a:t>
            </a:r>
            <a:r>
              <a:rPr lang="as-IN" sz="1800" dirty="0"/>
              <a:t>শাখাগুল া </a:t>
            </a:r>
            <a:r>
              <a:rPr lang="ar-AE" sz="1800" dirty="0"/>
              <a:t>صحت کی خدمات خدمات صحية </a:t>
            </a:r>
            <a:r>
              <a:rPr lang="en-US" sz="1800" dirty="0">
                <a:effectLst/>
                <a:ea typeface="MyriadPro-Regular"/>
                <a:cs typeface="Times New Roman" panose="02020603050405020304" pitchFamily="18" charset="0"/>
              </a:rPr>
              <a:t>. </a:t>
            </a:r>
            <a:r>
              <a:rPr lang="el-GR" sz="1800" dirty="0">
                <a:effectLst/>
                <a:ea typeface="MyriadPro-Regular"/>
                <a:cs typeface="Times New Roman" panose="02020603050405020304" pitchFamily="18" charset="0"/>
              </a:rPr>
              <a:t>Ανακτήθηκε</a:t>
            </a:r>
            <a:r>
              <a:rPr lang="en-US" sz="1800" dirty="0">
                <a:effectLst/>
                <a:ea typeface="MyriadPro-Regular"/>
                <a:cs typeface="Times New Roman" panose="02020603050405020304" pitchFamily="18" charset="0"/>
              </a:rPr>
              <a:t> </a:t>
            </a:r>
            <a:r>
              <a:rPr lang="en-US" sz="1800" dirty="0">
                <a:ea typeface="MyriadPro-Regular"/>
                <a:cs typeface="Times New Roman" panose="02020603050405020304" pitchFamily="18" charset="0"/>
              </a:rPr>
              <a:t>13.03.24 </a:t>
            </a:r>
            <a:r>
              <a:rPr lang="el-GR" sz="1800" dirty="0">
                <a:ea typeface="MyriadPro-Regular"/>
                <a:cs typeface="Times New Roman" panose="02020603050405020304" pitchFamily="18" charset="0"/>
              </a:rPr>
              <a:t>από:</a:t>
            </a:r>
            <a:r>
              <a:rPr lang="en-US" sz="1800" dirty="0">
                <a:ea typeface="MyriadPro-Regular"/>
                <a:cs typeface="Times New Roman" panose="02020603050405020304" pitchFamily="18" charset="0"/>
              </a:rPr>
              <a:t> </a:t>
            </a:r>
            <a:r>
              <a:rPr lang="en-US" sz="1800" dirty="0">
                <a:ea typeface="MyriadPro-Regular"/>
                <a:cs typeface="Times New Roman" panose="02020603050405020304" pitchFamily="18" charset="0"/>
                <a:hlinkClick r:id="rId4"/>
              </a:rPr>
              <a:t>https://www.uslcentro.toscana.it/index.php/altri-servizi/assistenza-italiani-all-estero-e-stranieri-in-italia/34976-progetto-eulim-modalita-di-accesso-ai-servizi-sanitari</a:t>
            </a:r>
            <a:r>
              <a:rPr lang="en-US" sz="1800" dirty="0">
                <a:ea typeface="MyriadPro-Regular"/>
                <a:cs typeface="Times New Roman" panose="02020603050405020304" pitchFamily="18" charset="0"/>
              </a:rPr>
              <a:t> </a:t>
            </a:r>
          </a:p>
          <a:p>
            <a:pPr marL="342900" lvl="0" indent="-342900">
              <a:lnSpc>
                <a:spcPct val="130000"/>
              </a:lnSpc>
              <a:buFont typeface="Arial" panose="020B0604020202020204" pitchFamily="34" charset="0"/>
              <a:buChar char="•"/>
              <a:tabLst>
                <a:tab pos="457200" algn="l"/>
              </a:tabLst>
            </a:pPr>
            <a:r>
              <a:rPr lang="en-US" sz="1800" dirty="0">
                <a:cs typeface="Times New Roman" panose="02020603050405020304" pitchFamily="18" charset="0"/>
              </a:rPr>
              <a:t>E. Vitale, R. </a:t>
            </a:r>
            <a:r>
              <a:rPr lang="en-US" sz="1800" dirty="0" err="1">
                <a:cs typeface="Times New Roman" panose="02020603050405020304" pitchFamily="18" charset="0"/>
              </a:rPr>
              <a:t>Lupo</a:t>
            </a:r>
            <a:r>
              <a:rPr lang="en-US" sz="1800" dirty="0">
                <a:cs typeface="Times New Roman" panose="02020603050405020304" pitchFamily="18" charset="0"/>
              </a:rPr>
              <a:t>, A. </a:t>
            </a:r>
            <a:r>
              <a:rPr lang="en-US" sz="1800" dirty="0" err="1">
                <a:cs typeface="Times New Roman" panose="02020603050405020304" pitchFamily="18" charset="0"/>
              </a:rPr>
              <a:t>Calabrò</a:t>
            </a:r>
            <a:r>
              <a:rPr lang="en-US" sz="1800" dirty="0">
                <a:cs typeface="Times New Roman" panose="02020603050405020304" pitchFamily="18" charset="0"/>
              </a:rPr>
              <a:t>, F. </a:t>
            </a:r>
            <a:r>
              <a:rPr lang="en-US" sz="1800" dirty="0" err="1">
                <a:cs typeface="Times New Roman" panose="02020603050405020304" pitchFamily="18" charset="0"/>
              </a:rPr>
              <a:t>Ilari</a:t>
            </a:r>
            <a:r>
              <a:rPr lang="en-US" sz="1800" dirty="0">
                <a:cs typeface="Times New Roman" panose="02020603050405020304" pitchFamily="18" charset="0"/>
              </a:rPr>
              <a:t>, A. </a:t>
            </a:r>
            <a:r>
              <a:rPr lang="en-US" sz="1800" dirty="0" err="1">
                <a:cs typeface="Times New Roman" panose="02020603050405020304" pitchFamily="18" charset="0"/>
              </a:rPr>
              <a:t>Lezzi</a:t>
            </a:r>
            <a:r>
              <a:rPr lang="en-US" sz="1800" dirty="0">
                <a:cs typeface="Times New Roman" panose="02020603050405020304" pitchFamily="18" charset="0"/>
              </a:rPr>
              <a:t>, S. </a:t>
            </a:r>
            <a:r>
              <a:rPr lang="en-US" sz="1800" dirty="0" err="1">
                <a:cs typeface="Times New Roman" panose="02020603050405020304" pitchFamily="18" charset="0"/>
              </a:rPr>
              <a:t>Zacchino</a:t>
            </a:r>
            <a:r>
              <a:rPr lang="en-US" sz="1800" dirty="0">
                <a:cs typeface="Times New Roman" panose="02020603050405020304" pitchFamily="18" charset="0"/>
              </a:rPr>
              <a:t>, S. </a:t>
            </a:r>
            <a:r>
              <a:rPr lang="en-US" sz="1800" dirty="0" err="1">
                <a:cs typeface="Times New Roman" panose="02020603050405020304" pitchFamily="18" charset="0"/>
              </a:rPr>
              <a:t>Vergori</a:t>
            </a:r>
            <a:r>
              <a:rPr lang="en-US" sz="1800" dirty="0">
                <a:cs typeface="Times New Roman" panose="02020603050405020304" pitchFamily="18" charset="0"/>
              </a:rPr>
              <a:t>, G. </a:t>
            </a:r>
            <a:r>
              <a:rPr lang="en-US" sz="1800" dirty="0" err="1">
                <a:cs typeface="Times New Roman" panose="02020603050405020304" pitchFamily="18" charset="0"/>
              </a:rPr>
              <a:t>Chetta</a:t>
            </a:r>
            <a:r>
              <a:rPr lang="en-US" sz="1800" dirty="0">
                <a:cs typeface="Times New Roman" panose="02020603050405020304" pitchFamily="18" charset="0"/>
              </a:rPr>
              <a:t>, S. Latina, A. Benedetto, P. </a:t>
            </a:r>
            <a:r>
              <a:rPr lang="en-US" sz="1800" dirty="0" err="1">
                <a:cs typeface="Times New Roman" panose="02020603050405020304" pitchFamily="18" charset="0"/>
              </a:rPr>
              <a:t>Lezzi</a:t>
            </a:r>
            <a:r>
              <a:rPr lang="en-US" sz="1800" dirty="0">
                <a:cs typeface="Times New Roman" panose="02020603050405020304" pitchFamily="18" charset="0"/>
              </a:rPr>
              <a:t>, L. Conte. 26 October 2022. Transcultural health: attitudes, perceptions, knowledge of Italian nurses. An observational study. National Library of Medicine. </a:t>
            </a:r>
            <a:r>
              <a:rPr lang="el-GR" sz="1800" dirty="0">
                <a:cs typeface="Times New Roman" panose="02020603050405020304" pitchFamily="18" charset="0"/>
              </a:rPr>
              <a:t>Ανακτήθηκε</a:t>
            </a:r>
            <a:r>
              <a:rPr lang="en-US" sz="1800" dirty="0">
                <a:cs typeface="Times New Roman" panose="02020603050405020304" pitchFamily="18" charset="0"/>
              </a:rPr>
              <a:t> 23.02.24 </a:t>
            </a:r>
            <a:r>
              <a:rPr lang="el-GR" sz="1800" dirty="0">
                <a:cs typeface="Times New Roman" panose="02020603050405020304" pitchFamily="18" charset="0"/>
              </a:rPr>
              <a:t>από:</a:t>
            </a:r>
            <a:r>
              <a:rPr lang="en-US" sz="1800" dirty="0">
                <a:cs typeface="Times New Roman" panose="02020603050405020304" pitchFamily="18" charset="0"/>
              </a:rPr>
              <a:t> </a:t>
            </a:r>
            <a:r>
              <a:rPr lang="en-US" sz="1800" dirty="0">
                <a:cs typeface="Times New Roman" panose="02020603050405020304" pitchFamily="18" charset="0"/>
                <a:hlinkClick r:id="rId5"/>
              </a:rPr>
              <a:t>https://www.ncbi.nlm.nih.gov/pmc/articles/PMC9686168/</a:t>
            </a:r>
            <a:r>
              <a:rPr lang="en-US" sz="1800" dirty="0">
                <a:cs typeface="Times New Roman" panose="02020603050405020304" pitchFamily="18" charset="0"/>
              </a:rPr>
              <a:t> </a:t>
            </a:r>
          </a:p>
          <a:p>
            <a:pPr marL="342900" lvl="0" indent="-342900">
              <a:lnSpc>
                <a:spcPct val="130000"/>
              </a:lnSpc>
              <a:buFont typeface="Arial" panose="020B0604020202020204" pitchFamily="34" charset="0"/>
              <a:buChar char="•"/>
              <a:tabLst>
                <a:tab pos="457200" algn="l"/>
              </a:tabLst>
            </a:pPr>
            <a:r>
              <a:rPr lang="de-DE" sz="1800" dirty="0"/>
              <a:t>Refugee.info </a:t>
            </a:r>
            <a:r>
              <a:rPr lang="de-DE" sz="1800" dirty="0" err="1"/>
              <a:t>Italy</a:t>
            </a:r>
            <a:r>
              <a:rPr lang="de-DE" sz="1800" dirty="0"/>
              <a:t>. </a:t>
            </a:r>
            <a:r>
              <a:rPr lang="de-DE" sz="1800" dirty="0" err="1"/>
              <a:t>Your</a:t>
            </a:r>
            <a:r>
              <a:rPr lang="de-DE" sz="1800" dirty="0"/>
              <a:t> </a:t>
            </a:r>
            <a:r>
              <a:rPr lang="de-DE" sz="1800" dirty="0" err="1"/>
              <a:t>right</a:t>
            </a:r>
            <a:r>
              <a:rPr lang="de-DE" sz="1800" dirty="0"/>
              <a:t> </a:t>
            </a:r>
            <a:r>
              <a:rPr lang="de-DE" sz="1800" dirty="0" err="1"/>
              <a:t>to</a:t>
            </a:r>
            <a:r>
              <a:rPr lang="de-DE" sz="1800" dirty="0"/>
              <a:t> </a:t>
            </a:r>
            <a:r>
              <a:rPr lang="de-DE" sz="1800" dirty="0" err="1"/>
              <a:t>public</a:t>
            </a:r>
            <a:r>
              <a:rPr lang="de-DE" sz="1800" dirty="0"/>
              <a:t> </a:t>
            </a:r>
            <a:r>
              <a:rPr lang="de-DE" sz="1800" dirty="0" err="1"/>
              <a:t>healthcare</a:t>
            </a:r>
            <a:r>
              <a:rPr lang="de-DE" sz="1800" dirty="0"/>
              <a:t>. 12.06.2023. </a:t>
            </a:r>
            <a:r>
              <a:rPr lang="el-GR" sz="1800" dirty="0"/>
              <a:t>Ανακτήθηκε</a:t>
            </a:r>
            <a:r>
              <a:rPr lang="de-DE" sz="1800" dirty="0"/>
              <a:t> 23.02.24 </a:t>
            </a:r>
            <a:r>
              <a:rPr lang="el-GR" sz="1800" dirty="0"/>
              <a:t>από:</a:t>
            </a:r>
            <a:r>
              <a:rPr lang="de-DE" sz="1800" dirty="0"/>
              <a:t> </a:t>
            </a:r>
            <a:r>
              <a:rPr lang="de-DE" sz="1800" dirty="0">
                <a:hlinkClick r:id="rId6"/>
              </a:rPr>
              <a:t>https://italy.refugee.info/en-us/articles/5388954753175</a:t>
            </a:r>
            <a:r>
              <a:rPr lang="de-DE" sz="1800" dirty="0"/>
              <a:t> </a:t>
            </a:r>
          </a:p>
        </p:txBody>
      </p:sp>
    </p:spTree>
    <p:extLst>
      <p:ext uri="{BB962C8B-B14F-4D97-AF65-F5344CB8AC3E}">
        <p14:creationId xmlns:p14="http://schemas.microsoft.com/office/powerpoint/2010/main" val="42614390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8BE62-B83A-0471-0B34-FEDF77F36ED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00DE12B-74E0-44AF-465C-FF89525386B4}"/>
              </a:ext>
            </a:extLst>
          </p:cNvPr>
          <p:cNvSpPr>
            <a:spLocks noGrp="1"/>
          </p:cNvSpPr>
          <p:nvPr>
            <p:ph type="title"/>
          </p:nvPr>
        </p:nvSpPr>
        <p:spPr/>
        <p:txBody>
          <a:bodyPr>
            <a:normAutofit fontScale="90000"/>
          </a:bodyPr>
          <a:lstStyle/>
          <a:p>
            <a:r>
              <a:rPr lang="el-GR" sz="2800" dirty="0">
                <a:solidFill>
                  <a:srgbClr val="C01E24"/>
                </a:solidFill>
              </a:rPr>
              <a:t>Αναφορές και υλικό για περαιτέρω ανάγνωση στα αγγλικά για την Ελλάδα</a:t>
            </a:r>
            <a:endParaRPr lang="el-GR" dirty="0"/>
          </a:p>
        </p:txBody>
      </p:sp>
      <p:sp>
        <p:nvSpPr>
          <p:cNvPr id="6" name="Textplatzhalter 5">
            <a:extLst>
              <a:ext uri="{FF2B5EF4-FFF2-40B4-BE49-F238E27FC236}">
                <a16:creationId xmlns:a16="http://schemas.microsoft.com/office/drawing/2014/main" id="{93805BC5-44F6-4F99-34DF-5054306F7AAA}"/>
              </a:ext>
            </a:extLst>
          </p:cNvPr>
          <p:cNvSpPr>
            <a:spLocks noGrp="1"/>
          </p:cNvSpPr>
          <p:nvPr>
            <p:ph idx="1"/>
          </p:nvPr>
        </p:nvSpPr>
        <p:spPr>
          <a:xfrm>
            <a:off x="557999" y="1799999"/>
            <a:ext cx="10676058" cy="4865977"/>
          </a:xfrm>
        </p:spPr>
        <p:txBody>
          <a:bodyPr>
            <a:normAutofit fontScale="92500" lnSpcReduction="20000"/>
          </a:bodyPr>
          <a:lstStyle/>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Athanasakis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Vafiadis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G.,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Garyfallos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Gianniri</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S.,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Dolgeras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Kalyvas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D.,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Katsimente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Kontos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D.,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Kiriopoulos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G.,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Moschonas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Bravakos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N.,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Mylona</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Politis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Rigatos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T.,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Skroubelos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 &amp;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Chronaios</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K. (2013).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Primary</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Health Care &amp; the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role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of EOPYY: 4 Steps for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reform</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Available</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http://www.iatronet.gr/photos/enimerosi/EOPYY_first%20draft%2015_10%20Final.pdf</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Economou, C. (2010). Greece: Health system review. Health Systems in Transition, 12(7).</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OECD/European Observatory on Health Systems and Policies (2021), Greece: Country Health Profile 2021, State of Health in the EU, OECD Publishing, Paris/European Observatory on Health Systems and Policies, Brussels.</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https://asylumineurope.org/reports/country/greece/reception-conditions/health-care/</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https://cheering.eu/faq-amka-paaypa/</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https://eu-healthcare.eopyy.gov.gr/en/healthcare-in-greece/accessing-health-services-in-greece-for-eu-citizens/</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https://immigrantinvest.com/blog/greece-healthcare-system-en/</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de-DE" dirty="0"/>
          </a:p>
        </p:txBody>
      </p:sp>
    </p:spTree>
    <p:extLst>
      <p:ext uri="{BB962C8B-B14F-4D97-AF65-F5344CB8AC3E}">
        <p14:creationId xmlns:p14="http://schemas.microsoft.com/office/powerpoint/2010/main" val="3726205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C0A2-240F-EE8E-CD08-A085614C4926}"/>
              </a:ext>
            </a:extLst>
          </p:cNvPr>
          <p:cNvSpPr>
            <a:spLocks noGrp="1"/>
          </p:cNvSpPr>
          <p:nvPr>
            <p:ph type="title"/>
          </p:nvPr>
        </p:nvSpPr>
        <p:spPr/>
        <p:txBody>
          <a:bodyPr>
            <a:normAutofit fontScale="90000"/>
          </a:bodyPr>
          <a:lstStyle/>
          <a:p>
            <a:r>
              <a:rPr lang="el-GR" sz="2800" dirty="0">
                <a:solidFill>
                  <a:srgbClr val="C01E24"/>
                </a:solidFill>
              </a:rPr>
              <a:t>Αναφορές και υλικό για περαιτέρω ανάγνωση στα αγγλικά για την Κύπρο</a:t>
            </a:r>
            <a:endParaRPr lang="LID4096" dirty="0">
              <a:solidFill>
                <a:srgbClr val="C00000"/>
              </a:solidFill>
            </a:endParaRPr>
          </a:p>
        </p:txBody>
      </p:sp>
      <p:sp>
        <p:nvSpPr>
          <p:cNvPr id="3" name="Content Placeholder 2">
            <a:extLst>
              <a:ext uri="{FF2B5EF4-FFF2-40B4-BE49-F238E27FC236}">
                <a16:creationId xmlns:a16="http://schemas.microsoft.com/office/drawing/2014/main" id="{424D2CE9-409F-86DC-6ABF-95F1143FA04C}"/>
              </a:ext>
            </a:extLst>
          </p:cNvPr>
          <p:cNvSpPr>
            <a:spLocks noGrp="1"/>
          </p:cNvSpPr>
          <p:nvPr>
            <p:ph idx="1"/>
          </p:nvPr>
        </p:nvSpPr>
        <p:spPr>
          <a:xfrm>
            <a:off x="557998" y="1799999"/>
            <a:ext cx="10866063" cy="4865977"/>
          </a:xfrm>
        </p:spPr>
        <p:txBody>
          <a:bodyPr>
            <a:normAutofit fontScale="85000" lnSpcReduction="20000"/>
          </a:bodyPr>
          <a:lstStyle/>
          <a:p>
            <a:r>
              <a:rPr lang="en-GB" b="0" i="0" dirty="0" err="1">
                <a:solidFill>
                  <a:srgbClr val="222222"/>
                </a:solidFill>
                <a:effectLst/>
              </a:rPr>
              <a:t>Efstathiou</a:t>
            </a:r>
            <a:r>
              <a:rPr lang="en-GB" b="0" i="0" dirty="0">
                <a:solidFill>
                  <a:srgbClr val="222222"/>
                </a:solidFill>
                <a:effectLst/>
              </a:rPr>
              <a:t>, E., </a:t>
            </a:r>
            <a:r>
              <a:rPr lang="en-GB" b="0" i="0" dirty="0" err="1">
                <a:solidFill>
                  <a:srgbClr val="222222"/>
                </a:solidFill>
                <a:effectLst/>
              </a:rPr>
              <a:t>Theophilou</a:t>
            </a:r>
            <a:r>
              <a:rPr lang="en-GB" b="0" i="0" dirty="0">
                <a:solidFill>
                  <a:srgbClr val="222222"/>
                </a:solidFill>
                <a:effectLst/>
              </a:rPr>
              <a:t>, L., </a:t>
            </a:r>
            <a:r>
              <a:rPr lang="en-GB" b="0" i="0" dirty="0" err="1">
                <a:solidFill>
                  <a:srgbClr val="222222"/>
                </a:solidFill>
                <a:effectLst/>
              </a:rPr>
              <a:t>Angeli</a:t>
            </a:r>
            <a:r>
              <a:rPr lang="en-GB" b="0" i="0" dirty="0">
                <a:solidFill>
                  <a:srgbClr val="222222"/>
                </a:solidFill>
                <a:effectLst/>
              </a:rPr>
              <a:t>, S., &amp; </a:t>
            </a:r>
            <a:r>
              <a:rPr lang="en-GB" b="0" i="0" dirty="0" err="1">
                <a:solidFill>
                  <a:srgbClr val="222222"/>
                </a:solidFill>
                <a:effectLst/>
              </a:rPr>
              <a:t>Hadjipanayis</a:t>
            </a:r>
            <a:r>
              <a:rPr lang="en-GB" b="0" i="0" dirty="0">
                <a:solidFill>
                  <a:srgbClr val="222222"/>
                </a:solidFill>
                <a:effectLst/>
              </a:rPr>
              <a:t>, A. (2020). The child healthcare system in Cyprus. </a:t>
            </a:r>
            <a:r>
              <a:rPr lang="en-GB" b="0" i="1" dirty="0">
                <a:solidFill>
                  <a:srgbClr val="222222"/>
                </a:solidFill>
                <a:effectLst/>
              </a:rPr>
              <a:t>Turkish Archives of </a:t>
            </a:r>
            <a:r>
              <a:rPr lang="en-GB" b="0" i="1" dirty="0" err="1">
                <a:solidFill>
                  <a:srgbClr val="222222"/>
                </a:solidFill>
                <a:effectLst/>
              </a:rPr>
              <a:t>Pediatrics</a:t>
            </a:r>
            <a:r>
              <a:rPr lang="en-GB" b="0" i="1" dirty="0">
                <a:solidFill>
                  <a:srgbClr val="222222"/>
                </a:solidFill>
                <a:effectLst/>
              </a:rPr>
              <a:t>/</a:t>
            </a:r>
            <a:r>
              <a:rPr lang="en-GB" b="0" i="1" dirty="0" err="1">
                <a:solidFill>
                  <a:srgbClr val="222222"/>
                </a:solidFill>
                <a:effectLst/>
              </a:rPr>
              <a:t>Türk</a:t>
            </a:r>
            <a:r>
              <a:rPr lang="en-GB" b="0" i="1" dirty="0">
                <a:solidFill>
                  <a:srgbClr val="222222"/>
                </a:solidFill>
                <a:effectLst/>
              </a:rPr>
              <a:t> </a:t>
            </a:r>
            <a:r>
              <a:rPr lang="en-GB" b="0" i="1" dirty="0" err="1">
                <a:solidFill>
                  <a:srgbClr val="222222"/>
                </a:solidFill>
                <a:effectLst/>
              </a:rPr>
              <a:t>Pediatri</a:t>
            </a:r>
            <a:r>
              <a:rPr lang="en-GB" b="0" i="1" dirty="0">
                <a:solidFill>
                  <a:srgbClr val="222222"/>
                </a:solidFill>
                <a:effectLst/>
              </a:rPr>
              <a:t> </a:t>
            </a:r>
            <a:r>
              <a:rPr lang="en-GB" b="0" i="1" dirty="0" err="1">
                <a:solidFill>
                  <a:srgbClr val="222222"/>
                </a:solidFill>
                <a:effectLst/>
              </a:rPr>
              <a:t>Arşivi</a:t>
            </a:r>
            <a:r>
              <a:rPr lang="en-GB" b="0" i="0" dirty="0">
                <a:solidFill>
                  <a:srgbClr val="222222"/>
                </a:solidFill>
                <a:effectLst/>
              </a:rPr>
              <a:t>, </a:t>
            </a:r>
            <a:r>
              <a:rPr lang="en-GB" b="0" i="1" dirty="0">
                <a:solidFill>
                  <a:srgbClr val="222222"/>
                </a:solidFill>
                <a:effectLst/>
              </a:rPr>
              <a:t>55</a:t>
            </a:r>
            <a:r>
              <a:rPr lang="en-GB" b="0" i="0" dirty="0">
                <a:solidFill>
                  <a:srgbClr val="222222"/>
                </a:solidFill>
                <a:effectLst/>
              </a:rPr>
              <a:t>(</a:t>
            </a:r>
            <a:r>
              <a:rPr lang="en-GB" b="0" i="0" dirty="0" err="1">
                <a:solidFill>
                  <a:srgbClr val="222222"/>
                </a:solidFill>
                <a:effectLst/>
              </a:rPr>
              <a:t>Suppl</a:t>
            </a:r>
            <a:r>
              <a:rPr lang="en-GB" b="0" i="0" dirty="0">
                <a:solidFill>
                  <a:srgbClr val="222222"/>
                </a:solidFill>
                <a:effectLst/>
              </a:rPr>
              <a:t> 1), 24.</a:t>
            </a:r>
          </a:p>
          <a:p>
            <a:r>
              <a:rPr lang="en-GB" b="0" i="0" dirty="0" err="1">
                <a:solidFill>
                  <a:srgbClr val="222222"/>
                </a:solidFill>
                <a:effectLst/>
              </a:rPr>
              <a:t>Zachariadou</a:t>
            </a:r>
            <a:r>
              <a:rPr lang="en-GB" b="0" i="0" dirty="0">
                <a:solidFill>
                  <a:srgbClr val="222222"/>
                </a:solidFill>
                <a:effectLst/>
              </a:rPr>
              <a:t>, T., </a:t>
            </a:r>
            <a:r>
              <a:rPr lang="en-GB" b="0" i="0" dirty="0" err="1">
                <a:solidFill>
                  <a:srgbClr val="222222"/>
                </a:solidFill>
                <a:effectLst/>
              </a:rPr>
              <a:t>Zannetos</a:t>
            </a:r>
            <a:r>
              <a:rPr lang="en-GB" b="0" i="0" dirty="0">
                <a:solidFill>
                  <a:srgbClr val="222222"/>
                </a:solidFill>
                <a:effectLst/>
              </a:rPr>
              <a:t>, S., &amp; </a:t>
            </a:r>
            <a:r>
              <a:rPr lang="en-GB" b="0" i="0" dirty="0" err="1">
                <a:solidFill>
                  <a:srgbClr val="222222"/>
                </a:solidFill>
                <a:effectLst/>
              </a:rPr>
              <a:t>Pavlakis</a:t>
            </a:r>
            <a:r>
              <a:rPr lang="en-GB" b="0" i="0" dirty="0">
                <a:solidFill>
                  <a:srgbClr val="222222"/>
                </a:solidFill>
                <a:effectLst/>
              </a:rPr>
              <a:t>, A. (2013). Organizational culture in the primary healthcare setting of Cyprus. </a:t>
            </a:r>
            <a:r>
              <a:rPr lang="en-GB" b="0" i="1" dirty="0">
                <a:solidFill>
                  <a:srgbClr val="222222"/>
                </a:solidFill>
                <a:effectLst/>
              </a:rPr>
              <a:t>BMC health services research</a:t>
            </a:r>
            <a:r>
              <a:rPr lang="en-GB" b="0" i="0" dirty="0">
                <a:solidFill>
                  <a:srgbClr val="222222"/>
                </a:solidFill>
                <a:effectLst/>
              </a:rPr>
              <a:t>, </a:t>
            </a:r>
            <a:r>
              <a:rPr lang="en-GB" b="0" i="1" dirty="0">
                <a:solidFill>
                  <a:srgbClr val="222222"/>
                </a:solidFill>
                <a:effectLst/>
              </a:rPr>
              <a:t>13</a:t>
            </a:r>
            <a:r>
              <a:rPr lang="en-GB" b="0" i="0" dirty="0">
                <a:solidFill>
                  <a:srgbClr val="222222"/>
                </a:solidFill>
                <a:effectLst/>
              </a:rPr>
              <a:t>, 1-8.</a:t>
            </a:r>
            <a:endParaRPr lang="en-GB" dirty="0">
              <a:solidFill>
                <a:srgbClr val="222222"/>
              </a:solidFill>
            </a:endParaRPr>
          </a:p>
          <a:p>
            <a:r>
              <a:rPr lang="en-GB" b="0" i="0" dirty="0" err="1">
                <a:solidFill>
                  <a:srgbClr val="222222"/>
                </a:solidFill>
                <a:effectLst/>
              </a:rPr>
              <a:t>Theodorou</a:t>
            </a:r>
            <a:r>
              <a:rPr lang="en-GB" b="0" i="0" dirty="0">
                <a:solidFill>
                  <a:srgbClr val="222222"/>
                </a:solidFill>
                <a:effectLst/>
              </a:rPr>
              <a:t>, M., Charalambous, C., </a:t>
            </a:r>
            <a:r>
              <a:rPr lang="en-GB" b="0" i="0" dirty="0" err="1">
                <a:solidFill>
                  <a:srgbClr val="222222"/>
                </a:solidFill>
                <a:effectLst/>
              </a:rPr>
              <a:t>Petrou</a:t>
            </a:r>
            <a:r>
              <a:rPr lang="en-GB" b="0" i="0" dirty="0">
                <a:solidFill>
                  <a:srgbClr val="222222"/>
                </a:solidFill>
                <a:effectLst/>
              </a:rPr>
              <a:t>, C., </a:t>
            </a:r>
            <a:r>
              <a:rPr lang="en-GB" b="0" i="0" dirty="0" err="1">
                <a:solidFill>
                  <a:srgbClr val="222222"/>
                </a:solidFill>
                <a:effectLst/>
              </a:rPr>
              <a:t>Cylus</a:t>
            </a:r>
            <a:r>
              <a:rPr lang="en-GB" b="0" i="0" dirty="0">
                <a:solidFill>
                  <a:srgbClr val="222222"/>
                </a:solidFill>
                <a:effectLst/>
              </a:rPr>
              <a:t>, J., &amp; World Health Organization. (2012). Cyprus: health system review. </a:t>
            </a:r>
          </a:p>
          <a:p>
            <a:r>
              <a:rPr lang="en-GB" b="0" i="0" dirty="0" err="1">
                <a:solidFill>
                  <a:srgbClr val="222222"/>
                </a:solidFill>
                <a:effectLst/>
              </a:rPr>
              <a:t>Lebano</a:t>
            </a:r>
            <a:r>
              <a:rPr lang="en-GB" b="0" i="0" dirty="0">
                <a:solidFill>
                  <a:srgbClr val="222222"/>
                </a:solidFill>
                <a:effectLst/>
              </a:rPr>
              <a:t>, A., Hamed, S., Bradby, H., Gil-</a:t>
            </a:r>
            <a:r>
              <a:rPr lang="en-GB" b="0" i="0" dirty="0" err="1">
                <a:solidFill>
                  <a:srgbClr val="222222"/>
                </a:solidFill>
                <a:effectLst/>
              </a:rPr>
              <a:t>Salmerón</a:t>
            </a:r>
            <a:r>
              <a:rPr lang="en-GB" b="0" i="0" dirty="0">
                <a:solidFill>
                  <a:srgbClr val="222222"/>
                </a:solidFill>
                <a:effectLst/>
              </a:rPr>
              <a:t>, A., </a:t>
            </a:r>
            <a:r>
              <a:rPr lang="en-GB" b="0" i="0" dirty="0" err="1">
                <a:solidFill>
                  <a:srgbClr val="222222"/>
                </a:solidFill>
                <a:effectLst/>
              </a:rPr>
              <a:t>Durá-Ferrandis</a:t>
            </a:r>
            <a:r>
              <a:rPr lang="en-GB" b="0" i="0" dirty="0">
                <a:solidFill>
                  <a:srgbClr val="222222"/>
                </a:solidFill>
                <a:effectLst/>
              </a:rPr>
              <a:t>, E., </a:t>
            </a:r>
            <a:r>
              <a:rPr lang="en-GB" b="0" i="0" dirty="0" err="1">
                <a:solidFill>
                  <a:srgbClr val="222222"/>
                </a:solidFill>
                <a:effectLst/>
              </a:rPr>
              <a:t>Garcés</a:t>
            </a:r>
            <a:r>
              <a:rPr lang="en-GB" b="0" i="0" dirty="0">
                <a:solidFill>
                  <a:srgbClr val="222222"/>
                </a:solidFill>
                <a:effectLst/>
              </a:rPr>
              <a:t>-Ferrer, J., ... &amp; Linos, A. (2020). Migrants’ and refugees’ health status and healthcare in Europe: a scoping literature review. </a:t>
            </a:r>
            <a:r>
              <a:rPr lang="en-GB" b="0" i="1" dirty="0">
                <a:solidFill>
                  <a:srgbClr val="222222"/>
                </a:solidFill>
                <a:effectLst/>
              </a:rPr>
              <a:t>BMC public health</a:t>
            </a:r>
            <a:r>
              <a:rPr lang="en-GB" b="0" i="0" dirty="0">
                <a:solidFill>
                  <a:srgbClr val="222222"/>
                </a:solidFill>
                <a:effectLst/>
              </a:rPr>
              <a:t>, </a:t>
            </a:r>
            <a:r>
              <a:rPr lang="en-GB" b="0" i="1" dirty="0">
                <a:solidFill>
                  <a:srgbClr val="222222"/>
                </a:solidFill>
                <a:effectLst/>
              </a:rPr>
              <a:t>20</a:t>
            </a:r>
            <a:r>
              <a:rPr lang="en-GB" b="0" i="0" dirty="0">
                <a:solidFill>
                  <a:srgbClr val="222222"/>
                </a:solidFill>
                <a:effectLst/>
              </a:rPr>
              <a:t>, 1-22.</a:t>
            </a:r>
          </a:p>
          <a:p>
            <a:r>
              <a:rPr lang="en-GB" b="0" i="0" dirty="0" err="1">
                <a:solidFill>
                  <a:srgbClr val="222222"/>
                </a:solidFill>
                <a:effectLst/>
              </a:rPr>
              <a:t>Panagiotopoulos</a:t>
            </a:r>
            <a:r>
              <a:rPr lang="en-GB" b="0" i="0" dirty="0">
                <a:solidFill>
                  <a:srgbClr val="222222"/>
                </a:solidFill>
                <a:effectLst/>
              </a:rPr>
              <a:t>, C., Apostolou, M., &amp; </a:t>
            </a:r>
            <a:r>
              <a:rPr lang="en-GB" b="0" i="0" dirty="0" err="1">
                <a:solidFill>
                  <a:srgbClr val="222222"/>
                </a:solidFill>
                <a:effectLst/>
              </a:rPr>
              <a:t>Zachariades</a:t>
            </a:r>
            <a:r>
              <a:rPr lang="en-GB" b="0" i="0" dirty="0">
                <a:solidFill>
                  <a:srgbClr val="222222"/>
                </a:solidFill>
                <a:effectLst/>
              </a:rPr>
              <a:t>, A. (2020). Assessing migrants’ satisfaction from health care services in Cyprus: a nationwide study. </a:t>
            </a:r>
            <a:r>
              <a:rPr lang="en-GB" b="0" i="1" dirty="0">
                <a:solidFill>
                  <a:srgbClr val="222222"/>
                </a:solidFill>
                <a:effectLst/>
              </a:rPr>
              <a:t>International Journal of Migration, Health and Social Care</a:t>
            </a:r>
            <a:r>
              <a:rPr lang="en-GB" b="0" i="0" dirty="0">
                <a:solidFill>
                  <a:srgbClr val="222222"/>
                </a:solidFill>
                <a:effectLst/>
              </a:rPr>
              <a:t>, </a:t>
            </a:r>
            <a:r>
              <a:rPr lang="en-GB" b="0" i="1" dirty="0">
                <a:solidFill>
                  <a:srgbClr val="222222"/>
                </a:solidFill>
                <a:effectLst/>
              </a:rPr>
              <a:t>16</a:t>
            </a:r>
            <a:r>
              <a:rPr lang="en-GB" b="0" i="0" dirty="0">
                <a:solidFill>
                  <a:srgbClr val="222222"/>
                </a:solidFill>
                <a:effectLst/>
              </a:rPr>
              <a:t>(1), 108-118.</a:t>
            </a:r>
          </a:p>
          <a:p>
            <a:r>
              <a:rPr lang="en-GB" b="0" i="0" dirty="0" err="1">
                <a:solidFill>
                  <a:srgbClr val="222222"/>
                </a:solidFill>
                <a:effectLst/>
              </a:rPr>
              <a:t>Koutsampelas</a:t>
            </a:r>
            <a:r>
              <a:rPr lang="en-GB" b="0" i="0" dirty="0">
                <a:solidFill>
                  <a:srgbClr val="222222"/>
                </a:solidFill>
                <a:effectLst/>
              </a:rPr>
              <a:t>, C., </a:t>
            </a:r>
            <a:r>
              <a:rPr lang="en-GB" b="0" i="0" dirty="0" err="1">
                <a:solidFill>
                  <a:srgbClr val="222222"/>
                </a:solidFill>
                <a:effectLst/>
              </a:rPr>
              <a:t>Theodorou</a:t>
            </a:r>
            <a:r>
              <a:rPr lang="en-GB" b="0" i="0" dirty="0">
                <a:solidFill>
                  <a:srgbClr val="222222"/>
                </a:solidFill>
                <a:effectLst/>
              </a:rPr>
              <a:t>, M., &amp; </a:t>
            </a:r>
            <a:r>
              <a:rPr lang="en-GB" b="0" i="0" dirty="0" err="1">
                <a:solidFill>
                  <a:srgbClr val="222222"/>
                </a:solidFill>
                <a:effectLst/>
              </a:rPr>
              <a:t>Kantaris</a:t>
            </a:r>
            <a:r>
              <a:rPr lang="en-GB" b="0" i="0" dirty="0">
                <a:solidFill>
                  <a:srgbClr val="222222"/>
                </a:solidFill>
                <a:effectLst/>
              </a:rPr>
              <a:t>, M. (2020). Inequalities in healthcare provision to third country nationals in Cyprus and the prospect of a promising health reform. </a:t>
            </a:r>
            <a:r>
              <a:rPr lang="en-GB" b="0" i="1" dirty="0">
                <a:solidFill>
                  <a:srgbClr val="222222"/>
                </a:solidFill>
                <a:effectLst/>
              </a:rPr>
              <a:t>Migration Letters</a:t>
            </a:r>
            <a:r>
              <a:rPr lang="en-GB" b="0" i="0" dirty="0">
                <a:solidFill>
                  <a:srgbClr val="222222"/>
                </a:solidFill>
                <a:effectLst/>
              </a:rPr>
              <a:t>, </a:t>
            </a:r>
            <a:r>
              <a:rPr lang="en-GB" b="0" i="1" dirty="0">
                <a:solidFill>
                  <a:srgbClr val="222222"/>
                </a:solidFill>
                <a:effectLst/>
              </a:rPr>
              <a:t>17</a:t>
            </a:r>
            <a:r>
              <a:rPr lang="en-GB" b="0" i="0" dirty="0">
                <a:solidFill>
                  <a:srgbClr val="222222"/>
                </a:solidFill>
                <a:effectLst/>
              </a:rPr>
              <a:t>(1), 155-163.</a:t>
            </a:r>
            <a:endParaRPr lang="LID4096" dirty="0"/>
          </a:p>
        </p:txBody>
      </p:sp>
    </p:spTree>
    <p:extLst>
      <p:ext uri="{BB962C8B-B14F-4D97-AF65-F5344CB8AC3E}">
        <p14:creationId xmlns:p14="http://schemas.microsoft.com/office/powerpoint/2010/main" val="2000582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163498" y="2922021"/>
            <a:ext cx="5034783" cy="17237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800" dirty="0">
                <a:solidFill>
                  <a:srgbClr val="C01E24"/>
                </a:solidFill>
                <a:latin typeface="+mj-lt"/>
              </a:rPr>
              <a:t>Συγχαρητήρια</a:t>
            </a:r>
            <a:r>
              <a:rPr lang="en-US" sz="2800" dirty="0">
                <a:solidFill>
                  <a:srgbClr val="C01E24"/>
                </a:solidFill>
                <a:latin typeface="+mj-lt"/>
              </a:rPr>
              <a:t>!</a:t>
            </a:r>
            <a:endParaRPr lang="el-GR" sz="2800" dirty="0">
              <a:solidFill>
                <a:srgbClr val="C01E24"/>
              </a:solidFill>
              <a:latin typeface="+mj-lt"/>
            </a:endParaRPr>
          </a:p>
          <a:p>
            <a:pPr algn="l">
              <a:spcAft>
                <a:spcPts val="600"/>
              </a:spcAft>
            </a:pPr>
            <a:r>
              <a:rPr lang="en-US" sz="2800" dirty="0">
                <a:solidFill>
                  <a:srgbClr val="C01E24"/>
                </a:solidFill>
                <a:latin typeface="+mj-lt"/>
              </a:rPr>
              <a:t/>
            </a:r>
            <a:br>
              <a:rPr lang="en-US" sz="2800" dirty="0">
                <a:solidFill>
                  <a:srgbClr val="C01E24"/>
                </a:solidFill>
                <a:latin typeface="+mj-lt"/>
              </a:rPr>
            </a:br>
            <a:r>
              <a:rPr lang="el-GR" sz="2800" dirty="0">
                <a:solidFill>
                  <a:srgbClr val="C01E24"/>
                </a:solidFill>
                <a:latin typeface="+mj-lt"/>
              </a:rPr>
              <a:t>Ολοκληρώσατε τη διδασκαλία αυτής της ενότητας!</a:t>
            </a:r>
            <a:endParaRPr lang="en-US" sz="2800" dirty="0">
              <a:solidFill>
                <a:srgbClr val="C01E24"/>
              </a:solidFill>
              <a:latin typeface="+mj-lt"/>
            </a:endParaRPr>
          </a:p>
        </p:txBody>
      </p:sp>
      <p:sp>
        <p:nvSpPr>
          <p:cNvPr id="11" name="Ορθογώνιο 10">
            <a:extLst>
              <a:ext uri="{FF2B5EF4-FFF2-40B4-BE49-F238E27FC236}">
                <a16:creationId xmlns:a16="http://schemas.microsoft.com/office/drawing/2014/main" id="{252D5588-9D47-4372-A592-FC5F71ED3798}"/>
              </a:ext>
            </a:extLst>
          </p:cNvPr>
          <p:cNvSpPr/>
          <p:nvPr/>
        </p:nvSpPr>
        <p:spPr>
          <a:xfrm>
            <a:off x="3832261" y="6223967"/>
            <a:ext cx="8303960" cy="632422"/>
          </a:xfrm>
          <a:prstGeom prst="rect">
            <a:avLst/>
          </a:prstGeom>
        </p:spPr>
        <p:txBody>
          <a:bodyPr vert="horz" lIns="91440" tIns="45720" rIns="91440" bIns="45720" rtlCol="0" anchor="ctr">
            <a:normAutofit/>
          </a:bodyPr>
          <a:lstStyle/>
          <a:p>
            <a:pPr algn="just">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0" name="Εικόνα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891" y="6475581"/>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l-GR" sz="5400" dirty="0"/>
              <a:t>Συνεδρία διδασκαλίας: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4431594" cy="461665"/>
          </a:xfrm>
          <a:prstGeom prst="rect">
            <a:avLst/>
          </a:prstGeom>
          <a:solidFill>
            <a:srgbClr val="DDE0E5"/>
          </a:solidFill>
        </p:spPr>
        <p:txBody>
          <a:bodyPr wrap="square">
            <a:spAutoFit/>
          </a:bodyPr>
          <a:lstStyle/>
          <a:p>
            <a:pPr lvl="0"/>
            <a:r>
              <a:rPr lang="en-US" sz="2400" dirty="0"/>
              <a:t>1. </a:t>
            </a:r>
            <a:r>
              <a:rPr lang="el-GR" sz="2400" u="sng" dirty="0">
                <a:solidFill>
                  <a:schemeClr val="accent1"/>
                </a:solidFill>
                <a:hlinkClick r:id="rId4" action="ppaction://hlinksldjump"/>
              </a:rPr>
              <a:t>Εισαγωγή</a:t>
            </a:r>
            <a:endParaRPr lang="el-GR" sz="2400" u="sng" dirty="0">
              <a:solidFill>
                <a:schemeClr val="accent1"/>
              </a:solidFill>
            </a:endParaRPr>
          </a:p>
        </p:txBody>
      </p:sp>
      <p:sp>
        <p:nvSpPr>
          <p:cNvPr id="9" name="TextBox 8">
            <a:extLst>
              <a:ext uri="{FF2B5EF4-FFF2-40B4-BE49-F238E27FC236}">
                <a16:creationId xmlns:a16="http://schemas.microsoft.com/office/drawing/2014/main" id="{B254F5AA-F28C-4567-C48D-9FB27EBEFD95}"/>
              </a:ext>
            </a:extLst>
          </p:cNvPr>
          <p:cNvSpPr txBox="1"/>
          <p:nvPr/>
        </p:nvSpPr>
        <p:spPr>
          <a:xfrm>
            <a:off x="1488397" y="2798990"/>
            <a:ext cx="6564222" cy="461665"/>
          </a:xfrm>
          <a:prstGeom prst="rect">
            <a:avLst/>
          </a:prstGeom>
          <a:solidFill>
            <a:srgbClr val="DDE0E5"/>
          </a:solidFill>
        </p:spPr>
        <p:txBody>
          <a:bodyPr wrap="square">
            <a:spAutoFit/>
          </a:bodyPr>
          <a:lstStyle/>
          <a:p>
            <a:pPr lvl="0"/>
            <a:r>
              <a:rPr lang="en-US" sz="2400" dirty="0">
                <a:effectLst/>
              </a:rPr>
              <a:t>2. </a:t>
            </a:r>
            <a:r>
              <a:rPr lang="el-GR" sz="2400" u="sng" dirty="0">
                <a:solidFill>
                  <a:schemeClr val="accent1"/>
                </a:solidFill>
                <a:effectLst/>
                <a:hlinkClick r:id="rId5" action="ppaction://hlinksldjump"/>
              </a:rPr>
              <a:t>Τι είναι οι υπηρεσίες υγειονομικής περίθαλψης; </a:t>
            </a:r>
            <a:endParaRPr lang="el-GR" sz="2400" u="sng" dirty="0">
              <a:solidFill>
                <a:schemeClr val="accent1"/>
              </a:solidFill>
              <a:effectLst/>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5" y="3505963"/>
            <a:ext cx="8142301" cy="830997"/>
          </a:xfrm>
          <a:prstGeom prst="rect">
            <a:avLst/>
          </a:prstGeom>
          <a:solidFill>
            <a:srgbClr val="DDE0E5"/>
          </a:solidFill>
        </p:spPr>
        <p:txBody>
          <a:bodyPr wrap="square">
            <a:spAutoFit/>
          </a:bodyPr>
          <a:lstStyle/>
          <a:p>
            <a:pPr lvl="0"/>
            <a:r>
              <a:rPr lang="en-US" sz="2400" dirty="0">
                <a:solidFill>
                  <a:schemeClr val="tx1"/>
                </a:solidFill>
                <a:effectLst/>
              </a:rPr>
              <a:t>3. </a:t>
            </a:r>
            <a:r>
              <a:rPr lang="el-GR" sz="2400" u="sng" dirty="0">
                <a:solidFill>
                  <a:schemeClr val="accent1"/>
                </a:solidFill>
                <a:effectLst/>
                <a:hlinkClick r:id="rId6" action="ppaction://hlinksldjump"/>
              </a:rPr>
              <a:t>Τι είναι οι εφαρμογές </a:t>
            </a:r>
            <a:r>
              <a:rPr lang="el-GR" sz="2400" u="sng" dirty="0">
                <a:solidFill>
                  <a:schemeClr val="accent1"/>
                </a:solidFill>
                <a:hlinkClick r:id="rId6" action="ppaction://hlinksldjump"/>
              </a:rPr>
              <a:t>υγείας </a:t>
            </a:r>
            <a:r>
              <a:rPr lang="el-GR" sz="2400" u="sng" dirty="0">
                <a:solidFill>
                  <a:schemeClr val="accent1"/>
                </a:solidFill>
                <a:effectLst/>
                <a:hlinkClick r:id="rId6" action="ppaction://hlinksldjump"/>
              </a:rPr>
              <a:t>υπηρεσιών υγειονομικής περίθαλψης</a:t>
            </a:r>
            <a:r>
              <a:rPr lang="el-GR" sz="2400" u="sng" dirty="0">
                <a:solidFill>
                  <a:schemeClr val="accent1"/>
                </a:solidFill>
                <a:effectLst/>
              </a:rPr>
              <a:t>;</a:t>
            </a:r>
            <a:endParaRPr lang="el-GR" sz="2400" u="sng" dirty="0">
              <a:solidFill>
                <a:schemeClr val="accent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117381"/>
            <a:ext cx="10515600" cy="893179"/>
          </a:xfrm>
        </p:spPr>
        <p:txBody>
          <a:bodyPr>
            <a:normAutofit/>
          </a:bodyPr>
          <a:lstStyle/>
          <a:p>
            <a:r>
              <a:rPr lang="en-US" altLang="el-GR" sz="2000" dirty="0">
                <a:solidFill>
                  <a:srgbClr val="C01E24"/>
                </a:solidFill>
              </a:rPr>
              <a:t>11.1.1</a:t>
            </a:r>
            <a:r>
              <a:rPr lang="en-US" altLang="el-GR" dirty="0"/>
              <a:t/>
            </a:r>
            <a:br>
              <a:rPr lang="en-US" altLang="el-GR" dirty="0"/>
            </a:br>
            <a:r>
              <a:rPr lang="el-GR" sz="3600" b="1" dirty="0">
                <a:solidFill>
                  <a:srgbClr val="C00000"/>
                </a:solidFill>
                <a:latin typeface="Calibri"/>
                <a:ea typeface="Calibri"/>
                <a:cs typeface="Calibri"/>
                <a:sym typeface="Calibri"/>
              </a:rPr>
              <a:t>Εισαγωγή</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849843"/>
            <a:ext cx="6210548" cy="3470112"/>
          </a:xfrm>
        </p:spPr>
        <p:txBody>
          <a:bodyPr>
            <a:normAutofit/>
          </a:bodyPr>
          <a:lstStyle/>
          <a:p>
            <a:pPr marL="0" indent="0">
              <a:buNone/>
            </a:pPr>
            <a:r>
              <a:rPr lang="el-GR" sz="2400" dirty="0"/>
              <a:t>Εισαγωγή:</a:t>
            </a:r>
            <a:endParaRPr lang="en-US" sz="2400" dirty="0"/>
          </a:p>
          <a:p>
            <a:pPr lvl="1"/>
            <a:r>
              <a:rPr lang="el-GR" sz="2400" dirty="0"/>
              <a:t>Στις υπηρεσίες υγειονομικής περίθαλψης και τις αντίστοιχες εφαρμογές.</a:t>
            </a:r>
            <a:endParaRPr lang="en-US" sz="2400" dirty="0"/>
          </a:p>
          <a:p>
            <a:pPr lvl="1"/>
            <a:r>
              <a:rPr lang="el-GR" sz="2400" dirty="0"/>
              <a:t>Στους διάφορους τομείς υπηρεσιών υγειονομικής περίθαλψης.</a:t>
            </a:r>
            <a:endParaRPr lang="en-US" sz="2400" dirty="0"/>
          </a:p>
          <a:p>
            <a:pPr lvl="0"/>
            <a:endParaRPr lang="el-GR" sz="2400" dirty="0"/>
          </a:p>
        </p:txBody>
      </p:sp>
      <p:pic>
        <p:nvPicPr>
          <p:cNvPr id="7" name="Picture 2" descr="Ambition abstract concept">
            <a:extLst>
              <a:ext uri="{FF2B5EF4-FFF2-40B4-BE49-F238E27FC236}">
                <a16:creationId xmlns:a16="http://schemas.microsoft.com/office/drawing/2014/main" id="{06419ECC-92D8-CA63-F758-89123792F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EB56189-DE09-1589-4C5D-2D4B9AA02DF5}"/>
              </a:ext>
            </a:extLst>
          </p:cNvPr>
          <p:cNvSpPr txBox="1"/>
          <p:nvPr/>
        </p:nvSpPr>
        <p:spPr>
          <a:xfrm>
            <a:off x="5419175" y="6181455"/>
            <a:ext cx="6099586" cy="276999"/>
          </a:xfrm>
          <a:prstGeom prst="rect">
            <a:avLst/>
          </a:prstGeom>
          <a:noFill/>
        </p:spPr>
        <p:txBody>
          <a:bodyPr wrap="square">
            <a:spAutoFit/>
          </a:bodyPr>
          <a:lstStyle/>
          <a:p>
            <a:pPr algn="r"/>
            <a:r>
              <a:rPr lang="el-GR" sz="1200" dirty="0">
                <a:hlinkClick r:id="rId4"/>
              </a:rPr>
              <a:t>Σχεδιασμένο από</a:t>
            </a:r>
            <a:r>
              <a:rPr lang="en-US" sz="1200" dirty="0">
                <a:hlinkClick r:id="rId4"/>
              </a:rPr>
              <a:t> Freepik</a:t>
            </a:r>
            <a:endParaRPr lang="el-GR" sz="1200" dirty="0"/>
          </a:p>
        </p:txBody>
      </p:sp>
    </p:spTree>
    <p:extLst>
      <p:ext uri="{BB962C8B-B14F-4D97-AF65-F5344CB8AC3E}">
        <p14:creationId xmlns:p14="http://schemas.microsoft.com/office/powerpoint/2010/main" val="2220591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dirty="0">
                <a:solidFill>
                  <a:srgbClr val="203864"/>
                </a:solidFill>
              </a:rPr>
              <a:t>Θεωρητικό υπόβαθρο - προκλήσεις για τους μετανάστες</a:t>
            </a:r>
            <a:endParaRPr dirty="0">
              <a:solidFill>
                <a:srgbClr val="203864"/>
              </a:solidFill>
            </a:endParaRPr>
          </a:p>
        </p:txBody>
      </p:sp>
      <p:sp>
        <p:nvSpPr>
          <p:cNvPr id="158" name="Google Shape;158;p5"/>
          <p:cNvSpPr txBox="1">
            <a:spLocks noGrp="1"/>
          </p:cNvSpPr>
          <p:nvPr>
            <p:ph idx="1"/>
          </p:nvPr>
        </p:nvSpPr>
        <p:spPr>
          <a:xfrm>
            <a:off x="557999" y="1799999"/>
            <a:ext cx="6313064" cy="4865977"/>
          </a:xfrm>
          <a:prstGeom prst="rect">
            <a:avLst/>
          </a:prstGeom>
          <a:noFill/>
          <a:ln>
            <a:noFill/>
          </a:ln>
        </p:spPr>
        <p:txBody>
          <a:bodyPr spcFirstLastPara="1" wrap="square" lIns="91425" tIns="45700" rIns="91425" bIns="45700" anchor="t" anchorCtr="0">
            <a:noAutofit/>
          </a:bodyPr>
          <a:lstStyle/>
          <a:p>
            <a:pPr marL="88900" indent="0" rtl="0" fontAlgn="base">
              <a:spcAft>
                <a:spcPts val="600"/>
              </a:spcAft>
              <a:buNone/>
            </a:pPr>
            <a:r>
              <a:rPr lang="el-GR" sz="2000" dirty="0">
                <a:solidFill>
                  <a:srgbClr val="000000"/>
                </a:solidFill>
                <a:latin typeface="Calibri" panose="020F0502020204030204" pitchFamily="34" charset="0"/>
              </a:rPr>
              <a:t>Οι μετανάστες αντιμετωπίζουν πολλές προκλήσεις όσον αφορά στην υγεία: λανθάνουσες ασθένειες που μπορεί να μην έχουν αντιμετωπιστεί κατάλληλα στη χώρα προέλευσής τους, το σωματικό και ψυχολογικό στρες της μετανάστευσης, οι πολιτισμικές και έμφυλες διαφορές στην επικοινωνία και τα γλωσσικά εμπόδια, είναι μερικές μόνο από αυτές. </a:t>
            </a:r>
          </a:p>
          <a:p>
            <a:pPr marL="88900" indent="0" rtl="0" fontAlgn="base">
              <a:spcAft>
                <a:spcPts val="600"/>
              </a:spcAft>
              <a:buNone/>
            </a:pPr>
            <a:r>
              <a:rPr lang="el-GR" sz="2000" dirty="0">
                <a:solidFill>
                  <a:srgbClr val="000000"/>
                </a:solidFill>
                <a:latin typeface="Calibri" panose="020F0502020204030204" pitchFamily="34" charset="0"/>
              </a:rPr>
              <a:t>Όλα αυτά δεν μπορούν να επιλυθούν βραχυπρόθεσμα, ωστόσο τα συστήματα υγειονομικής περίθαλψης των ευρωπαϊκών χωρών προσφέρουν ένα ευρύ φάσμα υποστηρικτικών υπηρεσιών.</a:t>
            </a:r>
          </a:p>
          <a:p>
            <a:pPr marL="88900" indent="0" rtl="0" fontAlgn="base">
              <a:spcAft>
                <a:spcPts val="600"/>
              </a:spcAft>
              <a:buNone/>
            </a:pPr>
            <a:r>
              <a:rPr lang="el-GR" sz="2000" dirty="0">
                <a:solidFill>
                  <a:srgbClr val="000000"/>
                </a:solidFill>
                <a:latin typeface="Calibri" panose="020F0502020204030204" pitchFamily="34" charset="0"/>
              </a:rPr>
              <a:t>Αυτή η ενότητα αφορά τον τρόπο με τον οποίο μπορούν να αξιοποιηθούν οι υπηρεσίες αυτές μέσω ψηφιακών εφαρμογών.</a:t>
            </a:r>
            <a:endParaRPr lang="en-US" sz="2000" b="0" i="0" u="none" strike="noStrike" dirty="0">
              <a:solidFill>
                <a:srgbClr val="000000"/>
              </a:solidFill>
              <a:effectLst/>
              <a:latin typeface="Calibri" panose="020F0502020204030204" pitchFamily="34" charset="0"/>
            </a:endParaRPr>
          </a:p>
        </p:txBody>
      </p:sp>
      <p:sp>
        <p:nvSpPr>
          <p:cNvPr id="160" name="Google Shape;160;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pic>
        <p:nvPicPr>
          <p:cNvPr id="4" name="Grafik 3">
            <a:extLst>
              <a:ext uri="{FF2B5EF4-FFF2-40B4-BE49-F238E27FC236}">
                <a16:creationId xmlns:a16="http://schemas.microsoft.com/office/drawing/2014/main" id="{EF9147FB-02A7-E8DB-40C1-50DF8F5E514E}"/>
              </a:ext>
            </a:extLst>
          </p:cNvPr>
          <p:cNvPicPr>
            <a:picLocks noChangeAspect="1"/>
          </p:cNvPicPr>
          <p:nvPr/>
        </p:nvPicPr>
        <p:blipFill>
          <a:blip r:embed="rId5"/>
          <a:stretch>
            <a:fillRect/>
          </a:stretch>
        </p:blipFill>
        <p:spPr>
          <a:xfrm>
            <a:off x="7053654" y="1939403"/>
            <a:ext cx="4824837" cy="3219071"/>
          </a:xfrm>
          <a:prstGeom prst="rect">
            <a:avLst/>
          </a:prstGeom>
        </p:spPr>
      </p:pic>
      <p:sp>
        <p:nvSpPr>
          <p:cNvPr id="3" name="Ορθογώνιο 7">
            <a:extLst>
              <a:ext uri="{FF2B5EF4-FFF2-40B4-BE49-F238E27FC236}">
                <a16:creationId xmlns:a16="http://schemas.microsoft.com/office/drawing/2014/main" id="{5DA1E916-60D0-C2AA-984E-A706482EF176}"/>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extLst>
      <p:ext uri="{BB962C8B-B14F-4D97-AF65-F5344CB8AC3E}">
        <p14:creationId xmlns:p14="http://schemas.microsoft.com/office/powerpoint/2010/main" val="267269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b="1" dirty="0">
                <a:solidFill>
                  <a:srgbClr val="203864"/>
                </a:solidFill>
              </a:rPr>
              <a:t>Στόχος</a:t>
            </a:r>
            <a:r>
              <a:rPr lang="en-US" sz="2800" b="1" dirty="0">
                <a:solidFill>
                  <a:srgbClr val="203864"/>
                </a:solidFill>
              </a:rPr>
              <a:t> </a:t>
            </a:r>
            <a:endParaRPr sz="2800" dirty="0">
              <a:solidFill>
                <a:srgbClr val="203864"/>
              </a:solidFill>
            </a:endParaRPr>
          </a:p>
        </p:txBody>
      </p:sp>
      <p:sp>
        <p:nvSpPr>
          <p:cNvPr id="152" name="Google Shape;152;p4"/>
          <p:cNvSpPr txBox="1">
            <a:spLocks noGrp="1"/>
          </p:cNvSpPr>
          <p:nvPr>
            <p:ph idx="1"/>
          </p:nvPr>
        </p:nvSpPr>
        <p:spPr>
          <a:xfrm>
            <a:off x="557999" y="1799999"/>
            <a:ext cx="8123664"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rgbClr val="C00000"/>
              </a:buClr>
              <a:buSzPts val="2200"/>
              <a:buNone/>
            </a:pPr>
            <a:r>
              <a:rPr lang="el-GR" sz="2200" b="0" i="0" u="none" strike="noStrike" dirty="0">
                <a:solidFill>
                  <a:srgbClr val="000000"/>
                </a:solidFill>
                <a:effectLst/>
                <a:latin typeface="Calibri" panose="020F0502020204030204" pitchFamily="34" charset="0"/>
              </a:rPr>
              <a:t>Το παρόν διδακτικό υλικό αποτελεί μέρος του εκπαιδευτικού προγράμματος </a:t>
            </a:r>
            <a:r>
              <a:rPr lang="en-US" sz="2200" b="0" i="0" u="none" strike="noStrike" dirty="0">
                <a:solidFill>
                  <a:srgbClr val="000000"/>
                </a:solidFill>
                <a:effectLst/>
                <a:latin typeface="Calibri" panose="020F0502020204030204" pitchFamily="34" charset="0"/>
              </a:rPr>
              <a:t>Mig-Health Apps </a:t>
            </a:r>
            <a:r>
              <a:rPr lang="el-GR" sz="2200" b="0" i="0" u="none" strike="noStrike" dirty="0">
                <a:solidFill>
                  <a:srgbClr val="000000"/>
                </a:solidFill>
                <a:effectLst/>
                <a:latin typeface="Calibri" panose="020F0502020204030204" pitchFamily="34" charset="0"/>
              </a:rPr>
              <a:t>για εφαρμογές υπηρεσιών υγειονομικής περίθαλψης. </a:t>
            </a:r>
          </a:p>
          <a:p>
            <a:pPr marL="0" lvl="0" indent="0" algn="l" rtl="0">
              <a:lnSpc>
                <a:spcPct val="100000"/>
              </a:lnSpc>
              <a:spcBef>
                <a:spcPts val="1200"/>
              </a:spcBef>
              <a:spcAft>
                <a:spcPts val="0"/>
              </a:spcAft>
              <a:buClr>
                <a:srgbClr val="C00000"/>
              </a:buClr>
              <a:buSzPts val="2200"/>
              <a:buNone/>
            </a:pPr>
            <a:r>
              <a:rPr lang="el-GR" sz="2200" b="0" i="0" u="none" strike="noStrike" dirty="0">
                <a:solidFill>
                  <a:srgbClr val="000000"/>
                </a:solidFill>
                <a:effectLst/>
                <a:latin typeface="Calibri" panose="020F0502020204030204" pitchFamily="34" charset="0"/>
              </a:rPr>
              <a:t>Στόχος είναι να παρέχει στους εκπαιδευόμενους τις απαραίτητες γνώσεις και τις δεξιότητες χρήσης των εφαρμογών υγειονομικής περίθαλψης που προσφέρονται από δημόσιους και ιδιωτικούς οργανισμούς, ώστε να λαμβάνουν και να επωφελούνται από χρήσιμες πληροφορίες, αλλά και να αποκτούν πρόσβαση σε συστήματα υποστήριξης που σχετίζονται με την υγεία.</a:t>
            </a:r>
          </a:p>
          <a:p>
            <a:pPr marL="0" lvl="0" indent="0" algn="l" rtl="0">
              <a:lnSpc>
                <a:spcPct val="100000"/>
              </a:lnSpc>
              <a:spcBef>
                <a:spcPts val="1200"/>
              </a:spcBef>
              <a:spcAft>
                <a:spcPts val="0"/>
              </a:spcAft>
              <a:buClr>
                <a:srgbClr val="C00000"/>
              </a:buClr>
              <a:buSzPts val="2200"/>
              <a:buNone/>
            </a:pPr>
            <a:r>
              <a:rPr lang="el-GR" sz="2200" b="0" i="0" u="none" strike="noStrike" dirty="0">
                <a:solidFill>
                  <a:srgbClr val="000000"/>
                </a:solidFill>
                <a:effectLst/>
                <a:latin typeface="Calibri" panose="020F0502020204030204" pitchFamily="34" charset="0"/>
              </a:rPr>
              <a:t>Για τον σκοπό αυτό, η ενότητα παρουσιάζει παραδείγματα εφαρμογών για υπηρεσίες υγειονομικής περίθαλψης.</a:t>
            </a:r>
            <a:endParaRPr lang="en-US" sz="2200" b="0" i="0" u="none" strike="noStrike" dirty="0">
              <a:solidFill>
                <a:srgbClr val="000000"/>
              </a:solidFill>
              <a:effectLst/>
              <a:latin typeface="Calibri" panose="020F0502020204030204" pitchFamily="34" charset="0"/>
            </a:endParaRPr>
          </a:p>
          <a:p>
            <a:pPr marL="0" lvl="0" indent="0" algn="l" rtl="0">
              <a:lnSpc>
                <a:spcPct val="100000"/>
              </a:lnSpc>
              <a:spcBef>
                <a:spcPts val="1200"/>
              </a:spcBef>
              <a:spcAft>
                <a:spcPts val="0"/>
              </a:spcAft>
              <a:buClr>
                <a:srgbClr val="C00000"/>
              </a:buClr>
              <a:buSzPts val="2200"/>
              <a:buNone/>
            </a:pPr>
            <a:endParaRPr dirty="0"/>
          </a:p>
        </p:txBody>
      </p:sp>
      <p:sp>
        <p:nvSpPr>
          <p:cNvPr id="150" name="Google Shape;150;p4"/>
          <p:cNvSpPr/>
          <p:nvPr/>
        </p:nvSpPr>
        <p:spPr>
          <a:xfrm>
            <a:off x="117331" y="438863"/>
            <a:ext cx="661601"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Calibri"/>
                <a:cs typeface="Calibri"/>
                <a:sym typeface="Calibri"/>
              </a:rPr>
              <a:t>11</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2"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288658" y="1974464"/>
            <a:ext cx="1964267" cy="3699896"/>
          </a:xfrm>
          <a:prstGeom prst="rect">
            <a:avLst/>
          </a:prstGeom>
          <a:noFill/>
          <a:ln>
            <a:noFill/>
          </a:ln>
        </p:spPr>
      </p:pic>
      <p:sp>
        <p:nvSpPr>
          <p:cNvPr id="3" name="Ορθογώνιο 7">
            <a:extLst>
              <a:ext uri="{FF2B5EF4-FFF2-40B4-BE49-F238E27FC236}">
                <a16:creationId xmlns:a16="http://schemas.microsoft.com/office/drawing/2014/main" id="{B54575F9-E0A9-5152-BF78-2E7E8F00B18D}"/>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1" name="Google Shape;161;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l-GR" sz="2800" dirty="0">
                <a:solidFill>
                  <a:srgbClr val="203864"/>
                </a:solidFill>
              </a:rPr>
              <a:t>Μαθησιακά αποτελέσματα</a:t>
            </a:r>
            <a:endParaRPr sz="2800" dirty="0">
              <a:solidFill>
                <a:srgbClr val="203864"/>
              </a:solidFill>
            </a:endParaRPr>
          </a:p>
        </p:txBody>
      </p:sp>
      <p:sp>
        <p:nvSpPr>
          <p:cNvPr id="158" name="Google Shape;158;p5"/>
          <p:cNvSpPr txBox="1">
            <a:spLocks noGrp="1"/>
          </p:cNvSpPr>
          <p:nvPr>
            <p:ph idx="1"/>
          </p:nvPr>
        </p:nvSpPr>
        <p:spPr>
          <a:xfrm>
            <a:off x="557998" y="1799999"/>
            <a:ext cx="8423769" cy="4865977"/>
          </a:xfrm>
          <a:prstGeom prst="rect">
            <a:avLst/>
          </a:prstGeom>
          <a:noFill/>
          <a:ln>
            <a:noFill/>
          </a:ln>
        </p:spPr>
        <p:txBody>
          <a:bodyPr spcFirstLastPara="1" wrap="square" lIns="91425" tIns="45700" rIns="91425" bIns="45700" anchor="t" anchorCtr="0">
            <a:noAutofit/>
          </a:bodyPr>
          <a:lstStyle/>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Οι εκπαιδευόμενοι θα μάθουν τι είναι οι υπηρεσίες υγειονομικής περίθαλψης και πώς μπορούν να τους ωφελήσουν. </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είναι σε θέση να αναγνωρίζουν τις υπηρεσίες υγειονομικής περίθαλψης και ποιες είναι πιο συναφείς για τους ίδιους.</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μπορούν να αναγνωρίζουν τις εφαρμογές δημόσιων και ιδιωτικών υπηρεσιών υγείας και το διαφορετικό υπόβαθρο και τις προθέσεις τους.</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είναι σε θέση να αξιολογούν κριτικά τις εφαρμογές δημόσιων και ιδιωτικών υπηρεσιών υγείας και τη χρήση τους.</a:t>
            </a:r>
          </a:p>
          <a:p>
            <a:pPr rtl="0" fontAlgn="base">
              <a:spcAft>
                <a:spcPts val="600"/>
              </a:spcAft>
              <a:buFont typeface="Wingdings" panose="05000000000000000000" pitchFamily="2" charset="2"/>
              <a:buChar char="ü"/>
            </a:pPr>
            <a:r>
              <a:rPr lang="el-GR"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Θα αναπτύξουν ένα σχέδιο για τη χρήση εφαρμογών υπηρεσιών υγειονομικής περίθαλψης για τους ίδιους, έναν φίλο ή έναν συγγενή.</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0" name="Google Shape;160;p5"/>
          <p:cNvSpPr/>
          <p:nvPr/>
        </p:nvSpPr>
        <p:spPr>
          <a:xfrm>
            <a:off x="3419912" y="605098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Πηγή</a:t>
            </a:r>
            <a:r>
              <a:rPr lang="en-US" sz="1200" dirty="0">
                <a:solidFill>
                  <a:schemeClr val="dk1"/>
                </a:solidFill>
                <a:latin typeface="Calibri"/>
                <a:ea typeface="Calibri"/>
                <a:cs typeface="Calibri"/>
                <a:sym typeface="Calibri"/>
              </a:rPr>
              <a:t> | </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 license</a:t>
            </a:r>
            <a:endParaRPr sz="1200" dirty="0">
              <a:solidFill>
                <a:schemeClr val="dk1"/>
              </a:solidFill>
              <a:latin typeface="Calibri"/>
              <a:ea typeface="Calibri"/>
              <a:cs typeface="Calibri"/>
              <a:sym typeface="Calibri"/>
            </a:endParaRPr>
          </a:p>
        </p:txBody>
      </p:sp>
      <p:sp>
        <p:nvSpPr>
          <p:cNvPr id="162" name="Google Shape;162;p5"/>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pic>
        <p:nvPicPr>
          <p:cNvPr id="4098" name="Picture 2" descr="Medizinisch, Kampagne, App, Spende">
            <a:extLst>
              <a:ext uri="{FF2B5EF4-FFF2-40B4-BE49-F238E27FC236}">
                <a16:creationId xmlns:a16="http://schemas.microsoft.com/office/drawing/2014/main" id="{3F369B37-33D2-40B1-CAF8-63034BC61A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689" t="13110" r="25150" b="12876"/>
          <a:stretch/>
        </p:blipFill>
        <p:spPr bwMode="auto">
          <a:xfrm>
            <a:off x="9431383" y="1567277"/>
            <a:ext cx="2316480" cy="436880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7">
            <a:extLst>
              <a:ext uri="{FF2B5EF4-FFF2-40B4-BE49-F238E27FC236}">
                <a16:creationId xmlns:a16="http://schemas.microsoft.com/office/drawing/2014/main" id="{76A279CE-DC14-A1A7-B5C8-5EE3E8367534}"/>
              </a:ext>
            </a:extLst>
          </p:cNvPr>
          <p:cNvSpPr/>
          <p:nvPr/>
        </p:nvSpPr>
        <p:spPr>
          <a:xfrm>
            <a:off x="10110651" y="-3933"/>
            <a:ext cx="2080089"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latin typeface="+mj-lt"/>
                <a:ea typeface="+mj-ea"/>
                <a:cs typeface="+mj-cs"/>
              </a:rPr>
              <a:t>11.1.1 </a:t>
            </a:r>
            <a:r>
              <a:rPr lang="el-GR" altLang="el-GR" dirty="0">
                <a:solidFill>
                  <a:schemeClr val="bg1"/>
                </a:solidFill>
                <a:latin typeface="+mj-lt"/>
                <a:ea typeface="+mj-ea"/>
                <a:cs typeface="+mj-cs"/>
              </a:rPr>
              <a:t>Εισαγωγή</a:t>
            </a:r>
            <a:endParaRPr lang="en-US"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1 1 Apps for Healthcare Services TEACHING SESSION for Cyprus"/>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seNt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x421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Hj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x421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x421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x421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seNtYFQaV5GsAAABvAAAAHAAAAHVuaXZlcnNhbC9sb2NhbF9zZXR0aW5ncy54bWwNyrEKwkAMANC9XxEySB3Uugn2rpujCK0fENogB7mk9ELRv/e2N7x++GaBnbeSTANezx0C62xL0k/A9/Q43RCKky4kphxQDWGITS82k4zsXmOBVejH28S5wvlJuc4XqbOkAu1B/B6PeInNH1BLAwQUAAIACABseNt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seNtYOp3ncEsAAABrAAAAGwAAAHVuaXZlcnNhbC91bml2ZXJzYWwucG5nLnhtbLOxr8jNUShLLSrOzM+zVTLUM1Cyt+PlsikoSi3LTC1XqACKAQUhQEmhEsg1QnDLM1NKMoBCBhYWCMGM1Mz0jBJbJQtDM7igPtBMAFBLAQIAABQAAgAIAKl+UE82YVgCRwMAAOEJAAAUAAAAAAAAAAEAAAAAAAAAAAB1bml2ZXJzYWwvcGxheWVyLnhtbFBLAQIAABQAAgAIAGx421i1N/SoHAUAAOETAAAdAAAAAAAAAAEAAAAAAHkDAAB1bml2ZXJzYWwvY29tbW9uX21lc3NhZ2VzLmxuZ1BLAQIAABQAAgAIAGx421gVHmAbowAAAH8BAAAuAAAAAAAAAAEAAAAAANAIAAB1bml2ZXJzYWwvcGxheWJhY2tfYW5kX25hdmlnYXRpb25fc2V0dGluZ3MueG1sUEsBAgAAFAACAAgAbHjbWHRJNR88BAAADBUAACcAAAAAAAAAAQAAAAAAvwkAAHVuaXZlcnNhbC9mbGFzaF9wdWJsaXNoaW5nX3NldHRpbmdzLnhtbFBLAQIAABQAAgAIAGx421g3i4dqewMAAKwMAAAhAAAAAAAAAAEAAAAAAEAOAAB1bml2ZXJzYWwvZmxhc2hfc2tpbl9zZXR0aW5ncy54bWxQSwECAAAUAAIACABseNtYpq9WIzYEAACWFAAAJgAAAAAAAAABAAAAAAD6EQAAdW5pdmVyc2FsL2h0bWxfcHVibGlzaGluZ19zZXR0aW5ncy54bWxQSwECAAAUAAIACABseNtYJg9+6LABAABvBgAAHwAAAAAAAAABAAAAAAB0FgAAdW5pdmVyc2FsL2h0bWxfc2tpbl9zZXR0aW5ncy5qc1BLAQIAABQAAgAIAGx421gVBpXkawAAAG8AAAAcAAAAAAAAAAEAAAAAAGEYAAB1bml2ZXJzYWwvbG9jYWxfc2V0dGluZ3MueG1sUEsBAgAAFAACAAgAbHjbWPV0pn6tEQAAqzkAABcAAAAAAAAAAAAAAAAABhkAAHVuaXZlcnNhbC91bml2ZXJzYWwucG5nUEsBAgAAFAACAAgAbHjbWDqd53BLAAAAawAAABsAAAAAAAAAAQAAAAAA6CoAAHVuaXZlcnNhbC91bml2ZXJzYWwucG5nLnhtbFBLBQYAAAAACgAKAAYDAABsKwAAAAA="/>
  <p:tag name="ISPRING_LMS_API_VERSION" val="SCORM 1.2"/>
  <p:tag name="ISPRING_ULTRA_SCORM_COURSE_ID" val="CB7B2482-373F-45CF-8AE3-CD12C7B7BC7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1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1 1 Apps for Healthcare Services TEACHING SESSION for Cyprus"/>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4714</Words>
  <Application>Microsoft Office PowerPoint</Application>
  <PresentationFormat>Ευρεία οθόνη</PresentationFormat>
  <Paragraphs>443</Paragraphs>
  <Slides>47</Slides>
  <Notes>47</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1</vt:i4>
      </vt:variant>
      <vt:variant>
        <vt:lpstr>Τίτλοι διαφανειών</vt:lpstr>
      </vt:variant>
      <vt:variant>
        <vt:i4>47</vt:i4>
      </vt:variant>
    </vt:vector>
  </HeadingPairs>
  <TitlesOfParts>
    <vt:vector size="64" baseType="lpstr">
      <vt:lpstr>Adobe Gothic Std B</vt:lpstr>
      <vt:lpstr>MS PGothic</vt:lpstr>
      <vt:lpstr>游ゴシック</vt:lpstr>
      <vt:lpstr>Abadi Extra Light</vt:lpstr>
      <vt:lpstr>Arial</vt:lpstr>
      <vt:lpstr>Calibri</vt:lpstr>
      <vt:lpstr>Calibri Light</vt:lpstr>
      <vt:lpstr>Gill Sans</vt:lpstr>
      <vt:lpstr>Gill Sans Nova</vt:lpstr>
      <vt:lpstr>Impact</vt:lpstr>
      <vt:lpstr>MyriadPro-Regular</vt:lpstr>
      <vt:lpstr>Roboto</vt:lpstr>
      <vt:lpstr>Söhne</vt:lpstr>
      <vt:lpstr>Times New Roman</vt:lpstr>
      <vt:lpstr>Vrinda</vt:lpstr>
      <vt:lpstr>Wingdings</vt:lpstr>
      <vt:lpstr>Θέμα του Office</vt:lpstr>
      <vt:lpstr>Παρουσίαση του PowerPoint</vt:lpstr>
      <vt:lpstr>Εταίροι</vt:lpstr>
      <vt:lpstr>Παρουσίαση του PowerPoint</vt:lpstr>
      <vt:lpstr>Δεξιότητες</vt:lpstr>
      <vt:lpstr>Συνεδρία διδασκαλίας: Περιεχόμενο</vt:lpstr>
      <vt:lpstr>11.1.1 Εισαγωγή</vt:lpstr>
      <vt:lpstr>Θεωρητικό υπόβαθρο - προκλήσεις για τους μετανάστες</vt:lpstr>
      <vt:lpstr>Στόχος </vt:lpstr>
      <vt:lpstr>Μαθησιακά αποτελέσματα</vt:lpstr>
      <vt:lpstr>Περιεχόμενο εκπαίδευσης</vt:lpstr>
      <vt:lpstr>Επισκόπηση: Τι θα μάθουμε σε αυτή την ενότητα; (1)</vt:lpstr>
      <vt:lpstr>Επισκόπηση: Τι θα μάθουμε σε αυτή την ενότητα; (2) </vt:lpstr>
      <vt:lpstr>11.1.2 Τι είναι οι υπηρεσίες υγειονομικής περίθαλψης;</vt:lpstr>
      <vt:lpstr>Τι είναι οι υπηρεσίες υγειονομικής περίθαλψης; (1)</vt:lpstr>
      <vt:lpstr>Τι είναι οι υπηρεσίες υγειονομικής περίθαλψης; (2)</vt:lpstr>
      <vt:lpstr>Τι είναι οι υπηρεσίες υγειονομικής περίθαλψης; (3)</vt:lpstr>
      <vt:lpstr>Τι είναι οι υπηρεσίες υγειονομικής περίθαλψης; (4)</vt:lpstr>
      <vt:lpstr>Τι είναι οι υπηρεσίες υγειονομικής περίθαλψης; (5)</vt:lpstr>
      <vt:lpstr>Γιατί είναι σημαντικές οι υπηρεσίες υγειονομικής περίθαλψης; (1)</vt:lpstr>
      <vt:lpstr>Γιατί είναι σημαντικές οι υπηρεσίες υγειονομικής περίθαλψης; (2)</vt:lpstr>
      <vt:lpstr>Γιατί είναι σημαντικές οι υπηρεσίες υγειονομικής περίθαλψης για τους μετανάστες;</vt:lpstr>
      <vt:lpstr>Πώς είναι οργανωμένες οι υπηρεσίες υγειονομικής περίθαλψης στην Κύπρο;</vt:lpstr>
      <vt:lpstr>Πώς είναι οργανωμένες οι υπηρεσίες υγειονομικής περίθαλψης στην Κύπρο; (1)</vt:lpstr>
      <vt:lpstr>Πώς είναι οργανωμένες οι υπηρεσίες υγειονομικής περίθαλψης στην Κύπρο; (2)</vt:lpstr>
      <vt:lpstr>Ποιος δικαιούται να χρησιμοποιεί τις υπηρεσίες υγειονομικής περίθαλψης στην Κύπρο;</vt:lpstr>
      <vt:lpstr>Ποια είναι τα οφέλη των υπηρεσιών υγειονομικής περίθαλψης για τις διάφορες ομάδες;</vt:lpstr>
      <vt:lpstr>Υγειονομική περίθαλψη για μετανάστες, πρόσφυγες και αιτούντες άσυλο στην Κύπρο</vt:lpstr>
      <vt:lpstr>Δραστηριότητα: Ενημέρωση για τα διάφορα είδη υπηρεσιών υγειονομικής περίθαλψης</vt:lpstr>
      <vt:lpstr>11.1.3 Κατηγορίες εφαρμογών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Τι είναι οι εφαρμογές υγείας υπηρεσιών υγειονομικής περίθαλψης;</vt:lpstr>
      <vt:lpstr>Σε ποιες περιπτώσεις είναι χρήσιμες οι εφαρμογές υγείας υπηρεσιών υγειονομικής περίθαλψης;</vt:lpstr>
      <vt:lpstr>Ποιοι είναι οι περιορισμοί στη χρήση των εφαρμογών υπηρεσιών υγειονομικής περίθαλψης; Πότε δεν πρέπει να χρησιμοποιούνται;</vt:lpstr>
      <vt:lpstr> Δωρεάν και επί πληρωμή εφαρμογές υπηρεσιών υγείας - ποια είναι τα πλεονεκτήματα και τα μειονεκτήματα; </vt:lpstr>
      <vt:lpstr> Δωρεάν και επί πληρωμή εφαρμογές υπηρεσιών υγείας - ποια είναι τα πλεονεκτήματα και τα μειονεκτήματα; </vt:lpstr>
      <vt:lpstr>Ποιοι είναι οι βασικοί τομείς υγειονομικής περίθαλψης στους οποίους χρησιμοποιούνται;</vt:lpstr>
      <vt:lpstr>Δραστηριότητα: Εμπειρία από τη χρήση εφαρμογών υπηρεσιών υγειονομικής περίθαλψης</vt:lpstr>
      <vt:lpstr>Ερωτηματολόγιο αξιολόγησης</vt:lpstr>
      <vt:lpstr>Ερωτηματολόγιο αξιολόγησης</vt:lpstr>
      <vt:lpstr>Αναφορές και υλικό για περαιτέρω ανάγνωση στα αγγλικά</vt:lpstr>
      <vt:lpstr>Αναφορές και υλικό για περαιτέρω ανάγνωση στα αγγλικά</vt:lpstr>
      <vt:lpstr>Αναφορές και υλικό για περαιτέρω ανάγνωση στα αγγλικά για την Ελλάδα</vt:lpstr>
      <vt:lpstr>Αναφορές και υλικό για περαιτέρω ανάγνωση στα αγγλικά για την Κύπρο</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ETA11 1 Apps for Healthcare Services TEACHING SESSION for Cyprus</dc:title>
  <dc:creator>pantelis bbalaouras</dc:creator>
  <cp:lastModifiedBy>pantelis</cp:lastModifiedBy>
  <cp:revision>1088</cp:revision>
  <dcterms:created xsi:type="dcterms:W3CDTF">2020-06-02T13:31:56Z</dcterms:created>
  <dcterms:modified xsi:type="dcterms:W3CDTF">2024-06-27T12:04:29Z</dcterms:modified>
</cp:coreProperties>
</file>