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82" r:id="rId2"/>
    <p:sldId id="257" r:id="rId3"/>
    <p:sldId id="258" r:id="rId4"/>
    <p:sldId id="273" r:id="rId5"/>
    <p:sldId id="601" r:id="rId6"/>
    <p:sldId id="274" r:id="rId7"/>
    <p:sldId id="275" r:id="rId8"/>
    <p:sldId id="276" r:id="rId9"/>
    <p:sldId id="602" r:id="rId10"/>
    <p:sldId id="603" r:id="rId11"/>
    <p:sldId id="604" r:id="rId12"/>
    <p:sldId id="605" r:id="rId13"/>
    <p:sldId id="606" r:id="rId14"/>
    <p:sldId id="279" r:id="rId15"/>
    <p:sldId id="280" r:id="rId16"/>
    <p:sldId id="281" r:id="rId17"/>
    <p:sldId id="271" r:id="rId18"/>
  </p:sldIdLst>
  <p:sldSz cx="12192000" cy="6858000"/>
  <p:notesSz cx="6858000" cy="9144000"/>
  <p:embeddedFontLst>
    <p:embeddedFont>
      <p:font typeface="Calibri Light" panose="020F0302020204030204" pitchFamily="34" charset="0"/>
      <p:regular r:id="rId20"/>
      <p:italic r:id="rId21"/>
    </p:embeddedFont>
    <p:embeddedFont>
      <p:font typeface="Roboto" panose="02000000000000000000" pitchFamily="2" charset="0"/>
      <p:regular r:id="rId22"/>
      <p:bold r:id="rId23"/>
      <p:italic r:id="rId24"/>
      <p:boldItalic r:id="rId25"/>
    </p:embeddedFont>
    <p:embeddedFont>
      <p:font typeface="Impact" panose="020B0806030902050204" pitchFamily="34" charset="0"/>
      <p:regular r:id="rId26"/>
    </p:embeddedFont>
    <p:embeddedFont>
      <p:font typeface="MS PGothic" panose="020B0600070205080204" pitchFamily="34" charset="-128"/>
      <p:regular r:id="rId27"/>
    </p:embeddedFont>
    <p:embeddedFont>
      <p:font typeface="Gill Sans Nova" panose="020B0602020104020203"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Gill Sans" panose="020B0604020202020204" charset="0"/>
      <p:regular r:id="rId36"/>
      <p:bold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pWYuHyp1lWPSqS8AMtyeZvVPSI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illem Par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118102-DE2D-4DEC-A1E7-0B35600D646B}" v="29" dt="2024-05-01T16:06:54.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272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customschemas.google.com/relationships/presentationmetadata" Target="meta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gs" Target="tags/tag1.xml"/><Relationship Id="rId46" Type="http://schemas.microsoft.com/office/2016/11/relationships/changesInfo" Target="changesInfos/changesInfo1.xml"/><Relationship Id="rId20" Type="http://schemas.openxmlformats.org/officeDocument/2006/relationships/font" Target="fonts/font1.fntdata"/><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1118102-DE2D-4DEC-A1E7-0B35600D646B}"/>
    <pc:docChg chg="undo custSel addSld delSld modSld sldOrd modMainMaster">
      <pc:chgData name="pantelis balaouras" userId="25e8755020fc1734" providerId="LiveId" clId="{31118102-DE2D-4DEC-A1E7-0B35600D646B}" dt="2024-05-01T17:32:21.996" v="407"/>
      <pc:docMkLst>
        <pc:docMk/>
      </pc:docMkLst>
      <pc:sldChg chg="del">
        <pc:chgData name="pantelis balaouras" userId="25e8755020fc1734" providerId="LiveId" clId="{31118102-DE2D-4DEC-A1E7-0B35600D646B}" dt="2024-05-01T14:16:28.408" v="24" actId="47"/>
        <pc:sldMkLst>
          <pc:docMk/>
          <pc:sldMk cId="0" sldId="256"/>
        </pc:sldMkLst>
      </pc:sldChg>
      <pc:sldChg chg="addSp modSp mod">
        <pc:chgData name="pantelis balaouras" userId="25e8755020fc1734" providerId="LiveId" clId="{31118102-DE2D-4DEC-A1E7-0B35600D646B}" dt="2024-05-01T16:05:55.687" v="393" actId="14100"/>
        <pc:sldMkLst>
          <pc:docMk/>
          <pc:sldMk cId="0" sldId="258"/>
        </pc:sldMkLst>
        <pc:spChg chg="add mod">
          <ac:chgData name="pantelis balaouras" userId="25e8755020fc1734" providerId="LiveId" clId="{31118102-DE2D-4DEC-A1E7-0B35600D646B}" dt="2024-05-01T16:05:41.637" v="391" actId="20577"/>
          <ac:spMkLst>
            <pc:docMk/>
            <pc:sldMk cId="0" sldId="258"/>
            <ac:spMk id="2" creationId="{A2DD4DF6-6587-4289-6211-EB3EB69E0B16}"/>
          </ac:spMkLst>
        </pc:spChg>
        <pc:spChg chg="mod">
          <ac:chgData name="pantelis balaouras" userId="25e8755020fc1734" providerId="LiveId" clId="{31118102-DE2D-4DEC-A1E7-0B35600D646B}" dt="2024-05-01T15:52:21.581" v="281"/>
          <ac:spMkLst>
            <pc:docMk/>
            <pc:sldMk cId="0" sldId="258"/>
            <ac:spMk id="224" creationId="{00000000-0000-0000-0000-000000000000}"/>
          </ac:spMkLst>
        </pc:spChg>
        <pc:spChg chg="mod">
          <ac:chgData name="pantelis balaouras" userId="25e8755020fc1734" providerId="LiveId" clId="{31118102-DE2D-4DEC-A1E7-0B35600D646B}" dt="2024-05-01T16:05:55.687" v="393" actId="14100"/>
          <ac:spMkLst>
            <pc:docMk/>
            <pc:sldMk cId="0" sldId="258"/>
            <ac:spMk id="226" creationId="{00000000-0000-0000-0000-000000000000}"/>
          </ac:spMkLst>
        </pc:spChg>
        <pc:spChg chg="mod">
          <ac:chgData name="pantelis balaouras" userId="25e8755020fc1734" providerId="LiveId" clId="{31118102-DE2D-4DEC-A1E7-0B35600D646B}" dt="2024-05-01T16:05:48.425" v="392" actId="6549"/>
          <ac:spMkLst>
            <pc:docMk/>
            <pc:sldMk cId="0" sldId="258"/>
            <ac:spMk id="227" creationId="{00000000-0000-0000-0000-000000000000}"/>
          </ac:spMkLst>
        </pc:spChg>
      </pc:sldChg>
      <pc:sldChg chg="modSp del mod modClrScheme chgLayout">
        <pc:chgData name="pantelis balaouras" userId="25e8755020fc1734" providerId="LiveId" clId="{31118102-DE2D-4DEC-A1E7-0B35600D646B}" dt="2024-05-01T15:47:50.475" v="240" actId="47"/>
        <pc:sldMkLst>
          <pc:docMk/>
          <pc:sldMk cId="0" sldId="265"/>
        </pc:sldMkLst>
        <pc:spChg chg="mod ord">
          <ac:chgData name="pantelis balaouras" userId="25e8755020fc1734" providerId="LiveId" clId="{31118102-DE2D-4DEC-A1E7-0B35600D646B}" dt="2024-05-01T15:46:05.992" v="223" actId="700"/>
          <ac:spMkLst>
            <pc:docMk/>
            <pc:sldMk cId="0" sldId="265"/>
            <ac:spMk id="303" creationId="{00000000-0000-0000-0000-000000000000}"/>
          </ac:spMkLst>
        </pc:spChg>
        <pc:spChg chg="mod ord">
          <ac:chgData name="pantelis balaouras" userId="25e8755020fc1734" providerId="LiveId" clId="{31118102-DE2D-4DEC-A1E7-0B35600D646B}" dt="2024-05-01T15:46:05.992" v="223" actId="700"/>
          <ac:spMkLst>
            <pc:docMk/>
            <pc:sldMk cId="0" sldId="265"/>
            <ac:spMk id="304" creationId="{00000000-0000-0000-0000-000000000000}"/>
          </ac:spMkLst>
        </pc:spChg>
      </pc:sldChg>
      <pc:sldChg chg="addSp delSp modSp mod">
        <pc:chgData name="pantelis balaouras" userId="25e8755020fc1734" providerId="LiveId" clId="{31118102-DE2D-4DEC-A1E7-0B35600D646B}" dt="2024-05-01T17:14:08.812" v="405" actId="20577"/>
        <pc:sldMkLst>
          <pc:docMk/>
          <pc:sldMk cId="0" sldId="271"/>
        </pc:sldMkLst>
        <pc:spChg chg="mod">
          <ac:chgData name="pantelis balaouras" userId="25e8755020fc1734" providerId="LiveId" clId="{31118102-DE2D-4DEC-A1E7-0B35600D646B}" dt="2024-05-01T17:14:08.812" v="405" actId="20577"/>
          <ac:spMkLst>
            <pc:docMk/>
            <pc:sldMk cId="0" sldId="271"/>
            <ac:spMk id="377" creationId="{00000000-0000-0000-0000-000000000000}"/>
          </ac:spMkLst>
        </pc:spChg>
        <pc:picChg chg="add mod">
          <ac:chgData name="pantelis balaouras" userId="25e8755020fc1734" providerId="LiveId" clId="{31118102-DE2D-4DEC-A1E7-0B35600D646B}" dt="2024-05-01T14:16:51.662" v="27"/>
          <ac:picMkLst>
            <pc:docMk/>
            <pc:sldMk cId="0" sldId="271"/>
            <ac:picMk id="2" creationId="{723F5BE3-264D-E5CC-07AA-7A11867B0212}"/>
          </ac:picMkLst>
        </pc:picChg>
        <pc:picChg chg="del mod">
          <ac:chgData name="pantelis balaouras" userId="25e8755020fc1734" providerId="LiveId" clId="{31118102-DE2D-4DEC-A1E7-0B35600D646B}" dt="2024-05-01T14:16:40.383" v="26" actId="478"/>
          <ac:picMkLst>
            <pc:docMk/>
            <pc:sldMk cId="0" sldId="271"/>
            <ac:picMk id="380" creationId="{00000000-0000-0000-0000-000000000000}"/>
          </ac:picMkLst>
        </pc:picChg>
      </pc:sldChg>
      <pc:sldChg chg="addSp delSp modSp mod modClrScheme chgLayout">
        <pc:chgData name="pantelis balaouras" userId="25e8755020fc1734" providerId="LiveId" clId="{31118102-DE2D-4DEC-A1E7-0B35600D646B}" dt="2024-05-01T15:52:21.581" v="281"/>
        <pc:sldMkLst>
          <pc:docMk/>
          <pc:sldMk cId="1726312615" sldId="272"/>
        </pc:sldMkLst>
        <pc:spChg chg="add mod ord">
          <ac:chgData name="pantelis balaouras" userId="25e8755020fc1734" providerId="LiveId" clId="{31118102-DE2D-4DEC-A1E7-0B35600D646B}" dt="2024-05-01T15:52:21.581" v="281"/>
          <ac:spMkLst>
            <pc:docMk/>
            <pc:sldMk cId="1726312615" sldId="272"/>
            <ac:spMk id="2" creationId="{40A013BC-8794-0810-4457-8CA4CCB78B39}"/>
          </ac:spMkLst>
        </pc:spChg>
        <pc:spChg chg="del">
          <ac:chgData name="pantelis balaouras" userId="25e8755020fc1734" providerId="LiveId" clId="{31118102-DE2D-4DEC-A1E7-0B35600D646B}" dt="2024-05-01T14:33:49.499" v="31" actId="478"/>
          <ac:spMkLst>
            <pc:docMk/>
            <pc:sldMk cId="1726312615" sldId="272"/>
            <ac:spMk id="6" creationId="{00000000-0000-0000-0000-000000000000}"/>
          </ac:spMkLst>
        </pc:spChg>
        <pc:spChg chg="del">
          <ac:chgData name="pantelis balaouras" userId="25e8755020fc1734" providerId="LiveId" clId="{31118102-DE2D-4DEC-A1E7-0B35600D646B}" dt="2024-05-01T14:33:48.181" v="30" actId="478"/>
          <ac:spMkLst>
            <pc:docMk/>
            <pc:sldMk cId="1726312615" sldId="272"/>
            <ac:spMk id="7" creationId="{00000000-0000-0000-0000-000000000000}"/>
          </ac:spMkLst>
        </pc:spChg>
        <pc:spChg chg="mod ord">
          <ac:chgData name="pantelis balaouras" userId="25e8755020fc1734" providerId="LiveId" clId="{31118102-DE2D-4DEC-A1E7-0B35600D646B}" dt="2024-05-01T15:52:21.581" v="281"/>
          <ac:spMkLst>
            <pc:docMk/>
            <pc:sldMk cId="1726312615" sldId="272"/>
            <ac:spMk id="243" creationId="{00000000-0000-0000-0000-000000000000}"/>
          </ac:spMkLst>
        </pc:spChg>
      </pc:sldChg>
      <pc:sldChg chg="addSp delSp modSp mod modClrScheme chgLayout">
        <pc:chgData name="pantelis balaouras" userId="25e8755020fc1734" providerId="LiveId" clId="{31118102-DE2D-4DEC-A1E7-0B35600D646B}" dt="2024-05-01T16:08:02.819" v="402" actId="14100"/>
        <pc:sldMkLst>
          <pc:docMk/>
          <pc:sldMk cId="3707006784" sldId="273"/>
        </pc:sldMkLst>
        <pc:spChg chg="add mod">
          <ac:chgData name="pantelis balaouras" userId="25e8755020fc1734" providerId="LiveId" clId="{31118102-DE2D-4DEC-A1E7-0B35600D646B}" dt="2024-05-01T14:17:18.785" v="29"/>
          <ac:spMkLst>
            <pc:docMk/>
            <pc:sldMk cId="3707006784" sldId="273"/>
            <ac:spMk id="2" creationId="{55A15F1A-4F10-91CB-B2BF-C144A54CCF26}"/>
          </ac:spMkLst>
        </pc:spChg>
        <pc:spChg chg="add mod ord">
          <ac:chgData name="pantelis balaouras" userId="25e8755020fc1734" providerId="LiveId" clId="{31118102-DE2D-4DEC-A1E7-0B35600D646B}" dt="2024-05-01T15:55:37.073" v="300" actId="167"/>
          <ac:spMkLst>
            <pc:docMk/>
            <pc:sldMk cId="3707006784" sldId="273"/>
            <ac:spMk id="4" creationId="{95DF5B45-24EE-4F8F-AAD7-FA5F8B2B58F0}"/>
          </ac:spMkLst>
        </pc:spChg>
        <pc:spChg chg="mod ord">
          <ac:chgData name="pantelis balaouras" userId="25e8755020fc1734" providerId="LiveId" clId="{31118102-DE2D-4DEC-A1E7-0B35600D646B}" dt="2024-05-01T16:07:38.260" v="401" actId="1076"/>
          <ac:spMkLst>
            <pc:docMk/>
            <pc:sldMk cId="3707006784" sldId="273"/>
            <ac:spMk id="5" creationId="{F56DC747-739E-5A0C-94B8-E8F8E974AC85}"/>
          </ac:spMkLst>
        </pc:spChg>
        <pc:spChg chg="mod">
          <ac:chgData name="pantelis balaouras" userId="25e8755020fc1734" providerId="LiveId" clId="{31118102-DE2D-4DEC-A1E7-0B35600D646B}" dt="2024-05-01T16:07:10.266" v="397" actId="1038"/>
          <ac:spMkLst>
            <pc:docMk/>
            <pc:sldMk cId="3707006784" sldId="273"/>
            <ac:spMk id="8" creationId="{00000000-0000-0000-0000-000000000000}"/>
          </ac:spMkLst>
        </pc:spChg>
        <pc:spChg chg="mod">
          <ac:chgData name="pantelis balaouras" userId="25e8755020fc1734" providerId="LiveId" clId="{31118102-DE2D-4DEC-A1E7-0B35600D646B}" dt="2024-05-01T16:07:10.266" v="397" actId="1038"/>
          <ac:spMkLst>
            <pc:docMk/>
            <pc:sldMk cId="3707006784" sldId="273"/>
            <ac:spMk id="9" creationId="{00000000-0000-0000-0000-000000000000}"/>
          </ac:spMkLst>
        </pc:spChg>
        <pc:spChg chg="mod ord">
          <ac:chgData name="pantelis balaouras" userId="25e8755020fc1734" providerId="LiveId" clId="{31118102-DE2D-4DEC-A1E7-0B35600D646B}" dt="2024-05-01T16:08:02.819" v="402" actId="14100"/>
          <ac:spMkLst>
            <pc:docMk/>
            <pc:sldMk cId="3707006784" sldId="273"/>
            <ac:spMk id="11" creationId="{70D46B22-84E1-43AA-85C7-DBAEC0E27492}"/>
          </ac:spMkLst>
        </pc:spChg>
        <pc:picChg chg="add mod">
          <ac:chgData name="pantelis balaouras" userId="25e8755020fc1734" providerId="LiveId" clId="{31118102-DE2D-4DEC-A1E7-0B35600D646B}" dt="2024-05-01T14:17:18.785" v="29"/>
          <ac:picMkLst>
            <pc:docMk/>
            <pc:sldMk cId="3707006784" sldId="273"/>
            <ac:picMk id="3" creationId="{613B88C4-7A23-EA92-AD84-B655CC17097A}"/>
          </ac:picMkLst>
        </pc:picChg>
        <pc:picChg chg="del">
          <ac:chgData name="pantelis balaouras" userId="25e8755020fc1734" providerId="LiveId" clId="{31118102-DE2D-4DEC-A1E7-0B35600D646B}" dt="2024-05-01T14:17:17.460" v="28" actId="478"/>
          <ac:picMkLst>
            <pc:docMk/>
            <pc:sldMk cId="3707006784" sldId="273"/>
            <ac:picMk id="15" creationId="{4313419D-52B3-4469-9529-313D9EB0AF33}"/>
          </ac:picMkLst>
        </pc:picChg>
      </pc:sldChg>
      <pc:sldChg chg="addSp delSp modSp mod modClrScheme chgLayout">
        <pc:chgData name="pantelis balaouras" userId="25e8755020fc1734" providerId="LiveId" clId="{31118102-DE2D-4DEC-A1E7-0B35600D646B}" dt="2024-05-01T15:52:21.581" v="281"/>
        <pc:sldMkLst>
          <pc:docMk/>
          <pc:sldMk cId="3463687346" sldId="274"/>
        </pc:sldMkLst>
        <pc:spChg chg="add mod ord">
          <ac:chgData name="pantelis balaouras" userId="25e8755020fc1734" providerId="LiveId" clId="{31118102-DE2D-4DEC-A1E7-0B35600D646B}" dt="2024-05-01T15:52:21.581" v="281"/>
          <ac:spMkLst>
            <pc:docMk/>
            <pc:sldMk cId="3463687346" sldId="274"/>
            <ac:spMk id="2" creationId="{9F0B04C5-9177-25AC-98DD-1D1185921DC0}"/>
          </ac:spMkLst>
        </pc:spChg>
        <pc:spChg chg="del">
          <ac:chgData name="pantelis balaouras" userId="25e8755020fc1734" providerId="LiveId" clId="{31118102-DE2D-4DEC-A1E7-0B35600D646B}" dt="2024-05-01T14:33:51.660" v="32" actId="478"/>
          <ac:spMkLst>
            <pc:docMk/>
            <pc:sldMk cId="3463687346" sldId="274"/>
            <ac:spMk id="6" creationId="{00000000-0000-0000-0000-000000000000}"/>
          </ac:spMkLst>
        </pc:spChg>
        <pc:spChg chg="del">
          <ac:chgData name="pantelis balaouras" userId="25e8755020fc1734" providerId="LiveId" clId="{31118102-DE2D-4DEC-A1E7-0B35600D646B}" dt="2024-05-01T14:33:55.983" v="33" actId="478"/>
          <ac:spMkLst>
            <pc:docMk/>
            <pc:sldMk cId="3463687346" sldId="274"/>
            <ac:spMk id="7" creationId="{00000000-0000-0000-0000-000000000000}"/>
          </ac:spMkLst>
        </pc:spChg>
        <pc:spChg chg="mod">
          <ac:chgData name="pantelis balaouras" userId="25e8755020fc1734" providerId="LiveId" clId="{31118102-DE2D-4DEC-A1E7-0B35600D646B}" dt="2024-05-01T15:38:28.501" v="83" actId="1036"/>
          <ac:spMkLst>
            <pc:docMk/>
            <pc:sldMk cId="3463687346" sldId="274"/>
            <ac:spMk id="8" creationId="{00000000-0000-0000-0000-000000000000}"/>
          </ac:spMkLst>
        </pc:spChg>
        <pc:spChg chg="mod">
          <ac:chgData name="pantelis balaouras" userId="25e8755020fc1734" providerId="LiveId" clId="{31118102-DE2D-4DEC-A1E7-0B35600D646B}" dt="2024-05-01T15:38:28.501" v="83" actId="1036"/>
          <ac:spMkLst>
            <pc:docMk/>
            <pc:sldMk cId="3463687346" sldId="274"/>
            <ac:spMk id="9" creationId="{00000000-0000-0000-0000-000000000000}"/>
          </ac:spMkLst>
        </pc:spChg>
        <pc:spChg chg="mod ord">
          <ac:chgData name="pantelis balaouras" userId="25e8755020fc1734" providerId="LiveId" clId="{31118102-DE2D-4DEC-A1E7-0B35600D646B}" dt="2024-05-01T15:38:14.321" v="51" actId="1076"/>
          <ac:spMkLst>
            <pc:docMk/>
            <pc:sldMk cId="3463687346" sldId="274"/>
            <ac:spMk id="10"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985399074" sldId="275"/>
        </pc:sldMkLst>
        <pc:spChg chg="add mod ord">
          <ac:chgData name="pantelis balaouras" userId="25e8755020fc1734" providerId="LiveId" clId="{31118102-DE2D-4DEC-A1E7-0B35600D646B}" dt="2024-05-01T15:52:21.581" v="281"/>
          <ac:spMkLst>
            <pc:docMk/>
            <pc:sldMk cId="3985399074" sldId="275"/>
            <ac:spMk id="2" creationId="{D54BC7FD-4441-6CF0-21EF-2BFFBC3E3958}"/>
          </ac:spMkLst>
        </pc:spChg>
        <pc:spChg chg="del">
          <ac:chgData name="pantelis balaouras" userId="25e8755020fc1734" providerId="LiveId" clId="{31118102-DE2D-4DEC-A1E7-0B35600D646B}" dt="2024-05-01T14:34:01.513" v="35" actId="478"/>
          <ac:spMkLst>
            <pc:docMk/>
            <pc:sldMk cId="3985399074" sldId="275"/>
            <ac:spMk id="6" creationId="{00000000-0000-0000-0000-000000000000}"/>
          </ac:spMkLst>
        </pc:spChg>
        <pc:spChg chg="del">
          <ac:chgData name="pantelis balaouras" userId="25e8755020fc1734" providerId="LiveId" clId="{31118102-DE2D-4DEC-A1E7-0B35600D646B}" dt="2024-05-01T14:33:58.165" v="34" actId="478"/>
          <ac:spMkLst>
            <pc:docMk/>
            <pc:sldMk cId="3985399074" sldId="275"/>
            <ac:spMk id="7" creationId="{00000000-0000-0000-0000-000000000000}"/>
          </ac:spMkLst>
        </pc:spChg>
        <pc:spChg chg="mod">
          <ac:chgData name="pantelis balaouras" userId="25e8755020fc1734" providerId="LiveId" clId="{31118102-DE2D-4DEC-A1E7-0B35600D646B}" dt="2024-05-01T15:39:12.997" v="108" actId="1076"/>
          <ac:spMkLst>
            <pc:docMk/>
            <pc:sldMk cId="3985399074" sldId="275"/>
            <ac:spMk id="8" creationId="{00000000-0000-0000-0000-000000000000}"/>
          </ac:spMkLst>
        </pc:spChg>
        <pc:spChg chg="mod">
          <ac:chgData name="pantelis balaouras" userId="25e8755020fc1734" providerId="LiveId" clId="{31118102-DE2D-4DEC-A1E7-0B35600D646B}" dt="2024-05-01T15:39:12.997" v="108" actId="1076"/>
          <ac:spMkLst>
            <pc:docMk/>
            <pc:sldMk cId="3985399074" sldId="275"/>
            <ac:spMk id="9" creationId="{00000000-0000-0000-0000-000000000000}"/>
          </ac:spMkLst>
        </pc:spChg>
        <pc:spChg chg="mod ord">
          <ac:chgData name="pantelis balaouras" userId="25e8755020fc1734" providerId="LiveId" clId="{31118102-DE2D-4DEC-A1E7-0B35600D646B}" dt="2024-05-01T15:39:03.379" v="105" actId="14100"/>
          <ac:spMkLst>
            <pc:docMk/>
            <pc:sldMk cId="3985399074" sldId="275"/>
            <ac:spMk id="11"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787595633" sldId="276"/>
        </pc:sldMkLst>
        <pc:spChg chg="add mod ord">
          <ac:chgData name="pantelis balaouras" userId="25e8755020fc1734" providerId="LiveId" clId="{31118102-DE2D-4DEC-A1E7-0B35600D646B}" dt="2024-05-01T15:52:21.581" v="281"/>
          <ac:spMkLst>
            <pc:docMk/>
            <pc:sldMk cId="3787595633" sldId="276"/>
            <ac:spMk id="2" creationId="{1C8E6943-A24D-CA3A-9865-F37B5CF926A1}"/>
          </ac:spMkLst>
        </pc:spChg>
        <pc:spChg chg="del">
          <ac:chgData name="pantelis balaouras" userId="25e8755020fc1734" providerId="LiveId" clId="{31118102-DE2D-4DEC-A1E7-0B35600D646B}" dt="2024-05-01T14:34:03.468" v="36" actId="478"/>
          <ac:spMkLst>
            <pc:docMk/>
            <pc:sldMk cId="3787595633" sldId="276"/>
            <ac:spMk id="6" creationId="{00000000-0000-0000-0000-000000000000}"/>
          </ac:spMkLst>
        </pc:spChg>
        <pc:spChg chg="del">
          <ac:chgData name="pantelis balaouras" userId="25e8755020fc1734" providerId="LiveId" clId="{31118102-DE2D-4DEC-A1E7-0B35600D646B}" dt="2024-05-01T14:34:04.893" v="37" actId="478"/>
          <ac:spMkLst>
            <pc:docMk/>
            <pc:sldMk cId="3787595633" sldId="276"/>
            <ac:spMk id="7" creationId="{00000000-0000-0000-0000-000000000000}"/>
          </ac:spMkLst>
        </pc:spChg>
        <pc:spChg chg="mod">
          <ac:chgData name="pantelis balaouras" userId="25e8755020fc1734" providerId="LiveId" clId="{31118102-DE2D-4DEC-A1E7-0B35600D646B}" dt="2024-05-01T15:39:50.777" v="132" actId="1076"/>
          <ac:spMkLst>
            <pc:docMk/>
            <pc:sldMk cId="3787595633" sldId="276"/>
            <ac:spMk id="8" creationId="{00000000-0000-0000-0000-000000000000}"/>
          </ac:spMkLst>
        </pc:spChg>
        <pc:spChg chg="mod">
          <ac:chgData name="pantelis balaouras" userId="25e8755020fc1734" providerId="LiveId" clId="{31118102-DE2D-4DEC-A1E7-0B35600D646B}" dt="2024-05-01T15:39:50.777" v="132" actId="1076"/>
          <ac:spMkLst>
            <pc:docMk/>
            <pc:sldMk cId="3787595633" sldId="276"/>
            <ac:spMk id="9" creationId="{00000000-0000-0000-0000-000000000000}"/>
          </ac:spMkLst>
        </pc:spChg>
        <pc:spChg chg="mod ord">
          <ac:chgData name="pantelis balaouras" userId="25e8755020fc1734" providerId="LiveId" clId="{31118102-DE2D-4DEC-A1E7-0B35600D646B}" dt="2024-05-01T15:39:38.785" v="131" actId="1076"/>
          <ac:spMkLst>
            <pc:docMk/>
            <pc:sldMk cId="3787595633" sldId="276"/>
            <ac:spMk id="10" creationId="{00000000-0000-0000-0000-000000000000}"/>
          </ac:spMkLst>
        </pc:spChg>
      </pc:sldChg>
      <pc:sldChg chg="delSp modSp del mod modClrScheme chgLayout">
        <pc:chgData name="pantelis balaouras" userId="25e8755020fc1734" providerId="LiveId" clId="{31118102-DE2D-4DEC-A1E7-0B35600D646B}" dt="2024-05-01T15:48:44.289" v="249" actId="47"/>
        <pc:sldMkLst>
          <pc:docMk/>
          <pc:sldMk cId="3325611768" sldId="277"/>
        </pc:sldMkLst>
        <pc:spChg chg="del">
          <ac:chgData name="pantelis balaouras" userId="25e8755020fc1734" providerId="LiveId" clId="{31118102-DE2D-4DEC-A1E7-0B35600D646B}" dt="2024-05-01T14:34:11.578" v="38" actId="478"/>
          <ac:spMkLst>
            <pc:docMk/>
            <pc:sldMk cId="3325611768" sldId="277"/>
            <ac:spMk id="6" creationId="{00000000-0000-0000-0000-000000000000}"/>
          </ac:spMkLst>
        </pc:spChg>
        <pc:spChg chg="del">
          <ac:chgData name="pantelis balaouras" userId="25e8755020fc1734" providerId="LiveId" clId="{31118102-DE2D-4DEC-A1E7-0B35600D646B}" dt="2024-05-01T14:34:15.799" v="39" actId="478"/>
          <ac:spMkLst>
            <pc:docMk/>
            <pc:sldMk cId="3325611768" sldId="277"/>
            <ac:spMk id="7" creationId="{00000000-0000-0000-0000-000000000000}"/>
          </ac:spMkLst>
        </pc:spChg>
        <pc:spChg chg="mod ord">
          <ac:chgData name="pantelis balaouras" userId="25e8755020fc1734" providerId="LiveId" clId="{31118102-DE2D-4DEC-A1E7-0B35600D646B}" dt="2024-05-01T15:46:05.992" v="223" actId="700"/>
          <ac:spMkLst>
            <pc:docMk/>
            <pc:sldMk cId="3325611768" sldId="277"/>
            <ac:spMk id="11" creationId="{00000000-0000-0000-0000-000000000000}"/>
          </ac:spMkLst>
        </pc:spChg>
        <pc:spChg chg="mod ord">
          <ac:chgData name="pantelis balaouras" userId="25e8755020fc1734" providerId="LiveId" clId="{31118102-DE2D-4DEC-A1E7-0B35600D646B}" dt="2024-05-01T15:46:05.992" v="223" actId="700"/>
          <ac:spMkLst>
            <pc:docMk/>
            <pc:sldMk cId="3325611768" sldId="277"/>
            <ac:spMk id="12" creationId="{00000000-0000-0000-0000-000000000000}"/>
          </ac:spMkLst>
        </pc:spChg>
      </pc:sldChg>
      <pc:sldChg chg="delSp modSp del mod modClrScheme chgLayout">
        <pc:chgData name="pantelis balaouras" userId="25e8755020fc1734" providerId="LiveId" clId="{31118102-DE2D-4DEC-A1E7-0B35600D646B}" dt="2024-05-01T15:50:25.636" v="267" actId="47"/>
        <pc:sldMkLst>
          <pc:docMk/>
          <pc:sldMk cId="1372138588" sldId="278"/>
        </pc:sldMkLst>
        <pc:spChg chg="mod ord">
          <ac:chgData name="pantelis balaouras" userId="25e8755020fc1734" providerId="LiveId" clId="{31118102-DE2D-4DEC-A1E7-0B35600D646B}" dt="2024-05-01T15:46:05.992" v="223" actId="700"/>
          <ac:spMkLst>
            <pc:docMk/>
            <pc:sldMk cId="1372138588" sldId="278"/>
            <ac:spMk id="4" creationId="{00000000-0000-0000-0000-000000000000}"/>
          </ac:spMkLst>
        </pc:spChg>
        <pc:spChg chg="mod ord">
          <ac:chgData name="pantelis balaouras" userId="25e8755020fc1734" providerId="LiveId" clId="{31118102-DE2D-4DEC-A1E7-0B35600D646B}" dt="2024-05-01T15:46:05.992" v="223" actId="700"/>
          <ac:spMkLst>
            <pc:docMk/>
            <pc:sldMk cId="1372138588" sldId="278"/>
            <ac:spMk id="5" creationId="{00000000-0000-0000-0000-000000000000}"/>
          </ac:spMkLst>
        </pc:spChg>
        <pc:spChg chg="del">
          <ac:chgData name="pantelis balaouras" userId="25e8755020fc1734" providerId="LiveId" clId="{31118102-DE2D-4DEC-A1E7-0B35600D646B}" dt="2024-05-01T14:34:20.824" v="41" actId="478"/>
          <ac:spMkLst>
            <pc:docMk/>
            <pc:sldMk cId="1372138588" sldId="278"/>
            <ac:spMk id="6" creationId="{00000000-0000-0000-0000-000000000000}"/>
          </ac:spMkLst>
        </pc:spChg>
        <pc:spChg chg="del">
          <ac:chgData name="pantelis balaouras" userId="25e8755020fc1734" providerId="LiveId" clId="{31118102-DE2D-4DEC-A1E7-0B35600D646B}" dt="2024-05-01T14:34:17.744" v="40" actId="478"/>
          <ac:spMkLst>
            <pc:docMk/>
            <pc:sldMk cId="1372138588" sldId="278"/>
            <ac:spMk id="7" creationId="{00000000-0000-0000-0000-000000000000}"/>
          </ac:spMkLst>
        </pc:spChg>
      </pc:sldChg>
      <pc:sldChg chg="addSp delSp modSp mod modClrScheme chgLayout">
        <pc:chgData name="pantelis balaouras" userId="25e8755020fc1734" providerId="LiveId" clId="{31118102-DE2D-4DEC-A1E7-0B35600D646B}" dt="2024-05-01T15:54:09.395" v="294" actId="14100"/>
        <pc:sldMkLst>
          <pc:docMk/>
          <pc:sldMk cId="1646048252" sldId="279"/>
        </pc:sldMkLst>
        <pc:spChg chg="add del mod ord">
          <ac:chgData name="pantelis balaouras" userId="25e8755020fc1734" providerId="LiveId" clId="{31118102-DE2D-4DEC-A1E7-0B35600D646B}" dt="2024-05-01T15:50:42.182" v="270" actId="478"/>
          <ac:spMkLst>
            <pc:docMk/>
            <pc:sldMk cId="1646048252" sldId="279"/>
            <ac:spMk id="2" creationId="{2A30B672-A067-E9F3-1312-BD44E17C2496}"/>
          </ac:spMkLst>
        </pc:spChg>
        <pc:spChg chg="mod ord">
          <ac:chgData name="pantelis balaouras" userId="25e8755020fc1734" providerId="LiveId" clId="{31118102-DE2D-4DEC-A1E7-0B35600D646B}" dt="2024-05-01T15:52:21.581" v="281"/>
          <ac:spMkLst>
            <pc:docMk/>
            <pc:sldMk cId="1646048252" sldId="279"/>
            <ac:spMk id="5" creationId="{00000000-0000-0000-0000-000000000000}"/>
          </ac:spMkLst>
        </pc:spChg>
        <pc:spChg chg="del">
          <ac:chgData name="pantelis balaouras" userId="25e8755020fc1734" providerId="LiveId" clId="{31118102-DE2D-4DEC-A1E7-0B35600D646B}" dt="2024-05-01T14:34:22.860" v="42" actId="478"/>
          <ac:spMkLst>
            <pc:docMk/>
            <pc:sldMk cId="1646048252" sldId="279"/>
            <ac:spMk id="6" creationId="{00000000-0000-0000-0000-000000000000}"/>
          </ac:spMkLst>
        </pc:spChg>
        <pc:spChg chg="del">
          <ac:chgData name="pantelis balaouras" userId="25e8755020fc1734" providerId="LiveId" clId="{31118102-DE2D-4DEC-A1E7-0B35600D646B}" dt="2024-05-01T14:34:24.179" v="43" actId="478"/>
          <ac:spMkLst>
            <pc:docMk/>
            <pc:sldMk cId="1646048252" sldId="279"/>
            <ac:spMk id="7" creationId="{00000000-0000-0000-0000-000000000000}"/>
          </ac:spMkLst>
        </pc:spChg>
        <pc:spChg chg="mod">
          <ac:chgData name="pantelis balaouras" userId="25e8755020fc1734" providerId="LiveId" clId="{31118102-DE2D-4DEC-A1E7-0B35600D646B}" dt="2024-05-01T15:54:00.870" v="291" actId="1076"/>
          <ac:spMkLst>
            <pc:docMk/>
            <pc:sldMk cId="1646048252" sldId="279"/>
            <ac:spMk id="8" creationId="{00000000-0000-0000-0000-000000000000}"/>
          </ac:spMkLst>
        </pc:spChg>
        <pc:spChg chg="mod">
          <ac:chgData name="pantelis balaouras" userId="25e8755020fc1734" providerId="LiveId" clId="{31118102-DE2D-4DEC-A1E7-0B35600D646B}" dt="2024-05-01T15:54:09.395" v="294" actId="14100"/>
          <ac:spMkLst>
            <pc:docMk/>
            <pc:sldMk cId="1646048252" sldId="279"/>
            <ac:spMk id="9" creationId="{00000000-0000-0000-0000-000000000000}"/>
          </ac:spMkLst>
        </pc:spChg>
        <pc:spChg chg="mod">
          <ac:chgData name="pantelis balaouras" userId="25e8755020fc1734" providerId="LiveId" clId="{31118102-DE2D-4DEC-A1E7-0B35600D646B}" dt="2024-05-01T15:50:39.569" v="269" actId="1076"/>
          <ac:spMkLst>
            <pc:docMk/>
            <pc:sldMk cId="1646048252" sldId="279"/>
            <ac:spMk id="10" creationId="{00000000-0000-0000-0000-000000000000}"/>
          </ac:spMkLst>
        </pc:spChg>
        <pc:spChg chg="mod">
          <ac:chgData name="pantelis balaouras" userId="25e8755020fc1734" providerId="LiveId" clId="{31118102-DE2D-4DEC-A1E7-0B35600D646B}" dt="2024-05-01T15:50:35.987" v="268" actId="1076"/>
          <ac:spMkLst>
            <pc:docMk/>
            <pc:sldMk cId="1646048252" sldId="279"/>
            <ac:spMk id="11"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2817914790" sldId="280"/>
        </pc:sldMkLst>
        <pc:spChg chg="add del mod ord">
          <ac:chgData name="pantelis balaouras" userId="25e8755020fc1734" providerId="LiveId" clId="{31118102-DE2D-4DEC-A1E7-0B35600D646B}" dt="2024-05-01T15:51:13.992" v="275" actId="478"/>
          <ac:spMkLst>
            <pc:docMk/>
            <pc:sldMk cId="2817914790" sldId="280"/>
            <ac:spMk id="2" creationId="{0E581EEA-185F-1302-18A8-8B4C2093D4BE}"/>
          </ac:spMkLst>
        </pc:spChg>
        <pc:spChg chg="mod ord">
          <ac:chgData name="pantelis balaouras" userId="25e8755020fc1734" providerId="LiveId" clId="{31118102-DE2D-4DEC-A1E7-0B35600D646B}" dt="2024-05-01T15:52:21.581" v="281"/>
          <ac:spMkLst>
            <pc:docMk/>
            <pc:sldMk cId="2817914790" sldId="280"/>
            <ac:spMk id="4" creationId="{00000000-0000-0000-0000-000000000000}"/>
          </ac:spMkLst>
        </pc:spChg>
        <pc:spChg chg="mod">
          <ac:chgData name="pantelis balaouras" userId="25e8755020fc1734" providerId="LiveId" clId="{31118102-DE2D-4DEC-A1E7-0B35600D646B}" dt="2024-05-01T15:51:20.877" v="276" actId="1076"/>
          <ac:spMkLst>
            <pc:docMk/>
            <pc:sldMk cId="2817914790" sldId="280"/>
            <ac:spMk id="5" creationId="{00000000-0000-0000-0000-000000000000}"/>
          </ac:spMkLst>
        </pc:spChg>
        <pc:spChg chg="del">
          <ac:chgData name="pantelis balaouras" userId="25e8755020fc1734" providerId="LiveId" clId="{31118102-DE2D-4DEC-A1E7-0B35600D646B}" dt="2024-05-01T14:34:29.460" v="45" actId="478"/>
          <ac:spMkLst>
            <pc:docMk/>
            <pc:sldMk cId="2817914790" sldId="280"/>
            <ac:spMk id="6" creationId="{00000000-0000-0000-0000-000000000000}"/>
          </ac:spMkLst>
        </pc:spChg>
        <pc:spChg chg="del">
          <ac:chgData name="pantelis balaouras" userId="25e8755020fc1734" providerId="LiveId" clId="{31118102-DE2D-4DEC-A1E7-0B35600D646B}" dt="2024-05-01T14:34:26.469" v="44" actId="478"/>
          <ac:spMkLst>
            <pc:docMk/>
            <pc:sldMk cId="2817914790" sldId="280"/>
            <ac:spMk id="7" creationId="{00000000-0000-0000-0000-000000000000}"/>
          </ac:spMkLst>
        </pc:spChg>
        <pc:spChg chg="mod">
          <ac:chgData name="pantelis balaouras" userId="25e8755020fc1734" providerId="LiveId" clId="{31118102-DE2D-4DEC-A1E7-0B35600D646B}" dt="2024-05-01T15:51:25.190" v="277" actId="1076"/>
          <ac:spMkLst>
            <pc:docMk/>
            <pc:sldMk cId="2817914790" sldId="280"/>
            <ac:spMk id="8" creationId="{00000000-0000-0000-0000-000000000000}"/>
          </ac:spMkLst>
        </pc:spChg>
      </pc:sldChg>
      <pc:sldChg chg="addSp delSp modSp mod modClrScheme chgLayout">
        <pc:chgData name="pantelis balaouras" userId="25e8755020fc1734" providerId="LiveId" clId="{31118102-DE2D-4DEC-A1E7-0B35600D646B}" dt="2024-05-01T15:52:21.581" v="281"/>
        <pc:sldMkLst>
          <pc:docMk/>
          <pc:sldMk cId="3657045285" sldId="281"/>
        </pc:sldMkLst>
        <pc:spChg chg="add del mod ord">
          <ac:chgData name="pantelis balaouras" userId="25e8755020fc1734" providerId="LiveId" clId="{31118102-DE2D-4DEC-A1E7-0B35600D646B}" dt="2024-05-01T15:51:37.148" v="278" actId="478"/>
          <ac:spMkLst>
            <pc:docMk/>
            <pc:sldMk cId="3657045285" sldId="281"/>
            <ac:spMk id="2" creationId="{045A19B7-2EBF-147C-FD57-BE94118414AF}"/>
          </ac:spMkLst>
        </pc:spChg>
        <pc:spChg chg="mod ord">
          <ac:chgData name="pantelis balaouras" userId="25e8755020fc1734" providerId="LiveId" clId="{31118102-DE2D-4DEC-A1E7-0B35600D646B}" dt="2024-05-01T15:52:21.581" v="281"/>
          <ac:spMkLst>
            <pc:docMk/>
            <pc:sldMk cId="3657045285" sldId="281"/>
            <ac:spMk id="4" creationId="{00000000-0000-0000-0000-000000000000}"/>
          </ac:spMkLst>
        </pc:spChg>
        <pc:spChg chg="mod">
          <ac:chgData name="pantelis balaouras" userId="25e8755020fc1734" providerId="LiveId" clId="{31118102-DE2D-4DEC-A1E7-0B35600D646B}" dt="2024-05-01T15:51:47.622" v="279" actId="1076"/>
          <ac:spMkLst>
            <pc:docMk/>
            <pc:sldMk cId="3657045285" sldId="281"/>
            <ac:spMk id="5" creationId="{00000000-0000-0000-0000-000000000000}"/>
          </ac:spMkLst>
        </pc:spChg>
        <pc:spChg chg="del">
          <ac:chgData name="pantelis balaouras" userId="25e8755020fc1734" providerId="LiveId" clId="{31118102-DE2D-4DEC-A1E7-0B35600D646B}" dt="2024-05-01T14:34:31.912" v="46" actId="478"/>
          <ac:spMkLst>
            <pc:docMk/>
            <pc:sldMk cId="3657045285" sldId="281"/>
            <ac:spMk id="6" creationId="{00000000-0000-0000-0000-000000000000}"/>
          </ac:spMkLst>
        </pc:spChg>
        <pc:spChg chg="del">
          <ac:chgData name="pantelis balaouras" userId="25e8755020fc1734" providerId="LiveId" clId="{31118102-DE2D-4DEC-A1E7-0B35600D646B}" dt="2024-05-01T14:34:33.440" v="47" actId="478"/>
          <ac:spMkLst>
            <pc:docMk/>
            <pc:sldMk cId="3657045285" sldId="281"/>
            <ac:spMk id="7" creationId="{00000000-0000-0000-0000-000000000000}"/>
          </ac:spMkLst>
        </pc:spChg>
        <pc:spChg chg="mod">
          <ac:chgData name="pantelis balaouras" userId="25e8755020fc1734" providerId="LiveId" clId="{31118102-DE2D-4DEC-A1E7-0B35600D646B}" dt="2024-05-01T15:51:47.622" v="279" actId="1076"/>
          <ac:spMkLst>
            <pc:docMk/>
            <pc:sldMk cId="3657045285" sldId="281"/>
            <ac:spMk id="9" creationId="{00000000-0000-0000-0000-000000000000}"/>
          </ac:spMkLst>
        </pc:spChg>
        <pc:spChg chg="mod">
          <ac:chgData name="pantelis balaouras" userId="25e8755020fc1734" providerId="LiveId" clId="{31118102-DE2D-4DEC-A1E7-0B35600D646B}" dt="2024-05-01T15:51:52.103" v="280" actId="1076"/>
          <ac:spMkLst>
            <pc:docMk/>
            <pc:sldMk cId="3657045285" sldId="281"/>
            <ac:spMk id="10" creationId="{00000000-0000-0000-0000-000000000000}"/>
          </ac:spMkLst>
        </pc:spChg>
        <pc:picChg chg="mod">
          <ac:chgData name="pantelis balaouras" userId="25e8755020fc1734" providerId="LiveId" clId="{31118102-DE2D-4DEC-A1E7-0B35600D646B}" dt="2024-05-01T15:51:47.622" v="279" actId="1076"/>
          <ac:picMkLst>
            <pc:docMk/>
            <pc:sldMk cId="3657045285" sldId="281"/>
            <ac:picMk id="8" creationId="{DF00CD07-3B42-55C7-B8FF-D29EA00CEE3F}"/>
          </ac:picMkLst>
        </pc:picChg>
      </pc:sldChg>
      <pc:sldChg chg="modSp add mod ord">
        <pc:chgData name="pantelis balaouras" userId="25e8755020fc1734" providerId="LiveId" clId="{31118102-DE2D-4DEC-A1E7-0B35600D646B}" dt="2024-05-01T17:32:21.996" v="407"/>
        <pc:sldMkLst>
          <pc:docMk/>
          <pc:sldMk cId="0" sldId="282"/>
        </pc:sldMkLst>
        <pc:spChg chg="mod">
          <ac:chgData name="pantelis balaouras" userId="25e8755020fc1734" providerId="LiveId" clId="{31118102-DE2D-4DEC-A1E7-0B35600D646B}" dt="2024-05-01T15:41:16.859" v="154" actId="14100"/>
          <ac:spMkLst>
            <pc:docMk/>
            <pc:sldMk cId="0" sldId="282"/>
            <ac:spMk id="120" creationId="{00000000-0000-0000-0000-000000000000}"/>
          </ac:spMkLst>
        </pc:spChg>
      </pc:sldChg>
      <pc:sldChg chg="modSp add mod">
        <pc:chgData name="pantelis balaouras" userId="25e8755020fc1734" providerId="LiveId" clId="{31118102-DE2D-4DEC-A1E7-0B35600D646B}" dt="2024-05-01T15:52:25.637" v="282"/>
        <pc:sldMkLst>
          <pc:docMk/>
          <pc:sldMk cId="434783448" sldId="601"/>
        </pc:sldMkLst>
        <pc:spChg chg="mod">
          <ac:chgData name="pantelis balaouras" userId="25e8755020fc1734" providerId="LiveId" clId="{31118102-DE2D-4DEC-A1E7-0B35600D646B}" dt="2024-05-01T15:52:25.637" v="282"/>
          <ac:spMkLst>
            <pc:docMk/>
            <pc:sldMk cId="434783448" sldId="601"/>
            <ac:spMk id="4" creationId="{E47D0821-8573-4002-9B33-F43C68A1D403}"/>
          </ac:spMkLst>
        </pc:spChg>
        <pc:spChg chg="mod">
          <ac:chgData name="pantelis balaouras" userId="25e8755020fc1734" providerId="LiveId" clId="{31118102-DE2D-4DEC-A1E7-0B35600D646B}" dt="2024-05-01T15:52:25.637" v="282"/>
          <ac:spMkLst>
            <pc:docMk/>
            <pc:sldMk cId="434783448" sldId="601"/>
            <ac:spMk id="5" creationId="{FAA18648-8A7B-40D3-A066-80FDB05B7DF4}"/>
          </ac:spMkLst>
        </pc:spChg>
        <pc:spChg chg="mod">
          <ac:chgData name="pantelis balaouras" userId="25e8755020fc1734" providerId="LiveId" clId="{31118102-DE2D-4DEC-A1E7-0B35600D646B}" dt="2024-05-01T15:43:15.786" v="212" actId="6549"/>
          <ac:spMkLst>
            <pc:docMk/>
            <pc:sldMk cId="434783448" sldId="601"/>
            <ac:spMk id="6" creationId="{AA5AE911-E515-48E3-AB8B-121C68B77A58}"/>
          </ac:spMkLst>
        </pc:spChg>
        <pc:picChg chg="mod">
          <ac:chgData name="pantelis balaouras" userId="25e8755020fc1734" providerId="LiveId" clId="{31118102-DE2D-4DEC-A1E7-0B35600D646B}" dt="2024-05-01T15:42:38.014" v="160" actId="167"/>
          <ac:picMkLst>
            <pc:docMk/>
            <pc:sldMk cId="434783448" sldId="601"/>
            <ac:picMk id="2" creationId="{6A8B8681-EEFD-39A7-7953-B61CD9ADBC62}"/>
          </ac:picMkLst>
        </pc:picChg>
      </pc:sldChg>
      <pc:sldChg chg="modSp add mod">
        <pc:chgData name="pantelis balaouras" userId="25e8755020fc1734" providerId="LiveId" clId="{31118102-DE2D-4DEC-A1E7-0B35600D646B}" dt="2024-05-01T15:52:21.581" v="281"/>
        <pc:sldMkLst>
          <pc:docMk/>
          <pc:sldMk cId="4059777471" sldId="602"/>
        </pc:sldMkLst>
        <pc:spChg chg="mod">
          <ac:chgData name="pantelis balaouras" userId="25e8755020fc1734" providerId="LiveId" clId="{31118102-DE2D-4DEC-A1E7-0B35600D646B}" dt="2024-05-01T15:52:21.581" v="281"/>
          <ac:spMkLst>
            <pc:docMk/>
            <pc:sldMk cId="4059777471" sldId="602"/>
            <ac:spMk id="4" creationId="{E47D0821-8573-4002-9B33-F43C68A1D403}"/>
          </ac:spMkLst>
        </pc:spChg>
        <pc:spChg chg="mod">
          <ac:chgData name="pantelis balaouras" userId="25e8755020fc1734" providerId="LiveId" clId="{31118102-DE2D-4DEC-A1E7-0B35600D646B}" dt="2024-05-01T15:52:21.581" v="281"/>
          <ac:spMkLst>
            <pc:docMk/>
            <pc:sldMk cId="4059777471" sldId="602"/>
            <ac:spMk id="5" creationId="{FAA18648-8A7B-40D3-A066-80FDB05B7DF4}"/>
          </ac:spMkLst>
        </pc:spChg>
        <pc:spChg chg="mod">
          <ac:chgData name="pantelis balaouras" userId="25e8755020fc1734" providerId="LiveId" clId="{31118102-DE2D-4DEC-A1E7-0B35600D646B}" dt="2024-05-01T15:45:23.344" v="220"/>
          <ac:spMkLst>
            <pc:docMk/>
            <pc:sldMk cId="4059777471" sldId="602"/>
            <ac:spMk id="6" creationId="{AA5AE911-E515-48E3-AB8B-121C68B77A58}"/>
          </ac:spMkLst>
        </pc:spChg>
      </pc:sldChg>
      <pc:sldChg chg="addSp delSp modSp new mod modClrScheme chgLayout">
        <pc:chgData name="pantelis balaouras" userId="25e8755020fc1734" providerId="LiveId" clId="{31118102-DE2D-4DEC-A1E7-0B35600D646B}" dt="2024-05-01T15:52:21.581" v="281"/>
        <pc:sldMkLst>
          <pc:docMk/>
          <pc:sldMk cId="3518131577" sldId="603"/>
        </pc:sldMkLst>
        <pc:spChg chg="del mod ord">
          <ac:chgData name="pantelis balaouras" userId="25e8755020fc1734" providerId="LiveId" clId="{31118102-DE2D-4DEC-A1E7-0B35600D646B}" dt="2024-05-01T15:46:18.453" v="225" actId="700"/>
          <ac:spMkLst>
            <pc:docMk/>
            <pc:sldMk cId="3518131577" sldId="603"/>
            <ac:spMk id="2" creationId="{A824320E-15D9-E1FE-F923-8F3351010B96}"/>
          </ac:spMkLst>
        </pc:spChg>
        <pc:spChg chg="del mod ord">
          <ac:chgData name="pantelis balaouras" userId="25e8755020fc1734" providerId="LiveId" clId="{31118102-DE2D-4DEC-A1E7-0B35600D646B}" dt="2024-05-01T15:46:18.453" v="225" actId="700"/>
          <ac:spMkLst>
            <pc:docMk/>
            <pc:sldMk cId="3518131577" sldId="603"/>
            <ac:spMk id="3" creationId="{219872E9-DBB6-E9ED-2EB5-58B6E7108411}"/>
          </ac:spMkLst>
        </pc:spChg>
        <pc:spChg chg="del">
          <ac:chgData name="pantelis balaouras" userId="25e8755020fc1734" providerId="LiveId" clId="{31118102-DE2D-4DEC-A1E7-0B35600D646B}" dt="2024-05-01T15:46:18.453" v="225" actId="700"/>
          <ac:spMkLst>
            <pc:docMk/>
            <pc:sldMk cId="3518131577" sldId="603"/>
            <ac:spMk id="4" creationId="{2E8E32AA-AFE6-C30E-97F3-F871EDBEA0B2}"/>
          </ac:spMkLst>
        </pc:spChg>
        <pc:spChg chg="add mod ord">
          <ac:chgData name="pantelis balaouras" userId="25e8755020fc1734" providerId="LiveId" clId="{31118102-DE2D-4DEC-A1E7-0B35600D646B}" dt="2024-05-01T15:52:21.581" v="281"/>
          <ac:spMkLst>
            <pc:docMk/>
            <pc:sldMk cId="3518131577" sldId="603"/>
            <ac:spMk id="5" creationId="{0659C51E-0085-EA84-AB6B-F5A41FF4AB4F}"/>
          </ac:spMkLst>
        </pc:spChg>
        <pc:spChg chg="add mod ord">
          <ac:chgData name="pantelis balaouras" userId="25e8755020fc1734" providerId="LiveId" clId="{31118102-DE2D-4DEC-A1E7-0B35600D646B}" dt="2024-05-01T15:47:28.501" v="237" actId="948"/>
          <ac:spMkLst>
            <pc:docMk/>
            <pc:sldMk cId="3518131577" sldId="603"/>
            <ac:spMk id="6" creationId="{5BB836A1-F441-1E35-0C11-C4B431B1FA0D}"/>
          </ac:spMkLst>
        </pc:spChg>
        <pc:spChg chg="add mod">
          <ac:chgData name="pantelis balaouras" userId="25e8755020fc1734" providerId="LiveId" clId="{31118102-DE2D-4DEC-A1E7-0B35600D646B}" dt="2024-05-01T15:47:09.984" v="233" actId="1076"/>
          <ac:spMkLst>
            <pc:docMk/>
            <pc:sldMk cId="3518131577" sldId="603"/>
            <ac:spMk id="8" creationId="{F2AA1F36-FA5E-CE19-FE60-378294891A25}"/>
          </ac:spMkLst>
        </pc:spChg>
        <pc:picChg chg="add mod">
          <ac:chgData name="pantelis balaouras" userId="25e8755020fc1734" providerId="LiveId" clId="{31118102-DE2D-4DEC-A1E7-0B35600D646B}" dt="2024-05-01T15:47:36.411" v="239" actId="14100"/>
          <ac:picMkLst>
            <pc:docMk/>
            <pc:sldMk cId="3518131577" sldId="603"/>
            <ac:picMk id="7" creationId="{399788C3-5734-B429-5FE4-9573B91A7166}"/>
          </ac:picMkLst>
        </pc:picChg>
      </pc:sldChg>
      <pc:sldChg chg="addSp delSp modSp add mod">
        <pc:chgData name="pantelis balaouras" userId="25e8755020fc1734" providerId="LiveId" clId="{31118102-DE2D-4DEC-A1E7-0B35600D646B}" dt="2024-05-01T15:52:21.581" v="281"/>
        <pc:sldMkLst>
          <pc:docMk/>
          <pc:sldMk cId="855218690" sldId="604"/>
        </pc:sldMkLst>
        <pc:spChg chg="add mod">
          <ac:chgData name="pantelis balaouras" userId="25e8755020fc1734" providerId="LiveId" clId="{31118102-DE2D-4DEC-A1E7-0B35600D646B}" dt="2024-05-01T15:48:40.700" v="248" actId="1076"/>
          <ac:spMkLst>
            <pc:docMk/>
            <pc:sldMk cId="855218690" sldId="604"/>
            <ac:spMk id="3" creationId="{F6DBF69C-B0E2-85B0-B4AB-A4D7F63650C4}"/>
          </ac:spMkLst>
        </pc:spChg>
        <pc:spChg chg="mod">
          <ac:chgData name="pantelis balaouras" userId="25e8755020fc1734" providerId="LiveId" clId="{31118102-DE2D-4DEC-A1E7-0B35600D646B}" dt="2024-05-01T15:52:21.581" v="281"/>
          <ac:spMkLst>
            <pc:docMk/>
            <pc:sldMk cId="855218690" sldId="604"/>
            <ac:spMk id="5" creationId="{0659C51E-0085-EA84-AB6B-F5A41FF4AB4F}"/>
          </ac:spMkLst>
        </pc:spChg>
        <pc:spChg chg="mod">
          <ac:chgData name="pantelis balaouras" userId="25e8755020fc1734" providerId="LiveId" clId="{31118102-DE2D-4DEC-A1E7-0B35600D646B}" dt="2024-05-01T15:49:23.925" v="254" actId="20577"/>
          <ac:spMkLst>
            <pc:docMk/>
            <pc:sldMk cId="855218690" sldId="604"/>
            <ac:spMk id="6" creationId="{5BB836A1-F441-1E35-0C11-C4B431B1FA0D}"/>
          </ac:spMkLst>
        </pc:spChg>
        <pc:spChg chg="del">
          <ac:chgData name="pantelis balaouras" userId="25e8755020fc1734" providerId="LiveId" clId="{31118102-DE2D-4DEC-A1E7-0B35600D646B}" dt="2024-05-01T15:48:35.050" v="247" actId="478"/>
          <ac:spMkLst>
            <pc:docMk/>
            <pc:sldMk cId="855218690" sldId="604"/>
            <ac:spMk id="8" creationId="{F2AA1F36-FA5E-CE19-FE60-378294891A25}"/>
          </ac:spMkLst>
        </pc:spChg>
        <pc:picChg chg="add mod">
          <ac:chgData name="pantelis balaouras" userId="25e8755020fc1734" providerId="LiveId" clId="{31118102-DE2D-4DEC-A1E7-0B35600D646B}" dt="2024-05-01T15:48:30.434" v="246"/>
          <ac:picMkLst>
            <pc:docMk/>
            <pc:sldMk cId="855218690" sldId="604"/>
            <ac:picMk id="2" creationId="{53FD29E2-D4DF-97EA-E67A-3F74C0638A02}"/>
          </ac:picMkLst>
        </pc:picChg>
        <pc:picChg chg="del">
          <ac:chgData name="pantelis balaouras" userId="25e8755020fc1734" providerId="LiveId" clId="{31118102-DE2D-4DEC-A1E7-0B35600D646B}" dt="2024-05-01T15:48:29.823" v="245" actId="478"/>
          <ac:picMkLst>
            <pc:docMk/>
            <pc:sldMk cId="855218690" sldId="604"/>
            <ac:picMk id="7" creationId="{399788C3-5734-B429-5FE4-9573B91A7166}"/>
          </ac:picMkLst>
        </pc:picChg>
      </pc:sldChg>
      <pc:sldChg chg="addSp delSp modSp add mod">
        <pc:chgData name="pantelis balaouras" userId="25e8755020fc1734" providerId="LiveId" clId="{31118102-DE2D-4DEC-A1E7-0B35600D646B}" dt="2024-05-01T15:52:21.581" v="281"/>
        <pc:sldMkLst>
          <pc:docMk/>
          <pc:sldMk cId="268782402" sldId="605"/>
        </pc:sldMkLst>
        <pc:spChg chg="del">
          <ac:chgData name="pantelis balaouras" userId="25e8755020fc1734" providerId="LiveId" clId="{31118102-DE2D-4DEC-A1E7-0B35600D646B}" dt="2024-05-01T15:49:58.533" v="259" actId="478"/>
          <ac:spMkLst>
            <pc:docMk/>
            <pc:sldMk cId="268782402" sldId="605"/>
            <ac:spMk id="3" creationId="{F6DBF69C-B0E2-85B0-B4AB-A4D7F63650C4}"/>
          </ac:spMkLst>
        </pc:spChg>
        <pc:spChg chg="mod">
          <ac:chgData name="pantelis balaouras" userId="25e8755020fc1734" providerId="LiveId" clId="{31118102-DE2D-4DEC-A1E7-0B35600D646B}" dt="2024-05-01T15:52:21.581" v="281"/>
          <ac:spMkLst>
            <pc:docMk/>
            <pc:sldMk cId="268782402" sldId="605"/>
            <ac:spMk id="5" creationId="{0659C51E-0085-EA84-AB6B-F5A41FF4AB4F}"/>
          </ac:spMkLst>
        </pc:spChg>
        <pc:spChg chg="mod">
          <ac:chgData name="pantelis balaouras" userId="25e8755020fc1734" providerId="LiveId" clId="{31118102-DE2D-4DEC-A1E7-0B35600D646B}" dt="2024-05-01T15:50:11.104" v="262" actId="120"/>
          <ac:spMkLst>
            <pc:docMk/>
            <pc:sldMk cId="268782402" sldId="605"/>
            <ac:spMk id="6" creationId="{5BB836A1-F441-1E35-0C11-C4B431B1FA0D}"/>
          </ac:spMkLst>
        </pc:spChg>
        <pc:spChg chg="add mod">
          <ac:chgData name="pantelis balaouras" userId="25e8755020fc1734" providerId="LiveId" clId="{31118102-DE2D-4DEC-A1E7-0B35600D646B}" dt="2024-05-01T15:50:22.131" v="266" actId="1076"/>
          <ac:spMkLst>
            <pc:docMk/>
            <pc:sldMk cId="268782402" sldId="605"/>
            <ac:spMk id="7" creationId="{50CF2E2E-2B1C-1016-C728-246CAD949BBD}"/>
          </ac:spMkLst>
        </pc:spChg>
        <pc:picChg chg="del">
          <ac:chgData name="pantelis balaouras" userId="25e8755020fc1734" providerId="LiveId" clId="{31118102-DE2D-4DEC-A1E7-0B35600D646B}" dt="2024-05-01T15:49:56.581" v="258" actId="478"/>
          <ac:picMkLst>
            <pc:docMk/>
            <pc:sldMk cId="268782402" sldId="605"/>
            <ac:picMk id="2" creationId="{53FD29E2-D4DF-97EA-E67A-3F74C0638A02}"/>
          </ac:picMkLst>
        </pc:picChg>
        <pc:picChg chg="add mod">
          <ac:chgData name="pantelis balaouras" userId="25e8755020fc1734" providerId="LiveId" clId="{31118102-DE2D-4DEC-A1E7-0B35600D646B}" dt="2024-05-01T15:50:17.106" v="264" actId="14100"/>
          <ac:picMkLst>
            <pc:docMk/>
            <pc:sldMk cId="268782402" sldId="605"/>
            <ac:picMk id="4" creationId="{4A1661F5-5475-24E0-9622-7240BACC9795}"/>
          </ac:picMkLst>
        </pc:picChg>
      </pc:sldChg>
      <pc:sldChg chg="modSp add mod">
        <pc:chgData name="pantelis balaouras" userId="25e8755020fc1734" providerId="LiveId" clId="{31118102-DE2D-4DEC-A1E7-0B35600D646B}" dt="2024-05-01T16:02:36.547" v="304"/>
        <pc:sldMkLst>
          <pc:docMk/>
          <pc:sldMk cId="3362432939" sldId="606"/>
        </pc:sldMkLst>
        <pc:spChg chg="mod">
          <ac:chgData name="pantelis balaouras" userId="25e8755020fc1734" providerId="LiveId" clId="{31118102-DE2D-4DEC-A1E7-0B35600D646B}" dt="2024-05-01T16:02:22.683" v="303"/>
          <ac:spMkLst>
            <pc:docMk/>
            <pc:sldMk cId="3362432939" sldId="606"/>
            <ac:spMk id="4" creationId="{E47D0821-8573-4002-9B33-F43C68A1D403}"/>
          </ac:spMkLst>
        </pc:spChg>
        <pc:spChg chg="mod">
          <ac:chgData name="pantelis balaouras" userId="25e8755020fc1734" providerId="LiveId" clId="{31118102-DE2D-4DEC-A1E7-0B35600D646B}" dt="2024-05-01T16:02:36.547" v="304"/>
          <ac:spMkLst>
            <pc:docMk/>
            <pc:sldMk cId="3362432939" sldId="606"/>
            <ac:spMk id="6" creationId="{AA5AE911-E515-48E3-AB8B-121C68B77A58}"/>
          </ac:spMkLst>
        </pc:spChg>
      </pc:sldChg>
      <pc:sldMasterChg chg="modSldLayout">
        <pc:chgData name="pantelis balaouras" userId="25e8755020fc1734" providerId="LiveId" clId="{31118102-DE2D-4DEC-A1E7-0B35600D646B}" dt="2024-05-01T15:53:16.815" v="290"/>
        <pc:sldMasterMkLst>
          <pc:docMk/>
          <pc:sldMasterMk cId="0" sldId="2147483648"/>
        </pc:sldMasterMkLst>
        <pc:sldLayoutChg chg="modSp mod">
          <pc:chgData name="pantelis balaouras" userId="25e8755020fc1734" providerId="LiveId" clId="{31118102-DE2D-4DEC-A1E7-0B35600D646B}" dt="2024-05-01T15:53:02.496" v="286" actId="20577"/>
          <pc:sldLayoutMkLst>
            <pc:docMk/>
            <pc:sldMasterMk cId="0" sldId="2147483648"/>
            <pc:sldLayoutMk cId="0" sldId="2147483653"/>
          </pc:sldLayoutMkLst>
          <pc:spChg chg="mod">
            <ac:chgData name="pantelis balaouras" userId="25e8755020fc1734" providerId="LiveId" clId="{31118102-DE2D-4DEC-A1E7-0B35600D646B}" dt="2024-05-01T15:53:02.496" v="286" actId="20577"/>
            <ac:spMkLst>
              <pc:docMk/>
              <pc:sldMasterMk cId="0" sldId="2147483648"/>
              <pc:sldLayoutMk cId="0" sldId="2147483653"/>
              <ac:spMk id="43" creationId="{00000000-0000-0000-0000-000000000000}"/>
            </ac:spMkLst>
          </pc:spChg>
        </pc:sldLayoutChg>
        <pc:sldLayoutChg chg="addSp delSp modSp mod">
          <pc:chgData name="pantelis balaouras" userId="25e8755020fc1734" providerId="LiveId" clId="{31118102-DE2D-4DEC-A1E7-0B35600D646B}" dt="2024-05-01T15:53:11.109" v="288"/>
          <pc:sldLayoutMkLst>
            <pc:docMk/>
            <pc:sldMasterMk cId="0" sldId="2147483648"/>
            <pc:sldLayoutMk cId="0" sldId="2147483654"/>
          </pc:sldLayoutMkLst>
          <pc:spChg chg="add mod">
            <ac:chgData name="pantelis balaouras" userId="25e8755020fc1734" providerId="LiveId" clId="{31118102-DE2D-4DEC-A1E7-0B35600D646B}" dt="2024-05-01T15:53:11.109" v="288"/>
            <ac:spMkLst>
              <pc:docMk/>
              <pc:sldMasterMk cId="0" sldId="2147483648"/>
              <pc:sldLayoutMk cId="0" sldId="2147483654"/>
              <ac:spMk id="2" creationId="{9075C955-26F8-D656-2C6C-942F5A25D095}"/>
            </ac:spMkLst>
          </pc:spChg>
          <pc:spChg chg="del">
            <ac:chgData name="pantelis balaouras" userId="25e8755020fc1734" providerId="LiveId" clId="{31118102-DE2D-4DEC-A1E7-0B35600D646B}" dt="2024-05-01T15:53:10.427" v="287" actId="478"/>
            <ac:spMkLst>
              <pc:docMk/>
              <pc:sldMasterMk cId="0" sldId="2147483648"/>
              <pc:sldLayoutMk cId="0" sldId="2147483654"/>
              <ac:spMk id="50" creationId="{00000000-0000-0000-0000-000000000000}"/>
            </ac:spMkLst>
          </pc:spChg>
        </pc:sldLayoutChg>
        <pc:sldLayoutChg chg="addSp delSp modSp mod">
          <pc:chgData name="pantelis balaouras" userId="25e8755020fc1734" providerId="LiveId" clId="{31118102-DE2D-4DEC-A1E7-0B35600D646B}" dt="2024-05-01T15:53:16.815" v="290"/>
          <pc:sldLayoutMkLst>
            <pc:docMk/>
            <pc:sldMasterMk cId="0" sldId="2147483648"/>
            <pc:sldLayoutMk cId="0" sldId="2147483655"/>
          </pc:sldLayoutMkLst>
          <pc:spChg chg="add mod">
            <ac:chgData name="pantelis balaouras" userId="25e8755020fc1734" providerId="LiveId" clId="{31118102-DE2D-4DEC-A1E7-0B35600D646B}" dt="2024-05-01T15:53:16.815" v="290"/>
            <ac:spMkLst>
              <pc:docMk/>
              <pc:sldMasterMk cId="0" sldId="2147483648"/>
              <pc:sldLayoutMk cId="0" sldId="2147483655"/>
              <ac:spMk id="2" creationId="{9781EFB7-3423-FB97-4D47-AB8E51463746}"/>
            </ac:spMkLst>
          </pc:spChg>
          <pc:spChg chg="del">
            <ac:chgData name="pantelis balaouras" userId="25e8755020fc1734" providerId="LiveId" clId="{31118102-DE2D-4DEC-A1E7-0B35600D646B}" dt="2024-05-01T15:53:16.182" v="289" actId="478"/>
            <ac:spMkLst>
              <pc:docMk/>
              <pc:sldMasterMk cId="0" sldId="2147483648"/>
              <pc:sldLayoutMk cId="0" sldId="2147483655"/>
              <ac:spMk id="54" creationId="{00000000-0000-0000-0000-000000000000}"/>
            </ac:spMkLst>
          </pc:spChg>
        </pc:sldLayoutChg>
      </pc:sldMasterChg>
      <pc:sldMasterChg chg="delSldLayout">
        <pc:chgData name="pantelis balaouras" userId="25e8755020fc1734" providerId="LiveId" clId="{31118102-DE2D-4DEC-A1E7-0B35600D646B}" dt="2024-05-01T15:50:25.636" v="267" actId="47"/>
        <pc:sldMasterMkLst>
          <pc:docMk/>
          <pc:sldMasterMk cId="0" sldId="2147483659"/>
        </pc:sldMasterMkLst>
        <pc:sldLayoutChg chg="del">
          <pc:chgData name="pantelis balaouras" userId="25e8755020fc1734" providerId="LiveId" clId="{31118102-DE2D-4DEC-A1E7-0B35600D646B}" dt="2024-05-01T15:50:25.636" v="267" actId="47"/>
          <pc:sldLayoutMkLst>
            <pc:docMk/>
            <pc:sldMasterMk cId="0" sldId="2147483659"/>
            <pc:sldLayoutMk cId="0" sldId="2147483663"/>
          </pc:sldLayoutMkLst>
        </pc:sldLayoutChg>
      </pc:sldMasterChg>
    </pc:docChg>
  </pc:docChgLst>
  <pc:docChgLst>
    <pc:chgData name="Guillem Part López" userId="39f5615f-54c3-4dde-9b55-95608137fd0d" providerId="ADAL" clId="{F6365253-8009-46AE-BAB7-DBE3BE6D3002}"/>
    <pc:docChg chg="undo custSel modSld">
      <pc:chgData name="Guillem Part López" userId="39f5615f-54c3-4dde-9b55-95608137fd0d" providerId="ADAL" clId="{F6365253-8009-46AE-BAB7-DBE3BE6D3002}" dt="2024-03-26T08:40:55.645" v="84" actId="20577"/>
      <pc:docMkLst>
        <pc:docMk/>
      </pc:docMkLst>
      <pc:sldChg chg="modSp mod">
        <pc:chgData name="Guillem Part López" userId="39f5615f-54c3-4dde-9b55-95608137fd0d" providerId="ADAL" clId="{F6365253-8009-46AE-BAB7-DBE3BE6D3002}" dt="2024-03-26T08:32:14.985" v="17" actId="20577"/>
        <pc:sldMkLst>
          <pc:docMk/>
          <pc:sldMk cId="0" sldId="259"/>
        </pc:sldMkLst>
        <pc:spChg chg="mod">
          <ac:chgData name="Guillem Part López" userId="39f5615f-54c3-4dde-9b55-95608137fd0d" providerId="ADAL" clId="{F6365253-8009-46AE-BAB7-DBE3BE6D3002}" dt="2024-03-26T08:32:14.985" v="17" actId="20577"/>
          <ac:spMkLst>
            <pc:docMk/>
            <pc:sldMk cId="0" sldId="259"/>
            <ac:spMk id="237" creationId="{00000000-0000-0000-0000-000000000000}"/>
          </ac:spMkLst>
        </pc:spChg>
      </pc:sldChg>
      <pc:sldChg chg="delSp modSp mod">
        <pc:chgData name="Guillem Part López" userId="39f5615f-54c3-4dde-9b55-95608137fd0d" providerId="ADAL" clId="{F6365253-8009-46AE-BAB7-DBE3BE6D3002}" dt="2024-03-26T08:32:58.582" v="20" actId="478"/>
        <pc:sldMkLst>
          <pc:docMk/>
          <pc:sldMk cId="0" sldId="260"/>
        </pc:sldMkLst>
        <pc:spChg chg="del mod">
          <ac:chgData name="Guillem Part López" userId="39f5615f-54c3-4dde-9b55-95608137fd0d" providerId="ADAL" clId="{F6365253-8009-46AE-BAB7-DBE3BE6D3002}" dt="2024-03-26T08:32:58.582" v="20" actId="478"/>
          <ac:spMkLst>
            <pc:docMk/>
            <pc:sldMk cId="0" sldId="260"/>
            <ac:spMk id="244" creationId="{00000000-0000-0000-0000-000000000000}"/>
          </ac:spMkLst>
        </pc:spChg>
      </pc:sldChg>
      <pc:sldChg chg="delSp mod">
        <pc:chgData name="Guillem Part López" userId="39f5615f-54c3-4dde-9b55-95608137fd0d" providerId="ADAL" clId="{F6365253-8009-46AE-BAB7-DBE3BE6D3002}" dt="2024-03-26T08:32:51.145" v="18" actId="478"/>
        <pc:sldMkLst>
          <pc:docMk/>
          <pc:sldMk cId="0" sldId="261"/>
        </pc:sldMkLst>
        <pc:spChg chg="del">
          <ac:chgData name="Guillem Part López" userId="39f5615f-54c3-4dde-9b55-95608137fd0d" providerId="ADAL" clId="{F6365253-8009-46AE-BAB7-DBE3BE6D3002}" dt="2024-03-26T08:32:51.145" v="18" actId="478"/>
          <ac:spMkLst>
            <pc:docMk/>
            <pc:sldMk cId="0" sldId="261"/>
            <ac:spMk id="251" creationId="{00000000-0000-0000-0000-000000000000}"/>
          </ac:spMkLst>
        </pc:spChg>
      </pc:sldChg>
      <pc:sldChg chg="delSp mod">
        <pc:chgData name="Guillem Part López" userId="39f5615f-54c3-4dde-9b55-95608137fd0d" providerId="ADAL" clId="{F6365253-8009-46AE-BAB7-DBE3BE6D3002}" dt="2024-03-26T08:34:54.478" v="21" actId="478"/>
        <pc:sldMkLst>
          <pc:docMk/>
          <pc:sldMk cId="0" sldId="263"/>
        </pc:sldMkLst>
        <pc:spChg chg="del">
          <ac:chgData name="Guillem Part López" userId="39f5615f-54c3-4dde-9b55-95608137fd0d" providerId="ADAL" clId="{F6365253-8009-46AE-BAB7-DBE3BE6D3002}" dt="2024-03-26T08:34:54.478" v="21" actId="478"/>
          <ac:spMkLst>
            <pc:docMk/>
            <pc:sldMk cId="0" sldId="263"/>
            <ac:spMk id="276" creationId="{00000000-0000-0000-0000-000000000000}"/>
          </ac:spMkLst>
        </pc:spChg>
      </pc:sldChg>
      <pc:sldChg chg="delSp modSp mod">
        <pc:chgData name="Guillem Part López" userId="39f5615f-54c3-4dde-9b55-95608137fd0d" providerId="ADAL" clId="{F6365253-8009-46AE-BAB7-DBE3BE6D3002}" dt="2024-03-26T08:36:11.606" v="45" actId="20577"/>
        <pc:sldMkLst>
          <pc:docMk/>
          <pc:sldMk cId="0" sldId="264"/>
        </pc:sldMkLst>
        <pc:spChg chg="del">
          <ac:chgData name="Guillem Part López" userId="39f5615f-54c3-4dde-9b55-95608137fd0d" providerId="ADAL" clId="{F6365253-8009-46AE-BAB7-DBE3BE6D3002}" dt="2024-03-26T08:35:30.058" v="22" actId="478"/>
          <ac:spMkLst>
            <pc:docMk/>
            <pc:sldMk cId="0" sldId="264"/>
            <ac:spMk id="288" creationId="{00000000-0000-0000-0000-000000000000}"/>
          </ac:spMkLst>
        </pc:spChg>
        <pc:spChg chg="mod">
          <ac:chgData name="Guillem Part López" userId="39f5615f-54c3-4dde-9b55-95608137fd0d" providerId="ADAL" clId="{F6365253-8009-46AE-BAB7-DBE3BE6D3002}" dt="2024-03-26T08:36:11.606" v="45" actId="20577"/>
          <ac:spMkLst>
            <pc:docMk/>
            <pc:sldMk cId="0" sldId="264"/>
            <ac:spMk id="292" creationId="{00000000-0000-0000-0000-000000000000}"/>
          </ac:spMkLst>
        </pc:spChg>
      </pc:sldChg>
      <pc:sldChg chg="delSp modSp mod">
        <pc:chgData name="Guillem Part López" userId="39f5615f-54c3-4dde-9b55-95608137fd0d" providerId="ADAL" clId="{F6365253-8009-46AE-BAB7-DBE3BE6D3002}" dt="2024-03-26T08:36:52.043" v="48"/>
        <pc:sldMkLst>
          <pc:docMk/>
          <pc:sldMk cId="0" sldId="265"/>
        </pc:sldMkLst>
        <pc:spChg chg="del mod">
          <ac:chgData name="Guillem Part López" userId="39f5615f-54c3-4dde-9b55-95608137fd0d" providerId="ADAL" clId="{F6365253-8009-46AE-BAB7-DBE3BE6D3002}" dt="2024-03-26T08:36:40.010" v="47" actId="478"/>
          <ac:spMkLst>
            <pc:docMk/>
            <pc:sldMk cId="0" sldId="265"/>
            <ac:spMk id="305" creationId="{00000000-0000-0000-0000-000000000000}"/>
          </ac:spMkLst>
        </pc:spChg>
        <pc:spChg chg="mod">
          <ac:chgData name="Guillem Part López" userId="39f5615f-54c3-4dde-9b55-95608137fd0d" providerId="ADAL" clId="{F6365253-8009-46AE-BAB7-DBE3BE6D3002}" dt="2024-03-26T08:36:52.043" v="48"/>
          <ac:spMkLst>
            <pc:docMk/>
            <pc:sldMk cId="0" sldId="265"/>
            <ac:spMk id="306" creationId="{00000000-0000-0000-0000-000000000000}"/>
          </ac:spMkLst>
        </pc:spChg>
      </pc:sldChg>
      <pc:sldChg chg="delSp modSp mod">
        <pc:chgData name="Guillem Part López" userId="39f5615f-54c3-4dde-9b55-95608137fd0d" providerId="ADAL" clId="{F6365253-8009-46AE-BAB7-DBE3BE6D3002}" dt="2024-03-26T08:37:07.761" v="51" actId="20577"/>
        <pc:sldMkLst>
          <pc:docMk/>
          <pc:sldMk cId="0" sldId="266"/>
        </pc:sldMkLst>
        <pc:spChg chg="mod">
          <ac:chgData name="Guillem Part López" userId="39f5615f-54c3-4dde-9b55-95608137fd0d" providerId="ADAL" clId="{F6365253-8009-46AE-BAB7-DBE3BE6D3002}" dt="2024-03-26T08:37:07.761" v="51" actId="20577"/>
          <ac:spMkLst>
            <pc:docMk/>
            <pc:sldMk cId="0" sldId="266"/>
            <ac:spMk id="313" creationId="{00000000-0000-0000-0000-000000000000}"/>
          </ac:spMkLst>
        </pc:spChg>
        <pc:spChg chg="del">
          <ac:chgData name="Guillem Part López" userId="39f5615f-54c3-4dde-9b55-95608137fd0d" providerId="ADAL" clId="{F6365253-8009-46AE-BAB7-DBE3BE6D3002}" dt="2024-03-26T08:37:00.496" v="49" actId="478"/>
          <ac:spMkLst>
            <pc:docMk/>
            <pc:sldMk cId="0" sldId="266"/>
            <ac:spMk id="314" creationId="{00000000-0000-0000-0000-000000000000}"/>
          </ac:spMkLst>
        </pc:spChg>
      </pc:sldChg>
      <pc:sldChg chg="delSp modSp mod">
        <pc:chgData name="Guillem Part López" userId="39f5615f-54c3-4dde-9b55-95608137fd0d" providerId="ADAL" clId="{F6365253-8009-46AE-BAB7-DBE3BE6D3002}" dt="2024-03-26T08:37:32.148" v="57" actId="478"/>
        <pc:sldMkLst>
          <pc:docMk/>
          <pc:sldMk cId="0" sldId="267"/>
        </pc:sldMkLst>
        <pc:spChg chg="mod">
          <ac:chgData name="Guillem Part López" userId="39f5615f-54c3-4dde-9b55-95608137fd0d" providerId="ADAL" clId="{F6365253-8009-46AE-BAB7-DBE3BE6D3002}" dt="2024-03-26T08:37:30.250" v="56" actId="20577"/>
          <ac:spMkLst>
            <pc:docMk/>
            <pc:sldMk cId="0" sldId="267"/>
            <ac:spMk id="324" creationId="{00000000-0000-0000-0000-000000000000}"/>
          </ac:spMkLst>
        </pc:spChg>
        <pc:spChg chg="del">
          <ac:chgData name="Guillem Part López" userId="39f5615f-54c3-4dde-9b55-95608137fd0d" providerId="ADAL" clId="{F6365253-8009-46AE-BAB7-DBE3BE6D3002}" dt="2024-03-26T08:37:32.148" v="57" actId="478"/>
          <ac:spMkLst>
            <pc:docMk/>
            <pc:sldMk cId="0" sldId="267"/>
            <ac:spMk id="325" creationId="{00000000-0000-0000-0000-000000000000}"/>
          </ac:spMkLst>
        </pc:spChg>
      </pc:sldChg>
      <pc:sldChg chg="delSp modSp mod">
        <pc:chgData name="Guillem Part López" userId="39f5615f-54c3-4dde-9b55-95608137fd0d" providerId="ADAL" clId="{F6365253-8009-46AE-BAB7-DBE3BE6D3002}" dt="2024-03-26T08:38:06.589" v="59" actId="478"/>
        <pc:sldMkLst>
          <pc:docMk/>
          <pc:sldMk cId="0" sldId="268"/>
        </pc:sldMkLst>
        <pc:spChg chg="del mod">
          <ac:chgData name="Guillem Part López" userId="39f5615f-54c3-4dde-9b55-95608137fd0d" providerId="ADAL" clId="{F6365253-8009-46AE-BAB7-DBE3BE6D3002}" dt="2024-03-26T08:38:06.589" v="59" actId="478"/>
          <ac:spMkLst>
            <pc:docMk/>
            <pc:sldMk cId="0" sldId="268"/>
            <ac:spMk id="335" creationId="{00000000-0000-0000-0000-000000000000}"/>
          </ac:spMkLst>
        </pc:spChg>
      </pc:sldChg>
      <pc:sldChg chg="delSp modSp mod">
        <pc:chgData name="Guillem Part López" userId="39f5615f-54c3-4dde-9b55-95608137fd0d" providerId="ADAL" clId="{F6365253-8009-46AE-BAB7-DBE3BE6D3002}" dt="2024-03-26T08:39:04.802" v="62" actId="478"/>
        <pc:sldMkLst>
          <pc:docMk/>
          <pc:sldMk cId="0" sldId="269"/>
        </pc:sldMkLst>
        <pc:spChg chg="del">
          <ac:chgData name="Guillem Part López" userId="39f5615f-54c3-4dde-9b55-95608137fd0d" providerId="ADAL" clId="{F6365253-8009-46AE-BAB7-DBE3BE6D3002}" dt="2024-03-26T08:39:04.802" v="62" actId="478"/>
          <ac:spMkLst>
            <pc:docMk/>
            <pc:sldMk cId="0" sldId="269"/>
            <ac:spMk id="349" creationId="{00000000-0000-0000-0000-000000000000}"/>
          </ac:spMkLst>
        </pc:spChg>
        <pc:spChg chg="mod">
          <ac:chgData name="Guillem Part López" userId="39f5615f-54c3-4dde-9b55-95608137fd0d" providerId="ADAL" clId="{F6365253-8009-46AE-BAB7-DBE3BE6D3002}" dt="2024-03-26T08:38:54.920" v="61" actId="20577"/>
          <ac:spMkLst>
            <pc:docMk/>
            <pc:sldMk cId="0" sldId="269"/>
            <ac:spMk id="354" creationId="{00000000-0000-0000-0000-000000000000}"/>
          </ac:spMkLst>
        </pc:spChg>
      </pc:sldChg>
      <pc:sldChg chg="addSp delSp modSp mod">
        <pc:chgData name="Guillem Part López" userId="39f5615f-54c3-4dde-9b55-95608137fd0d" providerId="ADAL" clId="{F6365253-8009-46AE-BAB7-DBE3BE6D3002}" dt="2024-03-26T08:40:22.023" v="69" actId="1076"/>
        <pc:sldMkLst>
          <pc:docMk/>
          <pc:sldMk cId="0" sldId="270"/>
        </pc:sldMkLst>
        <pc:spChg chg="mod">
          <ac:chgData name="Guillem Part López" userId="39f5615f-54c3-4dde-9b55-95608137fd0d" providerId="ADAL" clId="{F6365253-8009-46AE-BAB7-DBE3BE6D3002}" dt="2024-03-26T08:39:20.054" v="65" actId="20577"/>
          <ac:spMkLst>
            <pc:docMk/>
            <pc:sldMk cId="0" sldId="270"/>
            <ac:spMk id="367" creationId="{00000000-0000-0000-0000-000000000000}"/>
          </ac:spMkLst>
        </pc:spChg>
        <pc:picChg chg="del">
          <ac:chgData name="Guillem Part López" userId="39f5615f-54c3-4dde-9b55-95608137fd0d" providerId="ADAL" clId="{F6365253-8009-46AE-BAB7-DBE3BE6D3002}" dt="2024-03-26T08:40:16.468" v="66" actId="478"/>
          <ac:picMkLst>
            <pc:docMk/>
            <pc:sldMk cId="0" sldId="270"/>
            <ac:picMk id="366" creationId="{00000000-0000-0000-0000-000000000000}"/>
          </ac:picMkLst>
        </pc:picChg>
        <pc:picChg chg="add mod">
          <ac:chgData name="Guillem Part López" userId="39f5615f-54c3-4dde-9b55-95608137fd0d" providerId="ADAL" clId="{F6365253-8009-46AE-BAB7-DBE3BE6D3002}" dt="2024-03-26T08:40:22.023" v="69" actId="1076"/>
          <ac:picMkLst>
            <pc:docMk/>
            <pc:sldMk cId="0" sldId="270"/>
            <ac:picMk id="1026" creationId="{DF00CD07-3B42-55C7-B8FF-D29EA00CEE3F}"/>
          </ac:picMkLst>
        </pc:picChg>
      </pc:sldChg>
      <pc:sldChg chg="modSp mod">
        <pc:chgData name="Guillem Part López" userId="39f5615f-54c3-4dde-9b55-95608137fd0d" providerId="ADAL" clId="{F6365253-8009-46AE-BAB7-DBE3BE6D3002}" dt="2024-03-26T08:40:55.645" v="84" actId="20577"/>
        <pc:sldMkLst>
          <pc:docMk/>
          <pc:sldMk cId="0" sldId="271"/>
        </pc:sldMkLst>
        <pc:spChg chg="mod">
          <ac:chgData name="Guillem Part López" userId="39f5615f-54c3-4dde-9b55-95608137fd0d" providerId="ADAL" clId="{F6365253-8009-46AE-BAB7-DBE3BE6D3002}" dt="2024-03-26T08:40:55.645" v="84" actId="20577"/>
          <ac:spMkLst>
            <pc:docMk/>
            <pc:sldMk cId="0" sldId="271"/>
            <ac:spMk id="3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886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41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328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52217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51855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658559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809135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bac31ee941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bac31ee941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2bac31ee941_0_2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7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420831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09212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8864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4976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084403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Tree>
    <p:extLst>
      <p:ext uri="{BB962C8B-B14F-4D97-AF65-F5344CB8AC3E}">
        <p14:creationId xmlns:p14="http://schemas.microsoft.com/office/powerpoint/2010/main" val="189548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6"/>
          <p:cNvSpPr txBox="1"/>
          <p:nvPr/>
        </p:nvSpPr>
        <p:spPr>
          <a:xfrm>
            <a:off x="0" y="98623"/>
            <a:ext cx="100584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s-ES" sz="1800" b="0" i="0" u="none" strike="noStrike" cap="none" dirty="0" smtClean="0">
                <a:solidFill>
                  <a:srgbClr val="7F7F7F"/>
                </a:solidFill>
                <a:latin typeface="Calibri Light" panose="020F0302020204030204" pitchFamily="34" charset="0"/>
                <a:ea typeface="Calibri"/>
                <a:cs typeface="Calibri Light" panose="020F0302020204030204" pitchFamily="34" charset="0"/>
                <a:sym typeface="Calibri"/>
              </a:rPr>
              <a:t>Concienciación general sobre la importancia de la autogestión y las aplicaciones de salud </a:t>
            </a:r>
            <a:endParaRPr sz="1400" b="0" i="0" u="none" strike="noStrike" cap="none" dirty="0">
              <a:solidFill>
                <a:srgbClr val="000000"/>
              </a:solidFill>
              <a:latin typeface="Calibri Light" panose="020F0302020204030204" pitchFamily="34" charset="0"/>
              <a:ea typeface="Arial"/>
              <a:cs typeface="Calibri Light" panose="020F0302020204030204" pitchFamily="34" charset="0"/>
              <a:sym typeface="Arial"/>
            </a:endParaRPr>
          </a:p>
        </p:txBody>
      </p:sp>
      <p:pic>
        <p:nvPicPr>
          <p:cNvPr id="44" name="Google Shape;44;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7" name="Google Shape;43;p36"/>
          <p:cNvSpPr txBox="1"/>
          <p:nvPr userDrawn="1"/>
        </p:nvSpPr>
        <p:spPr>
          <a:xfrm>
            <a:off x="0" y="98623"/>
            <a:ext cx="100584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s-ES" sz="1800" b="0" i="0" u="none" strike="noStrike" cap="none" dirty="0" smtClean="0">
                <a:solidFill>
                  <a:srgbClr val="7F7F7F"/>
                </a:solidFill>
                <a:latin typeface="Calibri Light" panose="020F0302020204030204" pitchFamily="34" charset="0"/>
                <a:ea typeface="Calibri"/>
                <a:cs typeface="Calibri Light" panose="020F0302020204030204" pitchFamily="34" charset="0"/>
                <a:sym typeface="Calibri"/>
              </a:rPr>
              <a:t>Concienciación general sobre la importancia de la autogestión y las aplicaciones de salud </a:t>
            </a:r>
            <a:endParaRPr sz="1400" b="0" i="0" u="none" strike="noStrike" cap="none" dirty="0">
              <a:solidFill>
                <a:srgbClr val="000000"/>
              </a:solidFill>
              <a:latin typeface="Calibri Light" panose="020F0302020204030204" pitchFamily="34" charset="0"/>
              <a:ea typeface="Arial"/>
              <a:cs typeface="Calibri Light" panose="020F0302020204030204" pitchFamily="34" charset="0"/>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 name="Google Shape;43;p36"/>
          <p:cNvSpPr txBox="1"/>
          <p:nvPr userDrawn="1"/>
        </p:nvSpPr>
        <p:spPr>
          <a:xfrm>
            <a:off x="0" y="98623"/>
            <a:ext cx="100584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s-ES" sz="1800" b="0" i="0" u="none" strike="noStrike" cap="none" dirty="0" smtClean="0">
                <a:solidFill>
                  <a:srgbClr val="7F7F7F"/>
                </a:solidFill>
                <a:latin typeface="Calibri Light" panose="020F0302020204030204" pitchFamily="34" charset="0"/>
                <a:ea typeface="Calibri"/>
                <a:cs typeface="Calibri Light" panose="020F0302020204030204" pitchFamily="34" charset="0"/>
                <a:sym typeface="Calibri"/>
              </a:rPr>
              <a:t>Concienciación general sobre la importancia de la autogestión y las aplicaciones de salud </a:t>
            </a:r>
            <a:endParaRPr sz="1400" b="0" i="0" u="none" strike="noStrike" cap="none" dirty="0">
              <a:solidFill>
                <a:srgbClr val="000000"/>
              </a:solidFill>
              <a:latin typeface="Calibri Light" panose="020F0302020204030204" pitchFamily="34" charset="0"/>
              <a:ea typeface="Arial"/>
              <a:cs typeface="Calibri Light" panose="020F0302020204030204" pitchFamily="34" charset="0"/>
              <a:sym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Tree>
    <p:extLst>
      <p:ext uri="{BB962C8B-B14F-4D97-AF65-F5344CB8AC3E}">
        <p14:creationId xmlns:p14="http://schemas.microsoft.com/office/powerpoint/2010/main" val="3536198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6292397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Tree>
    <p:extLst>
      <p:ext uri="{BB962C8B-B14F-4D97-AF65-F5344CB8AC3E}">
        <p14:creationId xmlns:p14="http://schemas.microsoft.com/office/powerpoint/2010/main" val="206153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84" r:id="rId7"/>
    <p:sldLayoutId id="2147483676" r:id="rId8"/>
    <p:sldLayoutId id="2147483678" r:id="rId9"/>
    <p:sldLayoutId id="2147483679"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medizinisch-krankenschwester-arzt-545966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bed-sleep-night-sleeping-418371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arget-dart-aim-success-goal-141477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g"/><Relationship Id="rId18" Type="http://schemas.openxmlformats.org/officeDocument/2006/relationships/hyperlink" Target="http://www.amsed.fr/" TargetMode="External"/><Relationship Id="rId3" Type="http://schemas.openxmlformats.org/officeDocument/2006/relationships/image" Target="../media/image10.jpg"/><Relationship Id="rId21" Type="http://schemas.openxmlformats.org/officeDocument/2006/relationships/image" Target="../media/image19.jpg"/><Relationship Id="rId7" Type="http://schemas.openxmlformats.org/officeDocument/2006/relationships/image" Target="../media/image12.jp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freepi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C00000"/>
              </a:buClr>
              <a:buSzPts val="3400"/>
              <a:buFont typeface="Calibri"/>
              <a:buNone/>
            </a:pP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Módulo 1 - Sesión de formación experiencial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(1.2)</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Concienciación general sobre la importancia de la autogestión y las aplicaciones de salud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
        <p:nvSpPr>
          <p:cNvPr id="121" name="Google Shape;121;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122" name="Google Shape;122;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23" name="Google Shape;123;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24" name="Google Shape;124;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25" name="Google Shape;125;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26" name="Google Shape;126;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501651" y="502681"/>
            <a:ext cx="6563498" cy="2084244"/>
          </a:xfrm>
          <a:prstGeom prst="rect">
            <a:avLst/>
          </a:prstGeom>
          <a:noFill/>
          <a:ln>
            <a:noFill/>
          </a:ln>
        </p:spPr>
      </p:pic>
      <p:sp>
        <p:nvSpPr>
          <p:cNvPr id="127" name="Google Shape;127;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28" name="Google Shape;128;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129" name="Google Shape;129;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131" name="Google Shape;131;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132" name="Google Shape;132;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133" name="Google Shape;133;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34" name="Google Shape;134;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35" name="Google Shape;135;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36" name="Google Shape;136;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37" name="Google Shape;137;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38" name="Google Shape;138;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dirty="0">
                <a:solidFill>
                  <a:srgbClr val="F2F2F2"/>
                </a:solidFill>
                <a:latin typeface="Calibri"/>
                <a:cs typeface="Calibri"/>
                <a:sym typeface="Calibri"/>
              </a:rPr>
              <a:t>6</a:t>
            </a:r>
            <a:endParaRPr sz="2400" dirty="0">
              <a:solidFill>
                <a:srgbClr val="F2F2F2"/>
              </a:solidFill>
              <a:latin typeface="Calibri"/>
              <a:cs typeface="Calibri"/>
              <a:sym typeface="Calibri"/>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1853746" y="6440725"/>
            <a:ext cx="8658040" cy="446357"/>
          </a:xfrm>
          <a:prstGeom prst="rect">
            <a:avLst/>
          </a:prstGeom>
        </p:spPr>
        <p:txBody>
          <a:bodyPr vert="horz" lIns="91440" tIns="45720" rIns="91440" bIns="45720" rtlCol="0" anchor="ctr">
            <a:normAutofit fontScale="92500"/>
          </a:bodyPr>
          <a:lstStyle/>
          <a:p>
            <a:pPr>
              <a:lnSpc>
                <a:spcPct val="90000"/>
              </a:lnSpc>
              <a:spcAft>
                <a:spcPts val="600"/>
              </a:spcAft>
            </a:pPr>
            <a:r>
              <a:rPr lang="es-ES" sz="1000" dirty="0">
                <a:solidFill>
                  <a:schemeClr val="accent5">
                    <a:lumMod val="20000"/>
                    <a:lumOff val="80000"/>
                  </a:schemeClr>
                </a:solidFill>
                <a:latin typeface="+mj-lt"/>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n-US" sz="1000" dirty="0">
              <a:solidFill>
                <a:schemeClr val="accent5">
                  <a:lumMod val="20000"/>
                  <a:lumOff val="80000"/>
                </a:schemeClr>
              </a:solidFill>
              <a:latin typeface="+mj-lt"/>
            </a:endParaRPr>
          </a:p>
        </p:txBody>
      </p:sp>
      <p:pic>
        <p:nvPicPr>
          <p:cNvPr id="25" name="Εικόνα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7" y="6432830"/>
            <a:ext cx="1862122" cy="4504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n-US" dirty="0"/>
              <a:t>Escenario 1 </a:t>
            </a:r>
            <a:endParaRPr lang="el-GR" dirty="0"/>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8" y="1799999"/>
            <a:ext cx="8063487" cy="4866000"/>
          </a:xfrm>
        </p:spPr>
        <p:txBody>
          <a:bodyPr/>
          <a:lstStyle/>
          <a:p>
            <a:pPr algn="just">
              <a:spcAft>
                <a:spcPts val="600"/>
              </a:spcAft>
            </a:pPr>
            <a:r>
              <a:rPr lang="en-US" dirty="0"/>
              <a:t>María acaba de llegar a España, donde va a vivir a partir de ahora, y necesita pedir cita con el médico, pero no sabe muy bien cómo funciona el sistema sanitario en este país.</a:t>
            </a:r>
          </a:p>
          <a:p>
            <a:pPr algn="just">
              <a:spcAft>
                <a:spcPts val="600"/>
              </a:spcAft>
            </a:pPr>
            <a:r>
              <a:rPr lang="en-US" dirty="0"/>
              <a:t>María puede acceder al </a:t>
            </a:r>
            <a:r>
              <a:rPr lang="en-US" dirty="0" err="1"/>
              <a:t>programa de </a:t>
            </a:r>
            <a:r>
              <a:rPr lang="en-US" dirty="0"/>
              <a:t>aplicaciones Mig-health, ETA 11 Health Apps for Healthcare Services, y abrir el contenido, donde encontrará información sobre el sistema sanitario y enlaces para pedir cita.</a:t>
            </a:r>
          </a:p>
          <a:p>
            <a:pPr>
              <a:spcAft>
                <a:spcPts val="600"/>
              </a:spcAft>
            </a:pPr>
            <a:endParaRPr lang="el-GR" dirty="0"/>
          </a:p>
        </p:txBody>
      </p:sp>
      <p:pic>
        <p:nvPicPr>
          <p:cNvPr id="7" name="Picture 2" descr="Medizinisch, Krankenschwester, Arzt">
            <a:extLst>
              <a:ext uri="{FF2B5EF4-FFF2-40B4-BE49-F238E27FC236}">
                <a16:creationId xmlns:a16="http://schemas.microsoft.com/office/drawing/2014/main" id="{399788C3-5734-B429-5FE4-9573B91A7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08" y="2033867"/>
            <a:ext cx="2913734" cy="2904322"/>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0;p5">
            <a:extLst>
              <a:ext uri="{FF2B5EF4-FFF2-40B4-BE49-F238E27FC236}">
                <a16:creationId xmlns:a16="http://schemas.microsoft.com/office/drawing/2014/main" id="{F2AA1F36-FA5E-CE19-FE60-378294891A25}"/>
              </a:ext>
            </a:extLst>
          </p:cNvPr>
          <p:cNvSpPr/>
          <p:nvPr/>
        </p:nvSpPr>
        <p:spPr>
          <a:xfrm>
            <a:off x="3299265"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Fuente</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Licencia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Pixabay</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8131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n-US" dirty="0"/>
              <a:t>Escenario 2 </a:t>
            </a:r>
            <a:endParaRPr lang="el-GR" dirty="0"/>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9" y="1799999"/>
            <a:ext cx="7682234" cy="4866000"/>
          </a:xfrm>
        </p:spPr>
        <p:txBody>
          <a:bodyPr/>
          <a:lstStyle/>
          <a:p>
            <a:pPr>
              <a:spcAft>
                <a:spcPts val="600"/>
              </a:spcAft>
            </a:pPr>
            <a:r>
              <a:rPr lang="en-US" dirty="0"/>
              <a:t>Hakim lleva unos días teniendo problemas para dormir, ha pedido cita con su médico pero no es hasta dentro de 10 días. </a:t>
            </a:r>
          </a:p>
          <a:p>
            <a:pPr>
              <a:spcAft>
                <a:spcPts val="600"/>
              </a:spcAft>
            </a:pPr>
            <a:r>
              <a:rPr lang="en-US" dirty="0"/>
              <a:t>Mientras tanto, puede acceder al </a:t>
            </a:r>
            <a:r>
              <a:rPr lang="en-US" dirty="0" err="1"/>
              <a:t>programa </a:t>
            </a:r>
            <a:r>
              <a:rPr lang="en-US" dirty="0"/>
              <a:t>Mig-health Apps, ETA4 Health Apps for Rest Routines y buscar una de las aplicaciones que se ofrecen para controlar su rutina de sueño. </a:t>
            </a:r>
          </a:p>
          <a:p>
            <a:pPr>
              <a:spcAft>
                <a:spcPts val="600"/>
              </a:spcAft>
            </a:pPr>
            <a:r>
              <a:rPr lang="en-US" dirty="0"/>
              <a:t>Así podrá dar información más detallada a su médico.</a:t>
            </a:r>
          </a:p>
          <a:p>
            <a:pPr>
              <a:spcAft>
                <a:spcPts val="600"/>
              </a:spcAft>
            </a:pPr>
            <a:endParaRPr lang="el-GR" dirty="0"/>
          </a:p>
        </p:txBody>
      </p:sp>
      <p:pic>
        <p:nvPicPr>
          <p:cNvPr id="2" name="Picture 1">
            <a:extLst>
              <a:ext uri="{FF2B5EF4-FFF2-40B4-BE49-F238E27FC236}">
                <a16:creationId xmlns:a16="http://schemas.microsoft.com/office/drawing/2014/main" id="{53FD29E2-D4DF-97EA-E67A-3F74C0638A02}"/>
              </a:ext>
            </a:extLst>
          </p:cNvPr>
          <p:cNvPicPr>
            <a:picLocks noChangeAspect="1"/>
          </p:cNvPicPr>
          <p:nvPr/>
        </p:nvPicPr>
        <p:blipFill rotWithShape="1">
          <a:blip r:embed="rId3"/>
          <a:srcRect l="10057" t="17568" r="16525" b="2448"/>
          <a:stretch/>
        </p:blipFill>
        <p:spPr>
          <a:xfrm>
            <a:off x="8275175" y="1795230"/>
            <a:ext cx="3800354" cy="4140308"/>
          </a:xfrm>
          <a:prstGeom prst="rect">
            <a:avLst/>
          </a:prstGeom>
        </p:spPr>
      </p:pic>
      <p:sp>
        <p:nvSpPr>
          <p:cNvPr id="3" name="Ορθογώνιο 1">
            <a:extLst>
              <a:ext uri="{FF2B5EF4-FFF2-40B4-BE49-F238E27FC236}">
                <a16:creationId xmlns:a16="http://schemas.microsoft.com/office/drawing/2014/main" id="{F6DBF69C-B0E2-85B0-B4AB-A4D7F63650C4}"/>
              </a:ext>
            </a:extLst>
          </p:cNvPr>
          <p:cNvSpPr/>
          <p:nvPr/>
        </p:nvSpPr>
        <p:spPr>
          <a:xfrm>
            <a:off x="9663811" y="6527499"/>
            <a:ext cx="2411718" cy="276999"/>
          </a:xfrm>
          <a:prstGeom prst="rect">
            <a:avLst/>
          </a:prstGeom>
        </p:spPr>
        <p:txBody>
          <a:bodyPr wrap="square">
            <a:spAutoFit/>
          </a:bodyPr>
          <a:lstStyle/>
          <a:p>
            <a:pPr algn="r"/>
            <a:r>
              <a:rPr lang="en-US" sz="1200" dirty="0">
                <a:hlinkClick r:id="rId4"/>
              </a:rPr>
              <a:t>Fuente</a:t>
            </a:r>
            <a:r>
              <a:rPr lang="en-US" sz="1200" dirty="0"/>
              <a:t> | </a:t>
            </a:r>
            <a:r>
              <a:rPr lang="en-US" sz="1200" dirty="0">
                <a:hlinkClick r:id="rId5"/>
              </a:rPr>
              <a:t>Licencia Pixabay</a:t>
            </a:r>
            <a:endParaRPr lang="en-US" sz="1200" dirty="0"/>
          </a:p>
        </p:txBody>
      </p:sp>
    </p:spTree>
    <p:extLst>
      <p:ext uri="{BB962C8B-B14F-4D97-AF65-F5344CB8AC3E}">
        <p14:creationId xmlns:p14="http://schemas.microsoft.com/office/powerpoint/2010/main" val="855218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659C51E-0085-EA84-AB6B-F5A41FF4AB4F}"/>
              </a:ext>
            </a:extLst>
          </p:cNvPr>
          <p:cNvSpPr>
            <a:spLocks noGrp="1"/>
          </p:cNvSpPr>
          <p:nvPr>
            <p:ph type="title"/>
          </p:nvPr>
        </p:nvSpPr>
        <p:spPr/>
        <p:txBody>
          <a:bodyPr>
            <a:normAutofit/>
          </a:bodyPr>
          <a:lstStyle/>
          <a:p>
            <a:r>
              <a:rPr lang="en-US" dirty="0"/>
              <a:t>Escenario 3 </a:t>
            </a:r>
            <a:endParaRPr lang="el-GR" dirty="0"/>
          </a:p>
        </p:txBody>
      </p:sp>
      <p:sp>
        <p:nvSpPr>
          <p:cNvPr id="6" name="Θέση κειμένου 5">
            <a:extLst>
              <a:ext uri="{FF2B5EF4-FFF2-40B4-BE49-F238E27FC236}">
                <a16:creationId xmlns:a16="http://schemas.microsoft.com/office/drawing/2014/main" id="{5BB836A1-F441-1E35-0C11-C4B431B1FA0D}"/>
              </a:ext>
            </a:extLst>
          </p:cNvPr>
          <p:cNvSpPr>
            <a:spLocks noGrp="1"/>
          </p:cNvSpPr>
          <p:nvPr>
            <p:ph type="body" idx="1"/>
          </p:nvPr>
        </p:nvSpPr>
        <p:spPr>
          <a:xfrm>
            <a:off x="557998" y="1799999"/>
            <a:ext cx="8091479" cy="2585389"/>
          </a:xfrm>
        </p:spPr>
        <p:txBody>
          <a:bodyPr/>
          <a:lstStyle/>
          <a:p>
            <a:pPr marL="0" lvl="0" indent="0" algn="just" rtl="0">
              <a:spcBef>
                <a:spcPts val="0"/>
              </a:spcBef>
              <a:spcAft>
                <a:spcPts val="0"/>
              </a:spcAft>
              <a:buNone/>
            </a:pPr>
            <a:r>
              <a:rPr lang="en-US" sz="2400" b="0" dirty="0">
                <a:solidFill>
                  <a:schemeClr val="dk1"/>
                </a:solidFill>
                <a:latin typeface="Calibri"/>
                <a:ea typeface="Calibri"/>
                <a:cs typeface="Calibri"/>
              </a:rPr>
              <a:t>Delia y </a:t>
            </a:r>
            <a:r>
              <a:rPr lang="en-US" sz="2400" b="0" dirty="0" err="1">
                <a:solidFill>
                  <a:schemeClr val="dk1"/>
                </a:solidFill>
                <a:latin typeface="Calibri"/>
                <a:ea typeface="Calibri"/>
                <a:cs typeface="Calibri"/>
              </a:rPr>
              <a:t>Mahir </a:t>
            </a:r>
            <a:r>
              <a:rPr lang="en-US" sz="2400" b="0" dirty="0">
                <a:solidFill>
                  <a:schemeClr val="dk1"/>
                </a:solidFill>
                <a:latin typeface="Calibri"/>
                <a:ea typeface="Calibri"/>
                <a:cs typeface="Calibri"/>
              </a:rPr>
              <a:t>acaban de ser padres y les gustaría aprender más sobre el cuidado de los recién nacidos. A través del </a:t>
            </a:r>
            <a:r>
              <a:rPr lang="en-US" sz="2400" b="0" dirty="0" err="1">
                <a:solidFill>
                  <a:schemeClr val="dk1"/>
                </a:solidFill>
                <a:latin typeface="Calibri"/>
                <a:ea typeface="Calibri"/>
                <a:cs typeface="Calibri"/>
              </a:rPr>
              <a:t>programa </a:t>
            </a:r>
            <a:r>
              <a:rPr lang="en-US" sz="2400" b="0" dirty="0">
                <a:solidFill>
                  <a:schemeClr val="dk1"/>
                </a:solidFill>
                <a:latin typeface="Calibri"/>
                <a:ea typeface="Calibri"/>
                <a:cs typeface="Calibri"/>
              </a:rPr>
              <a:t>Mig-Health Apps, se han descargado una aplicación que les permite monitorizar el sueño de su bebé, de modo que cuando vayan al pediatra puedan decirle exactamente cómo son los hábitos de sueño de su bebé.</a:t>
            </a:r>
          </a:p>
          <a:p>
            <a:pPr>
              <a:spcAft>
                <a:spcPts val="600"/>
              </a:spcAft>
            </a:pPr>
            <a:endParaRPr lang="el-GR" dirty="0"/>
          </a:p>
        </p:txBody>
      </p:sp>
      <p:pic>
        <p:nvPicPr>
          <p:cNvPr id="4" name="Picture 2" descr="Free breastfeeding mother and child baby vector">
            <a:extLst>
              <a:ext uri="{FF2B5EF4-FFF2-40B4-BE49-F238E27FC236}">
                <a16:creationId xmlns:a16="http://schemas.microsoft.com/office/drawing/2014/main" id="{4A1661F5-5475-24E0-9622-7240BACC9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892" y="1974677"/>
            <a:ext cx="2702908" cy="344950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21;g2bb2862943f_0_770">
            <a:extLst>
              <a:ext uri="{FF2B5EF4-FFF2-40B4-BE49-F238E27FC236}">
                <a16:creationId xmlns:a16="http://schemas.microsoft.com/office/drawing/2014/main" id="{50CF2E2E-2B1C-1016-C728-246CAD949BBD}"/>
              </a:ext>
            </a:extLst>
          </p:cNvPr>
          <p:cNvSpPr/>
          <p:nvPr/>
        </p:nvSpPr>
        <p:spPr>
          <a:xfrm>
            <a:off x="9593019" y="65275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Fuente</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Licencia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Pixabay</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782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1.2.3</a:t>
            </a:r>
            <a:r>
              <a:rPr lang="en-US" altLang="el-GR" dirty="0"/>
              <a:t/>
            </a:r>
            <a:br>
              <a:rPr lang="en-US" altLang="el-GR" dirty="0"/>
            </a:br>
            <a:r>
              <a:rPr lang="en-US" altLang="el-GR" dirty="0">
                <a:solidFill>
                  <a:srgbClr val="C01E24"/>
                </a:solidFill>
              </a:rPr>
              <a:t>Planificación de acciones y establecimiento de objetivos para su Salud</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0" y="2439296"/>
            <a:ext cx="5866709" cy="3470112"/>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El formador de esta sesión destacará la importancia de la planificación de acciones y el establecimiento de objetivos en el uso de aplicaciones para mantener o mejorar la salud de los inmigrantes.</a:t>
            </a:r>
            <a:endParaRPr lang="el-GR"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336243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5" name="Google Shape;334;g2bac31ee941_0_945"/>
          <p:cNvSpPr txBox="1">
            <a:spLocks noGrp="1"/>
          </p:cNvSpPr>
          <p:nvPr>
            <p:ph type="title"/>
          </p:nvPr>
        </p:nvSpPr>
        <p:spPr>
          <a:xfrm>
            <a:off x="222367" y="351981"/>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Planificación de acciones y fijación de objetivos </a:t>
            </a:r>
            <a:endParaRPr sz="2200" dirty="0">
              <a:latin typeface="Arial"/>
              <a:ea typeface="Arial"/>
              <a:cs typeface="Arial"/>
              <a:sym typeface="Arial"/>
            </a:endParaRPr>
          </a:p>
        </p:txBody>
      </p:sp>
      <p:sp>
        <p:nvSpPr>
          <p:cNvPr id="8" name="Google Shape;339;g2bac31ee941_0_945"/>
          <p:cNvSpPr/>
          <p:nvPr/>
        </p:nvSpPr>
        <p:spPr>
          <a:xfrm>
            <a:off x="205056" y="1097590"/>
            <a:ext cx="114417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En la actividad anterior los participantes en la sesión han elegido del </a:t>
            </a:r>
            <a:r>
              <a:rPr lang="en-US" sz="2400" b="0" i="0" u="none" strike="noStrike" cap="none" dirty="0" err="1">
                <a:solidFill>
                  <a:schemeClr val="dk1"/>
                </a:solidFill>
                <a:latin typeface="Calibri"/>
                <a:ea typeface="Calibri"/>
                <a:cs typeface="Calibri"/>
                <a:sym typeface="Calibri"/>
              </a:rPr>
              <a:t>programa </a:t>
            </a:r>
            <a:r>
              <a:rPr lang="en-US" sz="2400" b="0" i="0" u="none" strike="noStrike" cap="none" dirty="0">
                <a:solidFill>
                  <a:schemeClr val="dk1"/>
                </a:solidFill>
                <a:latin typeface="Calibri"/>
                <a:ea typeface="Calibri"/>
                <a:cs typeface="Calibri"/>
                <a:sym typeface="Calibri"/>
              </a:rPr>
              <a:t>Mig-health Apps qué tema de salud les interesa y ahora preguntamos: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 "¿Hay algo en lo que le gustaría trabajar para ayudarle a alcanzar su objetivo de salud?".</a:t>
            </a:r>
            <a:endParaRPr sz="1400" b="0" i="0" u="none" strike="noStrike" cap="none" dirty="0">
              <a:solidFill>
                <a:srgbClr val="000000"/>
              </a:solidFill>
              <a:latin typeface="Arial"/>
              <a:ea typeface="Arial"/>
              <a:cs typeface="Arial"/>
              <a:sym typeface="Arial"/>
            </a:endParaRPr>
          </a:p>
        </p:txBody>
      </p:sp>
      <p:sp>
        <p:nvSpPr>
          <p:cNvPr id="9" name="Google Shape;341;g2bac31ee941_0_945"/>
          <p:cNvSpPr/>
          <p:nvPr/>
        </p:nvSpPr>
        <p:spPr>
          <a:xfrm>
            <a:off x="5285013" y="2625413"/>
            <a:ext cx="640893" cy="461700"/>
          </a:xfrm>
          <a:prstGeom prst="downArrow">
            <a:avLst>
              <a:gd name="adj1" fmla="val 50000"/>
              <a:gd name="adj2" fmla="val 50000"/>
            </a:avLst>
          </a:prstGeom>
          <a:gradFill>
            <a:gsLst>
              <a:gs pos="0">
                <a:srgbClr val="FFAF82"/>
              </a:gs>
              <a:gs pos="35000">
                <a:srgbClr val="FFC5A7"/>
              </a:gs>
              <a:gs pos="100000">
                <a:srgbClr val="FFE8DA"/>
              </a:gs>
            </a:gsLst>
            <a:lin ang="16200038" scaled="0"/>
          </a:gradFill>
          <a:ln w="9525" cap="flat" cmpd="sng">
            <a:solidFill>
              <a:srgbClr val="EB792A"/>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 name="Google Shape;340;g2bac31ee941_0_945"/>
          <p:cNvSpPr txBox="1"/>
          <p:nvPr/>
        </p:nvSpPr>
        <p:spPr>
          <a:xfrm>
            <a:off x="222367" y="3141050"/>
            <a:ext cx="11711486" cy="830956"/>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Los planes de </a:t>
            </a:r>
            <a:r>
              <a:rPr lang="en-US" sz="2400" b="0" i="0" u="none" strike="noStrike" cap="none" dirty="0" err="1">
                <a:solidFill>
                  <a:srgbClr val="000000"/>
                </a:solidFill>
                <a:latin typeface="Calibri"/>
                <a:ea typeface="Calibri"/>
                <a:cs typeface="Calibri"/>
                <a:sym typeface="Calibri"/>
              </a:rPr>
              <a:t>acción</a:t>
            </a:r>
            <a:r>
              <a:rPr lang="en-US" sz="2400" b="0" i="0" u="none" strike="noStrike" cap="none" dirty="0">
                <a:solidFill>
                  <a:srgbClr val="000000"/>
                </a:solidFill>
                <a:latin typeface="Calibri"/>
                <a:ea typeface="Calibri"/>
                <a:cs typeface="Calibri"/>
                <a:sym typeface="Calibri"/>
              </a:rPr>
              <a:t> son </a:t>
            </a:r>
            <a:r>
              <a:rPr lang="en-US" sz="2400" b="0" i="0" u="none" strike="noStrike" cap="none" dirty="0" err="1">
                <a:solidFill>
                  <a:srgbClr val="000000"/>
                </a:solidFill>
                <a:latin typeface="Calibri"/>
                <a:ea typeface="Calibri"/>
                <a:cs typeface="Calibri"/>
                <a:sym typeface="Calibri"/>
              </a:rPr>
              <a:t>descripciones</a:t>
            </a:r>
            <a:r>
              <a:rPr lang="en-US" sz="2400" b="0" i="0" u="none" strike="noStrike" cap="none" dirty="0">
                <a:solidFill>
                  <a:srgbClr val="000000"/>
                </a:solidFill>
                <a:latin typeface="Calibri"/>
                <a:ea typeface="Calibri"/>
                <a:cs typeface="Calibri"/>
                <a:sym typeface="Calibri"/>
              </a:rPr>
              <a:t> </a:t>
            </a:r>
            <a:r>
              <a:rPr lang="en-US" sz="2400" b="0" i="0" u="none" strike="noStrike" cap="none" dirty="0" err="1">
                <a:solidFill>
                  <a:srgbClr val="000000"/>
                </a:solidFill>
                <a:latin typeface="Calibri"/>
                <a:ea typeface="Calibri"/>
                <a:cs typeface="Calibri"/>
                <a:sym typeface="Calibri"/>
              </a:rPr>
              <a:t>detalladas</a:t>
            </a:r>
            <a:r>
              <a:rPr lang="en-US" sz="2400" b="0" i="0" u="none" strike="noStrike" cap="none" dirty="0">
                <a:solidFill>
                  <a:srgbClr val="000000"/>
                </a:solidFill>
                <a:latin typeface="Calibri"/>
                <a:ea typeface="Calibri"/>
                <a:cs typeface="Calibri"/>
                <a:sym typeface="Calibri"/>
              </a:rPr>
              <a:t> de las </a:t>
            </a:r>
            <a:r>
              <a:rPr lang="en-US" sz="2400" b="0" i="0" u="none" strike="noStrike" cap="none" dirty="0" err="1">
                <a:solidFill>
                  <a:srgbClr val="000000"/>
                </a:solidFill>
                <a:latin typeface="Calibri"/>
                <a:ea typeface="Calibri"/>
                <a:cs typeface="Calibri"/>
                <a:sym typeface="Calibri"/>
              </a:rPr>
              <a:t>acciones</a:t>
            </a:r>
            <a:r>
              <a:rPr lang="en-US" sz="2400" b="0" i="0" u="none" strike="noStrike" cap="none" dirty="0">
                <a:solidFill>
                  <a:srgbClr val="000000"/>
                </a:solidFill>
                <a:latin typeface="Calibri"/>
                <a:ea typeface="Calibri"/>
                <a:cs typeface="Calibri"/>
                <a:sym typeface="Calibri"/>
              </a:rPr>
              <a:t> que </a:t>
            </a:r>
            <a:r>
              <a:rPr lang="en-US" sz="2400" b="0" i="0" u="none" strike="noStrike" cap="none" dirty="0" err="1">
                <a:solidFill>
                  <a:srgbClr val="000000"/>
                </a:solidFill>
                <a:latin typeface="Calibri"/>
                <a:ea typeface="Calibri"/>
                <a:cs typeface="Calibri"/>
                <a:sym typeface="Calibri"/>
              </a:rPr>
              <a:t>una</a:t>
            </a:r>
            <a:r>
              <a:rPr lang="en-US" sz="2400" b="0" i="0" u="none" strike="noStrike" cap="none" dirty="0">
                <a:solidFill>
                  <a:srgbClr val="000000"/>
                </a:solidFill>
                <a:latin typeface="Calibri"/>
                <a:ea typeface="Calibri"/>
                <a:cs typeface="Calibri"/>
                <a:sym typeface="Calibri"/>
              </a:rPr>
              <a:t> persona </a:t>
            </a:r>
            <a:r>
              <a:rPr lang="en-US" sz="2400" b="0" i="0" u="none" strike="noStrike" cap="none" dirty="0" err="1">
                <a:solidFill>
                  <a:srgbClr val="000000"/>
                </a:solidFill>
                <a:latin typeface="Calibri"/>
                <a:ea typeface="Calibri"/>
                <a:cs typeface="Calibri"/>
                <a:sym typeface="Calibri"/>
              </a:rPr>
              <a:t>llevará</a:t>
            </a:r>
            <a:r>
              <a:rPr lang="en-US" sz="2400" b="0" i="0" u="none" strike="noStrike" cap="none" dirty="0">
                <a:solidFill>
                  <a:srgbClr val="000000"/>
                </a:solidFill>
                <a:latin typeface="Calibri"/>
                <a:ea typeface="Calibri"/>
                <a:cs typeface="Calibri"/>
                <a:sym typeface="Calibri"/>
              </a:rPr>
              <a:t> a </a:t>
            </a:r>
            <a:r>
              <a:rPr lang="en-US" sz="2400" b="0" i="0" u="none" strike="noStrike" cap="none" dirty="0" err="1">
                <a:solidFill>
                  <a:srgbClr val="000000"/>
                </a:solidFill>
                <a:latin typeface="Calibri"/>
                <a:ea typeface="Calibri"/>
                <a:cs typeface="Calibri"/>
                <a:sym typeface="Calibri"/>
              </a:rPr>
              <a:t>cabo</a:t>
            </a:r>
            <a:r>
              <a:rPr lang="en-US" sz="2400" b="0" i="0" u="none" strike="noStrike" cap="none" dirty="0">
                <a:solidFill>
                  <a:srgbClr val="000000"/>
                </a:solidFill>
                <a:latin typeface="Calibri"/>
                <a:ea typeface="Calibri"/>
                <a:cs typeface="Calibri"/>
                <a:sym typeface="Calibri"/>
              </a:rPr>
              <a:t> para </a:t>
            </a:r>
            <a:r>
              <a:rPr lang="en-US" sz="2400" b="0" i="0" u="none" strike="noStrike" cap="none" dirty="0" err="1">
                <a:solidFill>
                  <a:srgbClr val="000000"/>
                </a:solidFill>
                <a:latin typeface="Calibri"/>
                <a:ea typeface="Calibri"/>
                <a:cs typeface="Calibri"/>
                <a:sym typeface="Calibri"/>
              </a:rPr>
              <a:t>alcanzar</a:t>
            </a:r>
            <a:r>
              <a:rPr lang="en-US" sz="2400" b="0" i="0" u="none" strike="noStrike" cap="none" dirty="0">
                <a:solidFill>
                  <a:srgbClr val="000000"/>
                </a:solidFill>
                <a:latin typeface="Calibri"/>
                <a:ea typeface="Calibri"/>
                <a:cs typeface="Calibri"/>
                <a:sym typeface="Calibri"/>
              </a:rPr>
              <a:t> un </a:t>
            </a:r>
            <a:r>
              <a:rPr lang="en-US" sz="2400" b="0" i="0" u="none" strike="noStrike" cap="none" dirty="0" err="1">
                <a:solidFill>
                  <a:srgbClr val="000000"/>
                </a:solidFill>
                <a:latin typeface="Calibri"/>
                <a:ea typeface="Calibri"/>
                <a:cs typeface="Calibri"/>
                <a:sym typeface="Calibri"/>
              </a:rPr>
              <a:t>objetivo</a:t>
            </a:r>
            <a:r>
              <a:rPr lang="en-US" sz="2400" b="0" i="0" u="none" strike="noStrike" cap="none" dirty="0">
                <a:solidFill>
                  <a:srgbClr val="000000"/>
                </a:solidFill>
                <a:latin typeface="Calibri"/>
                <a:ea typeface="Calibri"/>
                <a:cs typeface="Calibri"/>
                <a:sym typeface="Calibri"/>
              </a:rPr>
              <a:t>. </a:t>
            </a:r>
            <a:endParaRPr sz="2400" b="0" i="0" u="none" strike="noStrike" cap="none" dirty="0">
              <a:solidFill>
                <a:srgbClr val="000000"/>
              </a:solidFill>
              <a:latin typeface="Calibri"/>
              <a:ea typeface="Calibri"/>
              <a:cs typeface="Calibri"/>
              <a:sym typeface="Calibri"/>
            </a:endParaRPr>
          </a:p>
        </p:txBody>
      </p:sp>
      <p:sp>
        <p:nvSpPr>
          <p:cNvPr id="11" name="Google Shape;342;g2bac31ee941_0_945"/>
          <p:cNvSpPr/>
          <p:nvPr/>
        </p:nvSpPr>
        <p:spPr>
          <a:xfrm>
            <a:off x="3346394" y="4208838"/>
            <a:ext cx="7859670" cy="230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Paso 1: Establecer un objetivo SMART</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Paso 2: Identificar las tareas</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Paso 3: Asignar recursos</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Paso 4: </a:t>
            </a:r>
            <a:r>
              <a:rPr lang="en-US" sz="2400" b="0" i="0" u="none" strike="noStrike" cap="none" dirty="0" err="1">
                <a:solidFill>
                  <a:srgbClr val="000000"/>
                </a:solidFill>
                <a:latin typeface="Calibri"/>
                <a:ea typeface="Calibri"/>
                <a:cs typeface="Calibri"/>
                <a:sym typeface="Calibri"/>
              </a:rPr>
              <a:t>Priorizar </a:t>
            </a:r>
            <a:r>
              <a:rPr lang="en-US" sz="2400" b="0" i="0" u="none" strike="noStrike" cap="none" dirty="0">
                <a:solidFill>
                  <a:srgbClr val="000000"/>
                </a:solidFill>
                <a:latin typeface="Calibri"/>
                <a:ea typeface="Calibri"/>
                <a:cs typeface="Calibri"/>
                <a:sym typeface="Calibri"/>
              </a:rPr>
              <a:t>las tareas</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Paso 5: Fijar plazos e hitos</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Paso 6: Seguimiento y revisión del plan de acción</a:t>
            </a:r>
            <a:endParaRPr sz="2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46048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48;g2bac31ee941_0_1005"/>
          <p:cNvSpPr txBox="1">
            <a:spLocks noGrp="1"/>
          </p:cNvSpPr>
          <p:nvPr>
            <p:ph type="title"/>
          </p:nvPr>
        </p:nvSpPr>
        <p:spPr>
          <a:xfrm>
            <a:off x="296743" y="6228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Planificación</a:t>
            </a:r>
            <a:r>
              <a:rPr lang="en-US" sz="2200" dirty="0">
                <a:latin typeface="Arial"/>
                <a:ea typeface="Arial"/>
                <a:cs typeface="Arial"/>
                <a:sym typeface="Arial"/>
              </a:rPr>
              <a:t> de </a:t>
            </a:r>
            <a:r>
              <a:rPr lang="en-US" sz="2200" dirty="0" err="1">
                <a:latin typeface="Arial"/>
                <a:ea typeface="Arial"/>
                <a:cs typeface="Arial"/>
                <a:sym typeface="Arial"/>
              </a:rPr>
              <a:t>acciones</a:t>
            </a:r>
            <a:r>
              <a:rPr lang="en-US" sz="2200" dirty="0">
                <a:latin typeface="Arial"/>
                <a:ea typeface="Arial"/>
                <a:cs typeface="Arial"/>
                <a:sym typeface="Arial"/>
              </a:rPr>
              <a:t> y </a:t>
            </a:r>
            <a:r>
              <a:rPr lang="en-US" sz="2200" dirty="0" err="1">
                <a:latin typeface="Arial"/>
                <a:ea typeface="Arial"/>
                <a:cs typeface="Arial"/>
                <a:sym typeface="Arial"/>
              </a:rPr>
              <a:t>fijación</a:t>
            </a:r>
            <a:r>
              <a:rPr lang="en-US" sz="2200" dirty="0">
                <a:latin typeface="Arial"/>
                <a:ea typeface="Arial"/>
                <a:cs typeface="Arial"/>
                <a:sym typeface="Arial"/>
              </a:rPr>
              <a:t> de </a:t>
            </a:r>
            <a:r>
              <a:rPr lang="en-US" sz="2200" dirty="0" err="1">
                <a:latin typeface="Arial"/>
                <a:ea typeface="Arial"/>
                <a:cs typeface="Arial"/>
                <a:sym typeface="Arial"/>
              </a:rPr>
              <a:t>objetivos</a:t>
            </a:r>
            <a:r>
              <a:rPr lang="en-US" sz="2200" dirty="0">
                <a:latin typeface="Arial"/>
                <a:ea typeface="Arial"/>
                <a:cs typeface="Arial"/>
                <a:sym typeface="Arial"/>
              </a:rPr>
              <a:t> </a:t>
            </a:r>
            <a:endParaRPr sz="2200" dirty="0">
              <a:latin typeface="Arial"/>
              <a:ea typeface="Arial"/>
              <a:cs typeface="Arial"/>
              <a:sym typeface="Arial"/>
            </a:endParaRPr>
          </a:p>
        </p:txBody>
      </p:sp>
      <p:sp>
        <p:nvSpPr>
          <p:cNvPr id="5" name="Google Shape;353;g2bac31ee941_0_1005"/>
          <p:cNvSpPr/>
          <p:nvPr/>
        </p:nvSpPr>
        <p:spPr>
          <a:xfrm>
            <a:off x="769770" y="1167681"/>
            <a:ext cx="11238727" cy="26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Pasos del plan de acción: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1" i="0" u="none" strike="noStrike" cap="none" dirty="0">
                <a:solidFill>
                  <a:srgbClr val="000000"/>
                </a:solidFill>
                <a:latin typeface="Calibri"/>
                <a:ea typeface="Calibri"/>
                <a:cs typeface="Calibri"/>
                <a:sym typeface="Calibri"/>
              </a:rPr>
              <a:t>Identificar un nuevo objetivo</a:t>
            </a:r>
            <a:endParaRPr sz="2400" b="1"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AutoNum type="arabicPeriod"/>
            </a:pPr>
            <a:r>
              <a:rPr lang="en-US" sz="2400" b="1" i="0" u="none" strike="noStrike" cap="none" dirty="0">
                <a:solidFill>
                  <a:srgbClr val="000000"/>
                </a:solidFill>
                <a:latin typeface="Calibri"/>
                <a:ea typeface="Calibri"/>
                <a:cs typeface="Calibri"/>
                <a:sym typeface="Calibri"/>
              </a:rPr>
              <a:t>elabore un plan para conseguirlo</a:t>
            </a:r>
            <a:endParaRPr sz="2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a:ea typeface="Calibri"/>
                <a:cs typeface="Calibri"/>
                <a:sym typeface="Calibri"/>
              </a:rPr>
              <a:t>Los objetivos SMART son las siglas en inglés de Específicos, </a:t>
            </a:r>
            <a:r>
              <a:rPr lang="en-US" sz="2400" b="0" i="0" u="none" strike="noStrike" cap="none" dirty="0" err="1" smtClean="0">
                <a:solidFill>
                  <a:srgbClr val="000000"/>
                </a:solidFill>
                <a:latin typeface="Calibri"/>
                <a:ea typeface="Calibri"/>
                <a:cs typeface="Calibri"/>
                <a:sym typeface="Calibri"/>
              </a:rPr>
              <a:t>Medibles</a:t>
            </a:r>
            <a:r>
              <a:rPr lang="en-US" sz="2400" b="0" i="0" u="none" strike="noStrike" cap="none" dirty="0" smtClean="0">
                <a:solidFill>
                  <a:srgbClr val="000000"/>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Alcanzables, Pertinentes y Limitados en el tiempo (Specific, Measurable, Achievable, Relevant, and Time-Bound).</a:t>
            </a:r>
            <a:endParaRPr sz="1400" b="0" i="0" u="none" strike="noStrike" cap="none" dirty="0">
              <a:solidFill>
                <a:srgbClr val="000000"/>
              </a:solidFill>
              <a:latin typeface="Arial"/>
              <a:ea typeface="Arial"/>
              <a:cs typeface="Arial"/>
              <a:sym typeface="Arial"/>
            </a:endParaRPr>
          </a:p>
        </p:txBody>
      </p:sp>
      <p:sp>
        <p:nvSpPr>
          <p:cNvPr id="8" name="Google Shape;354;g2bac31ee941_0_1005"/>
          <p:cNvSpPr txBox="1"/>
          <p:nvPr/>
        </p:nvSpPr>
        <p:spPr>
          <a:xfrm>
            <a:off x="1053589" y="4390362"/>
            <a:ext cx="10954908" cy="19395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Ejemplo </a:t>
            </a:r>
            <a:endParaRPr sz="2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Objetivo: </a:t>
            </a:r>
            <a:r>
              <a:rPr lang="en-US" sz="2400" b="0" i="0" u="none" strike="noStrike" cap="none" dirty="0">
                <a:solidFill>
                  <a:srgbClr val="000000"/>
                </a:solidFill>
                <a:latin typeface="Calibri"/>
                <a:ea typeface="Calibri"/>
                <a:cs typeface="Calibri"/>
                <a:sym typeface="Calibri"/>
              </a:rPr>
              <a:t>Quiero mejorar mi dieta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Plan: </a:t>
            </a:r>
            <a:r>
              <a:rPr lang="en-US" sz="2400" b="0" i="0" u="none" strike="noStrike" cap="none" dirty="0">
                <a:solidFill>
                  <a:schemeClr val="tx1"/>
                </a:solidFill>
                <a:latin typeface="Calibri"/>
                <a:ea typeface="Calibri"/>
                <a:cs typeface="Calibri"/>
                <a:sym typeface="Calibri"/>
              </a:rPr>
              <a:t>Me descargo una App de nutrición, selecciono una dieta que se adapte a mi estilo de vida, sigo la nueva dieta durante un mes, evalúo mis logros una vez transcurrido el plazo y reajusto el plan si es necesario.</a:t>
            </a:r>
            <a:endParaRPr sz="2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1791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60;g2bac31ee941_0_1063"/>
          <p:cNvSpPr txBox="1">
            <a:spLocks noGrp="1"/>
          </p:cNvSpPr>
          <p:nvPr>
            <p:ph type="title"/>
          </p:nvPr>
        </p:nvSpPr>
        <p:spPr>
          <a:xfrm>
            <a:off x="415877" y="718101"/>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Planificación de acciones y fijación de objetivos </a:t>
            </a:r>
            <a:endParaRPr sz="2200" dirty="0">
              <a:latin typeface="Arial"/>
              <a:ea typeface="Arial"/>
              <a:cs typeface="Arial"/>
              <a:sym typeface="Arial"/>
            </a:endParaRPr>
          </a:p>
        </p:txBody>
      </p:sp>
      <p:sp>
        <p:nvSpPr>
          <p:cNvPr id="5" name="Google Shape;365;g2bac31ee941_0_1063"/>
          <p:cNvSpPr txBox="1"/>
          <p:nvPr/>
        </p:nvSpPr>
        <p:spPr>
          <a:xfrm>
            <a:off x="2462312" y="1635879"/>
            <a:ext cx="7677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Calibri"/>
                <a:ea typeface="Calibri"/>
                <a:cs typeface="Calibri"/>
                <a:sym typeface="Calibri"/>
              </a:rPr>
              <a:t>Presente su plan de acción sanitaria</a:t>
            </a:r>
            <a:endParaRPr sz="3200" b="1" i="0" u="none" strike="noStrike" cap="none" dirty="0">
              <a:solidFill>
                <a:srgbClr val="000000"/>
              </a:solidFill>
              <a:latin typeface="Calibri"/>
              <a:ea typeface="Calibri"/>
              <a:cs typeface="Calibri"/>
              <a:sym typeface="Calibri"/>
            </a:endParaRPr>
          </a:p>
        </p:txBody>
      </p:sp>
      <p:pic>
        <p:nvPicPr>
          <p:cNvPr id="8" name="Picture 2" descr="Free target dart aim illustration">
            <a:extLst>
              <a:ext uri="{FF2B5EF4-FFF2-40B4-BE49-F238E27FC236}">
                <a16:creationId xmlns:a16="http://schemas.microsoft.com/office/drawing/2014/main" id="{DF00CD07-3B42-55C7-B8FF-D29EA00C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652" y="2857821"/>
            <a:ext cx="3654117" cy="365411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67;g2bac31ee941_0_1063"/>
          <p:cNvSpPr txBox="1"/>
          <p:nvPr/>
        </p:nvSpPr>
        <p:spPr>
          <a:xfrm>
            <a:off x="6076848" y="3148100"/>
            <a:ext cx="5539763"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solidFill>
                  <a:srgbClr val="000000"/>
                </a:solidFill>
                <a:latin typeface="Calibri"/>
                <a:ea typeface="Calibri"/>
                <a:cs typeface="Calibri"/>
                <a:sym typeface="Calibri"/>
              </a:rPr>
              <a:t>Cada participante dispone de 5 minutos para presentar su propio plan de acción.</a:t>
            </a:r>
            <a:endParaRPr sz="2800" b="0" i="0" u="none" strike="noStrike" cap="none" dirty="0">
              <a:solidFill>
                <a:srgbClr val="000000"/>
              </a:solidFill>
              <a:latin typeface="Calibri"/>
              <a:ea typeface="Calibri"/>
              <a:cs typeface="Calibri"/>
              <a:sym typeface="Calibri"/>
            </a:endParaRPr>
          </a:p>
        </p:txBody>
      </p:sp>
      <p:sp>
        <p:nvSpPr>
          <p:cNvPr id="10" name="Google Shape;361;g2bac31ee941_0_1063"/>
          <p:cNvSpPr/>
          <p:nvPr/>
        </p:nvSpPr>
        <p:spPr>
          <a:xfrm>
            <a:off x="9780300" y="6511938"/>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Fuente|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Licencia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Pixabay</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7045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72"/>
        <p:cNvGrpSpPr/>
        <p:nvPr/>
      </p:nvGrpSpPr>
      <p:grpSpPr>
        <a:xfrm>
          <a:off x="0" y="0"/>
          <a:ext cx="0" cy="0"/>
          <a:chOff x="0" y="0"/>
          <a:chExt cx="0" cy="0"/>
        </a:xfrm>
      </p:grpSpPr>
      <p:sp>
        <p:nvSpPr>
          <p:cNvPr id="373" name="Google Shape;373;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4" name="Google Shape;374;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75" name="Google Shape;375;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76" name="Google Shape;376;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77" name="Google Shape;377;p26"/>
          <p:cNvSpPr txBox="1"/>
          <p:nvPr/>
        </p:nvSpPr>
        <p:spPr>
          <a:xfrm>
            <a:off x="340474" y="2922021"/>
            <a:ext cx="5034783" cy="20511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¡Felicidades!</a:t>
            </a:r>
          </a:p>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dirty="0">
                <a:solidFill>
                  <a:srgbClr val="C01E24"/>
                </a:solidFill>
                <a:latin typeface="Calibri"/>
                <a:ea typeface="Calibri"/>
                <a:cs typeface="Calibri"/>
                <a:sym typeface="Calibri"/>
              </a:rPr>
              <a:t/>
            </a:r>
            <a:br>
              <a:rPr lang="en-US" sz="2800" b="0" i="0" u="none" strike="noStrike" cap="none" dirty="0">
                <a:solidFill>
                  <a:srgbClr val="C01E24"/>
                </a:solidFill>
                <a:latin typeface="Calibri"/>
                <a:ea typeface="Calibri"/>
                <a:cs typeface="Calibri"/>
                <a:sym typeface="Calibri"/>
              </a:rPr>
            </a:br>
            <a:r>
              <a:rPr lang="en-US" sz="2800" b="0" i="0" u="none" strike="noStrike" cap="none" dirty="0">
                <a:solidFill>
                  <a:srgbClr val="C01E24"/>
                </a:solidFill>
                <a:latin typeface="Calibri"/>
                <a:ea typeface="Calibri"/>
                <a:cs typeface="Calibri"/>
                <a:sym typeface="Calibri"/>
              </a:rPr>
              <a:t>Ha completado </a:t>
            </a:r>
            <a:r>
              <a:rPr lang="en-US" sz="2800" dirty="0">
                <a:solidFill>
                  <a:srgbClr val="C01E24"/>
                </a:solidFill>
                <a:latin typeface="Calibri"/>
                <a:ea typeface="Calibri"/>
                <a:cs typeface="Calibri"/>
                <a:sym typeface="Calibri"/>
              </a:rPr>
              <a:t>la sesión de formación experiencial de este </a:t>
            </a:r>
            <a:r>
              <a:rPr lang="en-US" sz="2800" b="0" i="0" u="none" strike="noStrike" cap="none" dirty="0">
                <a:solidFill>
                  <a:srgbClr val="C01E24"/>
                </a:solidFill>
                <a:latin typeface="Calibri"/>
                <a:ea typeface="Calibri"/>
                <a:cs typeface="Calibri"/>
                <a:sym typeface="Calibri"/>
              </a:rPr>
              <a:t>módulo.</a:t>
            </a:r>
            <a:endParaRPr sz="1400" b="0" i="0" u="none" strike="noStrike" cap="none" dirty="0">
              <a:solidFill>
                <a:srgbClr val="000000"/>
              </a:solidFill>
              <a:latin typeface="Arial"/>
              <a:ea typeface="Arial"/>
              <a:cs typeface="Arial"/>
              <a:sym typeface="Arial"/>
            </a:endParaRPr>
          </a:p>
        </p:txBody>
      </p:sp>
      <p:pic>
        <p:nvPicPr>
          <p:cNvPr id="379" name="Google Shape;379;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368468"/>
            <a:ext cx="2011680" cy="486509"/>
          </a:xfrm>
          <a:prstGeom prst="rect">
            <a:avLst/>
          </a:prstGeom>
        </p:spPr>
      </p:pic>
      <p:sp>
        <p:nvSpPr>
          <p:cNvPr id="11" name="Ορθογώνιο 10">
            <a:extLst>
              <a:ext uri="{FF2B5EF4-FFF2-40B4-BE49-F238E27FC236}">
                <a16:creationId xmlns:a16="http://schemas.microsoft.com/office/drawing/2014/main" id="{E6A6A2C1-905C-CF21-28C1-3A5CBA4B3EAA}"/>
              </a:ext>
            </a:extLst>
          </p:cNvPr>
          <p:cNvSpPr/>
          <p:nvPr/>
        </p:nvSpPr>
        <p:spPr>
          <a:xfrm>
            <a:off x="3533960" y="6402414"/>
            <a:ext cx="8658040" cy="446357"/>
          </a:xfrm>
          <a:prstGeom prst="rect">
            <a:avLst/>
          </a:prstGeom>
        </p:spPr>
        <p:txBody>
          <a:bodyPr vert="horz" lIns="91440" tIns="45720" rIns="91440" bIns="45720" rtlCol="0" anchor="ctr">
            <a:normAutofit fontScale="92500"/>
          </a:bodyPr>
          <a:lstStyle/>
          <a:p>
            <a:pPr algn="r">
              <a:lnSpc>
                <a:spcPct val="90000"/>
              </a:lnSpc>
              <a:spcAft>
                <a:spcPts val="600"/>
              </a:spcAft>
            </a:pPr>
            <a:r>
              <a:rPr lang="es-ES" sz="1000" dirty="0">
                <a:solidFill>
                  <a:schemeClr val="accent5">
                    <a:lumMod val="20000"/>
                    <a:lumOff val="80000"/>
                  </a:schemeClr>
                </a:solidFill>
                <a:latin typeface="+mj-lt"/>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n-US" sz="1000" dirty="0">
              <a:solidFill>
                <a:schemeClr val="accent5">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Socios</a:t>
            </a:r>
            <a:endParaRPr sz="4800" b="1">
              <a:solidFill>
                <a:srgbClr val="203864"/>
              </a:solidFill>
              <a:latin typeface="Calibri"/>
              <a:ea typeface="Calibri"/>
              <a:cs typeface="Calibri"/>
              <a:sym typeface="Calibri"/>
            </a:endParaRPr>
          </a:p>
        </p:txBody>
      </p:sp>
      <p:grpSp>
        <p:nvGrpSpPr>
          <p:cNvPr id="194" name="Google Shape;194;p2"/>
          <p:cNvGrpSpPr/>
          <p:nvPr/>
        </p:nvGrpSpPr>
        <p:grpSpPr>
          <a:xfrm>
            <a:off x="6606686" y="1812884"/>
            <a:ext cx="6096000" cy="1677637"/>
            <a:chOff x="-1066801" y="1523553"/>
            <a:chExt cx="6096000" cy="1677637"/>
          </a:xfrm>
        </p:grpSpPr>
        <p:pic>
          <p:nvPicPr>
            <p:cNvPr id="195" name="Google Shape;1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96" name="Google Shape;1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ALEMANIA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97" name="Google Shape;197;p2"/>
          <p:cNvGrpSpPr/>
          <p:nvPr/>
        </p:nvGrpSpPr>
        <p:grpSpPr>
          <a:xfrm>
            <a:off x="3483817" y="4504058"/>
            <a:ext cx="6629400" cy="1738414"/>
            <a:chOff x="2579204" y="1882706"/>
            <a:chExt cx="6629400" cy="1738414"/>
          </a:xfrm>
        </p:grpSpPr>
        <p:pic>
          <p:nvPicPr>
            <p:cNvPr id="198" name="Google Shape;1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99" name="Google Shape;1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ESPAÑA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200" name="Google Shape;200;p2"/>
          <p:cNvGrpSpPr/>
          <p:nvPr/>
        </p:nvGrpSpPr>
        <p:grpSpPr>
          <a:xfrm>
            <a:off x="3020318" y="1776505"/>
            <a:ext cx="6634368" cy="1584248"/>
            <a:chOff x="6639106" y="2919412"/>
            <a:chExt cx="6634368" cy="1584248"/>
          </a:xfrm>
        </p:grpSpPr>
        <p:pic>
          <p:nvPicPr>
            <p:cNvPr id="201" name="Google Shape;2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202" name="Google Shape;2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ATENAS, GRECIA</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203" name="Google Shape;203;p2"/>
          <p:cNvGrpSpPr/>
          <p:nvPr/>
        </p:nvGrpSpPr>
        <p:grpSpPr>
          <a:xfrm>
            <a:off x="-1974174" y="1729933"/>
            <a:ext cx="6952420" cy="1601615"/>
            <a:chOff x="-1240501" y="3160643"/>
            <a:chExt cx="6952420" cy="1601615"/>
          </a:xfrm>
        </p:grpSpPr>
        <p:pic>
          <p:nvPicPr>
            <p:cNvPr id="204" name="Google Shape;2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205" name="Google Shape;2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UNIVERSIDAD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ESPAÑA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206" name="Google Shape;206;p2"/>
          <p:cNvGrpSpPr/>
          <p:nvPr/>
        </p:nvGrpSpPr>
        <p:grpSpPr>
          <a:xfrm>
            <a:off x="2776075" y="4478327"/>
            <a:ext cx="2543175" cy="1592961"/>
            <a:chOff x="4517932" y="3531206"/>
            <a:chExt cx="2543175" cy="1592961"/>
          </a:xfrm>
        </p:grpSpPr>
        <p:pic>
          <p:nvPicPr>
            <p:cNvPr id="207" name="Google Shape;2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208" name="Google Shape;2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ALEMANIA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209" name="Google Shape;209;p2"/>
          <p:cNvGrpSpPr/>
          <p:nvPr/>
        </p:nvGrpSpPr>
        <p:grpSpPr>
          <a:xfrm>
            <a:off x="2859813" y="1422238"/>
            <a:ext cx="1973150" cy="2726448"/>
            <a:chOff x="9320178" y="2976204"/>
            <a:chExt cx="1973150" cy="2726448"/>
          </a:xfrm>
        </p:grpSpPr>
        <p:pic>
          <p:nvPicPr>
            <p:cNvPr id="210" name="Google Shape;2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211" name="Google Shape;2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212" name="Google Shape;2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CONEXIONES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ATENAS, GRECIA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213" name="Google Shape;2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14" name="Google Shape;2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15" name="Google Shape;2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ESTRASBURGO, FRANCIA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216" name="Google Shape;2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CHIPRE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217" name="Google Shape;2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18" name="Google Shape;218;p2" descr="A close up of a logo&#10;&#10;Description automatically generated"/>
          <p:cNvPicPr preferRelativeResize="0"/>
          <p:nvPr/>
        </p:nvPicPr>
        <p:blipFill rotWithShape="1">
          <a:blip r:embed="rId21">
            <a:alphaModFix/>
          </a:blip>
          <a:srcRect/>
          <a:stretch/>
        </p:blipFill>
        <p:spPr>
          <a:xfrm>
            <a:off x="267150" y="1608950"/>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bac31ee941_0_208"/>
          <p:cNvSpPr txBox="1">
            <a:spLocks noGrp="1"/>
          </p:cNvSpPr>
          <p:nvPr>
            <p:ph type="title"/>
          </p:nvPr>
        </p:nvSpPr>
        <p:spPr>
          <a:xfrm>
            <a:off x="819539" y="645251"/>
            <a:ext cx="10515600" cy="13255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5400" dirty="0" err="1"/>
              <a:t>Sesión</a:t>
            </a:r>
            <a:r>
              <a:rPr lang="en-US" sz="5400" dirty="0"/>
              <a:t> de </a:t>
            </a:r>
            <a:r>
              <a:rPr lang="en-US" sz="5400" dirty="0" err="1"/>
              <a:t>formación</a:t>
            </a:r>
            <a:r>
              <a:rPr lang="en-US" sz="5400" dirty="0"/>
              <a:t> </a:t>
            </a:r>
            <a:r>
              <a:rPr lang="en-US" sz="5400" dirty="0" err="1"/>
              <a:t>experiencial</a:t>
            </a:r>
            <a:r>
              <a:rPr lang="en-US" sz="5400" dirty="0"/>
              <a:t>:  </a:t>
            </a:r>
            <a:r>
              <a:rPr lang="en-US" sz="5400" dirty="0" err="1"/>
              <a:t>Contenido</a:t>
            </a:r>
            <a:endParaRPr sz="5400" dirty="0"/>
          </a:p>
        </p:txBody>
      </p:sp>
      <p:sp>
        <p:nvSpPr>
          <p:cNvPr id="226" name="Google Shape;226;g2bac31ee941_0_208"/>
          <p:cNvSpPr txBox="1"/>
          <p:nvPr/>
        </p:nvSpPr>
        <p:spPr>
          <a:xfrm>
            <a:off x="1512005" y="2196661"/>
            <a:ext cx="735668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 </a:t>
            </a:r>
            <a:r>
              <a:rPr lang="en-US" sz="2400" dirty="0">
                <a:solidFill>
                  <a:schemeClr val="dk1"/>
                </a:solidFill>
                <a:latin typeface="Calibri"/>
                <a:ea typeface="Calibri"/>
                <a:cs typeface="Calibri"/>
                <a:sym typeface="Calibri"/>
                <a:hlinkClick r:id="rId3" action="ppaction://hlinksldjump"/>
              </a:rPr>
              <a:t>Reto interactivo de actividades de salud</a:t>
            </a:r>
            <a:endParaRPr sz="2400" dirty="0">
              <a:solidFill>
                <a:schemeClr val="dk1"/>
              </a:solidFill>
              <a:latin typeface="Calibri"/>
              <a:ea typeface="Calibri"/>
              <a:cs typeface="Calibri"/>
              <a:sym typeface="Calibri"/>
            </a:endParaRPr>
          </a:p>
        </p:txBody>
      </p:sp>
      <p:sp>
        <p:nvSpPr>
          <p:cNvPr id="227" name="Google Shape;227;g2bac31ee941_0_208"/>
          <p:cNvSpPr txBox="1"/>
          <p:nvPr/>
        </p:nvSpPr>
        <p:spPr>
          <a:xfrm>
            <a:off x="1489585" y="2979633"/>
            <a:ext cx="73791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a:t>
            </a:r>
            <a:r>
              <a:rPr lang="en-US" sz="2400" dirty="0">
                <a:solidFill>
                  <a:schemeClr val="dk1"/>
                </a:solidFill>
                <a:latin typeface="Calibri"/>
                <a:ea typeface="Calibri"/>
                <a:cs typeface="Calibri"/>
                <a:sym typeface="Calibri"/>
                <a:hlinkClick r:id="rId4" action="ppaction://hlinksldjump"/>
              </a:rPr>
              <a:t>Integraciones en la vida real</a:t>
            </a:r>
            <a:endParaRPr sz="2400" dirty="0">
              <a:solidFill>
                <a:schemeClr val="dk1"/>
              </a:solidFill>
              <a:latin typeface="Calibri"/>
              <a:ea typeface="Calibri"/>
              <a:cs typeface="Calibri"/>
              <a:sym typeface="Calibri"/>
            </a:endParaRPr>
          </a:p>
        </p:txBody>
      </p:sp>
      <p:sp>
        <p:nvSpPr>
          <p:cNvPr id="2" name="Google Shape;227;g2bac31ee941_0_208">
            <a:extLst>
              <a:ext uri="{FF2B5EF4-FFF2-40B4-BE49-F238E27FC236}">
                <a16:creationId xmlns:a16="http://schemas.microsoft.com/office/drawing/2014/main" id="{A2DD4DF6-6587-4289-6211-EB3EB69E0B16}"/>
              </a:ext>
            </a:extLst>
          </p:cNvPr>
          <p:cNvSpPr txBox="1"/>
          <p:nvPr/>
        </p:nvSpPr>
        <p:spPr>
          <a:xfrm>
            <a:off x="1489585" y="3761283"/>
            <a:ext cx="9016684" cy="461624"/>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3. </a:t>
            </a:r>
            <a:r>
              <a:rPr lang="en-US" sz="2400" dirty="0">
                <a:solidFill>
                  <a:schemeClr val="dk1"/>
                </a:solidFill>
                <a:latin typeface="Calibri"/>
                <a:ea typeface="Calibri"/>
                <a:cs typeface="Calibri"/>
                <a:sym typeface="Calibri"/>
                <a:hlinkClick r:id="rId5" action="ppaction://hlinksldjump"/>
              </a:rPr>
              <a:t>Planificación de la acción y fijación de objetivos (objetivos SMART)</a:t>
            </a: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95DF5B45-24EE-4F8F-AAD7-FA5F8B2B58F0}"/>
              </a:ext>
            </a:extLst>
          </p:cNvPr>
          <p:cNvSpPr/>
          <p:nvPr/>
        </p:nvSpPr>
        <p:spPr>
          <a:xfrm>
            <a:off x="0" y="2324978"/>
            <a:ext cx="12205447" cy="3476847"/>
          </a:xfrm>
          <a:prstGeom prst="rect">
            <a:avLst/>
          </a:prstGeom>
          <a:solidFill>
            <a:srgbClr val="DDE0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idx="4294967295"/>
          </p:nvPr>
        </p:nvSpPr>
        <p:spPr>
          <a:xfrm>
            <a:off x="568950" y="1352550"/>
            <a:ext cx="9946649" cy="617538"/>
          </a:xfrm>
        </p:spPr>
        <p:txBody>
          <a:bodyPr/>
          <a:lstStyle/>
          <a:p>
            <a:r>
              <a:rPr lang="en-US" sz="2200" b="1" dirty="0">
                <a:solidFill>
                  <a:srgbClr val="203864"/>
                </a:solidFill>
              </a:rPr>
              <a:t>Objetivos</a:t>
            </a:r>
            <a:endParaRPr lang="el-GR" dirty="0">
              <a:solidFill>
                <a:srgbClr val="203864"/>
              </a:solidFill>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type="body" idx="4294967295"/>
          </p:nvPr>
        </p:nvSpPr>
        <p:spPr>
          <a:xfrm>
            <a:off x="146066" y="3098042"/>
            <a:ext cx="8312134" cy="2321959"/>
          </a:xfrm>
        </p:spPr>
        <p:txBody>
          <a:bodyPr>
            <a:normAutofit/>
          </a:bodyPr>
          <a:lstStyle/>
          <a:p>
            <a:pPr lvl="0"/>
            <a:r>
              <a:rPr lang="en-US" sz="2400" dirty="0"/>
              <a:t>Introducir a los alumnos en el uso de aplicaciones sanitarias para la autogestión de la salud</a:t>
            </a:r>
          </a:p>
          <a:p>
            <a:pPr marL="0" indent="0">
              <a:buNone/>
            </a:pPr>
            <a:r>
              <a:rPr lang="en-US" dirty="0"/>
              <a:t/>
            </a:r>
            <a:br>
              <a:rPr lang="en-US" dirty="0"/>
            </a:br>
            <a:endParaRPr lang="en-GB" dirty="0"/>
          </a:p>
          <a:p>
            <a:endParaRPr lang="en-US" dirty="0"/>
          </a:p>
        </p:txBody>
      </p:sp>
      <p:sp>
        <p:nvSpPr>
          <p:cNvPr id="8" name="Google Shape;235;p4"/>
          <p:cNvSpPr txBox="1"/>
          <p:nvPr/>
        </p:nvSpPr>
        <p:spPr>
          <a:xfrm>
            <a:off x="568950" y="348996"/>
            <a:ext cx="10366527" cy="613530"/>
          </a:xfrm>
          <a:prstGeom prst="rect">
            <a:avLst/>
          </a:prstGeom>
          <a:solidFill>
            <a:srgbClr val="DDE0E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n-US" sz="1800" b="1" dirty="0" err="1">
                <a:solidFill>
                  <a:schemeClr val="dk1"/>
                </a:solidFill>
              </a:rPr>
              <a:t>Concienciación</a:t>
            </a:r>
            <a:r>
              <a:rPr lang="en-US" sz="1800" b="1" dirty="0">
                <a:solidFill>
                  <a:schemeClr val="dk1"/>
                </a:solidFill>
              </a:rPr>
              <a:t> general </a:t>
            </a:r>
            <a:r>
              <a:rPr lang="en-US" sz="1800" b="1" dirty="0" err="1">
                <a:solidFill>
                  <a:schemeClr val="dk1"/>
                </a:solidFill>
              </a:rPr>
              <a:t>sobre</a:t>
            </a:r>
            <a:r>
              <a:rPr lang="en-US" sz="1800" b="1" dirty="0">
                <a:solidFill>
                  <a:schemeClr val="dk1"/>
                </a:solidFill>
              </a:rPr>
              <a:t> la </a:t>
            </a:r>
            <a:r>
              <a:rPr lang="en-US" sz="1800" b="1" dirty="0" err="1">
                <a:solidFill>
                  <a:schemeClr val="dk1"/>
                </a:solidFill>
              </a:rPr>
              <a:t>importancia</a:t>
            </a:r>
            <a:r>
              <a:rPr lang="en-US" sz="1800" b="1" dirty="0">
                <a:solidFill>
                  <a:schemeClr val="dk1"/>
                </a:solidFill>
              </a:rPr>
              <a:t> de la </a:t>
            </a:r>
            <a:r>
              <a:rPr lang="en-US" sz="1800" b="1" dirty="0" err="1">
                <a:solidFill>
                  <a:schemeClr val="dk1"/>
                </a:solidFill>
              </a:rPr>
              <a:t>autogestión</a:t>
            </a:r>
            <a:r>
              <a:rPr lang="en-US" sz="1800" b="1" dirty="0">
                <a:solidFill>
                  <a:schemeClr val="dk1"/>
                </a:solidFill>
              </a:rPr>
              <a:t> y las </a:t>
            </a:r>
            <a:r>
              <a:rPr lang="en-US" sz="1800" b="1" dirty="0" err="1">
                <a:solidFill>
                  <a:schemeClr val="dk1"/>
                </a:solidFill>
              </a:rPr>
              <a:t>aplicaciones</a:t>
            </a:r>
            <a:r>
              <a:rPr lang="en-US" sz="1800" b="1" dirty="0">
                <a:solidFill>
                  <a:schemeClr val="dk1"/>
                </a:solidFill>
              </a:rPr>
              <a:t> de </a:t>
            </a:r>
            <a:r>
              <a:rPr lang="en-US" sz="1800" b="1" dirty="0" err="1">
                <a:solidFill>
                  <a:schemeClr val="dk1"/>
                </a:solidFill>
              </a:rPr>
              <a:t>salud</a:t>
            </a:r>
            <a:r>
              <a:rPr lang="en-US" sz="1800" b="1" dirty="0">
                <a:solidFill>
                  <a:schemeClr val="dk1"/>
                </a:solidFill>
              </a:rPr>
              <a:t> </a:t>
            </a:r>
            <a:endParaRPr sz="1800" b="1" dirty="0">
              <a:solidFill>
                <a:schemeClr val="dk1"/>
              </a:solidFill>
            </a:endParaRPr>
          </a:p>
        </p:txBody>
      </p:sp>
      <p:sp>
        <p:nvSpPr>
          <p:cNvPr id="9" name="Google Shape;234;p4"/>
          <p:cNvSpPr/>
          <p:nvPr/>
        </p:nvSpPr>
        <p:spPr>
          <a:xfrm>
            <a:off x="3257"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1" dirty="0">
                <a:solidFill>
                  <a:schemeClr val="lt1"/>
                </a:solidFill>
                <a:latin typeface="Calibri"/>
                <a:ea typeface="Calibri"/>
                <a:cs typeface="Calibri"/>
                <a:sym typeface="Calibri"/>
              </a:rPr>
              <a:t>1</a:t>
            </a:r>
            <a:endParaRPr sz="2400" b="1" i="0" u="none" strike="noStrike" cap="none"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5A15F1A-4F10-91CB-B2BF-C144A54CCF26}"/>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Fuente: Imagen de </a:t>
            </a:r>
            <a:r>
              <a:rPr lang="en-US" sz="1200" dirty="0" err="1">
                <a:hlinkClick r:id="rId3"/>
              </a:rPr>
              <a:t>nuraghies </a:t>
            </a:r>
            <a:r>
              <a:rPr lang="en-US" sz="1200" dirty="0">
                <a:hlinkClick r:id="rId3"/>
              </a:rPr>
              <a:t>en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613B88C4-7A23-EA92-AD84-B655CC17097A}"/>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3707006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483355" y="728336"/>
            <a:ext cx="10515600" cy="893179"/>
          </a:xfrm>
        </p:spPr>
        <p:txBody>
          <a:bodyPr>
            <a:normAutofit/>
          </a:bodyPr>
          <a:lstStyle/>
          <a:p>
            <a:r>
              <a:rPr lang="en-US" altLang="el-GR" sz="2000" dirty="0">
                <a:solidFill>
                  <a:srgbClr val="C01E24"/>
                </a:solidFill>
              </a:rPr>
              <a:t>1.2.1</a:t>
            </a:r>
            <a:r>
              <a:rPr lang="en-US" altLang="el-GR" dirty="0"/>
              <a:t/>
            </a:r>
            <a:br>
              <a:rPr lang="en-US" altLang="el-GR" dirty="0"/>
            </a:br>
            <a:r>
              <a:rPr lang="en-US" altLang="el-GR" dirty="0">
                <a:solidFill>
                  <a:srgbClr val="C01E24"/>
                </a:solidFill>
              </a:rPr>
              <a:t>Desafío interactivo de actividades de salud</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45792" y="2299337"/>
            <a:ext cx="5866709" cy="3470112"/>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El formador pedirá a los alumnos que participen en un reto de salud utilizando una de las aplicaciones de salud ofrecidas en Mig-Health Apps. </a:t>
            </a:r>
          </a:p>
          <a:p>
            <a:pPr>
              <a:buFont typeface="Wingdings" panose="05000000000000000000" pitchFamily="2" charset="2"/>
              <a:buChar char="§"/>
            </a:pPr>
            <a:endParaRPr lang="el-GR"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43478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8" name="Google Shape;256;g2bac31ee941_0_542"/>
          <p:cNvSpPr/>
          <p:nvPr/>
        </p:nvSpPr>
        <p:spPr>
          <a:xfrm>
            <a:off x="598725" y="2123686"/>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75150" y="2106136"/>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414141"/>
                </a:solidFill>
                <a:latin typeface="Calibri"/>
                <a:ea typeface="Calibri"/>
                <a:cs typeface="Calibri"/>
                <a:sym typeface="Calibri"/>
              </a:rPr>
              <a:t>1</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9F0B04C5-9177-25AC-98DD-1D1185921DC0}"/>
              </a:ext>
            </a:extLst>
          </p:cNvPr>
          <p:cNvSpPr>
            <a:spLocks noGrp="1"/>
          </p:cNvSpPr>
          <p:nvPr>
            <p:ph type="title"/>
          </p:nvPr>
        </p:nvSpPr>
        <p:spPr/>
        <p:txBody>
          <a:bodyPr/>
          <a:lstStyle/>
          <a:p>
            <a:r>
              <a:rPr lang="en-US" sz="2800" dirty="0"/>
              <a:t>Acceda a la plataforma Mig-Health Apps</a:t>
            </a:r>
            <a:endParaRPr lang="el-GR" dirty="0"/>
          </a:p>
        </p:txBody>
      </p:sp>
      <p:sp>
        <p:nvSpPr>
          <p:cNvPr id="10" name="Google Shape;255;g2bac31ee941_0_542"/>
          <p:cNvSpPr txBox="1">
            <a:spLocks noGrp="1"/>
          </p:cNvSpPr>
          <p:nvPr>
            <p:ph type="body" idx="1"/>
          </p:nvPr>
        </p:nvSpPr>
        <p:spPr>
          <a:xfrm>
            <a:off x="992775" y="2123686"/>
            <a:ext cx="7448793" cy="3883579"/>
          </a:xfrm>
          <a:prstGeom prst="rect">
            <a:avLst/>
          </a:prstGeom>
          <a:noFill/>
          <a:ln>
            <a:noFill/>
          </a:ln>
        </p:spPr>
        <p:txBody>
          <a:bodyPr spcFirstLastPara="1" wrap="square" lIns="91425" tIns="45700" rIns="91425" bIns="45700" anchor="t" anchorCtr="0">
            <a:normAutofit/>
          </a:bodyPr>
          <a:lstStyle/>
          <a:p>
            <a:pPr marL="457200" lvl="0" indent="0" algn="just" rtl="0">
              <a:lnSpc>
                <a:spcPct val="150000"/>
              </a:lnSpc>
              <a:spcBef>
                <a:spcPts val="1200"/>
              </a:spcBef>
              <a:spcAft>
                <a:spcPts val="0"/>
              </a:spcAft>
              <a:buSzPts val="2200"/>
              <a:buNone/>
            </a:pPr>
            <a:r>
              <a:rPr lang="en-US" sz="2800" dirty="0"/>
              <a:t>Acceder a la plataforma </a:t>
            </a:r>
            <a:r>
              <a:rPr lang="en-US" sz="2800" dirty="0" err="1"/>
              <a:t>Mig-Health </a:t>
            </a:r>
            <a:r>
              <a:rPr lang="en-US" sz="2800" dirty="0"/>
              <a:t>Apps y explorar las posibilidades de los temas ofrecidos en las Actividades de Formación Experiencial.</a:t>
            </a:r>
            <a:endParaRPr sz="2800" dirty="0"/>
          </a:p>
        </p:txBody>
      </p:sp>
    </p:spTree>
    <p:extLst>
      <p:ext uri="{BB962C8B-B14F-4D97-AF65-F5344CB8AC3E}">
        <p14:creationId xmlns:p14="http://schemas.microsoft.com/office/powerpoint/2010/main" val="3463687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109333" y="2437800"/>
            <a:ext cx="1964267" cy="3699896"/>
          </a:xfrm>
          <a:prstGeom prst="rect">
            <a:avLst/>
          </a:prstGeom>
          <a:noFill/>
          <a:ln>
            <a:noFill/>
          </a:ln>
        </p:spPr>
      </p:pic>
      <p:sp>
        <p:nvSpPr>
          <p:cNvPr id="8" name="Google Shape;256;g2bac31ee941_0_542"/>
          <p:cNvSpPr/>
          <p:nvPr/>
        </p:nvSpPr>
        <p:spPr>
          <a:xfrm>
            <a:off x="612575" y="205515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89000" y="20376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2</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D54BC7FD-4441-6CF0-21EF-2BFFBC3E3958}"/>
              </a:ext>
            </a:extLst>
          </p:cNvPr>
          <p:cNvSpPr>
            <a:spLocks noGrp="1"/>
          </p:cNvSpPr>
          <p:nvPr>
            <p:ph type="title"/>
          </p:nvPr>
        </p:nvSpPr>
        <p:spPr/>
        <p:txBody>
          <a:bodyPr/>
          <a:lstStyle/>
          <a:p>
            <a:r>
              <a:rPr lang="en-US" dirty="0"/>
              <a:t>Seleccione el tema/ETA</a:t>
            </a:r>
            <a:endParaRPr lang="el-GR" dirty="0"/>
          </a:p>
        </p:txBody>
      </p:sp>
      <p:sp>
        <p:nvSpPr>
          <p:cNvPr id="11" name="Google Shape;267;g2bac31ee941_0_602"/>
          <p:cNvSpPr txBox="1">
            <a:spLocks noGrp="1"/>
          </p:cNvSpPr>
          <p:nvPr>
            <p:ph type="body" idx="1"/>
          </p:nvPr>
        </p:nvSpPr>
        <p:spPr>
          <a:xfrm>
            <a:off x="1651099" y="1799999"/>
            <a:ext cx="6671807" cy="236145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en-US" sz="2800" dirty="0"/>
              <a:t>Seleccione el tema que le interese y acceda a esa ETA, descargue la aplicación sanitaria que desee utilizar</a:t>
            </a:r>
            <a:r>
              <a:rPr lang="en-US" sz="2942" dirty="0"/>
              <a:t>.</a:t>
            </a:r>
            <a:endParaRPr sz="2942" dirty="0"/>
          </a:p>
        </p:txBody>
      </p:sp>
    </p:spTree>
    <p:extLst>
      <p:ext uri="{BB962C8B-B14F-4D97-AF65-F5344CB8AC3E}">
        <p14:creationId xmlns:p14="http://schemas.microsoft.com/office/powerpoint/2010/main" val="3985399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5"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482558" y="1762050"/>
            <a:ext cx="1964267" cy="3699896"/>
          </a:xfrm>
          <a:prstGeom prst="rect">
            <a:avLst/>
          </a:prstGeom>
          <a:noFill/>
          <a:ln>
            <a:noFill/>
          </a:ln>
        </p:spPr>
      </p:pic>
      <p:sp>
        <p:nvSpPr>
          <p:cNvPr id="8" name="Google Shape;256;g2bac31ee941_0_542"/>
          <p:cNvSpPr/>
          <p:nvPr/>
        </p:nvSpPr>
        <p:spPr>
          <a:xfrm>
            <a:off x="612575" y="205515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9" name="Google Shape;257;g2bac31ee941_0_542"/>
          <p:cNvSpPr txBox="1"/>
          <p:nvPr/>
        </p:nvSpPr>
        <p:spPr>
          <a:xfrm>
            <a:off x="789000" y="203760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dirty="0">
                <a:solidFill>
                  <a:srgbClr val="414141"/>
                </a:solidFill>
                <a:latin typeface="Calibri"/>
                <a:ea typeface="Calibri"/>
                <a:cs typeface="Calibri"/>
                <a:sym typeface="Calibri"/>
              </a:rPr>
              <a:t>3</a:t>
            </a:r>
            <a:endParaRPr sz="4000" b="1" i="0" u="none" strike="noStrike" cap="none" dirty="0">
              <a:solidFill>
                <a:srgbClr val="414141"/>
              </a:solidFill>
              <a:latin typeface="Calibri"/>
              <a:ea typeface="Calibri"/>
              <a:cs typeface="Calibri"/>
              <a:sym typeface="Calibri"/>
            </a:endParaRPr>
          </a:p>
        </p:txBody>
      </p:sp>
      <p:sp>
        <p:nvSpPr>
          <p:cNvPr id="2" name="Τίτλος 1">
            <a:extLst>
              <a:ext uri="{FF2B5EF4-FFF2-40B4-BE49-F238E27FC236}">
                <a16:creationId xmlns:a16="http://schemas.microsoft.com/office/drawing/2014/main" id="{1C8E6943-A24D-CA3A-9865-F37B5CF926A1}"/>
              </a:ext>
            </a:extLst>
          </p:cNvPr>
          <p:cNvSpPr>
            <a:spLocks noGrp="1"/>
          </p:cNvSpPr>
          <p:nvPr>
            <p:ph type="title"/>
          </p:nvPr>
        </p:nvSpPr>
        <p:spPr/>
        <p:txBody>
          <a:bodyPr/>
          <a:lstStyle/>
          <a:p>
            <a:r>
              <a:rPr lang="en-US" dirty="0"/>
              <a:t>Utilizar la plataforma</a:t>
            </a:r>
            <a:endParaRPr lang="el-GR" dirty="0"/>
          </a:p>
        </p:txBody>
      </p:sp>
      <p:sp>
        <p:nvSpPr>
          <p:cNvPr id="10" name="Google Shape;280;g2bac31ee941_0_617"/>
          <p:cNvSpPr txBox="1">
            <a:spLocks noGrp="1"/>
          </p:cNvSpPr>
          <p:nvPr>
            <p:ph type="body" idx="1"/>
          </p:nvPr>
        </p:nvSpPr>
        <p:spPr>
          <a:xfrm>
            <a:off x="1563250" y="1762050"/>
            <a:ext cx="7498958" cy="48660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1200"/>
              </a:spcBef>
              <a:spcAft>
                <a:spcPts val="0"/>
              </a:spcAft>
              <a:buSzPts val="2200"/>
              <a:buNone/>
            </a:pPr>
            <a:r>
              <a:rPr lang="en-US" sz="2800" dirty="0">
                <a:solidFill>
                  <a:srgbClr val="000000"/>
                </a:solidFill>
              </a:rPr>
              <a:t>Posteriormente, los participantes utilizarán la aplicación de forma asíncrona durante una o dos semanas.</a:t>
            </a:r>
            <a:endParaRPr sz="2800" dirty="0"/>
          </a:p>
          <a:p>
            <a:pPr marL="0" lvl="0" indent="0" algn="just" rtl="0">
              <a:lnSpc>
                <a:spcPct val="150000"/>
              </a:lnSpc>
              <a:spcBef>
                <a:spcPts val="1200"/>
              </a:spcBef>
              <a:spcAft>
                <a:spcPts val="0"/>
              </a:spcAft>
              <a:buSzPts val="2200"/>
              <a:buNone/>
            </a:pPr>
            <a:r>
              <a:rPr lang="en-US" sz="2800" dirty="0">
                <a:solidFill>
                  <a:srgbClr val="000000"/>
                </a:solidFill>
              </a:rPr>
              <a:t>A continuación, los participantes volverán a la plataforma para comentar su experiencia mediante comentarios o vídeos. </a:t>
            </a:r>
            <a:endParaRPr sz="2800" dirty="0"/>
          </a:p>
          <a:p>
            <a:pPr marL="0" lvl="0" indent="0" algn="l" rtl="0">
              <a:lnSpc>
                <a:spcPct val="120000"/>
              </a:lnSpc>
              <a:spcBef>
                <a:spcPts val="1200"/>
              </a:spcBef>
              <a:spcAft>
                <a:spcPts val="0"/>
              </a:spcAft>
              <a:buSzPts val="2000"/>
              <a:buNone/>
            </a:pPr>
            <a:endParaRPr sz="2000" dirty="0"/>
          </a:p>
        </p:txBody>
      </p:sp>
    </p:spTree>
    <p:extLst>
      <p:ext uri="{BB962C8B-B14F-4D97-AF65-F5344CB8AC3E}">
        <p14:creationId xmlns:p14="http://schemas.microsoft.com/office/powerpoint/2010/main" val="3787595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6A8B8681-EEFD-39A7-7953-B61CD9AD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67331" y="633409"/>
            <a:ext cx="10515600" cy="893179"/>
          </a:xfrm>
        </p:spPr>
        <p:txBody>
          <a:bodyPr>
            <a:normAutofit fontScale="90000"/>
          </a:bodyPr>
          <a:lstStyle/>
          <a:p>
            <a:r>
              <a:rPr lang="en-US" altLang="el-GR" sz="2000" dirty="0">
                <a:solidFill>
                  <a:srgbClr val="C01E24"/>
                </a:solidFill>
              </a:rPr>
              <a:t>1.2.2</a:t>
            </a:r>
            <a:r>
              <a:rPr lang="en-US" altLang="el-GR" dirty="0"/>
              <a:t/>
            </a:r>
            <a:br>
              <a:rPr lang="en-US" altLang="el-GR" dirty="0"/>
            </a:br>
            <a:r>
              <a:rPr lang="en-US" altLang="el-GR" dirty="0">
                <a:solidFill>
                  <a:srgbClr val="C01E24"/>
                </a:solidFill>
              </a:rPr>
              <a:t>Integraciones en la vida real - Aplicación de los objetivos SMART</a:t>
            </a:r>
            <a:endParaRPr lang="el-GR" dirty="0">
              <a:solidFill>
                <a:srgbClr val="C01E24"/>
              </a:solidFill>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83115" y="2513941"/>
            <a:ext cx="5866709" cy="3470112"/>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El formador ofrecerá a los alumnos varios escenarios y situaciones reales de cómo las aplicaciones sanitarias han ayudado a la salud de las personas en general. </a:t>
            </a:r>
            <a:endParaRPr lang="el-GR"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D82B5C7-E9AD-18B3-C069-8F0A31CE605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Diseñado por </a:t>
            </a:r>
            <a:r>
              <a:rPr lang="en-US" sz="1200" dirty="0" err="1">
                <a:hlinkClick r:id="rId4"/>
              </a:rPr>
              <a:t>Freepik</a:t>
            </a:r>
            <a:endParaRPr lang="el-GR" sz="1200" dirty="0"/>
          </a:p>
        </p:txBody>
      </p:sp>
    </p:spTree>
    <p:extLst>
      <p:ext uri="{BB962C8B-B14F-4D97-AF65-F5344CB8AC3E}">
        <p14:creationId xmlns:p14="http://schemas.microsoft.com/office/powerpoint/2010/main" val="4059777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 2 Experiential train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su/p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y7+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Lv6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y7+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y7+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y7+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su/pYFQaV5GsAAABvAAAAHAAAAHVuaXZlcnNhbC9sb2NhbF9zZXR0aW5ncy54bWwNyrEKwkAMANC9XxEySB3Uugn2rpujCK0fENogB7mk9ELRv/e2N7x++GaBnbeSTANezx0C62xL0k/A9/Q43RCKky4kphxQDWGITS82k4zsXmOBVejH28S5wvlJuc4XqbOkAu1B/B6PeInNH1BLAwQUAAIACABtu/p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bbv6WOohDhNLAAAAbAAAABsAAAB1bml2ZXJzYWwvdW5pdmVyc2FsLnBuZy54bWyzsa/IzVEoSy0qzszPs1Uy1DNQsrfj5bIpKEoty0wtV6gAigEFIUBJoRLINUJwyzNTSjKAQiYmFgjBjNTM9IwSoKiBhRlcVB9oKABQSwECAAAUAAIACACpflBPNmFYAkcDAADhCQAAFAAAAAAAAAABAAAAAAAAAAAAdW5pdmVyc2FsL3BsYXllci54bWxQSwECAAAUAAIACABsu/pYtTf0qBwFAADhEwAAHQAAAAAAAAABAAAAAAB5AwAAdW5pdmVyc2FsL2NvbW1vbl9tZXNzYWdlcy5sbmdQSwECAAAUAAIACABsu/pYFR5gG6MAAAB/AQAALgAAAAAAAAABAAAAAADQCAAAdW5pdmVyc2FsL3BsYXliYWNrX2FuZF9uYXZpZ2F0aW9uX3NldHRpbmdzLnhtbFBLAQIAABQAAgAIAGy7+lh0STUfPAQAAAwVAAAnAAAAAAAAAAEAAAAAAL8JAAB1bml2ZXJzYWwvZmxhc2hfcHVibGlzaGluZ19zZXR0aW5ncy54bWxQSwECAAAUAAIACABsu/pYN4uHansDAACsDAAAIQAAAAAAAAABAAAAAABADgAAdW5pdmVyc2FsL2ZsYXNoX3NraW5fc2V0dGluZ3MueG1sUEsBAgAAFAACAAgAbLv6WKavViM2BAAAlhQAACYAAAAAAAAAAQAAAAAA+hEAAHVuaXZlcnNhbC9odG1sX3B1Ymxpc2hpbmdfc2V0dGluZ3MueG1sUEsBAgAAFAACAAgAbLv6WCYPfuiwAQAAbwYAAB8AAAAAAAAAAQAAAAAAdBYAAHVuaXZlcnNhbC9odG1sX3NraW5fc2V0dGluZ3MuanNQSwECAAAUAAIACABsu/pYFQaV5GsAAABvAAAAHAAAAAAAAAABAAAAAABhGAAAdW5pdmVyc2FsL2xvY2FsX3NldHRpbmdzLnhtbFBLAQIAABQAAgAIAG27+ljCG66ZaBIAAPdNAAAXAAAAAAAAAAAAAAAAAAYZAAB1bml2ZXJzYWwvdW5pdmVyc2FsLnBuZ1BLAQIAABQAAgAIAG27+ljqIQ4TSwAAAGwAAAAbAAAAAAAAAAEAAAAAAKMrAAB1bml2ZXJzYWwvdW5pdmVyc2FsLnBuZy54bWxQSwUGAAAAAAoACgAGAwAAJywAAAAA"/>
  <p:tag name="ISPRING_LMS_API_VERSION" val="SCORM 1.2"/>
  <p:tag name="ISPRING_ULTRA_SCORM_COURSE_ID" val="AEEDFDF7-39A2-4A54-9DC3-530EDD57706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Spanish\\ETA 1 traducido&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 2 Experiential training session"/>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TotalTime>
  <Words>1015</Words>
  <Application>Microsoft Office PowerPoint</Application>
  <PresentationFormat>Ευρεία οθόνη</PresentationFormat>
  <Paragraphs>126</Paragraphs>
  <Slides>17</Slides>
  <Notes>17</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17</vt:i4>
      </vt:variant>
    </vt:vector>
  </HeadingPairs>
  <TitlesOfParts>
    <vt:vector size="29" baseType="lpstr">
      <vt:lpstr>Calibri Light</vt:lpstr>
      <vt:lpstr>Roboto</vt:lpstr>
      <vt:lpstr>Impact</vt:lpstr>
      <vt:lpstr>Adobe Gothic Std B</vt:lpstr>
      <vt:lpstr>MS PGothic</vt:lpstr>
      <vt:lpstr>Gill Sans Nova</vt:lpstr>
      <vt:lpstr>Calibri</vt:lpstr>
      <vt:lpstr>Noto Sans Symbols</vt:lpstr>
      <vt:lpstr>Gill Sans</vt:lpstr>
      <vt:lpstr>Wingdings</vt:lpstr>
      <vt:lpstr>Arial</vt:lpstr>
      <vt:lpstr>Θέμα του Office</vt:lpstr>
      <vt:lpstr>Παρουσίαση του PowerPoint</vt:lpstr>
      <vt:lpstr>Socios</vt:lpstr>
      <vt:lpstr>Sesión de formación experiencial:  Contenido</vt:lpstr>
      <vt:lpstr>Objetivos</vt:lpstr>
      <vt:lpstr>1.2.1 Desafío interactivo de actividades de salud</vt:lpstr>
      <vt:lpstr>Acceda a la plataforma Mig-Health Apps</vt:lpstr>
      <vt:lpstr>Seleccione el tema/ETA</vt:lpstr>
      <vt:lpstr>Utilizar la plataforma</vt:lpstr>
      <vt:lpstr>1.2.2 Integraciones en la vida real - Aplicación de los objetivos SMART</vt:lpstr>
      <vt:lpstr>Escenario 1 </vt:lpstr>
      <vt:lpstr>Escenario 2 </vt:lpstr>
      <vt:lpstr>Escenario 3 </vt:lpstr>
      <vt:lpstr>1.2.3 Planificación de acciones y establecimiento de objetivos para su Salud</vt:lpstr>
      <vt:lpstr>Planificación de acciones y fijación de objetivos </vt:lpstr>
      <vt:lpstr>Planificación de acciones y fijación de objetivos </vt:lpstr>
      <vt:lpstr>Planificación de acciones y fijación de objetivos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 2 Experiential training session</dc:title>
  <dc:creator>pantelis bbalaouras</dc:creator>
  <cp:keywords>, docId:B362B156C488DC2C131DBF1507772530</cp:keywords>
  <cp:lastModifiedBy>pantelis</cp:lastModifiedBy>
  <cp:revision>14</cp:revision>
  <dcterms:created xsi:type="dcterms:W3CDTF">2020-06-02T13:31:56Z</dcterms:created>
  <dcterms:modified xsi:type="dcterms:W3CDTF">2024-07-26T20:28:03Z</dcterms:modified>
</cp:coreProperties>
</file>