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6" r:id="rId2"/>
    <p:sldMasterId id="2147483664" r:id="rId3"/>
  </p:sldMasterIdLst>
  <p:notesMasterIdLst>
    <p:notesMasterId r:id="rId16"/>
  </p:notesMasterIdLst>
  <p:sldIdLst>
    <p:sldId id="256" r:id="rId4"/>
    <p:sldId id="257" r:id="rId5"/>
    <p:sldId id="258" r:id="rId6"/>
    <p:sldId id="265" r:id="rId7"/>
    <p:sldId id="267" r:id="rId8"/>
    <p:sldId id="266" r:id="rId9"/>
    <p:sldId id="259" r:id="rId10"/>
    <p:sldId id="260" r:id="rId11"/>
    <p:sldId id="261" r:id="rId12"/>
    <p:sldId id="262" r:id="rId13"/>
    <p:sldId id="263" r:id="rId14"/>
    <p:sldId id="264" r:id="rId15"/>
  </p:sldIdLst>
  <p:sldSz cx="12192000" cy="6858000"/>
  <p:notesSz cx="6858000" cy="9144000"/>
  <p:embeddedFontLst>
    <p:embeddedFont>
      <p:font typeface="Abadi Extra Light" panose="020B0604020202020204" charset="0"/>
      <p:regular r:id="rId17"/>
    </p:embeddedFon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
      <p:font typeface="Gill Sans" panose="020B0604020202020204" charset="0"/>
      <p:regular r:id="rId24"/>
      <p:bold r:id="rId25"/>
    </p:embeddedFont>
    <p:embeddedFont>
      <p:font typeface="Roboto" panose="02000000000000000000" pitchFamily="2" charset="0"/>
      <p:regular r:id="rId26"/>
      <p:bold r:id="rId27"/>
      <p:italic r:id="rId28"/>
      <p:boldItalic r:id="rId29"/>
    </p:embeddedFont>
    <p:embeddedFont>
      <p:font typeface="Impact" panose="020B0806030902050204" pitchFamily="34" charset="0"/>
      <p:regular r:id="rId30"/>
    </p:embeddedFont>
  </p:embeddedFontLst>
  <p:custDataLst>
    <p:tags r:id="rId31"/>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2" roundtripDataSignature="AMtx7mjOkQYmtKiEHeHDkp5/4IX5YIl4k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120" y="5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font" Target="fonts/font2.fntdata"/><Relationship Id="rId26" Type="http://schemas.openxmlformats.org/officeDocument/2006/relationships/font" Target="fonts/font10.fntdata"/><Relationship Id="rId21" Type="http://schemas.openxmlformats.org/officeDocument/2006/relationships/font" Target="fonts/font5.fntdata"/><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8.fntdata"/><Relationship Id="rId32" Type="http://customschemas.google.com/relationships/presentationmetadata" Target="metadata"/><Relationship Id="rId37"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font" Target="fonts/font3.fntdata"/><Relationship Id="rId31"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alaouras" userId="25e8755020fc1734" providerId="LiveId" clId="{B8AEFAC7-79E5-4322-93BD-002A68898AA4}"/>
    <pc:docChg chg="undo custSel modSld modMainMaster">
      <pc:chgData name="pantelis balaouras" userId="25e8755020fc1734" providerId="LiveId" clId="{B8AEFAC7-79E5-4322-93BD-002A68898AA4}" dt="2024-04-29T11:26:06.041" v="393"/>
      <pc:docMkLst>
        <pc:docMk/>
      </pc:docMkLst>
      <pc:sldChg chg="modSp mod">
        <pc:chgData name="pantelis balaouras" userId="25e8755020fc1734" providerId="LiveId" clId="{B8AEFAC7-79E5-4322-93BD-002A68898AA4}" dt="2024-04-29T11:24:26.042" v="356" actId="255"/>
        <pc:sldMkLst>
          <pc:docMk/>
          <pc:sldMk cId="0" sldId="256"/>
        </pc:sldMkLst>
        <pc:spChg chg="mod">
          <ac:chgData name="pantelis balaouras" userId="25e8755020fc1734" providerId="LiveId" clId="{B8AEFAC7-79E5-4322-93BD-002A68898AA4}" dt="2024-04-29T11:24:26.042" v="356" actId="255"/>
          <ac:spMkLst>
            <pc:docMk/>
            <pc:sldMk cId="0" sldId="256"/>
            <ac:spMk id="159" creationId="{00000000-0000-0000-0000-000000000000}"/>
          </ac:spMkLst>
        </pc:spChg>
        <pc:spChg chg="mod">
          <ac:chgData name="pantelis balaouras" userId="25e8755020fc1734" providerId="LiveId" clId="{B8AEFAC7-79E5-4322-93BD-002A68898AA4}" dt="2024-04-28T20:09:41.286" v="24" actId="108"/>
          <ac:spMkLst>
            <pc:docMk/>
            <pc:sldMk cId="0" sldId="256"/>
            <ac:spMk id="170" creationId="{00000000-0000-0000-0000-000000000000}"/>
          </ac:spMkLst>
        </pc:spChg>
      </pc:sldChg>
      <pc:sldChg chg="addSp delSp modSp mod modAnim">
        <pc:chgData name="pantelis balaouras" userId="25e8755020fc1734" providerId="LiveId" clId="{B8AEFAC7-79E5-4322-93BD-002A68898AA4}" dt="2024-04-28T20:26:56.316" v="164" actId="1076"/>
        <pc:sldMkLst>
          <pc:docMk/>
          <pc:sldMk cId="0" sldId="259"/>
        </pc:sldMkLst>
        <pc:spChg chg="add mod">
          <ac:chgData name="pantelis balaouras" userId="25e8755020fc1734" providerId="LiveId" clId="{B8AEFAC7-79E5-4322-93BD-002A68898AA4}" dt="2024-04-28T20:25:56.275" v="150" actId="1076"/>
          <ac:spMkLst>
            <pc:docMk/>
            <pc:sldMk cId="0" sldId="259"/>
            <ac:spMk id="2" creationId="{7DF50AE6-65EB-0246-D866-AF8663AEB411}"/>
          </ac:spMkLst>
        </pc:spChg>
        <pc:spChg chg="add mod">
          <ac:chgData name="pantelis balaouras" userId="25e8755020fc1734" providerId="LiveId" clId="{B8AEFAC7-79E5-4322-93BD-002A68898AA4}" dt="2024-04-28T20:26:56.316" v="164" actId="1076"/>
          <ac:spMkLst>
            <pc:docMk/>
            <pc:sldMk cId="0" sldId="259"/>
            <ac:spMk id="3" creationId="{56085474-7F85-0049-76BE-42149E52006C}"/>
          </ac:spMkLst>
        </pc:spChg>
        <pc:spChg chg="add mod">
          <ac:chgData name="pantelis balaouras" userId="25e8755020fc1734" providerId="LiveId" clId="{B8AEFAC7-79E5-4322-93BD-002A68898AA4}" dt="2024-04-28T20:26:43.263" v="160" actId="1076"/>
          <ac:spMkLst>
            <pc:docMk/>
            <pc:sldMk cId="0" sldId="259"/>
            <ac:spMk id="4" creationId="{C3DDFB07-B88A-D7E3-5921-DBEC2756D125}"/>
          </ac:spMkLst>
        </pc:spChg>
        <pc:spChg chg="add mod">
          <ac:chgData name="pantelis balaouras" userId="25e8755020fc1734" providerId="LiveId" clId="{B8AEFAC7-79E5-4322-93BD-002A68898AA4}" dt="2024-04-28T20:26:50.901" v="162" actId="1076"/>
          <ac:spMkLst>
            <pc:docMk/>
            <pc:sldMk cId="0" sldId="259"/>
            <ac:spMk id="5" creationId="{6097A0A3-116F-5CE6-9EB7-14F84A0F2D8E}"/>
          </ac:spMkLst>
        </pc:spChg>
        <pc:spChg chg="del">
          <ac:chgData name="pantelis balaouras" userId="25e8755020fc1734" providerId="LiveId" clId="{B8AEFAC7-79E5-4322-93BD-002A68898AA4}" dt="2024-04-28T20:26:46.058" v="161" actId="478"/>
          <ac:spMkLst>
            <pc:docMk/>
            <pc:sldMk cId="0" sldId="259"/>
            <ac:spMk id="225" creationId="{00000000-0000-0000-0000-000000000000}"/>
          </ac:spMkLst>
        </pc:spChg>
        <pc:spChg chg="del">
          <ac:chgData name="pantelis balaouras" userId="25e8755020fc1734" providerId="LiveId" clId="{B8AEFAC7-79E5-4322-93BD-002A68898AA4}" dt="2024-04-28T20:26:38.798" v="159" actId="478"/>
          <ac:spMkLst>
            <pc:docMk/>
            <pc:sldMk cId="0" sldId="259"/>
            <ac:spMk id="226" creationId="{00000000-0000-0000-0000-000000000000}"/>
          </ac:spMkLst>
        </pc:spChg>
        <pc:spChg chg="del">
          <ac:chgData name="pantelis balaouras" userId="25e8755020fc1734" providerId="LiveId" clId="{B8AEFAC7-79E5-4322-93BD-002A68898AA4}" dt="2024-04-28T20:26:52.384" v="163" actId="478"/>
          <ac:spMkLst>
            <pc:docMk/>
            <pc:sldMk cId="0" sldId="259"/>
            <ac:spMk id="227" creationId="{00000000-0000-0000-0000-000000000000}"/>
          </ac:spMkLst>
        </pc:spChg>
        <pc:spChg chg="del">
          <ac:chgData name="pantelis balaouras" userId="25e8755020fc1734" providerId="LiveId" clId="{B8AEFAC7-79E5-4322-93BD-002A68898AA4}" dt="2024-04-28T20:25:51.790" v="149" actId="478"/>
          <ac:spMkLst>
            <pc:docMk/>
            <pc:sldMk cId="0" sldId="259"/>
            <ac:spMk id="228" creationId="{00000000-0000-0000-0000-000000000000}"/>
          </ac:spMkLst>
        </pc:spChg>
        <pc:spChg chg="del">
          <ac:chgData name="pantelis balaouras" userId="25e8755020fc1734" providerId="LiveId" clId="{B8AEFAC7-79E5-4322-93BD-002A68898AA4}" dt="2024-04-28T20:08:55.217" v="6" actId="478"/>
          <ac:spMkLst>
            <pc:docMk/>
            <pc:sldMk cId="0" sldId="259"/>
            <ac:spMk id="230" creationId="{00000000-0000-0000-0000-000000000000}"/>
          </ac:spMkLst>
        </pc:spChg>
        <pc:spChg chg="del">
          <ac:chgData name="pantelis balaouras" userId="25e8755020fc1734" providerId="LiveId" clId="{B8AEFAC7-79E5-4322-93BD-002A68898AA4}" dt="2024-04-28T20:08:56.686" v="7" actId="478"/>
          <ac:spMkLst>
            <pc:docMk/>
            <pc:sldMk cId="0" sldId="259"/>
            <ac:spMk id="231" creationId="{00000000-0000-0000-0000-000000000000}"/>
          </ac:spMkLst>
        </pc:spChg>
        <pc:spChg chg="del">
          <ac:chgData name="pantelis balaouras" userId="25e8755020fc1734" providerId="LiveId" clId="{B8AEFAC7-79E5-4322-93BD-002A68898AA4}" dt="2024-04-28T20:09:21.134" v="20" actId="478"/>
          <ac:spMkLst>
            <pc:docMk/>
            <pc:sldMk cId="0" sldId="259"/>
            <ac:spMk id="232" creationId="{00000000-0000-0000-0000-000000000000}"/>
          </ac:spMkLst>
        </pc:spChg>
      </pc:sldChg>
      <pc:sldChg chg="addSp delSp modSp mod modAnim">
        <pc:chgData name="pantelis balaouras" userId="25e8755020fc1734" providerId="LiveId" clId="{B8AEFAC7-79E5-4322-93BD-002A68898AA4}" dt="2024-04-28T20:28:54.098" v="231" actId="1035"/>
        <pc:sldMkLst>
          <pc:docMk/>
          <pc:sldMk cId="0" sldId="260"/>
        </pc:sldMkLst>
        <pc:spChg chg="add mod">
          <ac:chgData name="pantelis balaouras" userId="25e8755020fc1734" providerId="LiveId" clId="{B8AEFAC7-79E5-4322-93BD-002A68898AA4}" dt="2024-04-28T20:28:54.098" v="231" actId="1035"/>
          <ac:spMkLst>
            <pc:docMk/>
            <pc:sldMk cId="0" sldId="260"/>
            <ac:spMk id="2" creationId="{3D9F2DB9-820C-7A53-A1F9-703E5DC96488}"/>
          </ac:spMkLst>
        </pc:spChg>
        <pc:spChg chg="add mod">
          <ac:chgData name="pantelis balaouras" userId="25e8755020fc1734" providerId="LiveId" clId="{B8AEFAC7-79E5-4322-93BD-002A68898AA4}" dt="2024-04-28T20:28:54.098" v="231" actId="1035"/>
          <ac:spMkLst>
            <pc:docMk/>
            <pc:sldMk cId="0" sldId="260"/>
            <ac:spMk id="3" creationId="{26563E26-F3C0-43E0-C6E4-17D88FDD2A58}"/>
          </ac:spMkLst>
        </pc:spChg>
        <pc:spChg chg="add mod">
          <ac:chgData name="pantelis balaouras" userId="25e8755020fc1734" providerId="LiveId" clId="{B8AEFAC7-79E5-4322-93BD-002A68898AA4}" dt="2024-04-28T20:28:54.098" v="231" actId="1035"/>
          <ac:spMkLst>
            <pc:docMk/>
            <pc:sldMk cId="0" sldId="260"/>
            <ac:spMk id="4" creationId="{49987288-9291-A424-A508-8D553BAB2776}"/>
          </ac:spMkLst>
        </pc:spChg>
        <pc:spChg chg="add mod">
          <ac:chgData name="pantelis balaouras" userId="25e8755020fc1734" providerId="LiveId" clId="{B8AEFAC7-79E5-4322-93BD-002A68898AA4}" dt="2024-04-28T20:28:54.098" v="231" actId="1035"/>
          <ac:spMkLst>
            <pc:docMk/>
            <pc:sldMk cId="0" sldId="260"/>
            <ac:spMk id="5" creationId="{DE70CB3B-882E-7EB3-F31B-DDEDAA3C6677}"/>
          </ac:spMkLst>
        </pc:spChg>
        <pc:spChg chg="del">
          <ac:chgData name="pantelis balaouras" userId="25e8755020fc1734" providerId="LiveId" clId="{B8AEFAC7-79E5-4322-93BD-002A68898AA4}" dt="2024-04-28T20:28:41.901" v="177" actId="478"/>
          <ac:spMkLst>
            <pc:docMk/>
            <pc:sldMk cId="0" sldId="260"/>
            <ac:spMk id="238" creationId="{00000000-0000-0000-0000-000000000000}"/>
          </ac:spMkLst>
        </pc:spChg>
        <pc:spChg chg="del">
          <ac:chgData name="pantelis balaouras" userId="25e8755020fc1734" providerId="LiveId" clId="{B8AEFAC7-79E5-4322-93BD-002A68898AA4}" dt="2024-04-28T20:28:38.031" v="174" actId="478"/>
          <ac:spMkLst>
            <pc:docMk/>
            <pc:sldMk cId="0" sldId="260"/>
            <ac:spMk id="239" creationId="{00000000-0000-0000-0000-000000000000}"/>
          </ac:spMkLst>
        </pc:spChg>
        <pc:spChg chg="del">
          <ac:chgData name="pantelis balaouras" userId="25e8755020fc1734" providerId="LiveId" clId="{B8AEFAC7-79E5-4322-93BD-002A68898AA4}" dt="2024-04-28T20:28:40.777" v="176" actId="478"/>
          <ac:spMkLst>
            <pc:docMk/>
            <pc:sldMk cId="0" sldId="260"/>
            <ac:spMk id="240" creationId="{00000000-0000-0000-0000-000000000000}"/>
          </ac:spMkLst>
        </pc:spChg>
        <pc:spChg chg="del">
          <ac:chgData name="pantelis balaouras" userId="25e8755020fc1734" providerId="LiveId" clId="{B8AEFAC7-79E5-4322-93BD-002A68898AA4}" dt="2024-04-28T20:28:39.741" v="175" actId="478"/>
          <ac:spMkLst>
            <pc:docMk/>
            <pc:sldMk cId="0" sldId="260"/>
            <ac:spMk id="241" creationId="{00000000-0000-0000-0000-000000000000}"/>
          </ac:spMkLst>
        </pc:spChg>
        <pc:spChg chg="del">
          <ac:chgData name="pantelis balaouras" userId="25e8755020fc1734" providerId="LiveId" clId="{B8AEFAC7-79E5-4322-93BD-002A68898AA4}" dt="2024-04-28T20:09:00.257" v="9" actId="478"/>
          <ac:spMkLst>
            <pc:docMk/>
            <pc:sldMk cId="0" sldId="260"/>
            <ac:spMk id="243" creationId="{00000000-0000-0000-0000-000000000000}"/>
          </ac:spMkLst>
        </pc:spChg>
        <pc:spChg chg="del">
          <ac:chgData name="pantelis balaouras" userId="25e8755020fc1734" providerId="LiveId" clId="{B8AEFAC7-79E5-4322-93BD-002A68898AA4}" dt="2024-04-28T20:08:58.511" v="8" actId="478"/>
          <ac:spMkLst>
            <pc:docMk/>
            <pc:sldMk cId="0" sldId="260"/>
            <ac:spMk id="244" creationId="{00000000-0000-0000-0000-000000000000}"/>
          </ac:spMkLst>
        </pc:spChg>
        <pc:spChg chg="del">
          <ac:chgData name="pantelis balaouras" userId="25e8755020fc1734" providerId="LiveId" clId="{B8AEFAC7-79E5-4322-93BD-002A68898AA4}" dt="2024-04-28T20:09:19.536" v="19" actId="478"/>
          <ac:spMkLst>
            <pc:docMk/>
            <pc:sldMk cId="0" sldId="260"/>
            <ac:spMk id="245" creationId="{00000000-0000-0000-0000-000000000000}"/>
          </ac:spMkLst>
        </pc:spChg>
      </pc:sldChg>
      <pc:sldChg chg="addSp delSp modSp mod modAnim">
        <pc:chgData name="pantelis balaouras" userId="25e8755020fc1734" providerId="LiveId" clId="{B8AEFAC7-79E5-4322-93BD-002A68898AA4}" dt="2024-04-28T20:30:18.990" v="309" actId="1035"/>
        <pc:sldMkLst>
          <pc:docMk/>
          <pc:sldMk cId="0" sldId="261"/>
        </pc:sldMkLst>
        <pc:spChg chg="add mod">
          <ac:chgData name="pantelis balaouras" userId="25e8755020fc1734" providerId="LiveId" clId="{B8AEFAC7-79E5-4322-93BD-002A68898AA4}" dt="2024-04-28T20:30:18.990" v="309" actId="1035"/>
          <ac:spMkLst>
            <pc:docMk/>
            <pc:sldMk cId="0" sldId="261"/>
            <ac:spMk id="2" creationId="{56551DC9-6744-1B88-C3C4-B1FFA8A6BABC}"/>
          </ac:spMkLst>
        </pc:spChg>
        <pc:spChg chg="add mod">
          <ac:chgData name="pantelis balaouras" userId="25e8755020fc1734" providerId="LiveId" clId="{B8AEFAC7-79E5-4322-93BD-002A68898AA4}" dt="2024-04-28T20:30:18.990" v="309" actId="1035"/>
          <ac:spMkLst>
            <pc:docMk/>
            <pc:sldMk cId="0" sldId="261"/>
            <ac:spMk id="3" creationId="{DFE99D1C-C361-0F38-AAFF-3A594D1287B1}"/>
          </ac:spMkLst>
        </pc:spChg>
        <pc:spChg chg="add mod">
          <ac:chgData name="pantelis balaouras" userId="25e8755020fc1734" providerId="LiveId" clId="{B8AEFAC7-79E5-4322-93BD-002A68898AA4}" dt="2024-04-28T20:30:18.990" v="309" actId="1035"/>
          <ac:spMkLst>
            <pc:docMk/>
            <pc:sldMk cId="0" sldId="261"/>
            <ac:spMk id="4" creationId="{B9D3F811-A998-B4BA-AD64-D09AA08AD4E7}"/>
          </ac:spMkLst>
        </pc:spChg>
        <pc:spChg chg="add mod">
          <ac:chgData name="pantelis balaouras" userId="25e8755020fc1734" providerId="LiveId" clId="{B8AEFAC7-79E5-4322-93BD-002A68898AA4}" dt="2024-04-28T20:30:18.990" v="309" actId="1035"/>
          <ac:spMkLst>
            <pc:docMk/>
            <pc:sldMk cId="0" sldId="261"/>
            <ac:spMk id="5" creationId="{11C0A766-67EB-EDDB-05D4-58C9D8FE358E}"/>
          </ac:spMkLst>
        </pc:spChg>
        <pc:spChg chg="del">
          <ac:chgData name="pantelis balaouras" userId="25e8755020fc1734" providerId="LiveId" clId="{B8AEFAC7-79E5-4322-93BD-002A68898AA4}" dt="2024-04-28T20:30:02.522" v="241" actId="478"/>
          <ac:spMkLst>
            <pc:docMk/>
            <pc:sldMk cId="0" sldId="261"/>
            <ac:spMk id="251" creationId="{00000000-0000-0000-0000-000000000000}"/>
          </ac:spMkLst>
        </pc:spChg>
        <pc:spChg chg="del mod">
          <ac:chgData name="pantelis balaouras" userId="25e8755020fc1734" providerId="LiveId" clId="{B8AEFAC7-79E5-4322-93BD-002A68898AA4}" dt="2024-04-28T20:30:03.698" v="243" actId="478"/>
          <ac:spMkLst>
            <pc:docMk/>
            <pc:sldMk cId="0" sldId="261"/>
            <ac:spMk id="252" creationId="{00000000-0000-0000-0000-000000000000}"/>
          </ac:spMkLst>
        </pc:spChg>
        <pc:spChg chg="del">
          <ac:chgData name="pantelis balaouras" userId="25e8755020fc1734" providerId="LiveId" clId="{B8AEFAC7-79E5-4322-93BD-002A68898AA4}" dt="2024-04-28T20:30:01.060" v="240" actId="478"/>
          <ac:spMkLst>
            <pc:docMk/>
            <pc:sldMk cId="0" sldId="261"/>
            <ac:spMk id="253" creationId="{00000000-0000-0000-0000-000000000000}"/>
          </ac:spMkLst>
        </pc:spChg>
        <pc:spChg chg="del">
          <ac:chgData name="pantelis balaouras" userId="25e8755020fc1734" providerId="LiveId" clId="{B8AEFAC7-79E5-4322-93BD-002A68898AA4}" dt="2024-04-28T20:30:04.867" v="244" actId="478"/>
          <ac:spMkLst>
            <pc:docMk/>
            <pc:sldMk cId="0" sldId="261"/>
            <ac:spMk id="254" creationId="{00000000-0000-0000-0000-000000000000}"/>
          </ac:spMkLst>
        </pc:spChg>
        <pc:spChg chg="del">
          <ac:chgData name="pantelis balaouras" userId="25e8755020fc1734" providerId="LiveId" clId="{B8AEFAC7-79E5-4322-93BD-002A68898AA4}" dt="2024-04-28T20:09:01.934" v="10" actId="478"/>
          <ac:spMkLst>
            <pc:docMk/>
            <pc:sldMk cId="0" sldId="261"/>
            <ac:spMk id="256" creationId="{00000000-0000-0000-0000-000000000000}"/>
          </ac:spMkLst>
        </pc:spChg>
        <pc:spChg chg="del">
          <ac:chgData name="pantelis balaouras" userId="25e8755020fc1734" providerId="LiveId" clId="{B8AEFAC7-79E5-4322-93BD-002A68898AA4}" dt="2024-04-28T20:09:03.104" v="11" actId="478"/>
          <ac:spMkLst>
            <pc:docMk/>
            <pc:sldMk cId="0" sldId="261"/>
            <ac:spMk id="257" creationId="{00000000-0000-0000-0000-000000000000}"/>
          </ac:spMkLst>
        </pc:spChg>
        <pc:spChg chg="del">
          <ac:chgData name="pantelis balaouras" userId="25e8755020fc1734" providerId="LiveId" clId="{B8AEFAC7-79E5-4322-93BD-002A68898AA4}" dt="2024-04-28T20:09:17.872" v="18" actId="478"/>
          <ac:spMkLst>
            <pc:docMk/>
            <pc:sldMk cId="0" sldId="261"/>
            <ac:spMk id="258" creationId="{00000000-0000-0000-0000-000000000000}"/>
          </ac:spMkLst>
        </pc:spChg>
      </pc:sldChg>
      <pc:sldChg chg="addSp delSp modSp mod modAnim">
        <pc:chgData name="pantelis balaouras" userId="25e8755020fc1734" providerId="LiveId" clId="{B8AEFAC7-79E5-4322-93BD-002A68898AA4}" dt="2024-04-28T20:32:08.469" v="329" actId="1076"/>
        <pc:sldMkLst>
          <pc:docMk/>
          <pc:sldMk cId="0" sldId="262"/>
        </pc:sldMkLst>
        <pc:spChg chg="add mod">
          <ac:chgData name="pantelis balaouras" userId="25e8755020fc1734" providerId="LiveId" clId="{B8AEFAC7-79E5-4322-93BD-002A68898AA4}" dt="2024-04-28T20:31:57.309" v="326" actId="1076"/>
          <ac:spMkLst>
            <pc:docMk/>
            <pc:sldMk cId="0" sldId="262"/>
            <ac:spMk id="2" creationId="{C6766763-FCF0-B0C1-C4B1-84DFCA6BF751}"/>
          </ac:spMkLst>
        </pc:spChg>
        <pc:spChg chg="add mod">
          <ac:chgData name="pantelis balaouras" userId="25e8755020fc1734" providerId="LiveId" clId="{B8AEFAC7-79E5-4322-93BD-002A68898AA4}" dt="2024-04-28T20:32:04.629" v="328" actId="1076"/>
          <ac:spMkLst>
            <pc:docMk/>
            <pc:sldMk cId="0" sldId="262"/>
            <ac:spMk id="3" creationId="{EBB920AC-C881-ACCA-BE53-376656C66E73}"/>
          </ac:spMkLst>
        </pc:spChg>
        <pc:spChg chg="add mod">
          <ac:chgData name="pantelis balaouras" userId="25e8755020fc1734" providerId="LiveId" clId="{B8AEFAC7-79E5-4322-93BD-002A68898AA4}" dt="2024-04-28T20:32:00.533" v="327" actId="1076"/>
          <ac:spMkLst>
            <pc:docMk/>
            <pc:sldMk cId="0" sldId="262"/>
            <ac:spMk id="4" creationId="{ADB65E96-BA9D-8ED3-FC8A-03A0F8FC27EC}"/>
          </ac:spMkLst>
        </pc:spChg>
        <pc:spChg chg="add mod">
          <ac:chgData name="pantelis balaouras" userId="25e8755020fc1734" providerId="LiveId" clId="{B8AEFAC7-79E5-4322-93BD-002A68898AA4}" dt="2024-04-28T20:32:08.469" v="329" actId="1076"/>
          <ac:spMkLst>
            <pc:docMk/>
            <pc:sldMk cId="0" sldId="262"/>
            <ac:spMk id="5" creationId="{D4697B0C-C0C2-3169-DD50-72BC84FC9E87}"/>
          </ac:spMkLst>
        </pc:spChg>
        <pc:spChg chg="del">
          <ac:chgData name="pantelis balaouras" userId="25e8755020fc1734" providerId="LiveId" clId="{B8AEFAC7-79E5-4322-93BD-002A68898AA4}" dt="2024-04-28T20:31:53.737" v="325" actId="478"/>
          <ac:spMkLst>
            <pc:docMk/>
            <pc:sldMk cId="0" sldId="262"/>
            <ac:spMk id="264" creationId="{00000000-0000-0000-0000-000000000000}"/>
          </ac:spMkLst>
        </pc:spChg>
        <pc:spChg chg="del mod">
          <ac:chgData name="pantelis balaouras" userId="25e8755020fc1734" providerId="LiveId" clId="{B8AEFAC7-79E5-4322-93BD-002A68898AA4}" dt="2024-04-28T20:31:52.799" v="324" actId="478"/>
          <ac:spMkLst>
            <pc:docMk/>
            <pc:sldMk cId="0" sldId="262"/>
            <ac:spMk id="265" creationId="{00000000-0000-0000-0000-000000000000}"/>
          </ac:spMkLst>
        </pc:spChg>
        <pc:spChg chg="del">
          <ac:chgData name="pantelis balaouras" userId="25e8755020fc1734" providerId="LiveId" clId="{B8AEFAC7-79E5-4322-93BD-002A68898AA4}" dt="2024-04-28T20:31:50.631" v="322" actId="478"/>
          <ac:spMkLst>
            <pc:docMk/>
            <pc:sldMk cId="0" sldId="262"/>
            <ac:spMk id="266" creationId="{00000000-0000-0000-0000-000000000000}"/>
          </ac:spMkLst>
        </pc:spChg>
        <pc:spChg chg="del">
          <ac:chgData name="pantelis balaouras" userId="25e8755020fc1734" providerId="LiveId" clId="{B8AEFAC7-79E5-4322-93BD-002A68898AA4}" dt="2024-04-28T20:31:51.861" v="323" actId="478"/>
          <ac:spMkLst>
            <pc:docMk/>
            <pc:sldMk cId="0" sldId="262"/>
            <ac:spMk id="267" creationId="{00000000-0000-0000-0000-000000000000}"/>
          </ac:spMkLst>
        </pc:spChg>
        <pc:spChg chg="del">
          <ac:chgData name="pantelis balaouras" userId="25e8755020fc1734" providerId="LiveId" clId="{B8AEFAC7-79E5-4322-93BD-002A68898AA4}" dt="2024-04-28T20:09:06.016" v="13" actId="478"/>
          <ac:spMkLst>
            <pc:docMk/>
            <pc:sldMk cId="0" sldId="262"/>
            <ac:spMk id="269" creationId="{00000000-0000-0000-0000-000000000000}"/>
          </ac:spMkLst>
        </pc:spChg>
        <pc:spChg chg="del">
          <ac:chgData name="pantelis balaouras" userId="25e8755020fc1734" providerId="LiveId" clId="{B8AEFAC7-79E5-4322-93BD-002A68898AA4}" dt="2024-04-28T20:09:05.027" v="12" actId="478"/>
          <ac:spMkLst>
            <pc:docMk/>
            <pc:sldMk cId="0" sldId="262"/>
            <ac:spMk id="270" creationId="{00000000-0000-0000-0000-000000000000}"/>
          </ac:spMkLst>
        </pc:spChg>
        <pc:spChg chg="del">
          <ac:chgData name="pantelis balaouras" userId="25e8755020fc1734" providerId="LiveId" clId="{B8AEFAC7-79E5-4322-93BD-002A68898AA4}" dt="2024-04-28T20:09:16.030" v="17" actId="478"/>
          <ac:spMkLst>
            <pc:docMk/>
            <pc:sldMk cId="0" sldId="262"/>
            <ac:spMk id="271" creationId="{00000000-0000-0000-0000-000000000000}"/>
          </ac:spMkLst>
        </pc:spChg>
      </pc:sldChg>
      <pc:sldChg chg="addSp delSp modSp mod modAnim">
        <pc:chgData name="pantelis balaouras" userId="25e8755020fc1734" providerId="LiveId" clId="{B8AEFAC7-79E5-4322-93BD-002A68898AA4}" dt="2024-04-28T20:33:37.538" v="346" actId="1076"/>
        <pc:sldMkLst>
          <pc:docMk/>
          <pc:sldMk cId="0" sldId="263"/>
        </pc:sldMkLst>
        <pc:spChg chg="add mod">
          <ac:chgData name="pantelis balaouras" userId="25e8755020fc1734" providerId="LiveId" clId="{B8AEFAC7-79E5-4322-93BD-002A68898AA4}" dt="2024-04-28T20:33:33.742" v="345" actId="1076"/>
          <ac:spMkLst>
            <pc:docMk/>
            <pc:sldMk cId="0" sldId="263"/>
            <ac:spMk id="2" creationId="{05D14CB9-B3E3-707F-2C1A-93B5775738C1}"/>
          </ac:spMkLst>
        </pc:spChg>
        <pc:spChg chg="add mod">
          <ac:chgData name="pantelis balaouras" userId="25e8755020fc1734" providerId="LiveId" clId="{B8AEFAC7-79E5-4322-93BD-002A68898AA4}" dt="2024-04-28T20:33:33.742" v="345" actId="1076"/>
          <ac:spMkLst>
            <pc:docMk/>
            <pc:sldMk cId="0" sldId="263"/>
            <ac:spMk id="3" creationId="{FFD4AD0B-C658-C5FA-4060-51FB312E2397}"/>
          </ac:spMkLst>
        </pc:spChg>
        <pc:spChg chg="add mod">
          <ac:chgData name="pantelis balaouras" userId="25e8755020fc1734" providerId="LiveId" clId="{B8AEFAC7-79E5-4322-93BD-002A68898AA4}" dt="2024-04-28T20:33:33.742" v="345" actId="1076"/>
          <ac:spMkLst>
            <pc:docMk/>
            <pc:sldMk cId="0" sldId="263"/>
            <ac:spMk id="4" creationId="{4CC63250-16EA-DA26-7F10-3C27CA9D6E6B}"/>
          </ac:spMkLst>
        </pc:spChg>
        <pc:spChg chg="add mod">
          <ac:chgData name="pantelis balaouras" userId="25e8755020fc1734" providerId="LiveId" clId="{B8AEFAC7-79E5-4322-93BD-002A68898AA4}" dt="2024-04-28T20:33:37.538" v="346" actId="1076"/>
          <ac:spMkLst>
            <pc:docMk/>
            <pc:sldMk cId="0" sldId="263"/>
            <ac:spMk id="5" creationId="{11DF4A6B-63AB-25EC-9083-D564336A7ABC}"/>
          </ac:spMkLst>
        </pc:spChg>
        <pc:spChg chg="del">
          <ac:chgData name="pantelis balaouras" userId="25e8755020fc1734" providerId="LiveId" clId="{B8AEFAC7-79E5-4322-93BD-002A68898AA4}" dt="2024-04-28T20:33:25.897" v="344" actId="478"/>
          <ac:spMkLst>
            <pc:docMk/>
            <pc:sldMk cId="0" sldId="263"/>
            <ac:spMk id="277" creationId="{00000000-0000-0000-0000-000000000000}"/>
          </ac:spMkLst>
        </pc:spChg>
        <pc:spChg chg="del">
          <ac:chgData name="pantelis balaouras" userId="25e8755020fc1734" providerId="LiveId" clId="{B8AEFAC7-79E5-4322-93BD-002A68898AA4}" dt="2024-04-28T20:33:23.897" v="342" actId="478"/>
          <ac:spMkLst>
            <pc:docMk/>
            <pc:sldMk cId="0" sldId="263"/>
            <ac:spMk id="278" creationId="{00000000-0000-0000-0000-000000000000}"/>
          </ac:spMkLst>
        </pc:spChg>
        <pc:spChg chg="del">
          <ac:chgData name="pantelis balaouras" userId="25e8755020fc1734" providerId="LiveId" clId="{B8AEFAC7-79E5-4322-93BD-002A68898AA4}" dt="2024-04-28T20:33:24.831" v="343" actId="478"/>
          <ac:spMkLst>
            <pc:docMk/>
            <pc:sldMk cId="0" sldId="263"/>
            <ac:spMk id="279" creationId="{00000000-0000-0000-0000-000000000000}"/>
          </ac:spMkLst>
        </pc:spChg>
        <pc:spChg chg="del">
          <ac:chgData name="pantelis balaouras" userId="25e8755020fc1734" providerId="LiveId" clId="{B8AEFAC7-79E5-4322-93BD-002A68898AA4}" dt="2024-04-28T20:33:22.220" v="341" actId="478"/>
          <ac:spMkLst>
            <pc:docMk/>
            <pc:sldMk cId="0" sldId="263"/>
            <ac:spMk id="280" creationId="{00000000-0000-0000-0000-000000000000}"/>
          </ac:spMkLst>
        </pc:spChg>
        <pc:spChg chg="del">
          <ac:chgData name="pantelis balaouras" userId="25e8755020fc1734" providerId="LiveId" clId="{B8AEFAC7-79E5-4322-93BD-002A68898AA4}" dt="2024-04-28T20:09:07.687" v="14" actId="478"/>
          <ac:spMkLst>
            <pc:docMk/>
            <pc:sldMk cId="0" sldId="263"/>
            <ac:spMk id="282" creationId="{00000000-0000-0000-0000-000000000000}"/>
          </ac:spMkLst>
        </pc:spChg>
        <pc:spChg chg="del">
          <ac:chgData name="pantelis balaouras" userId="25e8755020fc1734" providerId="LiveId" clId="{B8AEFAC7-79E5-4322-93BD-002A68898AA4}" dt="2024-04-28T20:09:09.026" v="15" actId="478"/>
          <ac:spMkLst>
            <pc:docMk/>
            <pc:sldMk cId="0" sldId="263"/>
            <ac:spMk id="283" creationId="{00000000-0000-0000-0000-000000000000}"/>
          </ac:spMkLst>
        </pc:spChg>
        <pc:spChg chg="del">
          <ac:chgData name="pantelis balaouras" userId="25e8755020fc1734" providerId="LiveId" clId="{B8AEFAC7-79E5-4322-93BD-002A68898AA4}" dt="2024-04-28T20:09:13.746" v="16" actId="478"/>
          <ac:spMkLst>
            <pc:docMk/>
            <pc:sldMk cId="0" sldId="263"/>
            <ac:spMk id="284" creationId="{00000000-0000-0000-0000-000000000000}"/>
          </ac:spMkLst>
        </pc:spChg>
      </pc:sldChg>
      <pc:sldChg chg="addSp delSp modSp mod">
        <pc:chgData name="pantelis balaouras" userId="25e8755020fc1734" providerId="LiveId" clId="{B8AEFAC7-79E5-4322-93BD-002A68898AA4}" dt="2024-04-28T20:11:52.797" v="45"/>
        <pc:sldMkLst>
          <pc:docMk/>
          <pc:sldMk cId="0" sldId="264"/>
        </pc:sldMkLst>
        <pc:picChg chg="add mod">
          <ac:chgData name="pantelis balaouras" userId="25e8755020fc1734" providerId="LiveId" clId="{B8AEFAC7-79E5-4322-93BD-002A68898AA4}" dt="2024-04-28T20:11:52.797" v="45"/>
          <ac:picMkLst>
            <pc:docMk/>
            <pc:sldMk cId="0" sldId="264"/>
            <ac:picMk id="2" creationId="{A0E66311-9399-260E-C8E4-33A71B50707E}"/>
          </ac:picMkLst>
        </pc:picChg>
        <pc:picChg chg="del">
          <ac:chgData name="pantelis balaouras" userId="25e8755020fc1734" providerId="LiveId" clId="{B8AEFAC7-79E5-4322-93BD-002A68898AA4}" dt="2024-04-28T20:11:52.291" v="44" actId="478"/>
          <ac:picMkLst>
            <pc:docMk/>
            <pc:sldMk cId="0" sldId="264"/>
            <ac:picMk id="296" creationId="{00000000-0000-0000-0000-000000000000}"/>
          </ac:picMkLst>
        </pc:picChg>
      </pc:sldChg>
      <pc:sldChg chg="addSp delSp modSp mod modAnim">
        <pc:chgData name="pantelis balaouras" userId="25e8755020fc1734" providerId="LiveId" clId="{B8AEFAC7-79E5-4322-93BD-002A68898AA4}" dt="2024-04-28T20:19:34.050" v="118" actId="255"/>
        <pc:sldMkLst>
          <pc:docMk/>
          <pc:sldMk cId="2225700315" sldId="265"/>
        </pc:sldMkLst>
        <pc:spChg chg="add mod">
          <ac:chgData name="pantelis balaouras" userId="25e8755020fc1734" providerId="LiveId" clId="{B8AEFAC7-79E5-4322-93BD-002A68898AA4}" dt="2024-04-28T20:18:31.420" v="106" actId="1076"/>
          <ac:spMkLst>
            <pc:docMk/>
            <pc:sldMk cId="2225700315" sldId="265"/>
            <ac:spMk id="2" creationId="{0EE59CFF-8940-20E5-2237-E160BDF87D4F}"/>
          </ac:spMkLst>
        </pc:spChg>
        <pc:spChg chg="add mod">
          <ac:chgData name="pantelis balaouras" userId="25e8755020fc1734" providerId="LiveId" clId="{B8AEFAC7-79E5-4322-93BD-002A68898AA4}" dt="2024-04-28T20:18:31.420" v="106" actId="1076"/>
          <ac:spMkLst>
            <pc:docMk/>
            <pc:sldMk cId="2225700315" sldId="265"/>
            <ac:spMk id="3" creationId="{00510E85-D417-4433-4A1A-BF5BD1873B32}"/>
          </ac:spMkLst>
        </pc:spChg>
        <pc:spChg chg="add mod">
          <ac:chgData name="pantelis balaouras" userId="25e8755020fc1734" providerId="LiveId" clId="{B8AEFAC7-79E5-4322-93BD-002A68898AA4}" dt="2024-04-28T20:19:34.050" v="118" actId="255"/>
          <ac:spMkLst>
            <pc:docMk/>
            <pc:sldMk cId="2225700315" sldId="265"/>
            <ac:spMk id="4" creationId="{91BDEC5E-601B-0C4C-C6C8-E07E1DC3AB2F}"/>
          </ac:spMkLst>
        </pc:spChg>
        <pc:spChg chg="add mod">
          <ac:chgData name="pantelis balaouras" userId="25e8755020fc1734" providerId="LiveId" clId="{B8AEFAC7-79E5-4322-93BD-002A68898AA4}" dt="2024-04-28T20:19:34.050" v="118" actId="255"/>
          <ac:spMkLst>
            <pc:docMk/>
            <pc:sldMk cId="2225700315" sldId="265"/>
            <ac:spMk id="5" creationId="{D573ECA5-D061-E3A2-D544-F4DE92BB1BA6}"/>
          </ac:spMkLst>
        </pc:spChg>
        <pc:spChg chg="del mod">
          <ac:chgData name="pantelis balaouras" userId="25e8755020fc1734" providerId="LiveId" clId="{B8AEFAC7-79E5-4322-93BD-002A68898AA4}" dt="2024-04-28T20:18:02.199" v="92" actId="478"/>
          <ac:spMkLst>
            <pc:docMk/>
            <pc:sldMk cId="2225700315" sldId="265"/>
            <ac:spMk id="225" creationId="{00000000-0000-0000-0000-000000000000}"/>
          </ac:spMkLst>
        </pc:spChg>
        <pc:spChg chg="del">
          <ac:chgData name="pantelis balaouras" userId="25e8755020fc1734" providerId="LiveId" clId="{B8AEFAC7-79E5-4322-93BD-002A68898AA4}" dt="2024-04-28T20:19:18.201" v="115" actId="478"/>
          <ac:spMkLst>
            <pc:docMk/>
            <pc:sldMk cId="2225700315" sldId="265"/>
            <ac:spMk id="226" creationId="{00000000-0000-0000-0000-000000000000}"/>
          </ac:spMkLst>
        </pc:spChg>
        <pc:spChg chg="del">
          <ac:chgData name="pantelis balaouras" userId="25e8755020fc1734" providerId="LiveId" clId="{B8AEFAC7-79E5-4322-93BD-002A68898AA4}" dt="2024-04-28T20:18:03.413" v="93" actId="478"/>
          <ac:spMkLst>
            <pc:docMk/>
            <pc:sldMk cId="2225700315" sldId="265"/>
            <ac:spMk id="227" creationId="{00000000-0000-0000-0000-000000000000}"/>
          </ac:spMkLst>
        </pc:spChg>
        <pc:spChg chg="del">
          <ac:chgData name="pantelis balaouras" userId="25e8755020fc1734" providerId="LiveId" clId="{B8AEFAC7-79E5-4322-93BD-002A68898AA4}" dt="2024-04-28T20:19:16.902" v="114" actId="478"/>
          <ac:spMkLst>
            <pc:docMk/>
            <pc:sldMk cId="2225700315" sldId="265"/>
            <ac:spMk id="228" creationId="{00000000-0000-0000-0000-000000000000}"/>
          </ac:spMkLst>
        </pc:spChg>
        <pc:spChg chg="mod">
          <ac:chgData name="pantelis balaouras" userId="25e8755020fc1734" providerId="LiveId" clId="{B8AEFAC7-79E5-4322-93BD-002A68898AA4}" dt="2024-04-28T20:18:19.336" v="105" actId="6549"/>
          <ac:spMkLst>
            <pc:docMk/>
            <pc:sldMk cId="2225700315" sldId="265"/>
            <ac:spMk id="229" creationId="{00000000-0000-0000-0000-000000000000}"/>
          </ac:spMkLst>
        </pc:spChg>
        <pc:spChg chg="del">
          <ac:chgData name="pantelis balaouras" userId="25e8755020fc1734" providerId="LiveId" clId="{B8AEFAC7-79E5-4322-93BD-002A68898AA4}" dt="2024-04-28T20:08:46.295" v="1" actId="478"/>
          <ac:spMkLst>
            <pc:docMk/>
            <pc:sldMk cId="2225700315" sldId="265"/>
            <ac:spMk id="230" creationId="{00000000-0000-0000-0000-000000000000}"/>
          </ac:spMkLst>
        </pc:spChg>
        <pc:spChg chg="del">
          <ac:chgData name="pantelis balaouras" userId="25e8755020fc1734" providerId="LiveId" clId="{B8AEFAC7-79E5-4322-93BD-002A68898AA4}" dt="2024-04-28T20:08:45.277" v="0" actId="478"/>
          <ac:spMkLst>
            <pc:docMk/>
            <pc:sldMk cId="2225700315" sldId="265"/>
            <ac:spMk id="231" creationId="{00000000-0000-0000-0000-000000000000}"/>
          </ac:spMkLst>
        </pc:spChg>
        <pc:spChg chg="del">
          <ac:chgData name="pantelis balaouras" userId="25e8755020fc1734" providerId="LiveId" clId="{B8AEFAC7-79E5-4322-93BD-002A68898AA4}" dt="2024-04-28T20:09:25.745" v="23" actId="478"/>
          <ac:spMkLst>
            <pc:docMk/>
            <pc:sldMk cId="2225700315" sldId="265"/>
            <ac:spMk id="232" creationId="{00000000-0000-0000-0000-000000000000}"/>
          </ac:spMkLst>
        </pc:spChg>
      </pc:sldChg>
      <pc:sldChg chg="addSp delSp modSp mod modAnim">
        <pc:chgData name="pantelis balaouras" userId="25e8755020fc1734" providerId="LiveId" clId="{B8AEFAC7-79E5-4322-93BD-002A68898AA4}" dt="2024-04-28T20:22:34.563" v="145" actId="1076"/>
        <pc:sldMkLst>
          <pc:docMk/>
          <pc:sldMk cId="3997932644" sldId="266"/>
        </pc:sldMkLst>
        <pc:spChg chg="add mod">
          <ac:chgData name="pantelis balaouras" userId="25e8755020fc1734" providerId="LiveId" clId="{B8AEFAC7-79E5-4322-93BD-002A68898AA4}" dt="2024-04-28T20:21:32.240" v="133" actId="1076"/>
          <ac:spMkLst>
            <pc:docMk/>
            <pc:sldMk cId="3997932644" sldId="266"/>
            <ac:spMk id="2" creationId="{A1E17F1D-0198-3126-EA30-472FE5F1EDBE}"/>
          </ac:spMkLst>
        </pc:spChg>
        <pc:spChg chg="add mod">
          <ac:chgData name="pantelis balaouras" userId="25e8755020fc1734" providerId="LiveId" clId="{B8AEFAC7-79E5-4322-93BD-002A68898AA4}" dt="2024-04-28T20:21:36.693" v="134" actId="1076"/>
          <ac:spMkLst>
            <pc:docMk/>
            <pc:sldMk cId="3997932644" sldId="266"/>
            <ac:spMk id="3" creationId="{5331D6A4-34A6-A6D7-6450-E616B48339D2}"/>
          </ac:spMkLst>
        </pc:spChg>
        <pc:spChg chg="add mod">
          <ac:chgData name="pantelis balaouras" userId="25e8755020fc1734" providerId="LiveId" clId="{B8AEFAC7-79E5-4322-93BD-002A68898AA4}" dt="2024-04-28T20:22:06.103" v="140" actId="1076"/>
          <ac:spMkLst>
            <pc:docMk/>
            <pc:sldMk cId="3997932644" sldId="266"/>
            <ac:spMk id="4" creationId="{32703C3A-F246-75C3-5AE7-342F40E45AB3}"/>
          </ac:spMkLst>
        </pc:spChg>
        <pc:spChg chg="add mod">
          <ac:chgData name="pantelis balaouras" userId="25e8755020fc1734" providerId="LiveId" clId="{B8AEFAC7-79E5-4322-93BD-002A68898AA4}" dt="2024-04-28T20:22:34.563" v="145" actId="1076"/>
          <ac:spMkLst>
            <pc:docMk/>
            <pc:sldMk cId="3997932644" sldId="266"/>
            <ac:spMk id="5" creationId="{A5B4B4AB-A00F-FD24-E4F9-9D0952911ACD}"/>
          </ac:spMkLst>
        </pc:spChg>
        <pc:spChg chg="del">
          <ac:chgData name="pantelis balaouras" userId="25e8755020fc1734" providerId="LiveId" clId="{B8AEFAC7-79E5-4322-93BD-002A68898AA4}" dt="2024-04-28T20:22:26.860" v="144" actId="478"/>
          <ac:spMkLst>
            <pc:docMk/>
            <pc:sldMk cId="3997932644" sldId="266"/>
            <ac:spMk id="225" creationId="{00000000-0000-0000-0000-000000000000}"/>
          </ac:spMkLst>
        </pc:spChg>
        <pc:spChg chg="del">
          <ac:chgData name="pantelis balaouras" userId="25e8755020fc1734" providerId="LiveId" clId="{B8AEFAC7-79E5-4322-93BD-002A68898AA4}" dt="2024-04-28T20:21:59.034" v="139" actId="478"/>
          <ac:spMkLst>
            <pc:docMk/>
            <pc:sldMk cId="3997932644" sldId="266"/>
            <ac:spMk id="226" creationId="{00000000-0000-0000-0000-000000000000}"/>
          </ac:spMkLst>
        </pc:spChg>
        <pc:spChg chg="del">
          <ac:chgData name="pantelis balaouras" userId="25e8755020fc1734" providerId="LiveId" clId="{B8AEFAC7-79E5-4322-93BD-002A68898AA4}" dt="2024-04-28T20:21:26.425" v="132" actId="478"/>
          <ac:spMkLst>
            <pc:docMk/>
            <pc:sldMk cId="3997932644" sldId="266"/>
            <ac:spMk id="227" creationId="{00000000-0000-0000-0000-000000000000}"/>
          </ac:spMkLst>
        </pc:spChg>
        <pc:spChg chg="del">
          <ac:chgData name="pantelis balaouras" userId="25e8755020fc1734" providerId="LiveId" clId="{B8AEFAC7-79E5-4322-93BD-002A68898AA4}" dt="2024-04-28T20:21:24.937" v="131" actId="478"/>
          <ac:spMkLst>
            <pc:docMk/>
            <pc:sldMk cId="3997932644" sldId="266"/>
            <ac:spMk id="228" creationId="{00000000-0000-0000-0000-000000000000}"/>
          </ac:spMkLst>
        </pc:spChg>
        <pc:spChg chg="del">
          <ac:chgData name="pantelis balaouras" userId="25e8755020fc1734" providerId="LiveId" clId="{B8AEFAC7-79E5-4322-93BD-002A68898AA4}" dt="2024-04-28T20:08:53.457" v="5" actId="478"/>
          <ac:spMkLst>
            <pc:docMk/>
            <pc:sldMk cId="3997932644" sldId="266"/>
            <ac:spMk id="230" creationId="{00000000-0000-0000-0000-000000000000}"/>
          </ac:spMkLst>
        </pc:spChg>
        <pc:spChg chg="del">
          <ac:chgData name="pantelis balaouras" userId="25e8755020fc1734" providerId="LiveId" clId="{B8AEFAC7-79E5-4322-93BD-002A68898AA4}" dt="2024-04-28T20:08:51.710" v="4" actId="478"/>
          <ac:spMkLst>
            <pc:docMk/>
            <pc:sldMk cId="3997932644" sldId="266"/>
            <ac:spMk id="231" creationId="{00000000-0000-0000-0000-000000000000}"/>
          </ac:spMkLst>
        </pc:spChg>
        <pc:spChg chg="del">
          <ac:chgData name="pantelis balaouras" userId="25e8755020fc1734" providerId="LiveId" clId="{B8AEFAC7-79E5-4322-93BD-002A68898AA4}" dt="2024-04-28T20:09:22.686" v="21" actId="478"/>
          <ac:spMkLst>
            <pc:docMk/>
            <pc:sldMk cId="3997932644" sldId="266"/>
            <ac:spMk id="232" creationId="{00000000-0000-0000-0000-000000000000}"/>
          </ac:spMkLst>
        </pc:spChg>
      </pc:sldChg>
      <pc:sldChg chg="addSp delSp modSp mod modAnim">
        <pc:chgData name="pantelis balaouras" userId="25e8755020fc1734" providerId="LiveId" clId="{B8AEFAC7-79E5-4322-93BD-002A68898AA4}" dt="2024-04-28T20:16:43.402" v="77" actId="255"/>
        <pc:sldMkLst>
          <pc:docMk/>
          <pc:sldMk cId="3760495153" sldId="267"/>
        </pc:sldMkLst>
        <pc:spChg chg="add mod">
          <ac:chgData name="pantelis balaouras" userId="25e8755020fc1734" providerId="LiveId" clId="{B8AEFAC7-79E5-4322-93BD-002A68898AA4}" dt="2024-04-28T20:14:36.633" v="59" actId="1035"/>
          <ac:spMkLst>
            <pc:docMk/>
            <pc:sldMk cId="3760495153" sldId="267"/>
            <ac:spMk id="2" creationId="{85E877E6-6973-92FC-B965-7EC308A127BD}"/>
          </ac:spMkLst>
        </pc:spChg>
        <pc:spChg chg="add mod">
          <ac:chgData name="pantelis balaouras" userId="25e8755020fc1734" providerId="LiveId" clId="{B8AEFAC7-79E5-4322-93BD-002A68898AA4}" dt="2024-04-28T20:16:32.460" v="76" actId="255"/>
          <ac:spMkLst>
            <pc:docMk/>
            <pc:sldMk cId="3760495153" sldId="267"/>
            <ac:spMk id="3" creationId="{2192FB93-D928-354D-E645-AE6B99F3DEAE}"/>
          </ac:spMkLst>
        </pc:spChg>
        <pc:spChg chg="add mod">
          <ac:chgData name="pantelis balaouras" userId="25e8755020fc1734" providerId="LiveId" clId="{B8AEFAC7-79E5-4322-93BD-002A68898AA4}" dt="2024-04-28T20:16:43.402" v="77" actId="255"/>
          <ac:spMkLst>
            <pc:docMk/>
            <pc:sldMk cId="3760495153" sldId="267"/>
            <ac:spMk id="4" creationId="{CFCA2CEA-46EA-A465-A278-DCE7EB450080}"/>
          </ac:spMkLst>
        </pc:spChg>
        <pc:spChg chg="add mod">
          <ac:chgData name="pantelis balaouras" userId="25e8755020fc1734" providerId="LiveId" clId="{B8AEFAC7-79E5-4322-93BD-002A68898AA4}" dt="2024-04-28T20:16:26.012" v="75" actId="255"/>
          <ac:spMkLst>
            <pc:docMk/>
            <pc:sldMk cId="3760495153" sldId="267"/>
            <ac:spMk id="5" creationId="{1A785D95-5E33-F373-7BA9-1E62CE47698D}"/>
          </ac:spMkLst>
        </pc:spChg>
        <pc:spChg chg="del">
          <ac:chgData name="pantelis balaouras" userId="25e8755020fc1734" providerId="LiveId" clId="{B8AEFAC7-79E5-4322-93BD-002A68898AA4}" dt="2024-04-28T20:16:05.814" v="72" actId="478"/>
          <ac:spMkLst>
            <pc:docMk/>
            <pc:sldMk cId="3760495153" sldId="267"/>
            <ac:spMk id="225" creationId="{00000000-0000-0000-0000-000000000000}"/>
          </ac:spMkLst>
        </pc:spChg>
        <pc:spChg chg="del">
          <ac:chgData name="pantelis balaouras" userId="25e8755020fc1734" providerId="LiveId" clId="{B8AEFAC7-79E5-4322-93BD-002A68898AA4}" dt="2024-04-28T20:14:24.357" v="53" actId="478"/>
          <ac:spMkLst>
            <pc:docMk/>
            <pc:sldMk cId="3760495153" sldId="267"/>
            <ac:spMk id="226" creationId="{00000000-0000-0000-0000-000000000000}"/>
          </ac:spMkLst>
        </pc:spChg>
        <pc:spChg chg="del">
          <ac:chgData name="pantelis balaouras" userId="25e8755020fc1734" providerId="LiveId" clId="{B8AEFAC7-79E5-4322-93BD-002A68898AA4}" dt="2024-04-28T20:15:12.933" v="65" actId="478"/>
          <ac:spMkLst>
            <pc:docMk/>
            <pc:sldMk cId="3760495153" sldId="267"/>
            <ac:spMk id="227" creationId="{00000000-0000-0000-0000-000000000000}"/>
          </ac:spMkLst>
        </pc:spChg>
        <pc:spChg chg="del mod">
          <ac:chgData name="pantelis balaouras" userId="25e8755020fc1734" providerId="LiveId" clId="{B8AEFAC7-79E5-4322-93BD-002A68898AA4}" dt="2024-04-28T20:16:13.211" v="74" actId="478"/>
          <ac:spMkLst>
            <pc:docMk/>
            <pc:sldMk cId="3760495153" sldId="267"/>
            <ac:spMk id="228" creationId="{00000000-0000-0000-0000-000000000000}"/>
          </ac:spMkLst>
        </pc:spChg>
        <pc:spChg chg="del">
          <ac:chgData name="pantelis balaouras" userId="25e8755020fc1734" providerId="LiveId" clId="{B8AEFAC7-79E5-4322-93BD-002A68898AA4}" dt="2024-04-28T20:08:48.158" v="2" actId="478"/>
          <ac:spMkLst>
            <pc:docMk/>
            <pc:sldMk cId="3760495153" sldId="267"/>
            <ac:spMk id="230" creationId="{00000000-0000-0000-0000-000000000000}"/>
          </ac:spMkLst>
        </pc:spChg>
        <pc:spChg chg="del">
          <ac:chgData name="pantelis balaouras" userId="25e8755020fc1734" providerId="LiveId" clId="{B8AEFAC7-79E5-4322-93BD-002A68898AA4}" dt="2024-04-28T20:08:49.515" v="3" actId="478"/>
          <ac:spMkLst>
            <pc:docMk/>
            <pc:sldMk cId="3760495153" sldId="267"/>
            <ac:spMk id="231" creationId="{00000000-0000-0000-0000-000000000000}"/>
          </ac:spMkLst>
        </pc:spChg>
        <pc:spChg chg="del">
          <ac:chgData name="pantelis balaouras" userId="25e8755020fc1734" providerId="LiveId" clId="{B8AEFAC7-79E5-4322-93BD-002A68898AA4}" dt="2024-04-28T20:09:24.239" v="22" actId="478"/>
          <ac:spMkLst>
            <pc:docMk/>
            <pc:sldMk cId="3760495153" sldId="267"/>
            <ac:spMk id="232" creationId="{00000000-0000-0000-0000-000000000000}"/>
          </ac:spMkLst>
        </pc:spChg>
      </pc:sldChg>
      <pc:sldMasterChg chg="modSldLayout">
        <pc:chgData name="pantelis balaouras" userId="25e8755020fc1734" providerId="LiveId" clId="{B8AEFAC7-79E5-4322-93BD-002A68898AA4}" dt="2024-04-29T11:25:28.913" v="383"/>
        <pc:sldMasterMkLst>
          <pc:docMk/>
          <pc:sldMasterMk cId="0" sldId="2147483648"/>
        </pc:sldMasterMkLst>
        <pc:sldLayoutChg chg="addSp delSp modSp mod">
          <pc:chgData name="pantelis balaouras" userId="25e8755020fc1734" providerId="LiveId" clId="{B8AEFAC7-79E5-4322-93BD-002A68898AA4}" dt="2024-04-29T11:25:09.301" v="379" actId="20577"/>
          <pc:sldLayoutMkLst>
            <pc:docMk/>
            <pc:sldMasterMk cId="0" sldId="2147483648"/>
            <pc:sldLayoutMk cId="0" sldId="2147483651"/>
          </pc:sldLayoutMkLst>
          <pc:spChg chg="add mod">
            <ac:chgData name="pantelis balaouras" userId="25e8755020fc1734" providerId="LiveId" clId="{B8AEFAC7-79E5-4322-93BD-002A68898AA4}" dt="2024-04-29T11:25:09.301" v="379" actId="20577"/>
            <ac:spMkLst>
              <pc:docMk/>
              <pc:sldMasterMk cId="0" sldId="2147483648"/>
              <pc:sldLayoutMk cId="0" sldId="2147483651"/>
              <ac:spMk id="2" creationId="{8176417D-A6CC-270D-4418-6D6307EE9AF0}"/>
            </ac:spMkLst>
          </pc:spChg>
          <pc:spChg chg="del mod">
            <ac:chgData name="pantelis balaouras" userId="25e8755020fc1734" providerId="LiveId" clId="{B8AEFAC7-79E5-4322-93BD-002A68898AA4}" dt="2024-04-29T11:24:49.484" v="357" actId="478"/>
            <ac:spMkLst>
              <pc:docMk/>
              <pc:sldMasterMk cId="0" sldId="2147483648"/>
              <pc:sldLayoutMk cId="0" sldId="2147483651"/>
              <ac:spMk id="29" creationId="{00000000-0000-0000-0000-000000000000}"/>
            </ac:spMkLst>
          </pc:spChg>
        </pc:sldLayoutChg>
        <pc:sldLayoutChg chg="addSp delSp modSp mod">
          <pc:chgData name="pantelis balaouras" userId="25e8755020fc1734" providerId="LiveId" clId="{B8AEFAC7-79E5-4322-93BD-002A68898AA4}" dt="2024-04-29T11:25:23.114" v="381"/>
          <pc:sldLayoutMkLst>
            <pc:docMk/>
            <pc:sldMasterMk cId="0" sldId="2147483648"/>
            <pc:sldLayoutMk cId="0" sldId="2147483654"/>
          </pc:sldLayoutMkLst>
          <pc:spChg chg="add del mod">
            <ac:chgData name="pantelis balaouras" userId="25e8755020fc1734" providerId="LiveId" clId="{B8AEFAC7-79E5-4322-93BD-002A68898AA4}" dt="2024-04-29T11:25:22.502" v="380" actId="478"/>
            <ac:spMkLst>
              <pc:docMk/>
              <pc:sldMasterMk cId="0" sldId="2147483648"/>
              <pc:sldLayoutMk cId="0" sldId="2147483654"/>
              <ac:spMk id="2" creationId="{BFF4858B-5CE1-2522-C1B9-CCAA2F8017C8}"/>
            </ac:spMkLst>
          </pc:spChg>
          <pc:spChg chg="add mod">
            <ac:chgData name="pantelis balaouras" userId="25e8755020fc1734" providerId="LiveId" clId="{B8AEFAC7-79E5-4322-93BD-002A68898AA4}" dt="2024-04-29T11:25:23.114" v="381"/>
            <ac:spMkLst>
              <pc:docMk/>
              <pc:sldMasterMk cId="0" sldId="2147483648"/>
              <pc:sldLayoutMk cId="0" sldId="2147483654"/>
              <ac:spMk id="3" creationId="{572C650B-8F91-8ABF-8328-A249B2DB4803}"/>
            </ac:spMkLst>
          </pc:spChg>
          <pc:spChg chg="del">
            <ac:chgData name="pantelis balaouras" userId="25e8755020fc1734" providerId="LiveId" clId="{B8AEFAC7-79E5-4322-93BD-002A68898AA4}" dt="2024-04-28T20:10:22.111" v="28" actId="478"/>
            <ac:spMkLst>
              <pc:docMk/>
              <pc:sldMasterMk cId="0" sldId="2147483648"/>
              <pc:sldLayoutMk cId="0" sldId="2147483654"/>
              <ac:spMk id="50" creationId="{00000000-0000-0000-0000-000000000000}"/>
            </ac:spMkLst>
          </pc:spChg>
        </pc:sldLayoutChg>
        <pc:sldLayoutChg chg="addSp delSp modSp mod">
          <pc:chgData name="pantelis balaouras" userId="25e8755020fc1734" providerId="LiveId" clId="{B8AEFAC7-79E5-4322-93BD-002A68898AA4}" dt="2024-04-29T11:25:28.913" v="383"/>
          <pc:sldLayoutMkLst>
            <pc:docMk/>
            <pc:sldMasterMk cId="0" sldId="2147483648"/>
            <pc:sldLayoutMk cId="0" sldId="2147483655"/>
          </pc:sldLayoutMkLst>
          <pc:spChg chg="add del mod">
            <ac:chgData name="pantelis balaouras" userId="25e8755020fc1734" providerId="LiveId" clId="{B8AEFAC7-79E5-4322-93BD-002A68898AA4}" dt="2024-04-29T11:25:28.329" v="382" actId="478"/>
            <ac:spMkLst>
              <pc:docMk/>
              <pc:sldMasterMk cId="0" sldId="2147483648"/>
              <pc:sldLayoutMk cId="0" sldId="2147483655"/>
              <ac:spMk id="2" creationId="{29EABE0D-EED1-32B4-45DD-DD2860AFD501}"/>
            </ac:spMkLst>
          </pc:spChg>
          <pc:spChg chg="add mod">
            <ac:chgData name="pantelis balaouras" userId="25e8755020fc1734" providerId="LiveId" clId="{B8AEFAC7-79E5-4322-93BD-002A68898AA4}" dt="2024-04-29T11:25:28.913" v="383"/>
            <ac:spMkLst>
              <pc:docMk/>
              <pc:sldMasterMk cId="0" sldId="2147483648"/>
              <pc:sldLayoutMk cId="0" sldId="2147483655"/>
              <ac:spMk id="3" creationId="{1479EAEF-10D4-9BB3-B9CC-F7F5EDE41F1C}"/>
            </ac:spMkLst>
          </pc:spChg>
          <pc:spChg chg="del">
            <ac:chgData name="pantelis balaouras" userId="25e8755020fc1734" providerId="LiveId" clId="{B8AEFAC7-79E5-4322-93BD-002A68898AA4}" dt="2024-04-28T20:10:27.743" v="30" actId="478"/>
            <ac:spMkLst>
              <pc:docMk/>
              <pc:sldMasterMk cId="0" sldId="2147483648"/>
              <pc:sldLayoutMk cId="0" sldId="2147483655"/>
              <ac:spMk id="54" creationId="{00000000-0000-0000-0000-000000000000}"/>
            </ac:spMkLst>
          </pc:spChg>
        </pc:sldLayoutChg>
      </pc:sldMasterChg>
      <pc:sldMasterChg chg="modSldLayout">
        <pc:chgData name="pantelis balaouras" userId="25e8755020fc1734" providerId="LiveId" clId="{B8AEFAC7-79E5-4322-93BD-002A68898AA4}" dt="2024-04-29T11:25:49.303" v="389"/>
        <pc:sldMasterMkLst>
          <pc:docMk/>
          <pc:sldMasterMk cId="0" sldId="2147483656"/>
        </pc:sldMasterMkLst>
        <pc:sldLayoutChg chg="addSp delSp modSp mod">
          <pc:chgData name="pantelis balaouras" userId="25e8755020fc1734" providerId="LiveId" clId="{B8AEFAC7-79E5-4322-93BD-002A68898AA4}" dt="2024-04-29T11:25:37.881" v="385"/>
          <pc:sldLayoutMkLst>
            <pc:docMk/>
            <pc:sldMasterMk cId="0" sldId="2147483656"/>
            <pc:sldLayoutMk cId="0" sldId="2147483661"/>
          </pc:sldLayoutMkLst>
          <pc:spChg chg="add del mod">
            <ac:chgData name="pantelis balaouras" userId="25e8755020fc1734" providerId="LiveId" clId="{B8AEFAC7-79E5-4322-93BD-002A68898AA4}" dt="2024-04-29T11:25:37.048" v="384" actId="478"/>
            <ac:spMkLst>
              <pc:docMk/>
              <pc:sldMasterMk cId="0" sldId="2147483656"/>
              <pc:sldLayoutMk cId="0" sldId="2147483661"/>
              <ac:spMk id="2" creationId="{3E14D6B6-B533-AC50-391E-6CFA885D4AA0}"/>
            </ac:spMkLst>
          </pc:spChg>
          <pc:spChg chg="add mod">
            <ac:chgData name="pantelis balaouras" userId="25e8755020fc1734" providerId="LiveId" clId="{B8AEFAC7-79E5-4322-93BD-002A68898AA4}" dt="2024-04-29T11:25:37.881" v="385"/>
            <ac:spMkLst>
              <pc:docMk/>
              <pc:sldMasterMk cId="0" sldId="2147483656"/>
              <pc:sldLayoutMk cId="0" sldId="2147483661"/>
              <ac:spMk id="3" creationId="{448178C5-AA4E-65BE-C7BC-52D417A36D2E}"/>
            </ac:spMkLst>
          </pc:spChg>
          <pc:spChg chg="del">
            <ac:chgData name="pantelis balaouras" userId="25e8755020fc1734" providerId="LiveId" clId="{B8AEFAC7-79E5-4322-93BD-002A68898AA4}" dt="2024-04-28T20:10:36.390" v="32" actId="478"/>
            <ac:spMkLst>
              <pc:docMk/>
              <pc:sldMasterMk cId="0" sldId="2147483656"/>
              <pc:sldLayoutMk cId="0" sldId="2147483661"/>
              <ac:spMk id="89" creationId="{00000000-0000-0000-0000-000000000000}"/>
            </ac:spMkLst>
          </pc:spChg>
        </pc:sldLayoutChg>
        <pc:sldLayoutChg chg="addSp delSp modSp mod">
          <pc:chgData name="pantelis balaouras" userId="25e8755020fc1734" providerId="LiveId" clId="{B8AEFAC7-79E5-4322-93BD-002A68898AA4}" dt="2024-04-29T11:25:44.922" v="387"/>
          <pc:sldLayoutMkLst>
            <pc:docMk/>
            <pc:sldMasterMk cId="0" sldId="2147483656"/>
            <pc:sldLayoutMk cId="0" sldId="2147483662"/>
          </pc:sldLayoutMkLst>
          <pc:spChg chg="add del mod">
            <ac:chgData name="pantelis balaouras" userId="25e8755020fc1734" providerId="LiveId" clId="{B8AEFAC7-79E5-4322-93BD-002A68898AA4}" dt="2024-04-29T11:25:44.288" v="386" actId="478"/>
            <ac:spMkLst>
              <pc:docMk/>
              <pc:sldMasterMk cId="0" sldId="2147483656"/>
              <pc:sldLayoutMk cId="0" sldId="2147483662"/>
              <ac:spMk id="2" creationId="{8018C4B7-41F9-575E-99CD-EC12F31ED5FD}"/>
            </ac:spMkLst>
          </pc:spChg>
          <pc:spChg chg="add mod">
            <ac:chgData name="pantelis balaouras" userId="25e8755020fc1734" providerId="LiveId" clId="{B8AEFAC7-79E5-4322-93BD-002A68898AA4}" dt="2024-04-29T11:25:44.922" v="387"/>
            <ac:spMkLst>
              <pc:docMk/>
              <pc:sldMasterMk cId="0" sldId="2147483656"/>
              <pc:sldLayoutMk cId="0" sldId="2147483662"/>
              <ac:spMk id="3" creationId="{46AAB1E1-2F3C-BF4B-74D7-9B3E8559A184}"/>
            </ac:spMkLst>
          </pc:spChg>
          <pc:spChg chg="del">
            <ac:chgData name="pantelis balaouras" userId="25e8755020fc1734" providerId="LiveId" clId="{B8AEFAC7-79E5-4322-93BD-002A68898AA4}" dt="2024-04-28T20:10:40.656" v="34" actId="478"/>
            <ac:spMkLst>
              <pc:docMk/>
              <pc:sldMasterMk cId="0" sldId="2147483656"/>
              <pc:sldLayoutMk cId="0" sldId="2147483662"/>
              <ac:spMk id="96" creationId="{00000000-0000-0000-0000-000000000000}"/>
            </ac:spMkLst>
          </pc:spChg>
        </pc:sldLayoutChg>
        <pc:sldLayoutChg chg="addSp delSp modSp mod">
          <pc:chgData name="pantelis balaouras" userId="25e8755020fc1734" providerId="LiveId" clId="{B8AEFAC7-79E5-4322-93BD-002A68898AA4}" dt="2024-04-29T11:25:49.303" v="389"/>
          <pc:sldLayoutMkLst>
            <pc:docMk/>
            <pc:sldMasterMk cId="0" sldId="2147483656"/>
            <pc:sldLayoutMk cId="0" sldId="2147483663"/>
          </pc:sldLayoutMkLst>
          <pc:spChg chg="add del mod">
            <ac:chgData name="pantelis balaouras" userId="25e8755020fc1734" providerId="LiveId" clId="{B8AEFAC7-79E5-4322-93BD-002A68898AA4}" dt="2024-04-29T11:25:48.771" v="388" actId="478"/>
            <ac:spMkLst>
              <pc:docMk/>
              <pc:sldMasterMk cId="0" sldId="2147483656"/>
              <pc:sldLayoutMk cId="0" sldId="2147483663"/>
              <ac:spMk id="2" creationId="{6FBE5784-C8A3-02FB-6D8E-FAC5977E85A5}"/>
            </ac:spMkLst>
          </pc:spChg>
          <pc:spChg chg="add mod">
            <ac:chgData name="pantelis balaouras" userId="25e8755020fc1734" providerId="LiveId" clId="{B8AEFAC7-79E5-4322-93BD-002A68898AA4}" dt="2024-04-29T11:25:49.303" v="389"/>
            <ac:spMkLst>
              <pc:docMk/>
              <pc:sldMasterMk cId="0" sldId="2147483656"/>
              <pc:sldLayoutMk cId="0" sldId="2147483663"/>
              <ac:spMk id="3" creationId="{C466DE35-8C87-1442-0168-DE97E08B207B}"/>
            </ac:spMkLst>
          </pc:spChg>
          <pc:spChg chg="del">
            <ac:chgData name="pantelis balaouras" userId="25e8755020fc1734" providerId="LiveId" clId="{B8AEFAC7-79E5-4322-93BD-002A68898AA4}" dt="2024-04-28T20:10:44.544" v="36" actId="478"/>
            <ac:spMkLst>
              <pc:docMk/>
              <pc:sldMasterMk cId="0" sldId="2147483656"/>
              <pc:sldLayoutMk cId="0" sldId="2147483663"/>
              <ac:spMk id="100" creationId="{00000000-0000-0000-0000-000000000000}"/>
            </ac:spMkLst>
          </pc:spChg>
        </pc:sldLayoutChg>
      </pc:sldMasterChg>
      <pc:sldMasterChg chg="modSldLayout">
        <pc:chgData name="pantelis balaouras" userId="25e8755020fc1734" providerId="LiveId" clId="{B8AEFAC7-79E5-4322-93BD-002A68898AA4}" dt="2024-04-29T11:26:06.041" v="393"/>
        <pc:sldMasterMkLst>
          <pc:docMk/>
          <pc:sldMasterMk cId="0" sldId="2147483664"/>
        </pc:sldMasterMkLst>
        <pc:sldLayoutChg chg="addSp delSp modSp mod">
          <pc:chgData name="pantelis balaouras" userId="25e8755020fc1734" providerId="LiveId" clId="{B8AEFAC7-79E5-4322-93BD-002A68898AA4}" dt="2024-04-29T11:25:58.798" v="391"/>
          <pc:sldLayoutMkLst>
            <pc:docMk/>
            <pc:sldMasterMk cId="0" sldId="2147483664"/>
            <pc:sldLayoutMk cId="0" sldId="2147483667"/>
          </pc:sldLayoutMkLst>
          <pc:spChg chg="add del mod">
            <ac:chgData name="pantelis balaouras" userId="25e8755020fc1734" providerId="LiveId" clId="{B8AEFAC7-79E5-4322-93BD-002A68898AA4}" dt="2024-04-29T11:25:58.168" v="390" actId="478"/>
            <ac:spMkLst>
              <pc:docMk/>
              <pc:sldMasterMk cId="0" sldId="2147483664"/>
              <pc:sldLayoutMk cId="0" sldId="2147483667"/>
              <ac:spMk id="2" creationId="{A3ADAC3A-E48E-9687-ED53-ED97A2BF4EB1}"/>
            </ac:spMkLst>
          </pc:spChg>
          <pc:spChg chg="add mod">
            <ac:chgData name="pantelis balaouras" userId="25e8755020fc1734" providerId="LiveId" clId="{B8AEFAC7-79E5-4322-93BD-002A68898AA4}" dt="2024-04-29T11:25:58.798" v="391"/>
            <ac:spMkLst>
              <pc:docMk/>
              <pc:sldMasterMk cId="0" sldId="2147483664"/>
              <pc:sldLayoutMk cId="0" sldId="2147483667"/>
              <ac:spMk id="3" creationId="{584B51A2-5D31-DD6A-9F31-35EF4A046F8B}"/>
            </ac:spMkLst>
          </pc:spChg>
          <pc:spChg chg="del">
            <ac:chgData name="pantelis balaouras" userId="25e8755020fc1734" providerId="LiveId" clId="{B8AEFAC7-79E5-4322-93BD-002A68898AA4}" dt="2024-04-28T20:10:52.879" v="38" actId="478"/>
            <ac:spMkLst>
              <pc:docMk/>
              <pc:sldMasterMk cId="0" sldId="2147483664"/>
              <pc:sldLayoutMk cId="0" sldId="2147483667"/>
              <ac:spMk id="121" creationId="{00000000-0000-0000-0000-000000000000}"/>
            </ac:spMkLst>
          </pc:spChg>
        </pc:sldLayoutChg>
        <pc:sldLayoutChg chg="addSp delSp modSp mod">
          <pc:chgData name="pantelis balaouras" userId="25e8755020fc1734" providerId="LiveId" clId="{B8AEFAC7-79E5-4322-93BD-002A68898AA4}" dt="2024-04-29T11:26:06.041" v="393"/>
          <pc:sldLayoutMkLst>
            <pc:docMk/>
            <pc:sldMasterMk cId="0" sldId="2147483664"/>
            <pc:sldLayoutMk cId="0" sldId="2147483670"/>
          </pc:sldLayoutMkLst>
          <pc:spChg chg="add del mod">
            <ac:chgData name="pantelis balaouras" userId="25e8755020fc1734" providerId="LiveId" clId="{B8AEFAC7-79E5-4322-93BD-002A68898AA4}" dt="2024-04-29T11:26:05.526" v="392" actId="478"/>
            <ac:spMkLst>
              <pc:docMk/>
              <pc:sldMasterMk cId="0" sldId="2147483664"/>
              <pc:sldLayoutMk cId="0" sldId="2147483670"/>
              <ac:spMk id="2" creationId="{712AD824-9008-3A22-6485-36F034902C01}"/>
            </ac:spMkLst>
          </pc:spChg>
          <pc:spChg chg="add mod">
            <ac:chgData name="pantelis balaouras" userId="25e8755020fc1734" providerId="LiveId" clId="{B8AEFAC7-79E5-4322-93BD-002A68898AA4}" dt="2024-04-29T11:26:06.041" v="393"/>
            <ac:spMkLst>
              <pc:docMk/>
              <pc:sldMasterMk cId="0" sldId="2147483664"/>
              <pc:sldLayoutMk cId="0" sldId="2147483670"/>
              <ac:spMk id="3" creationId="{4FDA94CE-6E20-B559-A50A-57544BC1F5E1}"/>
            </ac:spMkLst>
          </pc:spChg>
          <pc:spChg chg="del">
            <ac:chgData name="pantelis balaouras" userId="25e8755020fc1734" providerId="LiveId" clId="{B8AEFAC7-79E5-4322-93BD-002A68898AA4}" dt="2024-04-28T20:11:00.611" v="40" actId="478"/>
            <ac:spMkLst>
              <pc:docMk/>
              <pc:sldMasterMk cId="0" sldId="2147483664"/>
              <pc:sldLayoutMk cId="0" sldId="2147483670"/>
              <ac:spMk id="142" creationId="{00000000-0000-0000-0000-000000000000}"/>
            </ac:spMkLst>
          </pc:spChg>
        </pc:sldLayoutChg>
        <pc:sldLayoutChg chg="addSp delSp modSp mod">
          <pc:chgData name="pantelis balaouras" userId="25e8755020fc1734" providerId="LiveId" clId="{B8AEFAC7-79E5-4322-93BD-002A68898AA4}" dt="2024-04-28T20:11:05.684" v="43"/>
          <pc:sldLayoutMkLst>
            <pc:docMk/>
            <pc:sldMasterMk cId="0" sldId="2147483664"/>
            <pc:sldLayoutMk cId="0" sldId="2147483671"/>
          </pc:sldLayoutMkLst>
          <pc:spChg chg="add mod">
            <ac:chgData name="pantelis balaouras" userId="25e8755020fc1734" providerId="LiveId" clId="{B8AEFAC7-79E5-4322-93BD-002A68898AA4}" dt="2024-04-28T20:11:05.684" v="43"/>
            <ac:spMkLst>
              <pc:docMk/>
              <pc:sldMasterMk cId="0" sldId="2147483664"/>
              <pc:sldLayoutMk cId="0" sldId="2147483671"/>
              <ac:spMk id="2" creationId="{CF9C5D8E-9887-4ECE-5E05-D0593C25A9A7}"/>
            </ac:spMkLst>
          </pc:spChg>
          <pc:spChg chg="del">
            <ac:chgData name="pantelis balaouras" userId="25e8755020fc1734" providerId="LiveId" clId="{B8AEFAC7-79E5-4322-93BD-002A68898AA4}" dt="2024-04-28T20:11:05" v="42" actId="478"/>
            <ac:spMkLst>
              <pc:docMk/>
              <pc:sldMasterMk cId="0" sldId="2147483664"/>
              <pc:sldLayoutMk cId="0" sldId="2147483671"/>
              <ac:spMk id="146" creationId="{00000000-0000-0000-0000-000000000000}"/>
            </ac:spMkLst>
          </pc:spChg>
        </pc:sldLayoutChg>
      </pc:sldMasterChg>
    </pc:docChg>
  </pc:docChgLst>
  <pc:docChgLst>
    <pc:chgData name="Guillem Part López" userId="39f5615f-54c3-4dde-9b55-95608137fd0d" providerId="ADAL" clId="{DDFEB911-45A5-49F5-B4B2-5A69E3CA72B6}"/>
    <pc:docChg chg="modSld">
      <pc:chgData name="Guillem Part López" userId="39f5615f-54c3-4dde-9b55-95608137fd0d" providerId="ADAL" clId="{DDFEB911-45A5-49F5-B4B2-5A69E3CA72B6}" dt="2024-03-26T10:52:45.832" v="80" actId="20577"/>
      <pc:docMkLst>
        <pc:docMk/>
      </pc:docMkLst>
      <pc:sldChg chg="modSp mod">
        <pc:chgData name="Guillem Part López" userId="39f5615f-54c3-4dde-9b55-95608137fd0d" providerId="ADAL" clId="{DDFEB911-45A5-49F5-B4B2-5A69E3CA72B6}" dt="2024-03-26T10:52:45.832" v="80" actId="20577"/>
        <pc:sldMkLst>
          <pc:docMk/>
          <pc:sldMk cId="0" sldId="262"/>
        </pc:sldMkLst>
        <pc:spChg chg="mod">
          <ac:chgData name="Guillem Part López" userId="39f5615f-54c3-4dde-9b55-95608137fd0d" providerId="ADAL" clId="{DDFEB911-45A5-49F5-B4B2-5A69E3CA72B6}" dt="2024-03-26T10:52:45.832" v="80" actId="20577"/>
          <ac:spMkLst>
            <pc:docMk/>
            <pc:sldMk cId="0" sldId="262"/>
            <ac:spMk id="263" creationId="{00000000-0000-0000-0000-000000000000}"/>
          </ac:spMkLst>
        </pc:spChg>
      </pc:sldChg>
      <pc:sldChg chg="modSp mod">
        <pc:chgData name="Guillem Part López" userId="39f5615f-54c3-4dde-9b55-95608137fd0d" providerId="ADAL" clId="{DDFEB911-45A5-49F5-B4B2-5A69E3CA72B6}" dt="2024-03-26T10:51:07.351" v="16" actId="20577"/>
        <pc:sldMkLst>
          <pc:docMk/>
          <pc:sldMk cId="2225700315" sldId="265"/>
        </pc:sldMkLst>
        <pc:spChg chg="mod">
          <ac:chgData name="Guillem Part López" userId="39f5615f-54c3-4dde-9b55-95608137fd0d" providerId="ADAL" clId="{DDFEB911-45A5-49F5-B4B2-5A69E3CA72B6}" dt="2024-03-26T10:50:58.322" v="10" actId="20577"/>
          <ac:spMkLst>
            <pc:docMk/>
            <pc:sldMk cId="2225700315" sldId="265"/>
            <ac:spMk id="224" creationId="{00000000-0000-0000-0000-000000000000}"/>
          </ac:spMkLst>
        </pc:spChg>
        <pc:spChg chg="mod">
          <ac:chgData name="Guillem Part López" userId="39f5615f-54c3-4dde-9b55-95608137fd0d" providerId="ADAL" clId="{DDFEB911-45A5-49F5-B4B2-5A69E3CA72B6}" dt="2024-03-26T10:51:02.536" v="12" actId="20577"/>
          <ac:spMkLst>
            <pc:docMk/>
            <pc:sldMk cId="2225700315" sldId="265"/>
            <ac:spMk id="226" creationId="{00000000-0000-0000-0000-000000000000}"/>
          </ac:spMkLst>
        </pc:spChg>
        <pc:spChg chg="mod">
          <ac:chgData name="Guillem Part López" userId="39f5615f-54c3-4dde-9b55-95608137fd0d" providerId="ADAL" clId="{DDFEB911-45A5-49F5-B4B2-5A69E3CA72B6}" dt="2024-03-26T10:51:07.351" v="16" actId="20577"/>
          <ac:spMkLst>
            <pc:docMk/>
            <pc:sldMk cId="2225700315" sldId="265"/>
            <ac:spMk id="227" creationId="{00000000-0000-0000-0000-000000000000}"/>
          </ac:spMkLst>
        </pc:spChg>
        <pc:spChg chg="mod">
          <ac:chgData name="Guillem Part López" userId="39f5615f-54c3-4dde-9b55-95608137fd0d" providerId="ADAL" clId="{DDFEB911-45A5-49F5-B4B2-5A69E3CA72B6}" dt="2024-03-26T10:51:04.325" v="14" actId="20577"/>
          <ac:spMkLst>
            <pc:docMk/>
            <pc:sldMk cId="2225700315" sldId="265"/>
            <ac:spMk id="228" creationId="{00000000-0000-0000-0000-000000000000}"/>
          </ac:spMkLst>
        </pc:spChg>
      </pc:sldChg>
      <pc:sldChg chg="modSp mod">
        <pc:chgData name="Guillem Part López" userId="39f5615f-54c3-4dde-9b55-95608137fd0d" providerId="ADAL" clId="{DDFEB911-45A5-49F5-B4B2-5A69E3CA72B6}" dt="2024-03-26T10:52:18.783" v="74" actId="20577"/>
        <pc:sldMkLst>
          <pc:docMk/>
          <pc:sldMk cId="3997932644" sldId="266"/>
        </pc:sldMkLst>
        <pc:spChg chg="mod">
          <ac:chgData name="Guillem Part López" userId="39f5615f-54c3-4dde-9b55-95608137fd0d" providerId="ADAL" clId="{DDFEB911-45A5-49F5-B4B2-5A69E3CA72B6}" dt="2024-03-26T10:51:39.943" v="51" actId="20577"/>
          <ac:spMkLst>
            <pc:docMk/>
            <pc:sldMk cId="3997932644" sldId="266"/>
            <ac:spMk id="224" creationId="{00000000-0000-0000-0000-000000000000}"/>
          </ac:spMkLst>
        </pc:spChg>
        <pc:spChg chg="mod">
          <ac:chgData name="Guillem Part López" userId="39f5615f-54c3-4dde-9b55-95608137fd0d" providerId="ADAL" clId="{DDFEB911-45A5-49F5-B4B2-5A69E3CA72B6}" dt="2024-03-26T10:52:18.783" v="74" actId="20577"/>
          <ac:spMkLst>
            <pc:docMk/>
            <pc:sldMk cId="3997932644" sldId="266"/>
            <ac:spMk id="225" creationId="{00000000-0000-0000-0000-000000000000}"/>
          </ac:spMkLst>
        </pc:spChg>
        <pc:spChg chg="mod">
          <ac:chgData name="Guillem Part López" userId="39f5615f-54c3-4dde-9b55-95608137fd0d" providerId="ADAL" clId="{DDFEB911-45A5-49F5-B4B2-5A69E3CA72B6}" dt="2024-03-26T10:52:13.286" v="68" actId="20577"/>
          <ac:spMkLst>
            <pc:docMk/>
            <pc:sldMk cId="3997932644" sldId="266"/>
            <ac:spMk id="226" creationId="{00000000-0000-0000-0000-000000000000}"/>
          </ac:spMkLst>
        </pc:spChg>
        <pc:spChg chg="mod">
          <ac:chgData name="Guillem Part López" userId="39f5615f-54c3-4dde-9b55-95608137fd0d" providerId="ADAL" clId="{DDFEB911-45A5-49F5-B4B2-5A69E3CA72B6}" dt="2024-03-26T10:52:00.623" v="56" actId="20577"/>
          <ac:spMkLst>
            <pc:docMk/>
            <pc:sldMk cId="3997932644" sldId="266"/>
            <ac:spMk id="227" creationId="{00000000-0000-0000-0000-000000000000}"/>
          </ac:spMkLst>
        </pc:spChg>
        <pc:spChg chg="mod">
          <ac:chgData name="Guillem Part López" userId="39f5615f-54c3-4dde-9b55-95608137fd0d" providerId="ADAL" clId="{DDFEB911-45A5-49F5-B4B2-5A69E3CA72B6}" dt="2024-03-26T10:52:08.597" v="64" actId="20577"/>
          <ac:spMkLst>
            <pc:docMk/>
            <pc:sldMk cId="3997932644" sldId="266"/>
            <ac:spMk id="228" creationId="{00000000-0000-0000-0000-000000000000}"/>
          </ac:spMkLst>
        </pc:spChg>
      </pc:sldChg>
      <pc:sldChg chg="modSp mod">
        <pc:chgData name="Guillem Part López" userId="39f5615f-54c3-4dde-9b55-95608137fd0d" providerId="ADAL" clId="{DDFEB911-45A5-49F5-B4B2-5A69E3CA72B6}" dt="2024-03-26T10:51:28.611" v="43" actId="20577"/>
        <pc:sldMkLst>
          <pc:docMk/>
          <pc:sldMk cId="3760495153" sldId="267"/>
        </pc:sldMkLst>
        <pc:spChg chg="mod">
          <ac:chgData name="Guillem Part López" userId="39f5615f-54c3-4dde-9b55-95608137fd0d" providerId="ADAL" clId="{DDFEB911-45A5-49F5-B4B2-5A69E3CA72B6}" dt="2024-03-26T10:51:23.953" v="41" actId="20577"/>
          <ac:spMkLst>
            <pc:docMk/>
            <pc:sldMk cId="3760495153" sldId="267"/>
            <ac:spMk id="225" creationId="{00000000-0000-0000-0000-000000000000}"/>
          </ac:spMkLst>
        </pc:spChg>
        <pc:spChg chg="mod">
          <ac:chgData name="Guillem Part López" userId="39f5615f-54c3-4dde-9b55-95608137fd0d" providerId="ADAL" clId="{DDFEB911-45A5-49F5-B4B2-5A69E3CA72B6}" dt="2024-03-26T10:51:28.611" v="43" actId="20577"/>
          <ac:spMkLst>
            <pc:docMk/>
            <pc:sldMk cId="3760495153" sldId="267"/>
            <ac:spMk id="227" creationId="{00000000-0000-0000-0000-000000000000}"/>
          </ac:spMkLst>
        </pc:spChg>
      </pc:sldChg>
    </pc:docChg>
  </pc:docChgLst>
  <pc:docChgLst>
    <pc:chgData name="pantelis balaouras" userId="25e8755020fc1734" providerId="LiveId" clId="{1D734516-EB95-41E5-91F8-910903A9AA10}"/>
    <pc:docChg chg="modSld">
      <pc:chgData name="pantelis balaouras" userId="25e8755020fc1734" providerId="LiveId" clId="{1D734516-EB95-41E5-91F8-910903A9AA10}" dt="2024-05-02T08:58:41.193" v="2" actId="113"/>
      <pc:docMkLst>
        <pc:docMk/>
      </pc:docMkLst>
      <pc:sldChg chg="modSp mod">
        <pc:chgData name="pantelis balaouras" userId="25e8755020fc1734" providerId="LiveId" clId="{1D734516-EB95-41E5-91F8-910903A9AA10}" dt="2024-05-02T08:58:41.193" v="2" actId="113"/>
        <pc:sldMkLst>
          <pc:docMk/>
          <pc:sldMk cId="0" sldId="256"/>
        </pc:sldMkLst>
        <pc:spChg chg="mod">
          <ac:chgData name="pantelis balaouras" userId="25e8755020fc1734" providerId="LiveId" clId="{1D734516-EB95-41E5-91F8-910903A9AA10}" dt="2024-05-02T08:58:41.193" v="2" actId="113"/>
          <ac:spMkLst>
            <pc:docMk/>
            <pc:sldMk cId="0" sldId="256"/>
            <ac:spMk id="15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bbb380d2b2_0_7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g2bbb380d2b2_0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7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a:t>Correct Answer: A</a:t>
            </a:r>
            <a:endParaRPr/>
          </a:p>
        </p:txBody>
      </p:sp>
      <p:sp>
        <p:nvSpPr>
          <p:cNvPr id="261" name="Google Shape;261;p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7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a:t>Correct Answer: D</a:t>
            </a:r>
            <a:endParaRPr/>
          </a:p>
        </p:txBody>
      </p:sp>
      <p:sp>
        <p:nvSpPr>
          <p:cNvPr id="274" name="Google Shape;274;p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2bbb380d2b2_0_4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g2bbb380d2b2_0_4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g2bbb380d2b2_0_4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bbb380d2b2_0_2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g2bbb380d2b2_0_2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g2bbb380d2b2_0_2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bbb380d2b2_0_3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g2bbb380d2b2_0_3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g2bbb380d2b2_0_34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7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Correct Answer: A</a:t>
            </a:r>
            <a:r>
              <a:rPr lang="en-US" baseline="0" dirty="0"/>
              <a:t> and B</a:t>
            </a:r>
            <a:endParaRPr dirty="0"/>
          </a:p>
        </p:txBody>
      </p:sp>
      <p:sp>
        <p:nvSpPr>
          <p:cNvPr id="222" name="Google Shape;222;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89761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7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Correct Answer: B</a:t>
            </a:r>
            <a:endParaRPr dirty="0"/>
          </a:p>
        </p:txBody>
      </p:sp>
      <p:sp>
        <p:nvSpPr>
          <p:cNvPr id="222" name="Google Shape;222;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83102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7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Correct Answer: C</a:t>
            </a:r>
            <a:endParaRPr dirty="0"/>
          </a:p>
        </p:txBody>
      </p:sp>
      <p:sp>
        <p:nvSpPr>
          <p:cNvPr id="222" name="Google Shape;222;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005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7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Correct Answer: D</a:t>
            </a:r>
            <a:endParaRPr/>
          </a:p>
        </p:txBody>
      </p:sp>
      <p:sp>
        <p:nvSpPr>
          <p:cNvPr id="222" name="Google Shape;222;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7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a:t>Correct Answer: C</a:t>
            </a:r>
            <a:endParaRPr/>
          </a:p>
        </p:txBody>
      </p:sp>
      <p:sp>
        <p:nvSpPr>
          <p:cNvPr id="235" name="Google Shape;235;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7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a:t>Correct Answer: C</a:t>
            </a:r>
            <a:endParaRPr/>
          </a:p>
        </p:txBody>
      </p:sp>
      <p:sp>
        <p:nvSpPr>
          <p:cNvPr id="248" name="Google Shape;248;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5"/>
        <p:cNvGrpSpPr/>
        <p:nvPr/>
      </p:nvGrpSpPr>
      <p:grpSpPr>
        <a:xfrm>
          <a:off x="0" y="0"/>
          <a:ext cx="0" cy="0"/>
          <a:chOff x="0" y="0"/>
          <a:chExt cx="0" cy="0"/>
        </a:xfrm>
      </p:grpSpPr>
      <p:pic>
        <p:nvPicPr>
          <p:cNvPr id="16" name="Google Shape;16;p34"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ubmodule Intro" type="obj">
  <p:cSld name="OBJECT">
    <p:spTree>
      <p:nvGrpSpPr>
        <p:cNvPr id="1" name="Shape 72"/>
        <p:cNvGrpSpPr/>
        <p:nvPr/>
      </p:nvGrpSpPr>
      <p:grpSpPr>
        <a:xfrm>
          <a:off x="0" y="0"/>
          <a:ext cx="0" cy="0"/>
          <a:chOff x="0" y="0"/>
          <a:chExt cx="0" cy="0"/>
        </a:xfrm>
      </p:grpSpPr>
      <p:sp>
        <p:nvSpPr>
          <p:cNvPr id="73" name="Google Shape;73;g2bbb380d2b2_0_265"/>
          <p:cNvSpPr/>
          <p:nvPr/>
        </p:nvSpPr>
        <p:spPr>
          <a:xfrm>
            <a:off x="0" y="2218305"/>
            <a:ext cx="12192001" cy="3787362"/>
          </a:xfrm>
          <a:custGeom>
            <a:avLst/>
            <a:gdLst/>
            <a:ahLst/>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a:noFill/>
          </a:ln>
          <a:effectLst>
            <a:outerShdw blurRad="40000" dist="23000" dir="5400000" rotWithShape="0">
              <a:srgbClr val="808080">
                <a:alpha val="34900"/>
              </a:srgbClr>
            </a:outerShdw>
          </a:effectLst>
        </p:spPr>
        <p:txBody>
          <a:bodyPr spcFirstLastPara="1" wrap="square" lIns="91425" tIns="45700" rIns="91425" bIns="45700" anchor="ctr" anchorCtr="0">
            <a:noAutofit/>
          </a:bodyPr>
          <a:lstStyle/>
          <a:p>
            <a:pPr marL="285750" marR="0" lvl="0" indent="-171450" algn="ctr" rtl="0">
              <a:spcBef>
                <a:spcPts val="0"/>
              </a:spcBef>
              <a:spcAft>
                <a:spcPts val="0"/>
              </a:spcAft>
              <a:buClr>
                <a:schemeClr val="dk1"/>
              </a:buClr>
              <a:buSzPts val="1800"/>
              <a:buFont typeface="Noto Sans Symbols"/>
              <a:buNone/>
            </a:pPr>
            <a:endParaRPr sz="1800">
              <a:solidFill>
                <a:schemeClr val="dk1"/>
              </a:solidFill>
              <a:latin typeface="Calibri"/>
              <a:ea typeface="Calibri"/>
              <a:cs typeface="Calibri"/>
              <a:sym typeface="Calibri"/>
            </a:endParaRPr>
          </a:p>
        </p:txBody>
      </p:sp>
      <p:sp>
        <p:nvSpPr>
          <p:cNvPr id="74" name="Google Shape;74;g2bbb380d2b2_0_265"/>
          <p:cNvSpPr txBox="1">
            <a:spLocks noGrp="1"/>
          </p:cNvSpPr>
          <p:nvPr>
            <p:ph type="title"/>
          </p:nvPr>
        </p:nvSpPr>
        <p:spPr>
          <a:xfrm>
            <a:off x="558000" y="1080000"/>
            <a:ext cx="10515600" cy="6183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5" name="Google Shape;75;g2bbb380d2b2_0_265"/>
          <p:cNvSpPr txBox="1">
            <a:spLocks noGrp="1"/>
          </p:cNvSpPr>
          <p:nvPr>
            <p:ph type="body" idx="1"/>
          </p:nvPr>
        </p:nvSpPr>
        <p:spPr>
          <a:xfrm>
            <a:off x="558000" y="2218304"/>
            <a:ext cx="7872900" cy="3787500"/>
          </a:xfrm>
          <a:prstGeom prst="rect">
            <a:avLst/>
          </a:prstGeom>
          <a:noFill/>
          <a:ln>
            <a:noFill/>
          </a:ln>
        </p:spPr>
        <p:txBody>
          <a:bodyPr spcFirstLastPara="1" wrap="square" lIns="91425" tIns="45700" rIns="91425" bIns="45700" anchor="t" anchorCtr="0">
            <a:normAutofit/>
          </a:bodyPr>
          <a:lstStyle>
            <a:lvl1pPr marL="457200" lvl="0" indent="-368300" algn="l" rtl="0">
              <a:lnSpc>
                <a:spcPct val="100000"/>
              </a:lnSpc>
              <a:spcBef>
                <a:spcPts val="600"/>
              </a:spcBef>
              <a:spcAft>
                <a:spcPts val="0"/>
              </a:spcAft>
              <a:buClr>
                <a:srgbClr val="C00000"/>
              </a:buClr>
              <a:buSzPts val="2200"/>
              <a:buFont typeface="Noto Sans Symbols"/>
              <a:buChar char="✔"/>
              <a:defRPr>
                <a:solidFill>
                  <a:schemeClr val="dk1"/>
                </a:solidFill>
                <a:latin typeface="Calibri"/>
                <a:ea typeface="Calibri"/>
                <a:cs typeface="Calibri"/>
                <a:sym typeface="Calibri"/>
              </a:defRPr>
            </a:lvl1pPr>
            <a:lvl2pPr marL="914400" lvl="1" indent="-396240" algn="l" rtl="0">
              <a:lnSpc>
                <a:spcPct val="100000"/>
              </a:lnSpc>
              <a:spcBef>
                <a:spcPts val="600"/>
              </a:spcBef>
              <a:spcAft>
                <a:spcPts val="0"/>
              </a:spcAft>
              <a:buClr>
                <a:srgbClr val="C00000"/>
              </a:buClr>
              <a:buSzPts val="2640"/>
              <a:buFont typeface="Noto Sans Symbols"/>
              <a:buChar char="✔"/>
              <a:defRPr>
                <a:solidFill>
                  <a:schemeClr val="dk1"/>
                </a:solidFill>
                <a:latin typeface="Calibri"/>
                <a:ea typeface="Calibri"/>
                <a:cs typeface="Calibri"/>
                <a:sym typeface="Calibri"/>
              </a:defRPr>
            </a:lvl2pPr>
            <a:lvl3pPr marL="1371600" lvl="2"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3pPr>
            <a:lvl4pPr marL="1828800" lvl="3"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4pPr>
            <a:lvl5pPr marL="2286000" lvl="4"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76" name="Google Shape;76;g2bbb380d2b2_0_265"/>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77" name="Google Shape;77;g2bbb380d2b2_0_265"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78" name="Google Shape;78;g2bbb380d2b2_0_265" descr="Blue text on a black background&#10;&#10;Description automatically generated"/>
          <p:cNvPicPr preferRelativeResize="0"/>
          <p:nvPr/>
        </p:nvPicPr>
        <p:blipFill rotWithShape="1">
          <a:blip r:embed="rId4">
            <a:alphaModFix/>
          </a:blip>
          <a:srcRect/>
          <a:stretch/>
        </p:blipFill>
        <p:spPr>
          <a:xfrm>
            <a:off x="8628" y="6451864"/>
            <a:ext cx="1843259" cy="4112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79"/>
        <p:cNvGrpSpPr/>
        <p:nvPr/>
      </p:nvGrpSpPr>
      <p:grpSpPr>
        <a:xfrm>
          <a:off x="0" y="0"/>
          <a:ext cx="0" cy="0"/>
          <a:chOff x="0" y="0"/>
          <a:chExt cx="0" cy="0"/>
        </a:xfrm>
      </p:grpSpPr>
      <p:sp>
        <p:nvSpPr>
          <p:cNvPr id="80" name="Google Shape;80;g2bbb380d2b2_0_272"/>
          <p:cNvSpPr txBox="1">
            <a:spLocks noGrp="1"/>
          </p:cNvSpPr>
          <p:nvPr>
            <p:ph type="title"/>
          </p:nvPr>
        </p:nvSpPr>
        <p:spPr>
          <a:xfrm>
            <a:off x="558000" y="1079999"/>
            <a:ext cx="10515600" cy="893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3600"/>
              <a:buFont typeface="Calibri"/>
              <a:buNone/>
              <a:defRPr sz="36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1" name="Google Shape;81;g2bbb380d2b2_0_272"/>
          <p:cNvSpPr txBox="1">
            <a:spLocks noGrp="1"/>
          </p:cNvSpPr>
          <p:nvPr>
            <p:ph type="body" idx="1"/>
          </p:nvPr>
        </p:nvSpPr>
        <p:spPr>
          <a:xfrm>
            <a:off x="558000" y="2160000"/>
            <a:ext cx="5157900" cy="503100"/>
          </a:xfrm>
          <a:prstGeom prst="rect">
            <a:avLst/>
          </a:prstGeom>
          <a:noFill/>
          <a:ln>
            <a:noFill/>
          </a:ln>
        </p:spPr>
        <p:txBody>
          <a:bodyPr spcFirstLastPara="1" wrap="square" lIns="91425" tIns="45700" rIns="91425" bIns="45700" anchor="b" anchorCtr="0">
            <a:normAutofit/>
          </a:bodyPr>
          <a:lstStyle>
            <a:lvl1pPr marL="457200" lvl="0" indent="-228600" algn="l" rtl="0">
              <a:lnSpc>
                <a:spcPct val="100000"/>
              </a:lnSpc>
              <a:spcBef>
                <a:spcPts val="600"/>
              </a:spcBef>
              <a:spcAft>
                <a:spcPts val="0"/>
              </a:spcAft>
              <a:buSzPts val="1800"/>
              <a:buNone/>
              <a:defRPr sz="1800" b="1">
                <a:solidFill>
                  <a:srgbClr val="000000"/>
                </a:solidFill>
                <a:latin typeface="Arial"/>
                <a:ea typeface="Arial"/>
                <a:cs typeface="Arial"/>
                <a:sym typeface="Arial"/>
              </a:defRPr>
            </a:lvl1pPr>
            <a:lvl2pPr marL="914400" lvl="1" indent="-228600" algn="l" rtl="0">
              <a:lnSpc>
                <a:spcPct val="100000"/>
              </a:lnSpc>
              <a:spcBef>
                <a:spcPts val="600"/>
              </a:spcBef>
              <a:spcAft>
                <a:spcPts val="0"/>
              </a:spcAft>
              <a:buSzPts val="2400"/>
              <a:buNone/>
              <a:defRPr sz="2000" b="1"/>
            </a:lvl2pPr>
            <a:lvl3pPr marL="1371600" lvl="2" indent="-228600" algn="l" rtl="0">
              <a:lnSpc>
                <a:spcPct val="100000"/>
              </a:lnSpc>
              <a:spcBef>
                <a:spcPts val="600"/>
              </a:spcBef>
              <a:spcAft>
                <a:spcPts val="0"/>
              </a:spcAft>
              <a:buSzPts val="1800"/>
              <a:buNone/>
              <a:defRPr sz="1800" b="1"/>
            </a:lvl3pPr>
            <a:lvl4pPr marL="1828800" lvl="3" indent="-228600" algn="l" rtl="0">
              <a:lnSpc>
                <a:spcPct val="100000"/>
              </a:lnSpc>
              <a:spcBef>
                <a:spcPts val="600"/>
              </a:spcBef>
              <a:spcAft>
                <a:spcPts val="0"/>
              </a:spcAft>
              <a:buSzPts val="1600"/>
              <a:buNone/>
              <a:defRPr sz="1600" b="1"/>
            </a:lvl4pPr>
            <a:lvl5pPr marL="2286000" lvl="4" indent="-228600" algn="l" rtl="0">
              <a:lnSpc>
                <a:spcPct val="100000"/>
              </a:lnSpc>
              <a:spcBef>
                <a:spcPts val="600"/>
              </a:spcBef>
              <a:spcAft>
                <a:spcPts val="0"/>
              </a:spcAft>
              <a:buSzPts val="1600"/>
              <a:buNone/>
              <a:defRPr sz="1600" b="1"/>
            </a:lvl5pPr>
            <a:lvl6pPr marL="2743200" lvl="5" indent="-228600" algn="l" rtl="0">
              <a:lnSpc>
                <a:spcPct val="90000"/>
              </a:lnSpc>
              <a:spcBef>
                <a:spcPts val="6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82" name="Google Shape;82;g2bbb380d2b2_0_272"/>
          <p:cNvSpPr txBox="1">
            <a:spLocks noGrp="1"/>
          </p:cNvSpPr>
          <p:nvPr>
            <p:ph type="body" idx="2"/>
          </p:nvPr>
        </p:nvSpPr>
        <p:spPr>
          <a:xfrm>
            <a:off x="558000" y="2687950"/>
            <a:ext cx="10515600" cy="3684600"/>
          </a:xfrm>
          <a:prstGeom prst="rect">
            <a:avLst/>
          </a:prstGeom>
          <a:noFill/>
          <a:ln>
            <a:noFill/>
          </a:ln>
        </p:spPr>
        <p:txBody>
          <a:bodyPr spcFirstLastPara="1" wrap="square" lIns="91425" tIns="45700" rIns="91425" bIns="45700" anchor="t" anchorCtr="0">
            <a:normAutofit/>
          </a:bodyPr>
          <a:lstStyle>
            <a:lvl1pPr marL="457200" lvl="0" indent="-368300" algn="l" rtl="0">
              <a:lnSpc>
                <a:spcPct val="150000"/>
              </a:lnSpc>
              <a:spcBef>
                <a:spcPts val="600"/>
              </a:spcBef>
              <a:spcAft>
                <a:spcPts val="0"/>
              </a:spcAft>
              <a:buClr>
                <a:srgbClr val="C01E24"/>
              </a:buClr>
              <a:buSzPts val="2200"/>
              <a:buChar char="▪"/>
              <a:defRPr>
                <a:latin typeface="Calibri"/>
                <a:ea typeface="Calibri"/>
                <a:cs typeface="Calibri"/>
                <a:sym typeface="Calibri"/>
              </a:defRPr>
            </a:lvl1pPr>
            <a:lvl2pPr marL="914400" lvl="1" indent="-396240" algn="l" rtl="0">
              <a:lnSpc>
                <a:spcPct val="150000"/>
              </a:lnSpc>
              <a:spcBef>
                <a:spcPts val="600"/>
              </a:spcBef>
              <a:spcAft>
                <a:spcPts val="0"/>
              </a:spcAft>
              <a:buClr>
                <a:srgbClr val="C01E24"/>
              </a:buClr>
              <a:buSzPts val="2640"/>
              <a:buChar char="▪"/>
              <a:defRPr>
                <a:latin typeface="Calibri"/>
                <a:ea typeface="Calibri"/>
                <a:cs typeface="Calibri"/>
                <a:sym typeface="Calibri"/>
              </a:defRPr>
            </a:lvl2pPr>
            <a:lvl3pPr marL="1371600" lvl="2" indent="-355600" algn="l" rtl="0">
              <a:lnSpc>
                <a:spcPct val="150000"/>
              </a:lnSpc>
              <a:spcBef>
                <a:spcPts val="600"/>
              </a:spcBef>
              <a:spcAft>
                <a:spcPts val="0"/>
              </a:spcAft>
              <a:buClr>
                <a:srgbClr val="C01E24"/>
              </a:buClr>
              <a:buSzPts val="2000"/>
              <a:buChar char="▪"/>
              <a:defRPr>
                <a:latin typeface="Calibri"/>
                <a:ea typeface="Calibri"/>
                <a:cs typeface="Calibri"/>
                <a:sym typeface="Calibri"/>
              </a:defRPr>
            </a:lvl3pPr>
            <a:lvl4pPr marL="1828800" lvl="3" indent="-355600" algn="l" rtl="0">
              <a:lnSpc>
                <a:spcPct val="150000"/>
              </a:lnSpc>
              <a:spcBef>
                <a:spcPts val="600"/>
              </a:spcBef>
              <a:spcAft>
                <a:spcPts val="0"/>
              </a:spcAft>
              <a:buClr>
                <a:srgbClr val="C01E24"/>
              </a:buClr>
              <a:buSzPts val="2000"/>
              <a:buChar char="▪"/>
              <a:defRPr>
                <a:latin typeface="Calibri"/>
                <a:ea typeface="Calibri"/>
                <a:cs typeface="Calibri"/>
                <a:sym typeface="Calibri"/>
              </a:defRPr>
            </a:lvl4pPr>
            <a:lvl5pPr marL="2286000" lvl="4" indent="-355600" algn="l" rtl="0">
              <a:lnSpc>
                <a:spcPct val="150000"/>
              </a:lnSpc>
              <a:spcBef>
                <a:spcPts val="600"/>
              </a:spcBef>
              <a:spcAft>
                <a:spcPts val="0"/>
              </a:spcAft>
              <a:buClr>
                <a:srgbClr val="C01E24"/>
              </a:buClr>
              <a:buSzPts val="2000"/>
              <a:buChar char="▪"/>
              <a:defRPr>
                <a:latin typeface="Calibri"/>
                <a:ea typeface="Calibri"/>
                <a:cs typeface="Calibri"/>
                <a:sym typeface="Calibri"/>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83" name="Google Shape;83;g2bbb380d2b2_0_272"/>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84" name="Google Shape;84;g2bbb380d2b2_0_272"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85" name="Google Shape;85;g2bbb380d2b2_0_272" descr="Blue text on a black background&#10;&#10;Description automatically generated"/>
          <p:cNvPicPr preferRelativeResize="0"/>
          <p:nvPr/>
        </p:nvPicPr>
        <p:blipFill rotWithShape="1">
          <a:blip r:embed="rId4">
            <a:alphaModFix/>
          </a:blip>
          <a:srcRect/>
          <a:stretch/>
        </p:blipFill>
        <p:spPr>
          <a:xfrm>
            <a:off x="8628" y="6451864"/>
            <a:ext cx="1843259" cy="411254"/>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Unit slide single column">
  <p:cSld name="Unit slide single column">
    <p:spTree>
      <p:nvGrpSpPr>
        <p:cNvPr id="1" name="Shape 86"/>
        <p:cNvGrpSpPr/>
        <p:nvPr/>
      </p:nvGrpSpPr>
      <p:grpSpPr>
        <a:xfrm>
          <a:off x="0" y="0"/>
          <a:ext cx="0" cy="0"/>
          <a:chOff x="0" y="0"/>
          <a:chExt cx="0" cy="0"/>
        </a:xfrm>
      </p:grpSpPr>
      <p:sp>
        <p:nvSpPr>
          <p:cNvPr id="87" name="Google Shape;87;g2bbb380d2b2_0_279"/>
          <p:cNvSpPr txBox="1">
            <a:spLocks noGrp="1"/>
          </p:cNvSpPr>
          <p:nvPr>
            <p:ph type="title"/>
          </p:nvPr>
        </p:nvSpPr>
        <p:spPr>
          <a:xfrm>
            <a:off x="558000" y="1080000"/>
            <a:ext cx="11059800" cy="605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8" name="Google Shape;88;g2bbb380d2b2_0_279"/>
          <p:cNvSpPr txBox="1">
            <a:spLocks noGrp="1"/>
          </p:cNvSpPr>
          <p:nvPr>
            <p:ph type="body" idx="1"/>
          </p:nvPr>
        </p:nvSpPr>
        <p:spPr>
          <a:xfrm>
            <a:off x="557999" y="1799999"/>
            <a:ext cx="5852100" cy="4866000"/>
          </a:xfrm>
          <a:prstGeom prst="rect">
            <a:avLst/>
          </a:prstGeom>
          <a:noFill/>
          <a:ln>
            <a:noFill/>
          </a:ln>
        </p:spPr>
        <p:txBody>
          <a:bodyPr spcFirstLastPara="1" wrap="square" lIns="91425" tIns="45700" rIns="91425" bIns="45700" anchor="t" anchorCtr="0">
            <a:normAutofit/>
          </a:bodyPr>
          <a:lstStyle>
            <a:lvl1pPr marL="457200" lvl="0" indent="-381000" algn="l" rtl="0">
              <a:lnSpc>
                <a:spcPct val="100000"/>
              </a:lnSpc>
              <a:spcBef>
                <a:spcPts val="600"/>
              </a:spcBef>
              <a:spcAft>
                <a:spcPts val="0"/>
              </a:spcAft>
              <a:buSzPts val="2400"/>
              <a:buChar char="▪"/>
              <a:defRPr sz="2400"/>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90" name="Google Shape;90;g2bbb380d2b2_0_279"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3" name="Google Shape;104;g2bbb28a7d3b_0_321">
            <a:extLst>
              <a:ext uri="{FF2B5EF4-FFF2-40B4-BE49-F238E27FC236}">
                <a16:creationId xmlns:a16="http://schemas.microsoft.com/office/drawing/2014/main" id="{448178C5-AA4E-65BE-C7BC-52D417A36D2E}"/>
              </a:ext>
            </a:extLst>
          </p:cNvPr>
          <p:cNvSpPr txBox="1"/>
          <p:nvPr userDrawn="1"/>
        </p:nvSpPr>
        <p:spPr>
          <a:xfrm>
            <a:off x="-64395" y="24597"/>
            <a:ext cx="3554569" cy="31389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dirty="0">
                <a:solidFill>
                  <a:schemeClr val="lt1"/>
                </a:solidFill>
                <a:highlight>
                  <a:srgbClr val="C01E24"/>
                </a:highlight>
                <a:latin typeface="Arial"/>
                <a:ea typeface="Arial"/>
                <a:cs typeface="Arial"/>
                <a:sym typeface="Arial"/>
              </a:rPr>
              <a:t> </a:t>
            </a:r>
            <a:r>
              <a:rPr lang="en-US" sz="1800" b="1" i="0" u="none" strike="noStrike" cap="none" dirty="0">
                <a:solidFill>
                  <a:schemeClr val="lt1"/>
                </a:solidFill>
                <a:highlight>
                  <a:srgbClr val="C01E24"/>
                </a:highlight>
                <a:latin typeface="Calibri"/>
                <a:ea typeface="Calibri"/>
                <a:cs typeface="Calibri"/>
                <a:sym typeface="Calibri"/>
              </a:rPr>
              <a:t>10.3</a:t>
            </a:r>
            <a:r>
              <a:rPr lang="en-US" sz="1800" b="1" i="0" u="none" strike="noStrike" cap="none" dirty="0">
                <a:solidFill>
                  <a:schemeClr val="lt1"/>
                </a:solidFill>
                <a:highlight>
                  <a:srgbClr val="C01E24"/>
                </a:highlight>
                <a:latin typeface="Arial"/>
                <a:ea typeface="Arial"/>
                <a:cs typeface="Arial"/>
                <a:sym typeface="Arial"/>
              </a:rPr>
              <a:t> </a:t>
            </a:r>
            <a:r>
              <a:rPr lang="en-US" sz="1800" b="0" i="0" u="none" strike="noStrike" cap="none" dirty="0">
                <a:solidFill>
                  <a:srgbClr val="7F7F7F"/>
                </a:solidFill>
                <a:latin typeface="Arial"/>
                <a:ea typeface="Arial"/>
                <a:cs typeface="Arial"/>
                <a:sym typeface="Arial"/>
              </a:rPr>
              <a:t> </a:t>
            </a:r>
            <a:r>
              <a:rPr lang="en-US" sz="1800" b="0" i="0" u="none" strike="noStrike" cap="none" dirty="0">
                <a:solidFill>
                  <a:srgbClr val="7F7F7F"/>
                </a:solidFill>
                <a:latin typeface="Abadi Extra Light" panose="020B0204020104020204" pitchFamily="34" charset="0"/>
                <a:ea typeface="Calibri"/>
                <a:cs typeface="Calibri"/>
                <a:sym typeface="Calibri"/>
              </a:rPr>
              <a:t>Health Apps for Mental Health</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Unit slide with 2 columns" type="twoObj">
  <p:cSld name="TWO_OBJECTS">
    <p:spTree>
      <p:nvGrpSpPr>
        <p:cNvPr id="1" name="Shape 91"/>
        <p:cNvGrpSpPr/>
        <p:nvPr/>
      </p:nvGrpSpPr>
      <p:grpSpPr>
        <a:xfrm>
          <a:off x="0" y="0"/>
          <a:ext cx="0" cy="0"/>
          <a:chOff x="0" y="0"/>
          <a:chExt cx="0" cy="0"/>
        </a:xfrm>
      </p:grpSpPr>
      <p:sp>
        <p:nvSpPr>
          <p:cNvPr id="92" name="Google Shape;92;g2bbb380d2b2_0_284"/>
          <p:cNvSpPr txBox="1">
            <a:spLocks noGrp="1"/>
          </p:cNvSpPr>
          <p:nvPr>
            <p:ph type="title"/>
          </p:nvPr>
        </p:nvSpPr>
        <p:spPr>
          <a:xfrm>
            <a:off x="558000" y="1080000"/>
            <a:ext cx="11396700" cy="599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3" name="Google Shape;93;g2bbb380d2b2_0_284"/>
          <p:cNvSpPr txBox="1">
            <a:spLocks noGrp="1"/>
          </p:cNvSpPr>
          <p:nvPr>
            <p:ph type="body" idx="1"/>
          </p:nvPr>
        </p:nvSpPr>
        <p:spPr>
          <a:xfrm>
            <a:off x="557999" y="1800000"/>
            <a:ext cx="5409600" cy="48933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4" name="Google Shape;94;g2bbb380d2b2_0_284"/>
          <p:cNvSpPr txBox="1">
            <a:spLocks noGrp="1"/>
          </p:cNvSpPr>
          <p:nvPr>
            <p:ph type="body" idx="2"/>
          </p:nvPr>
        </p:nvSpPr>
        <p:spPr>
          <a:xfrm>
            <a:off x="6172199" y="1800000"/>
            <a:ext cx="5782500" cy="48933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95" name="Google Shape;95;g2bbb380d2b2_0_284"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3" name="Google Shape;104;g2bbb28a7d3b_0_321">
            <a:extLst>
              <a:ext uri="{FF2B5EF4-FFF2-40B4-BE49-F238E27FC236}">
                <a16:creationId xmlns:a16="http://schemas.microsoft.com/office/drawing/2014/main" id="{46AAB1E1-2F3C-BF4B-74D7-9B3E8559A184}"/>
              </a:ext>
            </a:extLst>
          </p:cNvPr>
          <p:cNvSpPr txBox="1"/>
          <p:nvPr userDrawn="1"/>
        </p:nvSpPr>
        <p:spPr>
          <a:xfrm>
            <a:off x="-64395" y="24597"/>
            <a:ext cx="3554569" cy="31389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dirty="0">
                <a:solidFill>
                  <a:schemeClr val="lt1"/>
                </a:solidFill>
                <a:highlight>
                  <a:srgbClr val="C01E24"/>
                </a:highlight>
                <a:latin typeface="Arial"/>
                <a:ea typeface="Arial"/>
                <a:cs typeface="Arial"/>
                <a:sym typeface="Arial"/>
              </a:rPr>
              <a:t> </a:t>
            </a:r>
            <a:r>
              <a:rPr lang="en-US" sz="1800" b="1" i="0" u="none" strike="noStrike" cap="none" dirty="0">
                <a:solidFill>
                  <a:schemeClr val="lt1"/>
                </a:solidFill>
                <a:highlight>
                  <a:srgbClr val="C01E24"/>
                </a:highlight>
                <a:latin typeface="Calibri"/>
                <a:ea typeface="Calibri"/>
                <a:cs typeface="Calibri"/>
                <a:sym typeface="Calibri"/>
              </a:rPr>
              <a:t>10.3</a:t>
            </a:r>
            <a:r>
              <a:rPr lang="en-US" sz="1800" b="1" i="0" u="none" strike="noStrike" cap="none" dirty="0">
                <a:solidFill>
                  <a:schemeClr val="lt1"/>
                </a:solidFill>
                <a:highlight>
                  <a:srgbClr val="C01E24"/>
                </a:highlight>
                <a:latin typeface="Arial"/>
                <a:ea typeface="Arial"/>
                <a:cs typeface="Arial"/>
                <a:sym typeface="Arial"/>
              </a:rPr>
              <a:t> </a:t>
            </a:r>
            <a:r>
              <a:rPr lang="en-US" sz="1800" b="0" i="0" u="none" strike="noStrike" cap="none" dirty="0">
                <a:solidFill>
                  <a:srgbClr val="7F7F7F"/>
                </a:solidFill>
                <a:latin typeface="Arial"/>
                <a:ea typeface="Arial"/>
                <a:cs typeface="Arial"/>
                <a:sym typeface="Arial"/>
              </a:rPr>
              <a:t> </a:t>
            </a:r>
            <a:r>
              <a:rPr lang="en-US" sz="1800" b="0" i="0" u="none" strike="noStrike" cap="none" dirty="0">
                <a:solidFill>
                  <a:srgbClr val="7F7F7F"/>
                </a:solidFill>
                <a:latin typeface="Abadi Extra Light" panose="020B0204020104020204" pitchFamily="34" charset="0"/>
                <a:ea typeface="Calibri"/>
                <a:cs typeface="Calibri"/>
                <a:sym typeface="Calibri"/>
              </a:rPr>
              <a:t>Health Apps for Mental Health</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ubmodule other slide 1 column">
  <p:cSld name="Submodule other slide 1 column">
    <p:spTree>
      <p:nvGrpSpPr>
        <p:cNvPr id="1" name="Shape 97"/>
        <p:cNvGrpSpPr/>
        <p:nvPr/>
      </p:nvGrpSpPr>
      <p:grpSpPr>
        <a:xfrm>
          <a:off x="0" y="0"/>
          <a:ext cx="0" cy="0"/>
          <a:chOff x="0" y="0"/>
          <a:chExt cx="0" cy="0"/>
        </a:xfrm>
      </p:grpSpPr>
      <p:sp>
        <p:nvSpPr>
          <p:cNvPr id="98" name="Google Shape;98;g2bbb380d2b2_0_290"/>
          <p:cNvSpPr txBox="1">
            <a:spLocks noGrp="1"/>
          </p:cNvSpPr>
          <p:nvPr>
            <p:ph type="title"/>
          </p:nvPr>
        </p:nvSpPr>
        <p:spPr>
          <a:xfrm>
            <a:off x="558000" y="1080000"/>
            <a:ext cx="11059800" cy="728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400"/>
              <a:buFont typeface="Calibri"/>
              <a:buNone/>
              <a:defRPr sz="24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9" name="Google Shape;99;g2bbb380d2b2_0_290"/>
          <p:cNvSpPr txBox="1">
            <a:spLocks noGrp="1"/>
          </p:cNvSpPr>
          <p:nvPr>
            <p:ph type="body" idx="1"/>
          </p:nvPr>
        </p:nvSpPr>
        <p:spPr>
          <a:xfrm>
            <a:off x="557999" y="2459736"/>
            <a:ext cx="11059800" cy="39414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 name="Google Shape;104;g2bbb28a7d3b_0_321">
            <a:extLst>
              <a:ext uri="{FF2B5EF4-FFF2-40B4-BE49-F238E27FC236}">
                <a16:creationId xmlns:a16="http://schemas.microsoft.com/office/drawing/2014/main" id="{C466DE35-8C87-1442-0168-DE97E08B207B}"/>
              </a:ext>
            </a:extLst>
          </p:cNvPr>
          <p:cNvSpPr txBox="1"/>
          <p:nvPr userDrawn="1"/>
        </p:nvSpPr>
        <p:spPr>
          <a:xfrm>
            <a:off x="-64395" y="24597"/>
            <a:ext cx="3554569" cy="31389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dirty="0">
                <a:solidFill>
                  <a:schemeClr val="lt1"/>
                </a:solidFill>
                <a:highlight>
                  <a:srgbClr val="C01E24"/>
                </a:highlight>
                <a:latin typeface="Arial"/>
                <a:ea typeface="Arial"/>
                <a:cs typeface="Arial"/>
                <a:sym typeface="Arial"/>
              </a:rPr>
              <a:t> </a:t>
            </a:r>
            <a:r>
              <a:rPr lang="en-US" sz="1800" b="1" i="0" u="none" strike="noStrike" cap="none" dirty="0">
                <a:solidFill>
                  <a:schemeClr val="lt1"/>
                </a:solidFill>
                <a:highlight>
                  <a:srgbClr val="C01E24"/>
                </a:highlight>
                <a:latin typeface="Calibri"/>
                <a:ea typeface="Calibri"/>
                <a:cs typeface="Calibri"/>
                <a:sym typeface="Calibri"/>
              </a:rPr>
              <a:t>10.3</a:t>
            </a:r>
            <a:r>
              <a:rPr lang="en-US" sz="1800" b="1" i="0" u="none" strike="noStrike" cap="none" dirty="0">
                <a:solidFill>
                  <a:schemeClr val="lt1"/>
                </a:solidFill>
                <a:highlight>
                  <a:srgbClr val="C01E24"/>
                </a:highlight>
                <a:latin typeface="Arial"/>
                <a:ea typeface="Arial"/>
                <a:cs typeface="Arial"/>
                <a:sym typeface="Arial"/>
              </a:rPr>
              <a:t> </a:t>
            </a:r>
            <a:r>
              <a:rPr lang="en-US" sz="1800" b="0" i="0" u="none" strike="noStrike" cap="none" dirty="0">
                <a:solidFill>
                  <a:srgbClr val="7F7F7F"/>
                </a:solidFill>
                <a:latin typeface="Arial"/>
                <a:ea typeface="Arial"/>
                <a:cs typeface="Arial"/>
                <a:sym typeface="Arial"/>
              </a:rPr>
              <a:t> </a:t>
            </a:r>
            <a:r>
              <a:rPr lang="en-US" sz="1800" b="0" i="0" u="none" strike="noStrike" cap="none" dirty="0">
                <a:solidFill>
                  <a:srgbClr val="7F7F7F"/>
                </a:solidFill>
                <a:latin typeface="Abadi Extra Light" panose="020B0204020104020204" pitchFamily="34" charset="0"/>
                <a:ea typeface="Calibri"/>
                <a:cs typeface="Calibri"/>
                <a:sym typeface="Calibri"/>
              </a:rPr>
              <a:t>Health Apps for Mental Health</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07"/>
        <p:cNvGrpSpPr/>
        <p:nvPr/>
      </p:nvGrpSpPr>
      <p:grpSpPr>
        <a:xfrm>
          <a:off x="0" y="0"/>
          <a:ext cx="0" cy="0"/>
          <a:chOff x="0" y="0"/>
          <a:chExt cx="0" cy="0"/>
        </a:xfrm>
      </p:grpSpPr>
      <p:pic>
        <p:nvPicPr>
          <p:cNvPr id="108" name="Google Shape;108;g2bbb380d2b2_0_360"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109"/>
        <p:cNvGrpSpPr/>
        <p:nvPr/>
      </p:nvGrpSpPr>
      <p:grpSpPr>
        <a:xfrm>
          <a:off x="0" y="0"/>
          <a:ext cx="0" cy="0"/>
          <a:chOff x="0" y="0"/>
          <a:chExt cx="0" cy="0"/>
        </a:xfrm>
      </p:grpSpPr>
      <p:sp>
        <p:nvSpPr>
          <p:cNvPr id="110" name="Google Shape;110;g2bbb380d2b2_0_36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ctr" rtl="0">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1" name="Google Shape;111;g2bbb380d2b2_0_362"/>
          <p:cNvSpPr txBox="1"/>
          <p:nvPr/>
        </p:nvSpPr>
        <p:spPr>
          <a:xfrm>
            <a:off x="361999" y="5260932"/>
            <a:ext cx="2562300" cy="461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FFFFF"/>
                </a:solidFill>
                <a:latin typeface="Impact"/>
                <a:ea typeface="Impact"/>
                <a:cs typeface="Impact"/>
                <a:sym typeface="Impact"/>
              </a:rPr>
              <a:t>2. Empower</a:t>
            </a:r>
            <a:endParaRPr/>
          </a:p>
        </p:txBody>
      </p:sp>
      <p:sp>
        <p:nvSpPr>
          <p:cNvPr id="112" name="Google Shape;112;g2bbb380d2b2_0_362"/>
          <p:cNvSpPr txBox="1"/>
          <p:nvPr/>
        </p:nvSpPr>
        <p:spPr>
          <a:xfrm>
            <a:off x="6112132" y="5231422"/>
            <a:ext cx="2466000" cy="461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FFFFF"/>
                </a:solidFill>
                <a:latin typeface="Impact"/>
                <a:ea typeface="Impact"/>
                <a:cs typeface="Impact"/>
                <a:sym typeface="Impact"/>
              </a:rPr>
              <a:t>3. Participate</a:t>
            </a:r>
            <a:endParaRPr/>
          </a:p>
        </p:txBody>
      </p:sp>
      <p:sp>
        <p:nvSpPr>
          <p:cNvPr id="113" name="Google Shape;113;g2bbb380d2b2_0_362"/>
          <p:cNvSpPr txBox="1"/>
          <p:nvPr/>
        </p:nvSpPr>
        <p:spPr>
          <a:xfrm>
            <a:off x="381260" y="2409476"/>
            <a:ext cx="2509500" cy="523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FFFFFF"/>
                </a:solidFill>
                <a:latin typeface="Impact"/>
                <a:ea typeface="Impact"/>
                <a:cs typeface="Impact"/>
                <a:sym typeface="Impact"/>
              </a:rPr>
              <a:t>1. Prevent</a:t>
            </a:r>
            <a:endParaRPr/>
          </a:p>
        </p:txBody>
      </p:sp>
      <p:pic>
        <p:nvPicPr>
          <p:cNvPr id="114" name="Google Shape;114;g2bbb380d2b2_0_362"/>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115" name="Google Shape;115;g2bbb380d2b2_0_362"/>
          <p:cNvPicPr preferRelativeResize="0"/>
          <p:nvPr/>
        </p:nvPicPr>
        <p:blipFill rotWithShape="1">
          <a:blip r:embed="rId2">
            <a:alphaModFix/>
          </a:blip>
          <a:srcRect b="59834"/>
          <a:stretch/>
        </p:blipFill>
        <p:spPr>
          <a:xfrm rot="10800000">
            <a:off x="-8250" y="-4107"/>
            <a:ext cx="12191695" cy="349261"/>
          </a:xfrm>
          <a:prstGeom prst="rect">
            <a:avLst/>
          </a:prstGeom>
          <a:noFill/>
          <a:ln>
            <a:noFill/>
          </a:ln>
        </p:spPr>
      </p:pic>
      <p:pic>
        <p:nvPicPr>
          <p:cNvPr id="116" name="Google Shape;116;g2bbb380d2b2_0_362"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31635" y="365125"/>
            <a:ext cx="591924" cy="1059378"/>
          </a:xfrm>
          <a:prstGeom prst="rect">
            <a:avLst/>
          </a:prstGeom>
          <a:noFill/>
          <a:ln>
            <a:noFill/>
          </a:ln>
        </p:spPr>
      </p:pic>
      <p:pic>
        <p:nvPicPr>
          <p:cNvPr id="117" name="Google Shape;117;g2bbb380d2b2_0_362" descr="Blue text on a black background&#10;&#10;Description automatically generated"/>
          <p:cNvPicPr preferRelativeResize="0"/>
          <p:nvPr/>
        </p:nvPicPr>
        <p:blipFill rotWithShape="1">
          <a:blip r:embed="rId4">
            <a:alphaModFix/>
          </a:blip>
          <a:srcRect/>
          <a:stretch/>
        </p:blipFill>
        <p:spPr>
          <a:xfrm>
            <a:off x="8628" y="6451864"/>
            <a:ext cx="1843259" cy="411254"/>
          </a:xfrm>
          <a:prstGeom prst="rect">
            <a:avLst/>
          </a:prstGeom>
          <a:noFill/>
          <a:ln>
            <a:noFill/>
          </a:ln>
        </p:spPr>
      </p:pic>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Unit slide single column" type="obj">
  <p:cSld name="OBJECT">
    <p:spTree>
      <p:nvGrpSpPr>
        <p:cNvPr id="1" name="Shape 118"/>
        <p:cNvGrpSpPr/>
        <p:nvPr/>
      </p:nvGrpSpPr>
      <p:grpSpPr>
        <a:xfrm>
          <a:off x="0" y="0"/>
          <a:ext cx="0" cy="0"/>
          <a:chOff x="0" y="0"/>
          <a:chExt cx="0" cy="0"/>
        </a:xfrm>
      </p:grpSpPr>
      <p:sp>
        <p:nvSpPr>
          <p:cNvPr id="119" name="Google Shape;119;g2bbb380d2b2_0_371"/>
          <p:cNvSpPr txBox="1">
            <a:spLocks noGrp="1"/>
          </p:cNvSpPr>
          <p:nvPr>
            <p:ph type="title"/>
          </p:nvPr>
        </p:nvSpPr>
        <p:spPr>
          <a:xfrm>
            <a:off x="558000" y="1080000"/>
            <a:ext cx="11059800" cy="605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0" name="Google Shape;120;g2bbb380d2b2_0_371"/>
          <p:cNvSpPr txBox="1">
            <a:spLocks noGrp="1"/>
          </p:cNvSpPr>
          <p:nvPr>
            <p:ph type="body" idx="1"/>
          </p:nvPr>
        </p:nvSpPr>
        <p:spPr>
          <a:xfrm>
            <a:off x="557999" y="1799999"/>
            <a:ext cx="5852100" cy="4866000"/>
          </a:xfrm>
          <a:prstGeom prst="rect">
            <a:avLst/>
          </a:prstGeom>
          <a:noFill/>
          <a:ln>
            <a:noFill/>
          </a:ln>
        </p:spPr>
        <p:txBody>
          <a:bodyPr spcFirstLastPara="1" wrap="square" lIns="91425" tIns="45700" rIns="91425" bIns="45700" anchor="t" anchorCtr="0">
            <a:normAutofit/>
          </a:bodyPr>
          <a:lstStyle>
            <a:lvl1pPr marL="457200" lvl="0" indent="-381000" algn="l" rtl="0">
              <a:lnSpc>
                <a:spcPct val="100000"/>
              </a:lnSpc>
              <a:spcBef>
                <a:spcPts val="600"/>
              </a:spcBef>
              <a:spcAft>
                <a:spcPts val="0"/>
              </a:spcAft>
              <a:buSzPts val="2400"/>
              <a:buChar char="▪"/>
              <a:defRPr sz="2400"/>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22" name="Google Shape;122;g2bbb380d2b2_0_371"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3" name="Google Shape;104;g2bbb28a7d3b_0_321">
            <a:extLst>
              <a:ext uri="{FF2B5EF4-FFF2-40B4-BE49-F238E27FC236}">
                <a16:creationId xmlns:a16="http://schemas.microsoft.com/office/drawing/2014/main" id="{584B51A2-5D31-DD6A-9F31-35EF4A046F8B}"/>
              </a:ext>
            </a:extLst>
          </p:cNvPr>
          <p:cNvSpPr txBox="1"/>
          <p:nvPr userDrawn="1"/>
        </p:nvSpPr>
        <p:spPr>
          <a:xfrm>
            <a:off x="-64395" y="24597"/>
            <a:ext cx="3554569" cy="31389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dirty="0">
                <a:solidFill>
                  <a:schemeClr val="lt1"/>
                </a:solidFill>
                <a:highlight>
                  <a:srgbClr val="C01E24"/>
                </a:highlight>
                <a:latin typeface="Arial"/>
                <a:ea typeface="Arial"/>
                <a:cs typeface="Arial"/>
                <a:sym typeface="Arial"/>
              </a:rPr>
              <a:t> </a:t>
            </a:r>
            <a:r>
              <a:rPr lang="en-US" sz="1800" b="1" i="0" u="none" strike="noStrike" cap="none" dirty="0">
                <a:solidFill>
                  <a:schemeClr val="lt1"/>
                </a:solidFill>
                <a:highlight>
                  <a:srgbClr val="C01E24"/>
                </a:highlight>
                <a:latin typeface="Calibri"/>
                <a:ea typeface="Calibri"/>
                <a:cs typeface="Calibri"/>
                <a:sym typeface="Calibri"/>
              </a:rPr>
              <a:t>10.3</a:t>
            </a:r>
            <a:r>
              <a:rPr lang="en-US" sz="1800" b="1" i="0" u="none" strike="noStrike" cap="none" dirty="0">
                <a:solidFill>
                  <a:schemeClr val="lt1"/>
                </a:solidFill>
                <a:highlight>
                  <a:srgbClr val="C01E24"/>
                </a:highlight>
                <a:latin typeface="Arial"/>
                <a:ea typeface="Arial"/>
                <a:cs typeface="Arial"/>
                <a:sym typeface="Arial"/>
              </a:rPr>
              <a:t> </a:t>
            </a:r>
            <a:r>
              <a:rPr lang="en-US" sz="1800" b="0" i="0" u="none" strike="noStrike" cap="none" dirty="0">
                <a:solidFill>
                  <a:srgbClr val="7F7F7F"/>
                </a:solidFill>
                <a:latin typeface="Arial"/>
                <a:ea typeface="Arial"/>
                <a:cs typeface="Arial"/>
                <a:sym typeface="Arial"/>
              </a:rPr>
              <a:t> </a:t>
            </a:r>
            <a:r>
              <a:rPr lang="en-US" sz="1800" b="0" i="0" u="none" strike="noStrike" cap="none" dirty="0">
                <a:solidFill>
                  <a:srgbClr val="7F7F7F"/>
                </a:solidFill>
                <a:latin typeface="Abadi Extra Light" panose="020B0204020104020204" pitchFamily="34" charset="0"/>
                <a:ea typeface="Calibri"/>
                <a:cs typeface="Calibri"/>
                <a:sym typeface="Calibri"/>
              </a:rPr>
              <a:t>Health Apps for Mental Health</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ubmodule Intro">
  <p:cSld name="Submodule Intro">
    <p:spTree>
      <p:nvGrpSpPr>
        <p:cNvPr id="1" name="Shape 123"/>
        <p:cNvGrpSpPr/>
        <p:nvPr/>
      </p:nvGrpSpPr>
      <p:grpSpPr>
        <a:xfrm>
          <a:off x="0" y="0"/>
          <a:ext cx="0" cy="0"/>
          <a:chOff x="0" y="0"/>
          <a:chExt cx="0" cy="0"/>
        </a:xfrm>
      </p:grpSpPr>
      <p:sp>
        <p:nvSpPr>
          <p:cNvPr id="124" name="Google Shape;124;g2bbb380d2b2_0_376"/>
          <p:cNvSpPr/>
          <p:nvPr/>
        </p:nvSpPr>
        <p:spPr>
          <a:xfrm>
            <a:off x="0" y="2218305"/>
            <a:ext cx="12192001" cy="3787362"/>
          </a:xfrm>
          <a:custGeom>
            <a:avLst/>
            <a:gdLst/>
            <a:ahLst/>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a:noFill/>
          </a:ln>
          <a:effectLst>
            <a:outerShdw blurRad="40000" dist="23000" dir="5400000" rotWithShape="0">
              <a:srgbClr val="808080">
                <a:alpha val="34900"/>
              </a:srgbClr>
            </a:outerShdw>
          </a:effectLst>
        </p:spPr>
        <p:txBody>
          <a:bodyPr spcFirstLastPara="1" wrap="square" lIns="91425" tIns="45700" rIns="91425" bIns="45700" anchor="ctr" anchorCtr="0">
            <a:noAutofit/>
          </a:bodyPr>
          <a:lstStyle/>
          <a:p>
            <a:pPr marL="285750" marR="0" lvl="0" indent="-171450" algn="ctr" rtl="0">
              <a:spcBef>
                <a:spcPts val="0"/>
              </a:spcBef>
              <a:spcAft>
                <a:spcPts val="0"/>
              </a:spcAft>
              <a:buClr>
                <a:schemeClr val="dk1"/>
              </a:buClr>
              <a:buSzPts val="1800"/>
              <a:buFont typeface="Noto Sans Symbols"/>
              <a:buNone/>
            </a:pPr>
            <a:endParaRPr sz="1800">
              <a:solidFill>
                <a:schemeClr val="dk1"/>
              </a:solidFill>
              <a:latin typeface="Calibri"/>
              <a:ea typeface="Calibri"/>
              <a:cs typeface="Calibri"/>
              <a:sym typeface="Calibri"/>
            </a:endParaRPr>
          </a:p>
        </p:txBody>
      </p:sp>
      <p:sp>
        <p:nvSpPr>
          <p:cNvPr id="125" name="Google Shape;125;g2bbb380d2b2_0_376"/>
          <p:cNvSpPr txBox="1">
            <a:spLocks noGrp="1"/>
          </p:cNvSpPr>
          <p:nvPr>
            <p:ph type="title"/>
          </p:nvPr>
        </p:nvSpPr>
        <p:spPr>
          <a:xfrm>
            <a:off x="558000" y="1080000"/>
            <a:ext cx="10515600" cy="6183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6" name="Google Shape;126;g2bbb380d2b2_0_376"/>
          <p:cNvSpPr txBox="1">
            <a:spLocks noGrp="1"/>
          </p:cNvSpPr>
          <p:nvPr>
            <p:ph type="body" idx="1"/>
          </p:nvPr>
        </p:nvSpPr>
        <p:spPr>
          <a:xfrm>
            <a:off x="558000" y="2218304"/>
            <a:ext cx="7872900" cy="3787500"/>
          </a:xfrm>
          <a:prstGeom prst="rect">
            <a:avLst/>
          </a:prstGeom>
          <a:noFill/>
          <a:ln>
            <a:noFill/>
          </a:ln>
        </p:spPr>
        <p:txBody>
          <a:bodyPr spcFirstLastPara="1" wrap="square" lIns="91425" tIns="45700" rIns="91425" bIns="45700" anchor="t" anchorCtr="0">
            <a:normAutofit/>
          </a:bodyPr>
          <a:lstStyle>
            <a:lvl1pPr marL="457200" lvl="0" indent="-368300" algn="l" rtl="0">
              <a:lnSpc>
                <a:spcPct val="100000"/>
              </a:lnSpc>
              <a:spcBef>
                <a:spcPts val="600"/>
              </a:spcBef>
              <a:spcAft>
                <a:spcPts val="0"/>
              </a:spcAft>
              <a:buClr>
                <a:srgbClr val="C00000"/>
              </a:buClr>
              <a:buSzPts val="2200"/>
              <a:buFont typeface="Noto Sans Symbols"/>
              <a:buChar char="✔"/>
              <a:defRPr>
                <a:solidFill>
                  <a:schemeClr val="dk1"/>
                </a:solidFill>
                <a:latin typeface="Calibri"/>
                <a:ea typeface="Calibri"/>
                <a:cs typeface="Calibri"/>
                <a:sym typeface="Calibri"/>
              </a:defRPr>
            </a:lvl1pPr>
            <a:lvl2pPr marL="914400" lvl="1" indent="-396240" algn="l" rtl="0">
              <a:lnSpc>
                <a:spcPct val="100000"/>
              </a:lnSpc>
              <a:spcBef>
                <a:spcPts val="600"/>
              </a:spcBef>
              <a:spcAft>
                <a:spcPts val="0"/>
              </a:spcAft>
              <a:buClr>
                <a:srgbClr val="C00000"/>
              </a:buClr>
              <a:buSzPts val="2640"/>
              <a:buFont typeface="Noto Sans Symbols"/>
              <a:buChar char="✔"/>
              <a:defRPr>
                <a:solidFill>
                  <a:schemeClr val="dk1"/>
                </a:solidFill>
                <a:latin typeface="Calibri"/>
                <a:ea typeface="Calibri"/>
                <a:cs typeface="Calibri"/>
                <a:sym typeface="Calibri"/>
              </a:defRPr>
            </a:lvl2pPr>
            <a:lvl3pPr marL="1371600" lvl="2"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3pPr>
            <a:lvl4pPr marL="1828800" lvl="3"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4pPr>
            <a:lvl5pPr marL="2286000" lvl="4"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27" name="Google Shape;127;g2bbb380d2b2_0_376"/>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128" name="Google Shape;128;g2bbb380d2b2_0_376"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129" name="Google Shape;129;g2bbb380d2b2_0_376" descr="Blue text on a black background&#10;&#10;Description automatically generated"/>
          <p:cNvPicPr preferRelativeResize="0"/>
          <p:nvPr/>
        </p:nvPicPr>
        <p:blipFill rotWithShape="1">
          <a:blip r:embed="rId4">
            <a:alphaModFix/>
          </a:blip>
          <a:srcRect/>
          <a:stretch/>
        </p:blipFill>
        <p:spPr>
          <a:xfrm>
            <a:off x="8628" y="6451864"/>
            <a:ext cx="1843259" cy="411254"/>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130"/>
        <p:cNvGrpSpPr/>
        <p:nvPr/>
      </p:nvGrpSpPr>
      <p:grpSpPr>
        <a:xfrm>
          <a:off x="0" y="0"/>
          <a:ext cx="0" cy="0"/>
          <a:chOff x="0" y="0"/>
          <a:chExt cx="0" cy="0"/>
        </a:xfrm>
      </p:grpSpPr>
      <p:sp>
        <p:nvSpPr>
          <p:cNvPr id="131" name="Google Shape;131;g2bbb380d2b2_0_383"/>
          <p:cNvSpPr txBox="1">
            <a:spLocks noGrp="1"/>
          </p:cNvSpPr>
          <p:nvPr>
            <p:ph type="title"/>
          </p:nvPr>
        </p:nvSpPr>
        <p:spPr>
          <a:xfrm>
            <a:off x="558000" y="1079999"/>
            <a:ext cx="10515600" cy="893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3600"/>
              <a:buFont typeface="Calibri"/>
              <a:buNone/>
              <a:defRPr sz="36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2" name="Google Shape;132;g2bbb380d2b2_0_383"/>
          <p:cNvSpPr txBox="1">
            <a:spLocks noGrp="1"/>
          </p:cNvSpPr>
          <p:nvPr>
            <p:ph type="body" idx="1"/>
          </p:nvPr>
        </p:nvSpPr>
        <p:spPr>
          <a:xfrm>
            <a:off x="558000" y="2160000"/>
            <a:ext cx="5157900" cy="503100"/>
          </a:xfrm>
          <a:prstGeom prst="rect">
            <a:avLst/>
          </a:prstGeom>
          <a:noFill/>
          <a:ln>
            <a:noFill/>
          </a:ln>
        </p:spPr>
        <p:txBody>
          <a:bodyPr spcFirstLastPara="1" wrap="square" lIns="91425" tIns="45700" rIns="91425" bIns="45700" anchor="b" anchorCtr="0">
            <a:normAutofit/>
          </a:bodyPr>
          <a:lstStyle>
            <a:lvl1pPr marL="457200" lvl="0" indent="-228600" algn="l" rtl="0">
              <a:lnSpc>
                <a:spcPct val="100000"/>
              </a:lnSpc>
              <a:spcBef>
                <a:spcPts val="600"/>
              </a:spcBef>
              <a:spcAft>
                <a:spcPts val="0"/>
              </a:spcAft>
              <a:buSzPts val="1800"/>
              <a:buNone/>
              <a:defRPr sz="1800" b="1">
                <a:solidFill>
                  <a:srgbClr val="000000"/>
                </a:solidFill>
                <a:latin typeface="Arial"/>
                <a:ea typeface="Arial"/>
                <a:cs typeface="Arial"/>
                <a:sym typeface="Arial"/>
              </a:defRPr>
            </a:lvl1pPr>
            <a:lvl2pPr marL="914400" lvl="1" indent="-228600" algn="l" rtl="0">
              <a:lnSpc>
                <a:spcPct val="100000"/>
              </a:lnSpc>
              <a:spcBef>
                <a:spcPts val="600"/>
              </a:spcBef>
              <a:spcAft>
                <a:spcPts val="0"/>
              </a:spcAft>
              <a:buSzPts val="2400"/>
              <a:buNone/>
              <a:defRPr sz="2000" b="1"/>
            </a:lvl2pPr>
            <a:lvl3pPr marL="1371600" lvl="2" indent="-228600" algn="l" rtl="0">
              <a:lnSpc>
                <a:spcPct val="100000"/>
              </a:lnSpc>
              <a:spcBef>
                <a:spcPts val="600"/>
              </a:spcBef>
              <a:spcAft>
                <a:spcPts val="0"/>
              </a:spcAft>
              <a:buSzPts val="1800"/>
              <a:buNone/>
              <a:defRPr sz="1800" b="1"/>
            </a:lvl3pPr>
            <a:lvl4pPr marL="1828800" lvl="3" indent="-228600" algn="l" rtl="0">
              <a:lnSpc>
                <a:spcPct val="100000"/>
              </a:lnSpc>
              <a:spcBef>
                <a:spcPts val="600"/>
              </a:spcBef>
              <a:spcAft>
                <a:spcPts val="0"/>
              </a:spcAft>
              <a:buSzPts val="1600"/>
              <a:buNone/>
              <a:defRPr sz="1600" b="1"/>
            </a:lvl4pPr>
            <a:lvl5pPr marL="2286000" lvl="4" indent="-228600" algn="l" rtl="0">
              <a:lnSpc>
                <a:spcPct val="100000"/>
              </a:lnSpc>
              <a:spcBef>
                <a:spcPts val="600"/>
              </a:spcBef>
              <a:spcAft>
                <a:spcPts val="0"/>
              </a:spcAft>
              <a:buSzPts val="1600"/>
              <a:buNone/>
              <a:defRPr sz="1600" b="1"/>
            </a:lvl5pPr>
            <a:lvl6pPr marL="2743200" lvl="5" indent="-228600" algn="l" rtl="0">
              <a:lnSpc>
                <a:spcPct val="90000"/>
              </a:lnSpc>
              <a:spcBef>
                <a:spcPts val="6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33" name="Google Shape;133;g2bbb380d2b2_0_383"/>
          <p:cNvSpPr txBox="1">
            <a:spLocks noGrp="1"/>
          </p:cNvSpPr>
          <p:nvPr>
            <p:ph type="body" idx="2"/>
          </p:nvPr>
        </p:nvSpPr>
        <p:spPr>
          <a:xfrm>
            <a:off x="558000" y="2687950"/>
            <a:ext cx="10515600" cy="3684600"/>
          </a:xfrm>
          <a:prstGeom prst="rect">
            <a:avLst/>
          </a:prstGeom>
          <a:noFill/>
          <a:ln>
            <a:noFill/>
          </a:ln>
        </p:spPr>
        <p:txBody>
          <a:bodyPr spcFirstLastPara="1" wrap="square" lIns="91425" tIns="45700" rIns="91425" bIns="45700" anchor="t" anchorCtr="0">
            <a:normAutofit/>
          </a:bodyPr>
          <a:lstStyle>
            <a:lvl1pPr marL="457200" lvl="0" indent="-368300" algn="l" rtl="0">
              <a:lnSpc>
                <a:spcPct val="150000"/>
              </a:lnSpc>
              <a:spcBef>
                <a:spcPts val="600"/>
              </a:spcBef>
              <a:spcAft>
                <a:spcPts val="0"/>
              </a:spcAft>
              <a:buClr>
                <a:srgbClr val="C01E24"/>
              </a:buClr>
              <a:buSzPts val="2200"/>
              <a:buChar char="▪"/>
              <a:defRPr>
                <a:latin typeface="Calibri"/>
                <a:ea typeface="Calibri"/>
                <a:cs typeface="Calibri"/>
                <a:sym typeface="Calibri"/>
              </a:defRPr>
            </a:lvl1pPr>
            <a:lvl2pPr marL="914400" lvl="1" indent="-396240" algn="l" rtl="0">
              <a:lnSpc>
                <a:spcPct val="150000"/>
              </a:lnSpc>
              <a:spcBef>
                <a:spcPts val="600"/>
              </a:spcBef>
              <a:spcAft>
                <a:spcPts val="0"/>
              </a:spcAft>
              <a:buClr>
                <a:srgbClr val="C01E24"/>
              </a:buClr>
              <a:buSzPts val="2640"/>
              <a:buChar char="▪"/>
              <a:defRPr>
                <a:latin typeface="Calibri"/>
                <a:ea typeface="Calibri"/>
                <a:cs typeface="Calibri"/>
                <a:sym typeface="Calibri"/>
              </a:defRPr>
            </a:lvl2pPr>
            <a:lvl3pPr marL="1371600" lvl="2" indent="-355600" algn="l" rtl="0">
              <a:lnSpc>
                <a:spcPct val="150000"/>
              </a:lnSpc>
              <a:spcBef>
                <a:spcPts val="600"/>
              </a:spcBef>
              <a:spcAft>
                <a:spcPts val="0"/>
              </a:spcAft>
              <a:buClr>
                <a:srgbClr val="C01E24"/>
              </a:buClr>
              <a:buSzPts val="2000"/>
              <a:buChar char="▪"/>
              <a:defRPr>
                <a:latin typeface="Calibri"/>
                <a:ea typeface="Calibri"/>
                <a:cs typeface="Calibri"/>
                <a:sym typeface="Calibri"/>
              </a:defRPr>
            </a:lvl3pPr>
            <a:lvl4pPr marL="1828800" lvl="3" indent="-355600" algn="l" rtl="0">
              <a:lnSpc>
                <a:spcPct val="150000"/>
              </a:lnSpc>
              <a:spcBef>
                <a:spcPts val="600"/>
              </a:spcBef>
              <a:spcAft>
                <a:spcPts val="0"/>
              </a:spcAft>
              <a:buClr>
                <a:srgbClr val="C01E24"/>
              </a:buClr>
              <a:buSzPts val="2000"/>
              <a:buChar char="▪"/>
              <a:defRPr>
                <a:latin typeface="Calibri"/>
                <a:ea typeface="Calibri"/>
                <a:cs typeface="Calibri"/>
                <a:sym typeface="Calibri"/>
              </a:defRPr>
            </a:lvl4pPr>
            <a:lvl5pPr marL="2286000" lvl="4" indent="-355600" algn="l" rtl="0">
              <a:lnSpc>
                <a:spcPct val="150000"/>
              </a:lnSpc>
              <a:spcBef>
                <a:spcPts val="600"/>
              </a:spcBef>
              <a:spcAft>
                <a:spcPts val="0"/>
              </a:spcAft>
              <a:buClr>
                <a:srgbClr val="C01E24"/>
              </a:buClr>
              <a:buSzPts val="2000"/>
              <a:buChar char="▪"/>
              <a:defRPr>
                <a:latin typeface="Calibri"/>
                <a:ea typeface="Calibri"/>
                <a:cs typeface="Calibri"/>
                <a:sym typeface="Calibri"/>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34" name="Google Shape;134;g2bbb380d2b2_0_383"/>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135" name="Google Shape;135;g2bbb380d2b2_0_383"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136" name="Google Shape;136;g2bbb380d2b2_0_383" descr="Blue text on a black background&#10;&#10;Description automatically generated"/>
          <p:cNvPicPr preferRelativeResize="0"/>
          <p:nvPr/>
        </p:nvPicPr>
        <p:blipFill rotWithShape="1">
          <a:blip r:embed="rId4">
            <a:alphaModFix/>
          </a:blip>
          <a:srcRect/>
          <a:stretch/>
        </p:blipFill>
        <p:spPr>
          <a:xfrm>
            <a:off x="8628" y="6451864"/>
            <a:ext cx="1843259" cy="41125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17"/>
        <p:cNvGrpSpPr/>
        <p:nvPr/>
      </p:nvGrpSpPr>
      <p:grpSpPr>
        <a:xfrm>
          <a:off x="0" y="0"/>
          <a:ext cx="0" cy="0"/>
          <a:chOff x="0" y="0"/>
          <a:chExt cx="0" cy="0"/>
        </a:xfrm>
      </p:grpSpPr>
      <p:sp>
        <p:nvSpPr>
          <p:cNvPr id="18" name="Google Shape;18;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5"/>
          <p:cNvSpPr txBox="1"/>
          <p:nvPr/>
        </p:nvSpPr>
        <p:spPr>
          <a:xfrm>
            <a:off x="361999" y="5260932"/>
            <a:ext cx="2562438"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Impact"/>
                <a:ea typeface="Impact"/>
                <a:cs typeface="Impact"/>
                <a:sym typeface="Impact"/>
              </a:rPr>
              <a:t>2. Empower</a:t>
            </a:r>
            <a:endParaRPr sz="1400" b="0" i="0" u="none" strike="noStrike" cap="none">
              <a:solidFill>
                <a:srgbClr val="000000"/>
              </a:solidFill>
              <a:latin typeface="Arial"/>
              <a:ea typeface="Arial"/>
              <a:cs typeface="Arial"/>
              <a:sym typeface="Arial"/>
            </a:endParaRPr>
          </a:p>
        </p:txBody>
      </p:sp>
      <p:sp>
        <p:nvSpPr>
          <p:cNvPr id="20" name="Google Shape;20;p35"/>
          <p:cNvSpPr txBox="1"/>
          <p:nvPr/>
        </p:nvSpPr>
        <p:spPr>
          <a:xfrm>
            <a:off x="6112132" y="5231422"/>
            <a:ext cx="2465863"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Impact"/>
                <a:ea typeface="Impact"/>
                <a:cs typeface="Impact"/>
                <a:sym typeface="Impact"/>
              </a:rPr>
              <a:t>3. Participate</a:t>
            </a:r>
            <a:endParaRPr sz="1400" b="0" i="0" u="none" strike="noStrike" cap="none">
              <a:solidFill>
                <a:srgbClr val="000000"/>
              </a:solidFill>
              <a:latin typeface="Arial"/>
              <a:ea typeface="Arial"/>
              <a:cs typeface="Arial"/>
              <a:sym typeface="Arial"/>
            </a:endParaRPr>
          </a:p>
        </p:txBody>
      </p:sp>
      <p:sp>
        <p:nvSpPr>
          <p:cNvPr id="21" name="Google Shape;21;p35"/>
          <p:cNvSpPr txBox="1"/>
          <p:nvPr/>
        </p:nvSpPr>
        <p:spPr>
          <a:xfrm>
            <a:off x="381260" y="2409476"/>
            <a:ext cx="250962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FFFFFF"/>
                </a:solidFill>
                <a:latin typeface="Impact"/>
                <a:ea typeface="Impact"/>
                <a:cs typeface="Impact"/>
                <a:sym typeface="Impact"/>
              </a:rPr>
              <a:t>1. Prevent</a:t>
            </a:r>
            <a:endParaRPr sz="1400" b="0" i="0" u="none" strike="noStrike" cap="none">
              <a:solidFill>
                <a:srgbClr val="000000"/>
              </a:solidFill>
              <a:latin typeface="Arial"/>
              <a:ea typeface="Arial"/>
              <a:cs typeface="Arial"/>
              <a:sym typeface="Arial"/>
            </a:endParaRPr>
          </a:p>
        </p:txBody>
      </p:sp>
      <p:pic>
        <p:nvPicPr>
          <p:cNvPr id="22" name="Google Shape;22;p35"/>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23" name="Google Shape;23;p35" descr="C:\Users\Georgia-Work\AppData\Roaming\Skype\georgia.aristidou\media_messaging\media_cache\^DD49E969C8C275A0BF0095F3F01442BBA23C6B6D6D2A977CE4^pimgpsh_fullsize_distr.jpg"/>
          <p:cNvPicPr preferRelativeResize="0"/>
          <p:nvPr/>
        </p:nvPicPr>
        <p:blipFill rotWithShape="1">
          <a:blip r:embed="rId3">
            <a:alphaModFix/>
          </a:blip>
          <a:srcRect/>
          <a:stretch/>
        </p:blipFill>
        <p:spPr>
          <a:xfrm>
            <a:off x="10507980" y="6374858"/>
            <a:ext cx="1684020" cy="495300"/>
          </a:xfrm>
          <a:prstGeom prst="rect">
            <a:avLst/>
          </a:prstGeom>
          <a:noFill/>
          <a:ln>
            <a:noFill/>
          </a:ln>
        </p:spPr>
      </p:pic>
      <p:pic>
        <p:nvPicPr>
          <p:cNvPr id="24" name="Google Shape;24;p35"/>
          <p:cNvPicPr preferRelativeResize="0"/>
          <p:nvPr/>
        </p:nvPicPr>
        <p:blipFill rotWithShape="1">
          <a:blip r:embed="rId2">
            <a:alphaModFix/>
          </a:blip>
          <a:srcRect b="59835"/>
          <a:stretch/>
        </p:blipFill>
        <p:spPr>
          <a:xfrm rot="10800000">
            <a:off x="-8250" y="-4107"/>
            <a:ext cx="12191695" cy="349261"/>
          </a:xfrm>
          <a:prstGeom prst="rect">
            <a:avLst/>
          </a:prstGeom>
          <a:noFill/>
          <a:ln>
            <a:noFill/>
          </a:ln>
        </p:spPr>
      </p:pic>
      <p:pic>
        <p:nvPicPr>
          <p:cNvPr id="25" name="Google Shape;25;p35" descr="Εικόνα που περιέχει clipart, σύμβολο, καρτούν, λογότυπο&#10;&#10;Περιγραφή που δημιουργήθηκε αυτόματα"/>
          <p:cNvPicPr preferRelativeResize="0"/>
          <p:nvPr/>
        </p:nvPicPr>
        <p:blipFill rotWithShape="1">
          <a:blip r:embed="rId4">
            <a:alphaModFix/>
          </a:blip>
          <a:srcRect/>
          <a:stretch/>
        </p:blipFill>
        <p:spPr>
          <a:xfrm flipH="1">
            <a:off x="131635" y="365125"/>
            <a:ext cx="591924" cy="1059378"/>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Unit slide with 2 columns" type="twoObj">
  <p:cSld name="TWO_OBJECTS">
    <p:spTree>
      <p:nvGrpSpPr>
        <p:cNvPr id="1" name="Shape 137"/>
        <p:cNvGrpSpPr/>
        <p:nvPr/>
      </p:nvGrpSpPr>
      <p:grpSpPr>
        <a:xfrm>
          <a:off x="0" y="0"/>
          <a:ext cx="0" cy="0"/>
          <a:chOff x="0" y="0"/>
          <a:chExt cx="0" cy="0"/>
        </a:xfrm>
      </p:grpSpPr>
      <p:sp>
        <p:nvSpPr>
          <p:cNvPr id="138" name="Google Shape;138;g2bbb380d2b2_0_390"/>
          <p:cNvSpPr txBox="1">
            <a:spLocks noGrp="1"/>
          </p:cNvSpPr>
          <p:nvPr>
            <p:ph type="title"/>
          </p:nvPr>
        </p:nvSpPr>
        <p:spPr>
          <a:xfrm>
            <a:off x="558000" y="1080000"/>
            <a:ext cx="11396700" cy="599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9" name="Google Shape;139;g2bbb380d2b2_0_390"/>
          <p:cNvSpPr txBox="1">
            <a:spLocks noGrp="1"/>
          </p:cNvSpPr>
          <p:nvPr>
            <p:ph type="body" idx="1"/>
          </p:nvPr>
        </p:nvSpPr>
        <p:spPr>
          <a:xfrm>
            <a:off x="557999" y="1800000"/>
            <a:ext cx="5409600" cy="48933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40" name="Google Shape;140;g2bbb380d2b2_0_390"/>
          <p:cNvSpPr txBox="1">
            <a:spLocks noGrp="1"/>
          </p:cNvSpPr>
          <p:nvPr>
            <p:ph type="body" idx="2"/>
          </p:nvPr>
        </p:nvSpPr>
        <p:spPr>
          <a:xfrm>
            <a:off x="6172199" y="1800000"/>
            <a:ext cx="5782500" cy="48933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41" name="Google Shape;141;g2bbb380d2b2_0_390"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3" name="Google Shape;104;g2bbb28a7d3b_0_321">
            <a:extLst>
              <a:ext uri="{FF2B5EF4-FFF2-40B4-BE49-F238E27FC236}">
                <a16:creationId xmlns:a16="http://schemas.microsoft.com/office/drawing/2014/main" id="{4FDA94CE-6E20-B559-A50A-57544BC1F5E1}"/>
              </a:ext>
            </a:extLst>
          </p:cNvPr>
          <p:cNvSpPr txBox="1"/>
          <p:nvPr userDrawn="1"/>
        </p:nvSpPr>
        <p:spPr>
          <a:xfrm>
            <a:off x="-64395" y="24597"/>
            <a:ext cx="3554569" cy="31389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dirty="0">
                <a:solidFill>
                  <a:schemeClr val="lt1"/>
                </a:solidFill>
                <a:highlight>
                  <a:srgbClr val="C01E24"/>
                </a:highlight>
                <a:latin typeface="Arial"/>
                <a:ea typeface="Arial"/>
                <a:cs typeface="Arial"/>
                <a:sym typeface="Arial"/>
              </a:rPr>
              <a:t> </a:t>
            </a:r>
            <a:r>
              <a:rPr lang="en-US" sz="1800" b="1" i="0" u="none" strike="noStrike" cap="none" dirty="0">
                <a:solidFill>
                  <a:schemeClr val="lt1"/>
                </a:solidFill>
                <a:highlight>
                  <a:srgbClr val="C01E24"/>
                </a:highlight>
                <a:latin typeface="Calibri"/>
                <a:ea typeface="Calibri"/>
                <a:cs typeface="Calibri"/>
                <a:sym typeface="Calibri"/>
              </a:rPr>
              <a:t>10.3</a:t>
            </a:r>
            <a:r>
              <a:rPr lang="en-US" sz="1800" b="1" i="0" u="none" strike="noStrike" cap="none" dirty="0">
                <a:solidFill>
                  <a:schemeClr val="lt1"/>
                </a:solidFill>
                <a:highlight>
                  <a:srgbClr val="C01E24"/>
                </a:highlight>
                <a:latin typeface="Arial"/>
                <a:ea typeface="Arial"/>
                <a:cs typeface="Arial"/>
                <a:sym typeface="Arial"/>
              </a:rPr>
              <a:t> </a:t>
            </a:r>
            <a:r>
              <a:rPr lang="en-US" sz="1800" b="0" i="0" u="none" strike="noStrike" cap="none" dirty="0">
                <a:solidFill>
                  <a:srgbClr val="7F7F7F"/>
                </a:solidFill>
                <a:latin typeface="Arial"/>
                <a:ea typeface="Arial"/>
                <a:cs typeface="Arial"/>
                <a:sym typeface="Arial"/>
              </a:rPr>
              <a:t> </a:t>
            </a:r>
            <a:r>
              <a:rPr lang="en-US" sz="1800" b="0" i="0" u="none" strike="noStrike" cap="none" dirty="0">
                <a:solidFill>
                  <a:srgbClr val="7F7F7F"/>
                </a:solidFill>
                <a:latin typeface="Abadi Extra Light" panose="020B0204020104020204" pitchFamily="34" charset="0"/>
                <a:ea typeface="Calibri"/>
                <a:cs typeface="Calibri"/>
                <a:sym typeface="Calibri"/>
              </a:rPr>
              <a:t>Health Apps for Mental Health</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ubmodule other slide 1 column">
  <p:cSld name="Submodule other slide 1 column">
    <p:spTree>
      <p:nvGrpSpPr>
        <p:cNvPr id="1" name="Shape 143"/>
        <p:cNvGrpSpPr/>
        <p:nvPr/>
      </p:nvGrpSpPr>
      <p:grpSpPr>
        <a:xfrm>
          <a:off x="0" y="0"/>
          <a:ext cx="0" cy="0"/>
          <a:chOff x="0" y="0"/>
          <a:chExt cx="0" cy="0"/>
        </a:xfrm>
      </p:grpSpPr>
      <p:sp>
        <p:nvSpPr>
          <p:cNvPr id="144" name="Google Shape;144;g2bbb380d2b2_0_396"/>
          <p:cNvSpPr txBox="1">
            <a:spLocks noGrp="1"/>
          </p:cNvSpPr>
          <p:nvPr>
            <p:ph type="title"/>
          </p:nvPr>
        </p:nvSpPr>
        <p:spPr>
          <a:xfrm>
            <a:off x="558000" y="1080000"/>
            <a:ext cx="11059800" cy="728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400"/>
              <a:buFont typeface="Calibri"/>
              <a:buNone/>
              <a:defRPr sz="24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5" name="Google Shape;145;g2bbb380d2b2_0_396"/>
          <p:cNvSpPr txBox="1">
            <a:spLocks noGrp="1"/>
          </p:cNvSpPr>
          <p:nvPr>
            <p:ph type="body" idx="1"/>
          </p:nvPr>
        </p:nvSpPr>
        <p:spPr>
          <a:xfrm>
            <a:off x="557999" y="2459736"/>
            <a:ext cx="11059800" cy="39414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 name="Google Shape;29;p36">
            <a:extLst>
              <a:ext uri="{FF2B5EF4-FFF2-40B4-BE49-F238E27FC236}">
                <a16:creationId xmlns:a16="http://schemas.microsoft.com/office/drawing/2014/main" id="{CF9C5D8E-9887-4ECE-5E05-D0593C25A9A7}"/>
              </a:ext>
            </a:extLst>
          </p:cNvPr>
          <p:cNvSpPr txBox="1"/>
          <p:nvPr userDrawn="1"/>
        </p:nvSpPr>
        <p:spPr>
          <a:xfrm>
            <a:off x="1" y="98623"/>
            <a:ext cx="3657600" cy="322139"/>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dirty="0">
                <a:solidFill>
                  <a:schemeClr val="lt1"/>
                </a:solidFill>
                <a:highlight>
                  <a:srgbClr val="C01E24"/>
                </a:highlight>
                <a:latin typeface="Arial"/>
                <a:ea typeface="Arial"/>
                <a:cs typeface="Arial"/>
                <a:sym typeface="Arial"/>
              </a:rPr>
              <a:t> </a:t>
            </a:r>
            <a:r>
              <a:rPr lang="en-US" sz="1800" b="1" i="0" u="none" strike="noStrike" cap="none" dirty="0">
                <a:solidFill>
                  <a:schemeClr val="lt1"/>
                </a:solidFill>
                <a:highlight>
                  <a:srgbClr val="C01E24"/>
                </a:highlight>
                <a:latin typeface="Calibri"/>
                <a:ea typeface="Calibri"/>
                <a:cs typeface="Calibri"/>
                <a:sym typeface="Calibri"/>
              </a:rPr>
              <a:t>10</a:t>
            </a:r>
            <a:r>
              <a:rPr lang="en-US" sz="1800" b="1" i="0" u="none" strike="noStrike" cap="none" dirty="0">
                <a:solidFill>
                  <a:schemeClr val="lt1"/>
                </a:solidFill>
                <a:highlight>
                  <a:srgbClr val="C01E24"/>
                </a:highlight>
                <a:latin typeface="Arial"/>
                <a:ea typeface="Arial"/>
                <a:cs typeface="Arial"/>
                <a:sym typeface="Arial"/>
              </a:rPr>
              <a:t> </a:t>
            </a:r>
            <a:r>
              <a:rPr lang="en-US" sz="1800" b="0" i="0" u="none" strike="noStrike" cap="none" dirty="0">
                <a:solidFill>
                  <a:srgbClr val="7F7F7F"/>
                </a:solidFill>
                <a:latin typeface="Arial"/>
                <a:ea typeface="Arial"/>
                <a:cs typeface="Arial"/>
                <a:sym typeface="Arial"/>
              </a:rPr>
              <a:t> </a:t>
            </a:r>
            <a:r>
              <a:rPr lang="en-US" sz="1800" b="0" i="0" u="none" strike="noStrike" cap="none" dirty="0">
                <a:solidFill>
                  <a:srgbClr val="7F7F7F"/>
                </a:solidFill>
                <a:latin typeface="Calibri"/>
                <a:ea typeface="Calibri"/>
                <a:cs typeface="Calibri"/>
                <a:sym typeface="Calibri"/>
              </a:rPr>
              <a:t>Health Apps for Mental Health</a:t>
            </a:r>
            <a:endParaRPr sz="1400" b="0" i="0" u="none" strike="noStrike" cap="none" dirty="0">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Unit slide single column" type="obj">
  <p:cSld name="OBJECT">
    <p:spTree>
      <p:nvGrpSpPr>
        <p:cNvPr id="1" name="Shape 26"/>
        <p:cNvGrpSpPr/>
        <p:nvPr/>
      </p:nvGrpSpPr>
      <p:grpSpPr>
        <a:xfrm>
          <a:off x="0" y="0"/>
          <a:ext cx="0" cy="0"/>
          <a:chOff x="0" y="0"/>
          <a:chExt cx="0" cy="0"/>
        </a:xfrm>
      </p:grpSpPr>
      <p:sp>
        <p:nvSpPr>
          <p:cNvPr id="27" name="Google Shape;27;p36"/>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6"/>
          <p:cNvSpPr txBox="1">
            <a:spLocks noGrp="1"/>
          </p:cNvSpPr>
          <p:nvPr>
            <p:ph type="body" idx="1"/>
          </p:nvPr>
        </p:nvSpPr>
        <p:spPr>
          <a:xfrm>
            <a:off x="557999" y="1799999"/>
            <a:ext cx="5852132" cy="4865977"/>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SzPts val="2400"/>
              <a:buChar char="▪"/>
              <a:defRPr sz="2400"/>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0" name="Google Shape;30;p36"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2" name="Google Shape;104;g2bbb28a7d3b_0_321">
            <a:extLst>
              <a:ext uri="{FF2B5EF4-FFF2-40B4-BE49-F238E27FC236}">
                <a16:creationId xmlns:a16="http://schemas.microsoft.com/office/drawing/2014/main" id="{8176417D-A6CC-270D-4418-6D6307EE9AF0}"/>
              </a:ext>
            </a:extLst>
          </p:cNvPr>
          <p:cNvSpPr txBox="1"/>
          <p:nvPr userDrawn="1"/>
        </p:nvSpPr>
        <p:spPr>
          <a:xfrm>
            <a:off x="-64395" y="24597"/>
            <a:ext cx="3554569" cy="31389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dirty="0">
                <a:solidFill>
                  <a:schemeClr val="lt1"/>
                </a:solidFill>
                <a:highlight>
                  <a:srgbClr val="C01E24"/>
                </a:highlight>
                <a:latin typeface="Arial"/>
                <a:ea typeface="Arial"/>
                <a:cs typeface="Arial"/>
                <a:sym typeface="Arial"/>
              </a:rPr>
              <a:t> </a:t>
            </a:r>
            <a:r>
              <a:rPr lang="en-US" sz="1800" b="1" i="0" u="none" strike="noStrike" cap="none" dirty="0">
                <a:solidFill>
                  <a:schemeClr val="lt1"/>
                </a:solidFill>
                <a:highlight>
                  <a:srgbClr val="C01E24"/>
                </a:highlight>
                <a:latin typeface="Calibri"/>
                <a:ea typeface="Calibri"/>
                <a:cs typeface="Calibri"/>
                <a:sym typeface="Calibri"/>
              </a:rPr>
              <a:t>10.3</a:t>
            </a:r>
            <a:r>
              <a:rPr lang="en-US" sz="1800" b="1" i="0" u="none" strike="noStrike" cap="none" dirty="0">
                <a:solidFill>
                  <a:schemeClr val="lt1"/>
                </a:solidFill>
                <a:highlight>
                  <a:srgbClr val="C01E24"/>
                </a:highlight>
                <a:latin typeface="Arial"/>
                <a:ea typeface="Arial"/>
                <a:cs typeface="Arial"/>
                <a:sym typeface="Arial"/>
              </a:rPr>
              <a:t> </a:t>
            </a:r>
            <a:r>
              <a:rPr lang="en-US" sz="1800" b="0" i="0" u="none" strike="noStrike" cap="none" dirty="0">
                <a:solidFill>
                  <a:srgbClr val="7F7F7F"/>
                </a:solidFill>
                <a:latin typeface="Arial"/>
                <a:ea typeface="Arial"/>
                <a:cs typeface="Arial"/>
                <a:sym typeface="Arial"/>
              </a:rPr>
              <a:t> </a:t>
            </a:r>
            <a:r>
              <a:rPr lang="en-US" sz="1800" b="0" i="0" u="none" strike="noStrike" cap="none" dirty="0">
                <a:solidFill>
                  <a:srgbClr val="7F7F7F"/>
                </a:solidFill>
                <a:latin typeface="Abadi Extra Light" panose="020B0204020104020204" pitchFamily="34" charset="0"/>
                <a:ea typeface="Calibri"/>
                <a:cs typeface="Calibri"/>
                <a:sym typeface="Calibri"/>
              </a:rPr>
              <a:t>Health Apps for Mental Health</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bmodule Intro">
  <p:cSld name="Submodule Intro">
    <p:spTree>
      <p:nvGrpSpPr>
        <p:cNvPr id="1" name="Shape 31"/>
        <p:cNvGrpSpPr/>
        <p:nvPr/>
      </p:nvGrpSpPr>
      <p:grpSpPr>
        <a:xfrm>
          <a:off x="0" y="0"/>
          <a:ext cx="0" cy="0"/>
          <a:chOff x="0" y="0"/>
          <a:chExt cx="0" cy="0"/>
        </a:xfrm>
      </p:grpSpPr>
      <p:sp>
        <p:nvSpPr>
          <p:cNvPr id="32" name="Google Shape;32;p37"/>
          <p:cNvSpPr/>
          <p:nvPr/>
        </p:nvSpPr>
        <p:spPr>
          <a:xfrm>
            <a:off x="0" y="2218305"/>
            <a:ext cx="12192001" cy="3787362"/>
          </a:xfrm>
          <a:custGeom>
            <a:avLst/>
            <a:gdLst/>
            <a:ahLst/>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a:noFill/>
          </a:ln>
          <a:effectLst>
            <a:outerShdw blurRad="40000" dist="23000" dir="5400000" rotWithShape="0">
              <a:srgbClr val="808080">
                <a:alpha val="34117"/>
              </a:srgbClr>
            </a:outerShdw>
          </a:effectLst>
        </p:spPr>
        <p:txBody>
          <a:bodyPr spcFirstLastPara="1" wrap="square" lIns="91425" tIns="45700" rIns="91425" bIns="45700" anchor="ctr" anchorCtr="0">
            <a:noAutofit/>
          </a:bodyPr>
          <a:lstStyle/>
          <a:p>
            <a:pPr marL="285750" marR="0" lvl="0" indent="-171450" algn="ctr" rtl="0">
              <a:lnSpc>
                <a:spcPct val="100000"/>
              </a:lnSpc>
              <a:spcBef>
                <a:spcPts val="0"/>
              </a:spcBef>
              <a:spcAft>
                <a:spcPts val="0"/>
              </a:spcAft>
              <a:buClr>
                <a:schemeClr val="dk1"/>
              </a:buClr>
              <a:buSzPts val="1800"/>
              <a:buFont typeface="Noto Sans Symbols"/>
              <a:buNone/>
            </a:pPr>
            <a:endParaRPr sz="1800" b="0" i="0" u="none" strike="noStrike" cap="none">
              <a:solidFill>
                <a:schemeClr val="dk1"/>
              </a:solidFill>
              <a:latin typeface="Calibri"/>
              <a:ea typeface="Calibri"/>
              <a:cs typeface="Calibri"/>
              <a:sym typeface="Calibri"/>
            </a:endParaRPr>
          </a:p>
        </p:txBody>
      </p:sp>
      <p:sp>
        <p:nvSpPr>
          <p:cNvPr id="33" name="Google Shape;33;p37"/>
          <p:cNvSpPr txBox="1">
            <a:spLocks noGrp="1"/>
          </p:cNvSpPr>
          <p:nvPr>
            <p:ph type="title"/>
          </p:nvPr>
        </p:nvSpPr>
        <p:spPr>
          <a:xfrm>
            <a:off x="558000" y="1080000"/>
            <a:ext cx="10515600" cy="61834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37"/>
          <p:cNvSpPr txBox="1">
            <a:spLocks noGrp="1"/>
          </p:cNvSpPr>
          <p:nvPr>
            <p:ph type="body" idx="1"/>
          </p:nvPr>
        </p:nvSpPr>
        <p:spPr>
          <a:xfrm>
            <a:off x="558000" y="2218304"/>
            <a:ext cx="7872768" cy="3787361"/>
          </a:xfrm>
          <a:prstGeom prst="rect">
            <a:avLst/>
          </a:prstGeom>
          <a:noFill/>
          <a:ln>
            <a:noFill/>
          </a:ln>
        </p:spPr>
        <p:txBody>
          <a:bodyPr spcFirstLastPara="1" wrap="square" lIns="91425" tIns="45700" rIns="91425" bIns="45700" anchor="t" anchorCtr="0">
            <a:normAutofit/>
          </a:bodyPr>
          <a:lstStyle>
            <a:lvl1pPr marL="457200" lvl="0" indent="-368300" algn="l">
              <a:lnSpc>
                <a:spcPct val="100000"/>
              </a:lnSpc>
              <a:spcBef>
                <a:spcPts val="600"/>
              </a:spcBef>
              <a:spcAft>
                <a:spcPts val="0"/>
              </a:spcAft>
              <a:buClr>
                <a:srgbClr val="C00000"/>
              </a:buClr>
              <a:buSzPts val="2200"/>
              <a:buFont typeface="Noto Sans Symbols"/>
              <a:buChar char="✔"/>
              <a:defRPr>
                <a:solidFill>
                  <a:schemeClr val="dk1"/>
                </a:solidFill>
                <a:latin typeface="Calibri"/>
                <a:ea typeface="Calibri"/>
                <a:cs typeface="Calibri"/>
                <a:sym typeface="Calibri"/>
              </a:defRPr>
            </a:lvl1pPr>
            <a:lvl2pPr marL="914400" lvl="1" indent="-396240" algn="l">
              <a:lnSpc>
                <a:spcPct val="100000"/>
              </a:lnSpc>
              <a:spcBef>
                <a:spcPts val="600"/>
              </a:spcBef>
              <a:spcAft>
                <a:spcPts val="0"/>
              </a:spcAft>
              <a:buClr>
                <a:srgbClr val="C00000"/>
              </a:buClr>
              <a:buSzPts val="2640"/>
              <a:buFont typeface="Noto Sans Symbols"/>
              <a:buChar char="✔"/>
              <a:defRPr>
                <a:solidFill>
                  <a:schemeClr val="dk1"/>
                </a:solidFill>
                <a:latin typeface="Calibri"/>
                <a:ea typeface="Calibri"/>
                <a:cs typeface="Calibri"/>
                <a:sym typeface="Calibri"/>
              </a:defRPr>
            </a:lvl2pPr>
            <a:lvl3pPr marL="1371600" lvl="2"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3pPr>
            <a:lvl4pPr marL="1828800" lvl="3"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4pPr>
            <a:lvl5pPr marL="2286000" lvl="4"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5" name="Google Shape;35;p37"/>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36" name="Google Shape;36;p37"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37" name="Google Shape;37;p37" descr="C:\Users\Georgia-Work\AppData\Roaming\Skype\georgia.aristidou\media_messaging\media_cache\^DD49E969C8C275A0BF0095F3F01442BBA23C6B6D6D2A977CE4^pimgpsh_fullsize_distr.jpg"/>
          <p:cNvPicPr preferRelativeResize="0"/>
          <p:nvPr/>
        </p:nvPicPr>
        <p:blipFill rotWithShape="1">
          <a:blip r:embed="rId4">
            <a:alphaModFix/>
          </a:blip>
          <a:srcRect/>
          <a:stretch/>
        </p:blipFill>
        <p:spPr>
          <a:xfrm>
            <a:off x="10507980" y="6374858"/>
            <a:ext cx="1684020" cy="4953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38"/>
        <p:cNvGrpSpPr/>
        <p:nvPr/>
      </p:nvGrpSpPr>
      <p:grpSpPr>
        <a:xfrm>
          <a:off x="0" y="0"/>
          <a:ext cx="0" cy="0"/>
          <a:chOff x="0" y="0"/>
          <a:chExt cx="0" cy="0"/>
        </a:xfrm>
      </p:grpSpPr>
      <p:sp>
        <p:nvSpPr>
          <p:cNvPr id="39" name="Google Shape;39;p38"/>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3600"/>
              <a:buFont typeface="Calibri"/>
              <a:buNone/>
              <a:defRPr sz="36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38"/>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600"/>
              </a:spcBef>
              <a:spcAft>
                <a:spcPts val="0"/>
              </a:spcAft>
              <a:buSzPts val="1800"/>
              <a:buNone/>
              <a:defRPr sz="1800" b="1">
                <a:solidFill>
                  <a:srgbClr val="000000"/>
                </a:solidFill>
                <a:latin typeface="Arial"/>
                <a:ea typeface="Arial"/>
                <a:cs typeface="Arial"/>
                <a:sym typeface="Arial"/>
              </a:defRPr>
            </a:lvl1pPr>
            <a:lvl2pPr marL="914400" lvl="1" indent="-228600" algn="l">
              <a:lnSpc>
                <a:spcPct val="100000"/>
              </a:lnSpc>
              <a:spcBef>
                <a:spcPts val="600"/>
              </a:spcBef>
              <a:spcAft>
                <a:spcPts val="0"/>
              </a:spcAft>
              <a:buSzPts val="24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38"/>
          <p:cNvSpPr txBox="1">
            <a:spLocks noGrp="1"/>
          </p:cNvSpPr>
          <p:nvPr>
            <p:ph type="body" idx="2"/>
          </p:nvPr>
        </p:nvSpPr>
        <p:spPr>
          <a:xfrm>
            <a:off x="558000" y="2687950"/>
            <a:ext cx="10515600" cy="3684588"/>
          </a:xfrm>
          <a:prstGeom prst="rect">
            <a:avLst/>
          </a:prstGeom>
          <a:noFill/>
          <a:ln>
            <a:noFill/>
          </a:ln>
        </p:spPr>
        <p:txBody>
          <a:bodyPr spcFirstLastPara="1" wrap="square" lIns="91425" tIns="45700" rIns="91425" bIns="45700" anchor="t" anchorCtr="0">
            <a:normAutofit/>
          </a:bodyPr>
          <a:lstStyle>
            <a:lvl1pPr marL="457200" lvl="0" indent="-368300" algn="l">
              <a:lnSpc>
                <a:spcPct val="150000"/>
              </a:lnSpc>
              <a:spcBef>
                <a:spcPts val="600"/>
              </a:spcBef>
              <a:spcAft>
                <a:spcPts val="0"/>
              </a:spcAft>
              <a:buClr>
                <a:srgbClr val="C01E24"/>
              </a:buClr>
              <a:buSzPts val="2200"/>
              <a:buChar char="▪"/>
              <a:defRPr>
                <a:latin typeface="Calibri"/>
                <a:ea typeface="Calibri"/>
                <a:cs typeface="Calibri"/>
                <a:sym typeface="Calibri"/>
              </a:defRPr>
            </a:lvl1pPr>
            <a:lvl2pPr marL="914400" lvl="1" indent="-396240" algn="l">
              <a:lnSpc>
                <a:spcPct val="150000"/>
              </a:lnSpc>
              <a:spcBef>
                <a:spcPts val="600"/>
              </a:spcBef>
              <a:spcAft>
                <a:spcPts val="0"/>
              </a:spcAft>
              <a:buClr>
                <a:srgbClr val="C01E24"/>
              </a:buClr>
              <a:buSzPts val="2640"/>
              <a:buChar char="▪"/>
              <a:defRPr>
                <a:latin typeface="Calibri"/>
                <a:ea typeface="Calibri"/>
                <a:cs typeface="Calibri"/>
                <a:sym typeface="Calibri"/>
              </a:defRPr>
            </a:lvl2pPr>
            <a:lvl3pPr marL="1371600" lvl="2" indent="-355600" algn="l">
              <a:lnSpc>
                <a:spcPct val="150000"/>
              </a:lnSpc>
              <a:spcBef>
                <a:spcPts val="600"/>
              </a:spcBef>
              <a:spcAft>
                <a:spcPts val="0"/>
              </a:spcAft>
              <a:buClr>
                <a:srgbClr val="C01E24"/>
              </a:buClr>
              <a:buSzPts val="2000"/>
              <a:buChar char="▪"/>
              <a:defRPr>
                <a:latin typeface="Calibri"/>
                <a:ea typeface="Calibri"/>
                <a:cs typeface="Calibri"/>
                <a:sym typeface="Calibri"/>
              </a:defRPr>
            </a:lvl3pPr>
            <a:lvl4pPr marL="1828800" lvl="3" indent="-355600" algn="l">
              <a:lnSpc>
                <a:spcPct val="150000"/>
              </a:lnSpc>
              <a:spcBef>
                <a:spcPts val="600"/>
              </a:spcBef>
              <a:spcAft>
                <a:spcPts val="0"/>
              </a:spcAft>
              <a:buClr>
                <a:srgbClr val="C01E24"/>
              </a:buClr>
              <a:buSzPts val="2000"/>
              <a:buChar char="▪"/>
              <a:defRPr>
                <a:latin typeface="Calibri"/>
                <a:ea typeface="Calibri"/>
                <a:cs typeface="Calibri"/>
                <a:sym typeface="Calibri"/>
              </a:defRPr>
            </a:lvl4pPr>
            <a:lvl5pPr marL="2286000" lvl="4" indent="-355600" algn="l">
              <a:lnSpc>
                <a:spcPct val="150000"/>
              </a:lnSpc>
              <a:spcBef>
                <a:spcPts val="600"/>
              </a:spcBef>
              <a:spcAft>
                <a:spcPts val="0"/>
              </a:spcAft>
              <a:buClr>
                <a:srgbClr val="C01E24"/>
              </a:buClr>
              <a:buSzPts val="2000"/>
              <a:buChar char="▪"/>
              <a:defRPr>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2" name="Google Shape;42;p38"/>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43" name="Google Shape;43;p38"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44" name="Google Shape;44;p38" descr="C:\Users\Georgia-Work\AppData\Roaming\Skype\georgia.aristidou\media_messaging\media_cache\^DD49E969C8C275A0BF0095F3F01442BBA23C6B6D6D2A977CE4^pimgpsh_fullsize_distr.jpg"/>
          <p:cNvPicPr preferRelativeResize="0"/>
          <p:nvPr/>
        </p:nvPicPr>
        <p:blipFill rotWithShape="1">
          <a:blip r:embed="rId4">
            <a:alphaModFix/>
          </a:blip>
          <a:srcRect/>
          <a:stretch/>
        </p:blipFill>
        <p:spPr>
          <a:xfrm>
            <a:off x="10507980" y="6374858"/>
            <a:ext cx="1684020" cy="4953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Unit slide with 2 columns" type="twoObj">
  <p:cSld name="TWO_OBJECTS">
    <p:spTree>
      <p:nvGrpSpPr>
        <p:cNvPr id="1" name="Shape 45"/>
        <p:cNvGrpSpPr/>
        <p:nvPr/>
      </p:nvGrpSpPr>
      <p:grpSpPr>
        <a:xfrm>
          <a:off x="0" y="0"/>
          <a:ext cx="0" cy="0"/>
          <a:chOff x="0" y="0"/>
          <a:chExt cx="0" cy="0"/>
        </a:xfrm>
      </p:grpSpPr>
      <p:sp>
        <p:nvSpPr>
          <p:cNvPr id="46" name="Google Shape;46;p39"/>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9"/>
          <p:cNvSpPr txBox="1">
            <a:spLocks noGrp="1"/>
          </p:cNvSpPr>
          <p:nvPr>
            <p:ph type="body" idx="1"/>
          </p:nvPr>
        </p:nvSpPr>
        <p:spPr>
          <a:xfrm>
            <a:off x="557999" y="1800000"/>
            <a:ext cx="5409663" cy="48934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9"/>
          <p:cNvSpPr txBox="1">
            <a:spLocks noGrp="1"/>
          </p:cNvSpPr>
          <p:nvPr>
            <p:ph type="body" idx="2"/>
          </p:nvPr>
        </p:nvSpPr>
        <p:spPr>
          <a:xfrm>
            <a:off x="6172199" y="1800000"/>
            <a:ext cx="5782377" cy="48934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9" name="Google Shape;49;p39"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3" name="Google Shape;104;g2bbb28a7d3b_0_321">
            <a:extLst>
              <a:ext uri="{FF2B5EF4-FFF2-40B4-BE49-F238E27FC236}">
                <a16:creationId xmlns:a16="http://schemas.microsoft.com/office/drawing/2014/main" id="{572C650B-8F91-8ABF-8328-A249B2DB4803}"/>
              </a:ext>
            </a:extLst>
          </p:cNvPr>
          <p:cNvSpPr txBox="1"/>
          <p:nvPr userDrawn="1"/>
        </p:nvSpPr>
        <p:spPr>
          <a:xfrm>
            <a:off x="-64395" y="24597"/>
            <a:ext cx="3554569" cy="31389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dirty="0">
                <a:solidFill>
                  <a:schemeClr val="lt1"/>
                </a:solidFill>
                <a:highlight>
                  <a:srgbClr val="C01E24"/>
                </a:highlight>
                <a:latin typeface="Arial"/>
                <a:ea typeface="Arial"/>
                <a:cs typeface="Arial"/>
                <a:sym typeface="Arial"/>
              </a:rPr>
              <a:t> </a:t>
            </a:r>
            <a:r>
              <a:rPr lang="en-US" sz="1800" b="1" i="0" u="none" strike="noStrike" cap="none" dirty="0">
                <a:solidFill>
                  <a:schemeClr val="lt1"/>
                </a:solidFill>
                <a:highlight>
                  <a:srgbClr val="C01E24"/>
                </a:highlight>
                <a:latin typeface="Calibri"/>
                <a:ea typeface="Calibri"/>
                <a:cs typeface="Calibri"/>
                <a:sym typeface="Calibri"/>
              </a:rPr>
              <a:t>10.3</a:t>
            </a:r>
            <a:r>
              <a:rPr lang="en-US" sz="1800" b="1" i="0" u="none" strike="noStrike" cap="none" dirty="0">
                <a:solidFill>
                  <a:schemeClr val="lt1"/>
                </a:solidFill>
                <a:highlight>
                  <a:srgbClr val="C01E24"/>
                </a:highlight>
                <a:latin typeface="Arial"/>
                <a:ea typeface="Arial"/>
                <a:cs typeface="Arial"/>
                <a:sym typeface="Arial"/>
              </a:rPr>
              <a:t> </a:t>
            </a:r>
            <a:r>
              <a:rPr lang="en-US" sz="1800" b="0" i="0" u="none" strike="noStrike" cap="none" dirty="0">
                <a:solidFill>
                  <a:srgbClr val="7F7F7F"/>
                </a:solidFill>
                <a:latin typeface="Arial"/>
                <a:ea typeface="Arial"/>
                <a:cs typeface="Arial"/>
                <a:sym typeface="Arial"/>
              </a:rPr>
              <a:t> </a:t>
            </a:r>
            <a:r>
              <a:rPr lang="en-US" sz="1800" b="0" i="0" u="none" strike="noStrike" cap="none" dirty="0">
                <a:solidFill>
                  <a:srgbClr val="7F7F7F"/>
                </a:solidFill>
                <a:latin typeface="Abadi Extra Light" panose="020B0204020104020204" pitchFamily="34" charset="0"/>
                <a:ea typeface="Calibri"/>
                <a:cs typeface="Calibri"/>
                <a:sym typeface="Calibri"/>
              </a:rPr>
              <a:t>Health Apps for Mental Health</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ubmodule other slide 1 column">
  <p:cSld name="Submodule other slide 1 column">
    <p:spTree>
      <p:nvGrpSpPr>
        <p:cNvPr id="1" name="Shape 51"/>
        <p:cNvGrpSpPr/>
        <p:nvPr/>
      </p:nvGrpSpPr>
      <p:grpSpPr>
        <a:xfrm>
          <a:off x="0" y="0"/>
          <a:ext cx="0" cy="0"/>
          <a:chOff x="0" y="0"/>
          <a:chExt cx="0" cy="0"/>
        </a:xfrm>
      </p:grpSpPr>
      <p:sp>
        <p:nvSpPr>
          <p:cNvPr id="52" name="Google Shape;52;p40"/>
          <p:cNvSpPr txBox="1">
            <a:spLocks noGrp="1"/>
          </p:cNvSpPr>
          <p:nvPr>
            <p:ph type="title"/>
          </p:nvPr>
        </p:nvSpPr>
        <p:spPr>
          <a:xfrm>
            <a:off x="558000" y="1080000"/>
            <a:ext cx="11059692" cy="7281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400"/>
              <a:buFont typeface="Calibri"/>
              <a:buNone/>
              <a:defRPr sz="24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0"/>
          <p:cNvSpPr txBox="1">
            <a:spLocks noGrp="1"/>
          </p:cNvSpPr>
          <p:nvPr>
            <p:ph type="body" idx="1"/>
          </p:nvPr>
        </p:nvSpPr>
        <p:spPr>
          <a:xfrm>
            <a:off x="557999" y="2459736"/>
            <a:ext cx="11059693" cy="394132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 name="Google Shape;104;g2bbb28a7d3b_0_321">
            <a:extLst>
              <a:ext uri="{FF2B5EF4-FFF2-40B4-BE49-F238E27FC236}">
                <a16:creationId xmlns:a16="http://schemas.microsoft.com/office/drawing/2014/main" id="{1479EAEF-10D4-9BB3-B9CC-F7F5EDE41F1C}"/>
              </a:ext>
            </a:extLst>
          </p:cNvPr>
          <p:cNvSpPr txBox="1"/>
          <p:nvPr userDrawn="1"/>
        </p:nvSpPr>
        <p:spPr>
          <a:xfrm>
            <a:off x="-64395" y="24597"/>
            <a:ext cx="3554569" cy="31389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dirty="0">
                <a:solidFill>
                  <a:schemeClr val="lt1"/>
                </a:solidFill>
                <a:highlight>
                  <a:srgbClr val="C01E24"/>
                </a:highlight>
                <a:latin typeface="Arial"/>
                <a:ea typeface="Arial"/>
                <a:cs typeface="Arial"/>
                <a:sym typeface="Arial"/>
              </a:rPr>
              <a:t> </a:t>
            </a:r>
            <a:r>
              <a:rPr lang="en-US" sz="1800" b="1" i="0" u="none" strike="noStrike" cap="none" dirty="0">
                <a:solidFill>
                  <a:schemeClr val="lt1"/>
                </a:solidFill>
                <a:highlight>
                  <a:srgbClr val="C01E24"/>
                </a:highlight>
                <a:latin typeface="Calibri"/>
                <a:ea typeface="Calibri"/>
                <a:cs typeface="Calibri"/>
                <a:sym typeface="Calibri"/>
              </a:rPr>
              <a:t>10.3</a:t>
            </a:r>
            <a:r>
              <a:rPr lang="en-US" sz="1800" b="1" i="0" u="none" strike="noStrike" cap="none" dirty="0">
                <a:solidFill>
                  <a:schemeClr val="lt1"/>
                </a:solidFill>
                <a:highlight>
                  <a:srgbClr val="C01E24"/>
                </a:highlight>
                <a:latin typeface="Arial"/>
                <a:ea typeface="Arial"/>
                <a:cs typeface="Arial"/>
                <a:sym typeface="Arial"/>
              </a:rPr>
              <a:t> </a:t>
            </a:r>
            <a:r>
              <a:rPr lang="en-US" sz="1800" b="0" i="0" u="none" strike="noStrike" cap="none" dirty="0">
                <a:solidFill>
                  <a:srgbClr val="7F7F7F"/>
                </a:solidFill>
                <a:latin typeface="Arial"/>
                <a:ea typeface="Arial"/>
                <a:cs typeface="Arial"/>
                <a:sym typeface="Arial"/>
              </a:rPr>
              <a:t> </a:t>
            </a:r>
            <a:r>
              <a:rPr lang="en-US" sz="1800" b="0" i="0" u="none" strike="noStrike" cap="none" dirty="0">
                <a:solidFill>
                  <a:srgbClr val="7F7F7F"/>
                </a:solidFill>
                <a:latin typeface="Abadi Extra Light" panose="020B0204020104020204" pitchFamily="34" charset="0"/>
                <a:ea typeface="Calibri"/>
                <a:cs typeface="Calibri"/>
                <a:sym typeface="Calibri"/>
              </a:rPr>
              <a:t>Health Apps for Mental Health</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61"/>
        <p:cNvGrpSpPr/>
        <p:nvPr/>
      </p:nvGrpSpPr>
      <p:grpSpPr>
        <a:xfrm>
          <a:off x="0" y="0"/>
          <a:ext cx="0" cy="0"/>
          <a:chOff x="0" y="0"/>
          <a:chExt cx="0" cy="0"/>
        </a:xfrm>
      </p:grpSpPr>
      <p:pic>
        <p:nvPicPr>
          <p:cNvPr id="62" name="Google Shape;62;g2bbb380d2b2_0_254" descr="Blue text on a black background&#10;&#10;Description automatically generated"/>
          <p:cNvPicPr preferRelativeResize="0"/>
          <p:nvPr/>
        </p:nvPicPr>
        <p:blipFill rotWithShape="1">
          <a:blip r:embed="rId2">
            <a:alphaModFix/>
          </a:blip>
          <a:srcRect/>
          <a:stretch/>
        </p:blipFill>
        <p:spPr>
          <a:xfrm>
            <a:off x="0" y="6446746"/>
            <a:ext cx="1843259" cy="41125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63"/>
        <p:cNvGrpSpPr/>
        <p:nvPr/>
      </p:nvGrpSpPr>
      <p:grpSpPr>
        <a:xfrm>
          <a:off x="0" y="0"/>
          <a:ext cx="0" cy="0"/>
          <a:chOff x="0" y="0"/>
          <a:chExt cx="0" cy="0"/>
        </a:xfrm>
      </p:grpSpPr>
      <p:sp>
        <p:nvSpPr>
          <p:cNvPr id="64" name="Google Shape;64;g2bbb380d2b2_0_25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ctr" rtl="0">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5" name="Google Shape;65;g2bbb380d2b2_0_256"/>
          <p:cNvSpPr txBox="1"/>
          <p:nvPr/>
        </p:nvSpPr>
        <p:spPr>
          <a:xfrm>
            <a:off x="361999" y="5260932"/>
            <a:ext cx="2562300" cy="461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FFFFF"/>
                </a:solidFill>
                <a:latin typeface="Impact"/>
                <a:ea typeface="Impact"/>
                <a:cs typeface="Impact"/>
                <a:sym typeface="Impact"/>
              </a:rPr>
              <a:t>2. Empower</a:t>
            </a:r>
            <a:endParaRPr/>
          </a:p>
        </p:txBody>
      </p:sp>
      <p:sp>
        <p:nvSpPr>
          <p:cNvPr id="66" name="Google Shape;66;g2bbb380d2b2_0_256"/>
          <p:cNvSpPr txBox="1"/>
          <p:nvPr/>
        </p:nvSpPr>
        <p:spPr>
          <a:xfrm>
            <a:off x="6112132" y="5231422"/>
            <a:ext cx="2466000" cy="461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FFFFF"/>
                </a:solidFill>
                <a:latin typeface="Impact"/>
                <a:ea typeface="Impact"/>
                <a:cs typeface="Impact"/>
                <a:sym typeface="Impact"/>
              </a:rPr>
              <a:t>3. Participate</a:t>
            </a:r>
            <a:endParaRPr/>
          </a:p>
        </p:txBody>
      </p:sp>
      <p:sp>
        <p:nvSpPr>
          <p:cNvPr id="67" name="Google Shape;67;g2bbb380d2b2_0_256"/>
          <p:cNvSpPr txBox="1"/>
          <p:nvPr/>
        </p:nvSpPr>
        <p:spPr>
          <a:xfrm>
            <a:off x="381260" y="2409476"/>
            <a:ext cx="2509500" cy="523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FFFFFF"/>
                </a:solidFill>
                <a:latin typeface="Impact"/>
                <a:ea typeface="Impact"/>
                <a:cs typeface="Impact"/>
                <a:sym typeface="Impact"/>
              </a:rPr>
              <a:t>1. Prevent</a:t>
            </a:r>
            <a:endParaRPr/>
          </a:p>
        </p:txBody>
      </p:sp>
      <p:pic>
        <p:nvPicPr>
          <p:cNvPr id="68" name="Google Shape;68;g2bbb380d2b2_0_256"/>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69" name="Google Shape;69;g2bbb380d2b2_0_256"/>
          <p:cNvPicPr preferRelativeResize="0"/>
          <p:nvPr/>
        </p:nvPicPr>
        <p:blipFill rotWithShape="1">
          <a:blip r:embed="rId2">
            <a:alphaModFix/>
          </a:blip>
          <a:srcRect b="59834"/>
          <a:stretch/>
        </p:blipFill>
        <p:spPr>
          <a:xfrm rot="10800000">
            <a:off x="-8250" y="-4107"/>
            <a:ext cx="12191695" cy="349261"/>
          </a:xfrm>
          <a:prstGeom prst="rect">
            <a:avLst/>
          </a:prstGeom>
          <a:noFill/>
          <a:ln>
            <a:noFill/>
          </a:ln>
        </p:spPr>
      </p:pic>
      <p:pic>
        <p:nvPicPr>
          <p:cNvPr id="70" name="Google Shape;70;g2bbb380d2b2_0_256"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31635" y="365125"/>
            <a:ext cx="591924" cy="1059378"/>
          </a:xfrm>
          <a:prstGeom prst="rect">
            <a:avLst/>
          </a:prstGeom>
          <a:noFill/>
          <a:ln>
            <a:noFill/>
          </a:ln>
        </p:spPr>
      </p:pic>
      <p:pic>
        <p:nvPicPr>
          <p:cNvPr id="71" name="Google Shape;71;g2bbb380d2b2_0_256" descr="Blue text on a black background&#10;&#10;Description automatically generated"/>
          <p:cNvPicPr preferRelativeResize="0"/>
          <p:nvPr/>
        </p:nvPicPr>
        <p:blipFill rotWithShape="1">
          <a:blip r:embed="rId4">
            <a:alphaModFix/>
          </a:blip>
          <a:srcRect/>
          <a:stretch/>
        </p:blipFill>
        <p:spPr>
          <a:xfrm>
            <a:off x="8628" y="6451864"/>
            <a:ext cx="1843259" cy="411254"/>
          </a:xfrm>
          <a:prstGeom prst="rect">
            <a:avLst/>
          </a:prstGeom>
          <a:noFill/>
          <a:ln>
            <a:noFill/>
          </a:ln>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3"/>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
        <p:cNvGrpSpPr/>
        <p:nvPr/>
      </p:nvGrpSpPr>
      <p:grpSpPr>
        <a:xfrm>
          <a:off x="0" y="0"/>
          <a:ext cx="0" cy="0"/>
          <a:chOff x="0" y="0"/>
          <a:chExt cx="0" cy="0"/>
        </a:xfrm>
      </p:grpSpPr>
      <p:sp>
        <p:nvSpPr>
          <p:cNvPr id="56" name="Google Shape;56;g2bbb380d2b2_0_24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7" name="Google Shape;57;g2bbb380d2b2_0_248"/>
          <p:cNvSpPr txBox="1">
            <a:spLocks noGrp="1"/>
          </p:cNvSpPr>
          <p:nvPr>
            <p:ph type="body" idx="1"/>
          </p:nvPr>
        </p:nvSpPr>
        <p:spPr>
          <a:xfrm>
            <a:off x="838200" y="1825624"/>
            <a:ext cx="10515600" cy="4530600"/>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 name="Google Shape;58;g2bbb380d2b2_0_24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g2bbb380d2b2_0_24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g2bbb380d2b2_0_24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1"/>
        <p:cNvGrpSpPr/>
        <p:nvPr/>
      </p:nvGrpSpPr>
      <p:grpSpPr>
        <a:xfrm>
          <a:off x="0" y="0"/>
          <a:ext cx="0" cy="0"/>
          <a:chOff x="0" y="0"/>
          <a:chExt cx="0" cy="0"/>
        </a:xfrm>
      </p:grpSpPr>
      <p:sp>
        <p:nvSpPr>
          <p:cNvPr id="102" name="Google Shape;102;g2bbb380d2b2_0_35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03" name="Google Shape;103;g2bbb380d2b2_0_354"/>
          <p:cNvSpPr txBox="1">
            <a:spLocks noGrp="1"/>
          </p:cNvSpPr>
          <p:nvPr>
            <p:ph type="body" idx="1"/>
          </p:nvPr>
        </p:nvSpPr>
        <p:spPr>
          <a:xfrm>
            <a:off x="838200" y="1825624"/>
            <a:ext cx="10515600" cy="4530600"/>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Google Shape;104;g2bbb380d2b2_0_35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5" name="Google Shape;105;g2bbb380d2b2_0_35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6" name="Google Shape;106;g2bbb380d2b2_0_35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9.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8" Type="http://schemas.openxmlformats.org/officeDocument/2006/relationships/hyperlink" Target="https://www.prolepsis.gr/" TargetMode="External"/><Relationship Id="rId13" Type="http://schemas.openxmlformats.org/officeDocument/2006/relationships/image" Target="../media/image16.jpg"/><Relationship Id="rId18" Type="http://schemas.openxmlformats.org/officeDocument/2006/relationships/hyperlink" Target="http://www.amsed.fr/" TargetMode="External"/><Relationship Id="rId3" Type="http://schemas.openxmlformats.org/officeDocument/2006/relationships/image" Target="../media/image11.jpg"/><Relationship Id="rId21" Type="http://schemas.openxmlformats.org/officeDocument/2006/relationships/image" Target="../media/image20.jpg"/><Relationship Id="rId7" Type="http://schemas.openxmlformats.org/officeDocument/2006/relationships/image" Target="../media/image13.jpg"/><Relationship Id="rId12" Type="http://schemas.openxmlformats.org/officeDocument/2006/relationships/hyperlink" Target="https://www.oxfamitalia.org/" TargetMode="External"/><Relationship Id="rId17"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image" Target="../media/image17.png"/><Relationship Id="rId20" Type="http://schemas.openxmlformats.org/officeDocument/2006/relationships/image" Target="../media/image19.png"/><Relationship Id="rId1" Type="http://schemas.openxmlformats.org/officeDocument/2006/relationships/slideLayout" Target="../slideLayouts/slideLayout9.xml"/><Relationship Id="rId6" Type="http://schemas.openxmlformats.org/officeDocument/2006/relationships/hyperlink" Target="http://www.coordina-oerh.com/" TargetMode="External"/><Relationship Id="rId11" Type="http://schemas.openxmlformats.org/officeDocument/2006/relationships/image" Target="../media/image15.jpg"/><Relationship Id="rId5" Type="http://schemas.openxmlformats.org/officeDocument/2006/relationships/image" Target="../media/image12.jpg"/><Relationship Id="rId15" Type="http://schemas.openxmlformats.org/officeDocument/2006/relationships/hyperlink" Target="http://www.connexions.gr/" TargetMode="External"/><Relationship Id="rId10" Type="http://schemas.openxmlformats.org/officeDocument/2006/relationships/hyperlink" Target="https://www.media-k.eu/" TargetMode="External"/><Relationship Id="rId19" Type="http://schemas.openxmlformats.org/officeDocument/2006/relationships/hyperlink" Target="http://www.resetcy.com/" TargetMode="External"/><Relationship Id="rId4" Type="http://schemas.openxmlformats.org/officeDocument/2006/relationships/hyperlink" Target="https://www.w-hs.de/" TargetMode="External"/><Relationship Id="rId9" Type="http://schemas.openxmlformats.org/officeDocument/2006/relationships/image" Target="../media/image14.jpg"/><Relationship Id="rId14" Type="http://schemas.openxmlformats.org/officeDocument/2006/relationships/hyperlink" Target="http://www.uv.es/" TargetMode="External"/><Relationship Id="rId22"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2bbb380d2b2_0_70"/>
          <p:cNvSpPr txBox="1"/>
          <p:nvPr/>
        </p:nvSpPr>
        <p:spPr>
          <a:xfrm>
            <a:off x="4310344" y="3513902"/>
            <a:ext cx="7307100" cy="20157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0000"/>
              </a:buClr>
              <a:buSzPts val="3400"/>
              <a:buFont typeface="Calibri"/>
              <a:buNone/>
            </a:pPr>
            <a:r>
              <a:rPr lang="en-US" sz="3400" b="1" i="0" u="none" strike="noStrike" cap="none" dirty="0">
                <a:solidFill>
                  <a:srgbClr val="C00000"/>
                </a:solidFill>
                <a:latin typeface="Calibri Light" panose="020F0302020204030204" pitchFamily="34" charset="0"/>
                <a:ea typeface="Calibri"/>
                <a:cs typeface="Calibri Light" panose="020F0302020204030204" pitchFamily="34" charset="0"/>
                <a:sym typeface="Calibri"/>
              </a:rPr>
              <a:t>Module </a:t>
            </a:r>
            <a:r>
              <a:rPr lang="en-US" sz="3400" b="1" dirty="0">
                <a:solidFill>
                  <a:srgbClr val="C00000"/>
                </a:solidFill>
                <a:latin typeface="Calibri Light" panose="020F0302020204030204" pitchFamily="34" charset="0"/>
                <a:ea typeface="Calibri"/>
                <a:cs typeface="Calibri Light" panose="020F0302020204030204" pitchFamily="34" charset="0"/>
                <a:sym typeface="Calibri"/>
              </a:rPr>
              <a:t>10</a:t>
            </a:r>
            <a:r>
              <a:rPr lang="en-US" sz="3400" b="1" i="0" u="none" strike="noStrike" cap="none" dirty="0">
                <a:solidFill>
                  <a:srgbClr val="C00000"/>
                </a:solidFill>
                <a:latin typeface="Calibri Light" panose="020F0302020204030204" pitchFamily="34" charset="0"/>
                <a:ea typeface="Calibri"/>
                <a:cs typeface="Calibri Light" panose="020F0302020204030204" pitchFamily="34" charset="0"/>
                <a:sym typeface="Calibri"/>
              </a:rPr>
              <a:t>  - </a:t>
            </a:r>
            <a:r>
              <a:rPr lang="en-US" sz="3400" b="1" dirty="0">
                <a:solidFill>
                  <a:srgbClr val="C00000"/>
                </a:solidFill>
                <a:latin typeface="Calibri Light" panose="020F0302020204030204" pitchFamily="34" charset="0"/>
                <a:ea typeface="Calibri"/>
                <a:cs typeface="Calibri Light" panose="020F0302020204030204" pitchFamily="34" charset="0"/>
                <a:sym typeface="Calibri"/>
              </a:rPr>
              <a:t>Self-learning </a:t>
            </a:r>
            <a:r>
              <a:rPr lang="en-US" sz="3400" b="1" i="0" u="none" strike="noStrike" cap="none" dirty="0">
                <a:solidFill>
                  <a:srgbClr val="C00000"/>
                </a:solidFill>
                <a:latin typeface="Calibri Light" panose="020F0302020204030204" pitchFamily="34" charset="0"/>
                <a:ea typeface="Calibri"/>
                <a:cs typeface="Calibri Light" panose="020F0302020204030204" pitchFamily="34" charset="0"/>
                <a:sym typeface="Calibri"/>
              </a:rPr>
              <a:t>session </a:t>
            </a:r>
            <a:r>
              <a:rPr lang="en-US" sz="2400" b="1" i="0" u="none" strike="noStrike" cap="none" dirty="0">
                <a:solidFill>
                  <a:srgbClr val="C00000"/>
                </a:solidFill>
                <a:latin typeface="Calibri Light" panose="020F0302020204030204" pitchFamily="34" charset="0"/>
                <a:ea typeface="Calibri"/>
                <a:cs typeface="Calibri Light" panose="020F0302020204030204" pitchFamily="34" charset="0"/>
                <a:sym typeface="Calibri"/>
              </a:rPr>
              <a:t>(10.3)</a:t>
            </a:r>
            <a:r>
              <a:rPr lang="en-US" sz="3400" b="1" i="0" u="none" strike="noStrike" cap="none" dirty="0">
                <a:solidFill>
                  <a:schemeClr val="dk1"/>
                </a:solidFill>
                <a:latin typeface="Calibri Light" panose="020F0302020204030204" pitchFamily="34" charset="0"/>
                <a:ea typeface="Calibri"/>
                <a:cs typeface="Calibri Light" panose="020F0302020204030204" pitchFamily="34" charset="0"/>
                <a:sym typeface="Calibri"/>
              </a:rPr>
              <a:t/>
            </a:r>
            <a:br>
              <a:rPr lang="en-US" sz="3400" b="1" i="0" u="none" strike="noStrike" cap="none" dirty="0">
                <a:solidFill>
                  <a:schemeClr val="dk1"/>
                </a:solidFill>
                <a:latin typeface="Calibri Light" panose="020F0302020204030204" pitchFamily="34" charset="0"/>
                <a:ea typeface="Calibri"/>
                <a:cs typeface="Calibri Light" panose="020F0302020204030204" pitchFamily="34" charset="0"/>
                <a:sym typeface="Calibri"/>
              </a:rPr>
            </a:br>
            <a:r>
              <a:rPr lang="en-US" sz="4000" b="1" dirty="0">
                <a:solidFill>
                  <a:schemeClr val="dk1"/>
                </a:solidFill>
                <a:latin typeface="Calibri Light" panose="020F0302020204030204" pitchFamily="34" charset="0"/>
                <a:ea typeface="Calibri"/>
                <a:cs typeface="Calibri Light" panose="020F0302020204030204" pitchFamily="34" charset="0"/>
                <a:sym typeface="Calibri"/>
              </a:rPr>
              <a:t>Health Apps for Mental Health</a:t>
            </a:r>
            <a:endParaRPr sz="3400" b="1" i="0" u="none" strike="noStrike" cap="none" dirty="0">
              <a:solidFill>
                <a:schemeClr val="dk1"/>
              </a:solidFill>
              <a:latin typeface="Calibri Light" panose="020F0302020204030204" pitchFamily="34" charset="0"/>
              <a:ea typeface="Calibri"/>
              <a:cs typeface="Calibri Light" panose="020F0302020204030204" pitchFamily="34" charset="0"/>
              <a:sym typeface="Calibri"/>
            </a:endParaRPr>
          </a:p>
        </p:txBody>
      </p:sp>
      <p:sp>
        <p:nvSpPr>
          <p:cNvPr id="160" name="Google Shape;160;g2bbb380d2b2_0_70"/>
          <p:cNvSpPr txBox="1"/>
          <p:nvPr/>
        </p:nvSpPr>
        <p:spPr>
          <a:xfrm>
            <a:off x="3435699" y="4978399"/>
            <a:ext cx="6097500" cy="58500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0" i="0" u="none" strike="noStrike" cap="none">
                <a:solidFill>
                  <a:srgbClr val="C00000"/>
                </a:solidFill>
                <a:latin typeface="Calibri"/>
                <a:ea typeface="Calibri"/>
                <a:cs typeface="Calibri"/>
                <a:sym typeface="Calibri"/>
              </a:rPr>
              <a:t>  </a:t>
            </a:r>
            <a:endParaRPr sz="2800">
              <a:solidFill>
                <a:schemeClr val="dk1"/>
              </a:solidFill>
              <a:latin typeface="Calibri"/>
              <a:ea typeface="Calibri"/>
              <a:cs typeface="Calibri"/>
              <a:sym typeface="Calibri"/>
            </a:endParaRPr>
          </a:p>
        </p:txBody>
      </p:sp>
      <p:sp>
        <p:nvSpPr>
          <p:cNvPr id="161" name="Google Shape;161;g2bbb380d2b2_0_70"/>
          <p:cNvSpPr/>
          <p:nvPr/>
        </p:nvSpPr>
        <p:spPr>
          <a:xfrm>
            <a:off x="-2" y="671930"/>
            <a:ext cx="722400" cy="868200"/>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1</a:t>
            </a:r>
            <a:endParaRPr sz="2400">
              <a:solidFill>
                <a:srgbClr val="F2F2F2"/>
              </a:solidFill>
              <a:latin typeface="Calibri"/>
              <a:ea typeface="Calibri"/>
              <a:cs typeface="Calibri"/>
              <a:sym typeface="Calibri"/>
            </a:endParaRPr>
          </a:p>
        </p:txBody>
      </p:sp>
      <p:sp>
        <p:nvSpPr>
          <p:cNvPr id="162" name="Google Shape;162;g2bbb380d2b2_0_70"/>
          <p:cNvSpPr/>
          <p:nvPr/>
        </p:nvSpPr>
        <p:spPr>
          <a:xfrm>
            <a:off x="2609" y="1507751"/>
            <a:ext cx="722400" cy="868200"/>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2</a:t>
            </a:r>
            <a:endParaRPr sz="2400">
              <a:solidFill>
                <a:srgbClr val="F2F2F2"/>
              </a:solidFill>
              <a:latin typeface="Calibri"/>
              <a:ea typeface="Calibri"/>
              <a:cs typeface="Calibri"/>
              <a:sym typeface="Calibri"/>
            </a:endParaRPr>
          </a:p>
        </p:txBody>
      </p:sp>
      <p:sp>
        <p:nvSpPr>
          <p:cNvPr id="163" name="Google Shape;163;g2bbb380d2b2_0_70"/>
          <p:cNvSpPr/>
          <p:nvPr/>
        </p:nvSpPr>
        <p:spPr>
          <a:xfrm>
            <a:off x="-56" y="2302518"/>
            <a:ext cx="722400" cy="868200"/>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3</a:t>
            </a:r>
            <a:endParaRPr sz="2400">
              <a:solidFill>
                <a:srgbClr val="F2F2F2"/>
              </a:solidFill>
              <a:latin typeface="Calibri"/>
              <a:ea typeface="Calibri"/>
              <a:cs typeface="Calibri"/>
              <a:sym typeface="Calibri"/>
            </a:endParaRPr>
          </a:p>
        </p:txBody>
      </p:sp>
      <p:sp>
        <p:nvSpPr>
          <p:cNvPr id="164" name="Google Shape;164;g2bbb380d2b2_0_70"/>
          <p:cNvSpPr/>
          <p:nvPr/>
        </p:nvSpPr>
        <p:spPr>
          <a:xfrm>
            <a:off x="-2" y="3170974"/>
            <a:ext cx="722400" cy="868200"/>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4</a:t>
            </a:r>
            <a:endParaRPr sz="2400">
              <a:solidFill>
                <a:srgbClr val="F2F2F2"/>
              </a:solidFill>
              <a:latin typeface="Calibri"/>
              <a:ea typeface="Calibri"/>
              <a:cs typeface="Calibri"/>
              <a:sym typeface="Calibri"/>
            </a:endParaRPr>
          </a:p>
        </p:txBody>
      </p:sp>
      <p:sp>
        <p:nvSpPr>
          <p:cNvPr id="165" name="Google Shape;165;g2bbb380d2b2_0_70"/>
          <p:cNvSpPr/>
          <p:nvPr/>
        </p:nvSpPr>
        <p:spPr>
          <a:xfrm>
            <a:off x="1655" y="4036937"/>
            <a:ext cx="722400" cy="868200"/>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5</a:t>
            </a:r>
            <a:endParaRPr sz="2400">
              <a:solidFill>
                <a:srgbClr val="F2F2F2"/>
              </a:solidFill>
              <a:latin typeface="Calibri"/>
              <a:ea typeface="Calibri"/>
              <a:cs typeface="Calibri"/>
              <a:sym typeface="Calibri"/>
            </a:endParaRPr>
          </a:p>
        </p:txBody>
      </p:sp>
      <p:pic>
        <p:nvPicPr>
          <p:cNvPr id="166" name="Google Shape;166;g2bbb380d2b2_0_70" descr="Εικόνα που περιέχει κείμενο, γραμματοσειρά, λογότυπο, γραφικά&#10;&#10;Περιγραφή που δημιουργήθηκε αυτόματα"/>
          <p:cNvPicPr preferRelativeResize="0"/>
          <p:nvPr/>
        </p:nvPicPr>
        <p:blipFill rotWithShape="1">
          <a:blip r:embed="rId3">
            <a:alphaModFix/>
          </a:blip>
          <a:srcRect l="19106"/>
          <a:stretch/>
        </p:blipFill>
        <p:spPr>
          <a:xfrm>
            <a:off x="4310344" y="1134849"/>
            <a:ext cx="6563498" cy="2084244"/>
          </a:xfrm>
          <a:prstGeom prst="rect">
            <a:avLst/>
          </a:prstGeom>
          <a:noFill/>
          <a:ln>
            <a:noFill/>
          </a:ln>
        </p:spPr>
      </p:pic>
      <p:sp>
        <p:nvSpPr>
          <p:cNvPr id="167" name="Google Shape;167;g2bbb380d2b2_0_70"/>
          <p:cNvSpPr txBox="1"/>
          <p:nvPr/>
        </p:nvSpPr>
        <p:spPr>
          <a:xfrm>
            <a:off x="4863323" y="2899483"/>
            <a:ext cx="6094800" cy="3693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a:solidFill>
                  <a:srgbClr val="ABC7F1"/>
                </a:solidFill>
                <a:latin typeface="Calibri"/>
                <a:ea typeface="Calibri"/>
                <a:cs typeface="Calibri"/>
                <a:sym typeface="Calibri"/>
              </a:rPr>
              <a:t>https://apps4health.eu/</a:t>
            </a:r>
            <a:endParaRPr/>
          </a:p>
        </p:txBody>
      </p:sp>
      <p:pic>
        <p:nvPicPr>
          <p:cNvPr id="168" name="Google Shape;168;g2bbb380d2b2_0_70"/>
          <p:cNvPicPr preferRelativeResize="0"/>
          <p:nvPr/>
        </p:nvPicPr>
        <p:blipFill rotWithShape="1">
          <a:blip r:embed="rId4">
            <a:alphaModFix/>
          </a:blip>
          <a:srcRect/>
          <a:stretch/>
        </p:blipFill>
        <p:spPr>
          <a:xfrm>
            <a:off x="-8249" y="5991490"/>
            <a:ext cx="12191695" cy="869554"/>
          </a:xfrm>
          <a:prstGeom prst="rect">
            <a:avLst/>
          </a:prstGeom>
          <a:noFill/>
          <a:ln>
            <a:noFill/>
          </a:ln>
        </p:spPr>
      </p:pic>
      <p:pic>
        <p:nvPicPr>
          <p:cNvPr id="169" name="Google Shape;169;g2bbb380d2b2_0_70"/>
          <p:cNvPicPr preferRelativeResize="0"/>
          <p:nvPr/>
        </p:nvPicPr>
        <p:blipFill rotWithShape="1">
          <a:blip r:embed="rId5">
            <a:alphaModFix/>
          </a:blip>
          <a:srcRect/>
          <a:stretch/>
        </p:blipFill>
        <p:spPr>
          <a:xfrm>
            <a:off x="10748048" y="6336215"/>
            <a:ext cx="1406013" cy="492105"/>
          </a:xfrm>
          <a:prstGeom prst="rect">
            <a:avLst/>
          </a:prstGeom>
          <a:noFill/>
          <a:ln>
            <a:noFill/>
          </a:ln>
        </p:spPr>
      </p:pic>
      <p:sp>
        <p:nvSpPr>
          <p:cNvPr id="170" name="Google Shape;170;g2bbb380d2b2_0_70"/>
          <p:cNvSpPr/>
          <p:nvPr/>
        </p:nvSpPr>
        <p:spPr>
          <a:xfrm>
            <a:off x="510" y="4903744"/>
            <a:ext cx="722400" cy="868200"/>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400">
                <a:solidFill>
                  <a:srgbClr val="F2F2F2"/>
                </a:solidFill>
                <a:latin typeface="Calibri"/>
                <a:cs typeface="Calibri"/>
                <a:sym typeface="Calibri"/>
              </a:rPr>
              <a:t>6</a:t>
            </a:r>
            <a:endParaRPr sz="2400">
              <a:solidFill>
                <a:srgbClr val="F2F2F2"/>
              </a:solidFill>
              <a:latin typeface="Calibri"/>
              <a:cs typeface="Calibri"/>
              <a:sym typeface="Calibri"/>
            </a:endParaRPr>
          </a:p>
        </p:txBody>
      </p:sp>
      <p:pic>
        <p:nvPicPr>
          <p:cNvPr id="171" name="Google Shape;171;g2bbb380d2b2_0_70"/>
          <p:cNvPicPr preferRelativeResize="0"/>
          <p:nvPr/>
        </p:nvPicPr>
        <p:blipFill rotWithShape="1">
          <a:blip r:embed="rId4">
            <a:alphaModFix/>
          </a:blip>
          <a:srcRect b="59834"/>
          <a:stretch/>
        </p:blipFill>
        <p:spPr>
          <a:xfrm rot="10800000">
            <a:off x="-8250" y="-4107"/>
            <a:ext cx="12191695" cy="349261"/>
          </a:xfrm>
          <a:prstGeom prst="rect">
            <a:avLst/>
          </a:prstGeom>
          <a:noFill/>
          <a:ln>
            <a:noFill/>
          </a:ln>
        </p:spPr>
      </p:pic>
      <p:pic>
        <p:nvPicPr>
          <p:cNvPr id="172" name="Google Shape;172;g2bbb380d2b2_0_70" descr="Εικόνα που περιέχει clipart, σύμβολο, καρτούν, λογότυπο&#10;&#10;Περιγραφή που δημιουργήθηκε αυτόματα"/>
          <p:cNvPicPr preferRelativeResize="0"/>
          <p:nvPr/>
        </p:nvPicPr>
        <p:blipFill rotWithShape="1">
          <a:blip r:embed="rId6">
            <a:alphaModFix/>
          </a:blip>
          <a:srcRect/>
          <a:stretch/>
        </p:blipFill>
        <p:spPr>
          <a:xfrm>
            <a:off x="1996896" y="1576370"/>
            <a:ext cx="1880187" cy="3365007"/>
          </a:xfrm>
          <a:prstGeom prst="rect">
            <a:avLst/>
          </a:prstGeom>
          <a:noFill/>
          <a:ln>
            <a:noFill/>
          </a:ln>
        </p:spPr>
      </p:pic>
      <p:sp>
        <p:nvSpPr>
          <p:cNvPr id="173" name="Google Shape;173;g2bbb380d2b2_0_70"/>
          <p:cNvSpPr/>
          <p:nvPr/>
        </p:nvSpPr>
        <p:spPr>
          <a:xfrm>
            <a:off x="728869" y="1172199"/>
            <a:ext cx="722400" cy="868200"/>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7</a:t>
            </a:r>
            <a:endParaRPr sz="2400">
              <a:solidFill>
                <a:srgbClr val="F2F2F2"/>
              </a:solidFill>
              <a:latin typeface="Calibri"/>
              <a:ea typeface="Calibri"/>
              <a:cs typeface="Calibri"/>
              <a:sym typeface="Calibri"/>
            </a:endParaRPr>
          </a:p>
        </p:txBody>
      </p:sp>
      <p:sp>
        <p:nvSpPr>
          <p:cNvPr id="174" name="Google Shape;174;g2bbb380d2b2_0_70"/>
          <p:cNvSpPr/>
          <p:nvPr/>
        </p:nvSpPr>
        <p:spPr>
          <a:xfrm>
            <a:off x="721541" y="2008020"/>
            <a:ext cx="722400" cy="868200"/>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8</a:t>
            </a:r>
            <a:endParaRPr sz="2400">
              <a:solidFill>
                <a:srgbClr val="F2F2F2"/>
              </a:solidFill>
              <a:latin typeface="Calibri"/>
              <a:ea typeface="Calibri"/>
              <a:cs typeface="Calibri"/>
              <a:sym typeface="Calibri"/>
            </a:endParaRPr>
          </a:p>
        </p:txBody>
      </p:sp>
      <p:sp>
        <p:nvSpPr>
          <p:cNvPr id="175" name="Google Shape;175;g2bbb380d2b2_0_70"/>
          <p:cNvSpPr/>
          <p:nvPr/>
        </p:nvSpPr>
        <p:spPr>
          <a:xfrm>
            <a:off x="728815" y="2802787"/>
            <a:ext cx="722400" cy="868200"/>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9</a:t>
            </a:r>
            <a:endParaRPr sz="2400">
              <a:solidFill>
                <a:srgbClr val="F2F2F2"/>
              </a:solidFill>
              <a:latin typeface="Calibri"/>
              <a:ea typeface="Calibri"/>
              <a:cs typeface="Calibri"/>
              <a:sym typeface="Calibri"/>
            </a:endParaRPr>
          </a:p>
        </p:txBody>
      </p:sp>
      <p:sp>
        <p:nvSpPr>
          <p:cNvPr id="176" name="Google Shape;176;g2bbb380d2b2_0_70"/>
          <p:cNvSpPr/>
          <p:nvPr/>
        </p:nvSpPr>
        <p:spPr>
          <a:xfrm>
            <a:off x="728869" y="3671243"/>
            <a:ext cx="722400" cy="868200"/>
          </a:xfrm>
          <a:prstGeom prst="rect">
            <a:avLst/>
          </a:prstGeom>
          <a:solidFill>
            <a:srgbClr val="C000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10</a:t>
            </a:r>
            <a:endParaRPr sz="2400">
              <a:solidFill>
                <a:srgbClr val="F2F2F2"/>
              </a:solidFill>
              <a:latin typeface="Calibri"/>
              <a:ea typeface="Calibri"/>
              <a:cs typeface="Calibri"/>
              <a:sym typeface="Calibri"/>
            </a:endParaRPr>
          </a:p>
        </p:txBody>
      </p:sp>
      <p:sp>
        <p:nvSpPr>
          <p:cNvPr id="177" name="Google Shape;177;g2bbb380d2b2_0_70"/>
          <p:cNvSpPr/>
          <p:nvPr/>
        </p:nvSpPr>
        <p:spPr>
          <a:xfrm>
            <a:off x="730526" y="4537206"/>
            <a:ext cx="722400" cy="868200"/>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11</a:t>
            </a:r>
            <a:endParaRPr sz="2400">
              <a:solidFill>
                <a:srgbClr val="F2F2F2"/>
              </a:solidFill>
              <a:latin typeface="Calibri"/>
              <a:ea typeface="Calibri"/>
              <a:cs typeface="Calibri"/>
              <a:sym typeface="Calibri"/>
            </a:endParaRPr>
          </a:p>
        </p:txBody>
      </p:sp>
      <p:sp>
        <p:nvSpPr>
          <p:cNvPr id="178" name="Google Shape;178;g2bbb380d2b2_0_70"/>
          <p:cNvSpPr/>
          <p:nvPr/>
        </p:nvSpPr>
        <p:spPr>
          <a:xfrm>
            <a:off x="2425150" y="6376653"/>
            <a:ext cx="8293200" cy="6324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1000" b="0" i="0" dirty="0">
                <a:solidFill>
                  <a:srgbClr val="DDEAF6"/>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000" dirty="0">
              <a:solidFill>
                <a:srgbClr val="DDEAF6"/>
              </a:solidFill>
              <a:latin typeface="Calibri"/>
              <a:ea typeface="Calibri"/>
              <a:cs typeface="Calibri"/>
              <a:sym typeface="Calibri"/>
            </a:endParaRPr>
          </a:p>
        </p:txBody>
      </p:sp>
      <p:pic>
        <p:nvPicPr>
          <p:cNvPr id="179" name="Google Shape;179;g2bbb380d2b2_0_70" descr="A black background with white text&#10;&#10;Description automatically generated"/>
          <p:cNvPicPr preferRelativeResize="0"/>
          <p:nvPr/>
        </p:nvPicPr>
        <p:blipFill rotWithShape="1">
          <a:blip r:embed="rId7">
            <a:alphaModFix/>
          </a:blip>
          <a:srcRect/>
          <a:stretch/>
        </p:blipFill>
        <p:spPr>
          <a:xfrm>
            <a:off x="11628" y="6414599"/>
            <a:ext cx="1954613" cy="436098"/>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77"/>
          <p:cNvSpPr/>
          <p:nvPr/>
        </p:nvSpPr>
        <p:spPr>
          <a:xfrm>
            <a:off x="2105025" y="1028700"/>
            <a:ext cx="7534200" cy="904800"/>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rgbClr val="203864"/>
                </a:solidFill>
                <a:latin typeface="Calibri"/>
                <a:ea typeface="Calibri"/>
                <a:cs typeface="Calibri"/>
                <a:sym typeface="Calibri"/>
              </a:rPr>
              <a:t>Which application helps you </a:t>
            </a:r>
            <a:r>
              <a:rPr lang="en-US" sz="2000" b="1" i="0" u="sng" strike="noStrike" cap="none" dirty="0">
                <a:solidFill>
                  <a:srgbClr val="203864"/>
                </a:solidFill>
                <a:latin typeface="Calibri"/>
                <a:ea typeface="Calibri"/>
                <a:cs typeface="Calibri"/>
                <a:sym typeface="Calibri"/>
              </a:rPr>
              <a:t>manage feelings and emotions?</a:t>
            </a:r>
            <a:endParaRPr sz="2000" b="1" i="0" u="sng" strike="noStrike" cap="none" dirty="0">
              <a:solidFill>
                <a:srgbClr val="203864"/>
              </a:solidFill>
              <a:latin typeface="Calibri"/>
              <a:ea typeface="Calibri"/>
              <a:cs typeface="Calibri"/>
              <a:sym typeface="Calibri"/>
            </a:endParaRPr>
          </a:p>
        </p:txBody>
      </p:sp>
      <p:sp>
        <p:nvSpPr>
          <p:cNvPr id="268" name="Google Shape;268;p77"/>
          <p:cNvSpPr txBox="1"/>
          <p:nvPr/>
        </p:nvSpPr>
        <p:spPr>
          <a:xfrm>
            <a:off x="2112607" y="1987414"/>
            <a:ext cx="21540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1" u="none" strike="noStrike" cap="none">
                <a:solidFill>
                  <a:schemeClr val="dk1"/>
                </a:solidFill>
                <a:latin typeface="Calibri"/>
                <a:ea typeface="Calibri"/>
                <a:cs typeface="Calibri"/>
                <a:sym typeface="Calibri"/>
              </a:rPr>
              <a:t>Only one answer is correct!</a:t>
            </a:r>
            <a:endParaRPr sz="1400" b="0" i="1" u="none" strike="noStrike" cap="none">
              <a:solidFill>
                <a:schemeClr val="dk1"/>
              </a:solidFill>
              <a:latin typeface="Calibri"/>
              <a:ea typeface="Calibri"/>
              <a:cs typeface="Calibri"/>
              <a:sym typeface="Calibri"/>
            </a:endParaRPr>
          </a:p>
        </p:txBody>
      </p:sp>
      <p:sp>
        <p:nvSpPr>
          <p:cNvPr id="2" name="Ορθογώνιο 11">
            <a:extLst>
              <a:ext uri="{FF2B5EF4-FFF2-40B4-BE49-F238E27FC236}">
                <a16:creationId xmlns:a16="http://schemas.microsoft.com/office/drawing/2014/main" id="{C6766763-FCF0-B0C1-C4B1-84DFCA6BF751}"/>
              </a:ext>
            </a:extLst>
          </p:cNvPr>
          <p:cNvSpPr/>
          <p:nvPr/>
        </p:nvSpPr>
        <p:spPr>
          <a:xfrm>
            <a:off x="2112607" y="290884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buSzPts val="1800"/>
            </a:pPr>
            <a:r>
              <a:rPr lang="en-US" sz="1800" dirty="0">
                <a:latin typeface="Calibri"/>
                <a:ea typeface="Calibri"/>
                <a:cs typeface="Calibri"/>
                <a:sym typeface="Calibri"/>
              </a:rPr>
              <a:t>A. BREATHE2RELAX</a:t>
            </a:r>
          </a:p>
        </p:txBody>
      </p:sp>
      <p:sp>
        <p:nvSpPr>
          <p:cNvPr id="3" name="Ορθογώνιο 2">
            <a:extLst>
              <a:ext uri="{FF2B5EF4-FFF2-40B4-BE49-F238E27FC236}">
                <a16:creationId xmlns:a16="http://schemas.microsoft.com/office/drawing/2014/main" id="{EBB920AC-C881-ACCA-BE53-376656C66E73}"/>
              </a:ext>
            </a:extLst>
          </p:cNvPr>
          <p:cNvSpPr/>
          <p:nvPr/>
        </p:nvSpPr>
        <p:spPr>
          <a:xfrm>
            <a:off x="6134025" y="4204949"/>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en-US" sz="1800" dirty="0">
                <a:latin typeface="Calibri"/>
                <a:ea typeface="Calibri"/>
                <a:cs typeface="Calibri"/>
                <a:sym typeface="Calibri"/>
              </a:rPr>
              <a:t>D. </a:t>
            </a:r>
            <a:r>
              <a:rPr lang="en-US" sz="1800" dirty="0" err="1">
                <a:latin typeface="Calibri"/>
                <a:ea typeface="Calibri"/>
                <a:cs typeface="Calibri"/>
                <a:sym typeface="Calibri"/>
              </a:rPr>
              <a:t>Therapyside</a:t>
            </a:r>
            <a:endParaRPr lang="en-US" sz="1800" dirty="0">
              <a:latin typeface="Calibri"/>
              <a:ea typeface="Calibri"/>
              <a:cs typeface="Calibri"/>
              <a:sym typeface="Calibri"/>
            </a:endParaRPr>
          </a:p>
        </p:txBody>
      </p:sp>
      <p:sp>
        <p:nvSpPr>
          <p:cNvPr id="4" name="Ορθογώνιο 3">
            <a:extLst>
              <a:ext uri="{FF2B5EF4-FFF2-40B4-BE49-F238E27FC236}">
                <a16:creationId xmlns:a16="http://schemas.microsoft.com/office/drawing/2014/main" id="{ADB65E96-BA9D-8ED3-FC8A-03A0F8FC27EC}"/>
              </a:ext>
            </a:extLst>
          </p:cNvPr>
          <p:cNvSpPr/>
          <p:nvPr/>
        </p:nvSpPr>
        <p:spPr>
          <a:xfrm>
            <a:off x="6134025" y="290884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en-US" sz="1800" dirty="0">
                <a:latin typeface="Calibri"/>
                <a:ea typeface="Calibri"/>
                <a:cs typeface="Calibri"/>
                <a:sym typeface="Calibri"/>
              </a:rPr>
              <a:t>B. PACIFICA</a:t>
            </a:r>
          </a:p>
        </p:txBody>
      </p:sp>
      <p:sp>
        <p:nvSpPr>
          <p:cNvPr id="5" name="Ορθογώνιο 4">
            <a:extLst>
              <a:ext uri="{FF2B5EF4-FFF2-40B4-BE49-F238E27FC236}">
                <a16:creationId xmlns:a16="http://schemas.microsoft.com/office/drawing/2014/main" id="{D4697B0C-C0C2-3169-DD50-72BC84FC9E87}"/>
              </a:ext>
            </a:extLst>
          </p:cNvPr>
          <p:cNvSpPr/>
          <p:nvPr/>
        </p:nvSpPr>
        <p:spPr>
          <a:xfrm>
            <a:off x="2112607" y="4211943"/>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en-US" sz="1800" dirty="0">
                <a:latin typeface="Calibri"/>
                <a:ea typeface="Calibri"/>
                <a:cs typeface="Calibri"/>
                <a:sym typeface="Calibri"/>
              </a:rPr>
              <a:t>C. PTSD COACH</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538135"/>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C00000"/>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4"/>
                                        </p:tgtEl>
                                        <p:attrNameLst>
                                          <p:attrName>fillcolor</p:attrName>
                                        </p:attrNameLst>
                                      </p:cBhvr>
                                      <p:to>
                                        <a:srgbClr val="C00000"/>
                                      </p:to>
                                    </p:animClr>
                                    <p:set>
                                      <p:cBhvr>
                                        <p:cTn id="21" dur="2000" fill="hold"/>
                                        <p:tgtEl>
                                          <p:spTgt spid="4"/>
                                        </p:tgtEl>
                                        <p:attrNameLst>
                                          <p:attrName>fill.type</p:attrName>
                                        </p:attrNameLst>
                                      </p:cBhvr>
                                      <p:to>
                                        <p:strVal val="solid"/>
                                      </p:to>
                                    </p:set>
                                    <p:set>
                                      <p:cBhvr>
                                        <p:cTn id="22"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5"/>
                                        </p:tgtEl>
                                        <p:attrNameLst>
                                          <p:attrName>fillcolor</p:attrName>
                                        </p:attrNameLst>
                                      </p:cBhvr>
                                      <p:to>
                                        <a:srgbClr val="C00000"/>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79"/>
          <p:cNvSpPr/>
          <p:nvPr/>
        </p:nvSpPr>
        <p:spPr>
          <a:xfrm>
            <a:off x="2105025" y="1028700"/>
            <a:ext cx="7534200" cy="904800"/>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203864"/>
                </a:solidFill>
                <a:latin typeface="Calibri"/>
                <a:ea typeface="Calibri"/>
                <a:cs typeface="Calibri"/>
                <a:sym typeface="Calibri"/>
              </a:rPr>
              <a:t>Which application helps you </a:t>
            </a:r>
            <a:r>
              <a:rPr lang="en-US" sz="2000" b="1" i="0" u="sng" strike="noStrike" cap="none">
                <a:solidFill>
                  <a:srgbClr val="203864"/>
                </a:solidFill>
                <a:latin typeface="Calibri"/>
                <a:ea typeface="Calibri"/>
                <a:cs typeface="Calibri"/>
                <a:sym typeface="Calibri"/>
              </a:rPr>
              <a:t>seek psychological support, and  teaches and informs professionals</a:t>
            </a:r>
            <a:r>
              <a:rPr lang="en-US" sz="2000" b="1" i="0" u="none" strike="noStrike" cap="none">
                <a:solidFill>
                  <a:srgbClr val="203864"/>
                </a:solidFill>
                <a:latin typeface="Calibri"/>
                <a:ea typeface="Calibri"/>
                <a:cs typeface="Calibri"/>
                <a:sym typeface="Calibri"/>
              </a:rPr>
              <a:t>?</a:t>
            </a:r>
            <a:endParaRPr sz="2000" b="1" i="0" u="sng" strike="noStrike" cap="none">
              <a:solidFill>
                <a:srgbClr val="203864"/>
              </a:solidFill>
              <a:latin typeface="Calibri"/>
              <a:ea typeface="Calibri"/>
              <a:cs typeface="Calibri"/>
              <a:sym typeface="Calibri"/>
            </a:endParaRPr>
          </a:p>
        </p:txBody>
      </p:sp>
      <p:sp>
        <p:nvSpPr>
          <p:cNvPr id="281" name="Google Shape;281;p79"/>
          <p:cNvSpPr txBox="1"/>
          <p:nvPr/>
        </p:nvSpPr>
        <p:spPr>
          <a:xfrm>
            <a:off x="2112607" y="1987414"/>
            <a:ext cx="21540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1" u="none" strike="noStrike" cap="none">
                <a:solidFill>
                  <a:schemeClr val="dk1"/>
                </a:solidFill>
                <a:latin typeface="Calibri"/>
                <a:ea typeface="Calibri"/>
                <a:cs typeface="Calibri"/>
                <a:sym typeface="Calibri"/>
              </a:rPr>
              <a:t>Only one answer is correct!</a:t>
            </a:r>
            <a:endParaRPr sz="1400" b="0" i="1" u="none" strike="noStrike" cap="none">
              <a:solidFill>
                <a:schemeClr val="dk1"/>
              </a:solidFill>
              <a:latin typeface="Calibri"/>
              <a:ea typeface="Calibri"/>
              <a:cs typeface="Calibri"/>
              <a:sym typeface="Calibri"/>
            </a:endParaRPr>
          </a:p>
        </p:txBody>
      </p:sp>
      <p:sp>
        <p:nvSpPr>
          <p:cNvPr id="2" name="Ορθογώνιο 11">
            <a:extLst>
              <a:ext uri="{FF2B5EF4-FFF2-40B4-BE49-F238E27FC236}">
                <a16:creationId xmlns:a16="http://schemas.microsoft.com/office/drawing/2014/main" id="{05D14CB9-B3E3-707F-2C1A-93B5775738C1}"/>
              </a:ext>
            </a:extLst>
          </p:cNvPr>
          <p:cNvSpPr/>
          <p:nvPr/>
        </p:nvSpPr>
        <p:spPr>
          <a:xfrm>
            <a:off x="6155107" y="4179467"/>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buSzPts val="1800"/>
            </a:pPr>
            <a:r>
              <a:rPr lang="en-US" sz="1800" dirty="0">
                <a:latin typeface="Calibri"/>
                <a:ea typeface="Calibri"/>
                <a:cs typeface="Calibri"/>
                <a:sym typeface="Calibri"/>
              </a:rPr>
              <a:t>D. Therapy 2.0</a:t>
            </a:r>
          </a:p>
        </p:txBody>
      </p:sp>
      <p:sp>
        <p:nvSpPr>
          <p:cNvPr id="3" name="Ορθογώνιο 2">
            <a:extLst>
              <a:ext uri="{FF2B5EF4-FFF2-40B4-BE49-F238E27FC236}">
                <a16:creationId xmlns:a16="http://schemas.microsoft.com/office/drawing/2014/main" id="{FFD4AD0B-C658-C5FA-4060-51FB312E2397}"/>
              </a:ext>
            </a:extLst>
          </p:cNvPr>
          <p:cNvSpPr/>
          <p:nvPr/>
        </p:nvSpPr>
        <p:spPr>
          <a:xfrm>
            <a:off x="2126107" y="4179466"/>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buSzPts val="1800"/>
            </a:pPr>
            <a:r>
              <a:rPr lang="en-US" sz="1800" dirty="0">
                <a:latin typeface="Calibri"/>
                <a:ea typeface="Calibri"/>
                <a:cs typeface="Calibri"/>
                <a:sym typeface="Calibri"/>
              </a:rPr>
              <a:t>C. OPTIMISM</a:t>
            </a:r>
          </a:p>
        </p:txBody>
      </p:sp>
      <p:sp>
        <p:nvSpPr>
          <p:cNvPr id="4" name="Ορθογώνιο 3">
            <a:extLst>
              <a:ext uri="{FF2B5EF4-FFF2-40B4-BE49-F238E27FC236}">
                <a16:creationId xmlns:a16="http://schemas.microsoft.com/office/drawing/2014/main" id="{4CC63250-16EA-DA26-7F10-3C27CA9D6E6B}"/>
              </a:ext>
            </a:extLst>
          </p:cNvPr>
          <p:cNvSpPr/>
          <p:nvPr/>
        </p:nvSpPr>
        <p:spPr>
          <a:xfrm>
            <a:off x="2112607" y="286740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en-US" sz="1800" dirty="0">
                <a:latin typeface="Calibri"/>
                <a:ea typeface="Calibri"/>
                <a:cs typeface="Calibri"/>
                <a:sym typeface="Calibri"/>
              </a:rPr>
              <a:t>A. PACIFICA</a:t>
            </a:r>
          </a:p>
        </p:txBody>
      </p:sp>
      <p:sp>
        <p:nvSpPr>
          <p:cNvPr id="5" name="Ορθογώνιο 4">
            <a:extLst>
              <a:ext uri="{FF2B5EF4-FFF2-40B4-BE49-F238E27FC236}">
                <a16:creationId xmlns:a16="http://schemas.microsoft.com/office/drawing/2014/main" id="{11DF4A6B-63AB-25EC-9083-D564336A7ABC}"/>
              </a:ext>
            </a:extLst>
          </p:cNvPr>
          <p:cNvSpPr/>
          <p:nvPr/>
        </p:nvSpPr>
        <p:spPr>
          <a:xfrm>
            <a:off x="6155107" y="286740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en-US" sz="1800" dirty="0">
                <a:latin typeface="Calibri"/>
                <a:ea typeface="Calibri"/>
                <a:cs typeface="Calibri"/>
                <a:sym typeface="Calibri"/>
              </a:rPr>
              <a:t>B. </a:t>
            </a:r>
            <a:r>
              <a:rPr lang="en-US" sz="1800" dirty="0" err="1">
                <a:latin typeface="Calibri"/>
                <a:ea typeface="Calibri"/>
                <a:cs typeface="Calibri"/>
                <a:sym typeface="Calibri"/>
              </a:rPr>
              <a:t>Therapyside</a:t>
            </a:r>
            <a:endParaRPr lang="en-US" sz="1800" dirty="0">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538135"/>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C00000"/>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4"/>
                                        </p:tgtEl>
                                        <p:attrNameLst>
                                          <p:attrName>fillcolor</p:attrName>
                                        </p:attrNameLst>
                                      </p:cBhvr>
                                      <p:to>
                                        <a:srgbClr val="C00000"/>
                                      </p:to>
                                    </p:animClr>
                                    <p:set>
                                      <p:cBhvr>
                                        <p:cTn id="21" dur="2000" fill="hold"/>
                                        <p:tgtEl>
                                          <p:spTgt spid="4"/>
                                        </p:tgtEl>
                                        <p:attrNameLst>
                                          <p:attrName>fill.type</p:attrName>
                                        </p:attrNameLst>
                                      </p:cBhvr>
                                      <p:to>
                                        <p:strVal val="solid"/>
                                      </p:to>
                                    </p:set>
                                    <p:set>
                                      <p:cBhvr>
                                        <p:cTn id="22"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5"/>
                                        </p:tgtEl>
                                        <p:attrNameLst>
                                          <p:attrName>fillcolor</p:attrName>
                                        </p:attrNameLst>
                                      </p:cBhvr>
                                      <p:to>
                                        <a:srgbClr val="C00000"/>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Shape 289"/>
        <p:cNvGrpSpPr/>
        <p:nvPr/>
      </p:nvGrpSpPr>
      <p:grpSpPr>
        <a:xfrm>
          <a:off x="0" y="0"/>
          <a:ext cx="0" cy="0"/>
          <a:chOff x="0" y="0"/>
          <a:chExt cx="0" cy="0"/>
        </a:xfrm>
      </p:grpSpPr>
      <p:sp>
        <p:nvSpPr>
          <p:cNvPr id="290" name="Google Shape;290;g2bbb380d2b2_0_420"/>
          <p:cNvSpPr/>
          <p:nvPr/>
        </p:nvSpPr>
        <p:spPr>
          <a:xfrm flipH="1">
            <a:off x="0" y="0"/>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91" name="Google Shape;291;g2bbb380d2b2_0_420"/>
          <p:cNvSpPr/>
          <p:nvPr/>
        </p:nvSpPr>
        <p:spPr>
          <a:xfrm flipH="1">
            <a:off x="0" y="0"/>
            <a:ext cx="6024154" cy="6858000"/>
          </a:xfrm>
          <a:custGeom>
            <a:avLst/>
            <a:gdLst/>
            <a:ahLst/>
            <a:cxnLst/>
            <a:rect l="l" t="t" r="r" b="b"/>
            <a:pathLst>
              <a:path w="6024154" h="6858000" extrusionOk="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92" name="Google Shape;292;g2bbb380d2b2_0_420"/>
          <p:cNvPicPr preferRelativeResize="0"/>
          <p:nvPr/>
        </p:nvPicPr>
        <p:blipFill rotWithShape="1">
          <a:blip r:embed="rId3">
            <a:alphaModFix/>
          </a:blip>
          <a:srcRect/>
          <a:stretch/>
        </p:blipFill>
        <p:spPr>
          <a:xfrm>
            <a:off x="429768" y="3471531"/>
            <a:ext cx="2323213" cy="2323213"/>
          </a:xfrm>
          <a:prstGeom prst="rect">
            <a:avLst/>
          </a:prstGeom>
          <a:noFill/>
          <a:ln>
            <a:noFill/>
          </a:ln>
        </p:spPr>
      </p:pic>
      <p:pic>
        <p:nvPicPr>
          <p:cNvPr id="293" name="Google Shape;293;g2bbb380d2b2_0_420"/>
          <p:cNvPicPr preferRelativeResize="0"/>
          <p:nvPr/>
        </p:nvPicPr>
        <p:blipFill rotWithShape="1">
          <a:blip r:embed="rId3">
            <a:alphaModFix/>
          </a:blip>
          <a:srcRect/>
          <a:stretch/>
        </p:blipFill>
        <p:spPr>
          <a:xfrm>
            <a:off x="7476818" y="1708146"/>
            <a:ext cx="3265070" cy="3265070"/>
          </a:xfrm>
          <a:prstGeom prst="rect">
            <a:avLst/>
          </a:prstGeom>
          <a:solidFill>
            <a:srgbClr val="203864"/>
          </a:solidFill>
          <a:ln>
            <a:noFill/>
          </a:ln>
        </p:spPr>
      </p:pic>
      <p:sp>
        <p:nvSpPr>
          <p:cNvPr id="294" name="Google Shape;294;g2bbb380d2b2_0_420"/>
          <p:cNvSpPr txBox="1"/>
          <p:nvPr/>
        </p:nvSpPr>
        <p:spPr>
          <a:xfrm>
            <a:off x="340474" y="2922021"/>
            <a:ext cx="5034900" cy="22830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1E24"/>
              </a:buClr>
              <a:buSzPts val="2800"/>
              <a:buFont typeface="Calibri"/>
              <a:buNone/>
            </a:pPr>
            <a:r>
              <a:rPr lang="en-US" sz="2800">
                <a:solidFill>
                  <a:srgbClr val="C01E24"/>
                </a:solidFill>
                <a:latin typeface="Calibri"/>
                <a:ea typeface="Calibri"/>
                <a:cs typeface="Calibri"/>
                <a:sym typeface="Calibri"/>
              </a:rPr>
              <a:t>Congratulations!</a:t>
            </a:r>
            <a:br>
              <a:rPr lang="en-US" sz="2800">
                <a:solidFill>
                  <a:srgbClr val="C01E24"/>
                </a:solidFill>
                <a:latin typeface="Calibri"/>
                <a:ea typeface="Calibri"/>
                <a:cs typeface="Calibri"/>
                <a:sym typeface="Calibri"/>
              </a:rPr>
            </a:br>
            <a:r>
              <a:rPr lang="en-US" sz="2800">
                <a:solidFill>
                  <a:srgbClr val="C01E24"/>
                </a:solidFill>
                <a:latin typeface="Calibri"/>
                <a:ea typeface="Calibri"/>
                <a:cs typeface="Calibri"/>
                <a:sym typeface="Calibri"/>
              </a:rPr>
              <a:t/>
            </a:r>
            <a:br>
              <a:rPr lang="en-US" sz="2800">
                <a:solidFill>
                  <a:srgbClr val="C01E24"/>
                </a:solidFill>
                <a:latin typeface="Calibri"/>
                <a:ea typeface="Calibri"/>
                <a:cs typeface="Calibri"/>
                <a:sym typeface="Calibri"/>
              </a:rPr>
            </a:br>
            <a:r>
              <a:rPr lang="en-US" sz="2800">
                <a:solidFill>
                  <a:srgbClr val="C01E24"/>
                </a:solidFill>
                <a:latin typeface="Calibri"/>
                <a:ea typeface="Calibri"/>
                <a:cs typeface="Calibri"/>
                <a:sym typeface="Calibri"/>
              </a:rPr>
              <a:t>You have completed the self-learning of this module!</a:t>
            </a:r>
            <a:endParaRPr sz="2800">
              <a:solidFill>
                <a:srgbClr val="C01E24"/>
              </a:solidFill>
              <a:latin typeface="Calibri"/>
              <a:ea typeface="Calibri"/>
              <a:cs typeface="Calibri"/>
              <a:sym typeface="Calibri"/>
            </a:endParaRPr>
          </a:p>
        </p:txBody>
      </p:sp>
      <p:pic>
        <p:nvPicPr>
          <p:cNvPr id="295" name="Google Shape;295;g2bbb380d2b2_0_420" descr="Εικόνα που περιέχει κείμενο, γραμματοσειρά, λογότυπο, γραφικά&#10;&#10;Περιγραφή που δημιουργήθηκε αυτόματα"/>
          <p:cNvPicPr preferRelativeResize="0"/>
          <p:nvPr/>
        </p:nvPicPr>
        <p:blipFill rotWithShape="1">
          <a:blip r:embed="rId4">
            <a:alphaModFix/>
          </a:blip>
          <a:srcRect/>
          <a:stretch/>
        </p:blipFill>
        <p:spPr>
          <a:xfrm>
            <a:off x="197847" y="934357"/>
            <a:ext cx="5598660" cy="1438154"/>
          </a:xfrm>
          <a:prstGeom prst="rect">
            <a:avLst/>
          </a:prstGeom>
          <a:noFill/>
          <a:ln>
            <a:noFill/>
          </a:ln>
        </p:spPr>
      </p:pic>
      <p:sp>
        <p:nvSpPr>
          <p:cNvPr id="297" name="Google Shape;297;g2bbb380d2b2_0_420"/>
          <p:cNvSpPr/>
          <p:nvPr/>
        </p:nvSpPr>
        <p:spPr>
          <a:xfrm>
            <a:off x="3987250" y="6328066"/>
            <a:ext cx="8293200" cy="6324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1000" b="0" i="0">
                <a:solidFill>
                  <a:srgbClr val="DDEAF6"/>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000">
              <a:solidFill>
                <a:srgbClr val="DDEAF6"/>
              </a:solidFill>
              <a:latin typeface="Calibri"/>
              <a:ea typeface="Calibri"/>
              <a:cs typeface="Calibri"/>
              <a:sym typeface="Calibri"/>
            </a:endParaRPr>
          </a:p>
        </p:txBody>
      </p:sp>
      <p:pic>
        <p:nvPicPr>
          <p:cNvPr id="2" name="Google Shape;117;g2bbb380d2b2_0_362" descr="Blue text on a black background&#10;&#10;Description automatically generated">
            <a:extLst>
              <a:ext uri="{FF2B5EF4-FFF2-40B4-BE49-F238E27FC236}">
                <a16:creationId xmlns:a16="http://schemas.microsoft.com/office/drawing/2014/main" id="{A0E66311-9399-260E-C8E4-33A71B50707E}"/>
              </a:ext>
            </a:extLst>
          </p:cNvPr>
          <p:cNvPicPr preferRelativeResize="0"/>
          <p:nvPr/>
        </p:nvPicPr>
        <p:blipFill rotWithShape="1">
          <a:blip r:embed="rId5">
            <a:alphaModFix/>
          </a:blip>
          <a:srcRect/>
          <a:stretch/>
        </p:blipFill>
        <p:spPr>
          <a:xfrm>
            <a:off x="8628" y="6451864"/>
            <a:ext cx="1843259" cy="411254"/>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2bbb380d2b2_0_21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03864"/>
              </a:buClr>
              <a:buSzPts val="4800"/>
              <a:buFont typeface="Calibri"/>
              <a:buNone/>
            </a:pPr>
            <a:r>
              <a:rPr lang="en-US" sz="4800" b="1">
                <a:solidFill>
                  <a:srgbClr val="203864"/>
                </a:solidFill>
                <a:latin typeface="Calibri"/>
                <a:ea typeface="Calibri"/>
                <a:cs typeface="Calibri"/>
                <a:sym typeface="Calibri"/>
              </a:rPr>
              <a:t>Partners</a:t>
            </a:r>
            <a:endParaRPr sz="4800" b="1">
              <a:solidFill>
                <a:srgbClr val="203864"/>
              </a:solidFill>
              <a:latin typeface="Calibri"/>
              <a:ea typeface="Calibri"/>
              <a:cs typeface="Calibri"/>
              <a:sym typeface="Calibri"/>
            </a:endParaRPr>
          </a:p>
        </p:txBody>
      </p:sp>
      <p:grpSp>
        <p:nvGrpSpPr>
          <p:cNvPr id="186" name="Google Shape;186;g2bbb380d2b2_0_217"/>
          <p:cNvGrpSpPr/>
          <p:nvPr/>
        </p:nvGrpSpPr>
        <p:grpSpPr>
          <a:xfrm>
            <a:off x="6606686" y="1812884"/>
            <a:ext cx="6096000" cy="1677873"/>
            <a:chOff x="-1066801" y="1523553"/>
            <a:chExt cx="6096000" cy="1677873"/>
          </a:xfrm>
        </p:grpSpPr>
        <p:pic>
          <p:nvPicPr>
            <p:cNvPr id="187" name="Google Shape;187;g2bbb380d2b2_0_217"/>
            <p:cNvPicPr preferRelativeResize="0"/>
            <p:nvPr/>
          </p:nvPicPr>
          <p:blipFill rotWithShape="1">
            <a:blip r:embed="rId3">
              <a:alphaModFix/>
            </a:blip>
            <a:srcRect/>
            <a:stretch/>
          </p:blipFill>
          <p:spPr>
            <a:xfrm>
              <a:off x="1256678" y="1523553"/>
              <a:ext cx="1449043" cy="997191"/>
            </a:xfrm>
            <a:prstGeom prst="rect">
              <a:avLst/>
            </a:prstGeom>
            <a:noFill/>
            <a:ln>
              <a:noFill/>
            </a:ln>
          </p:spPr>
        </p:pic>
        <p:sp>
          <p:nvSpPr>
            <p:cNvPr id="188" name="Google Shape;188;g2bbb380d2b2_0_217"/>
            <p:cNvSpPr txBox="1"/>
            <p:nvPr/>
          </p:nvSpPr>
          <p:spPr>
            <a:xfrm>
              <a:off x="-1066801" y="2462526"/>
              <a:ext cx="6096000" cy="738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50" b="0" i="0">
                  <a:solidFill>
                    <a:srgbClr val="203864"/>
                  </a:solidFill>
                  <a:latin typeface="Roboto"/>
                  <a:ea typeface="Roboto"/>
                  <a:cs typeface="Roboto"/>
                  <a:sym typeface="Roboto"/>
                </a:rPr>
                <a:t>WESTFALISCHE </a:t>
              </a:r>
              <a:r>
                <a:rPr lang="en-US" sz="1000" b="0" i="0">
                  <a:solidFill>
                    <a:srgbClr val="203864"/>
                  </a:solidFill>
                  <a:latin typeface="Roboto"/>
                  <a:ea typeface="Roboto"/>
                  <a:cs typeface="Roboto"/>
                  <a:sym typeface="Roboto"/>
                </a:rPr>
                <a:t>HOCHSCHULE</a:t>
              </a:r>
              <a:r>
                <a:rPr lang="en-US" sz="1050" b="0" i="0">
                  <a:solidFill>
                    <a:srgbClr val="203864"/>
                  </a:solidFill>
                  <a:latin typeface="Roboto"/>
                  <a:ea typeface="Roboto"/>
                  <a:cs typeface="Roboto"/>
                  <a:sym typeface="Roboto"/>
                </a:rPr>
                <a:t> GELSENKIRCHEN,</a:t>
              </a:r>
              <a:br>
                <a:rPr lang="en-US" sz="1050" b="0" i="0">
                  <a:solidFill>
                    <a:srgbClr val="203864"/>
                  </a:solidFill>
                  <a:latin typeface="Roboto"/>
                  <a:ea typeface="Roboto"/>
                  <a:cs typeface="Roboto"/>
                  <a:sym typeface="Roboto"/>
                </a:rPr>
              </a:br>
              <a:r>
                <a:rPr lang="en-US" sz="1050" b="0" i="0">
                  <a:solidFill>
                    <a:srgbClr val="203864"/>
                  </a:solidFill>
                  <a:latin typeface="Roboto"/>
                  <a:ea typeface="Roboto"/>
                  <a:cs typeface="Roboto"/>
                  <a:sym typeface="Roboto"/>
                </a:rPr>
                <a:t>BOCHOLT, RECKLINGHAUSEN</a:t>
              </a:r>
              <a:endParaRPr/>
            </a:p>
            <a:p>
              <a:pPr marL="0" marR="0" lvl="0" indent="0" algn="ctr" rtl="0">
                <a:spcBef>
                  <a:spcPts val="0"/>
                </a:spcBef>
                <a:spcAft>
                  <a:spcPts val="0"/>
                </a:spcAft>
                <a:buNone/>
              </a:pPr>
              <a:r>
                <a:rPr lang="en-US" sz="1050" b="0" i="0">
                  <a:solidFill>
                    <a:srgbClr val="414042"/>
                  </a:solidFill>
                  <a:latin typeface="Roboto"/>
                  <a:ea typeface="Roboto"/>
                  <a:cs typeface="Roboto"/>
                  <a:sym typeface="Roboto"/>
                </a:rPr>
                <a:t>GELSENKIRCHEN, GERMANY</a:t>
              </a:r>
              <a:endParaRPr/>
            </a:p>
            <a:p>
              <a:pPr marL="0" marR="0" lvl="0" indent="0" algn="ctr" rtl="0">
                <a:spcBef>
                  <a:spcPts val="0"/>
                </a:spcBef>
                <a:spcAft>
                  <a:spcPts val="0"/>
                </a:spcAft>
                <a:buNone/>
              </a:pPr>
              <a:r>
                <a:rPr lang="en-US" sz="1050" b="0" i="0" u="sng" strike="noStrike">
                  <a:solidFill>
                    <a:srgbClr val="D71920"/>
                  </a:solidFill>
                  <a:latin typeface="Roboto"/>
                  <a:ea typeface="Roboto"/>
                  <a:cs typeface="Roboto"/>
                  <a:sym typeface="Roboto"/>
                  <a:hlinkClick r:id="rId4">
                    <a:extLst>
                      <a:ext uri="{A12FA001-AC4F-418D-AE19-62706E023703}">
                        <ahyp:hlinkClr xmlns:ahyp="http://schemas.microsoft.com/office/drawing/2018/hyperlinkcolor" xmlns="" val="tx"/>
                      </a:ext>
                    </a:extLst>
                  </a:hlinkClick>
                </a:rPr>
                <a:t>www.w-hs.de</a:t>
              </a:r>
              <a:endParaRPr sz="1050" b="0" i="0">
                <a:solidFill>
                  <a:srgbClr val="414042"/>
                </a:solidFill>
                <a:latin typeface="Roboto"/>
                <a:ea typeface="Roboto"/>
                <a:cs typeface="Roboto"/>
                <a:sym typeface="Roboto"/>
              </a:endParaRPr>
            </a:p>
          </p:txBody>
        </p:sp>
      </p:grpSp>
      <p:grpSp>
        <p:nvGrpSpPr>
          <p:cNvPr id="189" name="Google Shape;189;g2bbb380d2b2_0_217"/>
          <p:cNvGrpSpPr/>
          <p:nvPr/>
        </p:nvGrpSpPr>
        <p:grpSpPr>
          <a:xfrm>
            <a:off x="3483817" y="4504058"/>
            <a:ext cx="6629400" cy="1738528"/>
            <a:chOff x="2579204" y="1882706"/>
            <a:chExt cx="6629400" cy="1738528"/>
          </a:xfrm>
        </p:grpSpPr>
        <p:pic>
          <p:nvPicPr>
            <p:cNvPr id="190" name="Google Shape;190;g2bbb380d2b2_0_217"/>
            <p:cNvPicPr preferRelativeResize="0"/>
            <p:nvPr/>
          </p:nvPicPr>
          <p:blipFill rotWithShape="1">
            <a:blip r:embed="rId5">
              <a:alphaModFix/>
            </a:blip>
            <a:srcRect/>
            <a:stretch/>
          </p:blipFill>
          <p:spPr>
            <a:xfrm>
              <a:off x="4627079" y="1882706"/>
              <a:ext cx="2533650" cy="1047750"/>
            </a:xfrm>
            <a:prstGeom prst="rect">
              <a:avLst/>
            </a:prstGeom>
            <a:noFill/>
            <a:ln>
              <a:noFill/>
            </a:ln>
          </p:spPr>
        </p:pic>
        <p:sp>
          <p:nvSpPr>
            <p:cNvPr id="191" name="Google Shape;191;g2bbb380d2b2_0_217"/>
            <p:cNvSpPr txBox="1"/>
            <p:nvPr/>
          </p:nvSpPr>
          <p:spPr>
            <a:xfrm>
              <a:off x="2579204" y="2913234"/>
              <a:ext cx="6629400" cy="708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a:solidFill>
                    <a:srgbClr val="203864"/>
                  </a:solidFill>
                  <a:latin typeface="Roboto"/>
                  <a:ea typeface="Roboto"/>
                  <a:cs typeface="Roboto"/>
                  <a:sym typeface="Roboto"/>
                </a:rPr>
                <a:t>COORDINA ORGANIZACIÓN DE EMPRESAS Y</a:t>
              </a:r>
              <a:br>
                <a:rPr lang="en-US" sz="1000" b="0" i="0">
                  <a:solidFill>
                    <a:srgbClr val="203864"/>
                  </a:solidFill>
                  <a:latin typeface="Roboto"/>
                  <a:ea typeface="Roboto"/>
                  <a:cs typeface="Roboto"/>
                  <a:sym typeface="Roboto"/>
                </a:rPr>
              </a:br>
              <a:r>
                <a:rPr lang="en-US" sz="1000" b="0" i="0">
                  <a:solidFill>
                    <a:srgbClr val="203864"/>
                  </a:solidFill>
                  <a:latin typeface="Roboto"/>
                  <a:ea typeface="Roboto"/>
                  <a:cs typeface="Roboto"/>
                  <a:sym typeface="Roboto"/>
                </a:rPr>
                <a:t>RECURSOS HUMANOS, S.L.</a:t>
              </a:r>
              <a:endParaRPr/>
            </a:p>
            <a:p>
              <a:pPr marL="0" marR="0" lvl="0" indent="0" algn="ctr" rtl="0">
                <a:spcBef>
                  <a:spcPts val="0"/>
                </a:spcBef>
                <a:spcAft>
                  <a:spcPts val="0"/>
                </a:spcAft>
                <a:buNone/>
              </a:pPr>
              <a:r>
                <a:rPr lang="en-US" sz="1000" b="0" i="0">
                  <a:solidFill>
                    <a:srgbClr val="414042"/>
                  </a:solidFill>
                  <a:latin typeface="Roboto"/>
                  <a:ea typeface="Roboto"/>
                  <a:cs typeface="Roboto"/>
                  <a:sym typeface="Roboto"/>
                </a:rPr>
                <a:t>VALENCIA, SPAIN</a:t>
              </a:r>
              <a:endParaRPr/>
            </a:p>
            <a:p>
              <a:pPr marL="0" marR="0" lvl="0" indent="0" algn="ctr" rtl="0">
                <a:spcBef>
                  <a:spcPts val="0"/>
                </a:spcBef>
                <a:spcAft>
                  <a:spcPts val="0"/>
                </a:spcAft>
                <a:buNone/>
              </a:pPr>
              <a:r>
                <a:rPr lang="en-US" sz="1000" b="0" i="0" u="sng" strike="noStrike">
                  <a:solidFill>
                    <a:srgbClr val="D71920"/>
                  </a:solidFill>
                  <a:latin typeface="Roboto"/>
                  <a:ea typeface="Roboto"/>
                  <a:cs typeface="Roboto"/>
                  <a:sym typeface="Roboto"/>
                  <a:hlinkClick r:id="rId6">
                    <a:extLst>
                      <a:ext uri="{A12FA001-AC4F-418D-AE19-62706E023703}">
                        <ahyp:hlinkClr xmlns:ahyp="http://schemas.microsoft.com/office/drawing/2018/hyperlinkcolor" xmlns="" val="tx"/>
                      </a:ext>
                    </a:extLst>
                  </a:hlinkClick>
                </a:rPr>
                <a:t>coordina-oerh.com</a:t>
              </a:r>
              <a:endParaRPr sz="1000" b="0" i="0">
                <a:solidFill>
                  <a:srgbClr val="414042"/>
                </a:solidFill>
                <a:latin typeface="Roboto"/>
                <a:ea typeface="Roboto"/>
                <a:cs typeface="Roboto"/>
                <a:sym typeface="Roboto"/>
              </a:endParaRPr>
            </a:p>
          </p:txBody>
        </p:sp>
      </p:grpSp>
      <p:grpSp>
        <p:nvGrpSpPr>
          <p:cNvPr id="192" name="Google Shape;192;g2bbb380d2b2_0_217"/>
          <p:cNvGrpSpPr/>
          <p:nvPr/>
        </p:nvGrpSpPr>
        <p:grpSpPr>
          <a:xfrm>
            <a:off x="3020318" y="1776505"/>
            <a:ext cx="6634500" cy="1584350"/>
            <a:chOff x="6639106" y="2919412"/>
            <a:chExt cx="6634500" cy="1584350"/>
          </a:xfrm>
        </p:grpSpPr>
        <p:pic>
          <p:nvPicPr>
            <p:cNvPr id="193" name="Google Shape;193;g2bbb380d2b2_0_217"/>
            <p:cNvPicPr preferRelativeResize="0"/>
            <p:nvPr/>
          </p:nvPicPr>
          <p:blipFill rotWithShape="1">
            <a:blip r:embed="rId7">
              <a:alphaModFix/>
            </a:blip>
            <a:srcRect/>
            <a:stretch/>
          </p:blipFill>
          <p:spPr>
            <a:xfrm>
              <a:off x="8684703" y="2919412"/>
              <a:ext cx="2543175" cy="1047750"/>
            </a:xfrm>
            <a:prstGeom prst="rect">
              <a:avLst/>
            </a:prstGeom>
            <a:noFill/>
            <a:ln>
              <a:noFill/>
            </a:ln>
          </p:spPr>
        </p:pic>
        <p:sp>
          <p:nvSpPr>
            <p:cNvPr id="194" name="Google Shape;194;g2bbb380d2b2_0_217"/>
            <p:cNvSpPr txBox="1"/>
            <p:nvPr/>
          </p:nvSpPr>
          <p:spPr>
            <a:xfrm>
              <a:off x="6639106" y="3949662"/>
              <a:ext cx="6634500" cy="554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a:solidFill>
                    <a:srgbClr val="203864"/>
                  </a:solidFill>
                  <a:latin typeface="Roboto"/>
                  <a:ea typeface="Roboto"/>
                  <a:cs typeface="Roboto"/>
                  <a:sym typeface="Roboto"/>
                </a:rPr>
                <a:t>PROLEPSIS</a:t>
              </a:r>
              <a:endParaRPr/>
            </a:p>
            <a:p>
              <a:pPr marL="0" marR="0" lvl="0" indent="0" algn="ctr" rtl="0">
                <a:spcBef>
                  <a:spcPts val="0"/>
                </a:spcBef>
                <a:spcAft>
                  <a:spcPts val="0"/>
                </a:spcAft>
                <a:buNone/>
              </a:pPr>
              <a:r>
                <a:rPr lang="en-US" sz="1000" b="0" i="0">
                  <a:solidFill>
                    <a:srgbClr val="666666"/>
                  </a:solidFill>
                  <a:latin typeface="Roboto"/>
                  <a:ea typeface="Roboto"/>
                  <a:cs typeface="Roboto"/>
                  <a:sym typeface="Roboto"/>
                </a:rPr>
                <a:t>ATHENS, GREECE</a:t>
              </a:r>
              <a:br>
                <a:rPr lang="en-US" sz="1000" b="0" i="0">
                  <a:solidFill>
                    <a:srgbClr val="666666"/>
                  </a:solidFill>
                  <a:latin typeface="Roboto"/>
                  <a:ea typeface="Roboto"/>
                  <a:cs typeface="Roboto"/>
                  <a:sym typeface="Roboto"/>
                </a:rPr>
              </a:br>
              <a:r>
                <a:rPr lang="en-US" sz="1000" b="0" i="0" u="sng" strike="noStrike">
                  <a:solidFill>
                    <a:srgbClr val="D71920"/>
                  </a:solidFill>
                  <a:latin typeface="Roboto"/>
                  <a:ea typeface="Roboto"/>
                  <a:cs typeface="Roboto"/>
                  <a:sym typeface="Roboto"/>
                  <a:hlinkClick r:id="rId8">
                    <a:extLst>
                      <a:ext uri="{A12FA001-AC4F-418D-AE19-62706E023703}">
                        <ahyp:hlinkClr xmlns:ahyp="http://schemas.microsoft.com/office/drawing/2018/hyperlinkcolor" xmlns="" val="tx"/>
                      </a:ext>
                    </a:extLst>
                  </a:hlinkClick>
                </a:rPr>
                <a:t>www.prolepsis.gr</a:t>
              </a:r>
              <a:endParaRPr sz="1000" b="0" i="0">
                <a:solidFill>
                  <a:srgbClr val="666666"/>
                </a:solidFill>
                <a:latin typeface="Roboto"/>
                <a:ea typeface="Roboto"/>
                <a:cs typeface="Roboto"/>
                <a:sym typeface="Roboto"/>
              </a:endParaRPr>
            </a:p>
          </p:txBody>
        </p:sp>
      </p:grpSp>
      <p:grpSp>
        <p:nvGrpSpPr>
          <p:cNvPr id="195" name="Google Shape;195;g2bbb380d2b2_0_217"/>
          <p:cNvGrpSpPr/>
          <p:nvPr/>
        </p:nvGrpSpPr>
        <p:grpSpPr>
          <a:xfrm>
            <a:off x="2776075" y="4478327"/>
            <a:ext cx="2543175" cy="1593063"/>
            <a:chOff x="4517932" y="3531206"/>
            <a:chExt cx="2543175" cy="1593063"/>
          </a:xfrm>
        </p:grpSpPr>
        <p:pic>
          <p:nvPicPr>
            <p:cNvPr id="196" name="Google Shape;196;g2bbb380d2b2_0_217"/>
            <p:cNvPicPr preferRelativeResize="0"/>
            <p:nvPr/>
          </p:nvPicPr>
          <p:blipFill rotWithShape="1">
            <a:blip r:embed="rId9">
              <a:alphaModFix/>
            </a:blip>
            <a:srcRect/>
            <a:stretch/>
          </p:blipFill>
          <p:spPr>
            <a:xfrm>
              <a:off x="4517932" y="3531206"/>
              <a:ext cx="2543175" cy="1020916"/>
            </a:xfrm>
            <a:prstGeom prst="rect">
              <a:avLst/>
            </a:prstGeom>
            <a:noFill/>
            <a:ln>
              <a:noFill/>
            </a:ln>
          </p:spPr>
        </p:pic>
        <p:sp>
          <p:nvSpPr>
            <p:cNvPr id="197" name="Google Shape;197;g2bbb380d2b2_0_217"/>
            <p:cNvSpPr txBox="1"/>
            <p:nvPr/>
          </p:nvSpPr>
          <p:spPr>
            <a:xfrm>
              <a:off x="4824413" y="4570169"/>
              <a:ext cx="2037600" cy="554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a:solidFill>
                    <a:srgbClr val="203864"/>
                  </a:solidFill>
                  <a:latin typeface="Roboto"/>
                  <a:ea typeface="Roboto"/>
                  <a:cs typeface="Roboto"/>
                  <a:sym typeface="Roboto"/>
                </a:rPr>
                <a:t>media k GmbH</a:t>
              </a:r>
              <a:endParaRPr/>
            </a:p>
            <a:p>
              <a:pPr marL="0" marR="0" lvl="0" indent="0" algn="ctr" rtl="0">
                <a:spcBef>
                  <a:spcPts val="0"/>
                </a:spcBef>
                <a:spcAft>
                  <a:spcPts val="0"/>
                </a:spcAft>
                <a:buNone/>
              </a:pPr>
              <a:r>
                <a:rPr lang="en-US" sz="1000" b="0" i="0">
                  <a:solidFill>
                    <a:srgbClr val="414042"/>
                  </a:solidFill>
                  <a:latin typeface="Roboto"/>
                  <a:ea typeface="Roboto"/>
                  <a:cs typeface="Roboto"/>
                  <a:sym typeface="Roboto"/>
                </a:rPr>
                <a:t>Bad Mergentheim, GERMANY</a:t>
              </a:r>
              <a:endParaRPr/>
            </a:p>
            <a:p>
              <a:pPr marL="0" marR="0" lvl="0" indent="0" algn="ctr" rtl="0">
                <a:spcBef>
                  <a:spcPts val="0"/>
                </a:spcBef>
                <a:spcAft>
                  <a:spcPts val="0"/>
                </a:spcAft>
                <a:buNone/>
              </a:pPr>
              <a:r>
                <a:rPr lang="en-US" sz="1000" b="0" i="0" u="sng" strike="noStrike">
                  <a:solidFill>
                    <a:srgbClr val="D71920"/>
                  </a:solidFill>
                  <a:latin typeface="Roboto"/>
                  <a:ea typeface="Roboto"/>
                  <a:cs typeface="Roboto"/>
                  <a:sym typeface="Roboto"/>
                  <a:hlinkClick r:id="rId10">
                    <a:extLst>
                      <a:ext uri="{A12FA001-AC4F-418D-AE19-62706E023703}">
                        <ahyp:hlinkClr xmlns:ahyp="http://schemas.microsoft.com/office/drawing/2018/hyperlinkcolor" xmlns="" val="tx"/>
                      </a:ext>
                    </a:extLst>
                  </a:hlinkClick>
                </a:rPr>
                <a:t>www.media-k.eu</a:t>
              </a:r>
              <a:endParaRPr sz="1000" b="0" i="0">
                <a:solidFill>
                  <a:srgbClr val="414042"/>
                </a:solidFill>
                <a:latin typeface="Roboto"/>
                <a:ea typeface="Roboto"/>
                <a:cs typeface="Roboto"/>
                <a:sym typeface="Roboto"/>
              </a:endParaRPr>
            </a:p>
          </p:txBody>
        </p:sp>
      </p:grpSp>
      <p:grpSp>
        <p:nvGrpSpPr>
          <p:cNvPr id="198" name="Google Shape;198;g2bbb380d2b2_0_217"/>
          <p:cNvGrpSpPr/>
          <p:nvPr/>
        </p:nvGrpSpPr>
        <p:grpSpPr>
          <a:xfrm>
            <a:off x="2859813" y="1422238"/>
            <a:ext cx="1973300" cy="2726550"/>
            <a:chOff x="9320178" y="2976204"/>
            <a:chExt cx="1973300" cy="2726550"/>
          </a:xfrm>
        </p:grpSpPr>
        <p:pic>
          <p:nvPicPr>
            <p:cNvPr id="199" name="Google Shape;199;g2bbb380d2b2_0_217"/>
            <p:cNvPicPr preferRelativeResize="0"/>
            <p:nvPr/>
          </p:nvPicPr>
          <p:blipFill rotWithShape="1">
            <a:blip r:embed="rId11">
              <a:alphaModFix/>
            </a:blip>
            <a:srcRect/>
            <a:stretch/>
          </p:blipFill>
          <p:spPr>
            <a:xfrm>
              <a:off x="9320178" y="2976204"/>
              <a:ext cx="1962150" cy="2152650"/>
            </a:xfrm>
            <a:prstGeom prst="rect">
              <a:avLst/>
            </a:prstGeom>
            <a:noFill/>
            <a:ln>
              <a:noFill/>
            </a:ln>
          </p:spPr>
        </p:pic>
        <p:sp>
          <p:nvSpPr>
            <p:cNvPr id="200" name="Google Shape;200;g2bbb380d2b2_0_217"/>
            <p:cNvSpPr txBox="1"/>
            <p:nvPr/>
          </p:nvSpPr>
          <p:spPr>
            <a:xfrm>
              <a:off x="9331178" y="5148654"/>
              <a:ext cx="1962300" cy="554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a:solidFill>
                    <a:srgbClr val="203864"/>
                  </a:solidFill>
                  <a:latin typeface="Roboto"/>
                  <a:ea typeface="Roboto"/>
                  <a:cs typeface="Roboto"/>
                  <a:sym typeface="Roboto"/>
                </a:rPr>
                <a:t>OXFAM ITALIA INTERCULTURA</a:t>
              </a:r>
              <a:endParaRPr/>
            </a:p>
            <a:p>
              <a:pPr marL="0" marR="0" lvl="0" indent="0" algn="ctr" rtl="0">
                <a:spcBef>
                  <a:spcPts val="0"/>
                </a:spcBef>
                <a:spcAft>
                  <a:spcPts val="0"/>
                </a:spcAft>
                <a:buNone/>
              </a:pPr>
              <a:r>
                <a:rPr lang="en-US" sz="1000" b="0" i="0">
                  <a:solidFill>
                    <a:srgbClr val="414042"/>
                  </a:solidFill>
                  <a:latin typeface="Roboto"/>
                  <a:ea typeface="Roboto"/>
                  <a:cs typeface="Roboto"/>
                  <a:sym typeface="Roboto"/>
                </a:rPr>
                <a:t>AREZZO, ITALY</a:t>
              </a:r>
              <a:endParaRPr/>
            </a:p>
            <a:p>
              <a:pPr marL="0" marR="0" lvl="0" indent="0" algn="ctr" rtl="0">
                <a:spcBef>
                  <a:spcPts val="0"/>
                </a:spcBef>
                <a:spcAft>
                  <a:spcPts val="0"/>
                </a:spcAft>
                <a:buNone/>
              </a:pPr>
              <a:r>
                <a:rPr lang="en-US" sz="1000" b="0" i="0" u="sng" strike="noStrike">
                  <a:solidFill>
                    <a:srgbClr val="D71920"/>
                  </a:solidFill>
                  <a:latin typeface="Roboto"/>
                  <a:ea typeface="Roboto"/>
                  <a:cs typeface="Roboto"/>
                  <a:sym typeface="Roboto"/>
                  <a:hlinkClick r:id="rId12">
                    <a:extLst>
                      <a:ext uri="{A12FA001-AC4F-418D-AE19-62706E023703}">
                        <ahyp:hlinkClr xmlns:ahyp="http://schemas.microsoft.com/office/drawing/2018/hyperlinkcolor" xmlns="" val="tx"/>
                      </a:ext>
                    </a:extLst>
                  </a:hlinkClick>
                </a:rPr>
                <a:t>www.oxfamitalia.org/</a:t>
              </a:r>
              <a:endParaRPr sz="1000" b="0" i="0">
                <a:solidFill>
                  <a:srgbClr val="414042"/>
                </a:solidFill>
                <a:latin typeface="Roboto"/>
                <a:ea typeface="Roboto"/>
                <a:cs typeface="Roboto"/>
                <a:sym typeface="Roboto"/>
              </a:endParaRPr>
            </a:p>
          </p:txBody>
        </p:sp>
      </p:grpSp>
      <p:grpSp>
        <p:nvGrpSpPr>
          <p:cNvPr id="201" name="Google Shape;201;g2bbb380d2b2_0_217"/>
          <p:cNvGrpSpPr/>
          <p:nvPr/>
        </p:nvGrpSpPr>
        <p:grpSpPr>
          <a:xfrm>
            <a:off x="-1974174" y="1729933"/>
            <a:ext cx="6952500" cy="1601717"/>
            <a:chOff x="-1240501" y="3160643"/>
            <a:chExt cx="6952500" cy="1601717"/>
          </a:xfrm>
        </p:grpSpPr>
        <p:pic>
          <p:nvPicPr>
            <p:cNvPr id="202" name="Google Shape;202;g2bbb380d2b2_0_217"/>
            <p:cNvPicPr preferRelativeResize="0"/>
            <p:nvPr/>
          </p:nvPicPr>
          <p:blipFill rotWithShape="1">
            <a:blip r:embed="rId13">
              <a:alphaModFix/>
            </a:blip>
            <a:srcRect/>
            <a:stretch/>
          </p:blipFill>
          <p:spPr>
            <a:xfrm>
              <a:off x="964123" y="3160643"/>
              <a:ext cx="2543175" cy="1038225"/>
            </a:xfrm>
            <a:prstGeom prst="rect">
              <a:avLst/>
            </a:prstGeom>
            <a:noFill/>
            <a:ln>
              <a:noFill/>
            </a:ln>
          </p:spPr>
        </p:pic>
        <p:sp>
          <p:nvSpPr>
            <p:cNvPr id="203" name="Google Shape;203;g2bbb380d2b2_0_217"/>
            <p:cNvSpPr txBox="1"/>
            <p:nvPr/>
          </p:nvSpPr>
          <p:spPr>
            <a:xfrm>
              <a:off x="-1240501" y="4208260"/>
              <a:ext cx="6952500" cy="554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a:solidFill>
                    <a:srgbClr val="203864"/>
                  </a:solidFill>
                  <a:latin typeface="Roboto"/>
                  <a:ea typeface="Roboto"/>
                  <a:cs typeface="Roboto"/>
                  <a:sym typeface="Roboto"/>
                </a:rPr>
                <a:t>UNIVERSITAT DE VALENCIA</a:t>
              </a:r>
              <a:endParaRPr/>
            </a:p>
            <a:p>
              <a:pPr marL="0" marR="0" lvl="0" indent="0" algn="ctr" rtl="0">
                <a:spcBef>
                  <a:spcPts val="0"/>
                </a:spcBef>
                <a:spcAft>
                  <a:spcPts val="0"/>
                </a:spcAft>
                <a:buNone/>
              </a:pPr>
              <a:r>
                <a:rPr lang="en-US" sz="1000" b="0" i="0">
                  <a:solidFill>
                    <a:srgbClr val="414042"/>
                  </a:solidFill>
                  <a:latin typeface="Roboto"/>
                  <a:ea typeface="Roboto"/>
                  <a:cs typeface="Roboto"/>
                  <a:sym typeface="Roboto"/>
                </a:rPr>
                <a:t>VALENCIA, SPAIN</a:t>
              </a:r>
              <a:endParaRPr/>
            </a:p>
            <a:p>
              <a:pPr marL="0" marR="0" lvl="0" indent="0" algn="ctr" rtl="0">
                <a:spcBef>
                  <a:spcPts val="0"/>
                </a:spcBef>
                <a:spcAft>
                  <a:spcPts val="0"/>
                </a:spcAft>
                <a:buNone/>
              </a:pPr>
              <a:r>
                <a:rPr lang="en-US" sz="1000" b="0" i="0" u="sng" strike="noStrike">
                  <a:solidFill>
                    <a:srgbClr val="D71920"/>
                  </a:solidFill>
                  <a:latin typeface="Roboto"/>
                  <a:ea typeface="Roboto"/>
                  <a:cs typeface="Roboto"/>
                  <a:sym typeface="Roboto"/>
                  <a:hlinkClick r:id="rId14">
                    <a:extLst>
                      <a:ext uri="{A12FA001-AC4F-418D-AE19-62706E023703}">
                        <ahyp:hlinkClr xmlns:ahyp="http://schemas.microsoft.com/office/drawing/2018/hyperlinkcolor" xmlns="" val="tx"/>
                      </a:ext>
                    </a:extLst>
                  </a:hlinkClick>
                </a:rPr>
                <a:t>www.uv.es</a:t>
              </a:r>
              <a:endParaRPr sz="1000" b="0" i="0">
                <a:solidFill>
                  <a:srgbClr val="414042"/>
                </a:solidFill>
                <a:latin typeface="Roboto"/>
                <a:ea typeface="Roboto"/>
                <a:cs typeface="Roboto"/>
                <a:sym typeface="Roboto"/>
              </a:endParaRPr>
            </a:p>
          </p:txBody>
        </p:sp>
      </p:grpSp>
      <p:sp>
        <p:nvSpPr>
          <p:cNvPr id="204" name="Google Shape;204;g2bbb380d2b2_0_217"/>
          <p:cNvSpPr txBox="1"/>
          <p:nvPr/>
        </p:nvSpPr>
        <p:spPr>
          <a:xfrm>
            <a:off x="5662539" y="3702651"/>
            <a:ext cx="8558400" cy="600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i="0">
                <a:solidFill>
                  <a:srgbClr val="203864"/>
                </a:solidFill>
                <a:latin typeface="Roboto"/>
                <a:ea typeface="Roboto"/>
                <a:cs typeface="Roboto"/>
                <a:sym typeface="Roboto"/>
              </a:rPr>
              <a:t>CONNEXIONS</a:t>
            </a:r>
            <a:endParaRPr/>
          </a:p>
          <a:p>
            <a:pPr marL="0" marR="0" lvl="0" indent="0" algn="ctr" rtl="0">
              <a:spcBef>
                <a:spcPts val="0"/>
              </a:spcBef>
              <a:spcAft>
                <a:spcPts val="0"/>
              </a:spcAft>
              <a:buNone/>
            </a:pPr>
            <a:r>
              <a:rPr lang="en-US" sz="1100" b="0" i="0">
                <a:solidFill>
                  <a:srgbClr val="414042"/>
                </a:solidFill>
                <a:latin typeface="Roboto"/>
                <a:ea typeface="Roboto"/>
                <a:cs typeface="Roboto"/>
                <a:sym typeface="Roboto"/>
              </a:rPr>
              <a:t>ATHENS, GREECE</a:t>
            </a:r>
            <a:endParaRPr/>
          </a:p>
          <a:p>
            <a:pPr marL="0" marR="0" lvl="0" indent="0" algn="ctr" rtl="0">
              <a:spcBef>
                <a:spcPts val="0"/>
              </a:spcBef>
              <a:spcAft>
                <a:spcPts val="0"/>
              </a:spcAft>
              <a:buNone/>
            </a:pPr>
            <a:r>
              <a:rPr lang="en-US" sz="1100" u="sng">
                <a:solidFill>
                  <a:srgbClr val="D71920"/>
                </a:solidFill>
                <a:latin typeface="Roboto"/>
                <a:ea typeface="Roboto"/>
                <a:cs typeface="Roboto"/>
                <a:sym typeface="Roboto"/>
                <a:hlinkClick r:id="rId15">
                  <a:extLst>
                    <a:ext uri="{A12FA001-AC4F-418D-AE19-62706E023703}">
                      <ahyp:hlinkClr xmlns:ahyp="http://schemas.microsoft.com/office/drawing/2018/hyperlinkcolor" xmlns="" val="tx"/>
                    </a:ext>
                  </a:extLst>
                </a:hlinkClick>
              </a:rPr>
              <a:t>www.connexions.gr</a:t>
            </a:r>
            <a:r>
              <a:rPr lang="en-US" sz="1100">
                <a:solidFill>
                  <a:srgbClr val="D71920"/>
                </a:solidFill>
                <a:latin typeface="Roboto"/>
                <a:ea typeface="Roboto"/>
                <a:cs typeface="Roboto"/>
                <a:sym typeface="Roboto"/>
              </a:rPr>
              <a:t> </a:t>
            </a:r>
            <a:endParaRPr sz="1100" b="0" i="0">
              <a:solidFill>
                <a:srgbClr val="414042"/>
              </a:solidFill>
              <a:latin typeface="Roboto"/>
              <a:ea typeface="Roboto"/>
              <a:cs typeface="Roboto"/>
              <a:sym typeface="Roboto"/>
            </a:endParaRPr>
          </a:p>
        </p:txBody>
      </p:sp>
      <p:pic>
        <p:nvPicPr>
          <p:cNvPr id="205" name="Google Shape;205;g2bbb380d2b2_0_217"/>
          <p:cNvPicPr preferRelativeResize="0"/>
          <p:nvPr/>
        </p:nvPicPr>
        <p:blipFill rotWithShape="1">
          <a:blip r:embed="rId16">
            <a:alphaModFix/>
          </a:blip>
          <a:srcRect/>
          <a:stretch/>
        </p:blipFill>
        <p:spPr>
          <a:xfrm>
            <a:off x="588861" y="4109931"/>
            <a:ext cx="2083037" cy="1322563"/>
          </a:xfrm>
          <a:prstGeom prst="rect">
            <a:avLst/>
          </a:prstGeom>
          <a:noFill/>
          <a:ln>
            <a:noFill/>
          </a:ln>
        </p:spPr>
      </p:pic>
      <p:pic>
        <p:nvPicPr>
          <p:cNvPr id="206" name="Google Shape;206;g2bbb380d2b2_0_217"/>
          <p:cNvPicPr preferRelativeResize="0"/>
          <p:nvPr/>
        </p:nvPicPr>
        <p:blipFill rotWithShape="1">
          <a:blip r:embed="rId17">
            <a:alphaModFix/>
          </a:blip>
          <a:srcRect/>
          <a:stretch/>
        </p:blipFill>
        <p:spPr>
          <a:xfrm>
            <a:off x="8766354" y="4519731"/>
            <a:ext cx="2158782" cy="886067"/>
          </a:xfrm>
          <a:prstGeom prst="rect">
            <a:avLst/>
          </a:prstGeom>
          <a:noFill/>
          <a:ln>
            <a:noFill/>
          </a:ln>
        </p:spPr>
      </p:pic>
      <p:sp>
        <p:nvSpPr>
          <p:cNvPr id="207" name="Google Shape;207;g2bbb380d2b2_0_217"/>
          <p:cNvSpPr txBox="1"/>
          <p:nvPr/>
        </p:nvSpPr>
        <p:spPr>
          <a:xfrm>
            <a:off x="5662539" y="5551538"/>
            <a:ext cx="8558400" cy="600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203864"/>
                </a:solidFill>
                <a:latin typeface="Roboto"/>
                <a:ea typeface="Roboto"/>
                <a:cs typeface="Roboto"/>
                <a:sym typeface="Roboto"/>
              </a:rPr>
              <a:t>AMSED</a:t>
            </a:r>
            <a:endParaRPr/>
          </a:p>
          <a:p>
            <a:pPr marL="0" marR="0" lvl="0" indent="0" algn="ctr" rtl="0">
              <a:spcBef>
                <a:spcPts val="0"/>
              </a:spcBef>
              <a:spcAft>
                <a:spcPts val="0"/>
              </a:spcAft>
              <a:buNone/>
            </a:pPr>
            <a:r>
              <a:rPr lang="en-US" sz="1100" b="0" i="0">
                <a:solidFill>
                  <a:srgbClr val="414042"/>
                </a:solidFill>
                <a:latin typeface="Roboto"/>
                <a:ea typeface="Roboto"/>
                <a:cs typeface="Roboto"/>
                <a:sym typeface="Roboto"/>
              </a:rPr>
              <a:t>STRASBOURG, FRANCE</a:t>
            </a:r>
            <a:endParaRPr/>
          </a:p>
          <a:p>
            <a:pPr marL="0" marR="0" lvl="0" indent="0" algn="ctr" rtl="0">
              <a:spcBef>
                <a:spcPts val="0"/>
              </a:spcBef>
              <a:spcAft>
                <a:spcPts val="0"/>
              </a:spcAft>
              <a:buNone/>
            </a:pPr>
            <a:r>
              <a:rPr lang="en-US" sz="1100" u="sng">
                <a:solidFill>
                  <a:srgbClr val="D71920"/>
                </a:solidFill>
                <a:latin typeface="Roboto"/>
                <a:ea typeface="Roboto"/>
                <a:cs typeface="Roboto"/>
                <a:sym typeface="Roboto"/>
                <a:hlinkClick r:id="rId18">
                  <a:extLst>
                    <a:ext uri="{A12FA001-AC4F-418D-AE19-62706E023703}">
                      <ahyp:hlinkClr xmlns:ahyp="http://schemas.microsoft.com/office/drawing/2018/hyperlinkcolor" xmlns="" val="tx"/>
                    </a:ext>
                  </a:extLst>
                </a:hlinkClick>
              </a:rPr>
              <a:t>www.amsed.fr</a:t>
            </a:r>
            <a:r>
              <a:rPr lang="en-US" sz="1100">
                <a:solidFill>
                  <a:srgbClr val="D71920"/>
                </a:solidFill>
                <a:latin typeface="Roboto"/>
                <a:ea typeface="Roboto"/>
                <a:cs typeface="Roboto"/>
                <a:sym typeface="Roboto"/>
              </a:rPr>
              <a:t> </a:t>
            </a:r>
            <a:endParaRPr sz="1100" b="0" i="0">
              <a:solidFill>
                <a:srgbClr val="414042"/>
              </a:solidFill>
              <a:latin typeface="Roboto"/>
              <a:ea typeface="Roboto"/>
              <a:cs typeface="Roboto"/>
              <a:sym typeface="Roboto"/>
            </a:endParaRPr>
          </a:p>
        </p:txBody>
      </p:sp>
      <p:sp>
        <p:nvSpPr>
          <p:cNvPr id="208" name="Google Shape;208;g2bbb380d2b2_0_217"/>
          <p:cNvSpPr txBox="1"/>
          <p:nvPr/>
        </p:nvSpPr>
        <p:spPr>
          <a:xfrm>
            <a:off x="-2994706" y="5494738"/>
            <a:ext cx="8558400" cy="600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i="0">
                <a:solidFill>
                  <a:srgbClr val="203864"/>
                </a:solidFill>
                <a:latin typeface="Roboto"/>
                <a:ea typeface="Roboto"/>
                <a:cs typeface="Roboto"/>
                <a:sym typeface="Roboto"/>
              </a:rPr>
              <a:t>RESET</a:t>
            </a:r>
            <a:endParaRPr/>
          </a:p>
          <a:p>
            <a:pPr marL="0" marR="0" lvl="0" indent="0" algn="ctr" rtl="0">
              <a:spcBef>
                <a:spcPts val="0"/>
              </a:spcBef>
              <a:spcAft>
                <a:spcPts val="0"/>
              </a:spcAft>
              <a:buNone/>
            </a:pPr>
            <a:r>
              <a:rPr lang="en-US" sz="1100" b="0" i="0">
                <a:solidFill>
                  <a:srgbClr val="414042"/>
                </a:solidFill>
                <a:latin typeface="Roboto"/>
                <a:ea typeface="Roboto"/>
                <a:cs typeface="Roboto"/>
                <a:sym typeface="Roboto"/>
              </a:rPr>
              <a:t>CYPRUS</a:t>
            </a:r>
            <a:endParaRPr/>
          </a:p>
          <a:p>
            <a:pPr marL="0" marR="0" lvl="0" indent="0" algn="ctr" rtl="0">
              <a:spcBef>
                <a:spcPts val="0"/>
              </a:spcBef>
              <a:spcAft>
                <a:spcPts val="0"/>
              </a:spcAft>
              <a:buNone/>
            </a:pPr>
            <a:r>
              <a:rPr lang="en-US" sz="1100" u="sng">
                <a:solidFill>
                  <a:srgbClr val="D71920"/>
                </a:solidFill>
                <a:latin typeface="Roboto"/>
                <a:ea typeface="Roboto"/>
                <a:cs typeface="Roboto"/>
                <a:sym typeface="Roboto"/>
                <a:hlinkClick r:id="rId19">
                  <a:extLst>
                    <a:ext uri="{A12FA001-AC4F-418D-AE19-62706E023703}">
                      <ahyp:hlinkClr xmlns:ahyp="http://schemas.microsoft.com/office/drawing/2018/hyperlinkcolor" xmlns="" val="tx"/>
                    </a:ext>
                  </a:extLst>
                </a:hlinkClick>
              </a:rPr>
              <a:t>www.resetcy.com</a:t>
            </a:r>
            <a:r>
              <a:rPr lang="en-US" sz="1100">
                <a:solidFill>
                  <a:srgbClr val="D71920"/>
                </a:solidFill>
                <a:latin typeface="Roboto"/>
                <a:ea typeface="Roboto"/>
                <a:cs typeface="Roboto"/>
                <a:sym typeface="Roboto"/>
              </a:rPr>
              <a:t>  </a:t>
            </a:r>
            <a:endParaRPr sz="1100" b="0" i="0">
              <a:solidFill>
                <a:srgbClr val="414042"/>
              </a:solidFill>
              <a:latin typeface="Roboto"/>
              <a:ea typeface="Roboto"/>
              <a:cs typeface="Roboto"/>
              <a:sym typeface="Roboto"/>
            </a:endParaRPr>
          </a:p>
        </p:txBody>
      </p:sp>
      <p:pic>
        <p:nvPicPr>
          <p:cNvPr id="209" name="Google Shape;209;g2bbb380d2b2_0_217" descr="Εικόνα που περιέχει γραφικά, κείμενο, γραφιστική, γραμματοσειρά&#10;&#10;Περιγραφή που δημιουργήθηκε αυτόματα"/>
          <p:cNvPicPr preferRelativeResize="0"/>
          <p:nvPr/>
        </p:nvPicPr>
        <p:blipFill rotWithShape="1">
          <a:blip r:embed="rId20">
            <a:alphaModFix/>
          </a:blip>
          <a:srcRect/>
          <a:stretch/>
        </p:blipFill>
        <p:spPr>
          <a:xfrm>
            <a:off x="6337502" y="3609276"/>
            <a:ext cx="2687298" cy="812537"/>
          </a:xfrm>
          <a:prstGeom prst="rect">
            <a:avLst/>
          </a:prstGeom>
          <a:noFill/>
          <a:ln>
            <a:noFill/>
          </a:ln>
        </p:spPr>
      </p:pic>
      <p:pic>
        <p:nvPicPr>
          <p:cNvPr id="210" name="Google Shape;210;g2bbb380d2b2_0_217" descr="A close up of a logo&#10;&#10;Description automatically generated"/>
          <p:cNvPicPr preferRelativeResize="0"/>
          <p:nvPr/>
        </p:nvPicPr>
        <p:blipFill rotWithShape="1">
          <a:blip r:embed="rId21">
            <a:alphaModFix/>
          </a:blip>
          <a:srcRect/>
          <a:stretch/>
        </p:blipFill>
        <p:spPr>
          <a:xfrm>
            <a:off x="267150" y="1608940"/>
            <a:ext cx="2543175" cy="1038225"/>
          </a:xfrm>
          <a:prstGeom prst="rect">
            <a:avLst/>
          </a:prstGeom>
          <a:noFill/>
          <a:ln>
            <a:noFill/>
          </a:ln>
        </p:spPr>
      </p:pic>
      <p:pic>
        <p:nvPicPr>
          <p:cNvPr id="211" name="Google Shape;211;g2bbb380d2b2_0_217"/>
          <p:cNvPicPr preferRelativeResize="0"/>
          <p:nvPr/>
        </p:nvPicPr>
        <p:blipFill rotWithShape="1">
          <a:blip r:embed="rId22">
            <a:alphaModFix/>
          </a:blip>
          <a:srcRect/>
          <a:stretch/>
        </p:blipFill>
        <p:spPr>
          <a:xfrm>
            <a:off x="2949707" y="1129701"/>
            <a:ext cx="1971950" cy="2238687"/>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g2bbb380d2b2_0_34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5400"/>
              <a:buFont typeface="Gill Sans"/>
              <a:buNone/>
            </a:pPr>
            <a:r>
              <a:rPr lang="en-US" sz="5400"/>
              <a:t>Self-learning Session:  Content</a:t>
            </a:r>
            <a:endParaRPr sz="5400"/>
          </a:p>
        </p:txBody>
      </p:sp>
      <p:pic>
        <p:nvPicPr>
          <p:cNvPr id="218" name="Google Shape;218;g2bbb380d2b2_0_347"/>
          <p:cNvPicPr preferRelativeResize="0"/>
          <p:nvPr/>
        </p:nvPicPr>
        <p:blipFill rotWithShape="1">
          <a:blip r:embed="rId3">
            <a:alphaModFix/>
          </a:blip>
          <a:srcRect b="59834"/>
          <a:stretch/>
        </p:blipFill>
        <p:spPr>
          <a:xfrm rot="10800000">
            <a:off x="-8250" y="-4107"/>
            <a:ext cx="12191695" cy="349261"/>
          </a:xfrm>
          <a:prstGeom prst="rect">
            <a:avLst/>
          </a:prstGeom>
          <a:noFill/>
          <a:ln>
            <a:noFill/>
          </a:ln>
        </p:spPr>
      </p:pic>
      <p:sp>
        <p:nvSpPr>
          <p:cNvPr id="219" name="Google Shape;219;g2bbb380d2b2_0_347"/>
          <p:cNvSpPr txBox="1"/>
          <p:nvPr/>
        </p:nvSpPr>
        <p:spPr>
          <a:xfrm>
            <a:off x="1512006" y="2196661"/>
            <a:ext cx="4431600" cy="461700"/>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 </a:t>
            </a:r>
            <a:r>
              <a:rPr lang="en-US" sz="2400" u="sng">
                <a:solidFill>
                  <a:schemeClr val="dk1"/>
                </a:solidFill>
                <a:latin typeface="Calibri"/>
                <a:ea typeface="Calibri"/>
                <a:cs typeface="Calibri"/>
                <a:sym typeface="Calibri"/>
              </a:rPr>
              <a:t>Quiz and Self-assessment</a:t>
            </a:r>
            <a:endParaRPr sz="2400" u="sng">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71"/>
          <p:cNvSpPr/>
          <p:nvPr/>
        </p:nvSpPr>
        <p:spPr>
          <a:xfrm>
            <a:off x="2105025" y="1028700"/>
            <a:ext cx="7534200" cy="904800"/>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lvl="0" algn="ctr">
              <a:buClr>
                <a:schemeClr val="dk1"/>
              </a:buClr>
              <a:buSzPts val="2000"/>
            </a:pPr>
            <a:r>
              <a:rPr lang="en-US" sz="2000" b="1" dirty="0">
                <a:solidFill>
                  <a:srgbClr val="203864"/>
                </a:solidFill>
                <a:latin typeface="Calibri"/>
                <a:ea typeface="Calibri"/>
                <a:cs typeface="Calibri"/>
                <a:sym typeface="Calibri"/>
              </a:rPr>
              <a:t>What can Mental Health apps do for us?</a:t>
            </a:r>
            <a:endParaRPr sz="2000" b="1" i="0" u="none" strike="noStrike" cap="none" dirty="0">
              <a:solidFill>
                <a:srgbClr val="203864"/>
              </a:solidFill>
              <a:latin typeface="Calibri"/>
              <a:ea typeface="Calibri"/>
              <a:cs typeface="Calibri"/>
              <a:sym typeface="Calibri"/>
            </a:endParaRPr>
          </a:p>
        </p:txBody>
      </p:sp>
      <p:sp>
        <p:nvSpPr>
          <p:cNvPr id="229" name="Google Shape;229;p71"/>
          <p:cNvSpPr txBox="1"/>
          <p:nvPr/>
        </p:nvSpPr>
        <p:spPr>
          <a:xfrm>
            <a:off x="2112607" y="1987414"/>
            <a:ext cx="2440732" cy="307736"/>
          </a:xfrm>
          <a:prstGeom prst="rect">
            <a:avLst/>
          </a:prstGeom>
          <a:noFill/>
          <a:ln>
            <a:noFill/>
          </a:ln>
        </p:spPr>
        <p:txBody>
          <a:bodyPr spcFirstLastPara="1" wrap="square" lIns="91425" tIns="45700" rIns="91425" bIns="45700" anchor="t" anchorCtr="0">
            <a:spAutoFit/>
          </a:bodyPr>
          <a:lstStyle/>
          <a:p>
            <a:pPr lvl="0">
              <a:buSzPts val="1400"/>
            </a:pPr>
            <a:r>
              <a:rPr lang="en-US" i="1" dirty="0">
                <a:solidFill>
                  <a:schemeClr val="dk1"/>
                </a:solidFill>
                <a:latin typeface="Calibri"/>
                <a:ea typeface="Calibri"/>
                <a:cs typeface="Calibri"/>
                <a:sym typeface="Calibri"/>
              </a:rPr>
              <a:t>Two answers are correct!</a:t>
            </a:r>
            <a:endParaRPr sz="1400" b="0" i="1" u="none" strike="noStrike" cap="none" dirty="0">
              <a:solidFill>
                <a:schemeClr val="dk1"/>
              </a:solidFill>
              <a:latin typeface="Calibri"/>
              <a:ea typeface="Calibri"/>
              <a:cs typeface="Calibri"/>
              <a:sym typeface="Calibri"/>
            </a:endParaRPr>
          </a:p>
        </p:txBody>
      </p:sp>
      <p:sp>
        <p:nvSpPr>
          <p:cNvPr id="2" name="Ορθογώνιο 1">
            <a:extLst>
              <a:ext uri="{FF2B5EF4-FFF2-40B4-BE49-F238E27FC236}">
                <a16:creationId xmlns:a16="http://schemas.microsoft.com/office/drawing/2014/main" id="{0EE59CFF-8940-20E5-2237-E160BDF87D4F}"/>
              </a:ext>
            </a:extLst>
          </p:cNvPr>
          <p:cNvSpPr/>
          <p:nvPr/>
        </p:nvSpPr>
        <p:spPr>
          <a:xfrm>
            <a:off x="2112607" y="371789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C. Doing sport</a:t>
            </a:r>
            <a:endParaRPr lang="el-GR" sz="1800" baseline="30000" dirty="0">
              <a:latin typeface="Calibri" panose="020F0502020204030204" pitchFamily="34" charset="0"/>
              <a:cs typeface="Calibri" panose="020F0502020204030204" pitchFamily="34" charset="0"/>
            </a:endParaRPr>
          </a:p>
        </p:txBody>
      </p:sp>
      <p:sp>
        <p:nvSpPr>
          <p:cNvPr id="3" name="Ορθογώνιο 11">
            <a:extLst>
              <a:ext uri="{FF2B5EF4-FFF2-40B4-BE49-F238E27FC236}">
                <a16:creationId xmlns:a16="http://schemas.microsoft.com/office/drawing/2014/main" id="{00510E85-D417-4433-4A1A-BF5BD1873B32}"/>
              </a:ext>
            </a:extLst>
          </p:cNvPr>
          <p:cNvSpPr/>
          <p:nvPr/>
        </p:nvSpPr>
        <p:spPr>
          <a:xfrm>
            <a:off x="2112607" y="2479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A. Recording of the user's mood</a:t>
            </a:r>
            <a:endParaRPr lang="el-GR" sz="1800" dirty="0">
              <a:latin typeface="Calibri" panose="020F0502020204030204" pitchFamily="34" charset="0"/>
              <a:cs typeface="Calibri" panose="020F0502020204030204" pitchFamily="34" charset="0"/>
            </a:endParaRPr>
          </a:p>
        </p:txBody>
      </p:sp>
      <p:sp>
        <p:nvSpPr>
          <p:cNvPr id="4" name="Ορθογώνιο 3">
            <a:extLst>
              <a:ext uri="{FF2B5EF4-FFF2-40B4-BE49-F238E27FC236}">
                <a16:creationId xmlns:a16="http://schemas.microsoft.com/office/drawing/2014/main" id="{91BDEC5E-601B-0C4C-C6C8-E07E1DC3AB2F}"/>
              </a:ext>
            </a:extLst>
          </p:cNvPr>
          <p:cNvSpPr/>
          <p:nvPr/>
        </p:nvSpPr>
        <p:spPr>
          <a:xfrm>
            <a:off x="6134025" y="371789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D. </a:t>
            </a:r>
            <a:r>
              <a:rPr lang="es-ES" sz="1800" dirty="0">
                <a:latin typeface="Calibri" panose="020F0502020204030204" pitchFamily="34" charset="0"/>
                <a:ea typeface="Calibri"/>
                <a:cs typeface="Calibri" panose="020F0502020204030204" pitchFamily="34" charset="0"/>
                <a:sym typeface="Calibri"/>
              </a:rPr>
              <a:t>Monitor </a:t>
            </a:r>
            <a:r>
              <a:rPr lang="es-ES" sz="1800" dirty="0" err="1">
                <a:latin typeface="Calibri" panose="020F0502020204030204" pitchFamily="34" charset="0"/>
                <a:ea typeface="Calibri"/>
                <a:cs typeface="Calibri" panose="020F0502020204030204" pitchFamily="34" charset="0"/>
                <a:sym typeface="Calibri"/>
              </a:rPr>
              <a:t>nutritional</a:t>
            </a:r>
            <a:r>
              <a:rPr lang="es-ES" sz="1800" dirty="0">
                <a:latin typeface="Calibri" panose="020F0502020204030204" pitchFamily="34" charset="0"/>
                <a:ea typeface="Calibri"/>
                <a:cs typeface="Calibri" panose="020F0502020204030204" pitchFamily="34" charset="0"/>
                <a:sym typeface="Calibri"/>
              </a:rPr>
              <a:t> </a:t>
            </a:r>
            <a:r>
              <a:rPr lang="es-ES" sz="1800" dirty="0" err="1">
                <a:latin typeface="Calibri" panose="020F0502020204030204" pitchFamily="34" charset="0"/>
                <a:ea typeface="Calibri"/>
                <a:cs typeface="Calibri" panose="020F0502020204030204" pitchFamily="34" charset="0"/>
                <a:sym typeface="Calibri"/>
              </a:rPr>
              <a:t>habits</a:t>
            </a:r>
            <a:endParaRPr lang="el-GR" sz="1800" dirty="0">
              <a:latin typeface="Calibri" panose="020F0502020204030204" pitchFamily="34" charset="0"/>
              <a:cs typeface="Calibri" panose="020F0502020204030204" pitchFamily="34" charset="0"/>
            </a:endParaRPr>
          </a:p>
        </p:txBody>
      </p:sp>
      <p:sp>
        <p:nvSpPr>
          <p:cNvPr id="5" name="Ορθογώνιο 11">
            <a:extLst>
              <a:ext uri="{FF2B5EF4-FFF2-40B4-BE49-F238E27FC236}">
                <a16:creationId xmlns:a16="http://schemas.microsoft.com/office/drawing/2014/main" id="{D573ECA5-D061-E3A2-D544-F4DE92BB1BA6}"/>
              </a:ext>
            </a:extLst>
          </p:cNvPr>
          <p:cNvSpPr/>
          <p:nvPr/>
        </p:nvSpPr>
        <p:spPr>
          <a:xfrm>
            <a:off x="6134025" y="2479308"/>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B.</a:t>
            </a:r>
            <a:r>
              <a:rPr lang="en-US" sz="1800" dirty="0">
                <a:latin typeface="Calibri" panose="020F0502020204030204" pitchFamily="34" charset="0"/>
                <a:ea typeface="Calibri"/>
                <a:cs typeface="Calibri" panose="020F0502020204030204" pitchFamily="34" charset="0"/>
                <a:sym typeface="Calibri"/>
              </a:rPr>
              <a:t> Seek psychological support</a:t>
            </a:r>
            <a:r>
              <a:rPr lang="en-US" sz="1800" dirty="0">
                <a:latin typeface="Calibri" panose="020F0502020204030204" pitchFamily="34" charset="0"/>
                <a:cs typeface="Calibri" panose="020F0502020204030204" pitchFamily="34" charset="0"/>
              </a:rPr>
              <a:t>  </a:t>
            </a:r>
            <a:endParaRPr lang="el-GR"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257003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C00000"/>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538135"/>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4"/>
                                        </p:tgtEl>
                                        <p:attrNameLst>
                                          <p:attrName>fillcolor</p:attrName>
                                        </p:attrNameLst>
                                      </p:cBhvr>
                                      <p:to>
                                        <a:srgbClr val="C00000"/>
                                      </p:to>
                                    </p:animClr>
                                    <p:set>
                                      <p:cBhvr>
                                        <p:cTn id="21" dur="2000" fill="hold"/>
                                        <p:tgtEl>
                                          <p:spTgt spid="4"/>
                                        </p:tgtEl>
                                        <p:attrNameLst>
                                          <p:attrName>fill.type</p:attrName>
                                        </p:attrNameLst>
                                      </p:cBhvr>
                                      <p:to>
                                        <p:strVal val="solid"/>
                                      </p:to>
                                    </p:set>
                                    <p:set>
                                      <p:cBhvr>
                                        <p:cTn id="22"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5"/>
                                        </p:tgtEl>
                                        <p:attrNameLst>
                                          <p:attrName>fillcolor</p:attrName>
                                        </p:attrNameLst>
                                      </p:cBhvr>
                                      <p:to>
                                        <a:srgbClr val="538135"/>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71"/>
          <p:cNvSpPr/>
          <p:nvPr/>
        </p:nvSpPr>
        <p:spPr>
          <a:xfrm>
            <a:off x="2112607" y="1030212"/>
            <a:ext cx="7534200" cy="904800"/>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lvl="0" algn="ctr">
              <a:buClr>
                <a:schemeClr val="dk1"/>
              </a:buClr>
              <a:buSzPts val="2000"/>
            </a:pPr>
            <a:r>
              <a:rPr lang="en-US" sz="2000" b="1" dirty="0">
                <a:solidFill>
                  <a:srgbClr val="203864"/>
                </a:solidFill>
                <a:latin typeface="Calibri"/>
                <a:ea typeface="Calibri"/>
                <a:cs typeface="Calibri"/>
                <a:sym typeface="Calibri"/>
              </a:rPr>
              <a:t>What can happen if we have poor emotional management?</a:t>
            </a:r>
            <a:endParaRPr sz="2000" b="1" i="0" u="none" strike="noStrike" cap="none" dirty="0">
              <a:solidFill>
                <a:srgbClr val="203864"/>
              </a:solidFill>
              <a:latin typeface="Calibri"/>
              <a:ea typeface="Calibri"/>
              <a:cs typeface="Calibri"/>
              <a:sym typeface="Calibri"/>
            </a:endParaRPr>
          </a:p>
        </p:txBody>
      </p:sp>
      <p:sp>
        <p:nvSpPr>
          <p:cNvPr id="11" name="Google Shape;229;p71"/>
          <p:cNvSpPr txBox="1"/>
          <p:nvPr/>
        </p:nvSpPr>
        <p:spPr>
          <a:xfrm>
            <a:off x="2112607" y="1987414"/>
            <a:ext cx="215385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1" u="none" strike="noStrike" cap="none" dirty="0">
                <a:solidFill>
                  <a:schemeClr val="dk1"/>
                </a:solidFill>
                <a:latin typeface="Calibri"/>
                <a:ea typeface="Calibri"/>
                <a:cs typeface="Calibri"/>
                <a:sym typeface="Calibri"/>
              </a:rPr>
              <a:t>Only one answer is correct!</a:t>
            </a:r>
            <a:endParaRPr sz="1400" b="0" i="1" u="none" strike="noStrike" cap="none" dirty="0">
              <a:solidFill>
                <a:schemeClr val="dk1"/>
              </a:solidFill>
              <a:latin typeface="Calibri"/>
              <a:ea typeface="Calibri"/>
              <a:cs typeface="Calibri"/>
              <a:sym typeface="Calibri"/>
            </a:endParaRPr>
          </a:p>
        </p:txBody>
      </p:sp>
      <p:sp>
        <p:nvSpPr>
          <p:cNvPr id="2" name="Ορθογώνιο 11">
            <a:extLst>
              <a:ext uri="{FF2B5EF4-FFF2-40B4-BE49-F238E27FC236}">
                <a16:creationId xmlns:a16="http://schemas.microsoft.com/office/drawing/2014/main" id="{85E877E6-6973-92FC-B965-7EC308A127BD}"/>
              </a:ext>
            </a:extLst>
          </p:cNvPr>
          <p:cNvSpPr/>
          <p:nvPr/>
        </p:nvSpPr>
        <p:spPr>
          <a:xfrm>
            <a:off x="6134637" y="2474827"/>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a:ea typeface="Calibri"/>
                <a:cs typeface="Calibri"/>
                <a:sym typeface="Calibri"/>
              </a:rPr>
              <a:t>B. It can lead to mental disorders, such as anxiety</a:t>
            </a:r>
          </a:p>
        </p:txBody>
      </p:sp>
      <p:sp>
        <p:nvSpPr>
          <p:cNvPr id="3" name="Ορθογώνιο 2">
            <a:extLst>
              <a:ext uri="{FF2B5EF4-FFF2-40B4-BE49-F238E27FC236}">
                <a16:creationId xmlns:a16="http://schemas.microsoft.com/office/drawing/2014/main" id="{2192FB93-D928-354D-E645-AE6B99F3DEAE}"/>
              </a:ext>
            </a:extLst>
          </p:cNvPr>
          <p:cNvSpPr/>
          <p:nvPr/>
        </p:nvSpPr>
        <p:spPr>
          <a:xfrm>
            <a:off x="2112607" y="3717893"/>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en-US" sz="1800" dirty="0">
                <a:latin typeface="Calibri"/>
                <a:ea typeface="Calibri"/>
                <a:cs typeface="Calibri"/>
                <a:sym typeface="Calibri"/>
              </a:rPr>
              <a:t>C. We can lose our jobs</a:t>
            </a:r>
          </a:p>
        </p:txBody>
      </p:sp>
      <p:sp>
        <p:nvSpPr>
          <p:cNvPr id="4" name="Ορθογώνιο 3">
            <a:extLst>
              <a:ext uri="{FF2B5EF4-FFF2-40B4-BE49-F238E27FC236}">
                <a16:creationId xmlns:a16="http://schemas.microsoft.com/office/drawing/2014/main" id="{CFCA2CEA-46EA-A465-A278-DCE7EB450080}"/>
              </a:ext>
            </a:extLst>
          </p:cNvPr>
          <p:cNvSpPr/>
          <p:nvPr/>
        </p:nvSpPr>
        <p:spPr>
          <a:xfrm>
            <a:off x="6141607" y="3717893"/>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en-US" sz="1800" dirty="0">
                <a:latin typeface="Calibri"/>
                <a:ea typeface="Calibri"/>
                <a:cs typeface="Calibri"/>
                <a:sym typeface="Calibri"/>
              </a:rPr>
              <a:t>D. It can lead to a poor nutrition</a:t>
            </a:r>
          </a:p>
        </p:txBody>
      </p:sp>
      <p:sp>
        <p:nvSpPr>
          <p:cNvPr id="5" name="Ορθογώνιο 4">
            <a:extLst>
              <a:ext uri="{FF2B5EF4-FFF2-40B4-BE49-F238E27FC236}">
                <a16:creationId xmlns:a16="http://schemas.microsoft.com/office/drawing/2014/main" id="{1A785D95-5E33-F373-7BA9-1E62CE47698D}"/>
              </a:ext>
            </a:extLst>
          </p:cNvPr>
          <p:cNvSpPr/>
          <p:nvPr/>
        </p:nvSpPr>
        <p:spPr>
          <a:xfrm>
            <a:off x="2112607" y="2474826"/>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en-US" sz="1800" dirty="0">
                <a:latin typeface="Calibri"/>
                <a:ea typeface="Calibri"/>
                <a:cs typeface="Calibri"/>
                <a:sym typeface="Calibri"/>
              </a:rPr>
              <a:t>A. It has no effects</a:t>
            </a:r>
          </a:p>
        </p:txBody>
      </p:sp>
    </p:spTree>
    <p:extLst>
      <p:ext uri="{BB962C8B-B14F-4D97-AF65-F5344CB8AC3E}">
        <p14:creationId xmlns:p14="http://schemas.microsoft.com/office/powerpoint/2010/main" val="37604951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538135"/>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C00000"/>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4"/>
                                        </p:tgtEl>
                                        <p:attrNameLst>
                                          <p:attrName>fillcolor</p:attrName>
                                        </p:attrNameLst>
                                      </p:cBhvr>
                                      <p:to>
                                        <a:srgbClr val="C00000"/>
                                      </p:to>
                                    </p:animClr>
                                    <p:set>
                                      <p:cBhvr>
                                        <p:cTn id="21" dur="2000" fill="hold"/>
                                        <p:tgtEl>
                                          <p:spTgt spid="4"/>
                                        </p:tgtEl>
                                        <p:attrNameLst>
                                          <p:attrName>fill.type</p:attrName>
                                        </p:attrNameLst>
                                      </p:cBhvr>
                                      <p:to>
                                        <p:strVal val="solid"/>
                                      </p:to>
                                    </p:set>
                                    <p:set>
                                      <p:cBhvr>
                                        <p:cTn id="22"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5"/>
                                        </p:tgtEl>
                                        <p:attrNameLst>
                                          <p:attrName>fillcolor</p:attrName>
                                        </p:attrNameLst>
                                      </p:cBhvr>
                                      <p:to>
                                        <a:srgbClr val="C00000"/>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71"/>
          <p:cNvSpPr/>
          <p:nvPr/>
        </p:nvSpPr>
        <p:spPr>
          <a:xfrm>
            <a:off x="2105025" y="1028700"/>
            <a:ext cx="7534200" cy="904800"/>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lvl="0" algn="ctr">
              <a:buClr>
                <a:schemeClr val="dk1"/>
              </a:buClr>
              <a:buSzPts val="2000"/>
            </a:pPr>
            <a:r>
              <a:rPr lang="en-US" sz="2000" b="1" dirty="0">
                <a:solidFill>
                  <a:srgbClr val="203864"/>
                </a:solidFill>
                <a:latin typeface="Calibri"/>
                <a:ea typeface="Calibri"/>
                <a:cs typeface="Calibri"/>
                <a:sym typeface="Calibri"/>
              </a:rPr>
              <a:t>How can controlling our breathing help us?</a:t>
            </a:r>
            <a:endParaRPr sz="2000" b="1" i="0" u="none" strike="noStrike" cap="none" dirty="0">
              <a:solidFill>
                <a:srgbClr val="203864"/>
              </a:solidFill>
              <a:latin typeface="Calibri"/>
              <a:ea typeface="Calibri"/>
              <a:cs typeface="Calibri"/>
              <a:sym typeface="Calibri"/>
            </a:endParaRPr>
          </a:p>
        </p:txBody>
      </p:sp>
      <p:sp>
        <p:nvSpPr>
          <p:cNvPr id="11" name="Google Shape;229;p71"/>
          <p:cNvSpPr txBox="1"/>
          <p:nvPr/>
        </p:nvSpPr>
        <p:spPr>
          <a:xfrm>
            <a:off x="2112607" y="1987414"/>
            <a:ext cx="215385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1" u="none" strike="noStrike" cap="none" dirty="0">
                <a:solidFill>
                  <a:schemeClr val="dk1"/>
                </a:solidFill>
                <a:latin typeface="Calibri"/>
                <a:ea typeface="Calibri"/>
                <a:cs typeface="Calibri"/>
                <a:sym typeface="Calibri"/>
              </a:rPr>
              <a:t>Only one answer is correct!</a:t>
            </a:r>
            <a:endParaRPr sz="1400" b="0" i="1" u="none" strike="noStrike" cap="none" dirty="0">
              <a:solidFill>
                <a:schemeClr val="dk1"/>
              </a:solidFill>
              <a:latin typeface="Calibri"/>
              <a:ea typeface="Calibri"/>
              <a:cs typeface="Calibri"/>
              <a:sym typeface="Calibri"/>
            </a:endParaRPr>
          </a:p>
        </p:txBody>
      </p:sp>
      <p:sp>
        <p:nvSpPr>
          <p:cNvPr id="2" name="Ορθογώνιο 11">
            <a:extLst>
              <a:ext uri="{FF2B5EF4-FFF2-40B4-BE49-F238E27FC236}">
                <a16:creationId xmlns:a16="http://schemas.microsoft.com/office/drawing/2014/main" id="{A1E17F1D-0198-3126-EA30-472FE5F1EDBE}"/>
              </a:ext>
            </a:extLst>
          </p:cNvPr>
          <p:cNvSpPr/>
          <p:nvPr/>
        </p:nvSpPr>
        <p:spPr>
          <a:xfrm>
            <a:off x="2105025" y="3933219"/>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a:ea typeface="Calibri"/>
                <a:cs typeface="Calibri"/>
                <a:sym typeface="Calibri"/>
              </a:rPr>
              <a:t>C. It helps to gain control over emotions</a:t>
            </a:r>
          </a:p>
        </p:txBody>
      </p:sp>
      <p:sp>
        <p:nvSpPr>
          <p:cNvPr id="3" name="Ορθογώνιο 2">
            <a:extLst>
              <a:ext uri="{FF2B5EF4-FFF2-40B4-BE49-F238E27FC236}">
                <a16:creationId xmlns:a16="http://schemas.microsoft.com/office/drawing/2014/main" id="{5331D6A4-34A6-A6D7-6450-E616B48339D2}"/>
              </a:ext>
            </a:extLst>
          </p:cNvPr>
          <p:cNvSpPr/>
          <p:nvPr/>
        </p:nvSpPr>
        <p:spPr>
          <a:xfrm>
            <a:off x="6134025" y="3930723"/>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es-ES" sz="1800" dirty="0">
                <a:latin typeface="Calibri"/>
                <a:ea typeface="Calibri"/>
                <a:cs typeface="Calibri"/>
                <a:sym typeface="Calibri"/>
              </a:rPr>
              <a:t>D. </a:t>
            </a:r>
            <a:r>
              <a:rPr lang="es-ES" sz="1800" dirty="0" err="1">
                <a:latin typeface="Calibri"/>
                <a:ea typeface="Calibri"/>
                <a:cs typeface="Calibri"/>
                <a:sym typeface="Calibri"/>
              </a:rPr>
              <a:t>It</a:t>
            </a:r>
            <a:r>
              <a:rPr lang="es-ES" sz="1800" dirty="0">
                <a:latin typeface="Calibri"/>
                <a:ea typeface="Calibri"/>
                <a:cs typeface="Calibri"/>
                <a:sym typeface="Calibri"/>
              </a:rPr>
              <a:t> </a:t>
            </a:r>
            <a:r>
              <a:rPr lang="es-ES" sz="1800" dirty="0" err="1">
                <a:latin typeface="Calibri"/>
                <a:ea typeface="Calibri"/>
                <a:cs typeface="Calibri"/>
                <a:sym typeface="Calibri"/>
              </a:rPr>
              <a:t>monitors</a:t>
            </a:r>
            <a:r>
              <a:rPr lang="es-ES" sz="1800" dirty="0">
                <a:latin typeface="Calibri"/>
                <a:ea typeface="Calibri"/>
                <a:cs typeface="Calibri"/>
                <a:sym typeface="Calibri"/>
              </a:rPr>
              <a:t> </a:t>
            </a:r>
            <a:r>
              <a:rPr lang="es-ES" sz="1800" dirty="0" err="1">
                <a:latin typeface="Calibri"/>
                <a:ea typeface="Calibri"/>
                <a:cs typeface="Calibri"/>
                <a:sym typeface="Calibri"/>
              </a:rPr>
              <a:t>nutritional</a:t>
            </a:r>
            <a:r>
              <a:rPr lang="es-ES" sz="1800" dirty="0">
                <a:latin typeface="Calibri"/>
                <a:ea typeface="Calibri"/>
                <a:cs typeface="Calibri"/>
                <a:sym typeface="Calibri"/>
              </a:rPr>
              <a:t> </a:t>
            </a:r>
            <a:r>
              <a:rPr lang="es-ES" sz="1800" dirty="0" err="1">
                <a:latin typeface="Calibri"/>
                <a:ea typeface="Calibri"/>
                <a:cs typeface="Calibri"/>
                <a:sym typeface="Calibri"/>
              </a:rPr>
              <a:t>habits</a:t>
            </a:r>
            <a:endParaRPr lang="es-ES" sz="1800" dirty="0">
              <a:latin typeface="Calibri"/>
              <a:ea typeface="Calibri"/>
              <a:cs typeface="Calibri"/>
              <a:sym typeface="Calibri"/>
            </a:endParaRPr>
          </a:p>
        </p:txBody>
      </p:sp>
      <p:sp>
        <p:nvSpPr>
          <p:cNvPr id="4" name="Ορθογώνιο 3">
            <a:extLst>
              <a:ext uri="{FF2B5EF4-FFF2-40B4-BE49-F238E27FC236}">
                <a16:creationId xmlns:a16="http://schemas.microsoft.com/office/drawing/2014/main" id="{32703C3A-F246-75C3-5AE7-342F40E45AB3}"/>
              </a:ext>
            </a:extLst>
          </p:cNvPr>
          <p:cNvSpPr/>
          <p:nvPr/>
        </p:nvSpPr>
        <p:spPr>
          <a:xfrm>
            <a:off x="6134025" y="2474839"/>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buSzPts val="1800"/>
            </a:pPr>
            <a:r>
              <a:rPr lang="en-US" sz="1800" dirty="0">
                <a:latin typeface="Calibri"/>
                <a:ea typeface="Calibri"/>
                <a:cs typeface="Calibri"/>
                <a:sym typeface="Calibri"/>
              </a:rPr>
              <a:t>B. It seeks psychological support</a:t>
            </a:r>
          </a:p>
        </p:txBody>
      </p:sp>
      <p:sp>
        <p:nvSpPr>
          <p:cNvPr id="5" name="Ορθογώνιο 4">
            <a:extLst>
              <a:ext uri="{FF2B5EF4-FFF2-40B4-BE49-F238E27FC236}">
                <a16:creationId xmlns:a16="http://schemas.microsoft.com/office/drawing/2014/main" id="{A5B4B4AB-A00F-FD24-E4F9-9D0952911ACD}"/>
              </a:ext>
            </a:extLst>
          </p:cNvPr>
          <p:cNvSpPr/>
          <p:nvPr/>
        </p:nvSpPr>
        <p:spPr>
          <a:xfrm>
            <a:off x="2112607" y="2472343"/>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en-US" sz="1800" dirty="0">
                <a:latin typeface="Calibri"/>
                <a:ea typeface="Calibri"/>
                <a:cs typeface="Calibri"/>
                <a:sym typeface="Calibri"/>
              </a:rPr>
              <a:t>A. It monitors our pulsations</a:t>
            </a:r>
          </a:p>
        </p:txBody>
      </p:sp>
    </p:spTree>
    <p:extLst>
      <p:ext uri="{BB962C8B-B14F-4D97-AF65-F5344CB8AC3E}">
        <p14:creationId xmlns:p14="http://schemas.microsoft.com/office/powerpoint/2010/main" val="39979326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538135"/>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C00000"/>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4"/>
                                        </p:tgtEl>
                                        <p:attrNameLst>
                                          <p:attrName>fillcolor</p:attrName>
                                        </p:attrNameLst>
                                      </p:cBhvr>
                                      <p:to>
                                        <a:srgbClr val="C00000"/>
                                      </p:to>
                                    </p:animClr>
                                    <p:set>
                                      <p:cBhvr>
                                        <p:cTn id="21" dur="2000" fill="hold"/>
                                        <p:tgtEl>
                                          <p:spTgt spid="4"/>
                                        </p:tgtEl>
                                        <p:attrNameLst>
                                          <p:attrName>fill.type</p:attrName>
                                        </p:attrNameLst>
                                      </p:cBhvr>
                                      <p:to>
                                        <p:strVal val="solid"/>
                                      </p:to>
                                    </p:set>
                                    <p:set>
                                      <p:cBhvr>
                                        <p:cTn id="22"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5"/>
                                        </p:tgtEl>
                                        <p:attrNameLst>
                                          <p:attrName>fillcolor</p:attrName>
                                        </p:attrNameLst>
                                      </p:cBhvr>
                                      <p:to>
                                        <a:srgbClr val="C00000"/>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71"/>
          <p:cNvSpPr/>
          <p:nvPr/>
        </p:nvSpPr>
        <p:spPr>
          <a:xfrm>
            <a:off x="2105025" y="1028700"/>
            <a:ext cx="7534200" cy="904800"/>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000"/>
              <a:buFont typeface="Arial"/>
              <a:buNone/>
            </a:pPr>
            <a:r>
              <a:rPr lang="en-US" sz="2000" b="1" i="0" u="none" strike="noStrike" cap="none">
                <a:solidFill>
                  <a:srgbClr val="203864"/>
                </a:solidFill>
                <a:latin typeface="Calibri"/>
                <a:ea typeface="Calibri"/>
                <a:cs typeface="Calibri"/>
                <a:sym typeface="Calibri"/>
              </a:rPr>
              <a:t>Which application helps you </a:t>
            </a:r>
            <a:r>
              <a:rPr lang="en-US" sz="2000" b="1" i="0" u="sng" strike="noStrike" cap="none">
                <a:solidFill>
                  <a:srgbClr val="203864"/>
                </a:solidFill>
                <a:latin typeface="Calibri"/>
                <a:ea typeface="Calibri"/>
                <a:cs typeface="Calibri"/>
                <a:sym typeface="Calibri"/>
              </a:rPr>
              <a:t>seek psychological support</a:t>
            </a:r>
            <a:r>
              <a:rPr lang="en-US" sz="2000" b="1" i="0" u="none" strike="noStrike" cap="none">
                <a:solidFill>
                  <a:srgbClr val="203864"/>
                </a:solidFill>
                <a:latin typeface="Calibri"/>
                <a:ea typeface="Calibri"/>
                <a:cs typeface="Calibri"/>
                <a:sym typeface="Calibri"/>
              </a:rPr>
              <a:t>?</a:t>
            </a:r>
            <a:endParaRPr sz="2000" b="1" i="0" u="none" strike="noStrike" cap="none">
              <a:solidFill>
                <a:srgbClr val="203864"/>
              </a:solidFill>
              <a:latin typeface="Calibri"/>
              <a:ea typeface="Calibri"/>
              <a:cs typeface="Calibri"/>
              <a:sym typeface="Calibri"/>
            </a:endParaRPr>
          </a:p>
        </p:txBody>
      </p:sp>
      <p:sp>
        <p:nvSpPr>
          <p:cNvPr id="229" name="Google Shape;229;p71"/>
          <p:cNvSpPr txBox="1"/>
          <p:nvPr/>
        </p:nvSpPr>
        <p:spPr>
          <a:xfrm>
            <a:off x="2112607" y="1987414"/>
            <a:ext cx="215385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1" u="none" strike="noStrike" cap="none" dirty="0">
                <a:solidFill>
                  <a:schemeClr val="dk1"/>
                </a:solidFill>
                <a:latin typeface="Calibri"/>
                <a:ea typeface="Calibri"/>
                <a:cs typeface="Calibri"/>
                <a:sym typeface="Calibri"/>
              </a:rPr>
              <a:t>Only one answer is correct!</a:t>
            </a:r>
            <a:endParaRPr sz="1400" b="0" i="1" u="none" strike="noStrike" cap="none" dirty="0">
              <a:solidFill>
                <a:schemeClr val="dk1"/>
              </a:solidFill>
              <a:latin typeface="Calibri"/>
              <a:ea typeface="Calibri"/>
              <a:cs typeface="Calibri"/>
              <a:sym typeface="Calibri"/>
            </a:endParaRPr>
          </a:p>
        </p:txBody>
      </p:sp>
      <p:sp>
        <p:nvSpPr>
          <p:cNvPr id="2" name="Ορθογώνιο 11">
            <a:extLst>
              <a:ext uri="{FF2B5EF4-FFF2-40B4-BE49-F238E27FC236}">
                <a16:creationId xmlns:a16="http://schemas.microsoft.com/office/drawing/2014/main" id="{7DF50AE6-65EB-0246-D866-AF8663AEB411}"/>
              </a:ext>
            </a:extLst>
          </p:cNvPr>
          <p:cNvSpPr/>
          <p:nvPr/>
        </p:nvSpPr>
        <p:spPr>
          <a:xfrm>
            <a:off x="6134025" y="372745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en-US" sz="1800" dirty="0">
                <a:latin typeface="Calibri"/>
                <a:ea typeface="Calibri"/>
                <a:cs typeface="Calibri"/>
                <a:sym typeface="Calibri"/>
              </a:rPr>
              <a:t>D. </a:t>
            </a:r>
            <a:r>
              <a:rPr lang="en-US" sz="1800" dirty="0" err="1">
                <a:latin typeface="Calibri"/>
                <a:ea typeface="Calibri"/>
                <a:cs typeface="Calibri"/>
                <a:sym typeface="Calibri"/>
              </a:rPr>
              <a:t>Therapyside</a:t>
            </a:r>
            <a:endParaRPr lang="en-US" sz="1800" dirty="0">
              <a:latin typeface="Calibri"/>
              <a:ea typeface="Calibri"/>
              <a:cs typeface="Calibri"/>
              <a:sym typeface="Calibri"/>
            </a:endParaRPr>
          </a:p>
        </p:txBody>
      </p:sp>
      <p:sp>
        <p:nvSpPr>
          <p:cNvPr id="3" name="Ορθογώνιο 2">
            <a:extLst>
              <a:ext uri="{FF2B5EF4-FFF2-40B4-BE49-F238E27FC236}">
                <a16:creationId xmlns:a16="http://schemas.microsoft.com/office/drawing/2014/main" id="{56085474-7F85-0049-76BE-42149E52006C}"/>
              </a:ext>
            </a:extLst>
          </p:cNvPr>
          <p:cNvSpPr/>
          <p:nvPr/>
        </p:nvSpPr>
        <p:spPr>
          <a:xfrm>
            <a:off x="2105025" y="3727449"/>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buSzPts val="1800"/>
            </a:pPr>
            <a:r>
              <a:rPr lang="en-US" sz="1800" dirty="0">
                <a:latin typeface="Calibri"/>
                <a:ea typeface="Calibri"/>
                <a:cs typeface="Calibri"/>
                <a:sym typeface="Calibri"/>
              </a:rPr>
              <a:t>C. OPTIMISM</a:t>
            </a:r>
          </a:p>
        </p:txBody>
      </p:sp>
      <p:sp>
        <p:nvSpPr>
          <p:cNvPr id="4" name="Ορθογώνιο 3">
            <a:extLst>
              <a:ext uri="{FF2B5EF4-FFF2-40B4-BE49-F238E27FC236}">
                <a16:creationId xmlns:a16="http://schemas.microsoft.com/office/drawing/2014/main" id="{C3DDFB07-B88A-D7E3-5921-DBEC2756D125}"/>
              </a:ext>
            </a:extLst>
          </p:cNvPr>
          <p:cNvSpPr/>
          <p:nvPr/>
        </p:nvSpPr>
        <p:spPr>
          <a:xfrm>
            <a:off x="6134025" y="24796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en-US" sz="1800" dirty="0">
                <a:latin typeface="Calibri"/>
                <a:ea typeface="Calibri"/>
                <a:cs typeface="Calibri"/>
                <a:sym typeface="Calibri"/>
              </a:rPr>
              <a:t>B. PACIFICA</a:t>
            </a:r>
          </a:p>
        </p:txBody>
      </p:sp>
      <p:sp>
        <p:nvSpPr>
          <p:cNvPr id="5" name="Ορθογώνιο 4">
            <a:extLst>
              <a:ext uri="{FF2B5EF4-FFF2-40B4-BE49-F238E27FC236}">
                <a16:creationId xmlns:a16="http://schemas.microsoft.com/office/drawing/2014/main" id="{6097A0A3-116F-5CE6-9EB7-14F84A0F2D8E}"/>
              </a:ext>
            </a:extLst>
          </p:cNvPr>
          <p:cNvSpPr/>
          <p:nvPr/>
        </p:nvSpPr>
        <p:spPr>
          <a:xfrm>
            <a:off x="2112607" y="2479673"/>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buSzPts val="1800"/>
            </a:pPr>
            <a:r>
              <a:rPr lang="en-US" sz="1800" dirty="0">
                <a:latin typeface="Calibri"/>
                <a:ea typeface="Calibri"/>
                <a:cs typeface="Calibri"/>
                <a:sym typeface="Calibri"/>
              </a:rPr>
              <a:t>A. Therapy 2.0</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538135"/>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C00000"/>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4"/>
                                        </p:tgtEl>
                                        <p:attrNameLst>
                                          <p:attrName>fillcolor</p:attrName>
                                        </p:attrNameLst>
                                      </p:cBhvr>
                                      <p:to>
                                        <a:srgbClr val="C00000"/>
                                      </p:to>
                                    </p:animClr>
                                    <p:set>
                                      <p:cBhvr>
                                        <p:cTn id="21" dur="2000" fill="hold"/>
                                        <p:tgtEl>
                                          <p:spTgt spid="4"/>
                                        </p:tgtEl>
                                        <p:attrNameLst>
                                          <p:attrName>fill.type</p:attrName>
                                        </p:attrNameLst>
                                      </p:cBhvr>
                                      <p:to>
                                        <p:strVal val="solid"/>
                                      </p:to>
                                    </p:set>
                                    <p:set>
                                      <p:cBhvr>
                                        <p:cTn id="22"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5"/>
                                        </p:tgtEl>
                                        <p:attrNameLst>
                                          <p:attrName>fillcolor</p:attrName>
                                        </p:attrNameLst>
                                      </p:cBhvr>
                                      <p:to>
                                        <a:srgbClr val="C00000"/>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73"/>
          <p:cNvSpPr/>
          <p:nvPr/>
        </p:nvSpPr>
        <p:spPr>
          <a:xfrm>
            <a:off x="2105025" y="1028700"/>
            <a:ext cx="7534200" cy="904800"/>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203864"/>
                </a:solidFill>
                <a:latin typeface="Calibri"/>
                <a:ea typeface="Calibri"/>
                <a:cs typeface="Calibri"/>
                <a:sym typeface="Calibri"/>
              </a:rPr>
              <a:t>Which application helps you </a:t>
            </a:r>
            <a:r>
              <a:rPr lang="en-US" sz="2000" b="1" i="0" u="sng" strike="noStrike" cap="none">
                <a:solidFill>
                  <a:srgbClr val="203864"/>
                </a:solidFill>
                <a:latin typeface="Calibri"/>
                <a:ea typeface="Calibri"/>
                <a:cs typeface="Calibri"/>
                <a:sym typeface="Calibri"/>
              </a:rPr>
              <a:t>track your emotions record?</a:t>
            </a:r>
            <a:endParaRPr sz="2000" b="1" i="0" u="sng" strike="noStrike" cap="none">
              <a:solidFill>
                <a:srgbClr val="203864"/>
              </a:solidFill>
              <a:latin typeface="Calibri"/>
              <a:ea typeface="Calibri"/>
              <a:cs typeface="Calibri"/>
              <a:sym typeface="Calibri"/>
            </a:endParaRPr>
          </a:p>
        </p:txBody>
      </p:sp>
      <p:sp>
        <p:nvSpPr>
          <p:cNvPr id="242" name="Google Shape;242;p73"/>
          <p:cNvSpPr txBox="1"/>
          <p:nvPr/>
        </p:nvSpPr>
        <p:spPr>
          <a:xfrm>
            <a:off x="2112607" y="1987414"/>
            <a:ext cx="21540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1" u="none" strike="noStrike" cap="none">
                <a:solidFill>
                  <a:schemeClr val="dk1"/>
                </a:solidFill>
                <a:latin typeface="Calibri"/>
                <a:ea typeface="Calibri"/>
                <a:cs typeface="Calibri"/>
                <a:sym typeface="Calibri"/>
              </a:rPr>
              <a:t>Only one answer is correct!</a:t>
            </a:r>
            <a:endParaRPr sz="1400" b="0" i="1" u="none" strike="noStrike" cap="none">
              <a:solidFill>
                <a:schemeClr val="dk1"/>
              </a:solidFill>
              <a:latin typeface="Calibri"/>
              <a:ea typeface="Calibri"/>
              <a:cs typeface="Calibri"/>
              <a:sym typeface="Calibri"/>
            </a:endParaRPr>
          </a:p>
        </p:txBody>
      </p:sp>
      <p:sp>
        <p:nvSpPr>
          <p:cNvPr id="2" name="Ορθογώνιο 11">
            <a:extLst>
              <a:ext uri="{FF2B5EF4-FFF2-40B4-BE49-F238E27FC236}">
                <a16:creationId xmlns:a16="http://schemas.microsoft.com/office/drawing/2014/main" id="{3D9F2DB9-820C-7A53-A1F9-703E5DC96488}"/>
              </a:ext>
            </a:extLst>
          </p:cNvPr>
          <p:cNvSpPr/>
          <p:nvPr/>
        </p:nvSpPr>
        <p:spPr>
          <a:xfrm>
            <a:off x="2117904" y="410024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en-US" sz="1800" dirty="0">
                <a:latin typeface="Calibri"/>
                <a:ea typeface="Calibri"/>
                <a:cs typeface="Calibri"/>
                <a:sym typeface="Calibri"/>
              </a:rPr>
              <a:t>C. </a:t>
            </a:r>
            <a:r>
              <a:rPr lang="en-US" sz="1800" dirty="0" err="1">
                <a:latin typeface="Calibri"/>
                <a:ea typeface="Calibri"/>
                <a:cs typeface="Calibri"/>
                <a:sym typeface="Calibri"/>
              </a:rPr>
              <a:t>Moodlog</a:t>
            </a:r>
            <a:endParaRPr lang="en-US" sz="1800" dirty="0">
              <a:latin typeface="Calibri"/>
              <a:ea typeface="Calibri"/>
              <a:cs typeface="Calibri"/>
              <a:sym typeface="Calibri"/>
            </a:endParaRPr>
          </a:p>
        </p:txBody>
      </p:sp>
      <p:sp>
        <p:nvSpPr>
          <p:cNvPr id="3" name="Ορθογώνιο 2">
            <a:extLst>
              <a:ext uri="{FF2B5EF4-FFF2-40B4-BE49-F238E27FC236}">
                <a16:creationId xmlns:a16="http://schemas.microsoft.com/office/drawing/2014/main" id="{26563E26-F3C0-43E0-C6E4-17D88FDD2A58}"/>
              </a:ext>
            </a:extLst>
          </p:cNvPr>
          <p:cNvSpPr/>
          <p:nvPr/>
        </p:nvSpPr>
        <p:spPr>
          <a:xfrm>
            <a:off x="6146904" y="410024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en-US" sz="1800" dirty="0">
                <a:latin typeface="Calibri"/>
                <a:ea typeface="Calibri"/>
                <a:cs typeface="Calibri"/>
                <a:sym typeface="Calibri"/>
              </a:rPr>
              <a:t>D. Therapy 2.0</a:t>
            </a:r>
          </a:p>
        </p:txBody>
      </p:sp>
      <p:sp>
        <p:nvSpPr>
          <p:cNvPr id="4" name="Ορθογώνιο 3">
            <a:extLst>
              <a:ext uri="{FF2B5EF4-FFF2-40B4-BE49-F238E27FC236}">
                <a16:creationId xmlns:a16="http://schemas.microsoft.com/office/drawing/2014/main" id="{49987288-9291-A424-A508-8D553BAB2776}"/>
              </a:ext>
            </a:extLst>
          </p:cNvPr>
          <p:cNvSpPr/>
          <p:nvPr/>
        </p:nvSpPr>
        <p:spPr>
          <a:xfrm>
            <a:off x="6146904" y="2852466"/>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en-US" sz="1800" dirty="0">
                <a:latin typeface="Calibri"/>
                <a:ea typeface="Calibri"/>
                <a:cs typeface="Calibri"/>
                <a:sym typeface="Calibri"/>
              </a:rPr>
              <a:t>B. PACIFICA</a:t>
            </a:r>
          </a:p>
        </p:txBody>
      </p:sp>
      <p:sp>
        <p:nvSpPr>
          <p:cNvPr id="5" name="Ορθογώνιο 4">
            <a:extLst>
              <a:ext uri="{FF2B5EF4-FFF2-40B4-BE49-F238E27FC236}">
                <a16:creationId xmlns:a16="http://schemas.microsoft.com/office/drawing/2014/main" id="{DE70CB3B-882E-7EB3-F31B-DDEDAA3C6677}"/>
              </a:ext>
            </a:extLst>
          </p:cNvPr>
          <p:cNvSpPr/>
          <p:nvPr/>
        </p:nvSpPr>
        <p:spPr>
          <a:xfrm>
            <a:off x="2125486" y="285246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en-US" sz="1800" dirty="0">
                <a:latin typeface="Calibri"/>
                <a:ea typeface="Calibri"/>
                <a:cs typeface="Calibri"/>
                <a:sym typeface="Calibri"/>
              </a:rPr>
              <a:t>A. BREATHE2RELAX</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538135"/>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C00000"/>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4"/>
                                        </p:tgtEl>
                                        <p:attrNameLst>
                                          <p:attrName>fillcolor</p:attrName>
                                        </p:attrNameLst>
                                      </p:cBhvr>
                                      <p:to>
                                        <a:srgbClr val="C00000"/>
                                      </p:to>
                                    </p:animClr>
                                    <p:set>
                                      <p:cBhvr>
                                        <p:cTn id="21" dur="2000" fill="hold"/>
                                        <p:tgtEl>
                                          <p:spTgt spid="4"/>
                                        </p:tgtEl>
                                        <p:attrNameLst>
                                          <p:attrName>fill.type</p:attrName>
                                        </p:attrNameLst>
                                      </p:cBhvr>
                                      <p:to>
                                        <p:strVal val="solid"/>
                                      </p:to>
                                    </p:set>
                                    <p:set>
                                      <p:cBhvr>
                                        <p:cTn id="22"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5"/>
                                        </p:tgtEl>
                                        <p:attrNameLst>
                                          <p:attrName>fillcolor</p:attrName>
                                        </p:attrNameLst>
                                      </p:cBhvr>
                                      <p:to>
                                        <a:srgbClr val="C00000"/>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75"/>
          <p:cNvSpPr/>
          <p:nvPr/>
        </p:nvSpPr>
        <p:spPr>
          <a:xfrm>
            <a:off x="2105025" y="1028700"/>
            <a:ext cx="7534200" cy="904800"/>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203864"/>
                </a:solidFill>
                <a:latin typeface="Calibri"/>
                <a:ea typeface="Calibri"/>
                <a:cs typeface="Calibri"/>
                <a:sym typeface="Calibri"/>
              </a:rPr>
              <a:t>Which application helps you </a:t>
            </a:r>
            <a:r>
              <a:rPr lang="en-US" sz="2000" b="1" i="0" u="sng" strike="noStrike" cap="none">
                <a:solidFill>
                  <a:srgbClr val="203864"/>
                </a:solidFill>
                <a:latin typeface="Calibri"/>
                <a:ea typeface="Calibri"/>
                <a:cs typeface="Calibri"/>
                <a:sym typeface="Calibri"/>
              </a:rPr>
              <a:t>manage PTSD</a:t>
            </a:r>
            <a:r>
              <a:rPr lang="en-US" sz="2000" b="1" i="0" u="none" strike="noStrike" cap="none">
                <a:solidFill>
                  <a:srgbClr val="203864"/>
                </a:solidFill>
                <a:latin typeface="Calibri"/>
                <a:ea typeface="Calibri"/>
                <a:cs typeface="Calibri"/>
                <a:sym typeface="Calibri"/>
              </a:rPr>
              <a:t>?</a:t>
            </a:r>
            <a:endParaRPr sz="2000" b="1" i="0" u="none" strike="noStrike" cap="none">
              <a:solidFill>
                <a:srgbClr val="203864"/>
              </a:solidFill>
              <a:latin typeface="Calibri"/>
              <a:ea typeface="Calibri"/>
              <a:cs typeface="Calibri"/>
              <a:sym typeface="Calibri"/>
            </a:endParaRPr>
          </a:p>
        </p:txBody>
      </p:sp>
      <p:sp>
        <p:nvSpPr>
          <p:cNvPr id="255" name="Google Shape;255;p75"/>
          <p:cNvSpPr txBox="1"/>
          <p:nvPr/>
        </p:nvSpPr>
        <p:spPr>
          <a:xfrm>
            <a:off x="2112607" y="1987414"/>
            <a:ext cx="21540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1" u="none" strike="noStrike" cap="none">
                <a:solidFill>
                  <a:schemeClr val="dk1"/>
                </a:solidFill>
                <a:latin typeface="Calibri"/>
                <a:ea typeface="Calibri"/>
                <a:cs typeface="Calibri"/>
                <a:sym typeface="Calibri"/>
              </a:rPr>
              <a:t>Only one answer is correct!</a:t>
            </a:r>
            <a:endParaRPr sz="1400" b="0" i="1" u="none" strike="noStrike" cap="none">
              <a:solidFill>
                <a:schemeClr val="dk1"/>
              </a:solidFill>
              <a:latin typeface="Calibri"/>
              <a:ea typeface="Calibri"/>
              <a:cs typeface="Calibri"/>
              <a:sym typeface="Calibri"/>
            </a:endParaRPr>
          </a:p>
        </p:txBody>
      </p:sp>
      <p:sp>
        <p:nvSpPr>
          <p:cNvPr id="2" name="Ορθογώνιο 11">
            <a:extLst>
              <a:ext uri="{FF2B5EF4-FFF2-40B4-BE49-F238E27FC236}">
                <a16:creationId xmlns:a16="http://schemas.microsoft.com/office/drawing/2014/main" id="{56551DC9-6744-1B88-C3C4-B1FFA8A6BABC}"/>
              </a:ext>
            </a:extLst>
          </p:cNvPr>
          <p:cNvSpPr/>
          <p:nvPr/>
        </p:nvSpPr>
        <p:spPr>
          <a:xfrm>
            <a:off x="2105026" y="401176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en-US" sz="1800" dirty="0">
                <a:latin typeface="Calibri"/>
                <a:ea typeface="Calibri"/>
                <a:cs typeface="Calibri"/>
                <a:sym typeface="Calibri"/>
              </a:rPr>
              <a:t>C. PTSD COACH</a:t>
            </a:r>
          </a:p>
        </p:txBody>
      </p:sp>
      <p:sp>
        <p:nvSpPr>
          <p:cNvPr id="3" name="Ορθογώνιο 2">
            <a:extLst>
              <a:ext uri="{FF2B5EF4-FFF2-40B4-BE49-F238E27FC236}">
                <a16:creationId xmlns:a16="http://schemas.microsoft.com/office/drawing/2014/main" id="{DFE99D1C-C361-0F38-AAFF-3A594D1287B1}"/>
              </a:ext>
            </a:extLst>
          </p:cNvPr>
          <p:cNvSpPr/>
          <p:nvPr/>
        </p:nvSpPr>
        <p:spPr>
          <a:xfrm>
            <a:off x="6134026" y="4011766"/>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en-US" sz="1800" dirty="0">
                <a:latin typeface="Calibri"/>
                <a:ea typeface="Calibri"/>
                <a:cs typeface="Calibri"/>
                <a:sym typeface="Calibri"/>
              </a:rPr>
              <a:t>D. Therapy 2.0</a:t>
            </a:r>
          </a:p>
        </p:txBody>
      </p:sp>
      <p:sp>
        <p:nvSpPr>
          <p:cNvPr id="4" name="Ορθογώνιο 3">
            <a:extLst>
              <a:ext uri="{FF2B5EF4-FFF2-40B4-BE49-F238E27FC236}">
                <a16:creationId xmlns:a16="http://schemas.microsoft.com/office/drawing/2014/main" id="{B9D3F811-A998-B4BA-AD64-D09AA08AD4E7}"/>
              </a:ext>
            </a:extLst>
          </p:cNvPr>
          <p:cNvSpPr/>
          <p:nvPr/>
        </p:nvSpPr>
        <p:spPr>
          <a:xfrm>
            <a:off x="6134026" y="276399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en-US" sz="1800" dirty="0">
                <a:latin typeface="Calibri"/>
                <a:ea typeface="Calibri"/>
                <a:cs typeface="Calibri"/>
                <a:sym typeface="Calibri"/>
              </a:rPr>
              <a:t>B. OPTIMISM</a:t>
            </a:r>
          </a:p>
        </p:txBody>
      </p:sp>
      <p:sp>
        <p:nvSpPr>
          <p:cNvPr id="5" name="Ορθογώνιο 4">
            <a:extLst>
              <a:ext uri="{FF2B5EF4-FFF2-40B4-BE49-F238E27FC236}">
                <a16:creationId xmlns:a16="http://schemas.microsoft.com/office/drawing/2014/main" id="{11C0A766-67EB-EDDB-05D4-58C9D8FE358E}"/>
              </a:ext>
            </a:extLst>
          </p:cNvPr>
          <p:cNvSpPr/>
          <p:nvPr/>
        </p:nvSpPr>
        <p:spPr>
          <a:xfrm>
            <a:off x="2112608" y="276399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en-US" sz="1800" dirty="0">
                <a:latin typeface="Calibri"/>
                <a:ea typeface="Calibri"/>
                <a:cs typeface="Calibri"/>
                <a:sym typeface="Calibri"/>
              </a:rPr>
              <a:t>A. BREATHE2RELAX</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538135"/>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C00000"/>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4"/>
                                        </p:tgtEl>
                                        <p:attrNameLst>
                                          <p:attrName>fillcolor</p:attrName>
                                        </p:attrNameLst>
                                      </p:cBhvr>
                                      <p:to>
                                        <a:srgbClr val="C00000"/>
                                      </p:to>
                                    </p:animClr>
                                    <p:set>
                                      <p:cBhvr>
                                        <p:cTn id="21" dur="2000" fill="hold"/>
                                        <p:tgtEl>
                                          <p:spTgt spid="4"/>
                                        </p:tgtEl>
                                        <p:attrNameLst>
                                          <p:attrName>fill.type</p:attrName>
                                        </p:attrNameLst>
                                      </p:cBhvr>
                                      <p:to>
                                        <p:strVal val="solid"/>
                                      </p:to>
                                    </p:set>
                                    <p:set>
                                      <p:cBhvr>
                                        <p:cTn id="22"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5"/>
                                        </p:tgtEl>
                                        <p:attrNameLst>
                                          <p:attrName>fillcolor</p:attrName>
                                        </p:attrNameLst>
                                      </p:cBhvr>
                                      <p:to>
                                        <a:srgbClr val="C00000"/>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ETA10 3 SELF-LEARNING"/>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A4sahY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DixqFg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OLGoWH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DixqFg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DixqFi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DixqFg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A4sahYFQaV5GsAAABvAAAAHAAAAHVuaXZlcnNhbC9sb2NhbF9zZXR0aW5ncy54bWwNyrEKwkAMANC9XxEySB3Uugn2rpujCK0fENogB7mk9ELRv/e2N7x++GaBnbeSTANezx0C62xL0k/A9/Q43RCKky4kphxQDWGITS82k4zsXmOBVejH28S5wvlJuc4XqbOkAu1B/B6PeInNH1BLAwQUAAIACAA4sahYwhuumWgSAAD3TQAAFwAAAHVuaXZlcnNhbC91bml2ZXJzYWwucG5n7Zx7WFNXtsBxbHV81TrO1KKVtNXqtbXGikghkLQWsegoU20FH0nEF9W0oMYkQB6n33QKVq2paMUHIXdERQskWI0B8qpSjUpNqjwigeSoKRwgnESIJJycJGcOIViwnf/m3u+7t4cPPrJ39m/ttddae+21+Q758m8rl04YO3VsWFjYhKT3E1aFhY1qDAt75rM/jsJ7WIbsI/ivEexVSxeHyQwvdeCNZ9LfXfFuWNgF8Thf2rN4e8zO99eyw8Keq+n/GaHPPLclLGzFgaSEdz/MYnRZwFIYebcNQZzV2x8tnqTuOHvlpEP7KHHqoX9+Gh7e5Rg36RP1X8ft2vanT1+SjN2xZ1bsC5EvJtxaWc/9+stzk0pOHe57I2Hkwwja6DUXvmtbf/P8bPE3sxUMcha7kWFXmZpKvqVyLpC0qC+aHBb8+t60JXVk8NVnpo3/C68eFeUqQMwPFsxMyu//7ph2l9+rBFAlGfCbAH/PGbKwo1Ue6JTPjM+GsGchbAyETTjviSsbEdQWhTUiwOsMOJwMbd81MkPEpt9l8wLgzgDp0PyBMfOd+BAzfUe+dh2ETRpTMzU4s8tq95TItYfmJXleG88Kdv0YWZa0o2CQMlbMOk+/WjEqOE1czYnT3CfoeFa++fcDyePLhA62lI/Ul1B7exrXZ2rUSNvJfOrLkkihwR1jS0nHtP9ImxB0ZzacBh+W+n4u9fjqaP66AjKA1P77kS1Nu3tXZCeRDhjCdbHoMD/kkMMbg42sdblRSc7XQmom11bM6tCEIvT+9vDGmZqCEBX3Jr4eT35IfMnW1MNFJWTBg3FkWu9qWm+PBkQ1zscjaY9GkklYn54s190K2aFuQVmS8U46DW0qcPYddGYhRzORo7Vau0pr73FFRA5Y4dGl8ay7o3XsEnO4wfCZ20YL2ORUrYY7Ssk2mbPhPFF7nvahS7Zg2OjIs0LFgy5RFt9erpwnr9r6i9qnJ4pARAIinfp3rOB5973wegYkixpcZGl8WdKqQTep3RVcx17k4RTdf20/R/PV0ARI/+y1JgdfYn/KcKyJLCnaAs3ThZM7ppmcPoNTLehcLc1B9uv69teakqGuIpYBmyxj6Dgy1VMg8HgpsAe5nZUEVoo8PMDTmiJqTWGI7EqRvaeXhrloAKJgoooUk++m1HezNUr567khv/bxGXLSVPtkad8PtUbfj0b1VKNBwlJCoAiFC8SAzyZnUCR2BxPoKuwuvQgwhy3yQJV3m/p05ieQ7BLTd40pQC6Q0AvypmTscbKuOtAp/PWEOn+zTtiv8zRJpPeOWPRYInKnA+7WaJEtmiHCF/S4NQ/oywM7akiBR7VSf5OULgo0NOnIaQOu2Mjgp6LBsI4GXNH52pvez2l9nxeQfFdIAiTgxAIpEj1Upf8NM+sCdl0AQxNxfQ+KnB6Rs5WvhfgMTgSTzjb0PT1FA9PfUKDzoUzQW1/CFD2YrPP11JHQqgKsezaw7G50GuQrYgsMrhhTeiol3dfZBQ7bfQ8LRB2tNSTESCZ5H2EzO0bWx5ik2NUpDKvAdbt2uBndhzGXcYNoNeNuNKDztWHbQ0GXrchTkFASdTcyITsJ9ElUjYP7phy3fS9uQ1Lhb++kXtEEFugCRVLqfbqfbxotV1pz7D1DVHT6X2qkYojRPtI8LVO9C3HSSWqqp8pIL/Kjf8qNCspsC2+sv1HhjqNLUD3RR/T9nvra1+YqSNgNQIR0iP0trSyxv4vsyywwKmOZeiRHxkDzujpbaEd/OaTPJnZUuCfTenVqX4AkcCv034JeOWaqJWG0TGAJhLhYC7ZIQKwT4dl9EUrQFej+SN/gYpbr5VAgPoK5HPuRmZkCBS48OWtzo6KW5Soix/p1eNqoZQb8QLSc8rym+dgRq4aTqCmFwHL0LZhl0XA3xGMNOb4cB1YmlodO4PvCbamri7ekokwASWH4vYxRp3gqd8tN7rQqgy0yR9PLpPoNL3IYFJI0Q4qpME86I9BWyxT1FkHsDCfH3sk2yJVpsFqEZet6AF8nxSTV62FFs4lt71xZVSqH3HyL1SkQ8B2+HMz4MAWATWA2VgoklssM/s1DCpQdj3t901nikXdS7BaZBgjEaYWC6/LItyUUm0Ff4uqucsRRTRadsdyEFKL69LcpxffCxxld4hpzeJ8hlcuXl4KegD/DotP7bXVVboEhW2B1+SIgWx2yLp/SxygpZWOpQ6qjqRopjqoN8hKUospw7ooAHbkUySG7wADb1kNeNmxzlQxMdS+WV2hh8guZRst2sc4IK1CZtgi1O0hSg0JJc4XftcIK7tMeWafaDHefaJ7+MSSTNYvT4kyFLKdc5WQJDX5bs3ijWujoqKTz0EliDy5a5ehGmvlxVKqEZYRaGCrAWQcv3XxZFesRDymbzt/xVnDtcUCiLDIWP7nMpXYHX2msAgSJCr2uBMbFcTzNm1OYRjg+giR1YIV6Wr1YJPhV+N3Ga7PpXNGfbf4oZYRckxPoPhH5tiWxxGXvj50SqLfOJv6bureBCqmx7ECgGzlhjFIaafLpSrGRpaTcMKB0ywpub2+LTr9LxXbswaA4Wm5PSxqPD7t9tISnLeHNyVWwS0z+n/ZEzbfkqN2diJ6Fh9ZiSzWm+slgc7XYLNuc7hgIaVZ4xMmQk6OiY1mjm6vcbr4kAtCtFzON2QI+PD4d14EkZRnQIn16mQrAUCOLx3GQlr84EMjH0vE4lqen1kWnPK3BgrL4ZKKP6CP6fqPPCVWcnZgBekC/pwCz9l6xD00X/fVp3wxadvDm4JO4hEM3nCmikdqt02WHas5fvWkVoWzHusPUzyRsocHTUAXMHVI1U/wP0rH21q+k6Be1mYbl3jZ7IcSWyQ3oR0/OhMAr+OXQ+J+8BlvlaTAEBKDeEc5OUFV0cagR3IgRYJB+smbZvqoFnDmG4ef+WZRo/99ttx/PUyjxW2prnTRwu9YkyyGbgJ7DUrVApBm6N3LkeEVQIPp5KX4Bx+/IOlGDDtECaM9xo6Ctx4waftqDFtZli0vtVmMGs66BlWJhYgqqh+S3AbsRX87QYubIeBbmALE8nsMaKzZWcjlweaRaaFcK0drZ1O7l8lHno61990qZcpmQhuIHpJzjOZEG00O7py9xPn7am9Dil5nphbEmXx3gNpKZFMkV+D2SN1keW9wMI5E3hD8X07o7kUir5Xqlywd762Ckrmqy4wDDI5eKM+Wg1dmoEsLpC1V0Nh9DafZsf0CmcnFAGU3szFPg5STH8QhN/GZoacB0VnATT8s5enP4UcN0Vnp9jgAe/yH2kBkoTXGyc0tdfYu2SCZ1tkziUamWUd9FZkgM7PQjFKcQM/uhQrxMMyN97oDSJMtVuDhWJg+tNtqaez3iTECLUnoceQqXETqwU+mp9sanLHvq4KbwGJJD7eMTU+Qg73pJ5BbJiM7x25SvdC36u0WmsjRwIqSsTCMY+x5eL2RC8Rk2E5Jj+J7Dh0VhlJGmcI2MoXJuYOcq9JBTrgMEImdzFs++qMwSCKdrLg8r/M7gXj5geMSh7dOshFyGP3KmyQzteyKkzEzLdXnpiM4d41Ukm4HlYdb5e5mwQp/BK5e85XAXTwsKxlCwWghD1S5jxwY+6FcsH1qhfbCgTKK6jUsDPCZ+hyDwaVbsjDr/9G0eCSuDd9kSO8Nks2yB9HOt4AV3hq3J5uRgZhVn2nWDZLfHBNKoxWY/qORWkxojdNbWYRGseY6l/AAevzZ9YTWniFZsarjHLaLV1MM29m1YH1Ok9wBLm6sci85KKM0Rzmco+AVi0dd4Ncm3OF6nbMZNlWEq0itHdHV7Yp3CqDKJRy2coPTo/DFy3FN8EMu65TL7LVxI0SzF1KCftl/x9Ox4IH5+d7OSUi0LMC7pjTG2Rn/lnsRq1ORcei5SZimiOdlFNDnIBIAp5ip2V0BjtKGqmwYbauSr67oe9wWUOhoc0ESAHrUJ9uop9wwKD3CwFGSfGXaRwQ5GCecPrelm1Jxw/E+2i69XuGfQekj4PacDVAsGdlh1zgr+U3714yUnSfvQ1r9va9OpruO8iP4cIoCiaszRKcMuMow8BTvdrBQ1K4FrG7nTGleCfgvmbXjExW9RtOdYUFWkWpKxuZA7bAfgV7ClWJ9UHXlQAhmOcafdClzT+VLIJKQ9We3tg5VgYF8aLPAlY000ID2LIv6KtX6Yhj3FLxsruFj3p6l8gQCPIAN4zf1lsu8uRS7Bk8H24mGJjobvRHNVMezLieWVhTdeHqaJh5+qAp5af2yZREeG3d22Cvf1aSQ+pEDTcFjks8FR8LAMcrPCnal1glrXjOlGvafGvJTqnSwX/WDLdvTnXvmLjYYXeVSPmuttzES5vIqvnoLxUmSoKbek1gmJNtH+zbbVmLaC1BL8K+mwgk3DxIs+aM5gsVmUtmKVakj0J8FDUttMxZBccLh+HgEREAEREAEREAEREAEREAEREAEREAEREAEREAEREAEREAEREAEREAEREAEREAEREAEREAEREAEREAEREAH9f4HuYyznQfqZSmXYQUwsv6xMziSrHdwXFt9qXhtXESn5+lUJfeznh17ev+HxoXN7GYuQbN7NiTFtt2PQk9mRPBqp7+Hkbdclb7ZdiWmih60xblpxt/31uQNTpsbvj0oqLq0Izdk7t3HmV7KrmwY0bbiYenhh9dj9A6r+jsC7OJA/8LExRx2dnZ3zzxfNmnpq+Srmkh0Xgv/LEbb++Ql3XjsvH5Syfnbw7S+uDTwerFy5MKHgtHZQaobk473zkoR/eWHgofaW2DvP0/O9g+pVck69Uj2z96PUgYfRfa3iiSY0L1nm9sxjCjuYWGArZzpzPV8C964prBUmvrcnqXNwLQary6L3S/ZPeZCfXq4wNTN416ta0icPVe1tvocEXz1jMLPkFNsGx8Uvc9vz61PSBpZRqPn4+MVvFpxyKVetGarx/a4l+wvLj0yS6L75bkC501NYcN6rZKkW6ak5xCOpx5N2HjdHmRXmqFLa4jH9zM59H3OrhsraV7/pU4+7roz2SZPMEhiw02tLXLeGy32BNUXMzJt46ZACGHBP0p2y3W9sTYAyz5QNWO38NXOhdA2l8YmIi7eWGUX+nZUPA7XYwYPh9MQ9gb1HK51Phq97PP/kjNBY9q1PJko3TJddBrHuBzmA50rto8o7uHTxOQtLBRW7GQl6yaC+h6ewwN23TIl/6GfnzjmxepvXgYLPpVTvwu7Mi8s4iK9taYOjymQ93F65Y+2AD7etLZN4138SdOTyfW1Hjhc5qRGySyDW51I9OlZ1a6+BtFblKXYXJeg/rN0XtP1bggtc5PGKrA2znuh4XnG8/QM09gfKFPJVW9vrM2KBLbAVlf/jpbfI1KN/CbpzU9+m8viFyf69wU9T+j7/VEzrEQddG7vhQSLK39NS2L+mDJln5hvBQLxWcc080RgQjSgJpIQ/UW61FxA9+/OFA+2+mBO2N165OOCC8WvLpgOry/3Z9RFHG1qn/iI+glqFi28bObrf3+KTF3HujsLz31jsDXfEEv3W0HJ29WyCKz+kNGpHfYfrhyx7/5dV3e7uKPtr+B2k+KR9tSBksJWMsiWKL8xzdBeDEVhx+uOVMQr3bbp/9qV5Uu0Y8clSfJpDCj5th/PmHFr4Y84vhl6ylfqHCYPQ8Y5AseXBsuiVyP13L+PIBwq+Q+GZGStbF/LmkhdYtDg03rfjRqZfOm5wVVsvLxodv4OZ93ZP3Trsw/7IMWvczBFN1v3tlatvhRyEboKtraU1TdEkf/y8OrMUdjJJYDAqUlctLPmx8ehylVL6XEqLE3PVATW2xIJJEtoprnwpHH9s8/ljIX8dSi6jx4mElVdv7y73a/xNCfqRg3GVcQZXuPxIaOAFMNVewNK0pz4x3LAdMvdyKotOFbIr74KnbEFXHv3z7TnKVbjua0IKX7i3Ce47uYO5/+Czg0q2LMPtvn5OKBpe3a/IfLPhRHvWv5nC+9HXq4Papd61jCbXrG0dni0OrSuzVGVNotYnPtmE+NKmG94wMfiWcGi3dMWTDf9lXkbriFA+sDQn7xdUbNwC9142SXbN8zQlBHPX+282tona15C+Di6mJEeLVup4yOuFdFm5O7bZXv52AXpgcNoodvye5Ox3grZ/hzyQgnNCKZg1ZXgKhvyo58HL9Px1cPgHofz2fbkLcUE7j81LKncfOBdKmvfXVGu1Vh3fM++lb5fHGs2R/4yf9m0oF4dt/EMoZ4cd+35AcFjYrIrBzxQb8x8dhm3XYZMfzG4Y2xGzE+zvSVqyMkG2eOPf/wVQSwMEFAACAAgAOLGoWOohDhNLAAAAbAAAABsAAAB1bml2ZXJzYWwvdW5pdmVyc2FsLnBuZy54bWyzsa/IzVEoSy0qzszPs1Uy1DNQsrfj5bIpKEoty0wtV6gAigEFIUBJoRLINUJwyzNTSjKAQiYmFgjBjNTM9IwSoKiBhRlcVB9oKABQSwECAAAUAAIACACpflBPNmFYAkcDAADhCQAAFAAAAAAAAAABAAAAAAAAAAAAdW5pdmVyc2FsL3BsYXllci54bWxQSwECAAAUAAIACAA4sahYtTf0qBwFAADhEwAAHQAAAAAAAAABAAAAAAB5AwAAdW5pdmVyc2FsL2NvbW1vbl9tZXNzYWdlcy5sbmdQSwECAAAUAAIACAA4sahYFR5gG6MAAAB/AQAALgAAAAAAAAABAAAAAADQCAAAdW5pdmVyc2FsL3BsYXliYWNrX2FuZF9uYXZpZ2F0aW9uX3NldHRpbmdzLnhtbFBLAQIAABQAAgAIADixqFh0STUfPAQAAAwVAAAnAAAAAAAAAAEAAAAAAL8JAAB1bml2ZXJzYWwvZmxhc2hfcHVibGlzaGluZ19zZXR0aW5ncy54bWxQSwECAAAUAAIACAA4sahYN4uHansDAACsDAAAIQAAAAAAAAABAAAAAABADgAAdW5pdmVyc2FsL2ZsYXNoX3NraW5fc2V0dGluZ3MueG1sUEsBAgAAFAACAAgAOLGoWKavViM2BAAAlhQAACYAAAAAAAAAAQAAAAAA+hEAAHVuaXZlcnNhbC9odG1sX3B1Ymxpc2hpbmdfc2V0dGluZ3MueG1sUEsBAgAAFAACAAgAOLGoWCYPfuiwAQAAbwYAAB8AAAAAAAAAAQAAAAAAdBYAAHVuaXZlcnNhbC9odG1sX3NraW5fc2V0dGluZ3MuanNQSwECAAAUAAIACAA4sahYFQaV5GsAAABvAAAAHAAAAAAAAAABAAAAAABhGAAAdW5pdmVyc2FsL2xvY2FsX3NldHRpbmdzLnhtbFBLAQIAABQAAgAIADixqFjCG66ZaBIAAPdNAAAXAAAAAAAAAAAAAAAAAAYZAAB1bml2ZXJzYWwvdW5pdmVyc2FsLnBuZ1BLAQIAABQAAgAIADixqFjqIQ4TSwAAAGwAAAAbAAAAAAAAAAEAAAAAAKMrAAB1bml2ZXJzYWwvdW5pdmVyc2FsLnBuZy54bWxQSwUGAAAAAAoACgAGAwAAJywAAAAA"/>
  <p:tag name="ISPRING_LMS_API_VERSION" val="SCORM 1.2"/>
  <p:tag name="ISPRING_ULTRA_SCORM_COURSE_ID" val="7C57221D-ECAD-4B5F-9397-0F7512994B88"/>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MHAPPS\\EN\\Training material for ETA 10&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universal"/>
  <p:tag name="ISPRING_PRESENTATION_TITLE" val="ETA10 3 SELF-LEARNING"/>
  <p:tag name="ISPRING_FIRST_PUBLISH" val="1"/>
</p:tagLst>
</file>

<file path=ppt/theme/theme1.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TotalTime>
  <Words>532</Words>
  <Application>Microsoft Office PowerPoint</Application>
  <PresentationFormat>Ευρεία οθόνη</PresentationFormat>
  <Paragraphs>105</Paragraphs>
  <Slides>12</Slides>
  <Notes>12</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3</vt:i4>
      </vt:variant>
      <vt:variant>
        <vt:lpstr>Τίτλοι διαφανειών</vt:lpstr>
      </vt:variant>
      <vt:variant>
        <vt:i4>12</vt:i4>
      </vt:variant>
    </vt:vector>
  </HeadingPairs>
  <TitlesOfParts>
    <vt:vector size="23" baseType="lpstr">
      <vt:lpstr>Abadi Extra Light</vt:lpstr>
      <vt:lpstr>Calibri</vt:lpstr>
      <vt:lpstr>Calibri Light</vt:lpstr>
      <vt:lpstr>Gill Sans</vt:lpstr>
      <vt:lpstr>Roboto</vt:lpstr>
      <vt:lpstr>Arial</vt:lpstr>
      <vt:lpstr>Impact</vt:lpstr>
      <vt:lpstr>Noto Sans Symbols</vt:lpstr>
      <vt:lpstr>Θέμα του Office</vt:lpstr>
      <vt:lpstr>Θέμα του Office</vt:lpstr>
      <vt:lpstr>Θέμα του Office</vt:lpstr>
      <vt:lpstr>Παρουσίαση του PowerPoint</vt:lpstr>
      <vt:lpstr>Partners</vt:lpstr>
      <vt:lpstr>Self-learning Session:  Content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ETA10 3 SELF-LEARNING</dc:title>
  <dc:creator>pantelis bbalaouras</dc:creator>
  <cp:lastModifiedBy>pantelis</cp:lastModifiedBy>
  <cp:revision>7</cp:revision>
  <dcterms:created xsi:type="dcterms:W3CDTF">2020-06-02T13:31:56Z</dcterms:created>
  <dcterms:modified xsi:type="dcterms:W3CDTF">2024-05-08T19:10:46Z</dcterms:modified>
</cp:coreProperties>
</file>