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38" r:id="rId2"/>
    <p:sldId id="417" r:id="rId3"/>
    <p:sldId id="418" r:id="rId4"/>
    <p:sldId id="437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CDDBCF-CA11-4257-91EE-114345B30435}" v="3" dt="2024-05-01T19:27:24.428"/>
    <p1510:client id="{F9CDBA8F-1F2D-411E-9FCD-F556EC8CFEF5}" v="3" dt="2024-05-01T08:31:27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75" d="100"/>
          <a:sy n="75" d="100"/>
        </p:scale>
        <p:origin x="6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BACDDBCF-CA11-4257-91EE-114345B30435}"/>
    <pc:docChg chg="modSld modMainMaster">
      <pc:chgData name="pantelis balaouras" userId="25e8755020fc1734" providerId="LiveId" clId="{BACDDBCF-CA11-4257-91EE-114345B30435}" dt="2024-05-02T08:00:51.797" v="7" actId="20577"/>
      <pc:docMkLst>
        <pc:docMk/>
      </pc:docMkLst>
      <pc:sldChg chg="addSp modSp mod">
        <pc:chgData name="pantelis balaouras" userId="25e8755020fc1734" providerId="LiveId" clId="{BACDDBCF-CA11-4257-91EE-114345B30435}" dt="2024-05-02T08:00:51.797" v="7" actId="20577"/>
        <pc:sldMkLst>
          <pc:docMk/>
          <pc:sldMk cId="694210016" sldId="437"/>
        </pc:sldMkLst>
        <pc:spChg chg="mod">
          <ac:chgData name="pantelis balaouras" userId="25e8755020fc1734" providerId="LiveId" clId="{BACDDBCF-CA11-4257-91EE-114345B30435}" dt="2024-05-02T08:00:51.797" v="7" actId="20577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BACDDBCF-CA11-4257-91EE-114345B30435}" dt="2024-05-01T19:27:22.029" v="3" actId="1076"/>
          <ac:spMkLst>
            <pc:docMk/>
            <pc:sldMk cId="694210016" sldId="437"/>
            <ac:spMk id="5" creationId="{19B21981-C186-08B2-F6E7-AB01D1449809}"/>
          </ac:spMkLst>
        </pc:spChg>
        <pc:picChg chg="add mod">
          <ac:chgData name="pantelis balaouras" userId="25e8755020fc1734" providerId="LiveId" clId="{BACDDBCF-CA11-4257-91EE-114345B30435}" dt="2024-05-01T19:27:24.427" v="4" actId="1076"/>
          <ac:picMkLst>
            <pc:docMk/>
            <pc:sldMk cId="694210016" sldId="437"/>
            <ac:picMk id="3" creationId="{133D6CF8-4D2D-F880-6A73-F672C375C1E3}"/>
          </ac:picMkLst>
        </pc:picChg>
      </pc:sldChg>
      <pc:sldMasterChg chg="modSldLayout">
        <pc:chgData name="pantelis balaouras" userId="25e8755020fc1734" providerId="LiveId" clId="{BACDDBCF-CA11-4257-91EE-114345B30435}" dt="2024-05-02T08:00:45.704" v="6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BACDDBCF-CA11-4257-91EE-114345B30435}" dt="2024-05-02T08:00:45.704" v="6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BACDDBCF-CA11-4257-91EE-114345B30435}" dt="2024-05-02T08:00:45.704" v="6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F9CDBA8F-1F2D-411E-9FCD-F556EC8CFEF5}"/>
    <pc:docChg chg="undo custSel addSld delSld modSld">
      <pc:chgData name="pantelis balaouras" userId="25e8755020fc1734" providerId="LiveId" clId="{F9CDBA8F-1F2D-411E-9FCD-F556EC8CFEF5}" dt="2024-05-01T08:32:31.086" v="29" actId="114"/>
      <pc:docMkLst>
        <pc:docMk/>
      </pc:docMkLst>
      <pc:sldChg chg="addSp delSp modSp mod">
        <pc:chgData name="pantelis balaouras" userId="25e8755020fc1734" providerId="LiveId" clId="{F9CDBA8F-1F2D-411E-9FCD-F556EC8CFEF5}" dt="2024-05-01T08:31:05.039" v="3"/>
        <pc:sldMkLst>
          <pc:docMk/>
          <pc:sldMk cId="1915799683" sldId="404"/>
        </pc:sldMkLst>
        <pc:spChg chg="add del">
          <ac:chgData name="pantelis balaouras" userId="25e8755020fc1734" providerId="LiveId" clId="{F9CDBA8F-1F2D-411E-9FCD-F556EC8CFEF5}" dt="2024-05-01T08:30:53.186" v="2" actId="22"/>
          <ac:spMkLst>
            <pc:docMk/>
            <pc:sldMk cId="1915799683" sldId="404"/>
            <ac:spMk id="4" creationId="{BFDDB6DF-5613-D8C6-2C9C-11818BE5EDFF}"/>
          </ac:spMkLst>
        </pc:spChg>
        <pc:picChg chg="add mod">
          <ac:chgData name="pantelis balaouras" userId="25e8755020fc1734" providerId="LiveId" clId="{F9CDBA8F-1F2D-411E-9FCD-F556EC8CFEF5}" dt="2024-05-01T08:31:05.039" v="3"/>
          <ac:picMkLst>
            <pc:docMk/>
            <pc:sldMk cId="1915799683" sldId="404"/>
            <ac:picMk id="5" creationId="{3B93087F-058F-92AB-BF7C-772829156B0A}"/>
          </ac:picMkLst>
        </pc:picChg>
        <pc:picChg chg="del">
          <ac:chgData name="pantelis balaouras" userId="25e8755020fc1734" providerId="LiveId" clId="{F9CDBA8F-1F2D-411E-9FCD-F556EC8CFEF5}" dt="2024-05-01T08:30:50.934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del">
        <pc:chgData name="pantelis balaouras" userId="25e8755020fc1734" providerId="LiveId" clId="{F9CDBA8F-1F2D-411E-9FCD-F556EC8CFEF5}" dt="2024-05-01T08:31:55.153" v="24" actId="47"/>
        <pc:sldMkLst>
          <pc:docMk/>
          <pc:sldMk cId="319560736" sldId="436"/>
        </pc:sldMkLst>
      </pc:sldChg>
      <pc:sldChg chg="modSp mod">
        <pc:chgData name="pantelis balaouras" userId="25e8755020fc1734" providerId="LiveId" clId="{F9CDBA8F-1F2D-411E-9FCD-F556EC8CFEF5}" dt="2024-05-01T08:32:31.086" v="29" actId="114"/>
        <pc:sldMkLst>
          <pc:docMk/>
          <pc:sldMk cId="694210016" sldId="437"/>
        </pc:sldMkLst>
        <pc:spChg chg="mod">
          <ac:chgData name="pantelis balaouras" userId="25e8755020fc1734" providerId="LiveId" clId="{F9CDBA8F-1F2D-411E-9FCD-F556EC8CFEF5}" dt="2024-05-01T08:32:31.086" v="29" actId="114"/>
          <ac:spMkLst>
            <pc:docMk/>
            <pc:sldMk cId="694210016" sldId="437"/>
            <ac:spMk id="4" creationId="{E0308CCA-7979-6DB8-C0FD-349C24519D98}"/>
          </ac:spMkLst>
        </pc:spChg>
      </pc:sldChg>
      <pc:sldChg chg="modSp add mod">
        <pc:chgData name="pantelis balaouras" userId="25e8755020fc1734" providerId="LiveId" clId="{F9CDBA8F-1F2D-411E-9FCD-F556EC8CFEF5}" dt="2024-05-01T08:31:46.737" v="23" actId="20577"/>
        <pc:sldMkLst>
          <pc:docMk/>
          <pc:sldMk cId="635280635" sldId="438"/>
        </pc:sldMkLst>
        <pc:spChg chg="mod">
          <ac:chgData name="pantelis balaouras" userId="25e8755020fc1734" providerId="LiveId" clId="{F9CDBA8F-1F2D-411E-9FCD-F556EC8CFEF5}" dt="2024-05-01T08:31:46.737" v="23" actId="20577"/>
          <ac:spMkLst>
            <pc:docMk/>
            <pc:sldMk cId="635280635" sldId="438"/>
            <ac:spMk id="4" creationId="{122BC770-408C-50C8-126F-18790E99F2C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358F-2C12-40D3-A142-40CC932D99A4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EC327B3B-64E2-4867-8E05-4626CF7AA557}">
      <dgm:prSet phldrT="[Κείμενο]" custT="1"/>
      <dgm:spPr>
        <a:solidFill>
          <a:srgbClr val="C00000"/>
        </a:solidFill>
      </dgm:spPr>
      <dgm:t>
        <a:bodyPr/>
        <a:lstStyle/>
        <a:p>
          <a:r>
            <a: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Comentarios y debate: Preguntas</a:t>
          </a:r>
          <a:endParaRPr lang="el-GR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29B433-28C4-4212-B73F-BBA2E55D71FD}" type="parTrans" cxnId="{013F4C26-68C0-4526-9DB3-5EB519553F3C}">
      <dgm:prSet/>
      <dgm:spPr/>
      <dgm:t>
        <a:bodyPr/>
        <a:lstStyle/>
        <a:p>
          <a:endParaRPr lang="el-GR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EA5345-B843-40CC-AF3F-48429EEC6F62}" type="sibTrans" cxnId="{013F4C26-68C0-4526-9DB3-5EB519553F3C}">
      <dgm:prSet/>
      <dgm:spPr/>
      <dgm:t>
        <a:bodyPr/>
        <a:lstStyle/>
        <a:p>
          <a:endParaRPr lang="el-G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395D00-6435-47AF-BDD1-99EEEBD551EE}" type="pres">
      <dgm:prSet presAssocID="{C4D5358F-2C12-40D3-A142-40CC932D99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70C7429-9401-4802-AB33-313A76532508}" type="pres">
      <dgm:prSet presAssocID="{EC327B3B-64E2-4867-8E05-4626CF7AA557}" presName="parentText" presStyleLbl="node1" presStyleIdx="0" presStyleCnt="1" custLinFactNeighborX="-39018" custLinFactNeighborY="243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13F4C26-68C0-4526-9DB3-5EB519553F3C}" srcId="{C4D5358F-2C12-40D3-A142-40CC932D99A4}" destId="{EC327B3B-64E2-4867-8E05-4626CF7AA557}" srcOrd="0" destOrd="0" parTransId="{DF29B433-28C4-4212-B73F-BBA2E55D71FD}" sibTransId="{E3EA5345-B843-40CC-AF3F-48429EEC6F62}"/>
    <dgm:cxn modelId="{71170B66-801D-42B1-BD88-3067EF1E3D30}" type="presOf" srcId="{EC327B3B-64E2-4867-8E05-4626CF7AA557}" destId="{470C7429-9401-4802-AB33-313A76532508}" srcOrd="0" destOrd="0" presId="urn:microsoft.com/office/officeart/2005/8/layout/vList2"/>
    <dgm:cxn modelId="{7533573D-AE90-413F-8D5E-92E484CC53EE}" type="presOf" srcId="{C4D5358F-2C12-40D3-A142-40CC932D99A4}" destId="{1E395D00-6435-47AF-BDD1-99EEEBD551EE}" srcOrd="0" destOrd="0" presId="urn:microsoft.com/office/officeart/2005/8/layout/vList2"/>
    <dgm:cxn modelId="{D194C380-2F5A-4D83-B19D-EDEBF138C04E}" type="presParOf" srcId="{1E395D00-6435-47AF-BDD1-99EEEBD551EE}" destId="{470C7429-9401-4802-AB33-313A765325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C7429-9401-4802-AB33-313A76532508}">
      <dsp:nvSpPr>
        <dsp:cNvPr id="0" name=""/>
        <dsp:cNvSpPr/>
      </dsp:nvSpPr>
      <dsp:spPr>
        <a:xfrm>
          <a:off x="0" y="4859"/>
          <a:ext cx="5739255" cy="767520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Comentarios y debate: Preguntas</a:t>
          </a:r>
          <a:endParaRPr lang="el-GR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467" y="42326"/>
        <a:ext cx="5664321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7290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319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870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Google Shape;29;p29"/>
          <p:cNvSpPr txBox="1"/>
          <p:nvPr userDrawn="1"/>
        </p:nvSpPr>
        <p:spPr>
          <a:xfrm>
            <a:off x="0" y="81370"/>
            <a:ext cx="8709225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3.4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800" dirty="0" smtClean="0">
                <a:solidFill>
                  <a:srgbClr val="7F7F7F"/>
                </a:solidFill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Aplicaciones de salud para la actividad física</a:t>
            </a: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Google Shape;29;p29"/>
          <p:cNvSpPr txBox="1"/>
          <p:nvPr userDrawn="1"/>
        </p:nvSpPr>
        <p:spPr>
          <a:xfrm>
            <a:off x="0" y="81370"/>
            <a:ext cx="8709225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3.4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800" dirty="0" smtClean="0">
                <a:solidFill>
                  <a:srgbClr val="7F7F7F"/>
                </a:solidFill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Aplicaciones de salud para la actividad física</a:t>
            </a: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Google Shape;29;p29"/>
          <p:cNvSpPr txBox="1"/>
          <p:nvPr userDrawn="1"/>
        </p:nvSpPr>
        <p:spPr>
          <a:xfrm>
            <a:off x="0" y="81370"/>
            <a:ext cx="8709225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3.4</a:t>
            </a:r>
            <a:r>
              <a:rPr lang="en-US" sz="1800" b="1" dirty="0" smtClean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800" dirty="0" smtClean="0">
                <a:solidFill>
                  <a:srgbClr val="7F7F7F"/>
                </a:solidFill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Aplicaciones de salud para la actividad física</a:t>
            </a: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421077" y="3029050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3 - Sesión de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clausura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(3.4)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Aplicaciones de salud para la actividad física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51" y="5992224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201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xmlns:a14="http://schemas.microsoft.com/office/drawing/2010/main" xmlns:dgm="http://schemas.openxmlformats.org/drawingml/2006/diagram" xmlns:p14="http://schemas.microsoft.com/office/powerpoint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459" y="1019116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Sesión de clausura: </a:t>
            </a:r>
            <a:br>
              <a:rPr lang="en-US" sz="5400" dirty="0"/>
            </a:br>
            <a:r>
              <a:rPr lang="en-US" sz="5400" dirty="0"/>
              <a:t>Contenido</a:t>
            </a:r>
            <a:endParaRPr lang="el-GR" sz="5400" dirty="0"/>
          </a:p>
        </p:txBody>
      </p:sp>
      <p:graphicFrame>
        <p:nvGraphicFramePr>
          <p:cNvPr id="6" name="Διάγραμμα 5">
            <a:extLst>
              <a:ext uri="{FF2B5EF4-FFF2-40B4-BE49-F238E27FC236}">
                <a16:creationId xmlns:a16="http://schemas.microsoft.com/office/drawing/2014/main" id="{654CCD75-E89A-4C6C-BF75-D840AD726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9703439"/>
              </p:ext>
            </p:extLst>
          </p:nvPr>
        </p:nvGraphicFramePr>
        <p:xfrm>
          <a:off x="5146459" y="2997187"/>
          <a:ext cx="5739255" cy="772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34CD108A-15FC-97C2-8658-8995056236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8" name="Εικόνα 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C764441F-E3A0-6001-A655-5380700E75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32" y="772050"/>
            <a:ext cx="2807395" cy="5024450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Comentarios y debate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/>
          </a:bodyPr>
          <a:lstStyle/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/>
              <a:t>¿Utiliza aplicaciones de fitness?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/>
              <a:t>¿Cuáles son las ventajas de utilizar aplicaciones de fitness?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/>
              <a:t>¿Cómo elegir la aplicación adecuada?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 smtClean="0"/>
              <a:t>¿Le </a:t>
            </a:r>
            <a:r>
              <a:rPr lang="en-GB" sz="2000" i="1" dirty="0" err="1" smtClean="0"/>
              <a:t>preocupa</a:t>
            </a:r>
            <a:r>
              <a:rPr lang="en-GB" sz="2000" i="1" dirty="0" smtClean="0"/>
              <a:t> </a:t>
            </a:r>
            <a:r>
              <a:rPr lang="en-GB" sz="2000" i="1" dirty="0"/>
              <a:t>la privacidad de los usuarios de aplicaciones de fitness y cómo pueden proteger sus datos? 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/>
              <a:t>¿Cómo influyen las funciones sociales (p. ej., retos, compartir entrenamientos) en la motivación y el compromiso con las aplicaciones de fitness?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n-GB" sz="2000" i="1" dirty="0"/>
              <a:t>¿Cuáles son los retos que plantea el uso de aplicaciones de fitness y cómo se pueden mitigar? </a:t>
            </a:r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133D6CF8-4D2D-F880-6A73-F672C375C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01292" y="5157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B21981-C186-08B2-F6E7-AB01D1449809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completado este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3 4 Health Apps for Physical Activity_Closure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Njy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A2P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DY8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A2P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A2P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A2P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NjyZZFQaV5GsAAABvAAAAHAAAAHVuaXZlcnNhbC9sb2NhbF9zZXR0aW5ncy54bWwNyrEKwkAMANC9XxEySB3Uugn2rpujCK0fENogB7mk9ELRv/e2N7x++GaBnbeSTANezx0C62xL0k/A9/Q43RCKky4kphxQDWGITS82k4zsXmOBVejH28S5wvlJuc4XqbOkAu1B/B6PeInNH1BLAwQUAAIACAAOjy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Do8mWeohDhNLAAAAbAAAABsAAAB1bml2ZXJzYWwvdW5pdmVyc2FsLnBuZy54bWyzsa/IzVEoSy0qzszPs1Uy1DNQsrfj5bIpKEoty0wtV6gAigEFIUBJoRLINUJwyzNTSjKAQiYmFgjBjNTM9IwSoKiBhRlcVB9oKABQSwECAAAUAAIACACpflBPNmFYAkcDAADhCQAAFAAAAAAAAAABAAAAAAAAAAAAdW5pdmVyc2FsL3BsYXllci54bWxQSwECAAAUAAIACAANjyZZtTf0qBwFAADhEwAAHQAAAAAAAAABAAAAAAB5AwAAdW5pdmVyc2FsL2NvbW1vbl9tZXNzYWdlcy5sbmdQSwECAAAUAAIACAANjyZZFR5gG6MAAAB/AQAALgAAAAAAAAABAAAAAADQCAAAdW5pdmVyc2FsL3BsYXliYWNrX2FuZF9uYXZpZ2F0aW9uX3NldHRpbmdzLnhtbFBLAQIAABQAAgAIAA2PJll0STUfPAQAAAwVAAAnAAAAAAAAAAEAAAAAAL8JAAB1bml2ZXJzYWwvZmxhc2hfcHVibGlzaGluZ19zZXR0aW5ncy54bWxQSwECAAAUAAIACAANjyZZN4uHansDAACsDAAAIQAAAAAAAAABAAAAAABADgAAdW5pdmVyc2FsL2ZsYXNoX3NraW5fc2V0dGluZ3MueG1sUEsBAgAAFAACAAgADY8mWaavViM2BAAAlhQAACYAAAAAAAAAAQAAAAAA+hEAAHVuaXZlcnNhbC9odG1sX3B1Ymxpc2hpbmdfc2V0dGluZ3MueG1sUEsBAgAAFAACAAgADY8mWSYPfuiwAQAAbwYAAB8AAAAAAAAAAQAAAAAAdBYAAHVuaXZlcnNhbC9odG1sX3NraW5fc2V0dGluZ3MuanNQSwECAAAUAAIACAANjyZZFQaV5GsAAABvAAAAHAAAAAAAAAABAAAAAABhGAAAdW5pdmVyc2FsL2xvY2FsX3NldHRpbmdzLnhtbFBLAQIAABQAAgAIAA6PJlnCG66ZaBIAAPdNAAAXAAAAAAAAAAAAAAAAAAYZAAB1bml2ZXJzYWwvdW5pdmVyc2FsLnBuZ1BLAQIAABQAAgAIAA6PJlnqIQ4TSwAAAGwAAAAbAAAAAAAAAAEAAAAAAKMrAAB1bml2ZXJzYWwvdW5pdmVyc2FsLnBuZy54bWxQSwUGAAAAAAoACgAGAwAAJywAAAAA"/>
  <p:tag name="ISPRING_LMS_API_VERSION" val="SCORM 1.2"/>
  <p:tag name="ISPRING_ULTRA_SCORM_COURSE_ID" val="C132320B-1916-4AF2-A16D-C2A3B1E37D48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3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3 4 Health Apps for Physical Activity_Closure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5923</TotalTime>
  <Words>340</Words>
  <Application>Microsoft Office PowerPoint</Application>
  <PresentationFormat>Ευρεία οθόνη</PresentationFormat>
  <Paragraphs>59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9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5" baseType="lpstr">
      <vt:lpstr>Adobe Gothic Std B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Sesión de clausura:  Contenido</vt:lpstr>
      <vt:lpstr>Comentarios y debate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ETA3 4 Health Apps for Physical Activity_Closure es</dc:title>
  <dc:creator>pantelis bbalaouras</dc:creator>
  <cp:keywords>, docId:E4CDB6F48A22DDEC7CFF1CB9F47E526C</cp:keywords>
  <cp:lastModifiedBy>pantelis</cp:lastModifiedBy>
  <cp:revision>879</cp:revision>
  <dcterms:created xsi:type="dcterms:W3CDTF">2020-06-02T13:31:56Z</dcterms:created>
  <dcterms:modified xsi:type="dcterms:W3CDTF">2024-09-06T14:56:43Z</dcterms:modified>
</cp:coreProperties>
</file>