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7" r:id="rId2"/>
    <p:sldId id="257" r:id="rId3"/>
    <p:sldId id="265" r:id="rId4"/>
    <p:sldId id="266" r:id="rId5"/>
    <p:sldId id="260" r:id="rId6"/>
    <p:sldId id="614" r:id="rId7"/>
    <p:sldId id="615" r:id="rId8"/>
    <p:sldId id="616" r:id="rId9"/>
    <p:sldId id="264" r:id="rId10"/>
  </p:sldIdLst>
  <p:sldSz cx="12192000" cy="6858000"/>
  <p:notesSz cx="6858000" cy="9144000"/>
  <p:embeddedFontLst>
    <p:embeddedFont>
      <p:font typeface="Gill Sans Nova" panose="020B0602020104020203"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Impact" panose="020B0806030902050204" pitchFamily="34" charset="0"/>
      <p:regular r:id="rId24"/>
    </p:embeddedFont>
    <p:embeddedFont>
      <p:font typeface="Calibri Light" panose="020F0302020204030204" pitchFamily="34" charset="0"/>
      <p:regular r:id="rId25"/>
      <p:italic r:id="rId26"/>
    </p:embeddedFont>
    <p:embeddedFont>
      <p:font typeface="MS PGothic" panose="020B0600070205080204" pitchFamily="34" charset="-128"/>
      <p:regular r:id="rId27"/>
    </p:embeddedFont>
    <p:embeddedFont>
      <p:font typeface="Gill Sans" panose="020B0604020202020204" charset="0"/>
      <p:regular r:id="rId28"/>
      <p:bold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WX/OvYUcoAcYXX9t6sIX3jMPZ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24C49-83F9-497C-BFDB-9A06F4CCFBF9}" v="12" dt="2024-05-01T16:26:17.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m Part López" userId="39f5615f-54c3-4dde-9b55-95608137fd0d" providerId="ADAL" clId="{24E2DAB0-95D4-4BCA-967A-9E7AC29DC3E3}"/>
    <pc:docChg chg="modSld">
      <pc:chgData name="Guillem Part López" userId="39f5615f-54c3-4dde-9b55-95608137fd0d" providerId="ADAL" clId="{24E2DAB0-95D4-4BCA-967A-9E7AC29DC3E3}" dt="2024-03-26T08:48:35.464" v="35" actId="1076"/>
      <pc:docMkLst>
        <pc:docMk/>
      </pc:docMkLst>
      <pc:sldChg chg="modSp mod">
        <pc:chgData name="Guillem Part López" userId="39f5615f-54c3-4dde-9b55-95608137fd0d" providerId="ADAL" clId="{24E2DAB0-95D4-4BCA-967A-9E7AC29DC3E3}" dt="2024-03-26T08:45:12.311" v="14" actId="20577"/>
        <pc:sldMkLst>
          <pc:docMk/>
          <pc:sldMk cId="0" sldId="256"/>
        </pc:sldMkLst>
        <pc:spChg chg="mod">
          <ac:chgData name="Guillem Part López" userId="39f5615f-54c3-4dde-9b55-95608137fd0d" providerId="ADAL" clId="{24E2DAB0-95D4-4BCA-967A-9E7AC29DC3E3}" dt="2024-03-26T08:45:12.311" v="14" actId="20577"/>
          <ac:spMkLst>
            <pc:docMk/>
            <pc:sldMk cId="0" sldId="256"/>
            <ac:spMk id="120" creationId="{00000000-0000-0000-0000-000000000000}"/>
          </ac:spMkLst>
        </pc:spChg>
      </pc:sldChg>
      <pc:sldChg chg="modSp mod">
        <pc:chgData name="Guillem Part López" userId="39f5615f-54c3-4dde-9b55-95608137fd0d" providerId="ADAL" clId="{24E2DAB0-95D4-4BCA-967A-9E7AC29DC3E3}" dt="2024-03-26T08:46:12.749" v="28" actId="20577"/>
        <pc:sldMkLst>
          <pc:docMk/>
          <pc:sldMk cId="0" sldId="261"/>
        </pc:sldMkLst>
        <pc:spChg chg="mod">
          <ac:chgData name="Guillem Part López" userId="39f5615f-54c3-4dde-9b55-95608137fd0d" providerId="ADAL" clId="{24E2DAB0-95D4-4BCA-967A-9E7AC29DC3E3}" dt="2024-03-26T08:46:12.749" v="28" actId="20577"/>
          <ac:spMkLst>
            <pc:docMk/>
            <pc:sldMk cId="0" sldId="261"/>
            <ac:spMk id="215" creationId="{00000000-0000-0000-0000-000000000000}"/>
          </ac:spMkLst>
        </pc:spChg>
      </pc:sldChg>
      <pc:sldChg chg="addSp modSp mod">
        <pc:chgData name="Guillem Part López" userId="39f5615f-54c3-4dde-9b55-95608137fd0d" providerId="ADAL" clId="{24E2DAB0-95D4-4BCA-967A-9E7AC29DC3E3}" dt="2024-03-26T08:48:35.464" v="35" actId="1076"/>
        <pc:sldMkLst>
          <pc:docMk/>
          <pc:sldMk cId="0" sldId="263"/>
        </pc:sldMkLst>
        <pc:spChg chg="add mod">
          <ac:chgData name="Guillem Part López" userId="39f5615f-54c3-4dde-9b55-95608137fd0d" providerId="ADAL" clId="{24E2DAB0-95D4-4BCA-967A-9E7AC29DC3E3}" dt="2024-03-26T08:48:35.464" v="35" actId="1076"/>
          <ac:spMkLst>
            <pc:docMk/>
            <pc:sldMk cId="0" sldId="263"/>
            <ac:spMk id="2" creationId="{8930ABF1-9838-EFE0-3B6E-E14E590D36F4}"/>
          </ac:spMkLst>
        </pc:spChg>
        <pc:picChg chg="mod">
          <ac:chgData name="Guillem Part López" userId="39f5615f-54c3-4dde-9b55-95608137fd0d" providerId="ADAL" clId="{24E2DAB0-95D4-4BCA-967A-9E7AC29DC3E3}" dt="2024-03-26T08:48:27.574" v="34" actId="1076"/>
          <ac:picMkLst>
            <pc:docMk/>
            <pc:sldMk cId="0" sldId="263"/>
            <ac:picMk id="234" creationId="{00000000-0000-0000-0000-000000000000}"/>
          </ac:picMkLst>
        </pc:picChg>
      </pc:sldChg>
    </pc:docChg>
  </pc:docChgLst>
  <pc:docChgLst>
    <pc:chgData name="pantelis balaouras" userId="25e8755020fc1734" providerId="LiveId" clId="{D2724C49-83F9-497C-BFDB-9A06F4CCFBF9}"/>
    <pc:docChg chg="undo custSel addSld delSld modSld modMainMaster">
      <pc:chgData name="pantelis balaouras" userId="25e8755020fc1734" providerId="LiveId" clId="{D2724C49-83F9-497C-BFDB-9A06F4CCFBF9}" dt="2024-05-01T16:26:17.231" v="81"/>
      <pc:docMkLst>
        <pc:docMk/>
      </pc:docMkLst>
      <pc:sldChg chg="addSp delSp del mod">
        <pc:chgData name="pantelis balaouras" userId="25e8755020fc1734" providerId="LiveId" clId="{D2724C49-83F9-497C-BFDB-9A06F4CCFBF9}" dt="2024-05-01T16:12:13.929" v="24" actId="47"/>
        <pc:sldMkLst>
          <pc:docMk/>
          <pc:sldMk cId="0" sldId="256"/>
        </pc:sldMkLst>
        <pc:spChg chg="add del">
          <ac:chgData name="pantelis balaouras" userId="25e8755020fc1734" providerId="LiveId" clId="{D2724C49-83F9-497C-BFDB-9A06F4CCFBF9}" dt="2024-05-01T16:11:16.329" v="5" actId="22"/>
          <ac:spMkLst>
            <pc:docMk/>
            <pc:sldMk cId="0" sldId="256"/>
            <ac:spMk id="3" creationId="{8C803724-4FDD-D4E6-4AA1-69BF763FF1F2}"/>
          </ac:spMkLst>
        </pc:spChg>
        <pc:spChg chg="add del">
          <ac:chgData name="pantelis balaouras" userId="25e8755020fc1734" providerId="LiveId" clId="{D2724C49-83F9-497C-BFDB-9A06F4CCFBF9}" dt="2024-05-01T16:11:23.682" v="7" actId="22"/>
          <ac:spMkLst>
            <pc:docMk/>
            <pc:sldMk cId="0" sldId="256"/>
            <ac:spMk id="5" creationId="{2C0EDA61-B878-0AB7-BFEF-2B6C53B65D07}"/>
          </ac:spMkLst>
        </pc:spChg>
      </pc:sldChg>
      <pc:sldChg chg="modSp">
        <pc:chgData name="pantelis balaouras" userId="25e8755020fc1734" providerId="LiveId" clId="{D2724C49-83F9-497C-BFDB-9A06F4CCFBF9}" dt="2024-05-01T16:17:59.467" v="61"/>
        <pc:sldMkLst>
          <pc:docMk/>
          <pc:sldMk cId="0" sldId="257"/>
        </pc:sldMkLst>
        <pc:spChg chg="mod">
          <ac:chgData name="pantelis balaouras" userId="25e8755020fc1734" providerId="LiveId" clId="{D2724C49-83F9-497C-BFDB-9A06F4CCFBF9}" dt="2024-05-01T16:17:59.467" v="61"/>
          <ac:spMkLst>
            <pc:docMk/>
            <pc:sldMk cId="0" sldId="257"/>
            <ac:spMk id="146" creationId="{00000000-0000-0000-0000-000000000000}"/>
          </ac:spMkLst>
        </pc:spChg>
      </pc:sldChg>
      <pc:sldChg chg="delSp modSp mod">
        <pc:chgData name="pantelis balaouras" userId="25e8755020fc1734" providerId="LiveId" clId="{D2724C49-83F9-497C-BFDB-9A06F4CCFBF9}" dt="2024-05-01T16:17:00.317" v="56" actId="20577"/>
        <pc:sldMkLst>
          <pc:docMk/>
          <pc:sldMk cId="0" sldId="260"/>
        </pc:sldMkLst>
        <pc:spChg chg="mod">
          <ac:chgData name="pantelis balaouras" userId="25e8755020fc1734" providerId="LiveId" clId="{D2724C49-83F9-497C-BFDB-9A06F4CCFBF9}" dt="2024-05-01T16:17:00.317" v="56" actId="20577"/>
          <ac:spMkLst>
            <pc:docMk/>
            <pc:sldMk cId="0" sldId="260"/>
            <ac:spMk id="200" creationId="{00000000-0000-0000-0000-000000000000}"/>
          </ac:spMkLst>
        </pc:spChg>
        <pc:grpChg chg="del">
          <ac:chgData name="pantelis balaouras" userId="25e8755020fc1734" providerId="LiveId" clId="{D2724C49-83F9-497C-BFDB-9A06F4CCFBF9}" dt="2024-05-01T16:10:34.021" v="0" actId="478"/>
          <ac:grpSpMkLst>
            <pc:docMk/>
            <pc:sldMk cId="0" sldId="260"/>
            <ac:grpSpMk id="202" creationId="{00000000-0000-0000-0000-000000000000}"/>
          </ac:grpSpMkLst>
        </pc:grpChg>
      </pc:sldChg>
      <pc:sldChg chg="delSp del mod">
        <pc:chgData name="pantelis balaouras" userId="25e8755020fc1734" providerId="LiveId" clId="{D2724C49-83F9-497C-BFDB-9A06F4CCFBF9}" dt="2024-05-01T16:13:30.316" v="27" actId="47"/>
        <pc:sldMkLst>
          <pc:docMk/>
          <pc:sldMk cId="0" sldId="261"/>
        </pc:sldMkLst>
        <pc:grpChg chg="del">
          <ac:chgData name="pantelis balaouras" userId="25e8755020fc1734" providerId="LiveId" clId="{D2724C49-83F9-497C-BFDB-9A06F4CCFBF9}" dt="2024-05-01T16:10:38.473" v="1" actId="478"/>
          <ac:grpSpMkLst>
            <pc:docMk/>
            <pc:sldMk cId="0" sldId="261"/>
            <ac:grpSpMk id="211" creationId="{00000000-0000-0000-0000-000000000000}"/>
          </ac:grpSpMkLst>
        </pc:grpChg>
      </pc:sldChg>
      <pc:sldChg chg="delSp del mod">
        <pc:chgData name="pantelis balaouras" userId="25e8755020fc1734" providerId="LiveId" clId="{D2724C49-83F9-497C-BFDB-9A06F4CCFBF9}" dt="2024-05-01T16:14:26.475" v="33" actId="47"/>
        <pc:sldMkLst>
          <pc:docMk/>
          <pc:sldMk cId="0" sldId="262"/>
        </pc:sldMkLst>
        <pc:grpChg chg="del">
          <ac:chgData name="pantelis balaouras" userId="25e8755020fc1734" providerId="LiveId" clId="{D2724C49-83F9-497C-BFDB-9A06F4CCFBF9}" dt="2024-05-01T16:10:42.301" v="2" actId="478"/>
          <ac:grpSpMkLst>
            <pc:docMk/>
            <pc:sldMk cId="0" sldId="262"/>
            <ac:grpSpMk id="222" creationId="{00000000-0000-0000-0000-000000000000}"/>
          </ac:grpSpMkLst>
        </pc:grpChg>
      </pc:sldChg>
      <pc:sldChg chg="delSp del mod">
        <pc:chgData name="pantelis balaouras" userId="25e8755020fc1734" providerId="LiveId" clId="{D2724C49-83F9-497C-BFDB-9A06F4CCFBF9}" dt="2024-05-01T16:15:37.057" v="44" actId="47"/>
        <pc:sldMkLst>
          <pc:docMk/>
          <pc:sldMk cId="0" sldId="263"/>
        </pc:sldMkLst>
        <pc:grpChg chg="del">
          <ac:chgData name="pantelis balaouras" userId="25e8755020fc1734" providerId="LiveId" clId="{D2724C49-83F9-497C-BFDB-9A06F4CCFBF9}" dt="2024-05-01T16:10:47.103" v="3" actId="478"/>
          <ac:grpSpMkLst>
            <pc:docMk/>
            <pc:sldMk cId="0" sldId="263"/>
            <ac:grpSpMk id="231" creationId="{00000000-0000-0000-0000-000000000000}"/>
          </ac:grpSpMkLst>
        </pc:grpChg>
      </pc:sldChg>
      <pc:sldChg chg="addSp delSp modSp mod">
        <pc:chgData name="pantelis balaouras" userId="25e8755020fc1734" providerId="LiveId" clId="{D2724C49-83F9-497C-BFDB-9A06F4CCFBF9}" dt="2024-05-01T16:26:17.231" v="81"/>
        <pc:sldMkLst>
          <pc:docMk/>
          <pc:sldMk cId="0" sldId="264"/>
        </pc:sldMkLst>
        <pc:picChg chg="add mod">
          <ac:chgData name="pantelis balaouras" userId="25e8755020fc1734" providerId="LiveId" clId="{D2724C49-83F9-497C-BFDB-9A06F4CCFBF9}" dt="2024-05-01T16:26:17.231" v="81"/>
          <ac:picMkLst>
            <pc:docMk/>
            <pc:sldMk cId="0" sldId="264"/>
            <ac:picMk id="2" creationId="{C3502A2A-58F6-7A87-73AB-EB0DF0F7BAB2}"/>
          </ac:picMkLst>
        </pc:picChg>
        <pc:picChg chg="del">
          <ac:chgData name="pantelis balaouras" userId="25e8755020fc1734" providerId="LiveId" clId="{D2724C49-83F9-497C-BFDB-9A06F4CCFBF9}" dt="2024-05-01T16:26:15.903" v="80" actId="478"/>
          <ac:picMkLst>
            <pc:docMk/>
            <pc:sldMk cId="0" sldId="264"/>
            <ac:picMk id="247" creationId="{00000000-0000-0000-0000-000000000000}"/>
          </ac:picMkLst>
        </pc:picChg>
      </pc:sldChg>
      <pc:sldChg chg="addSp delSp modSp mod modClrScheme chgLayout">
        <pc:chgData name="pantelis balaouras" userId="25e8755020fc1734" providerId="LiveId" clId="{D2724C49-83F9-497C-BFDB-9A06F4CCFBF9}" dt="2024-05-01T16:20:01.745" v="75" actId="1076"/>
        <pc:sldMkLst>
          <pc:docMk/>
          <pc:sldMk cId="2348602951" sldId="265"/>
        </pc:sldMkLst>
        <pc:spChg chg="add mod">
          <ac:chgData name="pantelis balaouras" userId="25e8755020fc1734" providerId="LiveId" clId="{D2724C49-83F9-497C-BFDB-9A06F4CCFBF9}" dt="2024-05-01T16:16:06.498" v="46"/>
          <ac:spMkLst>
            <pc:docMk/>
            <pc:sldMk cId="2348602951" sldId="265"/>
            <ac:spMk id="2" creationId="{9F8CF79B-05D3-038F-05F2-5DE190B3A05C}"/>
          </ac:spMkLst>
        </pc:spChg>
        <pc:spChg chg="add del mod ord">
          <ac:chgData name="pantelis balaouras" userId="25e8755020fc1734" providerId="LiveId" clId="{D2724C49-83F9-497C-BFDB-9A06F4CCFBF9}" dt="2024-05-01T16:19:57.591" v="74" actId="478"/>
          <ac:spMkLst>
            <pc:docMk/>
            <pc:sldMk cId="2348602951" sldId="265"/>
            <ac:spMk id="4" creationId="{13AB5ABE-D7E4-ABC2-51CC-AD313E974816}"/>
          </ac:spMkLst>
        </pc:spChg>
        <pc:spChg chg="mod">
          <ac:chgData name="pantelis balaouras" userId="25e8755020fc1734" providerId="LiveId" clId="{D2724C49-83F9-497C-BFDB-9A06F4CCFBF9}" dt="2024-05-01T16:19:51.741" v="73" actId="2711"/>
          <ac:spMkLst>
            <pc:docMk/>
            <pc:sldMk cId="2348602951" sldId="265"/>
            <ac:spMk id="10" creationId="{00000000-0000-0000-0000-000000000000}"/>
          </ac:spMkLst>
        </pc:spChg>
        <pc:spChg chg="mod ord">
          <ac:chgData name="pantelis balaouras" userId="25e8755020fc1734" providerId="LiveId" clId="{D2724C49-83F9-497C-BFDB-9A06F4CCFBF9}" dt="2024-05-01T16:20:01.745" v="75" actId="1076"/>
          <ac:spMkLst>
            <pc:docMk/>
            <pc:sldMk cId="2348602951" sldId="265"/>
            <ac:spMk id="11" creationId="{70D46B22-84E1-43AA-85C7-DBAEC0E27492}"/>
          </ac:spMkLst>
        </pc:spChg>
        <pc:picChg chg="add mod">
          <ac:chgData name="pantelis balaouras" userId="25e8755020fc1734" providerId="LiveId" clId="{D2724C49-83F9-497C-BFDB-9A06F4CCFBF9}" dt="2024-05-01T16:16:06.498" v="46"/>
          <ac:picMkLst>
            <pc:docMk/>
            <pc:sldMk cId="2348602951" sldId="265"/>
            <ac:picMk id="3" creationId="{6E42123C-5B7A-0405-7A4D-040796BF0F8C}"/>
          </ac:picMkLst>
        </pc:picChg>
        <pc:picChg chg="del">
          <ac:chgData name="pantelis balaouras" userId="25e8755020fc1734" providerId="LiveId" clId="{D2724C49-83F9-497C-BFDB-9A06F4CCFBF9}" dt="2024-05-01T16:16:00.448" v="45" actId="478"/>
          <ac:picMkLst>
            <pc:docMk/>
            <pc:sldMk cId="2348602951" sldId="265"/>
            <ac:picMk id="15" creationId="{4313419D-52B3-4469-9529-313D9EB0AF33}"/>
          </ac:picMkLst>
        </pc:picChg>
      </pc:sldChg>
      <pc:sldChg chg="addSp delSp modSp mod modClrScheme chgLayout">
        <pc:chgData name="pantelis balaouras" userId="25e8755020fc1734" providerId="LiveId" clId="{D2724C49-83F9-497C-BFDB-9A06F4CCFBF9}" dt="2024-05-01T16:20:09.306" v="77" actId="478"/>
        <pc:sldMkLst>
          <pc:docMk/>
          <pc:sldMk cId="1738360725" sldId="266"/>
        </pc:sldMkLst>
        <pc:spChg chg="add mod">
          <ac:chgData name="pantelis balaouras" userId="25e8755020fc1734" providerId="LiveId" clId="{D2724C49-83F9-497C-BFDB-9A06F4CCFBF9}" dt="2024-05-01T16:16:33.938" v="50"/>
          <ac:spMkLst>
            <pc:docMk/>
            <pc:sldMk cId="1738360725" sldId="266"/>
            <ac:spMk id="2" creationId="{F1EE1A09-187B-A164-B1C2-3928B8879EFA}"/>
          </ac:spMkLst>
        </pc:spChg>
        <pc:spChg chg="add del mod ord">
          <ac:chgData name="pantelis balaouras" userId="25e8755020fc1734" providerId="LiveId" clId="{D2724C49-83F9-497C-BFDB-9A06F4CCFBF9}" dt="2024-05-01T16:20:09.306" v="77" actId="478"/>
          <ac:spMkLst>
            <pc:docMk/>
            <pc:sldMk cId="1738360725" sldId="266"/>
            <ac:spMk id="4" creationId="{07C487E6-A317-15F4-BBF9-ED13E338D7D9}"/>
          </ac:spMkLst>
        </pc:spChg>
        <pc:spChg chg="mod">
          <ac:chgData name="pantelis balaouras" userId="25e8755020fc1734" providerId="LiveId" clId="{D2724C49-83F9-497C-BFDB-9A06F4CCFBF9}" dt="2024-05-01T16:19:38.520" v="72" actId="2711"/>
          <ac:spMkLst>
            <pc:docMk/>
            <pc:sldMk cId="1738360725" sldId="266"/>
            <ac:spMk id="7" creationId="{00000000-0000-0000-0000-000000000000}"/>
          </ac:spMkLst>
        </pc:spChg>
        <pc:spChg chg="mod ord">
          <ac:chgData name="pantelis balaouras" userId="25e8755020fc1734" providerId="LiveId" clId="{D2724C49-83F9-497C-BFDB-9A06F4CCFBF9}" dt="2024-05-01T16:20:05.775" v="76" actId="1076"/>
          <ac:spMkLst>
            <pc:docMk/>
            <pc:sldMk cId="1738360725" sldId="266"/>
            <ac:spMk id="11" creationId="{70D46B22-84E1-43AA-85C7-DBAEC0E27492}"/>
          </ac:spMkLst>
        </pc:spChg>
        <pc:spChg chg="del">
          <ac:chgData name="pantelis balaouras" userId="25e8755020fc1734" providerId="LiveId" clId="{D2724C49-83F9-497C-BFDB-9A06F4CCFBF9}" dt="2024-05-01T16:16:32.461" v="49" actId="478"/>
          <ac:spMkLst>
            <pc:docMk/>
            <pc:sldMk cId="1738360725" sldId="266"/>
            <ac:spMk id="13" creationId="{00000000-0000-0000-0000-000000000000}"/>
          </ac:spMkLst>
        </pc:spChg>
        <pc:picChg chg="add mod">
          <ac:chgData name="pantelis balaouras" userId="25e8755020fc1734" providerId="LiveId" clId="{D2724C49-83F9-497C-BFDB-9A06F4CCFBF9}" dt="2024-05-01T16:16:33.938" v="50"/>
          <ac:picMkLst>
            <pc:docMk/>
            <pc:sldMk cId="1738360725" sldId="266"/>
            <ac:picMk id="3" creationId="{8A786986-7073-9B95-8FB8-3EBDAE98712C}"/>
          </ac:picMkLst>
        </pc:picChg>
        <pc:picChg chg="del">
          <ac:chgData name="pantelis balaouras" userId="25e8755020fc1734" providerId="LiveId" clId="{D2724C49-83F9-497C-BFDB-9A06F4CCFBF9}" dt="2024-05-01T16:16:29.820" v="48" actId="478"/>
          <ac:picMkLst>
            <pc:docMk/>
            <pc:sldMk cId="1738360725" sldId="266"/>
            <ac:picMk id="12" creationId="{00000000-0000-0000-0000-000000000000}"/>
          </ac:picMkLst>
        </pc:picChg>
      </pc:sldChg>
      <pc:sldChg chg="modSp mod">
        <pc:chgData name="pantelis balaouras" userId="25e8755020fc1734" providerId="LiveId" clId="{D2724C49-83F9-497C-BFDB-9A06F4CCFBF9}" dt="2024-05-01T16:12:10.905" v="23" actId="20577"/>
        <pc:sldMkLst>
          <pc:docMk/>
          <pc:sldMk cId="0" sldId="267"/>
        </pc:sldMkLst>
        <pc:spChg chg="mod">
          <ac:chgData name="pantelis balaouras" userId="25e8755020fc1734" providerId="LiveId" clId="{D2724C49-83F9-497C-BFDB-9A06F4CCFBF9}" dt="2024-05-01T16:12:10.905" v="23" actId="20577"/>
          <ac:spMkLst>
            <pc:docMk/>
            <pc:sldMk cId="0" sldId="267"/>
            <ac:spMk id="120" creationId="{00000000-0000-0000-0000-000000000000}"/>
          </ac:spMkLst>
        </pc:spChg>
      </pc:sldChg>
      <pc:sldChg chg="delSp modSp mod">
        <pc:chgData name="pantelis balaouras" userId="25e8755020fc1734" providerId="LiveId" clId="{D2724C49-83F9-497C-BFDB-9A06F4CCFBF9}" dt="2024-05-01T16:17:08.637" v="60" actId="20577"/>
        <pc:sldMkLst>
          <pc:docMk/>
          <pc:sldMk cId="789977733" sldId="614"/>
        </pc:sldMkLst>
        <pc:spChg chg="mod">
          <ac:chgData name="pantelis balaouras" userId="25e8755020fc1734" providerId="LiveId" clId="{D2724C49-83F9-497C-BFDB-9A06F4CCFBF9}" dt="2024-05-01T16:17:08.637" v="60" actId="20577"/>
          <ac:spMkLst>
            <pc:docMk/>
            <pc:sldMk cId="789977733" sldId="614"/>
            <ac:spMk id="2" creationId="{1223BEAD-A8A6-83F6-63A6-3C8090CF2C6E}"/>
          </ac:spMkLst>
        </pc:spChg>
        <pc:spChg chg="mod">
          <ac:chgData name="pantelis balaouras" userId="25e8755020fc1734" providerId="LiveId" clId="{D2724C49-83F9-497C-BFDB-9A06F4CCFBF9}" dt="2024-05-01T16:13:13.363" v="25"/>
          <ac:spMkLst>
            <pc:docMk/>
            <pc:sldMk cId="789977733" sldId="614"/>
            <ac:spMk id="3" creationId="{B68D029E-1CE9-6D20-AE8A-B85E15400294}"/>
          </ac:spMkLst>
        </pc:spChg>
        <pc:spChg chg="del">
          <ac:chgData name="pantelis balaouras" userId="25e8755020fc1734" providerId="LiveId" clId="{D2724C49-83F9-497C-BFDB-9A06F4CCFBF9}" dt="2024-05-01T16:13:33.900" v="28" actId="478"/>
          <ac:spMkLst>
            <pc:docMk/>
            <pc:sldMk cId="789977733" sldId="614"/>
            <ac:spMk id="5" creationId="{A03A77A3-158C-0E87-CD73-7E7794380712}"/>
          </ac:spMkLst>
        </pc:spChg>
      </pc:sldChg>
      <pc:sldChg chg="addSp modSp new mod">
        <pc:chgData name="pantelis balaouras" userId="25e8755020fc1734" providerId="LiveId" clId="{D2724C49-83F9-497C-BFDB-9A06F4CCFBF9}" dt="2024-05-01T16:14:33.116" v="34" actId="1076"/>
        <pc:sldMkLst>
          <pc:docMk/>
          <pc:sldMk cId="1285970534" sldId="615"/>
        </pc:sldMkLst>
        <pc:spChg chg="mod">
          <ac:chgData name="pantelis balaouras" userId="25e8755020fc1734" providerId="LiveId" clId="{D2724C49-83F9-497C-BFDB-9A06F4CCFBF9}" dt="2024-05-01T16:14:03.818" v="30"/>
          <ac:spMkLst>
            <pc:docMk/>
            <pc:sldMk cId="1285970534" sldId="615"/>
            <ac:spMk id="2" creationId="{327C948B-81A1-4FBB-3270-6993692C1FF1}"/>
          </ac:spMkLst>
        </pc:spChg>
        <pc:spChg chg="mod">
          <ac:chgData name="pantelis balaouras" userId="25e8755020fc1734" providerId="LiveId" clId="{D2724C49-83F9-497C-BFDB-9A06F4CCFBF9}" dt="2024-05-01T16:14:13.418" v="31"/>
          <ac:spMkLst>
            <pc:docMk/>
            <pc:sldMk cId="1285970534" sldId="615"/>
            <ac:spMk id="3" creationId="{808D8EAA-CE9C-FEFE-8E99-BD6D1B1ACA63}"/>
          </ac:spMkLst>
        </pc:spChg>
        <pc:spChg chg="add mod">
          <ac:chgData name="pantelis balaouras" userId="25e8755020fc1734" providerId="LiveId" clId="{D2724C49-83F9-497C-BFDB-9A06F4CCFBF9}" dt="2024-05-01T16:14:33.116" v="34" actId="1076"/>
          <ac:spMkLst>
            <pc:docMk/>
            <pc:sldMk cId="1285970534" sldId="615"/>
            <ac:spMk id="5" creationId="{85167FA8-5F70-764A-81E9-044EC6262A40}"/>
          </ac:spMkLst>
        </pc:spChg>
        <pc:picChg chg="add mod">
          <ac:chgData name="pantelis balaouras" userId="25e8755020fc1734" providerId="LiveId" clId="{D2724C49-83F9-497C-BFDB-9A06F4CCFBF9}" dt="2024-05-01T16:14:22.563" v="32"/>
          <ac:picMkLst>
            <pc:docMk/>
            <pc:sldMk cId="1285970534" sldId="615"/>
            <ac:picMk id="4" creationId="{036E3678-FBC8-5862-7855-36E60224F580}"/>
          </ac:picMkLst>
        </pc:picChg>
      </pc:sldChg>
      <pc:sldChg chg="addSp modSp new mod">
        <pc:chgData name="pantelis balaouras" userId="25e8755020fc1734" providerId="LiveId" clId="{D2724C49-83F9-497C-BFDB-9A06F4CCFBF9}" dt="2024-05-01T16:15:28.623" v="43" actId="948"/>
        <pc:sldMkLst>
          <pc:docMk/>
          <pc:sldMk cId="3062713698" sldId="616"/>
        </pc:sldMkLst>
        <pc:spChg chg="mod">
          <ac:chgData name="pantelis balaouras" userId="25e8755020fc1734" providerId="LiveId" clId="{D2724C49-83F9-497C-BFDB-9A06F4CCFBF9}" dt="2024-05-01T16:14:51.946" v="36"/>
          <ac:spMkLst>
            <pc:docMk/>
            <pc:sldMk cId="3062713698" sldId="616"/>
            <ac:spMk id="2" creationId="{091BC2D3-A383-A7B4-A143-33C2B30974FC}"/>
          </ac:spMkLst>
        </pc:spChg>
        <pc:spChg chg="mod">
          <ac:chgData name="pantelis balaouras" userId="25e8755020fc1734" providerId="LiveId" clId="{D2724C49-83F9-497C-BFDB-9A06F4CCFBF9}" dt="2024-05-01T16:15:28.623" v="43" actId="948"/>
          <ac:spMkLst>
            <pc:docMk/>
            <pc:sldMk cId="3062713698" sldId="616"/>
            <ac:spMk id="3" creationId="{1AC1A249-CC1D-C523-4916-64C29DCFDC86}"/>
          </ac:spMkLst>
        </pc:spChg>
        <pc:spChg chg="add mod">
          <ac:chgData name="pantelis balaouras" userId="25e8755020fc1734" providerId="LiveId" clId="{D2724C49-83F9-497C-BFDB-9A06F4CCFBF9}" dt="2024-05-01T16:15:07.549" v="39"/>
          <ac:spMkLst>
            <pc:docMk/>
            <pc:sldMk cId="3062713698" sldId="616"/>
            <ac:spMk id="5" creationId="{9CA395CD-6F7F-B27E-9744-D698910433B2}"/>
          </ac:spMkLst>
        </pc:spChg>
        <pc:picChg chg="add mod">
          <ac:chgData name="pantelis balaouras" userId="25e8755020fc1734" providerId="LiveId" clId="{D2724C49-83F9-497C-BFDB-9A06F4CCFBF9}" dt="2024-05-01T16:15:12.858" v="40" actId="1076"/>
          <ac:picMkLst>
            <pc:docMk/>
            <pc:sldMk cId="3062713698" sldId="616"/>
            <ac:picMk id="4" creationId="{C45E2A19-4FD0-3FC9-EF40-3E91F095EFD6}"/>
          </ac:picMkLst>
        </pc:picChg>
      </pc:sldChg>
      <pc:sldMasterChg chg="modSldLayout">
        <pc:chgData name="pantelis balaouras" userId="25e8755020fc1734" providerId="LiveId" clId="{D2724C49-83F9-497C-BFDB-9A06F4CCFBF9}" dt="2024-05-01T16:20:26.226" v="79"/>
        <pc:sldMasterMkLst>
          <pc:docMk/>
          <pc:sldMasterMk cId="0" sldId="2147483659"/>
        </pc:sldMasterMkLst>
        <pc:sldLayoutChg chg="addSp delSp modSp mod">
          <pc:chgData name="pantelis balaouras" userId="25e8755020fc1734" providerId="LiveId" clId="{D2724C49-83F9-497C-BFDB-9A06F4CCFBF9}" dt="2024-05-01T16:20:26.226" v="79"/>
          <pc:sldLayoutMkLst>
            <pc:docMk/>
            <pc:sldMasterMk cId="0" sldId="2147483659"/>
            <pc:sldLayoutMk cId="0" sldId="2147483662"/>
          </pc:sldLayoutMkLst>
          <pc:spChg chg="add mod">
            <ac:chgData name="pantelis balaouras" userId="25e8755020fc1734" providerId="LiveId" clId="{D2724C49-83F9-497C-BFDB-9A06F4CCFBF9}" dt="2024-05-01T16:20:26.226" v="79"/>
            <ac:spMkLst>
              <pc:docMk/>
              <pc:sldMasterMk cId="0" sldId="2147483659"/>
              <pc:sldLayoutMk cId="0" sldId="2147483662"/>
              <ac:spMk id="2" creationId="{69B90255-311E-87D1-701E-B62018BC5D96}"/>
            </ac:spMkLst>
          </pc:spChg>
          <pc:spChg chg="del">
            <ac:chgData name="pantelis balaouras" userId="25e8755020fc1734" providerId="LiveId" clId="{D2724C49-83F9-497C-BFDB-9A06F4CCFBF9}" dt="2024-05-01T16:20:25.627" v="78" actId="478"/>
            <ac:spMkLst>
              <pc:docMk/>
              <pc:sldMasterMk cId="0" sldId="2147483659"/>
              <pc:sldLayoutMk cId="0" sldId="2147483662"/>
              <ac:spMk id="90" creationId="{00000000-0000-0000-0000-000000000000}"/>
            </ac:spMkLst>
          </pc:spChg>
        </pc:sldLayoutChg>
        <pc:sldLayoutChg chg="modSp mod">
          <pc:chgData name="pantelis balaouras" userId="25e8755020fc1734" providerId="LiveId" clId="{D2724C49-83F9-497C-BFDB-9A06F4CCFBF9}" dt="2024-05-01T16:18:26.430" v="67" actId="20577"/>
          <pc:sldLayoutMkLst>
            <pc:docMk/>
            <pc:sldMasterMk cId="0" sldId="2147483659"/>
            <pc:sldLayoutMk cId="0" sldId="2147483665"/>
          </pc:sldLayoutMkLst>
          <pc:spChg chg="mod">
            <ac:chgData name="pantelis balaouras" userId="25e8755020fc1734" providerId="LiveId" clId="{D2724C49-83F9-497C-BFDB-9A06F4CCFBF9}" dt="2024-05-01T16:18:26.430" v="67" actId="20577"/>
            <ac:spMkLst>
              <pc:docMk/>
              <pc:sldMasterMk cId="0" sldId="2147483659"/>
              <pc:sldLayoutMk cId="0" sldId="2147483665"/>
              <ac:spMk id="108" creationId="{00000000-0000-0000-0000-000000000000}"/>
            </ac:spMkLst>
          </pc:spChg>
        </pc:sldLayoutChg>
        <pc:sldLayoutChg chg="addSp delSp modSp mod">
          <pc:chgData name="pantelis balaouras" userId="25e8755020fc1734" providerId="LiveId" clId="{D2724C49-83F9-497C-BFDB-9A06F4CCFBF9}" dt="2024-05-01T16:18:34.871" v="69"/>
          <pc:sldLayoutMkLst>
            <pc:docMk/>
            <pc:sldMasterMk cId="0" sldId="2147483659"/>
            <pc:sldLayoutMk cId="0" sldId="2147483666"/>
          </pc:sldLayoutMkLst>
          <pc:spChg chg="add mod">
            <ac:chgData name="pantelis balaouras" userId="25e8755020fc1734" providerId="LiveId" clId="{D2724C49-83F9-497C-BFDB-9A06F4CCFBF9}" dt="2024-05-01T16:18:34.871" v="69"/>
            <ac:spMkLst>
              <pc:docMk/>
              <pc:sldMasterMk cId="0" sldId="2147483659"/>
              <pc:sldLayoutMk cId="0" sldId="2147483666"/>
              <ac:spMk id="2" creationId="{45FEB4BC-6C32-3897-E57E-C0FD0F48547A}"/>
            </ac:spMkLst>
          </pc:spChg>
          <pc:spChg chg="del">
            <ac:chgData name="pantelis balaouras" userId="25e8755020fc1734" providerId="LiveId" clId="{D2724C49-83F9-497C-BFDB-9A06F4CCFBF9}" dt="2024-05-01T16:18:34.260" v="68" actId="478"/>
            <ac:spMkLst>
              <pc:docMk/>
              <pc:sldMasterMk cId="0" sldId="2147483659"/>
              <pc:sldLayoutMk cId="0" sldId="2147483666"/>
              <ac:spMk id="11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4173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51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ab904ce24_0_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bab904ce24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636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394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302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56118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2bab904ce24_0_20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08;g2bab904ce24_0_232">
            <a:extLst>
              <a:ext uri="{FF2B5EF4-FFF2-40B4-BE49-F238E27FC236}">
                <a16:creationId xmlns:a16="http://schemas.microsoft.com/office/drawing/2014/main" id="{69B90255-311E-87D1-701E-B62018BC5D96}"/>
              </a:ext>
            </a:extLst>
          </p:cNvPr>
          <p:cNvSpPr txBox="1"/>
          <p:nvPr userDrawn="1"/>
        </p:nvSpPr>
        <p:spPr>
          <a:xfrm>
            <a:off x="0" y="81370"/>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General awareness on the relevance of self-management and Health apps </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7" name="Google Shape;97;g2bab904ce24_0_218"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4" name="Google Shape;104;g2bab904ce24_0_22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g2bab904ce24_0_232"/>
          <p:cNvSpPr txBox="1"/>
          <p:nvPr/>
        </p:nvSpPr>
        <p:spPr>
          <a:xfrm>
            <a:off x="0" y="81370"/>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General awareness on the relevance of self-management and Health apps </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8;g2bab904ce24_0_232">
            <a:extLst>
              <a:ext uri="{FF2B5EF4-FFF2-40B4-BE49-F238E27FC236}">
                <a16:creationId xmlns:a16="http://schemas.microsoft.com/office/drawing/2014/main" id="{45FEB4BC-6C32-3897-E57E-C0FD0F48547A}"/>
              </a:ext>
            </a:extLst>
          </p:cNvPr>
          <p:cNvSpPr txBox="1"/>
          <p:nvPr userDrawn="1"/>
        </p:nvSpPr>
        <p:spPr>
          <a:xfrm>
            <a:off x="0" y="81370"/>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General awareness on the relevance of self-management and Health apps </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4670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10045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8" r:id="rId8"/>
    <p:sldLayoutId id="2147483670" r:id="rId9"/>
    <p:sldLayoutId id="2147483671"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thinker-thinking-person-idea-287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1  - Closure session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General awareness on the relevance of self-management and Health apps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pic>
        <p:nvPicPr>
          <p:cNvPr id="21"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
        <p:nvSpPr>
          <p:cNvPr id="22" name="Ορθογώνιο 10">
            <a:extLst>
              <a:ext uri="{FF2B5EF4-FFF2-40B4-BE49-F238E27FC236}">
                <a16:creationId xmlns:a16="http://schemas.microsoft.com/office/drawing/2014/main" id="{E6A6A2C1-905C-CF21-28C1-3A5CBA4B3EAA}"/>
              </a:ext>
            </a:extLst>
          </p:cNvPr>
          <p:cNvSpPr/>
          <p:nvPr/>
        </p:nvSpPr>
        <p:spPr>
          <a:xfrm>
            <a:off x="2020928" y="6414599"/>
            <a:ext cx="8490857" cy="446357"/>
          </a:xfrm>
          <a:prstGeom prst="rect">
            <a:avLst/>
          </a:prstGeom>
        </p:spPr>
        <p:txBody>
          <a:bodyPr vert="horz" lIns="91440" tIns="45720" rIns="91440" bIns="45720" rtlCol="0" anchor="ctr">
            <a:normAutofit fontScale="92500"/>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47" name="Google Shape;147;p2"/>
          <p:cNvGrpSpPr/>
          <p:nvPr/>
        </p:nvGrpSpPr>
        <p:grpSpPr>
          <a:xfrm>
            <a:off x="6606686" y="1812884"/>
            <a:ext cx="6096000" cy="1677637"/>
            <a:chOff x="-1066801" y="1523553"/>
            <a:chExt cx="6096000" cy="1677637"/>
          </a:xfrm>
        </p:grpSpPr>
        <p:pic>
          <p:nvPicPr>
            <p:cNvPr id="148" name="Google Shape;148;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49" name="Google Shape;14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50" name="Google Shape;150;p2"/>
          <p:cNvGrpSpPr/>
          <p:nvPr/>
        </p:nvGrpSpPr>
        <p:grpSpPr>
          <a:xfrm>
            <a:off x="3483817" y="4504058"/>
            <a:ext cx="6629400" cy="1738414"/>
            <a:chOff x="2579204" y="1882706"/>
            <a:chExt cx="6629400" cy="1738414"/>
          </a:xfrm>
        </p:grpSpPr>
        <p:pic>
          <p:nvPicPr>
            <p:cNvPr id="151" name="Google Shape;151;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52" name="Google Shape;15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53" name="Google Shape;153;p2"/>
          <p:cNvGrpSpPr/>
          <p:nvPr/>
        </p:nvGrpSpPr>
        <p:grpSpPr>
          <a:xfrm>
            <a:off x="3020318" y="1776505"/>
            <a:ext cx="6634368" cy="1584248"/>
            <a:chOff x="6639106" y="2919412"/>
            <a:chExt cx="6634368" cy="1584248"/>
          </a:xfrm>
        </p:grpSpPr>
        <p:pic>
          <p:nvPicPr>
            <p:cNvPr id="154" name="Google Shape;154;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55" name="Google Shape;15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56" name="Google Shape;156;p2"/>
          <p:cNvGrpSpPr/>
          <p:nvPr/>
        </p:nvGrpSpPr>
        <p:grpSpPr>
          <a:xfrm>
            <a:off x="-1974174" y="1729933"/>
            <a:ext cx="6952420" cy="1601615"/>
            <a:chOff x="-1240501" y="3160643"/>
            <a:chExt cx="6952420" cy="1601615"/>
          </a:xfrm>
        </p:grpSpPr>
        <p:pic>
          <p:nvPicPr>
            <p:cNvPr id="157" name="Google Shape;157;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58" name="Google Shape;15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59" name="Google Shape;159;p2"/>
          <p:cNvGrpSpPr/>
          <p:nvPr/>
        </p:nvGrpSpPr>
        <p:grpSpPr>
          <a:xfrm>
            <a:off x="2776075" y="4478327"/>
            <a:ext cx="2543175" cy="1592961"/>
            <a:chOff x="4517932" y="3531206"/>
            <a:chExt cx="2543175" cy="1592961"/>
          </a:xfrm>
        </p:grpSpPr>
        <p:pic>
          <p:nvPicPr>
            <p:cNvPr id="160" name="Google Shape;160;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61" name="Google Shape;16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62" name="Google Shape;162;p2"/>
          <p:cNvGrpSpPr/>
          <p:nvPr/>
        </p:nvGrpSpPr>
        <p:grpSpPr>
          <a:xfrm>
            <a:off x="2859813" y="1422238"/>
            <a:ext cx="1973150" cy="2726448"/>
            <a:chOff x="9320178" y="2976204"/>
            <a:chExt cx="1973150" cy="2726448"/>
          </a:xfrm>
        </p:grpSpPr>
        <p:pic>
          <p:nvPicPr>
            <p:cNvPr id="163" name="Google Shape;163;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64" name="Google Shape;16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65" name="Google Shape;165;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66" name="Google Shape;166;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67" name="Google Shape;167;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68" name="Google Shape;168;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169" name="Google Shape;169;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70" name="Google Shape;170;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71" name="Google Shape;171;p2" descr="A close up of a logo&#10;&#10;Description automatically generated"/>
          <p:cNvPicPr preferRelativeResize="0"/>
          <p:nvPr/>
        </p:nvPicPr>
        <p:blipFill rotWithShape="1">
          <a:blip r:embed="rId21">
            <a:alphaModFix/>
          </a:blip>
          <a:srcRect/>
          <a:stretch/>
        </p:blipFill>
        <p:spPr>
          <a:xfrm>
            <a:off x="2671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3" y="1239891"/>
            <a:ext cx="10515600" cy="618300"/>
          </a:xfrm>
        </p:spPr>
        <p:txBody>
          <a:bodyPr/>
          <a:lstStyle/>
          <a:p>
            <a:r>
              <a:rPr lang="en-US" sz="2200" b="1" dirty="0">
                <a:solidFill>
                  <a:srgbClr val="203864"/>
                </a:solidFill>
              </a:rPr>
              <a:t>Objectives</a:t>
            </a:r>
            <a:endParaRPr lang="el-GR" dirty="0">
              <a:solidFill>
                <a:srgbClr val="203864"/>
              </a:solidFill>
            </a:endParaRPr>
          </a:p>
        </p:txBody>
      </p:sp>
      <p:sp>
        <p:nvSpPr>
          <p:cNvPr id="8" name="Google Shape;235;p4"/>
          <p:cNvSpPr txBox="1"/>
          <p:nvPr/>
        </p:nvSpPr>
        <p:spPr>
          <a:xfrm>
            <a:off x="526419" y="348996"/>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prstClr val="black"/>
              </a:buClr>
              <a:buSzPts val="1800"/>
              <a:buFont typeface="Arial"/>
              <a:buNone/>
              <a:tabLst/>
              <a:defRPr/>
            </a:pPr>
            <a:r>
              <a:rPr kumimoji="0" lang="en-US" sz="1800" b="1" i="0" u="none" strike="noStrike" kern="0" cap="none" spc="0" normalizeH="0" baseline="0" noProof="0">
                <a:ln>
                  <a:noFill/>
                </a:ln>
                <a:solidFill>
                  <a:prstClr val="black"/>
                </a:solidFill>
                <a:effectLst/>
                <a:uLnTx/>
                <a:uFillTx/>
                <a:latin typeface="Arial"/>
                <a:cs typeface="Arial"/>
                <a:sym typeface="Arial"/>
              </a:rPr>
              <a:t>General awareness on the relevance of self-management and Health apps</a:t>
            </a:r>
            <a:r>
              <a:rPr kumimoji="0" lang="en-US" sz="1400" b="1" i="0" u="none" strike="noStrike" kern="0" cap="none" spc="0" normalizeH="0" baseline="0" noProof="0">
                <a:ln>
                  <a:noFill/>
                </a:ln>
                <a:solidFill>
                  <a:prstClr val="black"/>
                </a:solidFill>
                <a:effectLst/>
                <a:uLnTx/>
                <a:uFillTx/>
                <a:latin typeface="Arial"/>
                <a:cs typeface="Arial"/>
                <a:sym typeface="Arial"/>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234;p4"/>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prstClr val="white"/>
                </a:solidFill>
                <a:effectLst/>
                <a:uLnTx/>
                <a:uFillTx/>
                <a:latin typeface="Calibri"/>
                <a:ea typeface="Calibri"/>
                <a:cs typeface="Calibri"/>
                <a:sym typeface="Calibri"/>
              </a:rPr>
              <a:t>1</a:t>
            </a:r>
            <a:endParaRPr kumimoji="0" sz="2400" b="1"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 name="Google Shape;182;p4"/>
          <p:cNvSpPr txBox="1">
            <a:spLocks/>
          </p:cNvSpPr>
          <p:nvPr/>
        </p:nvSpPr>
        <p:spPr>
          <a:xfrm>
            <a:off x="570033" y="2735494"/>
            <a:ext cx="6691800" cy="17193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ts val="2200"/>
              <a:buFont typeface="Noto Sans Symbols"/>
              <a:buChar char="✔"/>
            </a:pPr>
            <a:r>
              <a:rPr lang="en-US" sz="2400" dirty="0">
                <a:latin typeface="Calibri" panose="020F0502020204030204" pitchFamily="34" charset="0"/>
                <a:cs typeface="Calibri" panose="020F0502020204030204" pitchFamily="34" charset="0"/>
              </a:rPr>
              <a:t>Mig health apps </a:t>
            </a:r>
            <a:r>
              <a:rPr lang="en-US" sz="2400" dirty="0" err="1">
                <a:latin typeface="Calibri" panose="020F0502020204030204" pitchFamily="34" charset="0"/>
                <a:cs typeface="Calibri" panose="020F0502020204030204" pitchFamily="34" charset="0"/>
              </a:rPr>
              <a:t>programme</a:t>
            </a:r>
            <a:r>
              <a:rPr lang="en-US" sz="2400" dirty="0">
                <a:latin typeface="Calibri" panose="020F0502020204030204" pitchFamily="34" charset="0"/>
                <a:cs typeface="Calibri" panose="020F0502020204030204" pitchFamily="34" charset="0"/>
              </a:rPr>
              <a:t> sum-up</a:t>
            </a:r>
            <a:endParaRPr lang="en-US" dirty="0">
              <a:latin typeface="Calibri" panose="020F0502020204030204" pitchFamily="34" charset="0"/>
              <a:cs typeface="Calibri" panose="020F0502020204030204" pitchFamily="34" charset="0"/>
            </a:endParaRPr>
          </a:p>
          <a:p>
            <a:pPr marL="342900" indent="-342900">
              <a:buSzPts val="2200"/>
              <a:buFont typeface="Noto Sans Symbols"/>
              <a:buChar char="✔"/>
            </a:pPr>
            <a:r>
              <a:rPr lang="en-US" sz="2400" dirty="0">
                <a:latin typeface="Calibri" panose="020F0502020204030204" pitchFamily="34" charset="0"/>
                <a:cs typeface="Calibri" panose="020F0502020204030204" pitchFamily="34" charset="0"/>
              </a:rPr>
              <a:t>Health self management sum-up</a:t>
            </a:r>
            <a:endParaRPr lang="en-US" dirty="0">
              <a:latin typeface="Calibri" panose="020F0502020204030204" pitchFamily="34" charset="0"/>
              <a:cs typeface="Calibri" panose="020F0502020204030204" pitchFamily="34" charset="0"/>
            </a:endParaRPr>
          </a:p>
          <a:p>
            <a:pPr marL="342900" indent="-342900">
              <a:buSzPts val="2200"/>
              <a:buFont typeface="Noto Sans Symbols"/>
              <a:buChar char="✔"/>
            </a:pPr>
            <a:r>
              <a:rPr lang="en-US" sz="2400" dirty="0">
                <a:latin typeface="Calibri" panose="020F0502020204030204" pitchFamily="34" charset="0"/>
                <a:cs typeface="Calibri" panose="020F0502020204030204" pitchFamily="34" charset="0"/>
              </a:rPr>
              <a:t>Main areas of the </a:t>
            </a:r>
            <a:r>
              <a:rPr lang="en-US" sz="2400" dirty="0" err="1">
                <a:latin typeface="Calibri" panose="020F0502020204030204" pitchFamily="34" charset="0"/>
                <a:cs typeface="Calibri" panose="020F0502020204030204" pitchFamily="34" charset="0"/>
              </a:rPr>
              <a:t>programme</a:t>
            </a:r>
            <a:endParaRPr lang="en-US" sz="2400" dirty="0">
              <a:latin typeface="Calibri" panose="020F0502020204030204" pitchFamily="34" charset="0"/>
              <a:cs typeface="Calibri" panose="020F0502020204030204" pitchFamily="34" charset="0"/>
            </a:endParaRPr>
          </a:p>
          <a:p>
            <a:pPr marL="0" indent="0">
              <a:spcBef>
                <a:spcPts val="0"/>
              </a:spcBef>
              <a:spcAft>
                <a:spcPts val="0"/>
              </a:spcAft>
              <a:buSzPts val="2200"/>
              <a:buFont typeface="Wingdings" panose="05000000000000000000" pitchFamily="2" charset="2"/>
              <a:buNone/>
            </a:pPr>
            <a:endParaRPr lang="en-US" dirty="0"/>
          </a:p>
          <a:p>
            <a:pPr marL="342900" indent="-203200">
              <a:spcBef>
                <a:spcPts val="0"/>
              </a:spcBef>
              <a:spcAft>
                <a:spcPts val="0"/>
              </a:spcAft>
              <a:buSzPts val="2200"/>
              <a:buFont typeface="Noto Sans Symbols"/>
              <a:buNone/>
            </a:pPr>
            <a:endParaRPr lang="en-US" dirty="0"/>
          </a:p>
        </p:txBody>
      </p:sp>
      <p:sp>
        <p:nvSpPr>
          <p:cNvPr id="2" name="TextBox 1">
            <a:extLst>
              <a:ext uri="{FF2B5EF4-FFF2-40B4-BE49-F238E27FC236}">
                <a16:creationId xmlns:a16="http://schemas.microsoft.com/office/drawing/2014/main" id="{9F8CF79B-05D3-038F-05F2-5DE190B3A05C}"/>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E42123C-5B7A-0405-7A4D-040796BF0F8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34860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58000" y="1227864"/>
            <a:ext cx="10515600" cy="618300"/>
          </a:xfrm>
        </p:spPr>
        <p:txBody>
          <a:bodyPr/>
          <a:lstStyle/>
          <a:p>
            <a:r>
              <a:rPr lang="en-US" dirty="0">
                <a:solidFill>
                  <a:srgbClr val="203864"/>
                </a:solidFill>
              </a:rPr>
              <a:t>Competences</a:t>
            </a:r>
            <a:endParaRPr lang="el-GR" dirty="0">
              <a:solidFill>
                <a:srgbClr val="203864"/>
              </a:solidFill>
            </a:endParaRPr>
          </a:p>
        </p:txBody>
      </p:sp>
      <p:sp>
        <p:nvSpPr>
          <p:cNvPr id="8" name="Google Shape;235;p4"/>
          <p:cNvSpPr txBox="1"/>
          <p:nvPr/>
        </p:nvSpPr>
        <p:spPr>
          <a:xfrm>
            <a:off x="526419" y="348996"/>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prstClr val="black"/>
              </a:buClr>
              <a:buSzPts val="1800"/>
              <a:buFont typeface="Arial"/>
              <a:buNone/>
              <a:tabLst/>
              <a:defRPr/>
            </a:pPr>
            <a:r>
              <a:rPr kumimoji="0" lang="en-US" sz="1800" b="1" i="0" u="none" strike="noStrike" kern="0" cap="none" spc="0" normalizeH="0" baseline="0" noProof="0">
                <a:ln>
                  <a:noFill/>
                </a:ln>
                <a:solidFill>
                  <a:prstClr val="black"/>
                </a:solidFill>
                <a:effectLst/>
                <a:uLnTx/>
                <a:uFillTx/>
                <a:latin typeface="Arial"/>
                <a:cs typeface="Arial"/>
                <a:sym typeface="Arial"/>
              </a:rPr>
              <a:t>General awareness on the relevance of self-management and Health apps</a:t>
            </a:r>
            <a:r>
              <a:rPr kumimoji="0" lang="en-US" sz="1400" b="1" i="0" u="none" strike="noStrike" kern="0" cap="none" spc="0" normalizeH="0" baseline="0" noProof="0">
                <a:ln>
                  <a:noFill/>
                </a:ln>
                <a:solidFill>
                  <a:prstClr val="black"/>
                </a:solidFill>
                <a:effectLst/>
                <a:uLnTx/>
                <a:uFillTx/>
                <a:latin typeface="Arial"/>
                <a:cs typeface="Arial"/>
                <a:sym typeface="Arial"/>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234;p4"/>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prstClr val="white"/>
                </a:solidFill>
                <a:effectLst/>
                <a:uLnTx/>
                <a:uFillTx/>
                <a:latin typeface="Calibri"/>
                <a:ea typeface="Calibri"/>
                <a:cs typeface="Calibri"/>
                <a:sym typeface="Calibri"/>
              </a:rPr>
              <a:t>1</a:t>
            </a:r>
            <a:endParaRPr kumimoji="0" sz="2400" b="1"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7" name="Google Shape;188;p5"/>
          <p:cNvSpPr txBox="1">
            <a:spLocks/>
          </p:cNvSpPr>
          <p:nvPr/>
        </p:nvSpPr>
        <p:spPr>
          <a:xfrm>
            <a:off x="594954" y="2534075"/>
            <a:ext cx="6390600" cy="1015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buClr>
                <a:srgbClr val="C01E24"/>
              </a:buClr>
              <a:buSzPts val="2600"/>
              <a:buFont typeface="Calibri"/>
              <a:buChar char="✔"/>
            </a:pPr>
            <a:r>
              <a:rPr lang="en-US" sz="2400" dirty="0">
                <a:latin typeface="Calibri" panose="020F0502020204030204" pitchFamily="34" charset="0"/>
                <a:cs typeface="Calibri" panose="020F0502020204030204" pitchFamily="34" charset="0"/>
              </a:rPr>
              <a:t>Summary of the main lessons learned from the ETA 1</a:t>
            </a:r>
          </a:p>
        </p:txBody>
      </p:sp>
      <p:sp>
        <p:nvSpPr>
          <p:cNvPr id="2" name="Ορθογώνιο 1">
            <a:extLst>
              <a:ext uri="{FF2B5EF4-FFF2-40B4-BE49-F238E27FC236}">
                <a16:creationId xmlns:a16="http://schemas.microsoft.com/office/drawing/2014/main" id="{F1EE1A09-187B-A164-B1C2-3928B8879EFA}"/>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8A786986-7073-9B95-8FB8-3EBDAE98712C}"/>
              </a:ext>
            </a:extLst>
          </p:cNvPr>
          <p:cNvPicPr preferRelativeResize="0"/>
          <p:nvPr/>
        </p:nvPicPr>
        <p:blipFill rotWithShape="1">
          <a:blip r:embed="rId4">
            <a:alphaModFix/>
          </a:blip>
          <a:srcRect l="9128" t="16689" r="8041" b="16683"/>
          <a:stretch/>
        </p:blipFill>
        <p:spPr>
          <a:xfrm>
            <a:off x="7308000" y="2217090"/>
            <a:ext cx="4884000" cy="3845310"/>
          </a:xfrm>
          <a:prstGeom prst="rect">
            <a:avLst/>
          </a:prstGeom>
          <a:noFill/>
          <a:ln>
            <a:noFill/>
          </a:ln>
        </p:spPr>
      </p:pic>
    </p:spTree>
    <p:extLst>
      <p:ext uri="{BB962C8B-B14F-4D97-AF65-F5344CB8AC3E}">
        <p14:creationId xmlns:p14="http://schemas.microsoft.com/office/powerpoint/2010/main" val="1738360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bab904ce24_0_24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200" dirty="0"/>
              <a:t>Mig Health Apps (1)</a:t>
            </a:r>
            <a:endParaRPr sz="3200" dirty="0"/>
          </a:p>
        </p:txBody>
      </p:sp>
      <p:sp>
        <p:nvSpPr>
          <p:cNvPr id="201" name="Google Shape;201;g2bab904ce24_0_246"/>
          <p:cNvSpPr txBox="1">
            <a:spLocks noGrp="1"/>
          </p:cNvSpPr>
          <p:nvPr>
            <p:ph type="body" idx="1"/>
          </p:nvPr>
        </p:nvSpPr>
        <p:spPr>
          <a:xfrm>
            <a:off x="557999" y="2188029"/>
            <a:ext cx="6421299" cy="4212900"/>
          </a:xfrm>
          <a:prstGeom prst="rect">
            <a:avLst/>
          </a:prstGeom>
          <a:noFill/>
          <a:ln>
            <a:noFill/>
          </a:ln>
        </p:spPr>
        <p:txBody>
          <a:bodyPr spcFirstLastPara="1" wrap="square" lIns="91425" tIns="45700" rIns="91425" bIns="45700" anchor="t" anchorCtr="0">
            <a:normAutofit/>
          </a:bodyPr>
          <a:lstStyle/>
          <a:p>
            <a:pPr marL="228600" lvl="0" indent="-247650" algn="just" rtl="0">
              <a:lnSpc>
                <a:spcPct val="150000"/>
              </a:lnSpc>
              <a:spcBef>
                <a:spcPts val="0"/>
              </a:spcBef>
              <a:spcAft>
                <a:spcPts val="0"/>
              </a:spcAft>
              <a:buSzPts val="2100"/>
              <a:buChar char="▪"/>
            </a:pPr>
            <a:r>
              <a:rPr lang="en-US" sz="2800" dirty="0"/>
              <a:t>The aim of the </a:t>
            </a:r>
            <a:r>
              <a:rPr lang="en-US" sz="2800" dirty="0" err="1"/>
              <a:t>Mig</a:t>
            </a:r>
            <a:r>
              <a:rPr lang="en-US" sz="2800" dirty="0"/>
              <a:t> Health Apps project is to increase migrants' competencies in the use of health applications.</a:t>
            </a:r>
            <a:endParaRPr sz="2800" dirty="0"/>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8275175" y="2188029"/>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3BEAD-A8A6-83F6-63A6-3C8090CF2C6E}"/>
              </a:ext>
            </a:extLst>
          </p:cNvPr>
          <p:cNvSpPr>
            <a:spLocks noGrp="1"/>
          </p:cNvSpPr>
          <p:nvPr>
            <p:ph type="title"/>
          </p:nvPr>
        </p:nvSpPr>
        <p:spPr/>
        <p:txBody>
          <a:bodyPr/>
          <a:lstStyle/>
          <a:p>
            <a:r>
              <a:rPr lang="en-US" sz="2800" dirty="0"/>
              <a:t>Mig Health Apps (2)</a:t>
            </a:r>
            <a:endParaRPr lang="el-GR" dirty="0"/>
          </a:p>
        </p:txBody>
      </p:sp>
      <p:sp>
        <p:nvSpPr>
          <p:cNvPr id="3" name="Θέση κειμένου 2">
            <a:extLst>
              <a:ext uri="{FF2B5EF4-FFF2-40B4-BE49-F238E27FC236}">
                <a16:creationId xmlns:a16="http://schemas.microsoft.com/office/drawing/2014/main" id="{B68D029E-1CE9-6D20-AE8A-B85E15400294}"/>
              </a:ext>
            </a:extLst>
          </p:cNvPr>
          <p:cNvSpPr>
            <a:spLocks noGrp="1"/>
          </p:cNvSpPr>
          <p:nvPr>
            <p:ph type="body" idx="1"/>
          </p:nvPr>
        </p:nvSpPr>
        <p:spPr>
          <a:xfrm>
            <a:off x="557999" y="1799999"/>
            <a:ext cx="3905144" cy="4866000"/>
          </a:xfrm>
        </p:spPr>
        <p:txBody>
          <a:bodyPr/>
          <a:lstStyle/>
          <a:p>
            <a:pPr marL="228600" lvl="0" indent="-247650" algn="l" rtl="0">
              <a:lnSpc>
                <a:spcPct val="150000"/>
              </a:lnSpc>
              <a:spcBef>
                <a:spcPts val="0"/>
              </a:spcBef>
              <a:spcAft>
                <a:spcPts val="0"/>
              </a:spcAft>
              <a:buSzPts val="2100"/>
              <a:buChar char="▪"/>
            </a:pPr>
            <a:r>
              <a:rPr lang="en-US" sz="2400" dirty="0"/>
              <a:t>The Training Program is structured into a set of “Experiential Training Activities”</a:t>
            </a:r>
          </a:p>
          <a:p>
            <a:endParaRPr lang="el-GR" dirty="0"/>
          </a:p>
        </p:txBody>
      </p:sp>
      <p:sp>
        <p:nvSpPr>
          <p:cNvPr id="4" name="Google Shape;364;g1f204218ebb_0_505">
            <a:extLst>
              <a:ext uri="{FF2B5EF4-FFF2-40B4-BE49-F238E27FC236}">
                <a16:creationId xmlns:a16="http://schemas.microsoft.com/office/drawing/2014/main" id="{C96B36BC-08CB-CD12-EFCF-25C8C0A98BEF}"/>
              </a:ext>
            </a:extLst>
          </p:cNvPr>
          <p:cNvSpPr txBox="1"/>
          <p:nvPr/>
        </p:nvSpPr>
        <p:spPr>
          <a:xfrm>
            <a:off x="4463143" y="1890941"/>
            <a:ext cx="7347857" cy="4524275"/>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 </a:t>
            </a:r>
            <a:r>
              <a:rPr lang="en-US" sz="2400" b="0" i="0" u="none" strike="noStrike" cap="none" dirty="0">
                <a:solidFill>
                  <a:schemeClr val="dk1"/>
                </a:solidFill>
                <a:latin typeface="Calibri"/>
                <a:ea typeface="Calibri"/>
                <a:cs typeface="Calibri"/>
                <a:sym typeface="Calibri"/>
              </a:rPr>
              <a:t>General awareness on the relevance of self-management and Health Apps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ETA2. </a:t>
            </a:r>
            <a:r>
              <a:rPr lang="en-US" sz="2400" b="0" i="0" u="none" strike="noStrike" cap="none" dirty="0">
                <a:solidFill>
                  <a:schemeClr val="dk1"/>
                </a:solidFill>
                <a:latin typeface="Calibri"/>
                <a:ea typeface="Calibri"/>
                <a:cs typeface="Calibri"/>
                <a:sym typeface="Calibri"/>
              </a:rPr>
              <a:t>How to search and select Health Apps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ETA3. </a:t>
            </a:r>
            <a:r>
              <a:rPr lang="en-US" sz="2400" b="0" i="0" u="none" strike="noStrike" cap="none" dirty="0">
                <a:solidFill>
                  <a:schemeClr val="dk1"/>
                </a:solidFill>
                <a:latin typeface="Calibri"/>
                <a:ea typeface="Calibri"/>
                <a:cs typeface="Calibri"/>
                <a:sym typeface="Calibri"/>
              </a:rPr>
              <a:t>Health Apps for Physical Activity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ETA4. </a:t>
            </a:r>
            <a:r>
              <a:rPr lang="en-US" sz="2400" b="0" i="0" u="none" strike="noStrike" cap="none" dirty="0">
                <a:solidFill>
                  <a:schemeClr val="dk1"/>
                </a:solidFill>
                <a:latin typeface="Calibri"/>
                <a:ea typeface="Calibri"/>
                <a:cs typeface="Calibri"/>
                <a:sym typeface="Calibri"/>
              </a:rPr>
              <a:t>Health Apps for Rest Routines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ETA5. </a:t>
            </a:r>
            <a:r>
              <a:rPr lang="en-US" sz="2400" b="0" i="0" u="none" strike="noStrike" cap="none" dirty="0">
                <a:solidFill>
                  <a:schemeClr val="dk1"/>
                </a:solidFill>
                <a:latin typeface="Calibri"/>
                <a:ea typeface="Calibri"/>
                <a:cs typeface="Calibri"/>
                <a:sym typeface="Calibri"/>
              </a:rPr>
              <a:t>Health Apps for Substances Use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dirty="0">
                <a:solidFill>
                  <a:schemeClr val="dk1"/>
                </a:solidFill>
                <a:latin typeface="Calibri"/>
                <a:cs typeface="Calibri"/>
                <a:sym typeface="Calibri"/>
              </a:rPr>
              <a:t>ETA6. </a:t>
            </a:r>
            <a:r>
              <a:rPr lang="en-US" sz="2400" dirty="0">
                <a:solidFill>
                  <a:schemeClr val="dk1"/>
                </a:solidFill>
                <a:latin typeface="Calibri"/>
                <a:cs typeface="Calibri"/>
                <a:sym typeface="Calibri"/>
              </a:rPr>
              <a:t>Health Apps for Nutrition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ETA7. </a:t>
            </a:r>
            <a:r>
              <a:rPr lang="en-US" sz="2400" b="0" i="0" u="none" strike="noStrike" cap="none" dirty="0">
                <a:solidFill>
                  <a:schemeClr val="dk1"/>
                </a:solidFill>
                <a:latin typeface="Calibri"/>
                <a:ea typeface="Calibri"/>
                <a:cs typeface="Calibri"/>
                <a:sym typeface="Calibri"/>
              </a:rPr>
              <a:t>Health Apps Women's Health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ETA8. </a:t>
            </a:r>
            <a:r>
              <a:rPr lang="en-US" sz="2400" b="0" i="0" u="none" strike="noStrike" cap="none" dirty="0">
                <a:solidFill>
                  <a:schemeClr val="dk1"/>
                </a:solidFill>
                <a:latin typeface="Calibri"/>
                <a:ea typeface="Calibri"/>
                <a:cs typeface="Calibri"/>
                <a:sym typeface="Calibri"/>
              </a:rPr>
              <a:t>Health Apps for Children's Care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ETA9. </a:t>
            </a:r>
            <a:r>
              <a:rPr lang="en-US" sz="2400" b="0" i="0" u="none" strike="noStrike" cap="none" dirty="0">
                <a:solidFill>
                  <a:schemeClr val="dk1"/>
                </a:solidFill>
                <a:latin typeface="Calibri"/>
                <a:ea typeface="Calibri"/>
                <a:cs typeface="Calibri"/>
                <a:sym typeface="Calibri"/>
              </a:rPr>
              <a:t>Health Apps for the Elderly </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ETA10. </a:t>
            </a:r>
            <a:r>
              <a:rPr lang="en-US" sz="2400" b="0" i="0" u="none" strike="noStrike" cap="none" dirty="0">
                <a:solidFill>
                  <a:schemeClr val="dk1"/>
                </a:solidFill>
                <a:latin typeface="Calibri"/>
                <a:ea typeface="Calibri"/>
                <a:cs typeface="Calibri"/>
                <a:sym typeface="Calibri"/>
              </a:rPr>
              <a:t>Health Apps for Mental Health Problems</a:t>
            </a:r>
          </a:p>
          <a:p>
            <a:pPr marL="342900" marR="0" lvl="0" indent="-342900" algn="l" rtl="0">
              <a:lnSpc>
                <a:spcPct val="100000"/>
              </a:lnSpc>
              <a:spcBef>
                <a:spcPts val="0"/>
              </a:spcBef>
              <a:spcAft>
                <a:spcPts val="0"/>
              </a:spcAft>
              <a:buClr>
                <a:srgbClr val="C00000"/>
              </a:buClr>
              <a:buSzPts val="2400"/>
              <a:buFont typeface="Wingdings" panose="05000000000000000000" pitchFamily="2" charset="2"/>
              <a:buChar char="§"/>
            </a:pPr>
            <a:r>
              <a:rPr lang="en-US" sz="2400" b="1" i="0" u="none" strike="noStrike" cap="none" dirty="0">
                <a:solidFill>
                  <a:schemeClr val="dk1"/>
                </a:solidFill>
                <a:latin typeface="Calibri"/>
                <a:ea typeface="Calibri"/>
                <a:cs typeface="Calibri"/>
                <a:sym typeface="Calibri"/>
              </a:rPr>
              <a:t>ETA11. </a:t>
            </a:r>
            <a:r>
              <a:rPr lang="en-US" sz="2400" b="0" i="0" u="none" strike="noStrike" cap="none" dirty="0">
                <a:solidFill>
                  <a:schemeClr val="dk1"/>
                </a:solidFill>
                <a:latin typeface="Calibri"/>
                <a:ea typeface="Calibri"/>
                <a:cs typeface="Calibri"/>
                <a:sym typeface="Calibri"/>
              </a:rPr>
              <a:t>Health Apps for Healthcare Services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8997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C948B-81A1-4FBB-3270-6993692C1FF1}"/>
              </a:ext>
            </a:extLst>
          </p:cNvPr>
          <p:cNvSpPr>
            <a:spLocks noGrp="1"/>
          </p:cNvSpPr>
          <p:nvPr>
            <p:ph type="title"/>
          </p:nvPr>
        </p:nvSpPr>
        <p:spPr/>
        <p:txBody>
          <a:bodyPr/>
          <a:lstStyle/>
          <a:p>
            <a:r>
              <a:rPr lang="en-US" dirty="0"/>
              <a:t>Use of health Apps</a:t>
            </a:r>
            <a:endParaRPr lang="el-GR" dirty="0"/>
          </a:p>
        </p:txBody>
      </p:sp>
      <p:sp>
        <p:nvSpPr>
          <p:cNvPr id="3" name="Θέση κειμένου 2">
            <a:extLst>
              <a:ext uri="{FF2B5EF4-FFF2-40B4-BE49-F238E27FC236}">
                <a16:creationId xmlns:a16="http://schemas.microsoft.com/office/drawing/2014/main" id="{808D8EAA-CE9C-FEFE-8E99-BD6D1B1ACA63}"/>
              </a:ext>
            </a:extLst>
          </p:cNvPr>
          <p:cNvSpPr>
            <a:spLocks noGrp="1"/>
          </p:cNvSpPr>
          <p:nvPr>
            <p:ph type="body" idx="1"/>
          </p:nvPr>
        </p:nvSpPr>
        <p:spPr/>
        <p:txBody>
          <a:bodyPr/>
          <a:lstStyle/>
          <a:p>
            <a:r>
              <a:rPr lang="en-US" dirty="0"/>
              <a:t>The use of health applications has been increasing in recent years and can be a useful resource to enhance the well-being of migrants. </a:t>
            </a:r>
          </a:p>
          <a:p>
            <a:r>
              <a:rPr lang="en-US" dirty="0"/>
              <a:t>Health apps can promote health and primary disease prevention, help people with chronic diseases to manage their medical conditions, improve adherence to treatment , increase patients' autonomy</a:t>
            </a:r>
          </a:p>
          <a:p>
            <a:endParaRPr lang="el-GR" dirty="0"/>
          </a:p>
        </p:txBody>
      </p:sp>
      <p:pic>
        <p:nvPicPr>
          <p:cNvPr id="4" name="Picture 2" descr="Kacheln, Herz, Kurve, Verlauf, Anzeige">
            <a:extLst>
              <a:ext uri="{FF2B5EF4-FFF2-40B4-BE49-F238E27FC236}">
                <a16:creationId xmlns:a16="http://schemas.microsoft.com/office/drawing/2014/main" id="{036E3678-FBC8-5862-7855-36E60224F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75" y="1921620"/>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0;p5">
            <a:extLst>
              <a:ext uri="{FF2B5EF4-FFF2-40B4-BE49-F238E27FC236}">
                <a16:creationId xmlns:a16="http://schemas.microsoft.com/office/drawing/2014/main" id="{85167FA8-5F70-764A-81E9-044EC6262A40}"/>
              </a:ext>
            </a:extLst>
          </p:cNvPr>
          <p:cNvSpPr/>
          <p:nvPr/>
        </p:nvSpPr>
        <p:spPr>
          <a:xfrm>
            <a:off x="3235903"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Palabay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597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1BC2D3-A383-A7B4-A143-33C2B30974FC}"/>
              </a:ext>
            </a:extLst>
          </p:cNvPr>
          <p:cNvSpPr>
            <a:spLocks noGrp="1"/>
          </p:cNvSpPr>
          <p:nvPr>
            <p:ph type="title"/>
          </p:nvPr>
        </p:nvSpPr>
        <p:spPr/>
        <p:txBody>
          <a:bodyPr/>
          <a:lstStyle/>
          <a:p>
            <a:r>
              <a:rPr lang="en-US" dirty="0"/>
              <a:t>Provide Feedback &amp; Discuss </a:t>
            </a:r>
            <a:endParaRPr lang="el-GR" dirty="0"/>
          </a:p>
        </p:txBody>
      </p:sp>
      <p:sp>
        <p:nvSpPr>
          <p:cNvPr id="3" name="Θέση κειμένου 2">
            <a:extLst>
              <a:ext uri="{FF2B5EF4-FFF2-40B4-BE49-F238E27FC236}">
                <a16:creationId xmlns:a16="http://schemas.microsoft.com/office/drawing/2014/main" id="{1AC1A249-CC1D-C523-4916-64C29DCFDC86}"/>
              </a:ext>
            </a:extLst>
          </p:cNvPr>
          <p:cNvSpPr>
            <a:spLocks noGrp="1"/>
          </p:cNvSpPr>
          <p:nvPr>
            <p:ph type="body" idx="1"/>
          </p:nvPr>
        </p:nvSpPr>
        <p:spPr>
          <a:xfrm>
            <a:off x="557999" y="1799999"/>
            <a:ext cx="7575908" cy="4866000"/>
          </a:xfrm>
        </p:spPr>
        <p:txBody>
          <a:bodyPr>
            <a:normAutofit/>
          </a:bodyPr>
          <a:lstStyle/>
          <a:p>
            <a:pPr marL="228600" lvl="0" indent="-207645" algn="l" rtl="0">
              <a:spcAft>
                <a:spcPts val="1200"/>
              </a:spcAft>
              <a:buSzPct val="87500"/>
              <a:buChar char="▪"/>
            </a:pPr>
            <a:r>
              <a:rPr lang="en-US" sz="2400" dirty="0"/>
              <a:t>Do you think this course has been </a:t>
            </a:r>
            <a:r>
              <a:rPr lang="en-US" sz="2400" b="1" dirty="0"/>
              <a:t>useful</a:t>
            </a:r>
            <a:r>
              <a:rPr lang="en-US" sz="2400" dirty="0"/>
              <a:t>?</a:t>
            </a:r>
          </a:p>
          <a:p>
            <a:pPr marL="228600" lvl="0" indent="-207645" algn="l" rtl="0">
              <a:spcAft>
                <a:spcPts val="1200"/>
              </a:spcAft>
              <a:buSzPct val="87500"/>
              <a:buChar char="▪"/>
            </a:pPr>
            <a:r>
              <a:rPr lang="en-US" sz="2400" dirty="0"/>
              <a:t>Do you think you will </a:t>
            </a:r>
            <a:r>
              <a:rPr lang="en-US" sz="2400" b="1" dirty="0"/>
              <a:t>use </a:t>
            </a:r>
            <a:r>
              <a:rPr lang="en-US" sz="2400" dirty="0"/>
              <a:t>any of the module apps?</a:t>
            </a:r>
          </a:p>
          <a:p>
            <a:pPr marL="228600" lvl="0" indent="-207645" algn="l" rtl="0">
              <a:spcAft>
                <a:spcPts val="1200"/>
              </a:spcAft>
              <a:buSzPct val="87500"/>
              <a:buChar char="▪"/>
            </a:pPr>
            <a:r>
              <a:rPr lang="en-US" sz="2400" dirty="0"/>
              <a:t>From your experience, do you consider that these applications </a:t>
            </a:r>
            <a:r>
              <a:rPr lang="en-US" sz="2400" b="1" dirty="0"/>
              <a:t>help to achieve </a:t>
            </a:r>
            <a:r>
              <a:rPr lang="en-US" sz="2400" dirty="0"/>
              <a:t>the objectives?</a:t>
            </a:r>
          </a:p>
          <a:p>
            <a:pPr marL="228600" lvl="0" indent="-207645" algn="l" rtl="0">
              <a:spcAft>
                <a:spcPts val="1200"/>
              </a:spcAft>
              <a:buSzPct val="87500"/>
              <a:buChar char="▪"/>
            </a:pPr>
            <a:r>
              <a:rPr lang="en-US" sz="2400" dirty="0"/>
              <a:t>Can you comment on any </a:t>
            </a:r>
            <a:r>
              <a:rPr lang="en-US" sz="2400" b="1" dirty="0"/>
              <a:t>positive experience</a:t>
            </a:r>
            <a:r>
              <a:rPr lang="en-US" sz="2400" dirty="0"/>
              <a:t> you have had with the application used?</a:t>
            </a:r>
          </a:p>
          <a:p>
            <a:pPr>
              <a:spcAft>
                <a:spcPts val="1200"/>
              </a:spcAft>
            </a:pPr>
            <a:endParaRPr lang="el-GR" dirty="0"/>
          </a:p>
        </p:txBody>
      </p:sp>
      <p:pic>
        <p:nvPicPr>
          <p:cNvPr id="4" name="Google Shape;234;g2bab904ce24_0_192">
            <a:extLst>
              <a:ext uri="{FF2B5EF4-FFF2-40B4-BE49-F238E27FC236}">
                <a16:creationId xmlns:a16="http://schemas.microsoft.com/office/drawing/2014/main" id="{C45E2A19-4FD0-3FC9-EF40-3E91F095EFD6}"/>
              </a:ext>
            </a:extLst>
          </p:cNvPr>
          <p:cNvPicPr preferRelativeResize="0"/>
          <p:nvPr/>
        </p:nvPicPr>
        <p:blipFill rotWithShape="1">
          <a:blip r:embed="rId3">
            <a:alphaModFix/>
          </a:blip>
          <a:srcRect/>
          <a:stretch/>
        </p:blipFill>
        <p:spPr>
          <a:xfrm>
            <a:off x="9351876" y="1799999"/>
            <a:ext cx="2265924" cy="3040224"/>
          </a:xfrm>
          <a:prstGeom prst="rect">
            <a:avLst/>
          </a:prstGeom>
          <a:noFill/>
          <a:ln>
            <a:noFill/>
          </a:ln>
        </p:spPr>
      </p:pic>
      <p:sp>
        <p:nvSpPr>
          <p:cNvPr id="5" name="Google Shape;190;p5">
            <a:extLst>
              <a:ext uri="{FF2B5EF4-FFF2-40B4-BE49-F238E27FC236}">
                <a16:creationId xmlns:a16="http://schemas.microsoft.com/office/drawing/2014/main" id="{9CA395CD-6F7F-B27E-9744-D698910433B2}"/>
              </a:ext>
            </a:extLst>
          </p:cNvPr>
          <p:cNvSpPr/>
          <p:nvPr/>
        </p:nvSpPr>
        <p:spPr>
          <a:xfrm>
            <a:off x="3369112" y="6396200"/>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713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39"/>
        <p:cNvGrpSpPr/>
        <p:nvPr/>
      </p:nvGrpSpPr>
      <p:grpSpPr>
        <a:xfrm>
          <a:off x="0" y="0"/>
          <a:ext cx="0" cy="0"/>
          <a:chOff x="0" y="0"/>
          <a:chExt cx="0" cy="0"/>
        </a:xfrm>
      </p:grpSpPr>
      <p:sp>
        <p:nvSpPr>
          <p:cNvPr id="240" name="Google Shape;240;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1" name="Google Shape;241;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2" name="Google Shape;242;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43" name="Google Shape;243;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44" name="Google Shape;244;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Congratulations!</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You have completed this module!</a:t>
            </a:r>
            <a:endParaRPr sz="1400" b="0" i="0" u="none" strike="noStrike" cap="none">
              <a:solidFill>
                <a:srgbClr val="000000"/>
              </a:solidFill>
              <a:latin typeface="Arial"/>
              <a:ea typeface="Arial"/>
              <a:cs typeface="Arial"/>
              <a:sym typeface="Arial"/>
            </a:endParaRPr>
          </a:p>
        </p:txBody>
      </p:sp>
      <p:sp>
        <p:nvSpPr>
          <p:cNvPr id="245" name="Google Shape;245;p26"/>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Arial"/>
              <a:buNone/>
            </a:pPr>
            <a:r>
              <a:rPr lang="en-US" sz="900" b="0" i="0" u="none" strike="noStrike" cap="none">
                <a:solidFill>
                  <a:srgbClr val="DDEAF6"/>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sz="900" b="0" i="0" u="none" strike="noStrike" cap="none">
              <a:solidFill>
                <a:srgbClr val="DDEAF6"/>
              </a:solidFill>
              <a:latin typeface="Calibri"/>
              <a:ea typeface="Calibri"/>
              <a:cs typeface="Calibri"/>
              <a:sym typeface="Calibri"/>
            </a:endParaRPr>
          </a:p>
        </p:txBody>
      </p:sp>
      <p:pic>
        <p:nvPicPr>
          <p:cNvPr id="246" name="Google Shape;246;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2" name="Picture 8" descr="Blue text on a black background&#10;&#10;Description automatically generated">
            <a:extLst>
              <a:ext uri="{FF2B5EF4-FFF2-40B4-BE49-F238E27FC236}">
                <a16:creationId xmlns:a16="http://schemas.microsoft.com/office/drawing/2014/main" id="{C3502A2A-58F6-7A87-73AB-EB0DF0F7BA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4 Closure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tn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2d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Z2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2d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2d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2d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tnahYFQaV5GsAAABvAAAAHAAAAHVuaXZlcnNhbC9sb2NhbF9zZXR0aW5ncy54bWwNyrEKwkAMANC9XxEySB3Uugn2rpujCK0fENogB7mk9ELRv/e2N7x++GaBnbeSTANezx0C62xL0k/A9/Q43RCKky4kphxQDWGITS82k4zsXmOBVejH28S5wvlJuc4XqbOkAu1B/B6PeInNH1BLAwQUAAIACABun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bp2oWOohDhNLAAAAbAAAABsAAAB1bml2ZXJzYWwvdW5pdmVyc2FsLnBuZy54bWyzsa/IzVEoSy0qzszPs1Uy1DNQsrfj5bIpKEoty0wtV6gAigEFIUBJoRLINUJwyzNTSjKAQiYmFgjBjNTM9IwSoKiBhRlcVB9oKABQSwECAAAUAAIACACpflBPNmFYAkcDAADhCQAAFAAAAAAAAAABAAAAAAAAAAAAdW5pdmVyc2FsL3BsYXllci54bWxQSwECAAAUAAIACABtnahYtTf0qBwFAADhEwAAHQAAAAAAAAABAAAAAAB5AwAAdW5pdmVyc2FsL2NvbW1vbl9tZXNzYWdlcy5sbmdQSwECAAAUAAIACABtnahYFR5gG6MAAAB/AQAALgAAAAAAAAABAAAAAADQCAAAdW5pdmVyc2FsL3BsYXliYWNrX2FuZF9uYXZpZ2F0aW9uX3NldHRpbmdzLnhtbFBLAQIAABQAAgAIAG2dqFh0STUfPAQAAAwVAAAnAAAAAAAAAAEAAAAAAL8JAAB1bml2ZXJzYWwvZmxhc2hfcHVibGlzaGluZ19zZXR0aW5ncy54bWxQSwECAAAUAAIACABtnahYN4uHansDAACsDAAAIQAAAAAAAAABAAAAAABADgAAdW5pdmVyc2FsL2ZsYXNoX3NraW5fc2V0dGluZ3MueG1sUEsBAgAAFAACAAgAbZ2oWKavViM2BAAAlhQAACYAAAAAAAAAAQAAAAAA+hEAAHVuaXZlcnNhbC9odG1sX3B1Ymxpc2hpbmdfc2V0dGluZ3MueG1sUEsBAgAAFAACAAgAbZ2oWCYPfuiwAQAAbwYAAB8AAAAAAAAAAQAAAAAAdBYAAHVuaXZlcnNhbC9odG1sX3NraW5fc2V0dGluZ3MuanNQSwECAAAUAAIACABtnahYFQaV5GsAAABvAAAAHAAAAAAAAAABAAAAAABhGAAAdW5pdmVyc2FsL2xvY2FsX3NldHRpbmdzLnhtbFBLAQIAABQAAgAIAG6dqFjCG66ZaBIAAPdNAAAXAAAAAAAAAAAAAAAAAAYZAAB1bml2ZXJzYWwvdW5pdmVyc2FsLnBuZ1BLAQIAABQAAgAIAG6dqFjqIQ4TSwAAAGwAAAAbAAAAAAAAAAEAAAAAAKMrAAB1bml2ZXJzYWwvdW5pdmVyc2FsLnBuZy54bWxQSwUGAAAAAAoACgAGAwAAJywAAAAA"/>
  <p:tag name="ISPRING_LMS_API_VERSION" val="SCORM 1.2"/>
  <p:tag name="ISPRING_ULTRA_SCORM_COURSE_ID" val="EF91CED4-4A6A-498E-BBAC-CDE68894127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4 Closure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Words>531</Words>
  <Application>Microsoft Office PowerPoint</Application>
  <PresentationFormat>Ευρεία οθόνη</PresentationFormat>
  <Paragraphs>87</Paragraphs>
  <Slides>9</Slides>
  <Notes>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9</vt:i4>
      </vt:variant>
    </vt:vector>
  </HeadingPairs>
  <TitlesOfParts>
    <vt:vector size="21" baseType="lpstr">
      <vt:lpstr>Gill Sans Nova</vt:lpstr>
      <vt:lpstr>Wingdings</vt:lpstr>
      <vt:lpstr>Arial</vt:lpstr>
      <vt:lpstr>Roboto</vt:lpstr>
      <vt:lpstr>Calibri</vt:lpstr>
      <vt:lpstr>Impact</vt:lpstr>
      <vt:lpstr>Adobe Gothic Std B</vt:lpstr>
      <vt:lpstr>Calibri Light</vt:lpstr>
      <vt:lpstr>MS PGothic</vt:lpstr>
      <vt:lpstr>Gill Sans</vt:lpstr>
      <vt:lpstr>Noto Sans Symbols</vt:lpstr>
      <vt:lpstr>Θέμα του Office</vt:lpstr>
      <vt:lpstr>Παρουσίαση του PowerPoint</vt:lpstr>
      <vt:lpstr>Partners</vt:lpstr>
      <vt:lpstr>Objectives</vt:lpstr>
      <vt:lpstr>Competences</vt:lpstr>
      <vt:lpstr>Mig Health Apps (1)</vt:lpstr>
      <vt:lpstr>Mig Health Apps (2)</vt:lpstr>
      <vt:lpstr>Use of health Apps</vt:lpstr>
      <vt:lpstr>Provide Feedback &amp; Discuss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4 Closure session</dc:title>
  <dc:creator>pantelis bbalaouras</dc:creator>
  <cp:lastModifiedBy>pantelis</cp:lastModifiedBy>
  <cp:revision>13</cp:revision>
  <dcterms:created xsi:type="dcterms:W3CDTF">2020-06-02T13:31:56Z</dcterms:created>
  <dcterms:modified xsi:type="dcterms:W3CDTF">2024-05-08T16:43:59Z</dcterms:modified>
</cp:coreProperties>
</file>