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25" r:id="rId2"/>
    <p:sldId id="526" r:id="rId3"/>
    <p:sldId id="545" r:id="rId4"/>
    <p:sldId id="420" r:id="rId5"/>
    <p:sldId id="430" r:id="rId6"/>
    <p:sldId id="503" r:id="rId7"/>
    <p:sldId id="505" r:id="rId8"/>
    <p:sldId id="506" r:id="rId9"/>
    <p:sldId id="511" r:id="rId10"/>
    <p:sldId id="512" r:id="rId11"/>
    <p:sldId id="515" r:id="rId12"/>
    <p:sldId id="516" r:id="rId13"/>
    <p:sldId id="517" r:id="rId14"/>
    <p:sldId id="518" r:id="rId15"/>
    <p:sldId id="519" r:id="rId16"/>
    <p:sldId id="522" r:id="rId17"/>
    <p:sldId id="524" r:id="rId18"/>
    <p:sldId id="523" r:id="rId19"/>
    <p:sldId id="404" r:id="rId20"/>
  </p:sldIdLst>
  <p:sldSz cx="12192000" cy="6858000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CF5"/>
    <a:srgbClr val="F8F8F8"/>
    <a:srgbClr val="DDE0E5"/>
    <a:srgbClr val="203864"/>
    <a:srgbClr val="ABC7F1"/>
    <a:srgbClr val="ED7D31"/>
    <a:srgbClr val="CFD5EA"/>
    <a:srgbClr val="404040"/>
    <a:srgbClr val="C01E24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84CBD-8457-4EED-A84B-E97FB5BE02DC}" v="16" dt="2024-05-02T07:55:29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7485" autoAdjust="0"/>
  </p:normalViewPr>
  <p:slideViewPr>
    <p:cSldViewPr snapToGrid="0">
      <p:cViewPr varScale="1">
        <p:scale>
          <a:sx n="75" d="100"/>
          <a:sy n="75" d="100"/>
        </p:scale>
        <p:origin x="6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3A9E129B-9895-49F4-AB6D-85A6A0AF8B90}"/>
    <pc:docChg chg="undo custSel addSld delSld modSld sldOrd modMainMaster">
      <pc:chgData name="pantelis balaouras" userId="25e8755020fc1734" providerId="LiveId" clId="{3A9E129B-9895-49F4-AB6D-85A6A0AF8B90}" dt="2023-07-01T09:44:01.365" v="1185" actId="1076"/>
      <pc:docMkLst>
        <pc:docMk/>
      </pc:docMkLst>
      <pc:sldChg chg="addSp delSp modSp mod">
        <pc:chgData name="pantelis balaouras" userId="25e8755020fc1734" providerId="LiveId" clId="{3A9E129B-9895-49F4-AB6D-85A6A0AF8B90}" dt="2023-07-01T09:04:44.218" v="942" actId="14100"/>
        <pc:sldMkLst>
          <pc:docMk/>
          <pc:sldMk cId="616025265" sldId="261"/>
        </pc:sldMkLst>
        <pc:spChg chg="mod">
          <ac:chgData name="pantelis balaouras" userId="25e8755020fc1734" providerId="LiveId" clId="{3A9E129B-9895-49F4-AB6D-85A6A0AF8B90}" dt="2023-07-01T09:04:02.058" v="940" actId="207"/>
          <ac:spMkLst>
            <pc:docMk/>
            <pc:sldMk cId="616025265" sldId="261"/>
            <ac:spMk id="5" creationId="{FAA18648-8A7B-40D3-A066-80FDB05B7DF4}"/>
          </ac:spMkLst>
        </pc:spChg>
        <pc:spChg chg="del">
          <ac:chgData name="pantelis balaouras" userId="25e8755020fc1734" providerId="LiveId" clId="{3A9E129B-9895-49F4-AB6D-85A6A0AF8B90}" dt="2023-07-01T08:59:04.228" v="920" actId="478"/>
          <ac:spMkLst>
            <pc:docMk/>
            <pc:sldMk cId="616025265" sldId="261"/>
            <ac:spMk id="7" creationId="{3EABFA14-CCC1-48A6-A2A5-B838C912D37A}"/>
          </ac:spMkLst>
        </pc:spChg>
        <pc:spChg chg="add mod">
          <ac:chgData name="pantelis balaouras" userId="25e8755020fc1734" providerId="LiveId" clId="{3A9E129B-9895-49F4-AB6D-85A6A0AF8B90}" dt="2023-07-01T08:59:34.030" v="923" actId="1076"/>
          <ac:spMkLst>
            <pc:docMk/>
            <pc:sldMk cId="616025265" sldId="261"/>
            <ac:spMk id="10" creationId="{ED2F4DDC-EDFB-2077-F4D4-7EFCA890F8B7}"/>
          </ac:spMkLst>
        </pc:spChg>
        <pc:picChg chg="add del mod modCrop">
          <ac:chgData name="pantelis balaouras" userId="25e8755020fc1734" providerId="LiveId" clId="{3A9E129B-9895-49F4-AB6D-85A6A0AF8B90}" dt="2023-07-01T08:39:14.507" v="832" actId="21"/>
          <ac:picMkLst>
            <pc:docMk/>
            <pc:sldMk cId="616025265" sldId="261"/>
            <ac:picMk id="2" creationId="{198228AE-D0E1-332C-5304-13A58FC6E81A}"/>
          </ac:picMkLst>
        </pc:picChg>
        <pc:picChg chg="add del mod">
          <ac:chgData name="pantelis balaouras" userId="25e8755020fc1734" providerId="LiveId" clId="{3A9E129B-9895-49F4-AB6D-85A6A0AF8B90}" dt="2023-07-01T08:59:01.447" v="919"/>
          <ac:picMkLst>
            <pc:docMk/>
            <pc:sldMk cId="616025265" sldId="261"/>
            <ac:picMk id="3" creationId="{CEB8B32C-A602-E7F8-47DE-DAB1D6D3FEEF}"/>
          </ac:picMkLst>
        </pc:picChg>
        <pc:picChg chg="del">
          <ac:chgData name="pantelis balaouras" userId="25e8755020fc1734" providerId="LiveId" clId="{3A9E129B-9895-49F4-AB6D-85A6A0AF8B90}" dt="2023-07-01T08:58:58.259" v="917" actId="478"/>
          <ac:picMkLst>
            <pc:docMk/>
            <pc:sldMk cId="616025265" sldId="261"/>
            <ac:picMk id="8" creationId="{199A8DC6-D03C-4BE6-8268-D6FFABE8339E}"/>
          </ac:picMkLst>
        </pc:picChg>
        <pc:picChg chg="add del mod">
          <ac:chgData name="pantelis balaouras" userId="25e8755020fc1734" providerId="LiveId" clId="{3A9E129B-9895-49F4-AB6D-85A6A0AF8B90}" dt="2023-07-01T09:01:55.655" v="926" actId="478"/>
          <ac:picMkLst>
            <pc:docMk/>
            <pc:sldMk cId="616025265" sldId="261"/>
            <ac:picMk id="9" creationId="{CFF758E8-3057-B749-FCDA-AB8F95D3A197}"/>
          </ac:picMkLst>
        </pc:picChg>
        <pc:picChg chg="add mod">
          <ac:chgData name="pantelis balaouras" userId="25e8755020fc1734" providerId="LiveId" clId="{3A9E129B-9895-49F4-AB6D-85A6A0AF8B90}" dt="2023-07-01T09:04:44.218" v="942" actId="14100"/>
          <ac:picMkLst>
            <pc:docMk/>
            <pc:sldMk cId="616025265" sldId="261"/>
            <ac:picMk id="6146" creationId="{2F61D9A2-E1E6-CBCE-83BF-D172B000C5B7}"/>
          </ac:picMkLst>
        </pc:picChg>
      </pc:sldChg>
      <pc:sldChg chg="modSp mod">
        <pc:chgData name="pantelis balaouras" userId="25e8755020fc1734" providerId="LiveId" clId="{3A9E129B-9895-49F4-AB6D-85A6A0AF8B90}" dt="2023-07-01T08:53:46.814" v="887" actId="2711"/>
        <pc:sldMkLst>
          <pc:docMk/>
          <pc:sldMk cId="4236537347" sldId="295"/>
        </pc:sldMkLst>
        <pc:spChg chg="mod">
          <ac:chgData name="pantelis balaouras" userId="25e8755020fc1734" providerId="LiveId" clId="{3A9E129B-9895-49F4-AB6D-85A6A0AF8B90}" dt="2023-07-01T08:53:46.814" v="887" actId="2711"/>
          <ac:spMkLst>
            <pc:docMk/>
            <pc:sldMk cId="4236537347" sldId="295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3A9E129B-9895-49F4-AB6D-85A6A0AF8B90}" dt="2023-07-01T08:54:34.395" v="894"/>
        <pc:sldMkLst>
          <pc:docMk/>
          <pc:sldMk cId="757881950" sldId="296"/>
        </pc:sldMkLst>
        <pc:spChg chg="add mod">
          <ac:chgData name="pantelis balaouras" userId="25e8755020fc1734" providerId="LiveId" clId="{3A9E129B-9895-49F4-AB6D-85A6A0AF8B90}" dt="2023-07-01T08:54:34.395" v="894"/>
          <ac:spMkLst>
            <pc:docMk/>
            <pc:sldMk cId="757881950" sldId="296"/>
            <ac:spMk id="2" creationId="{BD4FC1F3-1556-EB81-9C6B-3591FF2747D5}"/>
          </ac:spMkLst>
        </pc:spChg>
        <pc:spChg chg="mod">
          <ac:chgData name="pantelis balaouras" userId="25e8755020fc1734" providerId="LiveId" clId="{3A9E129B-9895-49F4-AB6D-85A6A0AF8B90}" dt="2023-07-01T07:15:58.049" v="36" actId="27636"/>
          <ac:spMkLst>
            <pc:docMk/>
            <pc:sldMk cId="757881950" sldId="296"/>
            <ac:spMk id="5" creationId="{FCC0DEC9-291B-4095-9896-1244D3052774}"/>
          </ac:spMkLst>
        </pc:spChg>
        <pc:spChg chg="mod">
          <ac:chgData name="pantelis balaouras" userId="25e8755020fc1734" providerId="LiveId" clId="{3A9E129B-9895-49F4-AB6D-85A6A0AF8B90}" dt="2023-07-01T07:15:58.044" v="35" actId="27636"/>
          <ac:spMkLst>
            <pc:docMk/>
            <pc:sldMk cId="757881950" sldId="296"/>
            <ac:spMk id="6" creationId="{4BD0C7CC-BAC5-4DAE-90C4-844464AC94A7}"/>
          </ac:spMkLst>
        </pc:spChg>
        <pc:spChg chg="del mod">
          <ac:chgData name="pantelis balaouras" userId="25e8755020fc1734" providerId="LiveId" clId="{3A9E129B-9895-49F4-AB6D-85A6A0AF8B90}" dt="2023-07-01T08:53:57.877" v="888" actId="478"/>
          <ac:spMkLst>
            <pc:docMk/>
            <pc:sldMk cId="757881950" sldId="296"/>
            <ac:spMk id="10" creationId="{E7ACBFFE-E9E3-41C4-BB6A-8238F2BCA22C}"/>
          </ac:spMkLst>
        </pc:spChg>
      </pc:sldChg>
      <pc:sldChg chg="addSp delSp modSp mod modAnim">
        <pc:chgData name="pantelis balaouras" userId="25e8755020fc1734" providerId="LiveId" clId="{3A9E129B-9895-49F4-AB6D-85A6A0AF8B90}" dt="2023-07-01T09:17:43.182" v="1011"/>
        <pc:sldMkLst>
          <pc:docMk/>
          <pc:sldMk cId="181460544" sldId="303"/>
        </pc:sldMkLst>
        <pc:spChg chg="add mod">
          <ac:chgData name="pantelis balaouras" userId="25e8755020fc1734" providerId="LiveId" clId="{3A9E129B-9895-49F4-AB6D-85A6A0AF8B90}" dt="2023-07-01T08:54:35.864" v="895"/>
          <ac:spMkLst>
            <pc:docMk/>
            <pc:sldMk cId="181460544" sldId="303"/>
            <ac:spMk id="2" creationId="{251DAF2A-48A7-CFE6-59A1-C2A079499035}"/>
          </ac:spMkLst>
        </pc:spChg>
        <pc:spChg chg="mod">
          <ac:chgData name="pantelis balaouras" userId="25e8755020fc1734" providerId="LiveId" clId="{3A9E129B-9895-49F4-AB6D-85A6A0AF8B90}" dt="2023-07-01T07:15:58.079" v="38" actId="27636"/>
          <ac:spMkLst>
            <pc:docMk/>
            <pc:sldMk cId="181460544" sldId="303"/>
            <ac:spMk id="5" creationId="{FCC0DEC9-291B-4095-9896-1244D3052774}"/>
          </ac:spMkLst>
        </pc:spChg>
        <pc:spChg chg="add mod">
          <ac:chgData name="pantelis balaouras" userId="25e8755020fc1734" providerId="LiveId" clId="{3A9E129B-9895-49F4-AB6D-85A6A0AF8B90}" dt="2023-07-01T09:17:15.292" v="1009" actId="207"/>
          <ac:spMkLst>
            <pc:docMk/>
            <pc:sldMk cId="181460544" sldId="303"/>
            <ac:spMk id="6" creationId="{9F2BA593-9465-FDE8-2506-E452927149A9}"/>
          </ac:spMkLst>
        </pc:spChg>
        <pc:spChg chg="mod">
          <ac:chgData name="pantelis balaouras" userId="25e8755020fc1734" providerId="LiveId" clId="{3A9E129B-9895-49F4-AB6D-85A6A0AF8B90}" dt="2023-07-01T07:15:58.074" v="37" actId="27636"/>
          <ac:spMkLst>
            <pc:docMk/>
            <pc:sldMk cId="181460544" sldId="303"/>
            <ac:spMk id="8" creationId="{ADC8C5CF-E62A-4FD6-8C53-A5F6259B922C}"/>
          </ac:spMkLst>
        </pc:spChg>
        <pc:spChg chg="add mod">
          <ac:chgData name="pantelis balaouras" userId="25e8755020fc1734" providerId="LiveId" clId="{3A9E129B-9895-49F4-AB6D-85A6A0AF8B90}" dt="2023-07-01T09:16:50.092" v="1006" actId="6549"/>
          <ac:spMkLst>
            <pc:docMk/>
            <pc:sldMk cId="181460544" sldId="303"/>
            <ac:spMk id="9" creationId="{AF871B53-F55D-0BD1-57B5-C9CA6D4F149F}"/>
          </ac:spMkLst>
        </pc:spChg>
        <pc:spChg chg="del">
          <ac:chgData name="pantelis balaouras" userId="25e8755020fc1734" providerId="LiveId" clId="{3A9E129B-9895-49F4-AB6D-85A6A0AF8B90}" dt="2023-07-01T09:17:34.724" v="1010" actId="478"/>
          <ac:spMkLst>
            <pc:docMk/>
            <pc:sldMk cId="181460544" sldId="303"/>
            <ac:spMk id="11" creationId="{3338C691-31D6-448C-9C2A-0CC5A676B8BC}"/>
          </ac:spMkLst>
        </pc:spChg>
        <pc:spChg chg="add mod">
          <ac:chgData name="pantelis balaouras" userId="25e8755020fc1734" providerId="LiveId" clId="{3A9E129B-9895-49F4-AB6D-85A6A0AF8B90}" dt="2023-07-01T09:17:43.182" v="1011"/>
          <ac:spMkLst>
            <pc:docMk/>
            <pc:sldMk cId="181460544" sldId="303"/>
            <ac:spMk id="12" creationId="{CB581221-D85C-85B3-D179-F06A6ADE0948}"/>
          </ac:spMkLst>
        </pc:spChg>
        <pc:spChg chg="del mod">
          <ac:chgData name="pantelis balaouras" userId="25e8755020fc1734" providerId="LiveId" clId="{3A9E129B-9895-49F4-AB6D-85A6A0AF8B90}" dt="2023-07-01T08:54:03.487" v="889" actId="478"/>
          <ac:spMkLst>
            <pc:docMk/>
            <pc:sldMk cId="181460544" sldId="303"/>
            <ac:spMk id="14" creationId="{01DD2C8F-C33F-471E-9F8C-BB6C894C3BD9}"/>
          </ac:spMkLst>
        </pc:spChg>
        <pc:picChg chg="add del mod">
          <ac:chgData name="pantelis balaouras" userId="25e8755020fc1734" providerId="LiveId" clId="{3A9E129B-9895-49F4-AB6D-85A6A0AF8B90}" dt="2023-07-01T09:15:02.156" v="1003"/>
          <ac:picMkLst>
            <pc:docMk/>
            <pc:sldMk cId="181460544" sldId="303"/>
            <ac:picMk id="3" creationId="{7CB12374-C38A-391E-A300-E3A3CA11BAC3}"/>
          </ac:picMkLst>
        </pc:picChg>
        <pc:picChg chg="add mod">
          <ac:chgData name="pantelis balaouras" userId="25e8755020fc1734" providerId="LiveId" clId="{3A9E129B-9895-49F4-AB6D-85A6A0AF8B90}" dt="2023-07-01T09:16:59.251" v="1007" actId="207"/>
          <ac:picMkLst>
            <pc:docMk/>
            <pc:sldMk cId="181460544" sldId="303"/>
            <ac:picMk id="7" creationId="{DC9C4F85-B6F7-82BE-BD84-76BFA534171D}"/>
          </ac:picMkLst>
        </pc:picChg>
      </pc:sldChg>
      <pc:sldChg chg="addSp delSp modSp mod">
        <pc:chgData name="pantelis balaouras" userId="25e8755020fc1734" providerId="LiveId" clId="{3A9E129B-9895-49F4-AB6D-85A6A0AF8B90}" dt="2023-07-01T08:54:38.840" v="897"/>
        <pc:sldMkLst>
          <pc:docMk/>
          <pc:sldMk cId="1478958817" sldId="304"/>
        </pc:sldMkLst>
        <pc:spChg chg="add mod">
          <ac:chgData name="pantelis balaouras" userId="25e8755020fc1734" providerId="LiveId" clId="{3A9E129B-9895-49F4-AB6D-85A6A0AF8B90}" dt="2023-07-01T08:54:38.840" v="897"/>
          <ac:spMkLst>
            <pc:docMk/>
            <pc:sldMk cId="1478958817" sldId="304"/>
            <ac:spMk id="2" creationId="{A00340FB-4815-28DF-06CC-769D6101B4A9}"/>
          </ac:spMkLst>
        </pc:spChg>
        <pc:spChg chg="del mod">
          <ac:chgData name="pantelis balaouras" userId="25e8755020fc1734" providerId="LiveId" clId="{3A9E129B-9895-49F4-AB6D-85A6A0AF8B90}" dt="2023-07-01T08:54:10.272" v="891" actId="478"/>
          <ac:spMkLst>
            <pc:docMk/>
            <pc:sldMk cId="1478958817" sldId="304"/>
            <ac:spMk id="11" creationId="{D5681E07-F9B4-4615-B606-D096A911A80C}"/>
          </ac:spMkLst>
        </pc:spChg>
      </pc:sldChg>
      <pc:sldChg chg="addSp delSp modSp mod">
        <pc:chgData name="pantelis balaouras" userId="25e8755020fc1734" providerId="LiveId" clId="{3A9E129B-9895-49F4-AB6D-85A6A0AF8B90}" dt="2023-07-01T08:54:40.297" v="898"/>
        <pc:sldMkLst>
          <pc:docMk/>
          <pc:sldMk cId="2055772528" sldId="305"/>
        </pc:sldMkLst>
        <pc:spChg chg="add mod">
          <ac:chgData name="pantelis balaouras" userId="25e8755020fc1734" providerId="LiveId" clId="{3A9E129B-9895-49F4-AB6D-85A6A0AF8B90}" dt="2023-07-01T08:54:40.297" v="898"/>
          <ac:spMkLst>
            <pc:docMk/>
            <pc:sldMk cId="2055772528" sldId="305"/>
            <ac:spMk id="2" creationId="{AA5D4F4E-F8CB-0A8A-48F5-BEA035E17556}"/>
          </ac:spMkLst>
        </pc:spChg>
        <pc:spChg chg="mod">
          <ac:chgData name="pantelis balaouras" userId="25e8755020fc1734" providerId="LiveId" clId="{3A9E129B-9895-49F4-AB6D-85A6A0AF8B90}" dt="2023-07-01T07:15:58.154" v="42" actId="27636"/>
          <ac:spMkLst>
            <pc:docMk/>
            <pc:sldMk cId="2055772528" sldId="305"/>
            <ac:spMk id="5" creationId="{FCC0DEC9-291B-4095-9896-1244D3052774}"/>
          </ac:spMkLst>
        </pc:spChg>
        <pc:spChg chg="mod">
          <ac:chgData name="pantelis balaouras" userId="25e8755020fc1734" providerId="LiveId" clId="{3A9E129B-9895-49F4-AB6D-85A6A0AF8B90}" dt="2023-07-01T07:15:58.149" v="41" actId="27636"/>
          <ac:spMkLst>
            <pc:docMk/>
            <pc:sldMk cId="2055772528" sldId="305"/>
            <ac:spMk id="6" creationId="{4BD0C7CC-BAC5-4DAE-90C4-844464AC94A7}"/>
          </ac:spMkLst>
        </pc:spChg>
        <pc:spChg chg="del mod">
          <ac:chgData name="pantelis balaouras" userId="25e8755020fc1734" providerId="LiveId" clId="{3A9E129B-9895-49F4-AB6D-85A6A0AF8B90}" dt="2023-07-01T08:54:14.458" v="892" actId="478"/>
          <ac:spMkLst>
            <pc:docMk/>
            <pc:sldMk cId="2055772528" sldId="305"/>
            <ac:spMk id="9" creationId="{D850EBAD-D124-4AC6-84FE-B9BA77B8CBF1}"/>
          </ac:spMkLst>
        </pc:spChg>
      </pc:sldChg>
      <pc:sldChg chg="addSp delSp modSp mod">
        <pc:chgData name="pantelis balaouras" userId="25e8755020fc1734" providerId="LiveId" clId="{3A9E129B-9895-49F4-AB6D-85A6A0AF8B90}" dt="2023-07-01T08:54:41.847" v="899"/>
        <pc:sldMkLst>
          <pc:docMk/>
          <pc:sldMk cId="3918599729" sldId="306"/>
        </pc:sldMkLst>
        <pc:spChg chg="add mod">
          <ac:chgData name="pantelis balaouras" userId="25e8755020fc1734" providerId="LiveId" clId="{3A9E129B-9895-49F4-AB6D-85A6A0AF8B90}" dt="2023-07-01T08:54:41.847" v="899"/>
          <ac:spMkLst>
            <pc:docMk/>
            <pc:sldMk cId="3918599729" sldId="306"/>
            <ac:spMk id="2" creationId="{6ACFC628-19ED-031C-00DF-F88C4C0744FF}"/>
          </ac:spMkLst>
        </pc:spChg>
        <pc:spChg chg="mod">
          <ac:chgData name="pantelis balaouras" userId="25e8755020fc1734" providerId="LiveId" clId="{3A9E129B-9895-49F4-AB6D-85A6A0AF8B90}" dt="2023-07-01T07:15:58.169" v="43" actId="27636"/>
          <ac:spMkLst>
            <pc:docMk/>
            <pc:sldMk cId="3918599729" sldId="306"/>
            <ac:spMk id="5" creationId="{FCC0DEC9-291B-4095-9896-1244D3052774}"/>
          </ac:spMkLst>
        </pc:spChg>
        <pc:spChg chg="del mod">
          <ac:chgData name="pantelis balaouras" userId="25e8755020fc1734" providerId="LiveId" clId="{3A9E129B-9895-49F4-AB6D-85A6A0AF8B90}" dt="2023-07-01T08:54:20.367" v="893" actId="478"/>
          <ac:spMkLst>
            <pc:docMk/>
            <pc:sldMk cId="3918599729" sldId="306"/>
            <ac:spMk id="13" creationId="{97B91448-668C-4CA5-BAB2-2B93CE89E428}"/>
          </ac:spMkLst>
        </pc:spChg>
      </pc:sldChg>
      <pc:sldChg chg="modSp mod">
        <pc:chgData name="pantelis balaouras" userId="25e8755020fc1734" providerId="LiveId" clId="{3A9E129B-9895-49F4-AB6D-85A6A0AF8B90}" dt="2023-07-01T07:51:49.004" v="660" actId="6549"/>
        <pc:sldMkLst>
          <pc:docMk/>
          <pc:sldMk cId="823583658" sldId="374"/>
        </pc:sldMkLst>
        <pc:spChg chg="mod">
          <ac:chgData name="pantelis balaouras" userId="25e8755020fc1734" providerId="LiveId" clId="{3A9E129B-9895-49F4-AB6D-85A6A0AF8B90}" dt="2023-07-01T07:51:49.004" v="660" actId="6549"/>
          <ac:spMkLst>
            <pc:docMk/>
            <pc:sldMk cId="823583658" sldId="374"/>
            <ac:spMk id="5" creationId="{4BC19399-CA4E-48B5-AFEE-CF69C6888765}"/>
          </ac:spMkLst>
        </pc:spChg>
      </pc:sldChg>
      <pc:sldChg chg="addSp delSp modSp mod">
        <pc:chgData name="pantelis balaouras" userId="25e8755020fc1734" providerId="LiveId" clId="{3A9E129B-9895-49F4-AB6D-85A6A0AF8B90}" dt="2023-07-01T08:54:37.431" v="896"/>
        <pc:sldMkLst>
          <pc:docMk/>
          <pc:sldMk cId="2003224513" sldId="402"/>
        </pc:sldMkLst>
        <pc:spChg chg="add mod">
          <ac:chgData name="pantelis balaouras" userId="25e8755020fc1734" providerId="LiveId" clId="{3A9E129B-9895-49F4-AB6D-85A6A0AF8B90}" dt="2023-07-01T08:54:37.431" v="896"/>
          <ac:spMkLst>
            <pc:docMk/>
            <pc:sldMk cId="2003224513" sldId="402"/>
            <ac:spMk id="2" creationId="{10B138FD-0B72-3E40-4672-914973095305}"/>
          </ac:spMkLst>
        </pc:spChg>
        <pc:spChg chg="mod">
          <ac:chgData name="pantelis balaouras" userId="25e8755020fc1734" providerId="LiveId" clId="{3A9E129B-9895-49F4-AB6D-85A6A0AF8B90}" dt="2023-07-01T07:15:58.109" v="39" actId="27636"/>
          <ac:spMkLst>
            <pc:docMk/>
            <pc:sldMk cId="2003224513" sldId="402"/>
            <ac:spMk id="5" creationId="{FCC0DEC9-291B-4095-9896-1244D3052774}"/>
          </ac:spMkLst>
        </pc:spChg>
        <pc:spChg chg="mod">
          <ac:chgData name="pantelis balaouras" userId="25e8755020fc1734" providerId="LiveId" clId="{3A9E129B-9895-49F4-AB6D-85A6A0AF8B90}" dt="2023-07-01T07:15:58.114" v="40" actId="27636"/>
          <ac:spMkLst>
            <pc:docMk/>
            <pc:sldMk cId="2003224513" sldId="402"/>
            <ac:spMk id="6" creationId="{4BD0C7CC-BAC5-4DAE-90C4-844464AC94A7}"/>
          </ac:spMkLst>
        </pc:spChg>
        <pc:spChg chg="del mod">
          <ac:chgData name="pantelis balaouras" userId="25e8755020fc1734" providerId="LiveId" clId="{3A9E129B-9895-49F4-AB6D-85A6A0AF8B90}" dt="2023-07-01T08:54:08.145" v="890" actId="478"/>
          <ac:spMkLst>
            <pc:docMk/>
            <pc:sldMk cId="2003224513" sldId="402"/>
            <ac:spMk id="9" creationId="{B5AB39F5-CB3C-45EE-9E48-06A17BB6D957}"/>
          </ac:spMkLst>
        </pc:spChg>
      </pc:sldChg>
      <pc:sldChg chg="addSp delSp modSp mod">
        <pc:chgData name="pantelis balaouras" userId="25e8755020fc1734" providerId="LiveId" clId="{3A9E129B-9895-49F4-AB6D-85A6A0AF8B90}" dt="2023-07-01T09:09:26.449" v="963" actId="478"/>
        <pc:sldMkLst>
          <pc:docMk/>
          <pc:sldMk cId="1915799683" sldId="404"/>
        </pc:sldMkLst>
        <pc:spChg chg="add del mod">
          <ac:chgData name="pantelis balaouras" userId="25e8755020fc1734" providerId="LiveId" clId="{3A9E129B-9895-49F4-AB6D-85A6A0AF8B90}" dt="2023-07-01T09:09:26.449" v="963" actId="478"/>
          <ac:spMkLst>
            <pc:docMk/>
            <pc:sldMk cId="1915799683" sldId="404"/>
            <ac:spMk id="11" creationId="{252D5588-9D47-4372-A592-FC5F71ED3798}"/>
          </ac:spMkLst>
        </pc:spChg>
        <pc:picChg chg="add mod">
          <ac:chgData name="pantelis balaouras" userId="25e8755020fc1734" providerId="LiveId" clId="{3A9E129B-9895-49F4-AB6D-85A6A0AF8B90}" dt="2023-07-01T07:53:16.312" v="683" actId="1076"/>
          <ac:picMkLst>
            <pc:docMk/>
            <pc:sldMk cId="1915799683" sldId="404"/>
            <ac:picMk id="2" creationId="{25F65A2C-3150-4B5A-D0EF-1CEBF92DC4E4}"/>
          </ac:picMkLst>
        </pc:picChg>
        <pc:picChg chg="add del mod">
          <ac:chgData name="pantelis balaouras" userId="25e8755020fc1734" providerId="LiveId" clId="{3A9E129B-9895-49F4-AB6D-85A6A0AF8B90}" dt="2023-07-01T09:09:23.584" v="962"/>
          <ac:picMkLst>
            <pc:docMk/>
            <pc:sldMk cId="1915799683" sldId="404"/>
            <ac:picMk id="3" creationId="{3B7B339B-F161-9C04-C1E0-0A33E3FA9A98}"/>
          </ac:picMkLst>
        </pc:picChg>
        <pc:picChg chg="del">
          <ac:chgData name="pantelis balaouras" userId="25e8755020fc1734" providerId="LiveId" clId="{3A9E129B-9895-49F4-AB6D-85A6A0AF8B90}" dt="2023-07-01T07:54:34.792" v="685" actId="478"/>
          <ac:picMkLst>
            <pc:docMk/>
            <pc:sldMk cId="1915799683" sldId="404"/>
            <ac:picMk id="10" creationId="{FF1C1EEF-3FD2-4C46-B4FD-C7E50843FBDC}"/>
          </ac:picMkLst>
        </pc:picChg>
        <pc:picChg chg="del">
          <ac:chgData name="pantelis balaouras" userId="25e8755020fc1734" providerId="LiveId" clId="{3A9E129B-9895-49F4-AB6D-85A6A0AF8B90}" dt="2023-07-01T07:52:57.096" v="678" actId="478"/>
          <ac:picMkLst>
            <pc:docMk/>
            <pc:sldMk cId="1915799683" sldId="404"/>
            <ac:picMk id="18" creationId="{6077531A-0788-4660-9281-308ACDA7F681}"/>
          </ac:picMkLst>
        </pc:picChg>
        <pc:picChg chg="add mod">
          <ac:chgData name="pantelis balaouras" userId="25e8755020fc1734" providerId="LiveId" clId="{3A9E129B-9895-49F4-AB6D-85A6A0AF8B90}" dt="2023-07-01T07:54:45.226" v="688" actId="14100"/>
          <ac:picMkLst>
            <pc:docMk/>
            <pc:sldMk cId="1915799683" sldId="404"/>
            <ac:picMk id="2050" creationId="{2AB980B0-03D2-2E64-6760-C23D435A121F}"/>
          </ac:picMkLst>
        </pc:picChg>
      </pc:sldChg>
      <pc:sldChg chg="addSp delSp modSp del mod">
        <pc:chgData name="pantelis balaouras" userId="25e8755020fc1734" providerId="LiveId" clId="{3A9E129B-9895-49F4-AB6D-85A6A0AF8B90}" dt="2023-07-01T07:21:50.763" v="180" actId="47"/>
        <pc:sldMkLst>
          <pc:docMk/>
          <pc:sldMk cId="4229006710" sldId="416"/>
        </pc:sldMkLst>
        <pc:graphicFrameChg chg="del mod">
          <ac:chgData name="pantelis balaouras" userId="25e8755020fc1734" providerId="LiveId" clId="{3A9E129B-9895-49F4-AB6D-85A6A0AF8B90}" dt="2023-07-01T07:13:01.025" v="5"/>
          <ac:graphicFrameMkLst>
            <pc:docMk/>
            <pc:sldMk cId="4229006710" sldId="416"/>
            <ac:graphicFrameMk id="4" creationId="{CF7E726E-B717-4D42-1750-6DFF428F54B3}"/>
          </ac:graphicFrameMkLst>
        </pc:graphicFrameChg>
        <pc:picChg chg="add del mod">
          <ac:chgData name="pantelis balaouras" userId="25e8755020fc1734" providerId="LiveId" clId="{3A9E129B-9895-49F4-AB6D-85A6A0AF8B90}" dt="2023-07-01T07:18:16.686" v="162" actId="478"/>
          <ac:picMkLst>
            <pc:docMk/>
            <pc:sldMk cId="4229006710" sldId="416"/>
            <ac:picMk id="3" creationId="{A49286BC-1E76-A186-06D8-038C90B99D44}"/>
          </ac:picMkLst>
        </pc:picChg>
      </pc:sldChg>
      <pc:sldChg chg="addSp delSp modSp mod">
        <pc:chgData name="pantelis balaouras" userId="25e8755020fc1734" providerId="LiveId" clId="{3A9E129B-9895-49F4-AB6D-85A6A0AF8B90}" dt="2023-07-01T09:26:46.222" v="1134" actId="1035"/>
        <pc:sldMkLst>
          <pc:docMk/>
          <pc:sldMk cId="1311204911" sldId="417"/>
        </pc:sldMkLst>
        <pc:spChg chg="add mod">
          <ac:chgData name="pantelis balaouras" userId="25e8755020fc1734" providerId="LiveId" clId="{3A9E129B-9895-49F4-AB6D-85A6A0AF8B90}" dt="2023-07-01T09:25:54.341" v="1083" actId="1076"/>
          <ac:spMkLst>
            <pc:docMk/>
            <pc:sldMk cId="1311204911" sldId="417"/>
            <ac:spMk id="3" creationId="{AE606473-841C-6846-8375-A32E5D94D2BE}"/>
          </ac:spMkLst>
        </pc:spChg>
        <pc:spChg chg="mod">
          <ac:chgData name="pantelis balaouras" userId="25e8755020fc1734" providerId="LiveId" clId="{3A9E129B-9895-49F4-AB6D-85A6A0AF8B90}" dt="2023-07-01T09:26:20.924" v="1104" actId="1035"/>
          <ac:spMkLst>
            <pc:docMk/>
            <pc:sldMk cId="1311204911" sldId="417"/>
            <ac:spMk id="14" creationId="{DA3FCD0E-FFB9-47FE-8DCC-7998946716D8}"/>
          </ac:spMkLst>
        </pc:spChg>
        <pc:spChg chg="mod">
          <ac:chgData name="pantelis balaouras" userId="25e8755020fc1734" providerId="LiveId" clId="{3A9E129B-9895-49F4-AB6D-85A6A0AF8B90}" dt="2023-07-01T09:25:03.724" v="1069" actId="1076"/>
          <ac:spMkLst>
            <pc:docMk/>
            <pc:sldMk cId="1311204911" sldId="417"/>
            <ac:spMk id="16" creationId="{4203AE03-98BA-484B-983A-314B79666527}"/>
          </ac:spMkLst>
        </pc:spChg>
        <pc:spChg chg="add mod">
          <ac:chgData name="pantelis balaouras" userId="25e8755020fc1734" providerId="LiveId" clId="{3A9E129B-9895-49F4-AB6D-85A6A0AF8B90}" dt="2023-07-01T09:26:46.222" v="1134" actId="1035"/>
          <ac:spMkLst>
            <pc:docMk/>
            <pc:sldMk cId="1311204911" sldId="417"/>
            <ac:spMk id="17" creationId="{031B2B33-5CAB-703B-C0A4-A981582EB252}"/>
          </ac:spMkLst>
        </pc:spChg>
        <pc:spChg chg="add mod">
          <ac:chgData name="pantelis balaouras" userId="25e8755020fc1734" providerId="LiveId" clId="{3A9E129B-9895-49F4-AB6D-85A6A0AF8B90}" dt="2023-07-01T07:32:10.407" v="414" actId="6549"/>
          <ac:spMkLst>
            <pc:docMk/>
            <pc:sldMk cId="1311204911" sldId="417"/>
            <ac:spMk id="19" creationId="{641F4687-D587-65C7-AC09-7F96E55492C1}"/>
          </ac:spMkLst>
        </pc:spChg>
        <pc:spChg chg="mod">
          <ac:chgData name="pantelis balaouras" userId="25e8755020fc1734" providerId="LiveId" clId="{3A9E129B-9895-49F4-AB6D-85A6A0AF8B90}" dt="2023-07-01T09:24:33.811" v="1064" actId="1076"/>
          <ac:spMkLst>
            <pc:docMk/>
            <pc:sldMk cId="1311204911" sldId="417"/>
            <ac:spMk id="20" creationId="{53E35F80-D7C4-4C20-8069-672536C8B9F7}"/>
          </ac:spMkLst>
        </pc:spChg>
        <pc:spChg chg="mod">
          <ac:chgData name="pantelis balaouras" userId="25e8755020fc1734" providerId="LiveId" clId="{3A9E129B-9895-49F4-AB6D-85A6A0AF8B90}" dt="2023-07-01T09:24:25.693" v="1062" actId="1076"/>
          <ac:spMkLst>
            <pc:docMk/>
            <pc:sldMk cId="1311204911" sldId="417"/>
            <ac:spMk id="23" creationId="{E20635EB-D97A-43D7-8FC1-83506650286B}"/>
          </ac:spMkLst>
        </pc:spChg>
        <pc:spChg chg="mod">
          <ac:chgData name="pantelis balaouras" userId="25e8755020fc1734" providerId="LiveId" clId="{3A9E129B-9895-49F4-AB6D-85A6A0AF8B90}" dt="2023-07-01T09:26:30.269" v="1117" actId="1035"/>
          <ac:spMkLst>
            <pc:docMk/>
            <pc:sldMk cId="1311204911" sldId="417"/>
            <ac:spMk id="26" creationId="{62707390-D163-4215-8EC2-A0556358021F}"/>
          </ac:spMkLst>
        </pc:spChg>
        <pc:spChg chg="mod">
          <ac:chgData name="pantelis balaouras" userId="25e8755020fc1734" providerId="LiveId" clId="{3A9E129B-9895-49F4-AB6D-85A6A0AF8B90}" dt="2023-07-01T09:24:28.419" v="1063" actId="1076"/>
          <ac:spMkLst>
            <pc:docMk/>
            <pc:sldMk cId="1311204911" sldId="417"/>
            <ac:spMk id="29" creationId="{79DD61BF-B07B-4EDE-A244-E2458C80016E}"/>
          </ac:spMkLst>
        </pc:spChg>
        <pc:grpChg chg="mod">
          <ac:chgData name="pantelis balaouras" userId="25e8755020fc1734" providerId="LiveId" clId="{3A9E129B-9895-49F4-AB6D-85A6A0AF8B90}" dt="2023-07-01T09:25:03.724" v="1069" actId="1076"/>
          <ac:grpSpMkLst>
            <pc:docMk/>
            <pc:sldMk cId="1311204911" sldId="417"/>
            <ac:grpSpMk id="11" creationId="{96D5137D-F25F-44D3-BFBD-6010E023BCA2}"/>
          </ac:grpSpMkLst>
        </pc:grpChg>
        <pc:grpChg chg="mod">
          <ac:chgData name="pantelis balaouras" userId="25e8755020fc1734" providerId="LiveId" clId="{3A9E129B-9895-49F4-AB6D-85A6A0AF8B90}" dt="2023-07-01T09:26:20.924" v="1104" actId="1035"/>
          <ac:grpSpMkLst>
            <pc:docMk/>
            <pc:sldMk cId="1311204911" sldId="417"/>
            <ac:grpSpMk id="12" creationId="{BF7993EA-D762-4081-AD93-A4C0BC4F2344}"/>
          </ac:grpSpMkLst>
        </pc:grpChg>
        <pc:grpChg chg="mod">
          <ac:chgData name="pantelis balaouras" userId="25e8755020fc1734" providerId="LiveId" clId="{3A9E129B-9895-49F4-AB6D-85A6A0AF8B90}" dt="2023-07-01T09:24:33.811" v="1064" actId="1076"/>
          <ac:grpSpMkLst>
            <pc:docMk/>
            <pc:sldMk cId="1311204911" sldId="417"/>
            <ac:grpSpMk id="15" creationId="{ADA3E3C0-7761-48E5-B929-2F7D24AC3893}"/>
          </ac:grpSpMkLst>
        </pc:grpChg>
        <pc:grpChg chg="add del mod">
          <ac:chgData name="pantelis balaouras" userId="25e8755020fc1734" providerId="LiveId" clId="{3A9E129B-9895-49F4-AB6D-85A6A0AF8B90}" dt="2023-07-01T09:24:25.693" v="1062" actId="1076"/>
          <ac:grpSpMkLst>
            <pc:docMk/>
            <pc:sldMk cId="1311204911" sldId="417"/>
            <ac:grpSpMk id="18" creationId="{A4EB7248-55A7-4CAC-ABDD-957EF148A710}"/>
          </ac:grpSpMkLst>
        </pc:grpChg>
        <pc:grpChg chg="mod">
          <ac:chgData name="pantelis balaouras" userId="25e8755020fc1734" providerId="LiveId" clId="{3A9E129B-9895-49F4-AB6D-85A6A0AF8B90}" dt="2023-07-01T09:26:30.269" v="1117" actId="1035"/>
          <ac:grpSpMkLst>
            <pc:docMk/>
            <pc:sldMk cId="1311204911" sldId="417"/>
            <ac:grpSpMk id="21" creationId="{7876E123-A23E-4A02-9006-CDB2AF14482D}"/>
          </ac:grpSpMkLst>
        </pc:grpChg>
        <pc:grpChg chg="mod">
          <ac:chgData name="pantelis balaouras" userId="25e8755020fc1734" providerId="LiveId" clId="{3A9E129B-9895-49F4-AB6D-85A6A0AF8B90}" dt="2023-07-01T09:24:28.419" v="1063" actId="1076"/>
          <ac:grpSpMkLst>
            <pc:docMk/>
            <pc:sldMk cId="1311204911" sldId="417"/>
            <ac:grpSpMk id="24" creationId="{035DA438-FD53-44DC-8C2E-0859E5BA3DDC}"/>
          </ac:grpSpMkLst>
        </pc:grpChg>
        <pc:grpChg chg="del">
          <ac:chgData name="pantelis balaouras" userId="25e8755020fc1734" providerId="LiveId" clId="{3A9E129B-9895-49F4-AB6D-85A6A0AF8B90}" dt="2023-07-01T07:26:11.089" v="195" actId="478"/>
          <ac:grpSpMkLst>
            <pc:docMk/>
            <pc:sldMk cId="1311204911" sldId="417"/>
            <ac:grpSpMk id="27" creationId="{FAA18049-4E88-457C-8B40-A00C5AE764B5}"/>
          </ac:grpSpMkLst>
        </pc:grpChg>
        <pc:picChg chg="mod">
          <ac:chgData name="pantelis balaouras" userId="25e8755020fc1734" providerId="LiveId" clId="{3A9E129B-9895-49F4-AB6D-85A6A0AF8B90}" dt="2023-07-01T09:25:03.724" v="1069" actId="1076"/>
          <ac:picMkLst>
            <pc:docMk/>
            <pc:sldMk cId="1311204911" sldId="417"/>
            <ac:picMk id="5" creationId="{F7B51B5F-7CC8-4F47-AF41-48413E15C672}"/>
          </ac:picMkLst>
        </pc:picChg>
        <pc:picChg chg="add del mod">
          <ac:chgData name="pantelis balaouras" userId="25e8755020fc1734" providerId="LiveId" clId="{3A9E129B-9895-49F4-AB6D-85A6A0AF8B90}" dt="2023-07-01T09:24:25.693" v="1062" actId="1076"/>
          <ac:picMkLst>
            <pc:docMk/>
            <pc:sldMk cId="1311204911" sldId="417"/>
            <ac:picMk id="6" creationId="{0073D6C2-F7D2-40B0-B531-A2775F3CCD69}"/>
          </ac:picMkLst>
        </pc:picChg>
        <pc:picChg chg="mod">
          <ac:chgData name="pantelis balaouras" userId="25e8755020fc1734" providerId="LiveId" clId="{3A9E129B-9895-49F4-AB6D-85A6A0AF8B90}" dt="2023-07-01T09:26:30.269" v="1117" actId="1035"/>
          <ac:picMkLst>
            <pc:docMk/>
            <pc:sldMk cId="1311204911" sldId="417"/>
            <ac:picMk id="7" creationId="{C6D6E4FC-B9EE-4D42-A9D4-9682872560E9}"/>
          </ac:picMkLst>
        </pc:picChg>
        <pc:picChg chg="add mod">
          <ac:chgData name="pantelis balaouras" userId="25e8755020fc1734" providerId="LiveId" clId="{3A9E129B-9895-49F4-AB6D-85A6A0AF8B90}" dt="2023-07-01T07:30:37.589" v="343" actId="1076"/>
          <ac:picMkLst>
            <pc:docMk/>
            <pc:sldMk cId="1311204911" sldId="417"/>
            <ac:picMk id="9" creationId="{BC328D1D-57E9-1ABD-8D34-33836EEE8C3C}"/>
          </ac:picMkLst>
        </pc:picChg>
        <pc:picChg chg="add mod">
          <ac:chgData name="pantelis balaouras" userId="25e8755020fc1734" providerId="LiveId" clId="{3A9E129B-9895-49F4-AB6D-85A6A0AF8B90}" dt="2023-07-01T09:26:35.037" v="1121" actId="1035"/>
          <ac:picMkLst>
            <pc:docMk/>
            <pc:sldMk cId="1311204911" sldId="417"/>
            <ac:picMk id="13" creationId="{5247138B-334B-E841-E5BA-9682B4E5D6CF}"/>
          </ac:picMkLst>
        </pc:picChg>
        <pc:picChg chg="add del mod">
          <ac:chgData name="pantelis balaouras" userId="25e8755020fc1734" providerId="LiveId" clId="{3A9E129B-9895-49F4-AB6D-85A6A0AF8B90}" dt="2023-07-01T07:34:32.967" v="435" actId="478"/>
          <ac:picMkLst>
            <pc:docMk/>
            <pc:sldMk cId="1311204911" sldId="417"/>
            <ac:picMk id="22" creationId="{0F7856AD-88E0-6965-499A-B7DA650CFEFA}"/>
          </ac:picMkLst>
        </pc:picChg>
        <pc:picChg chg="add mod">
          <ac:chgData name="pantelis balaouras" userId="25e8755020fc1734" providerId="LiveId" clId="{3A9E129B-9895-49F4-AB6D-85A6A0AF8B90}" dt="2023-07-01T09:25:50.581" v="1082" actId="1076"/>
          <ac:picMkLst>
            <pc:docMk/>
            <pc:sldMk cId="1311204911" sldId="417"/>
            <ac:picMk id="28" creationId="{B81FDD7D-F391-A994-0CA6-E7E75329E94C}"/>
          </ac:picMkLst>
        </pc:picChg>
        <pc:picChg chg="add del mod">
          <ac:chgData name="pantelis balaouras" userId="25e8755020fc1734" providerId="LiveId" clId="{3A9E129B-9895-49F4-AB6D-85A6A0AF8B90}" dt="2023-07-01T09:14:00.305" v="998" actId="21"/>
          <ac:picMkLst>
            <pc:docMk/>
            <pc:sldMk cId="1311204911" sldId="417"/>
            <ac:picMk id="30" creationId="{970503D5-3DBC-38FD-353F-1D0E514A6567}"/>
          </ac:picMkLst>
        </pc:picChg>
        <pc:picChg chg="mod">
          <ac:chgData name="pantelis balaouras" userId="25e8755020fc1734" providerId="LiveId" clId="{3A9E129B-9895-49F4-AB6D-85A6A0AF8B90}" dt="2023-07-01T09:26:20.924" v="1104" actId="1035"/>
          <ac:picMkLst>
            <pc:docMk/>
            <pc:sldMk cId="1311204911" sldId="417"/>
            <ac:picMk id="2050" creationId="{8EBF0675-ED45-44CD-A77E-61912329753B}"/>
          </ac:picMkLst>
        </pc:picChg>
        <pc:picChg chg="mod">
          <ac:chgData name="pantelis balaouras" userId="25e8755020fc1734" providerId="LiveId" clId="{3A9E129B-9895-49F4-AB6D-85A6A0AF8B90}" dt="2023-07-01T09:24:33.811" v="1064" actId="1076"/>
          <ac:picMkLst>
            <pc:docMk/>
            <pc:sldMk cId="1311204911" sldId="417"/>
            <ac:picMk id="2052" creationId="{71DD90C8-6291-4D9B-8637-04AA834BD82F}"/>
          </ac:picMkLst>
        </pc:picChg>
        <pc:picChg chg="mod">
          <ac:chgData name="pantelis balaouras" userId="25e8755020fc1734" providerId="LiveId" clId="{3A9E129B-9895-49F4-AB6D-85A6A0AF8B90}" dt="2023-07-01T09:24:28.419" v="1063" actId="1076"/>
          <ac:picMkLst>
            <pc:docMk/>
            <pc:sldMk cId="1311204911" sldId="417"/>
            <ac:picMk id="2054" creationId="{A196C504-2EAF-4F15-B589-4ED26D1458B4}"/>
          </ac:picMkLst>
        </pc:picChg>
      </pc:sldChg>
      <pc:sldChg chg="addSp delSp modSp mod">
        <pc:chgData name="pantelis balaouras" userId="25e8755020fc1734" providerId="LiveId" clId="{3A9E129B-9895-49F4-AB6D-85A6A0AF8B90}" dt="2023-07-01T09:44:01.365" v="1185" actId="1076"/>
        <pc:sldMkLst>
          <pc:docMk/>
          <pc:sldMk cId="1378489231" sldId="418"/>
        </pc:sldMkLst>
        <pc:spChg chg="mod">
          <ac:chgData name="pantelis balaouras" userId="25e8755020fc1734" providerId="LiveId" clId="{3A9E129B-9895-49F4-AB6D-85A6A0AF8B90}" dt="2023-07-01T08:36:21.320" v="774" actId="1076"/>
          <ac:spMkLst>
            <pc:docMk/>
            <pc:sldMk cId="1378489231" sldId="418"/>
            <ac:spMk id="7" creationId="{E2D38E87-33DB-46E9-933D-FDECBD945692}"/>
          </ac:spMkLst>
        </pc:spChg>
        <pc:spChg chg="add del mod">
          <ac:chgData name="pantelis balaouras" userId="25e8755020fc1734" providerId="LiveId" clId="{3A9E129B-9895-49F4-AB6D-85A6A0AF8B90}" dt="2023-07-01T07:21:05.078" v="171" actId="478"/>
          <ac:spMkLst>
            <pc:docMk/>
            <pc:sldMk cId="1378489231" sldId="418"/>
            <ac:spMk id="10" creationId="{666E67CA-9238-33E6-EF49-4B59CB1F5B49}"/>
          </ac:spMkLst>
        </pc:spChg>
        <pc:spChg chg="del">
          <ac:chgData name="pantelis balaouras" userId="25e8755020fc1734" providerId="LiveId" clId="{3A9E129B-9895-49F4-AB6D-85A6A0AF8B90}" dt="2023-07-01T08:35:59.374" v="771" actId="478"/>
          <ac:spMkLst>
            <pc:docMk/>
            <pc:sldMk cId="1378489231" sldId="418"/>
            <ac:spMk id="12" creationId="{038E05FD-5C89-4BC4-AE63-9830C3619510}"/>
          </ac:spMkLst>
        </pc:spChg>
        <pc:spChg chg="add del mod">
          <ac:chgData name="pantelis balaouras" userId="25e8755020fc1734" providerId="LiveId" clId="{3A9E129B-9895-49F4-AB6D-85A6A0AF8B90}" dt="2023-07-01T07:21:11.787" v="174" actId="478"/>
          <ac:spMkLst>
            <pc:docMk/>
            <pc:sldMk cId="1378489231" sldId="418"/>
            <ac:spMk id="14" creationId="{01F6D9B7-E9DD-3731-7161-CDC3F40BBD72}"/>
          </ac:spMkLst>
        </pc:spChg>
        <pc:graphicFrameChg chg="del mod">
          <ac:chgData name="pantelis balaouras" userId="25e8755020fc1734" providerId="LiveId" clId="{3A9E129B-9895-49F4-AB6D-85A6A0AF8B90}" dt="2023-07-01T07:20:48.413" v="166"/>
          <ac:graphicFrameMkLst>
            <pc:docMk/>
            <pc:sldMk cId="1378489231" sldId="418"/>
            <ac:graphicFrameMk id="4" creationId="{0B68E054-ACAA-02B8-EB76-7E7A958310CC}"/>
          </ac:graphicFrameMkLst>
        </pc:graphicFrameChg>
        <pc:graphicFrameChg chg="mod modGraphic">
          <ac:chgData name="pantelis balaouras" userId="25e8755020fc1734" providerId="LiveId" clId="{3A9E129B-9895-49F4-AB6D-85A6A0AF8B90}" dt="2023-07-01T08:52:52.905" v="881" actId="207"/>
          <ac:graphicFrameMkLst>
            <pc:docMk/>
            <pc:sldMk cId="1378489231" sldId="418"/>
            <ac:graphicFrameMk id="6" creationId="{654CCD75-E89A-4C6C-BF75-D840AD726219}"/>
          </ac:graphicFrameMkLst>
        </pc:graphicFrameChg>
        <pc:graphicFrameChg chg="del">
          <ac:chgData name="pantelis balaouras" userId="25e8755020fc1734" providerId="LiveId" clId="{3A9E129B-9895-49F4-AB6D-85A6A0AF8B90}" dt="2023-07-01T07:50:05.734" v="654" actId="478"/>
          <ac:graphicFrameMkLst>
            <pc:docMk/>
            <pc:sldMk cId="1378489231" sldId="418"/>
            <ac:graphicFrameMk id="15" creationId="{57C357C2-B077-7000-CD1C-ABBF375D2A2B}"/>
          </ac:graphicFrameMkLst>
        </pc:graphicFrameChg>
        <pc:picChg chg="add del mod">
          <ac:chgData name="pantelis balaouras" userId="25e8755020fc1734" providerId="LiveId" clId="{3A9E129B-9895-49F4-AB6D-85A6A0AF8B90}" dt="2023-07-01T08:35:34.927" v="766" actId="478"/>
          <ac:picMkLst>
            <pc:docMk/>
            <pc:sldMk cId="1378489231" sldId="418"/>
            <ac:picMk id="2" creationId="{D40432F4-15D1-421F-4F5F-10DF24EBE7E3}"/>
          </ac:picMkLst>
        </pc:picChg>
        <pc:picChg chg="del mod">
          <ac:chgData name="pantelis balaouras" userId="25e8755020fc1734" providerId="LiveId" clId="{3A9E129B-9895-49F4-AB6D-85A6A0AF8B90}" dt="2023-07-01T07:46:15.633" v="467" actId="478"/>
          <ac:picMkLst>
            <pc:docMk/>
            <pc:sldMk cId="1378489231" sldId="418"/>
            <ac:picMk id="3" creationId="{CC6CCB35-71F4-4B98-A632-2AFFFC163491}"/>
          </ac:picMkLst>
        </pc:picChg>
        <pc:picChg chg="add mod ord">
          <ac:chgData name="pantelis balaouras" userId="25e8755020fc1734" providerId="LiveId" clId="{3A9E129B-9895-49F4-AB6D-85A6A0AF8B90}" dt="2023-07-01T09:44:01.365" v="1185" actId="1076"/>
          <ac:picMkLst>
            <pc:docMk/>
            <pc:sldMk cId="1378489231" sldId="418"/>
            <ac:picMk id="8" creationId="{C764441F-E3A0-6001-A655-5380700E753E}"/>
          </ac:picMkLst>
        </pc:picChg>
        <pc:picChg chg="add del mod">
          <ac:chgData name="pantelis balaouras" userId="25e8755020fc1734" providerId="LiveId" clId="{3A9E129B-9895-49F4-AB6D-85A6A0AF8B90}" dt="2023-07-01T07:21:08.136" v="173" actId="478"/>
          <ac:picMkLst>
            <pc:docMk/>
            <pc:sldMk cId="1378489231" sldId="418"/>
            <ac:picMk id="11" creationId="{86CB401F-C964-4D6C-AE35-FB329988D13A}"/>
          </ac:picMkLst>
        </pc:picChg>
        <pc:picChg chg="add mod">
          <ac:chgData name="pantelis balaouras" userId="25e8755020fc1734" providerId="LiveId" clId="{3A9E129B-9895-49F4-AB6D-85A6A0AF8B90}" dt="2023-07-01T08:35:39.462" v="767"/>
          <ac:picMkLst>
            <pc:docMk/>
            <pc:sldMk cId="1378489231" sldId="418"/>
            <ac:picMk id="16" creationId="{34CD108A-15FC-97C2-8658-899505623602}"/>
          </ac:picMkLst>
        </pc:picChg>
        <pc:picChg chg="add del mod">
          <ac:chgData name="pantelis balaouras" userId="25e8755020fc1734" providerId="LiveId" clId="{3A9E129B-9895-49F4-AB6D-85A6A0AF8B90}" dt="2023-07-01T09:13:17.778" v="995" actId="478"/>
          <ac:picMkLst>
            <pc:docMk/>
            <pc:sldMk cId="1378489231" sldId="418"/>
            <ac:picMk id="17" creationId="{19BD276E-CB63-6F9E-183E-03B704309150}"/>
          </ac:picMkLst>
        </pc:picChg>
        <pc:picChg chg="add mod">
          <ac:chgData name="pantelis balaouras" userId="25e8755020fc1734" providerId="LiveId" clId="{3A9E129B-9895-49F4-AB6D-85A6A0AF8B90}" dt="2023-07-01T09:13:24.562" v="996"/>
          <ac:picMkLst>
            <pc:docMk/>
            <pc:sldMk cId="1378489231" sldId="418"/>
            <ac:picMk id="18" creationId="{3AE1B409-01AB-8B54-F592-C862F4DA8564}"/>
          </ac:picMkLst>
        </pc:picChg>
      </pc:sldChg>
      <pc:sldChg chg="addSp delSp modSp mod">
        <pc:chgData name="pantelis balaouras" userId="25e8755020fc1734" providerId="LiveId" clId="{3A9E129B-9895-49F4-AB6D-85A6A0AF8B90}" dt="2023-07-01T08:57:53.221" v="916" actId="207"/>
        <pc:sldMkLst>
          <pc:docMk/>
          <pc:sldMk cId="2033093179" sldId="420"/>
        </pc:sldMkLst>
        <pc:spChg chg="add mod">
          <ac:chgData name="pantelis balaouras" userId="25e8755020fc1734" providerId="LiveId" clId="{3A9E129B-9895-49F4-AB6D-85A6A0AF8B90}" dt="2023-07-01T07:48:38.103" v="653" actId="5793"/>
          <ac:spMkLst>
            <pc:docMk/>
            <pc:sldMk cId="2033093179" sldId="420"/>
            <ac:spMk id="5" creationId="{F56DC747-739E-5A0C-94B8-E8F8E974AC85}"/>
          </ac:spMkLst>
        </pc:spChg>
        <pc:spChg chg="mod">
          <ac:chgData name="pantelis balaouras" userId="25e8755020fc1734" providerId="LiveId" clId="{3A9E129B-9895-49F4-AB6D-85A6A0AF8B90}" dt="2023-07-01T07:51:15.328" v="657" actId="207"/>
          <ac:spMkLst>
            <pc:docMk/>
            <pc:sldMk cId="2033093179" sldId="420"/>
            <ac:spMk id="11" creationId="{70D46B22-84E1-43AA-85C7-DBAEC0E27492}"/>
          </ac:spMkLst>
        </pc:spChg>
        <pc:spChg chg="mod">
          <ac:chgData name="pantelis balaouras" userId="25e8755020fc1734" providerId="LiveId" clId="{3A9E129B-9895-49F4-AB6D-85A6A0AF8B90}" dt="2023-07-01T08:52:58.551" v="882" actId="207"/>
          <ac:spMkLst>
            <pc:docMk/>
            <pc:sldMk cId="2033093179" sldId="420"/>
            <ac:spMk id="12" creationId="{361272D8-C086-4731-B2F4-9D66632A2E33}"/>
          </ac:spMkLst>
        </pc:spChg>
        <pc:spChg chg="mod">
          <ac:chgData name="pantelis balaouras" userId="25e8755020fc1734" providerId="LiveId" clId="{3A9E129B-9895-49F4-AB6D-85A6A0AF8B90}" dt="2023-07-01T08:56:36.187" v="910"/>
          <ac:spMkLst>
            <pc:docMk/>
            <pc:sldMk cId="2033093179" sldId="420"/>
            <ac:spMk id="13" creationId="{ACBE9AD0-B2F0-4ADA-8F10-B83476743F9C}"/>
          </ac:spMkLst>
        </pc:spChg>
        <pc:graphicFrameChg chg="del">
          <ac:chgData name="pantelis balaouras" userId="25e8755020fc1734" providerId="LiveId" clId="{3A9E129B-9895-49F4-AB6D-85A6A0AF8B90}" dt="2023-07-01T07:48:21.465" v="477" actId="478"/>
          <ac:graphicFrameMkLst>
            <pc:docMk/>
            <pc:sldMk cId="2033093179" sldId="420"/>
            <ac:graphicFrameMk id="17" creationId="{86326F3B-A2B0-4471-9663-61D0183E7677}"/>
          </ac:graphicFrameMkLst>
        </pc:graphicFrameChg>
        <pc:picChg chg="add del">
          <ac:chgData name="pantelis balaouras" userId="25e8755020fc1734" providerId="LiveId" clId="{3A9E129B-9895-49F4-AB6D-85A6A0AF8B90}" dt="2023-07-01T07:46:01.120" v="464" actId="478"/>
          <ac:picMkLst>
            <pc:docMk/>
            <pc:sldMk cId="2033093179" sldId="420"/>
            <ac:picMk id="3" creationId="{87402C62-571F-02C7-77E7-EDC10A6B1D66}"/>
          </ac:picMkLst>
        </pc:picChg>
        <pc:picChg chg="mod">
          <ac:chgData name="pantelis balaouras" userId="25e8755020fc1734" providerId="LiveId" clId="{3A9E129B-9895-49F4-AB6D-85A6A0AF8B90}" dt="2023-07-01T08:57:53.221" v="916" actId="207"/>
          <ac:picMkLst>
            <pc:docMk/>
            <pc:sldMk cId="2033093179" sldId="420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3A9E129B-9895-49F4-AB6D-85A6A0AF8B90}" dt="2023-07-01T08:56:27.148" v="908"/>
        <pc:sldMkLst>
          <pc:docMk/>
          <pc:sldMk cId="1774881352" sldId="430"/>
        </pc:sldMkLst>
        <pc:spChg chg="add mod">
          <ac:chgData name="pantelis balaouras" userId="25e8755020fc1734" providerId="LiveId" clId="{3A9E129B-9895-49F4-AB6D-85A6A0AF8B90}" dt="2023-07-01T08:53:05.896" v="883" actId="207"/>
          <ac:spMkLst>
            <pc:docMk/>
            <pc:sldMk cId="1774881352" sldId="430"/>
            <ac:spMk id="2" creationId="{438A4F71-BF2C-62DB-DA82-A39E826220D7}"/>
          </ac:spMkLst>
        </pc:spChg>
        <pc:spChg chg="add mod">
          <ac:chgData name="pantelis balaouras" userId="25e8755020fc1734" providerId="LiveId" clId="{3A9E129B-9895-49F4-AB6D-85A6A0AF8B90}" dt="2023-07-01T08:56:27.148" v="908"/>
          <ac:spMkLst>
            <pc:docMk/>
            <pc:sldMk cId="1774881352" sldId="430"/>
            <ac:spMk id="3" creationId="{1A416ECF-DB8A-24C7-4898-C1A252813BB9}"/>
          </ac:spMkLst>
        </pc:spChg>
        <pc:spChg chg="add mod">
          <ac:chgData name="pantelis balaouras" userId="25e8755020fc1734" providerId="LiveId" clId="{3A9E129B-9895-49F4-AB6D-85A6A0AF8B90}" dt="2023-07-01T07:47:35.704" v="475"/>
          <ac:spMkLst>
            <pc:docMk/>
            <pc:sldMk cId="1774881352" sldId="430"/>
            <ac:spMk id="5" creationId="{BDCBC5CA-D8B8-B72C-5585-E6FD5C939628}"/>
          </ac:spMkLst>
        </pc:spChg>
        <pc:spChg chg="mod">
          <ac:chgData name="pantelis balaouras" userId="25e8755020fc1734" providerId="LiveId" clId="{3A9E129B-9895-49F4-AB6D-85A6A0AF8B90}" dt="2023-07-01T07:51:20.711" v="658" actId="207"/>
          <ac:spMkLst>
            <pc:docMk/>
            <pc:sldMk cId="1774881352" sldId="430"/>
            <ac:spMk id="11" creationId="{70D46B22-84E1-43AA-85C7-DBAEC0E27492}"/>
          </ac:spMkLst>
        </pc:spChg>
        <pc:spChg chg="del">
          <ac:chgData name="pantelis balaouras" userId="25e8755020fc1734" providerId="LiveId" clId="{3A9E129B-9895-49F4-AB6D-85A6A0AF8B90}" dt="2023-07-01T07:47:35.090" v="474" actId="478"/>
          <ac:spMkLst>
            <pc:docMk/>
            <pc:sldMk cId="1774881352" sldId="430"/>
            <ac:spMk id="12" creationId="{361272D8-C086-4731-B2F4-9D66632A2E33}"/>
          </ac:spMkLst>
        </pc:spChg>
        <pc:spChg chg="del">
          <ac:chgData name="pantelis balaouras" userId="25e8755020fc1734" providerId="LiveId" clId="{3A9E129B-9895-49F4-AB6D-85A6A0AF8B90}" dt="2023-07-01T07:47:31.667" v="473" actId="478"/>
          <ac:spMkLst>
            <pc:docMk/>
            <pc:sldMk cId="1774881352" sldId="430"/>
            <ac:spMk id="13" creationId="{ACBE9AD0-B2F0-4ADA-8F10-B83476743F9C}"/>
          </ac:spMkLst>
        </pc:spChg>
      </pc:sldChg>
      <pc:sldChg chg="new del">
        <pc:chgData name="pantelis balaouras" userId="25e8755020fc1734" providerId="LiveId" clId="{3A9E129B-9895-49F4-AB6D-85A6A0AF8B90}" dt="2023-07-01T07:18:10.515" v="160" actId="47"/>
        <pc:sldMkLst>
          <pc:docMk/>
          <pc:sldMk cId="1218948916" sldId="433"/>
        </pc:sldMkLst>
      </pc:sldChg>
      <pc:sldChg chg="addSp delSp modSp add del mod">
        <pc:chgData name="pantelis balaouras" userId="25e8755020fc1734" providerId="LiveId" clId="{3A9E129B-9895-49F4-AB6D-85A6A0AF8B90}" dt="2023-07-01T09:43:10.522" v="1165" actId="47"/>
        <pc:sldMkLst>
          <pc:docMk/>
          <pc:sldMk cId="1298027954" sldId="434"/>
        </pc:sldMkLst>
        <pc:spChg chg="mod">
          <ac:chgData name="pantelis balaouras" userId="25e8755020fc1734" providerId="LiveId" clId="{3A9E129B-9895-49F4-AB6D-85A6A0AF8B90}" dt="2023-07-01T09:21:16.520" v="1034" actId="1076"/>
          <ac:spMkLst>
            <pc:docMk/>
            <pc:sldMk cId="1298027954" sldId="434"/>
            <ac:spMk id="5" creationId="{3811DAED-7483-42F0-A933-7484F0EF6AE2}"/>
          </ac:spMkLst>
        </pc:spChg>
        <pc:spChg chg="del mod">
          <ac:chgData name="pantelis balaouras" userId="25e8755020fc1734" providerId="LiveId" clId="{3A9E129B-9895-49F4-AB6D-85A6A0AF8B90}" dt="2023-07-01T07:55:48.330" v="697" actId="478"/>
          <ac:spMkLst>
            <pc:docMk/>
            <pc:sldMk cId="1298027954" sldId="434"/>
            <ac:spMk id="6" creationId="{99B5BB9B-7AC6-4C0F-B87E-6D639D93ACC1}"/>
          </ac:spMkLst>
        </pc:spChg>
        <pc:spChg chg="mo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0" creationId="{2B7A8035-44B9-450E-804B-045911325D8D}"/>
          </ac:spMkLst>
        </pc:spChg>
        <pc:spChg chg="mo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1" creationId="{DE606453-C478-445F-A60D-D8FB13E74A0A}"/>
          </ac:spMkLst>
        </pc:spChg>
        <pc:spChg chg="mo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2" creationId="{AABEBCD1-5391-4D90-80D4-6C753BD63546}"/>
          </ac:spMkLst>
        </pc:spChg>
        <pc:spChg chg="mo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3" creationId="{42526224-F34D-4B03-AAB1-B61D229A9E88}"/>
          </ac:spMkLst>
        </pc:spChg>
        <pc:spChg chg="mod or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5" creationId="{877DC331-5970-4405-BDC6-4FF87B574BAF}"/>
          </ac:spMkLst>
        </pc:spChg>
        <pc:spChg chg="mod">
          <ac:chgData name="pantelis balaouras" userId="25e8755020fc1734" providerId="LiveId" clId="{3A9E129B-9895-49F4-AB6D-85A6A0AF8B90}" dt="2023-07-01T09:42:26.989" v="1161" actId="1035"/>
          <ac:spMkLst>
            <pc:docMk/>
            <pc:sldMk cId="1298027954" sldId="434"/>
            <ac:spMk id="17" creationId="{5B0ACE87-3C3B-4DE3-A09F-C67F43B8FC91}"/>
          </ac:spMkLst>
        </pc:spChg>
        <pc:spChg chg="mod">
          <ac:chgData name="pantelis balaouras" userId="25e8755020fc1734" providerId="LiveId" clId="{3A9E129B-9895-49F4-AB6D-85A6A0AF8B90}" dt="2023-07-01T09:21:20.088" v="1035" actId="1076"/>
          <ac:spMkLst>
            <pc:docMk/>
            <pc:sldMk cId="1298027954" sldId="434"/>
            <ac:spMk id="20" creationId="{2286FC74-8943-4A4E-B2F8-2E489FA80731}"/>
          </ac:spMkLst>
        </pc:spChg>
        <pc:spChg chg="add mod">
          <ac:chgData name="pantelis balaouras" userId="25e8755020fc1734" providerId="LiveId" clId="{3A9E129B-9895-49F4-AB6D-85A6A0AF8B90}" dt="2023-07-01T09:21:30.847" v="1061" actId="1036"/>
          <ac:spMkLst>
            <pc:docMk/>
            <pc:sldMk cId="1298027954" sldId="434"/>
            <ac:spMk id="27" creationId="{E6E56468-9CA8-2F4B-51FA-F5C3E68774A6}"/>
          </ac:spMkLst>
        </pc:spChg>
        <pc:spChg chg="add mod ord">
          <ac:chgData name="pantelis balaouras" userId="25e8755020fc1734" providerId="LiveId" clId="{3A9E129B-9895-49F4-AB6D-85A6A0AF8B90}" dt="2023-07-01T08:33:56.653" v="765" actId="1038"/>
          <ac:spMkLst>
            <pc:docMk/>
            <pc:sldMk cId="1298027954" sldId="434"/>
            <ac:spMk id="31" creationId="{F52D8B84-EBE1-A90B-58B6-5E22BBB68BC8}"/>
          </ac:spMkLst>
        </pc:spChg>
        <pc:picChg chg="add mod">
          <ac:chgData name="pantelis balaouras" userId="25e8755020fc1734" providerId="LiveId" clId="{3A9E129B-9895-49F4-AB6D-85A6A0AF8B90}" dt="2023-07-01T09:20:30.432" v="1028" actId="1076"/>
          <ac:picMkLst>
            <pc:docMk/>
            <pc:sldMk cId="1298027954" sldId="434"/>
            <ac:picMk id="2" creationId="{F28118C6-347E-A059-56E1-EB79DB77C6FC}"/>
          </ac:picMkLst>
        </pc:picChg>
        <pc:picChg chg="del mod">
          <ac:chgData name="pantelis balaouras" userId="25e8755020fc1734" providerId="LiveId" clId="{3A9E129B-9895-49F4-AB6D-85A6A0AF8B90}" dt="2023-07-01T07:13:27.197" v="10" actId="478"/>
          <ac:picMkLst>
            <pc:docMk/>
            <pc:sldMk cId="1298027954" sldId="434"/>
            <ac:picMk id="3" creationId="{A49286BC-1E76-A186-06D8-038C90B99D44}"/>
          </ac:picMkLst>
        </pc:picChg>
        <pc:picChg chg="add del mod">
          <ac:chgData name="pantelis balaouras" userId="25e8755020fc1734" providerId="LiveId" clId="{3A9E129B-9895-49F4-AB6D-85A6A0AF8B90}" dt="2023-07-01T07:13:53.583" v="18" actId="478"/>
          <ac:picMkLst>
            <pc:docMk/>
            <pc:sldMk cId="1298027954" sldId="434"/>
            <ac:picMk id="4" creationId="{928561F2-6FDD-C049-1957-AFDB18056A5F}"/>
          </ac:picMkLst>
        </pc:picChg>
        <pc:picChg chg="add del mod">
          <ac:chgData name="pantelis balaouras" userId="25e8755020fc1734" providerId="LiveId" clId="{3A9E129B-9895-49F4-AB6D-85A6A0AF8B90}" dt="2023-07-01T07:14:14.725" v="25" actId="478"/>
          <ac:picMkLst>
            <pc:docMk/>
            <pc:sldMk cId="1298027954" sldId="434"/>
            <ac:picMk id="8" creationId="{5DB4F80A-DAD8-0888-AAA7-C1C7292FB87B}"/>
          </ac:picMkLst>
        </pc:picChg>
        <pc:picChg chg="del">
          <ac:chgData name="pantelis balaouras" userId="25e8755020fc1734" providerId="LiveId" clId="{3A9E129B-9895-49F4-AB6D-85A6A0AF8B90}" dt="2023-07-01T07:13:18.007" v="8" actId="478"/>
          <ac:picMkLst>
            <pc:docMk/>
            <pc:sldMk cId="1298027954" sldId="434"/>
            <ac:picMk id="14" creationId="{01860426-9855-423C-9081-4BEAFC96941C}"/>
          </ac:picMkLst>
        </pc:picChg>
        <pc:picChg chg="del">
          <ac:chgData name="pantelis balaouras" userId="25e8755020fc1734" providerId="LiveId" clId="{3A9E129B-9895-49F4-AB6D-85A6A0AF8B90}" dt="2023-07-01T07:19:21.862" v="163" actId="478"/>
          <ac:picMkLst>
            <pc:docMk/>
            <pc:sldMk cId="1298027954" sldId="434"/>
            <ac:picMk id="16" creationId="{7EA3AA5A-0AA5-47E0-845D-D60CC09A96A3}"/>
          </ac:picMkLst>
        </pc:picChg>
        <pc:picChg chg="mod ord">
          <ac:chgData name="pantelis balaouras" userId="25e8755020fc1734" providerId="LiveId" clId="{3A9E129B-9895-49F4-AB6D-85A6A0AF8B90}" dt="2023-07-01T08:33:42.325" v="754" actId="14100"/>
          <ac:picMkLst>
            <pc:docMk/>
            <pc:sldMk cId="1298027954" sldId="434"/>
            <ac:picMk id="18" creationId="{4C5B5993-AF10-4C30-8A15-08F77F0EE64B}"/>
          </ac:picMkLst>
        </pc:picChg>
        <pc:picChg chg="add mod modCrop">
          <ac:chgData name="pantelis balaouras" userId="25e8755020fc1734" providerId="LiveId" clId="{3A9E129B-9895-49F4-AB6D-85A6A0AF8B90}" dt="2023-07-01T09:21:30.847" v="1061" actId="1036"/>
          <ac:picMkLst>
            <pc:docMk/>
            <pc:sldMk cId="1298027954" sldId="434"/>
            <ac:picMk id="22" creationId="{BEBB511E-120E-7149-75EC-E0497D004125}"/>
          </ac:picMkLst>
        </pc:picChg>
        <pc:picChg chg="add del mod">
          <ac:chgData name="pantelis balaouras" userId="25e8755020fc1734" providerId="LiveId" clId="{3A9E129B-9895-49F4-AB6D-85A6A0AF8B90}" dt="2023-07-01T07:15:36.341" v="33" actId="21"/>
          <ac:picMkLst>
            <pc:docMk/>
            <pc:sldMk cId="1298027954" sldId="434"/>
            <ac:picMk id="24" creationId="{265F99E6-24A5-3CCA-B428-CF1B22E89C73}"/>
          </ac:picMkLst>
        </pc:picChg>
        <pc:picChg chg="add mod">
          <ac:chgData name="pantelis balaouras" userId="25e8755020fc1734" providerId="LiveId" clId="{3A9E129B-9895-49F4-AB6D-85A6A0AF8B90}" dt="2023-07-01T07:59:24.526" v="717" actId="166"/>
          <ac:picMkLst>
            <pc:docMk/>
            <pc:sldMk cId="1298027954" sldId="434"/>
            <ac:picMk id="25" creationId="{13C4940A-A870-55CA-C6C1-D84DF514FC1C}"/>
          </ac:picMkLst>
        </pc:picChg>
        <pc:picChg chg="add del">
          <ac:chgData name="pantelis balaouras" userId="25e8755020fc1734" providerId="LiveId" clId="{3A9E129B-9895-49F4-AB6D-85A6A0AF8B90}" dt="2023-07-01T07:45:18.806" v="457" actId="478"/>
          <ac:picMkLst>
            <pc:docMk/>
            <pc:sldMk cId="1298027954" sldId="434"/>
            <ac:picMk id="29" creationId="{4D37F237-6E7A-7D99-82BF-C94AC0F78C42}"/>
          </ac:picMkLst>
        </pc:picChg>
        <pc:picChg chg="add del mod">
          <ac:chgData name="pantelis balaouras" userId="25e8755020fc1734" providerId="LiveId" clId="{3A9E129B-9895-49F4-AB6D-85A6A0AF8B90}" dt="2023-07-01T07:55:17.369" v="691" actId="478"/>
          <ac:picMkLst>
            <pc:docMk/>
            <pc:sldMk cId="1298027954" sldId="434"/>
            <ac:picMk id="30" creationId="{2A20130C-4CDD-8E6C-6B65-5B676A9B9D65}"/>
          </ac:picMkLst>
        </pc:picChg>
        <pc:picChg chg="add mod ord">
          <ac:chgData name="pantelis balaouras" userId="25e8755020fc1734" providerId="LiveId" clId="{3A9E129B-9895-49F4-AB6D-85A6A0AF8B90}" dt="2023-07-01T08:33:25.967" v="752" actId="1076"/>
          <ac:picMkLst>
            <pc:docMk/>
            <pc:sldMk cId="1298027954" sldId="434"/>
            <ac:picMk id="1025" creationId="{51F900EA-7395-7D16-D3BD-AA3D815291E0}"/>
          </ac:picMkLst>
        </pc:picChg>
        <pc:picChg chg="add del mod">
          <ac:chgData name="pantelis balaouras" userId="25e8755020fc1734" providerId="LiveId" clId="{3A9E129B-9895-49F4-AB6D-85A6A0AF8B90}" dt="2023-07-01T07:23:50.345" v="190" actId="478"/>
          <ac:picMkLst>
            <pc:docMk/>
            <pc:sldMk cId="1298027954" sldId="434"/>
            <ac:picMk id="1026" creationId="{F5520CAA-DD86-A0AF-3420-54E017A8414E}"/>
          </ac:picMkLst>
        </pc:picChg>
        <pc:picChg chg="add mod">
          <ac:chgData name="pantelis balaouras" userId="25e8755020fc1734" providerId="LiveId" clId="{3A9E129B-9895-49F4-AB6D-85A6A0AF8B90}" dt="2023-07-01T09:13:08.450" v="993" actId="1076"/>
          <ac:picMkLst>
            <pc:docMk/>
            <pc:sldMk cId="1298027954" sldId="434"/>
            <ac:picMk id="1027" creationId="{CC353038-113C-0406-1C20-329DC0685309}"/>
          </ac:picMkLst>
        </pc:picChg>
      </pc:sldChg>
      <pc:sldChg chg="modSp new mod ord">
        <pc:chgData name="pantelis balaouras" userId="25e8755020fc1734" providerId="LiveId" clId="{3A9E129B-9895-49F4-AB6D-85A6A0AF8B90}" dt="2023-07-01T07:52:28.954" v="677"/>
        <pc:sldMkLst>
          <pc:docMk/>
          <pc:sldMk cId="1721382212" sldId="435"/>
        </pc:sldMkLst>
        <pc:spChg chg="mod">
          <ac:chgData name="pantelis balaouras" userId="25e8755020fc1734" providerId="LiveId" clId="{3A9E129B-9895-49F4-AB6D-85A6A0AF8B90}" dt="2023-07-01T07:52:15.896" v="675" actId="20577"/>
          <ac:spMkLst>
            <pc:docMk/>
            <pc:sldMk cId="1721382212" sldId="435"/>
            <ac:spMk id="2" creationId="{4C948405-ECC1-0AD2-1FDE-1A86DAE1899B}"/>
          </ac:spMkLst>
        </pc:spChg>
      </pc:sldChg>
      <pc:sldChg chg="addSp delSp modSp new mod modClrScheme chgLayout">
        <pc:chgData name="pantelis balaouras" userId="25e8755020fc1734" providerId="LiveId" clId="{3A9E129B-9895-49F4-AB6D-85A6A0AF8B90}" dt="2023-07-01T09:43:22.879" v="1184" actId="1035"/>
        <pc:sldMkLst>
          <pc:docMk/>
          <pc:sldMk cId="319560736" sldId="436"/>
        </pc:sldMkLst>
        <pc:spChg chg="del">
          <ac:chgData name="pantelis balaouras" userId="25e8755020fc1734" providerId="LiveId" clId="{3A9E129B-9895-49F4-AB6D-85A6A0AF8B90}" dt="2023-07-01T09:42:44.518" v="1163" actId="700"/>
          <ac:spMkLst>
            <pc:docMk/>
            <pc:sldMk cId="319560736" sldId="436"/>
            <ac:spMk id="2" creationId="{77E4FED6-EBB2-33C6-28F7-9F912FD7DCBD}"/>
          </ac:spMkLst>
        </pc:spChg>
        <pc:spChg chg="del">
          <ac:chgData name="pantelis balaouras" userId="25e8755020fc1734" providerId="LiveId" clId="{3A9E129B-9895-49F4-AB6D-85A6A0AF8B90}" dt="2023-07-01T09:42:44.518" v="1163" actId="700"/>
          <ac:spMkLst>
            <pc:docMk/>
            <pc:sldMk cId="319560736" sldId="436"/>
            <ac:spMk id="3" creationId="{ECAC14A1-F41E-B6AB-46F7-2D3D85C7108B}"/>
          </ac:spMkLst>
        </pc:spChg>
        <pc:spChg chg="add mod">
          <ac:chgData name="pantelis balaouras" userId="25e8755020fc1734" providerId="LiveId" clId="{3A9E129B-9895-49F4-AB6D-85A6A0AF8B90}" dt="2023-07-01T09:42:57.344" v="1164"/>
          <ac:spMkLst>
            <pc:docMk/>
            <pc:sldMk cId="319560736" sldId="436"/>
            <ac:spMk id="4" creationId="{122BC770-408C-50C8-126F-18790E99F2CB}"/>
          </ac:spMkLst>
        </pc:spChg>
        <pc:spChg chg="add mod">
          <ac:chgData name="pantelis balaouras" userId="25e8755020fc1734" providerId="LiveId" clId="{3A9E129B-9895-49F4-AB6D-85A6A0AF8B90}" dt="2023-07-01T09:42:57.344" v="1164"/>
          <ac:spMkLst>
            <pc:docMk/>
            <pc:sldMk cId="319560736" sldId="436"/>
            <ac:spMk id="5" creationId="{9C196132-8E2D-3323-B795-861D3CE5DD11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6" creationId="{C7AD4A93-931E-A31D-52A4-60E47B032034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7" creationId="{B08F5D6B-3FD6-2800-C5A1-3C9A7908BC37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8" creationId="{B63E7FEB-73DF-67ED-3B6B-EFAC8BBCBDE5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9" creationId="{9296058F-B1EF-E3C5-E1C3-C7D0F3D64C9C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10" creationId="{8D1A44D9-A0E1-CEEC-8556-1AF31A36C35E}"/>
          </ac:spMkLst>
        </pc:spChg>
        <pc:spChg chg="add mod">
          <ac:chgData name="pantelis balaouras" userId="25e8755020fc1734" providerId="LiveId" clId="{3A9E129B-9895-49F4-AB6D-85A6A0AF8B90}" dt="2023-07-01T09:42:57.344" v="1164"/>
          <ac:spMkLst>
            <pc:docMk/>
            <pc:sldMk cId="319560736" sldId="436"/>
            <ac:spMk id="12" creationId="{FA472B88-FA84-AD45-BFBA-453D2E042006}"/>
          </ac:spMkLst>
        </pc:spChg>
        <pc:spChg chg="add mod">
          <ac:chgData name="pantelis balaouras" userId="25e8755020fc1734" providerId="LiveId" clId="{3A9E129B-9895-49F4-AB6D-85A6A0AF8B90}" dt="2023-07-01T09:43:22.879" v="1184" actId="1035"/>
          <ac:spMkLst>
            <pc:docMk/>
            <pc:sldMk cId="319560736" sldId="436"/>
            <ac:spMk id="16" creationId="{DFF0B65B-CBA5-9B67-090E-F3AF9A6A1A47}"/>
          </ac:spMkLst>
        </pc:sp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1" creationId="{300ED21F-BA4A-76D4-938D-43CD49C53764}"/>
          </ac:picMkLst>
        </pc:pic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3" creationId="{7C86EE4D-CAC2-9380-C65D-7DA71C9CBC3B}"/>
          </ac:picMkLst>
        </pc:pic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4" creationId="{C54C3464-3C1E-988B-5CEF-752563404FEF}"/>
          </ac:picMkLst>
        </pc:pic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5" creationId="{DF93CA6E-F0D2-43DE-CEAB-6AC1B5BB4718}"/>
          </ac:picMkLst>
        </pc:pic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7" creationId="{776D3A79-A4EA-011B-EE3F-2B5EC1352C1D}"/>
          </ac:picMkLst>
        </pc:picChg>
        <pc:picChg chg="add mod">
          <ac:chgData name="pantelis balaouras" userId="25e8755020fc1734" providerId="LiveId" clId="{3A9E129B-9895-49F4-AB6D-85A6A0AF8B90}" dt="2023-07-01T09:42:57.344" v="1164"/>
          <ac:picMkLst>
            <pc:docMk/>
            <pc:sldMk cId="319560736" sldId="436"/>
            <ac:picMk id="18" creationId="{29A217B1-02FB-0D22-229B-F635B22A4006}"/>
          </ac:picMkLst>
        </pc:picChg>
      </pc:sldChg>
      <pc:sldChg chg="addSp delSp modSp add del mod setBg delDesignElem">
        <pc:chgData name="pantelis balaouras" userId="25e8755020fc1734" providerId="LiveId" clId="{3A9E129B-9895-49F4-AB6D-85A6A0AF8B90}" dt="2023-07-01T09:09:30.899" v="964" actId="47"/>
        <pc:sldMkLst>
          <pc:docMk/>
          <pc:sldMk cId="2447011863" sldId="436"/>
        </pc:sldMkLst>
        <pc:spChg chg="add mod">
          <ac:chgData name="pantelis balaouras" userId="25e8755020fc1734" providerId="LiveId" clId="{3A9E129B-9895-49F4-AB6D-85A6A0AF8B90}" dt="2023-07-01T09:05:42.762" v="948"/>
          <ac:spMkLst>
            <pc:docMk/>
            <pc:sldMk cId="2447011863" sldId="436"/>
            <ac:spMk id="5" creationId="{0D09BCE4-F154-F40B-2DF5-D0EFDC9FD24B}"/>
          </ac:spMkLst>
        </pc:spChg>
        <pc:spChg chg="del">
          <ac:chgData name="pantelis balaouras" userId="25e8755020fc1734" providerId="LiveId" clId="{3A9E129B-9895-49F4-AB6D-85A6A0AF8B90}" dt="2023-07-01T09:05:35.514" v="945" actId="478"/>
          <ac:spMkLst>
            <pc:docMk/>
            <pc:sldMk cId="2447011863" sldId="436"/>
            <ac:spMk id="11" creationId="{252D5588-9D47-4372-A592-FC5F71ED3798}"/>
          </ac:spMkLst>
        </pc:spChg>
        <pc:spChg chg="del">
          <ac:chgData name="pantelis balaouras" userId="25e8755020fc1734" providerId="LiveId" clId="{3A9E129B-9895-49F4-AB6D-85A6A0AF8B90}" dt="2023-07-01T09:05:12.428" v="944"/>
          <ac:spMkLst>
            <pc:docMk/>
            <pc:sldMk cId="2447011863" sldId="436"/>
            <ac:spMk id="33" creationId="{DCFD1A13-2B88-47B7-AAE9-AD6F3296EE2F}"/>
          </ac:spMkLst>
        </pc:spChg>
        <pc:spChg chg="del">
          <ac:chgData name="pantelis balaouras" userId="25e8755020fc1734" providerId="LiveId" clId="{3A9E129B-9895-49F4-AB6D-85A6A0AF8B90}" dt="2023-07-01T09:05:12.428" v="944"/>
          <ac:spMkLst>
            <pc:docMk/>
            <pc:sldMk cId="2447011863" sldId="436"/>
            <ac:spMk id="34" creationId="{F5CE4102-C93A-420A-98A7-5A7DD0C5C5B1}"/>
          </ac:spMkLst>
        </pc:spChg>
        <pc:picChg chg="add mod">
          <ac:chgData name="pantelis balaouras" userId="25e8755020fc1734" providerId="LiveId" clId="{3A9E129B-9895-49F4-AB6D-85A6A0AF8B90}" dt="2023-07-01T09:05:42.762" v="948"/>
          <ac:picMkLst>
            <pc:docMk/>
            <pc:sldMk cId="2447011863" sldId="436"/>
            <ac:picMk id="3" creationId="{C70D5A9B-8F63-93E8-B064-F52F6E580A22}"/>
          </ac:picMkLst>
        </pc:picChg>
        <pc:picChg chg="add mod">
          <ac:chgData name="pantelis balaouras" userId="25e8755020fc1734" providerId="LiveId" clId="{3A9E129B-9895-49F4-AB6D-85A6A0AF8B90}" dt="2023-07-01T09:06:23.671" v="954" actId="1076"/>
          <ac:picMkLst>
            <pc:docMk/>
            <pc:sldMk cId="2447011863" sldId="436"/>
            <ac:picMk id="4" creationId="{D4FEE5D4-7420-CE9D-307F-9E9859219F21}"/>
          </ac:picMkLst>
        </pc:picChg>
        <pc:picChg chg="add mod">
          <ac:chgData name="pantelis balaouras" userId="25e8755020fc1734" providerId="LiveId" clId="{3A9E129B-9895-49F4-AB6D-85A6A0AF8B90}" dt="2023-07-01T09:06:21.678" v="952" actId="1076"/>
          <ac:picMkLst>
            <pc:docMk/>
            <pc:sldMk cId="2447011863" sldId="436"/>
            <ac:picMk id="6" creationId="{B3E78EB4-E8D0-916E-35C9-A1C40851B09C}"/>
          </ac:picMkLst>
        </pc:picChg>
        <pc:picChg chg="mod">
          <ac:chgData name="pantelis balaouras" userId="25e8755020fc1734" providerId="LiveId" clId="{3A9E129B-9895-49F4-AB6D-85A6A0AF8B90}" dt="2023-07-01T09:08:33.184" v="957" actId="207"/>
          <ac:picMkLst>
            <pc:docMk/>
            <pc:sldMk cId="2447011863" sldId="436"/>
            <ac:picMk id="20" creationId="{2B4EC7FF-7919-4EE7-8992-C34F2E54819D}"/>
          </ac:picMkLst>
        </pc:picChg>
        <pc:picChg chg="del mod">
          <ac:chgData name="pantelis balaouras" userId="25e8755020fc1734" providerId="LiveId" clId="{3A9E129B-9895-49F4-AB6D-85A6A0AF8B90}" dt="2023-07-01T09:05:38.762" v="947" actId="478"/>
          <ac:picMkLst>
            <pc:docMk/>
            <pc:sldMk cId="2447011863" sldId="436"/>
            <ac:picMk id="2050" creationId="{2AB980B0-03D2-2E64-6760-C23D435A121F}"/>
          </ac:picMkLst>
        </pc:picChg>
      </pc:sldChg>
      <pc:sldChg chg="addSp delSp modSp new del mod setBg">
        <pc:chgData name="pantelis balaouras" userId="25e8755020fc1734" providerId="LiveId" clId="{3A9E129B-9895-49F4-AB6D-85A6A0AF8B90}" dt="2023-07-01T09:11:59.370" v="986" actId="47"/>
        <pc:sldMkLst>
          <pc:docMk/>
          <pc:sldMk cId="2543095721" sldId="436"/>
        </pc:sldMkLst>
        <pc:spChg chg="mod">
          <ac:chgData name="pantelis balaouras" userId="25e8755020fc1734" providerId="LiveId" clId="{3A9E129B-9895-49F4-AB6D-85A6A0AF8B90}" dt="2023-07-01T09:10:53.507" v="979" actId="26606"/>
          <ac:spMkLst>
            <pc:docMk/>
            <pc:sldMk cId="2543095721" sldId="436"/>
            <ac:spMk id="2" creationId="{E036D07D-5E06-EE9B-09A5-C13A76BD861C}"/>
          </ac:spMkLst>
        </pc:spChg>
        <pc:spChg chg="del mod ord">
          <ac:chgData name="pantelis balaouras" userId="25e8755020fc1734" providerId="LiveId" clId="{3A9E129B-9895-49F4-AB6D-85A6A0AF8B90}" dt="2023-07-01T09:10:41.373" v="977" actId="478"/>
          <ac:spMkLst>
            <pc:docMk/>
            <pc:sldMk cId="2543095721" sldId="436"/>
            <ac:spMk id="3" creationId="{C0D9351E-DF8F-3133-34C1-BF2CA9430A61}"/>
          </ac:spMkLst>
        </pc:spChg>
        <pc:spChg chg="add del mod">
          <ac:chgData name="pantelis balaouras" userId="25e8755020fc1734" providerId="LiveId" clId="{3A9E129B-9895-49F4-AB6D-85A6A0AF8B90}" dt="2023-07-01T09:10:33.777" v="969"/>
          <ac:spMkLst>
            <pc:docMk/>
            <pc:sldMk cId="2543095721" sldId="436"/>
            <ac:spMk id="5" creationId="{48DB3307-217E-4D7F-7AF8-AAE1E3DB670E}"/>
          </ac:spMkLst>
        </pc:spChg>
        <pc:spChg chg="add del">
          <ac:chgData name="pantelis balaouras" userId="25e8755020fc1734" providerId="LiveId" clId="{3A9E129B-9895-49F4-AB6D-85A6A0AF8B90}" dt="2023-07-01T09:10:53.507" v="979" actId="26606"/>
          <ac:spMkLst>
            <pc:docMk/>
            <pc:sldMk cId="2543095721" sldId="436"/>
            <ac:spMk id="9" creationId="{2C61293E-6EBE-43EF-A52C-9BEBFD7679D4}"/>
          </ac:spMkLst>
        </pc:spChg>
        <pc:spChg chg="add del">
          <ac:chgData name="pantelis balaouras" userId="25e8755020fc1734" providerId="LiveId" clId="{3A9E129B-9895-49F4-AB6D-85A6A0AF8B90}" dt="2023-07-01T09:10:53.507" v="979" actId="26606"/>
          <ac:spMkLst>
            <pc:docMk/>
            <pc:sldMk cId="2543095721" sldId="436"/>
            <ac:spMk id="11" creationId="{21540236-BFD5-4A9D-8840-4703E7F76825}"/>
          </ac:spMkLst>
        </pc:spChg>
        <pc:spChg chg="add del">
          <ac:chgData name="pantelis balaouras" userId="25e8755020fc1734" providerId="LiveId" clId="{3A9E129B-9895-49F4-AB6D-85A6A0AF8B90}" dt="2023-07-01T09:10:53.507" v="979" actId="26606"/>
          <ac:spMkLst>
            <pc:docMk/>
            <pc:sldMk cId="2543095721" sldId="436"/>
            <ac:spMk id="16" creationId="{06DA9DF9-31F7-4056-B42E-878CC92417B8}"/>
          </ac:spMkLst>
        </pc:spChg>
        <pc:graphicFrameChg chg="add del mod">
          <ac:chgData name="pantelis balaouras" userId="25e8755020fc1734" providerId="LiveId" clId="{3A9E129B-9895-49F4-AB6D-85A6A0AF8B90}" dt="2023-07-01T09:10:33.777" v="969"/>
          <ac:graphicFrameMkLst>
            <pc:docMk/>
            <pc:sldMk cId="2543095721" sldId="436"/>
            <ac:graphicFrameMk id="6" creationId="{B143B159-CFAC-33B0-0CCD-61A26EEFA40D}"/>
          </ac:graphicFrameMkLst>
        </pc:graphicFrameChg>
        <pc:graphicFrameChg chg="add mod">
          <ac:chgData name="pantelis balaouras" userId="25e8755020fc1734" providerId="LiveId" clId="{3A9E129B-9895-49F4-AB6D-85A6A0AF8B90}" dt="2023-07-01T09:11:04.831" v="980"/>
          <ac:graphicFrameMkLst>
            <pc:docMk/>
            <pc:sldMk cId="2543095721" sldId="436"/>
            <ac:graphicFrameMk id="7" creationId="{13C48851-621B-5840-92E5-AEA2C50DBFC5}"/>
          </ac:graphicFrameMkLst>
        </pc:graphicFrameChg>
        <pc:picChg chg="add mod ord">
          <ac:chgData name="pantelis balaouras" userId="25e8755020fc1734" providerId="LiveId" clId="{3A9E129B-9895-49F4-AB6D-85A6A0AF8B90}" dt="2023-07-01T09:11:43.080" v="985" actId="166"/>
          <ac:picMkLst>
            <pc:docMk/>
            <pc:sldMk cId="2543095721" sldId="436"/>
            <ac:picMk id="4" creationId="{8AE06932-B213-C308-7059-0BC4EB6394A9}"/>
          </ac:picMkLst>
        </pc:picChg>
        <pc:picChg chg="add mod ord">
          <ac:chgData name="pantelis balaouras" userId="25e8755020fc1734" providerId="LiveId" clId="{3A9E129B-9895-49F4-AB6D-85A6A0AF8B90}" dt="2023-07-01T09:11:36.360" v="984" actId="171"/>
          <ac:picMkLst>
            <pc:docMk/>
            <pc:sldMk cId="2543095721" sldId="436"/>
            <ac:picMk id="8" creationId="{25C0E6D0-F42C-80ED-0DD2-E673C8A18D77}"/>
          </ac:picMkLst>
        </pc:picChg>
      </pc:sldChg>
      <pc:sldMasterChg chg="modSp modSldLayout">
        <pc:chgData name="pantelis balaouras" userId="25e8755020fc1734" providerId="LiveId" clId="{3A9E129B-9895-49F4-AB6D-85A6A0AF8B90}" dt="2023-07-01T09:14:22.531" v="1001" actId="1076"/>
        <pc:sldMasterMkLst>
          <pc:docMk/>
          <pc:sldMasterMk cId="1468923052" sldId="2147483648"/>
        </pc:sldMasterMkLst>
        <pc:spChg chg="mod">
          <ac:chgData name="pantelis balaouras" userId="25e8755020fc1734" providerId="LiveId" clId="{3A9E129B-9895-49F4-AB6D-85A6A0AF8B90}" dt="2023-07-01T07:15:57.994" v="34" actId="255"/>
          <ac:spMkLst>
            <pc:docMk/>
            <pc:sldMasterMk cId="1468923052" sldId="2147483648"/>
            <ac:spMk id="3" creationId="{25648635-3CA0-4F1E-817C-A6E98ACC2516}"/>
          </ac:spMkLst>
        </pc:spChg>
        <pc:sldLayoutChg chg="addSp delSp modSp mod">
          <pc:chgData name="pantelis balaouras" userId="25e8755020fc1734" providerId="LiveId" clId="{3A9E129B-9895-49F4-AB6D-85A6A0AF8B90}" dt="2023-07-01T08:57:21.433" v="915"/>
          <pc:sldLayoutMkLst>
            <pc:docMk/>
            <pc:sldMasterMk cId="1468923052" sldId="2147483648"/>
            <pc:sldLayoutMk cId="40206502" sldId="2147483650"/>
          </pc:sldLayoutMkLst>
          <pc:spChg chg="mod">
            <ac:chgData name="pantelis balaouras" userId="25e8755020fc1734" providerId="LiveId" clId="{3A9E129B-9895-49F4-AB6D-85A6A0AF8B90}" dt="2023-07-01T08:57:21.433" v="915"/>
            <ac:spMkLst>
              <pc:docMk/>
              <pc:sldMasterMk cId="1468923052" sldId="2147483648"/>
              <pc:sldLayoutMk cId="40206502" sldId="2147483650"/>
              <ac:spMk id="3" creationId="{A4A2ACF4-3ABE-4CDD-AD36-30AD91F1B033}"/>
            </ac:spMkLst>
          </pc:spChg>
          <pc:spChg chg="mod">
            <ac:chgData name="pantelis balaouras" userId="25e8755020fc1734" providerId="LiveId" clId="{3A9E129B-9895-49F4-AB6D-85A6A0AF8B90}" dt="2023-07-01T08:57:04.167" v="912" actId="207"/>
            <ac:spMkLst>
              <pc:docMk/>
              <pc:sldMasterMk cId="1468923052" sldId="2147483648"/>
              <pc:sldLayoutMk cId="40206502" sldId="2147483650"/>
              <ac:spMk id="11" creationId="{85AC0203-B144-4B95-B9C1-17443F665396}"/>
            </ac:spMkLst>
          </pc:spChg>
          <pc:picChg chg="add del mod">
            <ac:chgData name="pantelis balaouras" userId="25e8755020fc1734" providerId="LiveId" clId="{3A9E129B-9895-49F4-AB6D-85A6A0AF8B90}" dt="2023-07-01T08:42:46.295" v="841" actId="478"/>
            <ac:picMkLst>
              <pc:docMk/>
              <pc:sldMasterMk cId="1468923052" sldId="2147483648"/>
              <pc:sldLayoutMk cId="40206502" sldId="2147483650"/>
              <ac:picMk id="4" creationId="{F6A2E3B0-2692-BC86-0FE2-247B7F092663}"/>
            </ac:picMkLst>
          </pc:picChg>
          <pc:picChg chg="add mod">
            <ac:chgData name="pantelis balaouras" userId="25e8755020fc1734" providerId="LiveId" clId="{3A9E129B-9895-49F4-AB6D-85A6A0AF8B90}" dt="2023-07-01T08:42:50.572" v="843"/>
            <ac:picMkLst>
              <pc:docMk/>
              <pc:sldMasterMk cId="1468923052" sldId="2147483648"/>
              <pc:sldLayoutMk cId="40206502" sldId="2147483650"/>
              <ac:picMk id="5" creationId="{315B9CD0-664A-1A57-5482-64081E3C8776}"/>
            </ac:picMkLst>
          </pc:picChg>
          <pc:picChg chg="add mod">
            <ac:chgData name="pantelis balaouras" userId="25e8755020fc1734" providerId="LiveId" clId="{3A9E129B-9895-49F4-AB6D-85A6A0AF8B90}" dt="2023-07-01T08:42:50.572" v="843"/>
            <ac:picMkLst>
              <pc:docMk/>
              <pc:sldMasterMk cId="1468923052" sldId="2147483648"/>
              <pc:sldLayoutMk cId="40206502" sldId="2147483650"/>
              <ac:picMk id="6" creationId="{8AD8DA09-CA51-90FC-C37F-AA4EB941D2EB}"/>
            </ac:picMkLst>
          </pc:picChg>
          <pc:picChg chg="del">
            <ac:chgData name="pantelis balaouras" userId="25e8755020fc1734" providerId="LiveId" clId="{3A9E129B-9895-49F4-AB6D-85A6A0AF8B90}" dt="2023-07-01T07:17:50.419" v="158" actId="478"/>
            <ac:picMkLst>
              <pc:docMk/>
              <pc:sldMasterMk cId="1468923052" sldId="2147483648"/>
              <pc:sldLayoutMk cId="40206502" sldId="2147483650"/>
              <ac:picMk id="7" creationId="{B9E8A86F-6D40-4A6F-8DE1-79AB8C1D441A}"/>
            </ac:picMkLst>
          </pc:picChg>
          <pc:picChg chg="add mod">
            <ac:chgData name="pantelis balaouras" userId="25e8755020fc1734" providerId="LiveId" clId="{3A9E129B-9895-49F4-AB6D-85A6A0AF8B90}" dt="2023-07-01T08:42:50.572" v="843"/>
            <ac:picMkLst>
              <pc:docMk/>
              <pc:sldMasterMk cId="1468923052" sldId="2147483648"/>
              <pc:sldLayoutMk cId="40206502" sldId="2147483650"/>
              <ac:picMk id="8" creationId="{532CAFD4-E5F6-DB64-4C00-8F6568C21D15}"/>
            </ac:picMkLst>
          </pc:picChg>
          <pc:picChg chg="del">
            <ac:chgData name="pantelis balaouras" userId="25e8755020fc1734" providerId="LiveId" clId="{3A9E129B-9895-49F4-AB6D-85A6A0AF8B90}" dt="2023-07-01T08:42:49.428" v="842" actId="478"/>
            <ac:picMkLst>
              <pc:docMk/>
              <pc:sldMasterMk cId="1468923052" sldId="2147483648"/>
              <pc:sldLayoutMk cId="40206502" sldId="2147483650"/>
              <ac:picMk id="24" creationId="{E9CF43A1-297F-4D11-B9BC-80A006176C71}"/>
            </ac:picMkLst>
          </pc:picChg>
        </pc:sldLayoutChg>
        <pc:sldLayoutChg chg="addSp delSp modSp mod">
          <pc:chgData name="pantelis balaouras" userId="25e8755020fc1734" providerId="LiveId" clId="{3A9E129B-9895-49F4-AB6D-85A6A0AF8B90}" dt="2023-07-01T09:14:22.531" v="1001" actId="1076"/>
          <pc:sldLayoutMkLst>
            <pc:docMk/>
            <pc:sldMasterMk cId="1468923052" sldId="2147483648"/>
            <pc:sldLayoutMk cId="2071699226" sldId="2147483660"/>
          </pc:sldLayoutMkLst>
          <pc:picChg chg="add mod ord">
            <ac:chgData name="pantelis balaouras" userId="25e8755020fc1734" providerId="LiveId" clId="{3A9E129B-9895-49F4-AB6D-85A6A0AF8B90}" dt="2023-07-01T09:14:22.531" v="1001" actId="1076"/>
            <ac:picMkLst>
              <pc:docMk/>
              <pc:sldMasterMk cId="1468923052" sldId="2147483648"/>
              <pc:sldLayoutMk cId="2071699226" sldId="2147483660"/>
              <ac:picMk id="2" creationId="{0974A85F-3A88-CEEA-7639-BFA4470EC4C3}"/>
            </ac:picMkLst>
          </pc:picChg>
          <pc:picChg chg="del">
            <ac:chgData name="pantelis balaouras" userId="25e8755020fc1734" providerId="LiveId" clId="{3A9E129B-9895-49F4-AB6D-85A6A0AF8B90}" dt="2023-07-01T07:16:30.883" v="55" actId="478"/>
            <ac:picMkLst>
              <pc:docMk/>
              <pc:sldMasterMk cId="1468923052" sldId="2147483648"/>
              <pc:sldLayoutMk cId="2071699226" sldId="2147483660"/>
              <ac:picMk id="3" creationId="{0C984EDE-031D-47A7-AE69-1E5BA3DE6138}"/>
            </ac:picMkLst>
          </pc:picChg>
          <pc:picChg chg="add mod">
            <ac:chgData name="pantelis balaouras" userId="25e8755020fc1734" providerId="LiveId" clId="{3A9E129B-9895-49F4-AB6D-85A6A0AF8B90}" dt="2023-07-01T08:44:11.563" v="845"/>
            <ac:picMkLst>
              <pc:docMk/>
              <pc:sldMasterMk cId="1468923052" sldId="2147483648"/>
              <pc:sldLayoutMk cId="2071699226" sldId="2147483660"/>
              <ac:picMk id="4" creationId="{2422E4BA-8C61-60DE-25F8-335B91431FA3}"/>
            </ac:picMkLst>
          </pc:picChg>
          <pc:picChg chg="add mod">
            <ac:chgData name="pantelis balaouras" userId="25e8755020fc1734" providerId="LiveId" clId="{3A9E129B-9895-49F4-AB6D-85A6A0AF8B90}" dt="2023-07-01T08:44:11.563" v="845"/>
            <ac:picMkLst>
              <pc:docMk/>
              <pc:sldMasterMk cId="1468923052" sldId="2147483648"/>
              <pc:sldLayoutMk cId="2071699226" sldId="2147483660"/>
              <ac:picMk id="6" creationId="{9AC18A60-AF1F-03C0-B0BE-E0F798ADD6AC}"/>
            </ac:picMkLst>
          </pc:picChg>
          <pc:picChg chg="add mod">
            <ac:chgData name="pantelis balaouras" userId="25e8755020fc1734" providerId="LiveId" clId="{3A9E129B-9895-49F4-AB6D-85A6A0AF8B90}" dt="2023-07-01T09:14:07.815" v="999"/>
            <ac:picMkLst>
              <pc:docMk/>
              <pc:sldMasterMk cId="1468923052" sldId="2147483648"/>
              <pc:sldLayoutMk cId="2071699226" sldId="2147483660"/>
              <ac:picMk id="7" creationId="{79E7C37E-A457-1396-C30F-E6C37DEB4963}"/>
            </ac:picMkLst>
          </pc:picChg>
          <pc:picChg chg="del">
            <ac:chgData name="pantelis balaouras" userId="25e8755020fc1734" providerId="LiveId" clId="{3A9E129B-9895-49F4-AB6D-85A6A0AF8B90}" dt="2023-07-01T08:44:11.078" v="844" actId="478"/>
            <ac:picMkLst>
              <pc:docMk/>
              <pc:sldMasterMk cId="1468923052" sldId="2147483648"/>
              <pc:sldLayoutMk cId="2071699226" sldId="2147483660"/>
              <ac:picMk id="12" creationId="{B6D1E8F0-8810-4EB0-8AB0-C8161F94E6F5}"/>
            </ac:picMkLst>
          </pc:picChg>
        </pc:sldLayoutChg>
        <pc:sldLayoutChg chg="addSp delSp modSp mod">
          <pc:chgData name="pantelis balaouras" userId="25e8755020fc1734" providerId="LiveId" clId="{3A9E129B-9895-49F4-AB6D-85A6A0AF8B90}" dt="2023-07-01T08:55:39.185" v="902" actId="2711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3A9E129B-9895-49F4-AB6D-85A6A0AF8B90}" dt="2023-07-01T08:55:39.185" v="902" actId="2711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  <pc:picChg chg="add mod">
            <ac:chgData name="pantelis balaouras" userId="25e8755020fc1734" providerId="LiveId" clId="{3A9E129B-9895-49F4-AB6D-85A6A0AF8B90}" dt="2023-07-01T07:17:21.911" v="153" actId="1035"/>
            <ac:picMkLst>
              <pc:docMk/>
              <pc:sldMasterMk cId="1468923052" sldId="2147483648"/>
              <pc:sldLayoutMk cId="2577986437" sldId="2147483661"/>
              <ac:picMk id="4" creationId="{A36E9AEE-CF4B-71A4-5EBB-574F1E021CE3}"/>
            </ac:picMkLst>
          </pc:picChg>
          <pc:picChg chg="del mod">
            <ac:chgData name="pantelis balaouras" userId="25e8755020fc1734" providerId="LiveId" clId="{3A9E129B-9895-49F4-AB6D-85A6A0AF8B90}" dt="2023-07-01T07:16:58.693" v="100" actId="478"/>
            <ac:picMkLst>
              <pc:docMk/>
              <pc:sldMasterMk cId="1468923052" sldId="2147483648"/>
              <pc:sldLayoutMk cId="2577986437" sldId="2147483661"/>
              <ac:picMk id="12" creationId="{7199FC14-4E92-4B49-B9E9-5C0DFBD93C25}"/>
            </ac:picMkLst>
          </pc:picChg>
        </pc:sldLayoutChg>
        <pc:sldLayoutChg chg="addSp delSp modSp mod">
          <pc:chgData name="pantelis balaouras" userId="25e8755020fc1734" providerId="LiveId" clId="{3A9E129B-9895-49F4-AB6D-85A6A0AF8B90}" dt="2023-07-01T08:41:08.652" v="839" actId="14100"/>
          <pc:sldLayoutMkLst>
            <pc:docMk/>
            <pc:sldMasterMk cId="1468923052" sldId="2147483648"/>
            <pc:sldLayoutMk cId="575485684" sldId="2147483662"/>
          </pc:sldLayoutMkLst>
          <pc:picChg chg="add mod ord">
            <ac:chgData name="pantelis balaouras" userId="25e8755020fc1734" providerId="LiveId" clId="{3A9E129B-9895-49F4-AB6D-85A6A0AF8B90}" dt="2023-07-01T08:41:08.652" v="839" actId="14100"/>
            <ac:picMkLst>
              <pc:docMk/>
              <pc:sldMasterMk cId="1468923052" sldId="2147483648"/>
              <pc:sldLayoutMk cId="575485684" sldId="2147483662"/>
              <ac:picMk id="5" creationId="{B601D7AC-22F9-68D2-2485-EF228EEDE292}"/>
            </ac:picMkLst>
          </pc:picChg>
          <pc:picChg chg="add mod">
            <ac:chgData name="pantelis balaouras" userId="25e8755020fc1734" providerId="LiveId" clId="{3A9E129B-9895-49F4-AB6D-85A6A0AF8B90}" dt="2023-07-01T08:39:21.487" v="833"/>
            <ac:picMkLst>
              <pc:docMk/>
              <pc:sldMasterMk cId="1468923052" sldId="2147483648"/>
              <pc:sldLayoutMk cId="575485684" sldId="2147483662"/>
              <ac:picMk id="6" creationId="{32D2C6E2-DA3C-03C5-4B1D-9DB2EFCDEC7A}"/>
            </ac:picMkLst>
          </pc:picChg>
          <pc:picChg chg="del">
            <ac:chgData name="pantelis balaouras" userId="25e8755020fc1734" providerId="LiveId" clId="{3A9E129B-9895-49F4-AB6D-85A6A0AF8B90}" dt="2023-07-01T07:17:42.453" v="157" actId="478"/>
            <ac:picMkLst>
              <pc:docMk/>
              <pc:sldMasterMk cId="1468923052" sldId="2147483648"/>
              <pc:sldLayoutMk cId="575485684" sldId="2147483662"/>
              <ac:picMk id="7" creationId="{6DF9BBC8-A2FD-434B-AB56-C5B11E8AF0F6}"/>
            </ac:picMkLst>
          </pc:picChg>
          <pc:picChg chg="mod ord">
            <ac:chgData name="pantelis balaouras" userId="25e8755020fc1734" providerId="LiveId" clId="{3A9E129B-9895-49F4-AB6D-85A6A0AF8B90}" dt="2023-07-01T08:39:59.933" v="837" actId="166"/>
            <ac:picMkLst>
              <pc:docMk/>
              <pc:sldMasterMk cId="1468923052" sldId="2147483648"/>
              <pc:sldLayoutMk cId="575485684" sldId="2147483662"/>
              <ac:picMk id="19" creationId="{B9911DEF-60F4-4A71-9614-3CF965F78B27}"/>
            </ac:picMkLst>
          </pc:picChg>
        </pc:sldLayoutChg>
        <pc:sldLayoutChg chg="addSp delSp modSp mod">
          <pc:chgData name="pantelis balaouras" userId="25e8755020fc1734" providerId="LiveId" clId="{3A9E129B-9895-49F4-AB6D-85A6A0AF8B90}" dt="2023-07-01T08:55:55.065" v="904"/>
          <pc:sldLayoutMkLst>
            <pc:docMk/>
            <pc:sldMasterMk cId="1468923052" sldId="2147483648"/>
            <pc:sldLayoutMk cId="2515741970" sldId="2147483665"/>
          </pc:sldLayoutMkLst>
          <pc:spChg chg="add mod">
            <ac:chgData name="pantelis balaouras" userId="25e8755020fc1734" providerId="LiveId" clId="{3A9E129B-9895-49F4-AB6D-85A6A0AF8B90}" dt="2023-07-01T08:55:55.065" v="904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  <pc:spChg chg="del">
            <ac:chgData name="pantelis balaouras" userId="25e8755020fc1734" providerId="LiveId" clId="{3A9E129B-9895-49F4-AB6D-85A6A0AF8B90}" dt="2023-07-01T08:55:54.337" v="903" actId="478"/>
            <ac:spMkLst>
              <pc:docMk/>
              <pc:sldMasterMk cId="1468923052" sldId="2147483648"/>
              <pc:sldLayoutMk cId="2515741970" sldId="2147483665"/>
              <ac:spMk id="18" creationId="{A5910906-1B7C-42D7-8B02-1FC02AF31C6F}"/>
            </ac:spMkLst>
          </pc:spChg>
          <pc:picChg chg="add mod">
            <ac:chgData name="pantelis balaouras" userId="25e8755020fc1734" providerId="LiveId" clId="{3A9E129B-9895-49F4-AB6D-85A6A0AF8B90}" dt="2023-07-01T07:17:32.379" v="155"/>
            <ac:picMkLst>
              <pc:docMk/>
              <pc:sldMasterMk cId="1468923052" sldId="2147483648"/>
              <pc:sldLayoutMk cId="2515741970" sldId="2147483665"/>
              <ac:picMk id="5" creationId="{22E2C5BC-041B-E0DB-5C32-C01D4FD312A7}"/>
            </ac:picMkLst>
          </pc:picChg>
          <pc:picChg chg="del">
            <ac:chgData name="pantelis balaouras" userId="25e8755020fc1734" providerId="LiveId" clId="{3A9E129B-9895-49F4-AB6D-85A6A0AF8B90}" dt="2023-07-01T07:17:31.636" v="154" actId="478"/>
            <ac:picMkLst>
              <pc:docMk/>
              <pc:sldMasterMk cId="1468923052" sldId="2147483648"/>
              <pc:sldLayoutMk cId="2515741970" sldId="2147483665"/>
              <ac:picMk id="9" creationId="{249055C7-1E2D-4E92-A91B-8BEE1786194E}"/>
            </ac:picMkLst>
          </pc:picChg>
        </pc:sldLayoutChg>
        <pc:sldLayoutChg chg="addSp delSp modSp">
          <pc:chgData name="pantelis balaouras" userId="25e8755020fc1734" providerId="LiveId" clId="{3A9E129B-9895-49F4-AB6D-85A6A0AF8B90}" dt="2023-07-01T08:56:00.062" v="906"/>
          <pc:sldLayoutMkLst>
            <pc:docMk/>
            <pc:sldMasterMk cId="1468923052" sldId="2147483648"/>
            <pc:sldLayoutMk cId="2336866591" sldId="2147483666"/>
          </pc:sldLayoutMkLst>
          <pc:spChg chg="add mod">
            <ac:chgData name="pantelis balaouras" userId="25e8755020fc1734" providerId="LiveId" clId="{3A9E129B-9895-49F4-AB6D-85A6A0AF8B90}" dt="2023-07-01T08:56:00.062" v="906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  <pc:spChg chg="del">
            <ac:chgData name="pantelis balaouras" userId="25e8755020fc1734" providerId="LiveId" clId="{3A9E129B-9895-49F4-AB6D-85A6A0AF8B90}" dt="2023-07-01T08:55:59.393" v="905" actId="478"/>
            <ac:spMkLst>
              <pc:docMk/>
              <pc:sldMasterMk cId="1468923052" sldId="2147483648"/>
              <pc:sldLayoutMk cId="2336866591" sldId="2147483666"/>
              <ac:spMk id="16" creationId="{4393DB0F-DC6B-4FC2-AA6D-49148E8F1955}"/>
            </ac:spMkLst>
          </pc:spChg>
        </pc:sldLayoutChg>
      </pc:sldMasterChg>
    </pc:docChg>
  </pc:docChgLst>
  <pc:docChgLst>
    <pc:chgData name="pantelis balaouras" userId="25e8755020fc1734" providerId="LiveId" clId="{78A6CEA6-2A80-4345-A3E3-5A63921D695C}"/>
    <pc:docChg chg="undo custSel modSld modMainMaster">
      <pc:chgData name="pantelis balaouras" userId="25e8755020fc1734" providerId="LiveId" clId="{78A6CEA6-2A80-4345-A3E3-5A63921D695C}" dt="2024-04-29T11:01:42.993" v="39" actId="20577"/>
      <pc:docMkLst>
        <pc:docMk/>
      </pc:docMkLst>
      <pc:sldChg chg="modSp mod">
        <pc:chgData name="pantelis balaouras" userId="25e8755020fc1734" providerId="LiveId" clId="{78A6CEA6-2A80-4345-A3E3-5A63921D695C}" dt="2024-04-29T10:55:03.872" v="33" actId="20577"/>
        <pc:sldMkLst>
          <pc:docMk/>
          <pc:sldMk cId="2033093179" sldId="420"/>
        </pc:sldMkLst>
        <pc:spChg chg="mod">
          <ac:chgData name="pantelis balaouras" userId="25e8755020fc1734" providerId="LiveId" clId="{78A6CEA6-2A80-4345-A3E3-5A63921D695C}" dt="2024-04-29T10:55:03.872" v="33" actId="20577"/>
          <ac:spMkLst>
            <pc:docMk/>
            <pc:sldMk cId="2033093179" sldId="420"/>
            <ac:spMk id="14" creationId="{5B8BCBD5-6A62-42A1-8BCD-0584908AAE7D}"/>
          </ac:spMkLst>
        </pc:spChg>
      </pc:sldChg>
      <pc:sldChg chg="modSp mod">
        <pc:chgData name="pantelis balaouras" userId="25e8755020fc1734" providerId="LiveId" clId="{78A6CEA6-2A80-4345-A3E3-5A63921D695C}" dt="2024-04-29T10:53:47.793" v="22" actId="255"/>
        <pc:sldMkLst>
          <pc:docMk/>
          <pc:sldMk cId="4267741932" sldId="503"/>
        </pc:sldMkLst>
        <pc:spChg chg="mod">
          <ac:chgData name="pantelis balaouras" userId="25e8755020fc1734" providerId="LiveId" clId="{78A6CEA6-2A80-4345-A3E3-5A63921D695C}" dt="2024-04-29T10:53:47.793" v="22" actId="255"/>
          <ac:spMkLst>
            <pc:docMk/>
            <pc:sldMk cId="4267741932" sldId="503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78A6CEA6-2A80-4345-A3E3-5A63921D695C}" dt="2024-04-29T10:54:23.231" v="30" actId="255"/>
        <pc:sldMkLst>
          <pc:docMk/>
          <pc:sldMk cId="3699758299" sldId="515"/>
        </pc:sldMkLst>
        <pc:spChg chg="mod">
          <ac:chgData name="pantelis balaouras" userId="25e8755020fc1734" providerId="LiveId" clId="{78A6CEA6-2A80-4345-A3E3-5A63921D695C}" dt="2024-04-29T10:54:23.231" v="30" actId="255"/>
          <ac:spMkLst>
            <pc:docMk/>
            <pc:sldMk cId="3699758299" sldId="515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78A6CEA6-2A80-4345-A3E3-5A63921D695C}" dt="2024-04-29T10:52:48.342" v="7" actId="404"/>
        <pc:sldMkLst>
          <pc:docMk/>
          <pc:sldMk cId="1647190231" sldId="525"/>
        </pc:sldMkLst>
        <pc:spChg chg="mod">
          <ac:chgData name="pantelis balaouras" userId="25e8755020fc1734" providerId="LiveId" clId="{78A6CEA6-2A80-4345-A3E3-5A63921D695C}" dt="2024-04-29T10:52:48.342" v="7" actId="404"/>
          <ac:spMkLst>
            <pc:docMk/>
            <pc:sldMk cId="1647190231" sldId="525"/>
            <ac:spMk id="4" creationId="{122BC770-408C-50C8-126F-18790E99F2CB}"/>
          </ac:spMkLst>
        </pc:spChg>
      </pc:sldChg>
      <pc:sldMasterChg chg="modSldLayout">
        <pc:chgData name="pantelis balaouras" userId="25e8755020fc1734" providerId="LiveId" clId="{78A6CEA6-2A80-4345-A3E3-5A63921D695C}" dt="2024-04-29T11:01:42.993" v="39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78A6CEA6-2A80-4345-A3E3-5A63921D695C}" dt="2024-04-29T11:01:42.993" v="39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78A6CEA6-2A80-4345-A3E3-5A63921D695C}" dt="2024-04-29T11:01:42.993" v="39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78A6CEA6-2A80-4345-A3E3-5A63921D695C}" dt="2024-04-29T11:01:36.459" v="37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78A6CEA6-2A80-4345-A3E3-5A63921D695C}" dt="2024-04-29T11:01:36.459" v="37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78A6CEA6-2A80-4345-A3E3-5A63921D695C}" dt="2024-04-29T11:01:28.753" v="35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78A6CEA6-2A80-4345-A3E3-5A63921D695C}" dt="2024-04-29T11:01:28.753" v="35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16C794E8-48C5-4508-ADA3-0BC7480F01F8}"/>
    <pc:docChg chg="undo custSel modSld">
      <pc:chgData name="pantelis balaouras" userId="25e8755020fc1734" providerId="LiveId" clId="{16C794E8-48C5-4508-ADA3-0BC7480F01F8}" dt="2024-04-28T19:28:30.794" v="38" actId="1076"/>
      <pc:docMkLst>
        <pc:docMk/>
      </pc:docMkLst>
      <pc:sldChg chg="addSp delSp modSp mod">
        <pc:chgData name="pantelis balaouras" userId="25e8755020fc1734" providerId="LiveId" clId="{16C794E8-48C5-4508-ADA3-0BC7480F01F8}" dt="2024-04-28T19:24:42.135" v="6" actId="478"/>
        <pc:sldMkLst>
          <pc:docMk/>
          <pc:sldMk cId="2717079145" sldId="506"/>
        </pc:sldMkLst>
        <pc:spChg chg="mod">
          <ac:chgData name="pantelis balaouras" userId="25e8755020fc1734" providerId="LiveId" clId="{16C794E8-48C5-4508-ADA3-0BC7480F01F8}" dt="2024-04-28T19:24:02.541" v="2"/>
          <ac:spMkLst>
            <pc:docMk/>
            <pc:sldMk cId="2717079145" sldId="506"/>
            <ac:spMk id="2" creationId="{00000000-0000-0000-0000-000000000000}"/>
          </ac:spMkLst>
        </pc:spChg>
        <pc:spChg chg="mod">
          <ac:chgData name="pantelis balaouras" userId="25e8755020fc1734" providerId="LiveId" clId="{16C794E8-48C5-4508-ADA3-0BC7480F01F8}" dt="2024-04-28T19:24:34.440" v="5"/>
          <ac:spMkLst>
            <pc:docMk/>
            <pc:sldMk cId="2717079145" sldId="506"/>
            <ac:spMk id="4" creationId="{00000000-0000-0000-0000-000000000000}"/>
          </ac:spMkLst>
        </pc:spChg>
        <pc:spChg chg="add del">
          <ac:chgData name="pantelis balaouras" userId="25e8755020fc1734" providerId="LiveId" clId="{16C794E8-48C5-4508-ADA3-0BC7480F01F8}" dt="2024-04-28T19:23:55.019" v="1" actId="478"/>
          <ac:spMkLst>
            <pc:docMk/>
            <pc:sldMk cId="2717079145" sldId="506"/>
            <ac:spMk id="9" creationId="{AC00C737-5B01-EFD5-32B2-A7FDCB60DBE7}"/>
          </ac:spMkLst>
        </pc:spChg>
        <pc:spChg chg="add del">
          <ac:chgData name="pantelis balaouras" userId="25e8755020fc1734" providerId="LiveId" clId="{16C794E8-48C5-4508-ADA3-0BC7480F01F8}" dt="2024-04-28T19:24:42.135" v="6" actId="478"/>
          <ac:spMkLst>
            <pc:docMk/>
            <pc:sldMk cId="2717079145" sldId="506"/>
            <ac:spMk id="16" creationId="{39731FAF-0BE6-5EED-5BE8-268B568C4B80}"/>
          </ac:spMkLst>
        </pc:spChg>
        <pc:spChg chg="mod">
          <ac:chgData name="pantelis balaouras" userId="25e8755020fc1734" providerId="LiveId" clId="{16C794E8-48C5-4508-ADA3-0BC7480F01F8}" dt="2024-04-28T19:24:16.211" v="3"/>
          <ac:spMkLst>
            <pc:docMk/>
            <pc:sldMk cId="2717079145" sldId="506"/>
            <ac:spMk id="18" creationId="{00000000-0000-0000-0000-000000000000}"/>
          </ac:spMkLst>
        </pc:spChg>
      </pc:sldChg>
      <pc:sldChg chg="modSp mod">
        <pc:chgData name="pantelis balaouras" userId="25e8755020fc1734" providerId="LiveId" clId="{16C794E8-48C5-4508-ADA3-0BC7480F01F8}" dt="2024-04-28T19:26:12.118" v="11" actId="14100"/>
        <pc:sldMkLst>
          <pc:docMk/>
          <pc:sldMk cId="3412551857" sldId="517"/>
        </pc:sldMkLst>
        <pc:spChg chg="mod">
          <ac:chgData name="pantelis balaouras" userId="25e8755020fc1734" providerId="LiveId" clId="{16C794E8-48C5-4508-ADA3-0BC7480F01F8}" dt="2024-04-28T19:26:12.118" v="11" actId="14100"/>
          <ac:spMkLst>
            <pc:docMk/>
            <pc:sldMk cId="3412551857" sldId="517"/>
            <ac:spMk id="4" creationId="{00000000-0000-0000-0000-000000000000}"/>
          </ac:spMkLst>
        </pc:spChg>
        <pc:picChg chg="mod">
          <ac:chgData name="pantelis balaouras" userId="25e8755020fc1734" providerId="LiveId" clId="{16C794E8-48C5-4508-ADA3-0BC7480F01F8}" dt="2024-04-28T19:26:07.056" v="10" actId="1076"/>
          <ac:picMkLst>
            <pc:docMk/>
            <pc:sldMk cId="3412551857" sldId="517"/>
            <ac:picMk id="5" creationId="{00000000-0000-0000-0000-000000000000}"/>
          </ac:picMkLst>
        </pc:picChg>
        <pc:picChg chg="mod">
          <ac:chgData name="pantelis balaouras" userId="25e8755020fc1734" providerId="LiveId" clId="{16C794E8-48C5-4508-ADA3-0BC7480F01F8}" dt="2024-04-28T19:25:56.763" v="8" actId="1440"/>
          <ac:picMkLst>
            <pc:docMk/>
            <pc:sldMk cId="3412551857" sldId="517"/>
            <ac:picMk id="8" creationId="{A4810E56-F6EE-04BC-5A6E-A5406AF2721B}"/>
          </ac:picMkLst>
        </pc:picChg>
      </pc:sldChg>
      <pc:sldChg chg="modSp mod">
        <pc:chgData name="pantelis balaouras" userId="25e8755020fc1734" providerId="LiveId" clId="{16C794E8-48C5-4508-ADA3-0BC7480F01F8}" dt="2024-04-28T19:26:46.375" v="16" actId="1076"/>
        <pc:sldMkLst>
          <pc:docMk/>
          <pc:sldMk cId="745747566" sldId="518"/>
        </pc:sldMkLst>
        <pc:spChg chg="mod">
          <ac:chgData name="pantelis balaouras" userId="25e8755020fc1734" providerId="LiveId" clId="{16C794E8-48C5-4508-ADA3-0BC7480F01F8}" dt="2024-04-28T19:26:36.757" v="14" actId="14100"/>
          <ac:spMkLst>
            <pc:docMk/>
            <pc:sldMk cId="745747566" sldId="518"/>
            <ac:spMk id="4" creationId="{00000000-0000-0000-0000-000000000000}"/>
          </ac:spMkLst>
        </pc:spChg>
        <pc:picChg chg="mod">
          <ac:chgData name="pantelis balaouras" userId="25e8755020fc1734" providerId="LiveId" clId="{16C794E8-48C5-4508-ADA3-0BC7480F01F8}" dt="2024-04-28T19:26:46.375" v="16" actId="1076"/>
          <ac:picMkLst>
            <pc:docMk/>
            <pc:sldMk cId="745747566" sldId="518"/>
            <ac:picMk id="8" creationId="{4D1897A1-0339-FDFF-3F67-F02E8ADA7E6A}"/>
          </ac:picMkLst>
        </pc:picChg>
        <pc:picChg chg="mod">
          <ac:chgData name="pantelis balaouras" userId="25e8755020fc1734" providerId="LiveId" clId="{16C794E8-48C5-4508-ADA3-0BC7480F01F8}" dt="2024-04-28T19:26:39.189" v="15" actId="1076"/>
          <ac:picMkLst>
            <pc:docMk/>
            <pc:sldMk cId="745747566" sldId="518"/>
            <ac:picMk id="10" creationId="{A21F6878-C1EA-1583-23A4-7393D10DAE6C}"/>
          </ac:picMkLst>
        </pc:picChg>
      </pc:sldChg>
      <pc:sldChg chg="modSp mod">
        <pc:chgData name="pantelis balaouras" userId="25e8755020fc1734" providerId="LiveId" clId="{16C794E8-48C5-4508-ADA3-0BC7480F01F8}" dt="2024-04-28T19:27:34.574" v="24" actId="1076"/>
        <pc:sldMkLst>
          <pc:docMk/>
          <pc:sldMk cId="4064317462" sldId="519"/>
        </pc:sldMkLst>
        <pc:spChg chg="mod">
          <ac:chgData name="pantelis balaouras" userId="25e8755020fc1734" providerId="LiveId" clId="{16C794E8-48C5-4508-ADA3-0BC7480F01F8}" dt="2024-04-28T19:27:12.290" v="19" actId="14100"/>
          <ac:spMkLst>
            <pc:docMk/>
            <pc:sldMk cId="4064317462" sldId="519"/>
            <ac:spMk id="4" creationId="{00000000-0000-0000-0000-000000000000}"/>
          </ac:spMkLst>
        </pc:spChg>
        <pc:picChg chg="mod">
          <ac:chgData name="pantelis balaouras" userId="25e8755020fc1734" providerId="LiveId" clId="{16C794E8-48C5-4508-ADA3-0BC7480F01F8}" dt="2024-04-28T19:27:29.493" v="23" actId="1076"/>
          <ac:picMkLst>
            <pc:docMk/>
            <pc:sldMk cId="4064317462" sldId="519"/>
            <ac:picMk id="5" creationId="{00000000-0000-0000-0000-000000000000}"/>
          </ac:picMkLst>
        </pc:picChg>
        <pc:picChg chg="mod">
          <ac:chgData name="pantelis balaouras" userId="25e8755020fc1734" providerId="LiveId" clId="{16C794E8-48C5-4508-ADA3-0BC7480F01F8}" dt="2024-04-28T19:27:22.051" v="21" actId="14100"/>
          <ac:picMkLst>
            <pc:docMk/>
            <pc:sldMk cId="4064317462" sldId="519"/>
            <ac:picMk id="13" creationId="{614E3B17-169B-1684-84DA-977C956B79E2}"/>
          </ac:picMkLst>
        </pc:picChg>
        <pc:picChg chg="mod">
          <ac:chgData name="pantelis balaouras" userId="25e8755020fc1734" providerId="LiveId" clId="{16C794E8-48C5-4508-ADA3-0BC7480F01F8}" dt="2024-04-28T19:27:25.626" v="22" actId="1076"/>
          <ac:picMkLst>
            <pc:docMk/>
            <pc:sldMk cId="4064317462" sldId="519"/>
            <ac:picMk id="15" creationId="{7A682B24-03B0-E580-E1DD-B92ACF22F961}"/>
          </ac:picMkLst>
        </pc:picChg>
        <pc:picChg chg="mod">
          <ac:chgData name="pantelis balaouras" userId="25e8755020fc1734" providerId="LiveId" clId="{16C794E8-48C5-4508-ADA3-0BC7480F01F8}" dt="2024-04-28T19:27:34.574" v="24" actId="1076"/>
          <ac:picMkLst>
            <pc:docMk/>
            <pc:sldMk cId="4064317462" sldId="519"/>
            <ac:picMk id="19" creationId="{4BFC31DA-CFE1-54CC-008C-E2C9DF1E303B}"/>
          </ac:picMkLst>
        </pc:picChg>
      </pc:sldChg>
      <pc:sldChg chg="modSp mod">
        <pc:chgData name="pantelis balaouras" userId="25e8755020fc1734" providerId="LiveId" clId="{16C794E8-48C5-4508-ADA3-0BC7480F01F8}" dt="2024-04-28T19:28:30.794" v="38" actId="1076"/>
        <pc:sldMkLst>
          <pc:docMk/>
          <pc:sldMk cId="760842230" sldId="520"/>
        </pc:sldMkLst>
        <pc:spChg chg="mod">
          <ac:chgData name="pantelis balaouras" userId="25e8755020fc1734" providerId="LiveId" clId="{16C794E8-48C5-4508-ADA3-0BC7480F01F8}" dt="2024-04-28T19:28:03.857" v="29" actId="14100"/>
          <ac:spMkLst>
            <pc:docMk/>
            <pc:sldMk cId="760842230" sldId="520"/>
            <ac:spMk id="4" creationId="{00000000-0000-0000-0000-000000000000}"/>
          </ac:spMkLst>
        </pc:spChg>
        <pc:picChg chg="mod">
          <ac:chgData name="pantelis balaouras" userId="25e8755020fc1734" providerId="LiveId" clId="{16C794E8-48C5-4508-ADA3-0BC7480F01F8}" dt="2024-04-28T19:28:17.294" v="33" actId="1076"/>
          <ac:picMkLst>
            <pc:docMk/>
            <pc:sldMk cId="760842230" sldId="520"/>
            <ac:picMk id="9" creationId="{FAF8DF00-3F85-7E32-B95C-916B105C738E}"/>
          </ac:picMkLst>
        </pc:picChg>
        <pc:picChg chg="mod">
          <ac:chgData name="pantelis balaouras" userId="25e8755020fc1734" providerId="LiveId" clId="{16C794E8-48C5-4508-ADA3-0BC7480F01F8}" dt="2024-04-28T19:28:19.849" v="34" actId="1076"/>
          <ac:picMkLst>
            <pc:docMk/>
            <pc:sldMk cId="760842230" sldId="520"/>
            <ac:picMk id="11" creationId="{0C50CA9B-DFE3-588E-E86F-4BD1BAD1BC67}"/>
          </ac:picMkLst>
        </pc:picChg>
        <pc:picChg chg="mod">
          <ac:chgData name="pantelis balaouras" userId="25e8755020fc1734" providerId="LiveId" clId="{16C794E8-48C5-4508-ADA3-0BC7480F01F8}" dt="2024-04-28T19:28:27.499" v="37" actId="1076"/>
          <ac:picMkLst>
            <pc:docMk/>
            <pc:sldMk cId="760842230" sldId="520"/>
            <ac:picMk id="15" creationId="{5C77EBEF-FD96-C16E-AC23-09BED0F7437B}"/>
          </ac:picMkLst>
        </pc:picChg>
        <pc:picChg chg="mod">
          <ac:chgData name="pantelis balaouras" userId="25e8755020fc1734" providerId="LiveId" clId="{16C794E8-48C5-4508-ADA3-0BC7480F01F8}" dt="2024-04-28T19:28:30.794" v="38" actId="1076"/>
          <ac:picMkLst>
            <pc:docMk/>
            <pc:sldMk cId="760842230" sldId="520"/>
            <ac:picMk id="17" creationId="{082AB7AA-B5A8-F2EF-BA60-3EDAE76D473E}"/>
          </ac:picMkLst>
        </pc:picChg>
      </pc:sldChg>
    </pc:docChg>
  </pc:docChgLst>
  <pc:docChgLst>
    <pc:chgData name="pantelis balaouras" userId="25e8755020fc1734" providerId="LiveId" clId="{616B518C-2444-4B7E-A558-D3E44CB8A5C6}"/>
    <pc:docChg chg="modSld">
      <pc:chgData name="pantelis balaouras" userId="25e8755020fc1734" providerId="LiveId" clId="{616B518C-2444-4B7E-A558-D3E44CB8A5C6}" dt="2024-05-02T15:34:25.989" v="2" actId="14100"/>
      <pc:docMkLst>
        <pc:docMk/>
      </pc:docMkLst>
      <pc:sldChg chg="modSp mod">
        <pc:chgData name="pantelis balaouras" userId="25e8755020fc1734" providerId="LiveId" clId="{616B518C-2444-4B7E-A558-D3E44CB8A5C6}" dt="2024-05-02T15:34:25.989" v="2" actId="14100"/>
        <pc:sldMkLst>
          <pc:docMk/>
          <pc:sldMk cId="3699758299" sldId="515"/>
        </pc:sldMkLst>
        <pc:spChg chg="mod">
          <ac:chgData name="pantelis balaouras" userId="25e8755020fc1734" providerId="LiveId" clId="{616B518C-2444-4B7E-A558-D3E44CB8A5C6}" dt="2024-05-02T15:34:25.989" v="2" actId="14100"/>
          <ac:spMkLst>
            <pc:docMk/>
            <pc:sldMk cId="3699758299" sldId="515"/>
            <ac:spMk id="6" creationId="{AA5AE911-E515-48E3-AB8B-121C68B77A58}"/>
          </ac:spMkLst>
        </pc:spChg>
      </pc:sldChg>
    </pc:docChg>
  </pc:docChgLst>
  <pc:docChgLst>
    <pc:chgData name="pantelis balaouras" userId="25e8755020fc1734" providerId="LiveId" clId="{5934AE52-556E-461B-BF1C-9A2AF6141503}"/>
    <pc:docChg chg="delSld modSld modMainMaster">
      <pc:chgData name="pantelis balaouras" userId="25e8755020fc1734" providerId="LiveId" clId="{5934AE52-556E-461B-BF1C-9A2AF6141503}" dt="2021-10-02T07:35:09.871" v="163" actId="1036"/>
      <pc:docMkLst>
        <pc:docMk/>
      </pc:docMkLst>
      <pc:sldChg chg="modSp mod">
        <pc:chgData name="pantelis balaouras" userId="25e8755020fc1734" providerId="LiveId" clId="{5934AE52-556E-461B-BF1C-9A2AF6141503}" dt="2021-10-02T07:32:49.701" v="66" actId="20577"/>
        <pc:sldMkLst>
          <pc:docMk/>
          <pc:sldMk cId="4236537347" sldId="295"/>
        </pc:sldMkLst>
        <pc:spChg chg="mod">
          <ac:chgData name="pantelis balaouras" userId="25e8755020fc1734" providerId="LiveId" clId="{5934AE52-556E-461B-BF1C-9A2AF6141503}" dt="2021-10-02T07:32:49.701" v="66" actId="20577"/>
          <ac:spMkLst>
            <pc:docMk/>
            <pc:sldMk cId="4236537347" sldId="295"/>
            <ac:spMk id="5" creationId="{779F93A1-3BC4-4CAA-B56F-3375A7D00191}"/>
          </ac:spMkLst>
        </pc:spChg>
      </pc:sldChg>
      <pc:sldChg chg="modSp mod">
        <pc:chgData name="pantelis balaouras" userId="25e8755020fc1734" providerId="LiveId" clId="{5934AE52-556E-461B-BF1C-9A2AF6141503}" dt="2021-10-02T07:32:55.526" v="68" actId="20577"/>
        <pc:sldMkLst>
          <pc:docMk/>
          <pc:sldMk cId="757881950" sldId="296"/>
        </pc:sldMkLst>
        <pc:spChg chg="mod">
          <ac:chgData name="pantelis balaouras" userId="25e8755020fc1734" providerId="LiveId" clId="{5934AE52-556E-461B-BF1C-9A2AF6141503}" dt="2021-10-02T07:32:55.526" v="68" actId="20577"/>
          <ac:spMkLst>
            <pc:docMk/>
            <pc:sldMk cId="757881950" sldId="296"/>
            <ac:spMk id="4" creationId="{E9C56DBA-3CDD-4F31-8203-CE1939C66906}"/>
          </ac:spMkLst>
        </pc:spChg>
      </pc:sldChg>
      <pc:sldChg chg="modSp mod">
        <pc:chgData name="pantelis balaouras" userId="25e8755020fc1734" providerId="LiveId" clId="{5934AE52-556E-461B-BF1C-9A2AF6141503}" dt="2021-10-02T07:33:04.860" v="69"/>
        <pc:sldMkLst>
          <pc:docMk/>
          <pc:sldMk cId="181460544" sldId="303"/>
        </pc:sldMkLst>
        <pc:spChg chg="mod">
          <ac:chgData name="pantelis balaouras" userId="25e8755020fc1734" providerId="LiveId" clId="{5934AE52-556E-461B-BF1C-9A2AF6141503}" dt="2021-10-02T07:33:04.860" v="69"/>
          <ac:spMkLst>
            <pc:docMk/>
            <pc:sldMk cId="181460544" sldId="303"/>
            <ac:spMk id="4" creationId="{E9C56DBA-3CDD-4F31-8203-CE1939C66906}"/>
          </ac:spMkLst>
        </pc:spChg>
      </pc:sldChg>
      <pc:sldChg chg="modSp mod">
        <pc:chgData name="pantelis balaouras" userId="25e8755020fc1734" providerId="LiveId" clId="{5934AE52-556E-461B-BF1C-9A2AF6141503}" dt="2021-10-02T07:33:13.010" v="71" actId="20577"/>
        <pc:sldMkLst>
          <pc:docMk/>
          <pc:sldMk cId="1478958817" sldId="304"/>
        </pc:sldMkLst>
        <pc:spChg chg="mod">
          <ac:chgData name="pantelis balaouras" userId="25e8755020fc1734" providerId="LiveId" clId="{5934AE52-556E-461B-BF1C-9A2AF6141503}" dt="2021-10-02T07:33:13.010" v="71" actId="20577"/>
          <ac:spMkLst>
            <pc:docMk/>
            <pc:sldMk cId="1478958817" sldId="304"/>
            <ac:spMk id="5" creationId="{779F93A1-3BC4-4CAA-B56F-3375A7D00191}"/>
          </ac:spMkLst>
        </pc:spChg>
      </pc:sldChg>
      <pc:sldChg chg="modSp mod">
        <pc:chgData name="pantelis balaouras" userId="25e8755020fc1734" providerId="LiveId" clId="{5934AE52-556E-461B-BF1C-9A2AF6141503}" dt="2021-10-02T07:33:16.820" v="72" actId="6549"/>
        <pc:sldMkLst>
          <pc:docMk/>
          <pc:sldMk cId="2055772528" sldId="305"/>
        </pc:sldMkLst>
        <pc:spChg chg="mod">
          <ac:chgData name="pantelis balaouras" userId="25e8755020fc1734" providerId="LiveId" clId="{5934AE52-556E-461B-BF1C-9A2AF6141503}" dt="2021-10-02T07:33:16.820" v="72" actId="6549"/>
          <ac:spMkLst>
            <pc:docMk/>
            <pc:sldMk cId="2055772528" sldId="305"/>
            <ac:spMk id="4" creationId="{E9C56DBA-3CDD-4F31-8203-CE1939C66906}"/>
          </ac:spMkLst>
        </pc:spChg>
      </pc:sldChg>
      <pc:sldChg chg="modSp mod">
        <pc:chgData name="pantelis balaouras" userId="25e8755020fc1734" providerId="LiveId" clId="{5934AE52-556E-461B-BF1C-9A2AF6141503}" dt="2021-10-02T07:33:21.606" v="73" actId="6549"/>
        <pc:sldMkLst>
          <pc:docMk/>
          <pc:sldMk cId="3918599729" sldId="306"/>
        </pc:sldMkLst>
        <pc:spChg chg="mod">
          <ac:chgData name="pantelis balaouras" userId="25e8755020fc1734" providerId="LiveId" clId="{5934AE52-556E-461B-BF1C-9A2AF6141503}" dt="2021-10-02T07:33:21.606" v="73" actId="6549"/>
          <ac:spMkLst>
            <pc:docMk/>
            <pc:sldMk cId="3918599729" sldId="306"/>
            <ac:spMk id="4" creationId="{E9C56DBA-3CDD-4F31-8203-CE1939C66906}"/>
          </ac:spMkLst>
        </pc:spChg>
      </pc:sldChg>
      <pc:sldChg chg="modSp mod">
        <pc:chgData name="pantelis balaouras" userId="25e8755020fc1734" providerId="LiveId" clId="{5934AE52-556E-461B-BF1C-9A2AF6141503}" dt="2021-10-02T07:33:08.582" v="70"/>
        <pc:sldMkLst>
          <pc:docMk/>
          <pc:sldMk cId="2003224513" sldId="402"/>
        </pc:sldMkLst>
        <pc:spChg chg="mod">
          <ac:chgData name="pantelis balaouras" userId="25e8755020fc1734" providerId="LiveId" clId="{5934AE52-556E-461B-BF1C-9A2AF6141503}" dt="2021-10-02T07:33:08.582" v="70"/>
          <ac:spMkLst>
            <pc:docMk/>
            <pc:sldMk cId="2003224513" sldId="402"/>
            <ac:spMk id="4" creationId="{E9C56DBA-3CDD-4F31-8203-CE1939C66906}"/>
          </ac:spMkLst>
        </pc:spChg>
      </pc:sldChg>
      <pc:sldChg chg="addSp modSp mod">
        <pc:chgData name="pantelis balaouras" userId="25e8755020fc1734" providerId="LiveId" clId="{5934AE52-556E-461B-BF1C-9A2AF6141503}" dt="2021-10-02T07:31:33.506" v="32" actId="1036"/>
        <pc:sldMkLst>
          <pc:docMk/>
          <pc:sldMk cId="4229006710" sldId="416"/>
        </pc:sldMkLst>
        <pc:spChg chg="mod">
          <ac:chgData name="pantelis balaouras" userId="25e8755020fc1734" providerId="LiveId" clId="{5934AE52-556E-461B-BF1C-9A2AF6141503}" dt="2021-10-02T07:31:33.506" v="32" actId="1036"/>
          <ac:spMkLst>
            <pc:docMk/>
            <pc:sldMk cId="4229006710" sldId="416"/>
            <ac:spMk id="6" creationId="{99B5BB9B-7AC6-4C0F-B87E-6D639D93ACC1}"/>
          </ac:spMkLst>
        </pc:spChg>
        <pc:picChg chg="add mod">
          <ac:chgData name="pantelis balaouras" userId="25e8755020fc1734" providerId="LiveId" clId="{5934AE52-556E-461B-BF1C-9A2AF6141503}" dt="2021-10-02T07:31:03.788" v="2"/>
          <ac:picMkLst>
            <pc:docMk/>
            <pc:sldMk cId="4229006710" sldId="416"/>
            <ac:picMk id="16" creationId="{7EA3AA5A-0AA5-47E0-845D-D60CC09A96A3}"/>
          </ac:picMkLst>
        </pc:picChg>
      </pc:sldChg>
      <pc:sldChg chg="addSp delSp modSp">
        <pc:chgData name="pantelis balaouras" userId="25e8755020fc1734" providerId="LiveId" clId="{5934AE52-556E-461B-BF1C-9A2AF6141503}" dt="2021-10-02T07:32:11.428" v="63" actId="1036"/>
        <pc:sldMkLst>
          <pc:docMk/>
          <pc:sldMk cId="1311204911" sldId="417"/>
        </pc:sldMkLst>
        <pc:spChg chg="mod">
          <ac:chgData name="pantelis balaouras" userId="25e8755020fc1734" providerId="LiveId" clId="{5934AE52-556E-461B-BF1C-9A2AF6141503}" dt="2021-10-02T07:32:11.428" v="63" actId="1036"/>
          <ac:spMkLst>
            <pc:docMk/>
            <pc:sldMk cId="1311204911" sldId="417"/>
            <ac:spMk id="14" creationId="{DA3FCD0E-FFB9-47FE-8DCC-7998946716D8}"/>
          </ac:spMkLst>
        </pc:spChg>
        <pc:spChg chg="mod">
          <ac:chgData name="pantelis balaouras" userId="25e8755020fc1734" providerId="LiveId" clId="{5934AE52-556E-461B-BF1C-9A2AF6141503}" dt="2021-10-02T07:32:03.297" v="53" actId="1038"/>
          <ac:spMkLst>
            <pc:docMk/>
            <pc:sldMk cId="1311204911" sldId="417"/>
            <ac:spMk id="16" creationId="{4203AE03-98BA-484B-983A-314B79666527}"/>
          </ac:spMkLst>
        </pc:spChg>
        <pc:spChg chg="mod">
          <ac:chgData name="pantelis balaouras" userId="25e8755020fc1734" providerId="LiveId" clId="{5934AE52-556E-461B-BF1C-9A2AF6141503}" dt="2021-10-02T07:32:11.428" v="63" actId="1036"/>
          <ac:spMkLst>
            <pc:docMk/>
            <pc:sldMk cId="1311204911" sldId="417"/>
            <ac:spMk id="20" creationId="{53E35F80-D7C4-4C20-8069-672536C8B9F7}"/>
          </ac:spMkLst>
        </pc:spChg>
        <pc:spChg chg="mod">
          <ac:chgData name="pantelis balaouras" userId="25e8755020fc1734" providerId="LiveId" clId="{5934AE52-556E-461B-BF1C-9A2AF6141503}" dt="2021-10-02T07:32:03.297" v="53" actId="1038"/>
          <ac:spMkLst>
            <pc:docMk/>
            <pc:sldMk cId="1311204911" sldId="417"/>
            <ac:spMk id="23" creationId="{E20635EB-D97A-43D7-8FC1-83506650286B}"/>
          </ac:spMkLst>
        </pc:spChg>
        <pc:spChg chg="mod">
          <ac:chgData name="pantelis balaouras" userId="25e8755020fc1734" providerId="LiveId" clId="{5934AE52-556E-461B-BF1C-9A2AF6141503}" dt="2021-10-02T07:32:03.297" v="53" actId="1038"/>
          <ac:spMkLst>
            <pc:docMk/>
            <pc:sldMk cId="1311204911" sldId="417"/>
            <ac:spMk id="26" creationId="{62707390-D163-4215-8EC2-A0556358021F}"/>
          </ac:spMkLst>
        </pc:spChg>
        <pc:spChg chg="mod">
          <ac:chgData name="pantelis balaouras" userId="25e8755020fc1734" providerId="LiveId" clId="{5934AE52-556E-461B-BF1C-9A2AF6141503}" dt="2021-10-02T07:32:11.428" v="63" actId="1036"/>
          <ac:spMkLst>
            <pc:docMk/>
            <pc:sldMk cId="1311204911" sldId="417"/>
            <ac:spMk id="29" creationId="{79DD61BF-B07B-4EDE-A244-E2458C80016E}"/>
          </ac:spMkLst>
        </pc:spChg>
        <pc:spChg chg="mod">
          <ac:chgData name="pantelis balaouras" userId="25e8755020fc1734" providerId="LiveId" clId="{5934AE52-556E-461B-BF1C-9A2AF6141503}" dt="2021-10-02T07:32:03.297" v="53" actId="1038"/>
          <ac:spMkLst>
            <pc:docMk/>
            <pc:sldMk cId="1311204911" sldId="417"/>
            <ac:spMk id="32" creationId="{77222350-D614-4C8B-BF11-EE712FC0E938}"/>
          </ac:spMkLst>
        </pc:spChg>
        <pc:grpChg chg="mod">
          <ac:chgData name="pantelis balaouras" userId="25e8755020fc1734" providerId="LiveId" clId="{5934AE52-556E-461B-BF1C-9A2AF6141503}" dt="2021-10-02T07:32:03.297" v="53" actId="1038"/>
          <ac:grpSpMkLst>
            <pc:docMk/>
            <pc:sldMk cId="1311204911" sldId="417"/>
            <ac:grpSpMk id="11" creationId="{96D5137D-F25F-44D3-BFBD-6010E023BCA2}"/>
          </ac:grpSpMkLst>
        </pc:grpChg>
        <pc:grpChg chg="mod">
          <ac:chgData name="pantelis balaouras" userId="25e8755020fc1734" providerId="LiveId" clId="{5934AE52-556E-461B-BF1C-9A2AF6141503}" dt="2021-10-02T07:32:11.428" v="63" actId="1036"/>
          <ac:grpSpMkLst>
            <pc:docMk/>
            <pc:sldMk cId="1311204911" sldId="417"/>
            <ac:grpSpMk id="12" creationId="{BF7993EA-D762-4081-AD93-A4C0BC4F2344}"/>
          </ac:grpSpMkLst>
        </pc:grpChg>
        <pc:grpChg chg="mod">
          <ac:chgData name="pantelis balaouras" userId="25e8755020fc1734" providerId="LiveId" clId="{5934AE52-556E-461B-BF1C-9A2AF6141503}" dt="2021-10-02T07:32:11.428" v="63" actId="1036"/>
          <ac:grpSpMkLst>
            <pc:docMk/>
            <pc:sldMk cId="1311204911" sldId="417"/>
            <ac:grpSpMk id="15" creationId="{ADA3E3C0-7761-48E5-B929-2F7D24AC3893}"/>
          </ac:grpSpMkLst>
        </pc:grpChg>
        <pc:grpChg chg="mod">
          <ac:chgData name="pantelis balaouras" userId="25e8755020fc1734" providerId="LiveId" clId="{5934AE52-556E-461B-BF1C-9A2AF6141503}" dt="2021-10-02T07:32:03.297" v="53" actId="1038"/>
          <ac:grpSpMkLst>
            <pc:docMk/>
            <pc:sldMk cId="1311204911" sldId="417"/>
            <ac:grpSpMk id="18" creationId="{A4EB7248-55A7-4CAC-ABDD-957EF148A710}"/>
          </ac:grpSpMkLst>
        </pc:grpChg>
        <pc:grpChg chg="mod">
          <ac:chgData name="pantelis balaouras" userId="25e8755020fc1734" providerId="LiveId" clId="{5934AE52-556E-461B-BF1C-9A2AF6141503}" dt="2021-10-02T07:32:03.297" v="53" actId="1038"/>
          <ac:grpSpMkLst>
            <pc:docMk/>
            <pc:sldMk cId="1311204911" sldId="417"/>
            <ac:grpSpMk id="21" creationId="{7876E123-A23E-4A02-9006-CDB2AF14482D}"/>
          </ac:grpSpMkLst>
        </pc:grpChg>
        <pc:grpChg chg="mod">
          <ac:chgData name="pantelis balaouras" userId="25e8755020fc1734" providerId="LiveId" clId="{5934AE52-556E-461B-BF1C-9A2AF6141503}" dt="2021-10-02T07:32:11.428" v="63" actId="1036"/>
          <ac:grpSpMkLst>
            <pc:docMk/>
            <pc:sldMk cId="1311204911" sldId="417"/>
            <ac:grpSpMk id="24" creationId="{035DA438-FD53-44DC-8C2E-0859E5BA3DDC}"/>
          </ac:grpSpMkLst>
        </pc:grpChg>
        <pc:grpChg chg="mod">
          <ac:chgData name="pantelis balaouras" userId="25e8755020fc1734" providerId="LiveId" clId="{5934AE52-556E-461B-BF1C-9A2AF6141503}" dt="2021-10-02T07:32:03.297" v="53" actId="1038"/>
          <ac:grpSpMkLst>
            <pc:docMk/>
            <pc:sldMk cId="1311204911" sldId="417"/>
            <ac:grpSpMk id="27" creationId="{FAA18049-4E88-457C-8B40-A00C5AE764B5}"/>
          </ac:grpSpMkLst>
        </pc:grpChg>
        <pc:picChg chg="mod">
          <ac:chgData name="pantelis balaouras" userId="25e8755020fc1734" providerId="LiveId" clId="{5934AE52-556E-461B-BF1C-9A2AF6141503}" dt="2021-10-02T07:32:03.297" v="53" actId="1038"/>
          <ac:picMkLst>
            <pc:docMk/>
            <pc:sldMk cId="1311204911" sldId="417"/>
            <ac:picMk id="5" creationId="{F7B51B5F-7CC8-4F47-AF41-48413E15C672}"/>
          </ac:picMkLst>
        </pc:picChg>
        <pc:picChg chg="mod">
          <ac:chgData name="pantelis balaouras" userId="25e8755020fc1734" providerId="LiveId" clId="{5934AE52-556E-461B-BF1C-9A2AF6141503}" dt="2021-10-02T07:32:03.297" v="53" actId="1038"/>
          <ac:picMkLst>
            <pc:docMk/>
            <pc:sldMk cId="1311204911" sldId="417"/>
            <ac:picMk id="6" creationId="{0073D6C2-F7D2-40B0-B531-A2775F3CCD69}"/>
          </ac:picMkLst>
        </pc:picChg>
        <pc:picChg chg="mod">
          <ac:chgData name="pantelis balaouras" userId="25e8755020fc1734" providerId="LiveId" clId="{5934AE52-556E-461B-BF1C-9A2AF6141503}" dt="2021-10-02T07:32:03.297" v="53" actId="1038"/>
          <ac:picMkLst>
            <pc:docMk/>
            <pc:sldMk cId="1311204911" sldId="417"/>
            <ac:picMk id="7" creationId="{C6D6E4FC-B9EE-4D42-A9D4-9682872560E9}"/>
          </ac:picMkLst>
        </pc:picChg>
        <pc:picChg chg="add del mod">
          <ac:chgData name="pantelis balaouras" userId="25e8755020fc1734" providerId="LiveId" clId="{5934AE52-556E-461B-BF1C-9A2AF6141503}" dt="2021-10-02T07:31:53.171" v="33" actId="478"/>
          <ac:picMkLst>
            <pc:docMk/>
            <pc:sldMk cId="1311204911" sldId="417"/>
            <ac:picMk id="25" creationId="{515C7C8C-B9F6-4320-A773-0187C9D396C9}"/>
          </ac:picMkLst>
        </pc:picChg>
        <pc:picChg chg="mod">
          <ac:chgData name="pantelis balaouras" userId="25e8755020fc1734" providerId="LiveId" clId="{5934AE52-556E-461B-BF1C-9A2AF6141503}" dt="2021-10-02T07:32:11.428" v="63" actId="1036"/>
          <ac:picMkLst>
            <pc:docMk/>
            <pc:sldMk cId="1311204911" sldId="417"/>
            <ac:picMk id="2050" creationId="{8EBF0675-ED45-44CD-A77E-61912329753B}"/>
          </ac:picMkLst>
        </pc:picChg>
        <pc:picChg chg="mod">
          <ac:chgData name="pantelis balaouras" userId="25e8755020fc1734" providerId="LiveId" clId="{5934AE52-556E-461B-BF1C-9A2AF6141503}" dt="2021-10-02T07:32:11.428" v="63" actId="1036"/>
          <ac:picMkLst>
            <pc:docMk/>
            <pc:sldMk cId="1311204911" sldId="417"/>
            <ac:picMk id="2052" creationId="{71DD90C8-6291-4D9B-8637-04AA834BD82F}"/>
          </ac:picMkLst>
        </pc:picChg>
        <pc:picChg chg="mod">
          <ac:chgData name="pantelis balaouras" userId="25e8755020fc1734" providerId="LiveId" clId="{5934AE52-556E-461B-BF1C-9A2AF6141503}" dt="2021-10-02T07:32:11.428" v="63" actId="1036"/>
          <ac:picMkLst>
            <pc:docMk/>
            <pc:sldMk cId="1311204911" sldId="417"/>
            <ac:picMk id="2054" creationId="{A196C504-2EAF-4F15-B589-4ED26D1458B4}"/>
          </ac:picMkLst>
        </pc:picChg>
        <pc:picChg chg="mod">
          <ac:chgData name="pantelis balaouras" userId="25e8755020fc1734" providerId="LiveId" clId="{5934AE52-556E-461B-BF1C-9A2AF6141503}" dt="2021-10-02T07:32:03.297" v="53" actId="1038"/>
          <ac:picMkLst>
            <pc:docMk/>
            <pc:sldMk cId="1311204911" sldId="417"/>
            <ac:picMk id="2056" creationId="{AB8DE177-3B14-4DD1-8555-B9CAA76C5EC2}"/>
          </ac:picMkLst>
        </pc:picChg>
      </pc:sldChg>
      <pc:sldChg chg="del">
        <pc:chgData name="pantelis balaouras" userId="25e8755020fc1734" providerId="LiveId" clId="{5934AE52-556E-461B-BF1C-9A2AF6141503}" dt="2021-10-02T07:32:16.702" v="64" actId="47"/>
        <pc:sldMkLst>
          <pc:docMk/>
          <pc:sldMk cId="825429724" sldId="419"/>
        </pc:sldMkLst>
      </pc:sldChg>
      <pc:sldChg chg="modSp mod">
        <pc:chgData name="pantelis balaouras" userId="25e8755020fc1734" providerId="LiveId" clId="{5934AE52-556E-461B-BF1C-9A2AF6141503}" dt="2021-10-02T07:33:39.312" v="83" actId="1036"/>
        <pc:sldMkLst>
          <pc:docMk/>
          <pc:sldMk cId="3724834240" sldId="423"/>
        </pc:sldMkLst>
        <pc:spChg chg="mod">
          <ac:chgData name="pantelis balaouras" userId="25e8755020fc1734" providerId="LiveId" clId="{5934AE52-556E-461B-BF1C-9A2AF6141503}" dt="2021-10-02T07:33:39.312" v="83" actId="1036"/>
          <ac:spMkLst>
            <pc:docMk/>
            <pc:sldMk cId="3724834240" sldId="423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3:39.312" v="83" actId="1036"/>
          <ac:spMkLst>
            <pc:docMk/>
            <pc:sldMk cId="3724834240" sldId="423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3:39.312" v="83" actId="1036"/>
          <ac:spMkLst>
            <pc:docMk/>
            <pc:sldMk cId="3724834240" sldId="423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3:39.312" v="83" actId="1036"/>
          <ac:spMkLst>
            <pc:docMk/>
            <pc:sldMk cId="3724834240" sldId="423"/>
            <ac:spMk id="12" creationId="{330EFFD1-979D-4EE1-BDD9-918267F048CC}"/>
          </ac:spMkLst>
        </pc:spChg>
      </pc:sldChg>
      <pc:sldChg chg="modSp mod">
        <pc:chgData name="pantelis balaouras" userId="25e8755020fc1734" providerId="LiveId" clId="{5934AE52-556E-461B-BF1C-9A2AF6141503}" dt="2021-10-02T07:33:58.961" v="93" actId="1036"/>
        <pc:sldMkLst>
          <pc:docMk/>
          <pc:sldMk cId="4008420260" sldId="424"/>
        </pc:sldMkLst>
        <pc:spChg chg="mod">
          <ac:chgData name="pantelis balaouras" userId="25e8755020fc1734" providerId="LiveId" clId="{5934AE52-556E-461B-BF1C-9A2AF6141503}" dt="2021-10-02T07:33:58.961" v="93" actId="1036"/>
          <ac:spMkLst>
            <pc:docMk/>
            <pc:sldMk cId="4008420260" sldId="424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3:58.961" v="93" actId="1036"/>
          <ac:spMkLst>
            <pc:docMk/>
            <pc:sldMk cId="4008420260" sldId="424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3:58.961" v="93" actId="1036"/>
          <ac:spMkLst>
            <pc:docMk/>
            <pc:sldMk cId="4008420260" sldId="424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3:58.961" v="93" actId="1036"/>
          <ac:spMkLst>
            <pc:docMk/>
            <pc:sldMk cId="4008420260" sldId="424"/>
            <ac:spMk id="12" creationId="{330EFFD1-979D-4EE1-BDD9-918267F048CC}"/>
          </ac:spMkLst>
        </pc:spChg>
      </pc:sldChg>
      <pc:sldChg chg="modSp mod">
        <pc:chgData name="pantelis balaouras" userId="25e8755020fc1734" providerId="LiveId" clId="{5934AE52-556E-461B-BF1C-9A2AF6141503}" dt="2021-10-02T07:34:18.915" v="113" actId="1035"/>
        <pc:sldMkLst>
          <pc:docMk/>
          <pc:sldMk cId="98713546" sldId="425"/>
        </pc:sldMkLst>
        <pc:spChg chg="mod">
          <ac:chgData name="pantelis balaouras" userId="25e8755020fc1734" providerId="LiveId" clId="{5934AE52-556E-461B-BF1C-9A2AF6141503}" dt="2021-10-02T07:34:10.434" v="103" actId="1036"/>
          <ac:spMkLst>
            <pc:docMk/>
            <pc:sldMk cId="98713546" sldId="425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4:18.915" v="113" actId="1035"/>
          <ac:spMkLst>
            <pc:docMk/>
            <pc:sldMk cId="98713546" sldId="425"/>
            <ac:spMk id="7" creationId="{2D144F21-E427-4B8F-B9EF-32DFED7D2EDD}"/>
          </ac:spMkLst>
        </pc:spChg>
        <pc:spChg chg="mod">
          <ac:chgData name="pantelis balaouras" userId="25e8755020fc1734" providerId="LiveId" clId="{5934AE52-556E-461B-BF1C-9A2AF6141503}" dt="2021-10-02T07:34:10.434" v="103" actId="1036"/>
          <ac:spMkLst>
            <pc:docMk/>
            <pc:sldMk cId="98713546" sldId="425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4:10.434" v="103" actId="1036"/>
          <ac:spMkLst>
            <pc:docMk/>
            <pc:sldMk cId="98713546" sldId="425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4:10.434" v="103" actId="1036"/>
          <ac:spMkLst>
            <pc:docMk/>
            <pc:sldMk cId="98713546" sldId="425"/>
            <ac:spMk id="12" creationId="{330EFFD1-979D-4EE1-BDD9-918267F048CC}"/>
          </ac:spMkLst>
        </pc:spChg>
      </pc:sldChg>
      <pc:sldChg chg="modSp mod">
        <pc:chgData name="pantelis balaouras" userId="25e8755020fc1734" providerId="LiveId" clId="{5934AE52-556E-461B-BF1C-9A2AF6141503}" dt="2021-10-02T07:34:30.786" v="123" actId="1036"/>
        <pc:sldMkLst>
          <pc:docMk/>
          <pc:sldMk cId="2403147566" sldId="426"/>
        </pc:sldMkLst>
        <pc:spChg chg="mod">
          <ac:chgData name="pantelis balaouras" userId="25e8755020fc1734" providerId="LiveId" clId="{5934AE52-556E-461B-BF1C-9A2AF6141503}" dt="2021-10-02T07:34:30.786" v="123" actId="1036"/>
          <ac:spMkLst>
            <pc:docMk/>
            <pc:sldMk cId="2403147566" sldId="426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4:30.786" v="123" actId="1036"/>
          <ac:spMkLst>
            <pc:docMk/>
            <pc:sldMk cId="2403147566" sldId="426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4:30.786" v="123" actId="1036"/>
          <ac:spMkLst>
            <pc:docMk/>
            <pc:sldMk cId="2403147566" sldId="426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4:30.786" v="123" actId="1036"/>
          <ac:spMkLst>
            <pc:docMk/>
            <pc:sldMk cId="2403147566" sldId="426"/>
            <ac:spMk id="12" creationId="{330EFFD1-979D-4EE1-BDD9-918267F048CC}"/>
          </ac:spMkLst>
        </pc:spChg>
      </pc:sldChg>
      <pc:sldChg chg="modSp mod">
        <pc:chgData name="pantelis balaouras" userId="25e8755020fc1734" providerId="LiveId" clId="{5934AE52-556E-461B-BF1C-9A2AF6141503}" dt="2021-10-02T07:34:40.978" v="133" actId="1036"/>
        <pc:sldMkLst>
          <pc:docMk/>
          <pc:sldMk cId="3901938234" sldId="427"/>
        </pc:sldMkLst>
        <pc:spChg chg="mod">
          <ac:chgData name="pantelis balaouras" userId="25e8755020fc1734" providerId="LiveId" clId="{5934AE52-556E-461B-BF1C-9A2AF6141503}" dt="2021-10-02T07:34:40.978" v="133" actId="1036"/>
          <ac:spMkLst>
            <pc:docMk/>
            <pc:sldMk cId="3901938234" sldId="427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4:40.978" v="133" actId="1036"/>
          <ac:spMkLst>
            <pc:docMk/>
            <pc:sldMk cId="3901938234" sldId="427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4:40.978" v="133" actId="1036"/>
          <ac:spMkLst>
            <pc:docMk/>
            <pc:sldMk cId="3901938234" sldId="427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4:40.978" v="133" actId="1036"/>
          <ac:spMkLst>
            <pc:docMk/>
            <pc:sldMk cId="3901938234" sldId="427"/>
            <ac:spMk id="12" creationId="{330EFFD1-979D-4EE1-BDD9-918267F048CC}"/>
          </ac:spMkLst>
        </pc:spChg>
      </pc:sldChg>
      <pc:sldChg chg="modSp mod">
        <pc:chgData name="pantelis balaouras" userId="25e8755020fc1734" providerId="LiveId" clId="{5934AE52-556E-461B-BF1C-9A2AF6141503}" dt="2021-10-02T07:35:01.024" v="153" actId="1036"/>
        <pc:sldMkLst>
          <pc:docMk/>
          <pc:sldMk cId="474639284" sldId="428"/>
        </pc:sldMkLst>
        <pc:spChg chg="mod">
          <ac:chgData name="pantelis balaouras" userId="25e8755020fc1734" providerId="LiveId" clId="{5934AE52-556E-461B-BF1C-9A2AF6141503}" dt="2021-10-02T07:35:01.024" v="153" actId="1036"/>
          <ac:spMkLst>
            <pc:docMk/>
            <pc:sldMk cId="474639284" sldId="428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5:01.024" v="153" actId="1036"/>
          <ac:spMkLst>
            <pc:docMk/>
            <pc:sldMk cId="474639284" sldId="428"/>
            <ac:spMk id="10" creationId="{E448F981-31BC-4A5C-A52A-2CB296CA1B95}"/>
          </ac:spMkLst>
        </pc:spChg>
      </pc:sldChg>
      <pc:sldChg chg="modSp mod">
        <pc:chgData name="pantelis balaouras" userId="25e8755020fc1734" providerId="LiveId" clId="{5934AE52-556E-461B-BF1C-9A2AF6141503}" dt="2021-10-02T07:35:09.871" v="163" actId="1036"/>
        <pc:sldMkLst>
          <pc:docMk/>
          <pc:sldMk cId="1138894477" sldId="429"/>
        </pc:sldMkLst>
        <pc:spChg chg="mod">
          <ac:chgData name="pantelis balaouras" userId="25e8755020fc1734" providerId="LiveId" clId="{5934AE52-556E-461B-BF1C-9A2AF6141503}" dt="2021-10-02T07:35:09.871" v="163" actId="1036"/>
          <ac:spMkLst>
            <pc:docMk/>
            <pc:sldMk cId="1138894477" sldId="429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5:09.871" v="163" actId="1036"/>
          <ac:spMkLst>
            <pc:docMk/>
            <pc:sldMk cId="1138894477" sldId="429"/>
            <ac:spMk id="10" creationId="{E448F981-31BC-4A5C-A52A-2CB296CA1B95}"/>
          </ac:spMkLst>
        </pc:spChg>
      </pc:sldChg>
      <pc:sldChg chg="modSp mod">
        <pc:chgData name="pantelis balaouras" userId="25e8755020fc1734" providerId="LiveId" clId="{5934AE52-556E-461B-BF1C-9A2AF6141503}" dt="2021-10-02T07:34:51.907" v="143" actId="1036"/>
        <pc:sldMkLst>
          <pc:docMk/>
          <pc:sldMk cId="3653248982" sldId="431"/>
        </pc:sldMkLst>
        <pc:spChg chg="mod">
          <ac:chgData name="pantelis balaouras" userId="25e8755020fc1734" providerId="LiveId" clId="{5934AE52-556E-461B-BF1C-9A2AF6141503}" dt="2021-10-02T07:34:51.907" v="143" actId="1036"/>
          <ac:spMkLst>
            <pc:docMk/>
            <pc:sldMk cId="3653248982" sldId="431"/>
            <ac:spMk id="5" creationId="{88178301-C8A7-4724-8CF8-344EAE75664C}"/>
          </ac:spMkLst>
        </pc:spChg>
        <pc:spChg chg="mod">
          <ac:chgData name="pantelis balaouras" userId="25e8755020fc1734" providerId="LiveId" clId="{5934AE52-556E-461B-BF1C-9A2AF6141503}" dt="2021-10-02T07:34:51.907" v="143" actId="1036"/>
          <ac:spMkLst>
            <pc:docMk/>
            <pc:sldMk cId="3653248982" sldId="431"/>
            <ac:spMk id="10" creationId="{E448F981-31BC-4A5C-A52A-2CB296CA1B95}"/>
          </ac:spMkLst>
        </pc:spChg>
        <pc:spChg chg="mod">
          <ac:chgData name="pantelis balaouras" userId="25e8755020fc1734" providerId="LiveId" clId="{5934AE52-556E-461B-BF1C-9A2AF6141503}" dt="2021-10-02T07:34:51.907" v="143" actId="1036"/>
          <ac:spMkLst>
            <pc:docMk/>
            <pc:sldMk cId="3653248982" sldId="431"/>
            <ac:spMk id="11" creationId="{B08E9EB4-6838-4FCD-B853-E6E51FCAD438}"/>
          </ac:spMkLst>
        </pc:spChg>
        <pc:spChg chg="mod">
          <ac:chgData name="pantelis balaouras" userId="25e8755020fc1734" providerId="LiveId" clId="{5934AE52-556E-461B-BF1C-9A2AF6141503}" dt="2021-10-02T07:34:51.907" v="143" actId="1036"/>
          <ac:spMkLst>
            <pc:docMk/>
            <pc:sldMk cId="3653248982" sldId="431"/>
            <ac:spMk id="12" creationId="{330EFFD1-979D-4EE1-BDD9-918267F048CC}"/>
          </ac:spMkLst>
        </pc:spChg>
      </pc:sldChg>
      <pc:sldMasterChg chg="modSldLayout">
        <pc:chgData name="pantelis balaouras" userId="25e8755020fc1734" providerId="LiveId" clId="{5934AE52-556E-461B-BF1C-9A2AF6141503}" dt="2021-10-02T07:30:54.575" v="0" actId="21"/>
        <pc:sldMasterMkLst>
          <pc:docMk/>
          <pc:sldMasterMk cId="1468923052" sldId="2147483648"/>
        </pc:sldMasterMkLst>
        <pc:sldLayoutChg chg="delSp">
          <pc:chgData name="pantelis balaouras" userId="25e8755020fc1734" providerId="LiveId" clId="{5934AE52-556E-461B-BF1C-9A2AF6141503}" dt="2021-10-02T07:30:54.575" v="0" actId="21"/>
          <pc:sldLayoutMkLst>
            <pc:docMk/>
            <pc:sldMasterMk cId="1468923052" sldId="2147483648"/>
            <pc:sldLayoutMk cId="2071699226" sldId="2147483660"/>
          </pc:sldLayoutMkLst>
          <pc:picChg chg="del">
            <ac:chgData name="pantelis balaouras" userId="25e8755020fc1734" providerId="LiveId" clId="{5934AE52-556E-461B-BF1C-9A2AF6141503}" dt="2021-10-02T07:30:54.575" v="0" actId="21"/>
            <ac:picMkLst>
              <pc:docMk/>
              <pc:sldMasterMk cId="1468923052" sldId="2147483648"/>
              <pc:sldLayoutMk cId="2071699226" sldId="2147483660"/>
              <ac:picMk id="15" creationId="{81109D2E-338A-42A6-8ECC-740E22E3F7EB}"/>
            </ac:picMkLst>
          </pc:picChg>
        </pc:sldLayoutChg>
      </pc:sldMasterChg>
    </pc:docChg>
  </pc:docChgLst>
  <pc:docChgLst>
    <pc:chgData name="pantelis balaouras" userId="25e8755020fc1734" providerId="LiveId" clId="{B6784CBD-8457-4EED-A84B-E97FB5BE02DC}"/>
    <pc:docChg chg="custSel modSld">
      <pc:chgData name="pantelis balaouras" userId="25e8755020fc1734" providerId="LiveId" clId="{B6784CBD-8457-4EED-A84B-E97FB5BE02DC}" dt="2024-05-02T09:29:40.767" v="101" actId="20577"/>
      <pc:docMkLst>
        <pc:docMk/>
      </pc:docMkLst>
      <pc:sldChg chg="addSp delSp modSp mod">
        <pc:chgData name="pantelis balaouras" userId="25e8755020fc1734" providerId="LiveId" clId="{B6784CBD-8457-4EED-A84B-E97FB5BE02DC}" dt="2024-05-02T09:29:35.922" v="100" actId="14100"/>
        <pc:sldMkLst>
          <pc:docMk/>
          <pc:sldMk cId="2033093179" sldId="420"/>
        </pc:sldMkLst>
        <pc:spChg chg="add mod">
          <ac:chgData name="pantelis balaouras" userId="25e8755020fc1734" providerId="LiveId" clId="{B6784CBD-8457-4EED-A84B-E97FB5BE02DC}" dt="2024-05-02T07:25:04.347" v="2"/>
          <ac:spMkLst>
            <pc:docMk/>
            <pc:sldMk cId="2033093179" sldId="420"/>
            <ac:spMk id="2" creationId="{6CC99FE4-F477-C912-76D9-140B8D490A8C}"/>
          </ac:spMkLst>
        </pc:spChg>
        <pc:spChg chg="mod">
          <ac:chgData name="pantelis balaouras" userId="25e8755020fc1734" providerId="LiveId" clId="{B6784CBD-8457-4EED-A84B-E97FB5BE02DC}" dt="2024-05-02T07:25:22.845" v="6" actId="27636"/>
          <ac:spMkLst>
            <pc:docMk/>
            <pc:sldMk cId="2033093179" sldId="420"/>
            <ac:spMk id="5" creationId="{F56DC747-739E-5A0C-94B8-E8F8E974AC85}"/>
          </ac:spMkLst>
        </pc:spChg>
        <pc:spChg chg="mod">
          <ac:chgData name="pantelis balaouras" userId="25e8755020fc1734" providerId="LiveId" clId="{B6784CBD-8457-4EED-A84B-E97FB5BE02DC}" dt="2024-05-02T09:29:35.922" v="100" actId="14100"/>
          <ac:spMkLst>
            <pc:docMk/>
            <pc:sldMk cId="2033093179" sldId="420"/>
            <ac:spMk id="13" creationId="{ACBE9AD0-B2F0-4ADA-8F10-B83476743F9C}"/>
          </ac:spMkLst>
        </pc:spChg>
        <pc:picChg chg="add mod">
          <ac:chgData name="pantelis balaouras" userId="25e8755020fc1734" providerId="LiveId" clId="{B6784CBD-8457-4EED-A84B-E97FB5BE02DC}" dt="2024-05-02T07:25:04.347" v="2"/>
          <ac:picMkLst>
            <pc:docMk/>
            <pc:sldMk cId="2033093179" sldId="420"/>
            <ac:picMk id="3" creationId="{8E3B88F8-51DC-59AB-696E-712B95F7F42C}"/>
          </ac:picMkLst>
        </pc:picChg>
        <pc:picChg chg="del">
          <ac:chgData name="pantelis balaouras" userId="25e8755020fc1734" providerId="LiveId" clId="{B6784CBD-8457-4EED-A84B-E97FB5BE02DC}" dt="2024-05-02T07:24:57.298" v="1" actId="478"/>
          <ac:picMkLst>
            <pc:docMk/>
            <pc:sldMk cId="2033093179" sldId="420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B6784CBD-8457-4EED-A84B-E97FB5BE02DC}" dt="2024-05-02T09:29:40.767" v="101" actId="20577"/>
        <pc:sldMkLst>
          <pc:docMk/>
          <pc:sldMk cId="1774881352" sldId="430"/>
        </pc:sldMkLst>
        <pc:spChg chg="mod">
          <ac:chgData name="pantelis balaouras" userId="25e8755020fc1734" providerId="LiveId" clId="{B6784CBD-8457-4EED-A84B-E97FB5BE02DC}" dt="2024-05-02T09:29:40.767" v="101" actId="20577"/>
          <ac:spMkLst>
            <pc:docMk/>
            <pc:sldMk cId="1774881352" sldId="430"/>
            <ac:spMk id="3" creationId="{1A416ECF-DB8A-24C7-4898-C1A252813BB9}"/>
          </ac:spMkLst>
        </pc:spChg>
        <pc:spChg chg="add mod">
          <ac:chgData name="pantelis balaouras" userId="25e8755020fc1734" providerId="LiveId" clId="{B6784CBD-8457-4EED-A84B-E97FB5BE02DC}" dt="2024-05-02T07:25:39.126" v="9"/>
          <ac:spMkLst>
            <pc:docMk/>
            <pc:sldMk cId="1774881352" sldId="430"/>
            <ac:spMk id="7" creationId="{C8062F28-FC0C-FD1E-7362-5253834714A6}"/>
          </ac:spMkLst>
        </pc:spChg>
        <pc:spChg chg="del">
          <ac:chgData name="pantelis balaouras" userId="25e8755020fc1734" providerId="LiveId" clId="{B6784CBD-8457-4EED-A84B-E97FB5BE02DC}" dt="2024-05-02T07:25:32.704" v="8" actId="478"/>
          <ac:spMkLst>
            <pc:docMk/>
            <pc:sldMk cId="1774881352" sldId="430"/>
            <ac:spMk id="10" creationId="{AECE3B70-4253-43C0-A340-9C0B8733C59B}"/>
          </ac:spMkLst>
        </pc:spChg>
        <pc:picChg chg="del">
          <ac:chgData name="pantelis balaouras" userId="25e8755020fc1734" providerId="LiveId" clId="{B6784CBD-8457-4EED-A84B-E97FB5BE02DC}" dt="2024-05-02T07:25:30.942" v="7" actId="478"/>
          <ac:picMkLst>
            <pc:docMk/>
            <pc:sldMk cId="1774881352" sldId="430"/>
            <ac:picMk id="6" creationId="{4F9928A1-D69A-4DB3-B985-F69D2FEE1FF6}"/>
          </ac:picMkLst>
        </pc:picChg>
        <pc:picChg chg="add mod">
          <ac:chgData name="pantelis balaouras" userId="25e8755020fc1734" providerId="LiveId" clId="{B6784CBD-8457-4EED-A84B-E97FB5BE02DC}" dt="2024-05-02T07:25:39.126" v="9"/>
          <ac:picMkLst>
            <pc:docMk/>
            <pc:sldMk cId="1774881352" sldId="430"/>
            <ac:picMk id="8" creationId="{9A6EE063-3DC7-DC6A-86FF-3B956547BDE9}"/>
          </ac:picMkLst>
        </pc:picChg>
      </pc:sldChg>
      <pc:sldChg chg="addSp delSp modSp mod">
        <pc:chgData name="pantelis balaouras" userId="25e8755020fc1734" providerId="LiveId" clId="{B6784CBD-8457-4EED-A84B-E97FB5BE02DC}" dt="2024-05-02T07:26:14.886" v="15" actId="1076"/>
        <pc:sldMkLst>
          <pc:docMk/>
          <pc:sldMk cId="4267741932" sldId="503"/>
        </pc:sldMkLst>
        <pc:spChg chg="add mod">
          <ac:chgData name="pantelis balaouras" userId="25e8755020fc1734" providerId="LiveId" clId="{B6784CBD-8457-4EED-A84B-E97FB5BE02DC}" dt="2024-05-02T07:26:04.704" v="13"/>
          <ac:spMkLst>
            <pc:docMk/>
            <pc:sldMk cId="4267741932" sldId="503"/>
            <ac:spMk id="3" creationId="{1563EA16-AFE8-4F84-1D58-32798B9D6DA7}"/>
          </ac:spMkLst>
        </pc:spChg>
        <pc:spChg chg="del">
          <ac:chgData name="pantelis balaouras" userId="25e8755020fc1734" providerId="LiveId" clId="{B6784CBD-8457-4EED-A84B-E97FB5BE02DC}" dt="2024-05-02T07:25:55.269" v="12" actId="478"/>
          <ac:spMkLst>
            <pc:docMk/>
            <pc:sldMk cId="4267741932" sldId="503"/>
            <ac:spMk id="10" creationId="{ED2F4DDC-EDFB-2077-F4D4-7EFCA890F8B7}"/>
          </ac:spMkLst>
        </pc:spChg>
        <pc:picChg chg="add mod">
          <ac:chgData name="pantelis balaouras" userId="25e8755020fc1734" providerId="LiveId" clId="{B6784CBD-8457-4EED-A84B-E97FB5BE02DC}" dt="2024-05-02T07:26:14.886" v="15" actId="1076"/>
          <ac:picMkLst>
            <pc:docMk/>
            <pc:sldMk cId="4267741932" sldId="503"/>
            <ac:picMk id="2" creationId="{9376EF06-28DF-5BFB-5E91-6312485E342A}"/>
          </ac:picMkLst>
        </pc:picChg>
        <pc:picChg chg="del">
          <ac:chgData name="pantelis balaouras" userId="25e8755020fc1734" providerId="LiveId" clId="{B6784CBD-8457-4EED-A84B-E97FB5BE02DC}" dt="2024-05-02T07:25:51.611" v="11" actId="478"/>
          <ac:picMkLst>
            <pc:docMk/>
            <pc:sldMk cId="4267741932" sldId="503"/>
            <ac:picMk id="6146" creationId="{2F61D9A2-E1E6-CBCE-83BF-D172B000C5B7}"/>
          </ac:picMkLst>
        </pc:picChg>
      </pc:sldChg>
      <pc:sldChg chg="addSp delSp modSp mod">
        <pc:chgData name="pantelis balaouras" userId="25e8755020fc1734" providerId="LiveId" clId="{B6784CBD-8457-4EED-A84B-E97FB5BE02DC}" dt="2024-05-02T07:26:49.107" v="22" actId="255"/>
        <pc:sldMkLst>
          <pc:docMk/>
          <pc:sldMk cId="3699758299" sldId="515"/>
        </pc:sldMkLst>
        <pc:spChg chg="add mod">
          <ac:chgData name="pantelis balaouras" userId="25e8755020fc1734" providerId="LiveId" clId="{B6784CBD-8457-4EED-A84B-E97FB5BE02DC}" dt="2024-05-02T07:26:31.638" v="19" actId="167"/>
          <ac:spMkLst>
            <pc:docMk/>
            <pc:sldMk cId="3699758299" sldId="515"/>
            <ac:spMk id="3" creationId="{DCEB16CA-4580-83AA-8BBF-6EC7F8DB38C8}"/>
          </ac:spMkLst>
        </pc:spChg>
        <pc:spChg chg="mod">
          <ac:chgData name="pantelis balaouras" userId="25e8755020fc1734" providerId="LiveId" clId="{B6784CBD-8457-4EED-A84B-E97FB5BE02DC}" dt="2024-05-02T07:26:49.107" v="22" actId="255"/>
          <ac:spMkLst>
            <pc:docMk/>
            <pc:sldMk cId="3699758299" sldId="515"/>
            <ac:spMk id="6" creationId="{AA5AE911-E515-48E3-AB8B-121C68B77A58}"/>
          </ac:spMkLst>
        </pc:spChg>
        <pc:spChg chg="del">
          <ac:chgData name="pantelis balaouras" userId="25e8755020fc1734" providerId="LiveId" clId="{B6784CBD-8457-4EED-A84B-E97FB5BE02DC}" dt="2024-05-02T07:26:25.549" v="17" actId="478"/>
          <ac:spMkLst>
            <pc:docMk/>
            <pc:sldMk cId="3699758299" sldId="515"/>
            <ac:spMk id="10" creationId="{ED2F4DDC-EDFB-2077-F4D4-7EFCA890F8B7}"/>
          </ac:spMkLst>
        </pc:spChg>
        <pc:picChg chg="add mod">
          <ac:chgData name="pantelis balaouras" userId="25e8755020fc1734" providerId="LiveId" clId="{B6784CBD-8457-4EED-A84B-E97FB5BE02DC}" dt="2024-05-02T07:26:38.841" v="20" actId="1076"/>
          <ac:picMkLst>
            <pc:docMk/>
            <pc:sldMk cId="3699758299" sldId="515"/>
            <ac:picMk id="2" creationId="{8B868E81-EBBC-F9CF-E6C7-C811B2B216C8}"/>
          </ac:picMkLst>
        </pc:picChg>
        <pc:picChg chg="del">
          <ac:chgData name="pantelis balaouras" userId="25e8755020fc1734" providerId="LiveId" clId="{B6784CBD-8457-4EED-A84B-E97FB5BE02DC}" dt="2024-05-02T07:26:23.345" v="16" actId="478"/>
          <ac:picMkLst>
            <pc:docMk/>
            <pc:sldMk cId="3699758299" sldId="515"/>
            <ac:picMk id="6146" creationId="{2F61D9A2-E1E6-CBCE-83BF-D172B000C5B7}"/>
          </ac:picMkLst>
        </pc:picChg>
      </pc:sldChg>
      <pc:sldChg chg="modSp mod">
        <pc:chgData name="pantelis balaouras" userId="25e8755020fc1734" providerId="LiveId" clId="{B6784CBD-8457-4EED-A84B-E97FB5BE02DC}" dt="2024-05-02T07:52:24.283" v="47" actId="403"/>
        <pc:sldMkLst>
          <pc:docMk/>
          <pc:sldMk cId="2650300342" sldId="516"/>
        </pc:sldMkLst>
        <pc:spChg chg="mod">
          <ac:chgData name="pantelis balaouras" userId="25e8755020fc1734" providerId="LiveId" clId="{B6784CBD-8457-4EED-A84B-E97FB5BE02DC}" dt="2024-05-02T07:52:24.283" v="47" actId="403"/>
          <ac:spMkLst>
            <pc:docMk/>
            <pc:sldMk cId="2650300342" sldId="516"/>
            <ac:spMk id="3" creationId="{00000000-0000-0000-0000-000000000000}"/>
          </ac:spMkLst>
        </pc:spChg>
        <pc:spChg chg="mod">
          <ac:chgData name="pantelis balaouras" userId="25e8755020fc1734" providerId="LiveId" clId="{B6784CBD-8457-4EED-A84B-E97FB5BE02DC}" dt="2024-05-02T07:50:55.283" v="23" actId="1076"/>
          <ac:spMkLst>
            <pc:docMk/>
            <pc:sldMk cId="2650300342" sldId="516"/>
            <ac:spMk id="4" creationId="{00000000-0000-0000-0000-000000000000}"/>
          </ac:spMkLst>
        </pc:spChg>
        <pc:picChg chg="mod">
          <ac:chgData name="pantelis balaouras" userId="25e8755020fc1734" providerId="LiveId" clId="{B6784CBD-8457-4EED-A84B-E97FB5BE02DC}" dt="2024-05-02T07:51:14.938" v="28" actId="1076"/>
          <ac:picMkLst>
            <pc:docMk/>
            <pc:sldMk cId="2650300342" sldId="516"/>
            <ac:picMk id="5" creationId="{00000000-0000-0000-0000-000000000000}"/>
          </ac:picMkLst>
        </pc:picChg>
        <pc:picChg chg="mod">
          <ac:chgData name="pantelis balaouras" userId="25e8755020fc1734" providerId="LiveId" clId="{B6784CBD-8457-4EED-A84B-E97FB5BE02DC}" dt="2024-05-02T07:51:16.814" v="29" actId="1076"/>
          <ac:picMkLst>
            <pc:docMk/>
            <pc:sldMk cId="2650300342" sldId="516"/>
            <ac:picMk id="6" creationId="{00000000-0000-0000-0000-000000000000}"/>
          </ac:picMkLst>
        </pc:picChg>
        <pc:picChg chg="mod">
          <ac:chgData name="pantelis balaouras" userId="25e8755020fc1734" providerId="LiveId" clId="{B6784CBD-8457-4EED-A84B-E97FB5BE02DC}" dt="2024-05-02T07:51:19.529" v="30" actId="1076"/>
          <ac:picMkLst>
            <pc:docMk/>
            <pc:sldMk cId="2650300342" sldId="516"/>
            <ac:picMk id="8" creationId="{465E1DF6-76EB-81C9-54DA-A1A02A6AE8D6}"/>
          </ac:picMkLst>
        </pc:picChg>
      </pc:sldChg>
      <pc:sldChg chg="modSp mod">
        <pc:chgData name="pantelis balaouras" userId="25e8755020fc1734" providerId="LiveId" clId="{B6784CBD-8457-4EED-A84B-E97FB5BE02DC}" dt="2024-05-02T07:52:12.733" v="44" actId="27636"/>
        <pc:sldMkLst>
          <pc:docMk/>
          <pc:sldMk cId="3412551857" sldId="517"/>
        </pc:sldMkLst>
        <pc:spChg chg="mod">
          <ac:chgData name="pantelis balaouras" userId="25e8755020fc1734" providerId="LiveId" clId="{B6784CBD-8457-4EED-A84B-E97FB5BE02DC}" dt="2024-05-02T07:52:12.733" v="44" actId="27636"/>
          <ac:spMkLst>
            <pc:docMk/>
            <pc:sldMk cId="3412551857" sldId="517"/>
            <ac:spMk id="3" creationId="{00000000-0000-0000-0000-000000000000}"/>
          </ac:spMkLst>
        </pc:spChg>
        <pc:picChg chg="mod">
          <ac:chgData name="pantelis balaouras" userId="25e8755020fc1734" providerId="LiveId" clId="{B6784CBD-8457-4EED-A84B-E97FB5BE02DC}" dt="2024-05-02T07:51:39.173" v="35" actId="1076"/>
          <ac:picMkLst>
            <pc:docMk/>
            <pc:sldMk cId="3412551857" sldId="517"/>
            <ac:picMk id="5" creationId="{00000000-0000-0000-0000-000000000000}"/>
          </ac:picMkLst>
        </pc:picChg>
        <pc:picChg chg="mod">
          <ac:chgData name="pantelis balaouras" userId="25e8755020fc1734" providerId="LiveId" clId="{B6784CBD-8457-4EED-A84B-E97FB5BE02DC}" dt="2024-05-02T07:51:36.923" v="34" actId="1076"/>
          <ac:picMkLst>
            <pc:docMk/>
            <pc:sldMk cId="3412551857" sldId="517"/>
            <ac:picMk id="8" creationId="{A4810E56-F6EE-04BC-5A6E-A5406AF2721B}"/>
          </ac:picMkLst>
        </pc:picChg>
      </pc:sldChg>
      <pc:sldChg chg="modSp mod">
        <pc:chgData name="pantelis balaouras" userId="25e8755020fc1734" providerId="LiveId" clId="{B6784CBD-8457-4EED-A84B-E97FB5BE02DC}" dt="2024-05-02T07:51:56.669" v="39" actId="14100"/>
        <pc:sldMkLst>
          <pc:docMk/>
          <pc:sldMk cId="745747566" sldId="518"/>
        </pc:sldMkLst>
        <pc:spChg chg="mod">
          <ac:chgData name="pantelis balaouras" userId="25e8755020fc1734" providerId="LiveId" clId="{B6784CBD-8457-4EED-A84B-E97FB5BE02DC}" dt="2024-05-02T07:51:56.669" v="39" actId="14100"/>
          <ac:spMkLst>
            <pc:docMk/>
            <pc:sldMk cId="745747566" sldId="518"/>
            <ac:spMk id="3" creationId="{00000000-0000-0000-0000-000000000000}"/>
          </ac:spMkLst>
        </pc:spChg>
      </pc:sldChg>
      <pc:sldChg chg="modSp mod">
        <pc:chgData name="pantelis balaouras" userId="25e8755020fc1734" providerId="LiveId" clId="{B6784CBD-8457-4EED-A84B-E97FB5BE02DC}" dt="2024-05-02T07:52:48.220" v="52" actId="1076"/>
        <pc:sldMkLst>
          <pc:docMk/>
          <pc:sldMk cId="4064317462" sldId="519"/>
        </pc:sldMkLst>
        <pc:spChg chg="mod">
          <ac:chgData name="pantelis balaouras" userId="25e8755020fc1734" providerId="LiveId" clId="{B6784CBD-8457-4EED-A84B-E97FB5BE02DC}" dt="2024-05-02T07:52:48.220" v="52" actId="1076"/>
          <ac:spMkLst>
            <pc:docMk/>
            <pc:sldMk cId="4064317462" sldId="519"/>
            <ac:spMk id="3" creationId="{00000000-0000-0000-0000-000000000000}"/>
          </ac:spMkLst>
        </pc:spChg>
      </pc:sldChg>
      <pc:sldChg chg="modSp mod">
        <pc:chgData name="pantelis balaouras" userId="25e8755020fc1734" providerId="LiveId" clId="{B6784CBD-8457-4EED-A84B-E97FB5BE02DC}" dt="2024-05-02T07:53:01.760" v="56" actId="1076"/>
        <pc:sldMkLst>
          <pc:docMk/>
          <pc:sldMk cId="760842230" sldId="520"/>
        </pc:sldMkLst>
        <pc:spChg chg="mod">
          <ac:chgData name="pantelis balaouras" userId="25e8755020fc1734" providerId="LiveId" clId="{B6784CBD-8457-4EED-A84B-E97FB5BE02DC}" dt="2024-05-02T07:53:01.760" v="56" actId="1076"/>
          <ac:spMkLst>
            <pc:docMk/>
            <pc:sldMk cId="760842230" sldId="520"/>
            <ac:spMk id="3" creationId="{00000000-0000-0000-0000-000000000000}"/>
          </ac:spMkLst>
        </pc:spChg>
      </pc:sldChg>
      <pc:sldChg chg="modSp mod">
        <pc:chgData name="pantelis balaouras" userId="25e8755020fc1734" providerId="LiveId" clId="{B6784CBD-8457-4EED-A84B-E97FB5BE02DC}" dt="2024-05-02T07:53:19.798" v="61" actId="403"/>
        <pc:sldMkLst>
          <pc:docMk/>
          <pc:sldMk cId="261739274" sldId="522"/>
        </pc:sldMkLst>
        <pc:spChg chg="mod">
          <ac:chgData name="pantelis balaouras" userId="25e8755020fc1734" providerId="LiveId" clId="{B6784CBD-8457-4EED-A84B-E97FB5BE02DC}" dt="2024-05-02T07:53:19.798" v="61" actId="403"/>
          <ac:spMkLst>
            <pc:docMk/>
            <pc:sldMk cId="261739274" sldId="522"/>
            <ac:spMk id="3" creationId="{00000000-0000-0000-0000-000000000000}"/>
          </ac:spMkLst>
        </pc:spChg>
        <pc:spChg chg="mod">
          <ac:chgData name="pantelis balaouras" userId="25e8755020fc1734" providerId="LiveId" clId="{B6784CBD-8457-4EED-A84B-E97FB5BE02DC}" dt="2024-05-02T07:53:10.673" v="57" actId="14100"/>
          <ac:spMkLst>
            <pc:docMk/>
            <pc:sldMk cId="261739274" sldId="522"/>
            <ac:spMk id="4" creationId="{00000000-0000-0000-0000-000000000000}"/>
          </ac:spMkLst>
        </pc:spChg>
      </pc:sldChg>
      <pc:sldChg chg="addSp delSp modSp mod">
        <pc:chgData name="pantelis balaouras" userId="25e8755020fc1734" providerId="LiveId" clId="{B6784CBD-8457-4EED-A84B-E97FB5BE02DC}" dt="2024-05-02T07:55:08.002" v="84" actId="21"/>
        <pc:sldMkLst>
          <pc:docMk/>
          <pc:sldMk cId="1857375868" sldId="523"/>
        </pc:sldMkLst>
        <pc:spChg chg="mod">
          <ac:chgData name="pantelis balaouras" userId="25e8755020fc1734" providerId="LiveId" clId="{B6784CBD-8457-4EED-A84B-E97FB5BE02DC}" dt="2024-05-02T07:54:44.657" v="80" actId="207"/>
          <ac:spMkLst>
            <pc:docMk/>
            <pc:sldMk cId="1857375868" sldId="523"/>
            <ac:spMk id="2" creationId="{00000000-0000-0000-0000-000000000000}"/>
          </ac:spMkLst>
        </pc:spChg>
        <pc:spChg chg="mod">
          <ac:chgData name="pantelis balaouras" userId="25e8755020fc1734" providerId="LiveId" clId="{B6784CBD-8457-4EED-A84B-E97FB5BE02DC}" dt="2024-05-02T07:54:54.673" v="82" actId="12"/>
          <ac:spMkLst>
            <pc:docMk/>
            <pc:sldMk cId="1857375868" sldId="523"/>
            <ac:spMk id="4" creationId="{00000000-0000-0000-0000-000000000000}"/>
          </ac:spMkLst>
        </pc:spChg>
        <pc:spChg chg="add del mod">
          <ac:chgData name="pantelis balaouras" userId="25e8755020fc1734" providerId="LiveId" clId="{B6784CBD-8457-4EED-A84B-E97FB5BE02DC}" dt="2024-05-02T07:55:08.002" v="84" actId="21"/>
          <ac:spMkLst>
            <pc:docMk/>
            <pc:sldMk cId="1857375868" sldId="523"/>
            <ac:spMk id="5" creationId="{C7CEBDBC-A4B5-66F9-1816-60DB739B1999}"/>
          </ac:spMkLst>
        </pc:spChg>
        <pc:picChg chg="add del mod">
          <ac:chgData name="pantelis balaouras" userId="25e8755020fc1734" providerId="LiveId" clId="{B6784CBD-8457-4EED-A84B-E97FB5BE02DC}" dt="2024-05-02T07:55:08.002" v="84" actId="21"/>
          <ac:picMkLst>
            <pc:docMk/>
            <pc:sldMk cId="1857375868" sldId="523"/>
            <ac:picMk id="3" creationId="{22571CE5-10C8-C442-95BC-0DC997CD9761}"/>
          </ac:picMkLst>
        </pc:picChg>
      </pc:sldChg>
      <pc:sldChg chg="addSp modSp mod">
        <pc:chgData name="pantelis balaouras" userId="25e8755020fc1734" providerId="LiveId" clId="{B6784CBD-8457-4EED-A84B-E97FB5BE02DC}" dt="2024-05-02T07:55:43.720" v="98" actId="207"/>
        <pc:sldMkLst>
          <pc:docMk/>
          <pc:sldMk cId="108123358" sldId="524"/>
        </pc:sldMkLst>
        <pc:spChg chg="mod">
          <ac:chgData name="pantelis balaouras" userId="25e8755020fc1734" providerId="LiveId" clId="{B6784CBD-8457-4EED-A84B-E97FB5BE02DC}" dt="2024-05-02T07:55:43.720" v="98" actId="207"/>
          <ac:spMkLst>
            <pc:docMk/>
            <pc:sldMk cId="108123358" sldId="524"/>
            <ac:spMk id="2" creationId="{00000000-0000-0000-0000-000000000000}"/>
          </ac:spMkLst>
        </pc:spChg>
        <pc:spChg chg="mod">
          <ac:chgData name="pantelis balaouras" userId="25e8755020fc1734" providerId="LiveId" clId="{B6784CBD-8457-4EED-A84B-E97FB5BE02DC}" dt="2024-05-02T07:53:37.176" v="64" actId="1076"/>
          <ac:spMkLst>
            <pc:docMk/>
            <pc:sldMk cId="108123358" sldId="524"/>
            <ac:spMk id="3" creationId="{00000000-0000-0000-0000-000000000000}"/>
          </ac:spMkLst>
        </pc:spChg>
        <pc:spChg chg="mod">
          <ac:chgData name="pantelis balaouras" userId="25e8755020fc1734" providerId="LiveId" clId="{B6784CBD-8457-4EED-A84B-E97FB5BE02DC}" dt="2024-05-02T07:55:36.439" v="97" actId="14100"/>
          <ac:spMkLst>
            <pc:docMk/>
            <pc:sldMk cId="108123358" sldId="524"/>
            <ac:spMk id="4" creationId="{00000000-0000-0000-0000-000000000000}"/>
          </ac:spMkLst>
        </pc:spChg>
        <pc:spChg chg="add mod">
          <ac:chgData name="pantelis balaouras" userId="25e8755020fc1734" providerId="LiveId" clId="{B6784CBD-8457-4EED-A84B-E97FB5BE02DC}" dt="2024-05-02T07:55:11.251" v="85"/>
          <ac:spMkLst>
            <pc:docMk/>
            <pc:sldMk cId="108123358" sldId="524"/>
            <ac:spMk id="6" creationId="{C7CEBDBC-A4B5-66F9-1816-60DB739B1999}"/>
          </ac:spMkLst>
        </pc:spChg>
        <pc:picChg chg="add mod">
          <ac:chgData name="pantelis balaouras" userId="25e8755020fc1734" providerId="LiveId" clId="{B6784CBD-8457-4EED-A84B-E97FB5BE02DC}" dt="2024-05-02T07:55:29.664" v="96" actId="167"/>
          <ac:picMkLst>
            <pc:docMk/>
            <pc:sldMk cId="108123358" sldId="524"/>
            <ac:picMk id="5" creationId="{22571CE5-10C8-C442-95BC-0DC997CD9761}"/>
          </ac:picMkLst>
        </pc:picChg>
      </pc:sldChg>
      <pc:sldChg chg="modSp mod">
        <pc:chgData name="pantelis balaouras" userId="25e8755020fc1734" providerId="LiveId" clId="{B6784CBD-8457-4EED-A84B-E97FB5BE02DC}" dt="2024-05-02T07:24:47.111" v="0" actId="255"/>
        <pc:sldMkLst>
          <pc:docMk/>
          <pc:sldMk cId="1647190231" sldId="525"/>
        </pc:sldMkLst>
        <pc:spChg chg="mod">
          <ac:chgData name="pantelis balaouras" userId="25e8755020fc1734" providerId="LiveId" clId="{B6784CBD-8457-4EED-A84B-E97FB5BE02DC}" dt="2024-05-02T07:24:47.111" v="0" actId="255"/>
          <ac:spMkLst>
            <pc:docMk/>
            <pc:sldMk cId="1647190231" sldId="525"/>
            <ac:spMk id="4" creationId="{122BC770-408C-50C8-126F-18790E99F2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929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179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94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099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797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328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427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907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5379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886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30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3265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12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72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681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6.2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Apps de nutrición y salud relevantes</a:t>
            </a: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CA3CB49D-6037-D654-139D-27D28DCF05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6.2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Apps de nutrición y salud relevantes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8198CF2-91B3-6C1C-0A93-DC5CB01069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6.2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Apps de nutrición y salud relevantes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16FED98D-FBD1-DFC6-2002-B59379325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apps.apple.com/es/app/beber-agua-recordatorio-agua/id147898097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y.google.com/store/apps/details?id=com.remind.drink.water.hourly&amp;hl=es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lay.google.com/store/apps/details?id=com.mufumbo.android.recipe.search&amp;hl=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lay.google.com/store/apps/details?id=com.kyubid.apps.sodiumtracker&amp;hl=es_419" TargetMode="Externa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pps.apple.com/us/app/yazio-calorie-counter-diet/id946099227?l=es" TargetMode="External"/><Relationship Id="rId4" Type="http://schemas.openxmlformats.org/officeDocument/2006/relationships/hyperlink" Target="https://play.google.com/store/apps/details?id=com.yazio.android&amp;hl=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23" Type="http://schemas.openxmlformats.org/officeDocument/2006/relationships/image" Target="../media/image22.jpeg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yazio.android&amp;hl=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apps.apple.com/us/app/yazio-calorie-counter-diet/id946099227?l=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164004" y="3065998"/>
            <a:ext cx="784371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6 - Sesión de formación experiencial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(6.2)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chemeClr val="tx1"/>
                </a:solidFill>
                <a:effectLst/>
                <a:latin typeface="+mj-lt"/>
              </a:rPr>
              <a:t>Apps de 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nutrición </a:t>
            </a:r>
            <a:r>
              <a:rPr lang="en-US" sz="4000" b="1" dirty="0">
                <a:solidFill>
                  <a:schemeClr val="tx1"/>
                </a:solidFill>
                <a:effectLst/>
                <a:latin typeface="+mj-lt"/>
              </a:rPr>
              <a:t>y salud relevantes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96132-8E2D-3323-B795-861D3CE5DD11}"/>
              </a:ext>
            </a:extLst>
          </p:cNvPr>
          <p:cNvSpPr txBox="1"/>
          <p:nvPr/>
        </p:nvSpPr>
        <p:spPr>
          <a:xfrm>
            <a:off x="3435699" y="4978399"/>
            <a:ext cx="609755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  </a:t>
            </a:r>
            <a:endParaRPr lang="el-GR" sz="2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" y="5990114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" y="639473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1" y="728520"/>
            <a:ext cx="2122158" cy="37907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172" y="2909012"/>
            <a:ext cx="2184507" cy="37630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697" y="728520"/>
            <a:ext cx="2260166" cy="4219779"/>
          </a:xfrm>
          <a:prstGeom prst="rect">
            <a:avLst/>
          </a:prstGeom>
        </p:spPr>
      </p:pic>
      <p:sp>
        <p:nvSpPr>
          <p:cNvPr id="19" name="Ορθογώνιο 17"/>
          <p:cNvSpPr/>
          <p:nvPr/>
        </p:nvSpPr>
        <p:spPr>
          <a:xfrm>
            <a:off x="7074040" y="1222542"/>
            <a:ext cx="4803112" cy="4344245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chemeClr val="tx1"/>
                </a:solidFill>
              </a:rPr>
              <a:t>Recordatorios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personalizados</a:t>
            </a:r>
            <a:r>
              <a:rPr lang="en-GB" sz="2000" b="1" dirty="0" smtClean="0">
                <a:solidFill>
                  <a:schemeClr val="tx1"/>
                </a:solidFill>
              </a:rPr>
              <a:t>, </a:t>
            </a:r>
            <a:r>
              <a:rPr lang="en-GB" sz="2000" b="1" dirty="0" err="1" smtClean="0">
                <a:solidFill>
                  <a:schemeClr val="tx1"/>
                </a:solidFill>
              </a:rPr>
              <a:t>conteo</a:t>
            </a:r>
            <a:r>
              <a:rPr lang="en-GB" sz="2000" b="1" dirty="0" smtClean="0">
                <a:solidFill>
                  <a:schemeClr val="tx1"/>
                </a:solidFill>
              </a:rPr>
              <a:t> del </a:t>
            </a:r>
            <a:r>
              <a:rPr lang="en-GB" sz="2000" b="1" dirty="0" err="1" smtClean="0">
                <a:solidFill>
                  <a:schemeClr val="tx1"/>
                </a:solidFill>
              </a:rPr>
              <a:t>progreso</a:t>
            </a:r>
            <a:r>
              <a:rPr lang="en-GB" sz="2000" b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Android: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  <a:hlinkClick r:id="rId6"/>
              </a:rPr>
              <a:t>https</a:t>
            </a:r>
            <a:r>
              <a:rPr lang="es-ES" sz="2000" dirty="0">
                <a:solidFill>
                  <a:schemeClr val="tx1"/>
                </a:solidFill>
                <a:hlinkClick r:id="rId6"/>
              </a:rPr>
              <a:t>://</a:t>
            </a:r>
            <a:r>
              <a:rPr lang="es-ES" sz="2000" dirty="0" smtClean="0">
                <a:solidFill>
                  <a:schemeClr val="tx1"/>
                </a:solidFill>
                <a:hlinkClick r:id="rId6"/>
              </a:rPr>
              <a:t>play.google.com/store/apps/details?id=com.remind.drink.water.hourly&amp;hl=es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IOS: 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es-ES" sz="2000" dirty="0" smtClean="0">
                <a:solidFill>
                  <a:schemeClr val="tx1"/>
                </a:solidFill>
                <a:hlinkClick r:id="rId7"/>
              </a:rPr>
              <a:t>apps.apple.com/es/app/beber-agua-recordatorio-agua/id1478980974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8B868E81-EBBC-F9CF-E6C7-C811B2B2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96" y="1414454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B16CA-4580-83AA-8BBF-6EC7F8DB38C8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2700" dirty="0">
                <a:solidFill>
                  <a:srgbClr val="C01E24"/>
                </a:solidFill>
              </a:rPr>
              <a:t>6.2.2</a:t>
            </a:r>
            <a:r>
              <a:rPr lang="en-US" altLang="el-GR" dirty="0">
                <a:solidFill>
                  <a:srgbClr val="C01E24"/>
                </a:solidFill>
              </a:rPr>
              <a:t/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Integraciones en la vida real - Aplicación de los objetivos SMART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1" y="2849843"/>
            <a:ext cx="6909614" cy="319360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GB" dirty="0"/>
              <a:t>Ofrecer ejemplos reales de cómo las aplicaciones de nutrición pueden ayudar a seguir </a:t>
            </a:r>
            <a:r>
              <a:rPr lang="en-US" dirty="0"/>
              <a:t>hábitos alimentarios más saludables y a mejorar la salud de las personas en general.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Presentar diferentes escenarios reales en los que las apps de nutrición podrían ser beneficiosas.</a:t>
            </a:r>
          </a:p>
          <a:p>
            <a:pPr lvl="0">
              <a:lnSpc>
                <a:spcPct val="100000"/>
              </a:lnSpc>
            </a:pPr>
            <a:r>
              <a:rPr lang="en-GB" dirty="0"/>
              <a:t>Que los alumnos </a:t>
            </a:r>
            <a:r>
              <a:rPr lang="en-US" dirty="0"/>
              <a:t>establezcan sus propios objetivos SMART relacionados con la nutrición y los intercalen en apps de nutrición. 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997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Escenario 1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70456" y="2253089"/>
            <a:ext cx="11059693" cy="3941326"/>
          </a:xfrm>
        </p:spPr>
        <p:txBody>
          <a:bodyPr>
            <a:normAutofit/>
          </a:bodyPr>
          <a:lstStyle/>
          <a:p>
            <a:r>
              <a:rPr lang="en-GB" dirty="0"/>
              <a:t>M.: 40 años, trabajo a jornada completa, madre de 2 hijos.</a:t>
            </a:r>
          </a:p>
          <a:p>
            <a:r>
              <a:rPr lang="en-GB" dirty="0"/>
              <a:t> A M. se le ha acabado la inspiración para preparar una comida rica y sana para ella y sus hijos. Está aburrida de cocinar siempre lo mismo y quiere encontrar nuevas recetas que sean fáciles de hacer y atractivas para sus hijos. </a:t>
            </a:r>
            <a:endParaRPr lang="el-GR" dirty="0"/>
          </a:p>
          <a:p>
            <a:r>
              <a:rPr lang="en-GB" dirty="0"/>
              <a:t>M. decide descargarse una App de nutrición que contiene deliciosas recetas saludables de las que saca ideas. </a:t>
            </a:r>
          </a:p>
          <a:p>
            <a:r>
              <a:rPr lang="es-ES" dirty="0" err="1" smtClean="0"/>
              <a:t>Cookpad</a:t>
            </a:r>
            <a:r>
              <a:rPr lang="es-ES" dirty="0" smtClean="0"/>
              <a:t>; recetas para cocinar</a:t>
            </a:r>
            <a:endParaRPr lang="el-GR" b="1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370456" y="1749851"/>
            <a:ext cx="5663150" cy="50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En busca de inspiración</a:t>
            </a:r>
            <a:endParaRPr lang="el-GR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6047" b="5503"/>
          <a:stretch/>
        </p:blipFill>
        <p:spPr>
          <a:xfrm>
            <a:off x="5846061" y="288270"/>
            <a:ext cx="2283971" cy="231162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76231" y="5296311"/>
            <a:ext cx="10823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play.google.com/store/apps/details?id=com.mufumbo.android.recipe.search&amp;hl=es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03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6404" y="484631"/>
            <a:ext cx="11059692" cy="728162"/>
          </a:xfrm>
        </p:spPr>
        <p:txBody>
          <a:bodyPr/>
          <a:lstStyle/>
          <a:p>
            <a:r>
              <a:rPr lang="en-GB" dirty="0"/>
              <a:t>Escenario 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85726" y="1767796"/>
            <a:ext cx="7006728" cy="3941326"/>
          </a:xfrm>
        </p:spPr>
        <p:txBody>
          <a:bodyPr>
            <a:normAutofit/>
          </a:bodyPr>
          <a:lstStyle/>
          <a:p>
            <a:r>
              <a:rPr lang="en-GB" dirty="0"/>
              <a:t>N.: 22 años, estudiante, anemia ferropénica diagnosticada por su médico. </a:t>
            </a:r>
          </a:p>
          <a:p>
            <a:r>
              <a:rPr lang="en-GB" dirty="0">
                <a:sym typeface="Wingdings" panose="05000000000000000000" pitchFamily="2" charset="2"/>
              </a:rPr>
              <a:t>El médico le recomendó que empezara a tomar un suplemento diario de hierro y que recibiera una cantidad adecuada de hierro a través de la dieta. </a:t>
            </a:r>
          </a:p>
          <a:p>
            <a:r>
              <a:rPr lang="en-GB" dirty="0">
                <a:sym typeface="Wingdings" panose="05000000000000000000" pitchFamily="2" charset="2"/>
              </a:rPr>
              <a:t>N. decide descargarse una aplicación para recordar que debe tomar el suplemento diario de hierro y hacer un seguimiento de su ingesta de hierro (mg) insertando los alimentos y bebidas que consume.</a:t>
            </a:r>
            <a:endParaRPr lang="el-GR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85726" y="1065660"/>
            <a:ext cx="6690940" cy="5032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dirty="0"/>
              <a:t>Gestión y seguimiento de una carencia de micronutrientes </a:t>
            </a:r>
            <a:endParaRPr lang="el-GR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5930" t="12540" r="5789" b="1553"/>
          <a:stretch/>
        </p:blipFill>
        <p:spPr>
          <a:xfrm>
            <a:off x="6990991" y="3114988"/>
            <a:ext cx="5201009" cy="304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21F6878-C1EA-1583-23A4-7393D10DA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589" y="2500782"/>
            <a:ext cx="3503364" cy="210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550" y="507244"/>
            <a:ext cx="11059692" cy="728162"/>
          </a:xfrm>
        </p:spPr>
        <p:txBody>
          <a:bodyPr/>
          <a:lstStyle/>
          <a:p>
            <a:r>
              <a:rPr lang="en-GB" dirty="0"/>
              <a:t>Escenario 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56550" y="1716648"/>
            <a:ext cx="5966787" cy="3941326"/>
          </a:xfrm>
        </p:spPr>
        <p:txBody>
          <a:bodyPr/>
          <a:lstStyle/>
          <a:p>
            <a:r>
              <a:rPr lang="en-US" dirty="0"/>
              <a:t>T.: varón, 65 años, jubilado, una incidencia previa de infarto de miocardio, diagnosticado de hipertensión.</a:t>
            </a:r>
          </a:p>
          <a:p>
            <a:r>
              <a:rPr lang="en-US" dirty="0"/>
              <a:t> El médico le aconsejó disminuir el consumo de alimentos salados y no superar la ingesta de 3 g de sal (sodio) al día. </a:t>
            </a:r>
          </a:p>
          <a:p>
            <a:r>
              <a:rPr lang="en-US" dirty="0"/>
              <a:t>T. decide </a:t>
            </a:r>
            <a:r>
              <a:rPr lang="en-GB" dirty="0">
                <a:sym typeface="Wingdings" panose="05000000000000000000" pitchFamily="2" charset="2"/>
              </a:rPr>
              <a:t>descargarse una app para </a:t>
            </a:r>
            <a:r>
              <a:rPr lang="en-US" dirty="0"/>
              <a:t>controlar y calcular su ingesta diaria de sodio </a:t>
            </a:r>
            <a:r>
              <a:rPr lang="en-GB" dirty="0">
                <a:sym typeface="Wingdings" panose="05000000000000000000" pitchFamily="2" charset="2"/>
              </a:rPr>
              <a:t>introduciendo todos los alimentos que consume y </a:t>
            </a:r>
            <a:r>
              <a:rPr lang="en-US" dirty="0">
                <a:sym typeface="Wingdings" panose="05000000000000000000" pitchFamily="2" charset="2"/>
              </a:rPr>
              <a:t>descubrir </a:t>
            </a:r>
            <a:r>
              <a:rPr lang="en-GB" dirty="0">
                <a:sym typeface="Wingdings" panose="05000000000000000000" pitchFamily="2" charset="2"/>
              </a:rPr>
              <a:t>opciones bajas en sal. 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256550" y="1235406"/>
            <a:ext cx="4599789" cy="503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Control de la hipertensión </a:t>
            </a:r>
            <a:endParaRPr lang="el-GR" sz="2400" b="1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D1897A1-0339-FDFF-3F67-F02E8ADA7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192" y="358741"/>
            <a:ext cx="4212666" cy="1753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1018672" y="5657974"/>
            <a:ext cx="10878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hlinkClick r:id="rId5"/>
              </a:rPr>
              <a:t>Rastreador de sodio:</a:t>
            </a:r>
            <a:endParaRPr lang="es-ES" b="1" dirty="0">
              <a:hlinkClick r:id="rId5"/>
            </a:endParaRPr>
          </a:p>
          <a:p>
            <a:r>
              <a:rPr lang="es-ES" dirty="0" smtClean="0">
                <a:hlinkClick r:id="rId5"/>
              </a:rPr>
              <a:t> https</a:t>
            </a:r>
            <a:r>
              <a:rPr lang="es-ES" dirty="0">
                <a:hlinkClick r:id="rId5"/>
              </a:rPr>
              <a:t>://</a:t>
            </a:r>
            <a:r>
              <a:rPr lang="es-ES" dirty="0" smtClean="0">
                <a:hlinkClick r:id="rId5"/>
              </a:rPr>
              <a:t>play.google.com/store/apps/details?id=com.kyubid.apps.sodiumtracker&amp;hl=es_419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57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6404" y="652147"/>
            <a:ext cx="11059692" cy="728162"/>
          </a:xfrm>
        </p:spPr>
        <p:txBody>
          <a:bodyPr/>
          <a:lstStyle/>
          <a:p>
            <a:r>
              <a:rPr lang="en-GB" dirty="0"/>
              <a:t>Escenario 4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07085" y="1932346"/>
            <a:ext cx="7749093" cy="3941326"/>
          </a:xfrm>
        </p:spPr>
        <p:txBody>
          <a:bodyPr/>
          <a:lstStyle/>
          <a:p>
            <a:r>
              <a:rPr lang="en-GB" dirty="0"/>
              <a:t>J.: hombre, 35 años, trabaja a tiempo parcial.</a:t>
            </a:r>
          </a:p>
          <a:p>
            <a:r>
              <a:rPr lang="en-GB" dirty="0"/>
              <a:t>Quiere perder peso y su amiga dietista le aconsejó que comiera unas 2.500 kcal/día para empezar a perder 0,5 kg/semana. </a:t>
            </a:r>
          </a:p>
          <a:p>
            <a:r>
              <a:rPr lang="en-GB" dirty="0"/>
              <a:t>J. decide descargarse una aplicación para controlar y calcular su ingesta de calorías </a:t>
            </a:r>
            <a:r>
              <a:rPr lang="en-GB" dirty="0">
                <a:sym typeface="Wingdings" panose="05000000000000000000" pitchFamily="2" charset="2"/>
              </a:rPr>
              <a:t>introduciendo cada alimento y bebida consumidos.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316838" y="1273847"/>
            <a:ext cx="7990253" cy="503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Seguimiento calórico para controlar el peso corporal </a:t>
            </a:r>
            <a:endParaRPr lang="el-GR" sz="2400" b="1" dirty="0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448" y="3221956"/>
            <a:ext cx="1612610" cy="136210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55077" y="4654119"/>
            <a:ext cx="10771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Android:</a:t>
            </a:r>
            <a:endParaRPr lang="es-ES" dirty="0">
              <a:hlinkClick r:id="rId4"/>
            </a:endParaRPr>
          </a:p>
          <a:p>
            <a:pPr algn="ctr"/>
            <a:r>
              <a:rPr lang="es-ES" dirty="0">
                <a:hlinkClick r:id="rId4"/>
              </a:rPr>
              <a:t>https://play.google.com/store/apps/details?id=com.yazio.android&amp;hl=es</a:t>
            </a:r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b="1" dirty="0"/>
              <a:t>IOS: </a:t>
            </a:r>
            <a:r>
              <a:rPr lang="es-ES" b="1" dirty="0">
                <a:hlinkClick r:id="rId5"/>
              </a:rPr>
              <a:t> </a:t>
            </a:r>
          </a:p>
          <a:p>
            <a:pPr algn="ctr"/>
            <a:r>
              <a:rPr lang="es-ES" dirty="0">
                <a:hlinkClick r:id="rId5"/>
              </a:rPr>
              <a:t>https://apps.apple.com/us/app/yazio-calorie-counter-diet/id946099227?l=es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43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¿Escenario X?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58000" y="2796208"/>
            <a:ext cx="5481060" cy="3604853"/>
          </a:xfrm>
        </p:spPr>
        <p:txBody>
          <a:bodyPr/>
          <a:lstStyle/>
          <a:p>
            <a:r>
              <a:rPr lang="en-US" dirty="0"/>
              <a:t>¿Hay alguna otra situación en la que una aplicación de nutrición pueda ser útil?</a:t>
            </a:r>
          </a:p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557998" y="2160588"/>
            <a:ext cx="4599789" cy="501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¿Sugerencias?</a:t>
            </a:r>
            <a:endParaRPr lang="el-GR" sz="2400" b="1" dirty="0"/>
          </a:p>
        </p:txBody>
      </p:sp>
      <p:pic>
        <p:nvPicPr>
          <p:cNvPr id="5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22571CE5-10C8-C442-95BC-0DC997CD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26" y="1362615"/>
            <a:ext cx="3976985" cy="39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EBDBC-A4B5-66F9-1816-60DB739B1999}"/>
              </a:ext>
            </a:extLst>
          </p:cNvPr>
          <p:cNvSpPr txBox="1"/>
          <p:nvPr/>
        </p:nvSpPr>
        <p:spPr>
          <a:xfrm>
            <a:off x="8135354" y="6312743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 err="1">
                <a:hlinkClick r:id="rId4"/>
              </a:rPr>
              <a:t>Imagen de vectorjuice </a:t>
            </a:r>
            <a:r>
              <a:rPr lang="el-GR" sz="1200" dirty="0">
                <a:hlinkClick r:id="rId4"/>
              </a:rPr>
              <a:t>en </a:t>
            </a:r>
            <a:r>
              <a:rPr lang="el-GR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617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22571CE5-10C8-C442-95BC-0DC997CD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13" y="2458824"/>
            <a:ext cx="2867184" cy="286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6985" y="568002"/>
            <a:ext cx="11059692" cy="72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4A4CF5"/>
                </a:solidFill>
              </a:rPr>
              <a:t>Actividad: Establecer y aplicar objetivos SMART relacionados con la nutrición</a:t>
            </a:r>
            <a:endParaRPr lang="el-GR" dirty="0">
              <a:solidFill>
                <a:srgbClr val="4A4CF5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46985" y="2024326"/>
            <a:ext cx="8040728" cy="3941326"/>
          </a:xfrm>
        </p:spPr>
        <p:txBody>
          <a:bodyPr>
            <a:normAutofit/>
          </a:bodyPr>
          <a:lstStyle/>
          <a:p>
            <a:r>
              <a:rPr lang="en-GB" sz="2400" dirty="0"/>
              <a:t>Comparte tu objetivo con el resto del grupo. </a:t>
            </a:r>
          </a:p>
          <a:p>
            <a:r>
              <a:rPr lang="en-GB" sz="2400" dirty="0"/>
              <a:t>Compruebe si se trata realmente de un objetivo SMART </a:t>
            </a:r>
            <a:endParaRPr lang="es-ES" sz="2400" dirty="0"/>
          </a:p>
          <a:p>
            <a:r>
              <a:rPr lang="en-GB" sz="2400" dirty="0" smtClean="0"/>
              <a:t>¿</a:t>
            </a:r>
            <a:r>
              <a:rPr lang="en-GB" sz="2400" dirty="0"/>
              <a:t>Está relacionado con un grupo de alimentos concreto (por ejemplo, las frutas), con el peso corporal o con un problema de salud?</a:t>
            </a:r>
          </a:p>
          <a:p>
            <a:r>
              <a:rPr lang="en-GB" sz="2400" dirty="0"/>
              <a:t>¿Por qué eligió este objetivo?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557999" y="1296164"/>
            <a:ext cx="9992770" cy="503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Establezca su propio objetivo SMART relacionado con la nutrición</a:t>
            </a:r>
            <a:endParaRPr lang="el-GR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EBDBC-A4B5-66F9-1816-60DB739B1999}"/>
              </a:ext>
            </a:extLst>
          </p:cNvPr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 err="1">
                <a:hlinkClick r:id="rId4"/>
              </a:rPr>
              <a:t>Imagen de vectorjuice </a:t>
            </a:r>
            <a:r>
              <a:rPr lang="el-GR" sz="1200" dirty="0">
                <a:hlinkClick r:id="rId4"/>
              </a:rPr>
              <a:t>en </a:t>
            </a:r>
            <a:r>
              <a:rPr lang="el-GR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081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22571CE5-10C8-C442-95BC-0DC997CD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78" y="1725294"/>
            <a:ext cx="4334244" cy="43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6888" y="568002"/>
            <a:ext cx="11059692" cy="7281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A4CF5"/>
                </a:solidFill>
              </a:rPr>
              <a:t>Actividad: Establecer y aplicar objetivos SMART relacionados con la nutrición</a:t>
            </a:r>
            <a:endParaRPr lang="el-GR" dirty="0">
              <a:solidFill>
                <a:srgbClr val="4A4CF5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37903" y="1444852"/>
            <a:ext cx="6355173" cy="3941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Lluvia de ideas y debate: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¿Cómo se podrían integrar estos objetivos en una aplicación de nutrición?</a:t>
            </a:r>
          </a:p>
          <a:p>
            <a:pPr marL="0" indent="0" algn="ctr">
              <a:buNone/>
            </a:pPr>
            <a:r>
              <a:rPr lang="en-GB" sz="2400" dirty="0"/>
              <a:t>¿Qué tipo de aplicación utilizarás para seguir el progreso de tu objetivo?</a:t>
            </a:r>
          </a:p>
          <a:p>
            <a:pPr marL="0" indent="0" algn="ctr">
              <a:buNone/>
            </a:pPr>
            <a:r>
              <a:rPr lang="en-GB" sz="2400" dirty="0"/>
              <a:t>¿Hay alguna dificultad a la que pueda enfrentarse? </a:t>
            </a:r>
            <a:endParaRPr lang="el-G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EBDBC-A4B5-66F9-1816-60DB739B1999}"/>
              </a:ext>
            </a:extLst>
          </p:cNvPr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 err="1">
                <a:hlinkClick r:id="rId4"/>
              </a:rPr>
              <a:t>Imagen de vectorjuice </a:t>
            </a:r>
            <a:r>
              <a:rPr lang="el-GR" sz="1200" dirty="0">
                <a:hlinkClick r:id="rId4"/>
              </a:rPr>
              <a:t>en </a:t>
            </a:r>
            <a:r>
              <a:rPr lang="el-GR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8573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Ha completado la sesión de formación experiencial de este 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" y="6448905"/>
            <a:ext cx="1947055" cy="42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5400" dirty="0"/>
              <a:t>Sesión de formación experiencial:  Contenido</a:t>
            </a:r>
            <a:endParaRPr lang="el-GR" sz="54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0FF1A-B048-1782-B343-A99D04F3B146}"/>
              </a:ext>
            </a:extLst>
          </p:cNvPr>
          <p:cNvSpPr txBox="1"/>
          <p:nvPr/>
        </p:nvSpPr>
        <p:spPr>
          <a:xfrm>
            <a:off x="1512005" y="2196661"/>
            <a:ext cx="8154509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1. Ejemplos específicos de aplicaciones nutricionales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09EB8-3320-95F2-102C-FF6CB10284DA}"/>
              </a:ext>
            </a:extLst>
          </p:cNvPr>
          <p:cNvSpPr txBox="1"/>
          <p:nvPr/>
        </p:nvSpPr>
        <p:spPr>
          <a:xfrm>
            <a:off x="1489585" y="2979633"/>
            <a:ext cx="9000894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2400"/>
            </a:lvl1pPr>
          </a:lstStyle>
          <a:p>
            <a:r>
              <a:rPr lang="en-US" dirty="0"/>
              <a:t>2. Integraciones en la vida real - Aplicación de los objetivos SMART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de nutrición y salud 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1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6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690648"/>
            <a:ext cx="7872768" cy="331501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Comprender en profundidad la teoría y aplicarla en las aplicaciones de nutrición pertinentes.</a:t>
            </a:r>
          </a:p>
          <a:p>
            <a:pPr>
              <a:lnSpc>
                <a:spcPct val="110000"/>
              </a:lnSpc>
            </a:pPr>
            <a:r>
              <a:rPr lang="en-GB" dirty="0"/>
              <a:t>Comprender en profundidad la utilidad de los objetivos SMART y familiarizarse con su utilización.</a:t>
            </a:r>
          </a:p>
          <a:p>
            <a:pPr>
              <a:lnSpc>
                <a:spcPct val="110000"/>
              </a:lnSpc>
            </a:pPr>
            <a:r>
              <a:rPr lang="en-US" dirty="0"/>
              <a:t>Comprender, a través de escenarios y situaciones de la vida real, cómo las apps de nutrición pueden permitir seguir hábitos dietéticos más saludables y pueden ayudar a la salud de las personas en general.</a:t>
            </a:r>
            <a:br>
              <a:rPr lang="en-US" dirty="0"/>
            </a:br>
            <a:endParaRPr lang="en-GB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99FE4-F477-C912-76D9-140B8D490A8C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8E3B88F8-51DC-59AB-696E-712B95F7F4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72F889-611B-4698-955F-B3C78DEA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2" y="2604099"/>
            <a:ext cx="6390605" cy="3389345"/>
          </a:xfrm>
        </p:spPr>
        <p:txBody>
          <a:bodyPr>
            <a:noAutofit/>
          </a:bodyPr>
          <a:lstStyle/>
          <a:p>
            <a:r>
              <a:rPr lang="en-GB" sz="2000" dirty="0"/>
              <a:t>Dotar a los participantes de las habilidades necesarias para aprovechar las aplicaciones de nutrición con el fin de alcanzar objetivos relacionados con la nutrición. </a:t>
            </a:r>
          </a:p>
          <a:p>
            <a:r>
              <a:rPr lang="en-GB" sz="2000" dirty="0"/>
              <a:t>Mejorar las habilidades necesarias para tomar decisiones informadas sobre la selección, utilización e integración de aplicaciones en la alimentación diaria de los participantes, si así lo desean. </a:t>
            </a:r>
          </a:p>
          <a:p>
            <a:endParaRPr lang="en-US" sz="2000" dirty="0"/>
          </a:p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C01E24"/>
              </a:buClr>
              <a:buNone/>
            </a:pP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9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1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8A4F71-BF2C-62DB-DA82-A39E826220D7}"/>
              </a:ext>
            </a:extLst>
          </p:cNvPr>
          <p:cNvSpPr/>
          <p:nvPr/>
        </p:nvSpPr>
        <p:spPr>
          <a:xfrm>
            <a:off x="189357" y="5013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A416ECF-DB8A-24C7-4898-C1A252813BB9}"/>
              </a:ext>
            </a:extLst>
          </p:cNvPr>
          <p:cNvSpPr txBox="1">
            <a:spLocks/>
          </p:cNvSpPr>
          <p:nvPr/>
        </p:nvSpPr>
        <p:spPr>
          <a:xfrm>
            <a:off x="678819" y="501396"/>
            <a:ext cx="68918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Aplicaciones</a:t>
            </a:r>
            <a:r>
              <a:rPr lang="en-GB" dirty="0">
                <a:solidFill>
                  <a:schemeClr val="tx1"/>
                </a:solidFill>
              </a:rPr>
              <a:t> de nutrición y salud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DCBC5CA-D8B8-B72C-5585-E6FD5C939628}"/>
              </a:ext>
            </a:extLst>
          </p:cNvPr>
          <p:cNvSpPr/>
          <p:nvPr/>
        </p:nvSpPr>
        <p:spPr>
          <a:xfrm>
            <a:off x="269732" y="591263"/>
            <a:ext cx="41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6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C8062F28-FC0C-FD1E-7362-5253834714A6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8" name="Google Shape;190;g2c07f5df07d_0_263">
            <a:extLst>
              <a:ext uri="{FF2B5EF4-FFF2-40B4-BE49-F238E27FC236}">
                <a16:creationId xmlns:a16="http://schemas.microsoft.com/office/drawing/2014/main" id="{9A6EE063-3DC7-DC6A-86FF-3B956547BD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91" y="281746"/>
            <a:ext cx="10515600" cy="893179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l-GR" sz="2700" dirty="0">
                <a:solidFill>
                  <a:srgbClr val="C01E24"/>
                </a:solidFill>
              </a:rPr>
              <a:t>6.2.1</a:t>
            </a:r>
            <a:r>
              <a:rPr lang="en-US" altLang="el-GR" dirty="0">
                <a:solidFill>
                  <a:srgbClr val="C01E24"/>
                </a:solidFill>
              </a:rPr>
              <a:t/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altLang="el-GR" dirty="0">
                <a:solidFill>
                  <a:srgbClr val="C01E24"/>
                </a:solidFill>
              </a:rPr>
              <a:t>Ejemplos específicos de aplicaciones de nutrición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1" y="2849843"/>
            <a:ext cx="5937120" cy="4008158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Conocer los tipos más comunes de Apps de Nutrición.</a:t>
            </a:r>
          </a:p>
          <a:p>
            <a:pPr fontAlgn="base"/>
            <a:r>
              <a:rPr lang="en-US" sz="2000" dirty="0"/>
              <a:t>Identificar y clasificar el tipo de aplicación, sus principales características y secciones. </a:t>
            </a:r>
          </a:p>
          <a:p>
            <a:pPr fontAlgn="base"/>
            <a:r>
              <a:rPr lang="en-US" sz="2000" dirty="0"/>
              <a:t>Familiarizarse con el uso de una aplicación por primera vez.</a:t>
            </a:r>
          </a:p>
          <a:p>
            <a:pPr lvl="0"/>
            <a:endParaRPr lang="el-GR" sz="2000" dirty="0"/>
          </a:p>
        </p:txBody>
      </p:sp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9376EF06-28DF-5BFB-5E91-6312485E3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61" y="1514051"/>
            <a:ext cx="4837414" cy="468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63EA16-AFE8-4F84-1D58-32798B9D6DA7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677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Ejemplo 1: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GB" sz="2800" dirty="0"/>
              <a:t>YAZIO Fasting &amp; Food </a:t>
            </a:r>
            <a:r>
              <a:rPr lang="en-GB" sz="2800" dirty="0" smtClean="0"/>
              <a:t>Trucker</a:t>
            </a:r>
            <a:endParaRPr lang="el-GR" sz="24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Contador de </a:t>
            </a:r>
            <a:r>
              <a:rPr lang="en-US" sz="2600" dirty="0" err="1"/>
              <a:t>calorías </a:t>
            </a:r>
            <a:r>
              <a:rPr lang="en-US" sz="2600" dirty="0"/>
              <a:t>y aplicación de ayuno intermitente que consta de 3 secciones principales: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Contador de calorías: </a:t>
            </a:r>
            <a:r>
              <a:rPr lang="en-US" dirty="0"/>
              <a:t>diario de comidas con objetivos calóricos, seguimiento </a:t>
            </a:r>
            <a:r>
              <a:rPr lang="en-GB" dirty="0"/>
              <a:t>de </a:t>
            </a:r>
            <a:r>
              <a:rPr lang="en-US" dirty="0"/>
              <a:t>valores nutricionales y macronutrientes, base de datos de alimentos, escáner de código de barras integrado, creación de </a:t>
            </a:r>
            <a:r>
              <a:rPr lang="en-GB" dirty="0"/>
              <a:t>comidas/planes de</a:t>
            </a:r>
            <a:r>
              <a:rPr lang="en-US" dirty="0"/>
              <a:t> comidas, seguimiento de pasos/actividades/síntomas, seguimiento del agua con recordatorios, etc.</a:t>
            </a: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Ayuno </a:t>
            </a:r>
            <a:r>
              <a:rPr lang="en-US" dirty="0"/>
              <a:t>intermitente</a:t>
            </a:r>
            <a:r>
              <a:rPr lang="en-GB" sz="2400" b="1" dirty="0"/>
              <a:t>:</a:t>
            </a:r>
            <a:r>
              <a:rPr lang="en-US" dirty="0"/>
              <a:t> temporizador de ayuno, recordatorios de ayuno y alimentación, planes de ayuno intermitente, etc.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Recetas: </a:t>
            </a:r>
            <a:r>
              <a:rPr lang="en-GB" dirty="0"/>
              <a:t>nuevas </a:t>
            </a:r>
            <a:r>
              <a:rPr lang="en-US" dirty="0"/>
              <a:t>recetas cada semana, recetas específicas para dietas (por ejemplo, veganas), función de lista de la compra, modo de cocción para seguir las instrucciones de las recetas, etc.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309" y="611073"/>
            <a:ext cx="1362105" cy="13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Ορθογώνιο 17"/>
          <p:cNvSpPr/>
          <p:nvPr/>
        </p:nvSpPr>
        <p:spPr>
          <a:xfrm>
            <a:off x="6960470" y="1403412"/>
            <a:ext cx="5047310" cy="4683109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chemeClr val="tx1"/>
                </a:solidFill>
              </a:rPr>
              <a:t>Contiene</a:t>
            </a:r>
            <a:r>
              <a:rPr lang="en-GB" sz="2000" b="1" dirty="0" smtClean="0">
                <a:solidFill>
                  <a:schemeClr val="tx1"/>
                </a:solidFill>
              </a:rPr>
              <a:t> planes </a:t>
            </a:r>
            <a:r>
              <a:rPr lang="en-GB" sz="2000" b="1" dirty="0" err="1" smtClean="0">
                <a:solidFill>
                  <a:schemeClr val="tx1"/>
                </a:solidFill>
              </a:rPr>
              <a:t>nutriconales</a:t>
            </a:r>
            <a:r>
              <a:rPr lang="en-GB" sz="2000" b="1" dirty="0" smtClean="0">
                <a:solidFill>
                  <a:schemeClr val="tx1"/>
                </a:solidFill>
              </a:rPr>
              <a:t>, </a:t>
            </a:r>
            <a:r>
              <a:rPr lang="en-GB" sz="2000" b="1" dirty="0" err="1" smtClean="0">
                <a:solidFill>
                  <a:schemeClr val="tx1"/>
                </a:solidFill>
              </a:rPr>
              <a:t>retos</a:t>
            </a:r>
            <a:r>
              <a:rPr lang="en-GB" sz="2000" b="1" dirty="0" smtClean="0">
                <a:solidFill>
                  <a:schemeClr val="tx1"/>
                </a:solidFill>
              </a:rPr>
              <a:t>, </a:t>
            </a:r>
            <a:r>
              <a:rPr lang="en-GB" sz="2000" b="1" dirty="0" err="1" smtClean="0">
                <a:solidFill>
                  <a:schemeClr val="tx1"/>
                </a:solidFill>
              </a:rPr>
              <a:t>recetas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nuevas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cada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semana</a:t>
            </a:r>
            <a:r>
              <a:rPr lang="en-GB" sz="2000" b="1" dirty="0" smtClean="0">
                <a:solidFill>
                  <a:schemeClr val="tx1"/>
                </a:solidFill>
              </a:rPr>
              <a:t>, </a:t>
            </a:r>
            <a:r>
              <a:rPr lang="en-GB" sz="2000" b="1" dirty="0" err="1" smtClean="0">
                <a:solidFill>
                  <a:schemeClr val="tx1"/>
                </a:solidFill>
              </a:rPr>
              <a:t>conteo</a:t>
            </a:r>
            <a:r>
              <a:rPr lang="en-GB" sz="2000" b="1" dirty="0" smtClean="0">
                <a:solidFill>
                  <a:schemeClr val="tx1"/>
                </a:solidFill>
              </a:rPr>
              <a:t> de </a:t>
            </a:r>
            <a:r>
              <a:rPr lang="en-GB" sz="2000" b="1" dirty="0" err="1" smtClean="0">
                <a:solidFill>
                  <a:schemeClr val="tx1"/>
                </a:solidFill>
              </a:rPr>
              <a:t>calorías</a:t>
            </a:r>
            <a:r>
              <a:rPr lang="en-GB" sz="2000" b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Android</a:t>
            </a:r>
            <a:r>
              <a:rPr lang="en-GB" sz="2000" b="1" dirty="0" smtClean="0">
                <a:solidFill>
                  <a:schemeClr val="tx1"/>
                </a:solidFill>
              </a:rPr>
              <a:t>:</a:t>
            </a:r>
            <a:endParaRPr lang="es-ES" sz="2000" dirty="0" smtClean="0">
              <a:hlinkClick r:id="rId3"/>
            </a:endParaRPr>
          </a:p>
          <a:p>
            <a:pPr algn="ctr"/>
            <a:r>
              <a:rPr lang="es-ES" sz="2000" dirty="0" smtClean="0">
                <a:hlinkClick r:id="rId3"/>
              </a:rPr>
              <a:t>https</a:t>
            </a:r>
            <a:r>
              <a:rPr lang="es-ES" sz="2000" dirty="0">
                <a:hlinkClick r:id="rId3"/>
              </a:rPr>
              <a:t>://</a:t>
            </a:r>
            <a:r>
              <a:rPr lang="es-ES" sz="2000" dirty="0" smtClean="0">
                <a:hlinkClick r:id="rId3"/>
              </a:rPr>
              <a:t>play.google.com/store/apps/details?id=com.yazio.android&amp;hl=es</a:t>
            </a:r>
            <a:endParaRPr lang="es-ES" sz="2000" dirty="0" smtClean="0"/>
          </a:p>
          <a:p>
            <a:pPr algn="ctr"/>
            <a:endParaRPr lang="es-ES" sz="2000" dirty="0" smtClean="0"/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IOS: </a:t>
            </a:r>
            <a:r>
              <a:rPr lang="es-ES" sz="2000" b="1" dirty="0" smtClean="0">
                <a:solidFill>
                  <a:schemeClr val="tx1"/>
                </a:solidFill>
                <a:hlinkClick r:id="rId4"/>
              </a:rPr>
              <a:t> 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s-ES" sz="20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s-ES" sz="2000" dirty="0" smtClean="0">
                <a:solidFill>
                  <a:schemeClr val="tx1"/>
                </a:solidFill>
                <a:hlinkClick r:id="rId4"/>
              </a:rPr>
              <a:t>apps.apple.com/us/app/yazio-calorie-counter-diet/id946099227?l=es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93" y="865775"/>
            <a:ext cx="2712955" cy="54259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6971" y="691093"/>
            <a:ext cx="2720576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6307" y="656451"/>
            <a:ext cx="11059692" cy="72816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Ejemplo 2: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GB" sz="2800" dirty="0"/>
              <a:t>Recordatorio de agua - Recordar bebida </a:t>
            </a:r>
            <a:r>
              <a:rPr lang="en-GB" sz="2400" dirty="0"/>
              <a:t>(</a:t>
            </a:r>
            <a:r>
              <a:rPr lang="en-GB" sz="2400" i="1" dirty="0" err="1"/>
              <a:t>griego</a:t>
            </a:r>
            <a:r>
              <a:rPr lang="en-GB" sz="2400" i="1" dirty="0"/>
              <a:t>: </a:t>
            </a:r>
            <a:r>
              <a:rPr lang="el-GR" sz="2400" i="1" dirty="0"/>
              <a:t>Υπενθύμιση νερού - Υπενθυμίστε</a:t>
            </a:r>
            <a:r>
              <a:rPr lang="en-GB" sz="2400" i="1" dirty="0"/>
              <a:t>)</a:t>
            </a:r>
            <a:endParaRPr lang="el-GR" sz="2400" i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26438" y="1897028"/>
            <a:ext cx="11059693" cy="39413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800" dirty="0"/>
              <a:t>Una aplicación gratuita cuya función principal es ayudar a llevar un registro del agua.</a:t>
            </a:r>
          </a:p>
          <a:p>
            <a:pPr>
              <a:lnSpc>
                <a:spcPct val="120000"/>
              </a:lnSpc>
            </a:pPr>
            <a:r>
              <a:rPr lang="en-US" sz="8800" dirty="0"/>
              <a:t>Características principales: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En función del sexo y el peso, </a:t>
            </a:r>
            <a:r>
              <a:rPr lang="en-US" sz="8000" dirty="0">
                <a:sym typeface="Wingdings" panose="05000000000000000000" pitchFamily="2" charset="2"/>
              </a:rPr>
              <a:t> </a:t>
            </a:r>
            <a:r>
              <a:rPr lang="en-US" sz="8000" dirty="0"/>
              <a:t>permite a los usuarios saber cuánta agua deben beber al día.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Carta variada de unas 20 bebidas diferentes.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Elige la cantidad de agua que bebes cada vez.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Recordatorio inteligente: modo de hora de acostarse para que los usuarios no reciban el recordatorio de beber agua.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Seguimiento del agua por semana, mes y año en el gráfico.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Logros para animar a los usuarios a cumplir el objetivo diario fijado.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Permite integrar los datos en la aplicación sanitaria.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707" y="909498"/>
            <a:ext cx="1254849" cy="12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6 2 Health Apps for Nutrition EXPERIENTIAL TRAINNING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JkS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ImR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ZE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ImR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ImR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ImR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CJkSZZFQaV5GsAAABvAAAAHAAAAHVuaXZlcnNhbC9sb2NhbF9zZXR0aW5ncy54bWwNyrEKwkAMANC9XxEySB3Uugn2rpujCK0fENogB7mk9ELRv/e2N7x++GaBnbeSTANezx0C62xL0k/A9/Q43RCKky4kphxQDWGITS82k4zsXmOBVejH28S5wvlJuc4XqbOkAu1B/B6PeInNH1BLAwQUAAIACACJkS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iZEmWeohDhNLAAAAbAAAABsAAAB1bml2ZXJzYWwvdW5pdmVyc2FsLnBuZy54bWyzsa/IzVEoSy0qzszPs1Uy1DNQsrfj5bIpKEoty0wtV6gAigEFIUBJoRLINUJwyzNTSjKAQiYmFgjBjNTM9IwSoKiBhRlcVB9oKABQSwECAAAUAAIACACpflBPNmFYAkcDAADhCQAAFAAAAAAAAAABAAAAAAAAAAAAdW5pdmVyc2FsL3BsYXllci54bWxQSwECAAAUAAIACACJkSZZtTf0qBwFAADhEwAAHQAAAAAAAAABAAAAAAB5AwAAdW5pdmVyc2FsL2NvbW1vbl9tZXNzYWdlcy5sbmdQSwECAAAUAAIACACJkSZZFR5gG6MAAAB/AQAALgAAAAAAAAABAAAAAADQCAAAdW5pdmVyc2FsL3BsYXliYWNrX2FuZF9uYXZpZ2F0aW9uX3NldHRpbmdzLnhtbFBLAQIAABQAAgAIAImRJll0STUfPAQAAAwVAAAnAAAAAAAAAAEAAAAAAL8JAAB1bml2ZXJzYWwvZmxhc2hfcHVibGlzaGluZ19zZXR0aW5ncy54bWxQSwECAAAUAAIACACJkSZZN4uHansDAACsDAAAIQAAAAAAAAABAAAAAABADgAAdW5pdmVyc2FsL2ZsYXNoX3NraW5fc2V0dGluZ3MueG1sUEsBAgAAFAACAAgAiZEmWaavViM2BAAAlhQAACYAAAAAAAAAAQAAAAAA+hEAAHVuaXZlcnNhbC9odG1sX3B1Ymxpc2hpbmdfc2V0dGluZ3MueG1sUEsBAgAAFAACAAgAiZEmWSYPfuiwAQAAbwYAAB8AAAAAAAAAAQAAAAAAdBYAAHVuaXZlcnNhbC9odG1sX3NraW5fc2V0dGluZ3MuanNQSwECAAAUAAIACACJkSZZFQaV5GsAAABvAAAAHAAAAAAAAAABAAAAAABhGAAAdW5pdmVyc2FsL2xvY2FsX3NldHRpbmdzLnhtbFBLAQIAABQAAgAIAImRJlnCG66ZaBIAAPdNAAAXAAAAAAAAAAAAAAAAAAYZAAB1bml2ZXJzYWwvdW5pdmVyc2FsLnBuZ1BLAQIAABQAAgAIAImRJlnqIQ4TSwAAAGwAAAAbAAAAAAAAAAEAAAAAAKMrAAB1bml2ZXJzYWwvdW5pdmVyc2FsLnBuZy54bWxQSwUGAAAAAAoACgAGAwAAJywAAAAA"/>
  <p:tag name="ISPRING_LMS_API_VERSION" val="SCORM 1.2"/>
  <p:tag name="ISPRING_ULTRA_SCORM_COURSE_ID" val="55AC74B5-4D21-44FE-A7D9-868F5314D5F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6 translated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6 2 Health Apps for Nutrition EXPERIENTIAL TRAINNING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6350</TotalTime>
  <Words>1364</Words>
  <Application>Microsoft Office PowerPoint</Application>
  <PresentationFormat>Ευρεία οθόνη</PresentationFormat>
  <Paragraphs>167</Paragraphs>
  <Slides>19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30" baseType="lpstr">
      <vt:lpstr>Adobe Gothic Std B</vt:lpstr>
      <vt:lpstr>MS PGothic</vt:lpstr>
      <vt:lpstr>Abadi Extra Light</vt:lpstr>
      <vt:lpstr>Arial</vt:lpstr>
      <vt:lpstr>Calibri</vt:lpstr>
      <vt:lpstr>Calibri Light</vt:lpstr>
      <vt:lpstr>Gill Sans Nova</vt:lpstr>
      <vt:lpstr>Impact</vt:lpstr>
      <vt:lpstr>Roboto</vt:lpstr>
      <vt:lpstr>Wingdings</vt:lpstr>
      <vt:lpstr>Θέμα του Office</vt:lpstr>
      <vt:lpstr>Παρουσίαση του PowerPoint</vt:lpstr>
      <vt:lpstr>Socios</vt:lpstr>
      <vt:lpstr>Sesión de formación experiencial:  Contenido</vt:lpstr>
      <vt:lpstr>Objetivos</vt:lpstr>
      <vt:lpstr>Competencias</vt:lpstr>
      <vt:lpstr>6.2.1 Ejemplos específicos de aplicaciones de nutrición</vt:lpstr>
      <vt:lpstr>Ejemplo 1:  YAZIO Fasting &amp; Food Trucker</vt:lpstr>
      <vt:lpstr>Παρουσίαση του PowerPoint</vt:lpstr>
      <vt:lpstr>Ejemplo 2:  Recordatorio de agua - Recordar bebida (griego: Υπενθύμιση νερού - Υπενθυμίστε)</vt:lpstr>
      <vt:lpstr>Παρουσίαση του PowerPoint</vt:lpstr>
      <vt:lpstr>6.2.2 Integraciones en la vida real - Aplicación de los objetivos SMART</vt:lpstr>
      <vt:lpstr>Escenario 1</vt:lpstr>
      <vt:lpstr>Escenario 2</vt:lpstr>
      <vt:lpstr>Escenario 3</vt:lpstr>
      <vt:lpstr>Escenario 4</vt:lpstr>
      <vt:lpstr>¿Escenario X?</vt:lpstr>
      <vt:lpstr>Actividad: Establecer y aplicar objetivos SMART relacionados con la nutrición</vt:lpstr>
      <vt:lpstr>Actividad: Establecer y aplicar objetivos SMART relacionados con la nutrición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ETA6 2 Health Apps for Nutrition EXPERIENTIAL TRAINNING es</dc:title>
  <dc:creator>pantelis bbalaouras</dc:creator>
  <cp:keywords>, docId:A99118A95DEF60EC93CF15B0BC636285</cp:keywords>
  <cp:lastModifiedBy>pantelis</cp:lastModifiedBy>
  <cp:revision>934</cp:revision>
  <dcterms:created xsi:type="dcterms:W3CDTF">2020-06-02T13:31:56Z</dcterms:created>
  <dcterms:modified xsi:type="dcterms:W3CDTF">2024-09-06T15:12:46Z</dcterms:modified>
</cp:coreProperties>
</file>