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5" r:id="rId2"/>
    <p:sldId id="526" r:id="rId3"/>
    <p:sldId id="545" r:id="rId4"/>
    <p:sldId id="420" r:id="rId5"/>
    <p:sldId id="430" r:id="rId6"/>
    <p:sldId id="548" r:id="rId7"/>
    <p:sldId id="549" r:id="rId8"/>
    <p:sldId id="550" r:id="rId9"/>
    <p:sldId id="404" r:id="rId10"/>
  </p:sldIdLst>
  <p:sldSz cx="12192000" cy="6858000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ED"/>
    <a:srgbClr val="DDE0E5"/>
    <a:srgbClr val="F8F8F8"/>
    <a:srgbClr val="203864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1F094-FCD0-44D6-8F40-318160FFC6B3}" v="29" dt="2024-05-01T16:44:10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87500" autoAdjust="0"/>
  </p:normalViewPr>
  <p:slideViewPr>
    <p:cSldViewPr snapToGrid="0">
      <p:cViewPr varScale="1">
        <p:scale>
          <a:sx n="90" d="100"/>
          <a:sy n="90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5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30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87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52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6487586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6487586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6487586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A5638D1D-B3ED-E599-409F-6A93F9F1F9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Πως να αναζητήσετε και να επιλέξετε εφαρμογές υγείας;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019FC1B0-9307-CF6E-8EB6-312BC01C4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Πως να αναζητήσετε και να επιλέξετε εφαρμογές υγείας;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AEEFDFA0-1C48-80E2-B8A7-4EA82AA58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2.2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Πως να αναζητήσετε και να επιλέξετε εφαρμογές υγείας;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81656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3400" b="1" dirty="0">
                <a:solidFill>
                  <a:srgbClr val="C00000"/>
                </a:solidFill>
                <a:effectLst/>
                <a:latin typeface="+mj-lt"/>
              </a:rPr>
              <a:t>Ενότητα 2 – Συνεδρία Βιωματικής Κατάρτισης (2.2)</a:t>
            </a:r>
            <a:br>
              <a:rPr lang="el-GR" sz="3400" b="1" dirty="0">
                <a:solidFill>
                  <a:srgbClr val="C00000"/>
                </a:solidFill>
                <a:effectLst/>
                <a:latin typeface="+mj-lt"/>
              </a:rPr>
            </a:br>
            <a:r>
              <a:rPr lang="el-GR" sz="3400" b="1" dirty="0">
                <a:solidFill>
                  <a:schemeClr val="tx1"/>
                </a:solidFill>
                <a:effectLst/>
                <a:latin typeface="+mj-lt"/>
              </a:rPr>
              <a:t>Πώς να αναζητήσετε και να επιλέξετε εφαρμογές υγείας;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454966" y="6299882"/>
            <a:ext cx="82930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051"/>
            <a:ext cx="1961727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203864"/>
                </a:solidFill>
                <a:latin typeface="+mn-lt"/>
              </a:rPr>
              <a:t>Εταίροι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 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GERMANY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SPAIN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ATHENS, GREECE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UNIVERSITAT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SPAIN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GERMANY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ITALY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CONNEXIONS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ATHENS, GREECE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STRASBOURG, FRANCE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CYPRUS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7" y="549791"/>
            <a:ext cx="10515600" cy="1325563"/>
          </a:xfrm>
        </p:spPr>
        <p:txBody>
          <a:bodyPr anchor="b">
            <a:normAutofit fontScale="90000"/>
          </a:bodyPr>
          <a:lstStyle/>
          <a:p>
            <a:r>
              <a:rPr lang="el-GR" sz="5400" dirty="0"/>
              <a:t>Συνεδρία βιωματικής κατάρτισης: Περιεχόμενο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5" y="2196661"/>
            <a:ext cx="607849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r>
              <a:rPr lang="el-GR" sz="2400" dirty="0"/>
              <a:t>1. Τι σας ενδιαφέρει;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9EB8-3320-95F2-102C-FF6CB10284DA}"/>
              </a:ext>
            </a:extLst>
          </p:cNvPr>
          <p:cNvSpPr txBox="1"/>
          <p:nvPr/>
        </p:nvSpPr>
        <p:spPr>
          <a:xfrm>
            <a:off x="1489585" y="2979633"/>
            <a:ext cx="610091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l-GR" dirty="0"/>
              <a:t>2. Αναζητήστε και επιλέξτε εφαρμογές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7D674B3-718C-428D-9655-0F8CFB6F3E0E}"/>
              </a:ext>
            </a:extLst>
          </p:cNvPr>
          <p:cNvSpPr txBox="1"/>
          <p:nvPr/>
        </p:nvSpPr>
        <p:spPr>
          <a:xfrm>
            <a:off x="1489584" y="3762605"/>
            <a:ext cx="610091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l-GR" dirty="0"/>
              <a:t>3. Γράψτε τι βρήκατε</a:t>
            </a: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dirty="0">
                <a:solidFill>
                  <a:srgbClr val="203864"/>
                </a:solidFill>
              </a:rPr>
              <a:t>Στόχοι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30013"/>
            <a:ext cx="7872768" cy="3075652"/>
          </a:xfrm>
        </p:spPr>
        <p:txBody>
          <a:bodyPr>
            <a:normAutofit/>
          </a:bodyPr>
          <a:lstStyle/>
          <a:p>
            <a:r>
              <a:rPr lang="el-GR" dirty="0"/>
              <a:t>Να χρησιμοποιήσετε τα κριτήρια που μάθατε για να αναζητήσετε και να επιλέξετε εφαρμογές.</a:t>
            </a:r>
          </a:p>
          <a:p>
            <a:r>
              <a:rPr lang="el-GR" dirty="0"/>
              <a:t>Να κατανοήσετε γιατί είναι απαραίτητο να λαμβάνετε τεκμηριωμένες αποφάσεις κατά την επιλογή εφαρμογών υγείας.</a:t>
            </a:r>
          </a:p>
          <a:p>
            <a:r>
              <a:rPr lang="el-GR" dirty="0"/>
              <a:t>Να κατανοήσετε πώς να ανιχνεύσετε τα κριτήρια που μάθατε στη δική σας έρευνα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8" name="Ορθογώνιο 13">
            <a:extLst>
              <a:ext uri="{FF2B5EF4-FFF2-40B4-BE49-F238E27FC236}">
                <a16:creationId xmlns:a16="http://schemas.microsoft.com/office/drawing/2014/main" id="{A06BB302-5776-4E9B-AECB-EB0659EF34D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03100F47-6F0D-49D5-9DA8-74CE64B05FFC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Τίτλος 2">
            <a:extLst>
              <a:ext uri="{FF2B5EF4-FFF2-40B4-BE49-F238E27FC236}">
                <a16:creationId xmlns:a16="http://schemas.microsoft.com/office/drawing/2014/main" id="{DAA410A4-D457-4F46-8AC0-E90C0B1A2D6D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7751949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Πώς να αναζητήσετε και να επιλέξετε εφαρμογές υγείας;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Ορθογώνιο 4">
            <a:extLst>
              <a:ext uri="{FF2B5EF4-FFF2-40B4-BE49-F238E27FC236}">
                <a16:creationId xmlns:a16="http://schemas.microsoft.com/office/drawing/2014/main" id="{23A075CF-7DF4-4F63-A01D-77FEA8E765AB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2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96BFE-3177-0832-4035-5344E5D7ECA6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Source: Image by </a:t>
            </a:r>
            <a:r>
              <a:rPr lang="en-US" sz="1200" dirty="0" err="1">
                <a:hlinkClick r:id="rId3"/>
              </a:rPr>
              <a:t>nuraghies</a:t>
            </a:r>
            <a:r>
              <a:rPr lang="en-US" sz="1200" dirty="0">
                <a:hlinkClick r:id="rId3"/>
              </a:rPr>
              <a:t> on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350CC32C-26DB-8456-843C-75D255FC70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604099"/>
            <a:ext cx="6390605" cy="3389345"/>
          </a:xfrm>
        </p:spPr>
        <p:txBody>
          <a:bodyPr>
            <a:noAutofit/>
          </a:bodyPr>
          <a:lstStyle/>
          <a:p>
            <a:r>
              <a:rPr lang="el-GR" sz="2000" dirty="0"/>
              <a:t>Ικανοί να αναζητήσετε και να επιλέξετε εφαρμογές υγείας στον δικό σας τομέα ενδιαφέροντος.</a:t>
            </a:r>
          </a:p>
          <a:p>
            <a:r>
              <a:rPr lang="el-GR" sz="2000" dirty="0"/>
              <a:t>Ικανοί να λαμβάνετε τεκμηριωμένες αποφάσεις επιλογής εφαρμογών και να είστε σε θέση να εξηγήσετε τις επιλογές που κάνατε.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l-GR" dirty="0">
                <a:solidFill>
                  <a:srgbClr val="203864"/>
                </a:solidFill>
              </a:rPr>
              <a:t>Δεξιότητες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73221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Πώς να αναζητήσετε και να επιλέξετε εφαρμογές υγείας; – Βιωματική εκπαίδευση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2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0F251D1F-2656-2A0F-4002-8166A0B51C17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 by </a:t>
            </a:r>
            <a:r>
              <a:rPr lang="en-US" sz="1200" dirty="0" err="1">
                <a:hlinkClick r:id="rId3"/>
              </a:rPr>
              <a:t>vectorjuice</a:t>
            </a:r>
            <a:r>
              <a:rPr lang="en-US" sz="1200" dirty="0">
                <a:hlinkClick r:id="rId3"/>
              </a:rPr>
              <a:t> on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1261B56F-ACC9-FA6D-1C0A-B8B3D3B8E2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6689" r="8041" b="16683"/>
          <a:stretch/>
        </p:blipFill>
        <p:spPr>
          <a:xfrm>
            <a:off x="7308000" y="2217090"/>
            <a:ext cx="4884000" cy="384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C01E24"/>
                </a:solidFill>
              </a:rPr>
              <a:t>1. Τι σας ενδιαφέρει;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829550" cy="4865977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rgbClr val="4647ED"/>
                </a:solidFill>
                <a:sym typeface="Arial" panose="020B0604020202020204" pitchFamily="34" charset="0"/>
              </a:rPr>
              <a:t>Δραστηριότητα – Διατυπώστε το ενδιαφέρον σας</a:t>
            </a:r>
            <a:endParaRPr lang="en-US" sz="2400" dirty="0"/>
          </a:p>
          <a:p>
            <a:pPr lvl="1"/>
            <a:r>
              <a:rPr lang="el-GR" i="1" dirty="0"/>
              <a:t>Σκεφτείτε ποιες εφαρμογές υγείας θα ήταν χρήσιμες για εσάς.</a:t>
            </a:r>
          </a:p>
          <a:p>
            <a:pPr lvl="1"/>
            <a:r>
              <a:rPr lang="el-GR" i="1" dirty="0"/>
              <a:t>Γράψτε τι σας ενδιαφέρει - ποιοι τομείς εφαρμογών υγείας και τι θέλετε να βρείτε, για παράδειγμα.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75F5-D9F4-17BD-3505-F5412853D0D6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3"/>
              </a:rPr>
              <a:t>Image</a:t>
            </a:r>
            <a:r>
              <a:rPr lang="el-GR" sz="1400" dirty="0">
                <a:hlinkClick r:id="rId3"/>
              </a:rPr>
              <a:t> </a:t>
            </a:r>
            <a:r>
              <a:rPr lang="el-GR" sz="1400" dirty="0" err="1">
                <a:hlinkClick r:id="rId3"/>
              </a:rPr>
              <a:t>by</a:t>
            </a:r>
            <a:r>
              <a:rPr lang="el-GR" sz="1400" dirty="0">
                <a:hlinkClick r:id="rId3"/>
              </a:rPr>
              <a:t> </a:t>
            </a:r>
            <a:r>
              <a:rPr lang="el-GR" sz="1400" dirty="0" err="1">
                <a:hlinkClick r:id="rId3"/>
              </a:rPr>
              <a:t>vectorjuice</a:t>
            </a:r>
            <a:r>
              <a:rPr lang="en-US" sz="1400" dirty="0">
                <a:hlinkClick r:id="rId3"/>
              </a:rPr>
              <a:t> </a:t>
            </a:r>
            <a:r>
              <a:rPr lang="el-GR" sz="1400" dirty="0">
                <a:hlinkClick r:id="rId3"/>
              </a:rPr>
              <a:t>on </a:t>
            </a:r>
            <a:r>
              <a:rPr lang="el-GR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5EFE26BC-3EC9-2AEC-D58D-32B6A82F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83" y="83379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C01E24"/>
                </a:solidFill>
              </a:rPr>
              <a:t>2. Αναζητήστε και επιλέξτε εφαρμογές;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641588" cy="4865977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rgbClr val="4647ED"/>
                </a:solidFill>
                <a:sym typeface="Arial" panose="020B0604020202020204" pitchFamily="34" charset="0"/>
              </a:rPr>
              <a:t>Δραστηριότητα – Αναζήτηση και επιλογή</a:t>
            </a:r>
            <a:endParaRPr lang="en-US" sz="2400" dirty="0"/>
          </a:p>
          <a:p>
            <a:pPr lvl="1"/>
            <a:r>
              <a:rPr lang="el-GR" i="1" dirty="0"/>
              <a:t>Αναζητήστε μόνοι σας εφαρμογές στην περιοχή που σας ενδιαφέρει.</a:t>
            </a:r>
          </a:p>
          <a:p>
            <a:pPr lvl="1"/>
            <a:r>
              <a:rPr lang="el-GR" i="1" dirty="0"/>
              <a:t>Χρησιμοποιήστε τα κριτήρια που μάθατε για να βρείτε και να επιλέξετε αξιόπιστες εφαρμογές</a:t>
            </a:r>
            <a:r>
              <a:rPr lang="en-US" i="1" dirty="0"/>
              <a:t>.</a:t>
            </a:r>
          </a:p>
          <a:p>
            <a:pPr lvl="1"/>
            <a:r>
              <a:rPr lang="el-GR" i="1" dirty="0"/>
              <a:t>Επιλέξτε τουλάχιστον μία εφαρμογή υγείας στο αντικείμενο που σας ενδιαφέρει με βάση τα κριτήρια.</a:t>
            </a:r>
            <a:endParaRPr lang="el-GR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782B230D-2715-324E-A4E0-C96A0CAA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65" y="833795"/>
            <a:ext cx="5572867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F5C3C-D6B6-ACF8-5B2F-BB04C244868C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4"/>
              </a:rPr>
              <a:t>Image</a:t>
            </a:r>
            <a:r>
              <a:rPr lang="el-GR" sz="1400" dirty="0">
                <a:hlinkClick r:id="rId4"/>
              </a:rPr>
              <a:t> </a:t>
            </a:r>
            <a:r>
              <a:rPr lang="el-GR" sz="1400" dirty="0" err="1">
                <a:hlinkClick r:id="rId4"/>
              </a:rPr>
              <a:t>by</a:t>
            </a:r>
            <a:r>
              <a:rPr lang="el-GR" sz="1400" dirty="0">
                <a:hlinkClick r:id="rId4"/>
              </a:rPr>
              <a:t> </a:t>
            </a:r>
            <a:r>
              <a:rPr lang="el-GR" sz="1400" dirty="0" err="1">
                <a:hlinkClick r:id="rId4"/>
              </a:rPr>
              <a:t>vectorjuice</a:t>
            </a:r>
            <a:r>
              <a:rPr lang="en-US" sz="1400" dirty="0">
                <a:hlinkClick r:id="rId4"/>
              </a:rPr>
              <a:t> </a:t>
            </a:r>
            <a:r>
              <a:rPr lang="el-GR" sz="1400" dirty="0">
                <a:hlinkClick r:id="rId4"/>
              </a:rPr>
              <a:t>on </a:t>
            </a:r>
            <a:r>
              <a:rPr lang="el-GR" sz="1400" dirty="0" err="1">
                <a:hlinkClick r:id="rId4"/>
              </a:rPr>
              <a:t>Freepik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37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2D69A29-9C8C-D206-5B7E-580BA773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C01E24"/>
                </a:solidFill>
              </a:rPr>
              <a:t>3. Γράψτε τι βρήκατε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FA6EF6-2985-1B00-2525-301BCF3D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504954" cy="4865977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rgbClr val="4647ED"/>
                </a:solidFill>
                <a:sym typeface="Arial" panose="020B0604020202020204" pitchFamily="34" charset="0"/>
              </a:rPr>
              <a:t>Δραστηριότητα – Γιατί αυτή η εφαρμογή;</a:t>
            </a:r>
            <a:endParaRPr lang="en-US" sz="2400" dirty="0"/>
          </a:p>
          <a:p>
            <a:pPr lvl="1"/>
            <a:r>
              <a:rPr lang="el-GR" i="1" dirty="0"/>
              <a:t>Γράψτε εν συντομία γιατί επιλέξατε αυτήν την εφαρμογή.</a:t>
            </a:r>
          </a:p>
          <a:p>
            <a:pPr lvl="1"/>
            <a:r>
              <a:rPr lang="el-GR" i="1" dirty="0"/>
              <a:t>Ποια κριτήρια που μάθατε στα μαθήματα σας οδήγησαν στην απόφασή σας;</a:t>
            </a:r>
          </a:p>
          <a:p>
            <a:pPr lvl="1"/>
            <a:r>
              <a:rPr lang="el-GR" i="1" dirty="0"/>
              <a:t>Υπάρχουν πτυχές της εφαρμογής που δεν είναι τόσο καλές;</a:t>
            </a:r>
            <a:endParaRPr lang="el-GR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CD58C26E-B577-B2DF-BF2B-C77E4D71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4" y="772223"/>
            <a:ext cx="5371475" cy="60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6065D-FE5C-58BD-1DA0-46B5ED7EA6DC}"/>
              </a:ext>
            </a:extLst>
          </p:cNvPr>
          <p:cNvSpPr txBox="1"/>
          <p:nvPr/>
        </p:nvSpPr>
        <p:spPr>
          <a:xfrm>
            <a:off x="8828690" y="6488668"/>
            <a:ext cx="323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400" dirty="0" err="1">
                <a:hlinkClick r:id="rId4"/>
              </a:rPr>
              <a:t>Image</a:t>
            </a:r>
            <a:r>
              <a:rPr lang="el-GR" sz="1400" dirty="0">
                <a:hlinkClick r:id="rId4"/>
              </a:rPr>
              <a:t> </a:t>
            </a:r>
            <a:r>
              <a:rPr lang="el-GR" sz="1400" dirty="0" err="1">
                <a:hlinkClick r:id="rId4"/>
              </a:rPr>
              <a:t>by</a:t>
            </a:r>
            <a:r>
              <a:rPr lang="el-GR" sz="1400" dirty="0">
                <a:hlinkClick r:id="rId4"/>
              </a:rPr>
              <a:t> </a:t>
            </a:r>
            <a:r>
              <a:rPr lang="el-GR" sz="1400" dirty="0" err="1">
                <a:hlinkClick r:id="rId4"/>
              </a:rPr>
              <a:t>vectorjuice</a:t>
            </a:r>
            <a:r>
              <a:rPr lang="en-US" sz="1400" dirty="0">
                <a:hlinkClick r:id="rId4"/>
              </a:rPr>
              <a:t> </a:t>
            </a:r>
            <a:r>
              <a:rPr lang="el-GR" sz="1400" dirty="0">
                <a:hlinkClick r:id="rId4"/>
              </a:rPr>
              <a:t>on </a:t>
            </a:r>
            <a:r>
              <a:rPr lang="el-GR" sz="1400" dirty="0" err="1">
                <a:hlinkClick r:id="rId4"/>
              </a:rPr>
              <a:t>Freepik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53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l-GR" sz="2800" dirty="0">
                <a:solidFill>
                  <a:srgbClr val="C01E24"/>
                </a:solidFill>
                <a:latin typeface="+mj-lt"/>
              </a:rPr>
              <a:t>Συγχαρητήρια!</a:t>
            </a:r>
            <a:br>
              <a:rPr lang="el-GR" sz="2800" dirty="0">
                <a:solidFill>
                  <a:srgbClr val="C01E24"/>
                </a:solidFill>
                <a:latin typeface="+mj-lt"/>
              </a:rPr>
            </a:br>
            <a:r>
              <a:rPr lang="el-GR" sz="2800" dirty="0">
                <a:solidFill>
                  <a:srgbClr val="C01E24"/>
                </a:solidFill>
                <a:latin typeface="+mj-lt"/>
              </a:rPr>
              <a:t>Ολοκληρώσατε τη </a:t>
            </a:r>
            <a:r>
              <a:rPr lang="el-GR" sz="2800" dirty="0" err="1">
                <a:solidFill>
                  <a:srgbClr val="C01E24"/>
                </a:solidFill>
                <a:latin typeface="+mj-lt"/>
              </a:rPr>
              <a:t>διαδασκαλία</a:t>
            </a:r>
            <a:r>
              <a:rPr lang="el-GR" sz="2800" dirty="0">
                <a:solidFill>
                  <a:srgbClr val="C01E24"/>
                </a:solidFill>
                <a:latin typeface="+mj-lt"/>
              </a:rPr>
              <a:t> αυτής της ενότητας!</a:t>
            </a:r>
            <a:endParaRPr lang="en-US" sz="2800" dirty="0">
              <a:solidFill>
                <a:srgbClr val="C01E24"/>
              </a:solidFill>
              <a:latin typeface="+mj-lt"/>
            </a:endParaRP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sp>
        <p:nvSpPr>
          <p:cNvPr id="3" name="Ορθογώνιο 10">
            <a:extLst>
              <a:ext uri="{FF2B5EF4-FFF2-40B4-BE49-F238E27FC236}">
                <a16:creationId xmlns:a16="http://schemas.microsoft.com/office/drawing/2014/main" id="{2AEE8F04-0D28-7342-5C1E-E908E35E4C21}"/>
              </a:ext>
            </a:extLst>
          </p:cNvPr>
          <p:cNvSpPr/>
          <p:nvPr/>
        </p:nvSpPr>
        <p:spPr>
          <a:xfrm>
            <a:off x="3898918" y="6276822"/>
            <a:ext cx="82930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l-G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6487586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2 Experiential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ueN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542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nja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542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542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542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ueNpYFQaV5GsAAABvAAAAHAAAAHVuaXZlcnNhbC9sb2NhbF9zZXR0aW5ncy54bWwNyrEKwkAMANC9XxEySB3Uugn2rpujCK0fENogB7mk9ELRv/e2N7x++GaBnbeSTANezx0C62xL0k/A9/Q43RCKky4kphxQDWGITS82k4zsXmOBVejH28S5wvlJuc4XqbOkAu1B/B6PeInNH1BLAwQUAAIACACueNp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CueNpYOp3ncEsAAABrAAAAGwAAAHVuaXZlcnNhbC91bml2ZXJzYWwucG5nLnhtbLOxr8jNUShLLSrOzM+zVTLUM1Cyt+PlsikoSi3LTC1XqACKAQUhQEmhEsg1QnDLM1NKMoBCBhYWCMGM1Mz0jBJbJQtDM7igPtBMAFBLAQIAABQAAgAIAKl+UE82YVgCRwMAAOEJAAAUAAAAAAAAAAEAAAAAAAAAAAB1bml2ZXJzYWwvcGxheWVyLnhtbFBLAQIAABQAAgAIAK542li1N/SoHAUAAOETAAAdAAAAAAAAAAEAAAAAAHkDAAB1bml2ZXJzYWwvY29tbW9uX21lc3NhZ2VzLmxuZ1BLAQIAABQAAgAIAK542lgVHmAbowAAAH8BAAAuAAAAAAAAAAEAAAAAANAIAAB1bml2ZXJzYWwvcGxheWJhY2tfYW5kX25hdmlnYXRpb25fc2V0dGluZ3MueG1sUEsBAgAAFAACAAgArnjaWHRJNR88BAAADBUAACcAAAAAAAAAAQAAAAAAvwkAAHVuaXZlcnNhbC9mbGFzaF9wdWJsaXNoaW5nX3NldHRpbmdzLnhtbFBLAQIAABQAAgAIAK542lg3i4dqewMAAKwMAAAhAAAAAAAAAAEAAAAAAEAOAAB1bml2ZXJzYWwvZmxhc2hfc2tpbl9zZXR0aW5ncy54bWxQSwECAAAUAAIACACueNpYpq9WIzYEAACWFAAAJgAAAAAAAAABAAAAAAD6EQAAdW5pdmVyc2FsL2h0bWxfcHVibGlzaGluZ19zZXR0aW5ncy54bWxQSwECAAAUAAIACACueNpYJg9+6LABAABvBgAAHwAAAAAAAAABAAAAAAB0FgAAdW5pdmVyc2FsL2h0bWxfc2tpbl9zZXR0aW5ncy5qc1BLAQIAABQAAgAIAK542lgVBpXkawAAAG8AAAAcAAAAAAAAAAEAAAAAAGEYAAB1bml2ZXJzYWwvbG9jYWxfc2V0dGluZ3MueG1sUEsBAgAAFAACAAgArnjaWPV0pn6tEQAAqzkAABcAAAAAAAAAAAAAAAAABhkAAHVuaXZlcnNhbC91bml2ZXJzYWwucG5nUEsBAgAAFAACAAgArnjaWDqd53BLAAAAawAAABsAAAAAAAAAAQAAAAAA6CoAAHVuaXZlcnNhbC91bml2ZXJzYWwucG5nLnhtbFBLBQYAAAAACgAKAAYDAABsKwAAAAA="/>
  <p:tag name="ISPRING_LMS_API_VERSION" val="SCORM 1.2"/>
  <p:tag name="ISPRING_ULTRA_SCORM_COURSE_ID" val="6FBDB56E-BE13-4479-8E03-CBEDC0C48E3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2 Experiential session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525</Words>
  <Application>Microsoft Office PowerPoint</Application>
  <PresentationFormat>Ευρεία οθόνη</PresentationFormat>
  <Paragraphs>88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0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Εταίροι</vt:lpstr>
      <vt:lpstr>Συνεδρία βιωματικής κατάρτισης: Περιεχόμενο</vt:lpstr>
      <vt:lpstr>Στόχοι</vt:lpstr>
      <vt:lpstr>Δεξιότητες</vt:lpstr>
      <vt:lpstr>1. Τι σας ενδιαφέρει;</vt:lpstr>
      <vt:lpstr>2. Αναζητήστε και επιλέξτε εφαρμογές;</vt:lpstr>
      <vt:lpstr>3. Γράψτε τι βρήκατε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2 Experiential session</dc:title>
  <dc:creator>pantelis bbalaouras</dc:creator>
  <cp:lastModifiedBy>pantelis</cp:lastModifiedBy>
  <cp:revision>940</cp:revision>
  <dcterms:created xsi:type="dcterms:W3CDTF">2020-06-02T13:31:56Z</dcterms:created>
  <dcterms:modified xsi:type="dcterms:W3CDTF">2024-06-26T12:05:51Z</dcterms:modified>
</cp:coreProperties>
</file>