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457" r:id="rId2"/>
    <p:sldId id="458" r:id="rId3"/>
    <p:sldId id="437" r:id="rId4"/>
    <p:sldId id="404" r:id="rId5"/>
  </p:sldIdLst>
  <p:sldSz cx="12192000" cy="6858000"/>
  <p:notesSz cx="6858000" cy="9144000"/>
  <p:custDataLst>
    <p:tags r:id="rId8"/>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E0E5"/>
    <a:srgbClr val="F8F8F8"/>
    <a:srgbClr val="203864"/>
    <a:srgbClr val="ABC7F1"/>
    <a:srgbClr val="ED7D31"/>
    <a:srgbClr val="CFD5EA"/>
    <a:srgbClr val="404040"/>
    <a:srgbClr val="C01E24"/>
    <a:srgbClr val="3F3F3F"/>
    <a:srgbClr val="E3E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9C5E1C-C585-416D-87D1-FA9E1294C429}" v="4" dt="2024-05-02T08:20:36.825"/>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3497" autoAdjust="0"/>
  </p:normalViewPr>
  <p:slideViewPr>
    <p:cSldViewPr snapToGrid="0">
      <p:cViewPr varScale="1">
        <p:scale>
          <a:sx n="78" d="100"/>
          <a:sy n="78" d="100"/>
        </p:scale>
        <p:origin x="114" y="510"/>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07CF2FE2-7C88-4306-9C84-3767F05A5BD2}"/>
    <pc:docChg chg="modSld modMainMaster">
      <pc:chgData name="pantelis balaouras" userId="25e8755020fc1734" providerId="LiveId" clId="{07CF2FE2-7C88-4306-9C84-3767F05A5BD2}" dt="2024-04-29T14:58:29.227" v="18" actId="255"/>
      <pc:docMkLst>
        <pc:docMk/>
      </pc:docMkLst>
      <pc:sldChg chg="addSp delSp modSp">
        <pc:chgData name="pantelis balaouras" userId="25e8755020fc1734" providerId="LiveId" clId="{07CF2FE2-7C88-4306-9C84-3767F05A5BD2}" dt="2024-04-29T14:01:16.479" v="1"/>
        <pc:sldMkLst>
          <pc:docMk/>
          <pc:sldMk cId="1915799683" sldId="404"/>
        </pc:sldMkLst>
        <pc:picChg chg="add mod">
          <ac:chgData name="pantelis balaouras" userId="25e8755020fc1734" providerId="LiveId" clId="{07CF2FE2-7C88-4306-9C84-3767F05A5BD2}" dt="2024-04-29T14:01:16.479" v="1"/>
          <ac:picMkLst>
            <pc:docMk/>
            <pc:sldMk cId="1915799683" sldId="404"/>
            <ac:picMk id="4" creationId="{37B88FF1-7027-62C1-E483-5411E9338B2F}"/>
          </ac:picMkLst>
        </pc:picChg>
        <pc:picChg chg="del">
          <ac:chgData name="pantelis balaouras" userId="25e8755020fc1734" providerId="LiveId" clId="{07CF2FE2-7C88-4306-9C84-3767F05A5BD2}" dt="2024-04-29T14:01:15.940" v="0" actId="478"/>
          <ac:picMkLst>
            <pc:docMk/>
            <pc:sldMk cId="1915799683" sldId="404"/>
            <ac:picMk id="2050" creationId="{2AB980B0-03D2-2E64-6760-C23D435A121F}"/>
          </ac:picMkLst>
        </pc:picChg>
      </pc:sldChg>
      <pc:sldChg chg="modSp mod">
        <pc:chgData name="pantelis balaouras" userId="25e8755020fc1734" providerId="LiveId" clId="{07CF2FE2-7C88-4306-9C84-3767F05A5BD2}" dt="2024-04-29T14:58:29.227" v="18" actId="255"/>
        <pc:sldMkLst>
          <pc:docMk/>
          <pc:sldMk cId="2775606300" sldId="457"/>
        </pc:sldMkLst>
        <pc:spChg chg="mod">
          <ac:chgData name="pantelis balaouras" userId="25e8755020fc1734" providerId="LiveId" clId="{07CF2FE2-7C88-4306-9C84-3767F05A5BD2}" dt="2024-04-29T14:58:29.227" v="18" actId="255"/>
          <ac:spMkLst>
            <pc:docMk/>
            <pc:sldMk cId="2775606300" sldId="457"/>
            <ac:spMk id="4" creationId="{122BC770-408C-50C8-126F-18790E99F2CB}"/>
          </ac:spMkLst>
        </pc:spChg>
      </pc:sldChg>
      <pc:sldMasterChg chg="modSldLayout">
        <pc:chgData name="pantelis balaouras" userId="25e8755020fc1734" providerId="LiveId" clId="{07CF2FE2-7C88-4306-9C84-3767F05A5BD2}" dt="2024-04-29T14:58:03.218" v="11"/>
        <pc:sldMasterMkLst>
          <pc:docMk/>
          <pc:sldMasterMk cId="1468923052" sldId="2147483648"/>
        </pc:sldMasterMkLst>
        <pc:sldLayoutChg chg="addSp delSp modSp">
          <pc:chgData name="pantelis balaouras" userId="25e8755020fc1734" providerId="LiveId" clId="{07CF2FE2-7C88-4306-9C84-3767F05A5BD2}" dt="2024-04-29T14:58:03.218" v="11"/>
          <pc:sldLayoutMkLst>
            <pc:docMk/>
            <pc:sldMasterMk cId="1468923052" sldId="2147483648"/>
            <pc:sldLayoutMk cId="2577986437" sldId="2147483661"/>
          </pc:sldLayoutMkLst>
          <pc:spChg chg="add mod">
            <ac:chgData name="pantelis balaouras" userId="25e8755020fc1734" providerId="LiveId" clId="{07CF2FE2-7C88-4306-9C84-3767F05A5BD2}" dt="2024-04-29T14:58:03.218" v="11"/>
            <ac:spMkLst>
              <pc:docMk/>
              <pc:sldMasterMk cId="1468923052" sldId="2147483648"/>
              <pc:sldLayoutMk cId="2577986437" sldId="2147483661"/>
              <ac:spMk id="5" creationId="{0871076D-6AD6-79C2-C324-485A7994F325}"/>
            </ac:spMkLst>
          </pc:spChg>
          <pc:spChg chg="del mod">
            <ac:chgData name="pantelis balaouras" userId="25e8755020fc1734" providerId="LiveId" clId="{07CF2FE2-7C88-4306-9C84-3767F05A5BD2}" dt="2024-04-29T14:58:02.615" v="10" actId="478"/>
            <ac:spMkLst>
              <pc:docMk/>
              <pc:sldMasterMk cId="1468923052" sldId="2147483648"/>
              <pc:sldLayoutMk cId="2577986437" sldId="2147483661"/>
              <ac:spMk id="11" creationId="{2B11A1E7-A92D-4ADD-A414-173299287A7B}"/>
            </ac:spMkLst>
          </pc:spChg>
        </pc:sldLayoutChg>
        <pc:sldLayoutChg chg="addSp delSp modSp">
          <pc:chgData name="pantelis balaouras" userId="25e8755020fc1734" providerId="LiveId" clId="{07CF2FE2-7C88-4306-9C84-3767F05A5BD2}" dt="2024-04-29T14:57:57.638" v="8"/>
          <pc:sldLayoutMkLst>
            <pc:docMk/>
            <pc:sldMasterMk cId="1468923052" sldId="2147483648"/>
            <pc:sldLayoutMk cId="2515741970" sldId="2147483665"/>
          </pc:sldLayoutMkLst>
          <pc:spChg chg="del">
            <ac:chgData name="pantelis balaouras" userId="25e8755020fc1734" providerId="LiveId" clId="{07CF2FE2-7C88-4306-9C84-3767F05A5BD2}" dt="2024-04-29T14:57:57.100" v="7" actId="478"/>
            <ac:spMkLst>
              <pc:docMk/>
              <pc:sldMasterMk cId="1468923052" sldId="2147483648"/>
              <pc:sldLayoutMk cId="2515741970" sldId="2147483665"/>
              <ac:spMk id="6" creationId="{CA3CB49D-6037-D654-139D-27D28DCF05C0}"/>
            </ac:spMkLst>
          </pc:spChg>
          <pc:spChg chg="add mod">
            <ac:chgData name="pantelis balaouras" userId="25e8755020fc1734" providerId="LiveId" clId="{07CF2FE2-7C88-4306-9C84-3767F05A5BD2}" dt="2024-04-29T14:57:57.638" v="8"/>
            <ac:spMkLst>
              <pc:docMk/>
              <pc:sldMasterMk cId="1468923052" sldId="2147483648"/>
              <pc:sldLayoutMk cId="2515741970" sldId="2147483665"/>
              <ac:spMk id="7" creationId="{1801B3BA-5600-F230-78D7-981E4FC47723}"/>
            </ac:spMkLst>
          </pc:spChg>
        </pc:sldLayoutChg>
        <pc:sldLayoutChg chg="modSp mod">
          <pc:chgData name="pantelis balaouras" userId="25e8755020fc1734" providerId="LiveId" clId="{07CF2FE2-7C88-4306-9C84-3767F05A5BD2}" dt="2024-04-29T14:57:46.539" v="6" actId="6549"/>
          <pc:sldLayoutMkLst>
            <pc:docMk/>
            <pc:sldMasterMk cId="1468923052" sldId="2147483648"/>
            <pc:sldLayoutMk cId="2336866591" sldId="2147483666"/>
          </pc:sldLayoutMkLst>
          <pc:spChg chg="mod">
            <ac:chgData name="pantelis balaouras" userId="25e8755020fc1734" providerId="LiveId" clId="{07CF2FE2-7C88-4306-9C84-3767F05A5BD2}" dt="2024-04-29T14:57:46.539" v="6" actId="6549"/>
            <ac:spMkLst>
              <pc:docMk/>
              <pc:sldMasterMk cId="1468923052" sldId="2147483648"/>
              <pc:sldLayoutMk cId="2336866591" sldId="2147483666"/>
              <ac:spMk id="4" creationId="{28198CF2-91B3-6C1C-0A93-DC5CB01069DA}"/>
            </ac:spMkLst>
          </pc:spChg>
        </pc:sldLayoutChg>
      </pc:sldMasterChg>
    </pc:docChg>
  </pc:docChgLst>
  <pc:docChgLst>
    <pc:chgData name="pantelis balaouras" userId="25e8755020fc1734" providerId="LiveId" clId="{0E9C5E1C-C585-416D-87D1-FA9E1294C429}"/>
    <pc:docChg chg="modSld">
      <pc:chgData name="pantelis balaouras" userId="25e8755020fc1734" providerId="LiveId" clId="{0E9C5E1C-C585-416D-87D1-FA9E1294C429}" dt="2024-05-02T08:20:36.825" v="4" actId="1076"/>
      <pc:docMkLst>
        <pc:docMk/>
      </pc:docMkLst>
      <pc:sldChg chg="addSp modSp mod">
        <pc:chgData name="pantelis balaouras" userId="25e8755020fc1734" providerId="LiveId" clId="{0E9C5E1C-C585-416D-87D1-FA9E1294C429}" dt="2024-05-02T08:20:36.825" v="4" actId="1076"/>
        <pc:sldMkLst>
          <pc:docMk/>
          <pc:sldMk cId="694210016" sldId="437"/>
        </pc:sldMkLst>
        <pc:spChg chg="mod">
          <ac:chgData name="pantelis balaouras" userId="25e8755020fc1734" providerId="LiveId" clId="{0E9C5E1C-C585-416D-87D1-FA9E1294C429}" dt="2024-05-02T08:20:19.423" v="1" actId="114"/>
          <ac:spMkLst>
            <pc:docMk/>
            <pc:sldMk cId="694210016" sldId="437"/>
            <ac:spMk id="4" creationId="{E0308CCA-7979-6DB8-C0FD-349C24519D98}"/>
          </ac:spMkLst>
        </pc:spChg>
        <pc:spChg chg="add mod">
          <ac:chgData name="pantelis balaouras" userId="25e8755020fc1734" providerId="LiveId" clId="{0E9C5E1C-C585-416D-87D1-FA9E1294C429}" dt="2024-05-02T08:20:12.814" v="0"/>
          <ac:spMkLst>
            <pc:docMk/>
            <pc:sldMk cId="694210016" sldId="437"/>
            <ac:spMk id="5" creationId="{0041C82B-8BE7-D94F-A73E-D1C530A75D69}"/>
          </ac:spMkLst>
        </pc:spChg>
        <pc:picChg chg="add mod">
          <ac:chgData name="pantelis balaouras" userId="25e8755020fc1734" providerId="LiveId" clId="{0E9C5E1C-C585-416D-87D1-FA9E1294C429}" dt="2024-05-02T08:20:36.825" v="4" actId="1076"/>
          <ac:picMkLst>
            <pc:docMk/>
            <pc:sldMk cId="694210016" sldId="437"/>
            <ac:picMk id="3" creationId="{E2BF14F1-4D35-43D1-BD67-A3F6067597FE}"/>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8/5/2024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8/5/2024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a:t>
            </a:fld>
            <a:endParaRPr lang="el-GR"/>
          </a:p>
        </p:txBody>
      </p:sp>
    </p:spTree>
    <p:extLst>
      <p:ext uri="{BB962C8B-B14F-4D97-AF65-F5344CB8AC3E}">
        <p14:creationId xmlns:p14="http://schemas.microsoft.com/office/powerpoint/2010/main" val="2568507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3147579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3885236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ing slide">
    <p:spTree>
      <p:nvGrpSpPr>
        <p:cNvPr id="1" name=""/>
        <p:cNvGrpSpPr/>
        <p:nvPr/>
      </p:nvGrpSpPr>
      <p:grpSpPr>
        <a:xfrm>
          <a:off x="0" y="0"/>
          <a:ext cx="0" cy="0"/>
          <a:chOff x="0" y="0"/>
          <a:chExt cx="0" cy="0"/>
        </a:xfrm>
      </p:grpSpPr>
      <p:pic>
        <p:nvPicPr>
          <p:cNvPr id="35"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4B636493-E712-4242-8B67-E8BA2B31C8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spTree>
    <p:extLst>
      <p:ext uri="{BB962C8B-B14F-4D97-AF65-F5344CB8AC3E}">
        <p14:creationId xmlns:p14="http://schemas.microsoft.com/office/powerpoint/2010/main" val="3107970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module Intro">
    <p:spTree>
      <p:nvGrpSpPr>
        <p:cNvPr id="1" name=""/>
        <p:cNvGrpSpPr/>
        <p:nvPr/>
      </p:nvGrpSpPr>
      <p:grpSpPr>
        <a:xfrm>
          <a:off x="0" y="0"/>
          <a:ext cx="0" cy="0"/>
          <a:chOff x="0" y="0"/>
          <a:chExt cx="0" cy="0"/>
        </a:xfrm>
      </p:grpSpPr>
      <p:sp>
        <p:nvSpPr>
          <p:cNvPr id="11" name="Rectangle 1">
            <a:extLst>
              <a:ext uri="{FF2B5EF4-FFF2-40B4-BE49-F238E27FC236}">
                <a16:creationId xmlns:a16="http://schemas.microsoft.com/office/drawing/2014/main" id="{85AC0203-B144-4B95-B9C1-17443F665396}"/>
              </a:ext>
            </a:extLst>
          </p:cNvPr>
          <p:cNvSpPr/>
          <p:nvPr userDrawn="1"/>
        </p:nvSpPr>
        <p:spPr>
          <a:xfrm>
            <a:off x="0" y="2218305"/>
            <a:ext cx="12192001" cy="3787362"/>
          </a:xfrm>
          <a:custGeom>
            <a:avLst/>
            <a:gdLst>
              <a:gd name="connsiteX0" fmla="*/ 0 w 12192001"/>
              <a:gd name="connsiteY0" fmla="*/ 0 h 3787362"/>
              <a:gd name="connsiteX1" fmla="*/ 12192001 w 12192001"/>
              <a:gd name="connsiteY1" fmla="*/ 0 h 3787362"/>
              <a:gd name="connsiteX2" fmla="*/ 12192001 w 12192001"/>
              <a:gd name="connsiteY2" fmla="*/ 3787362 h 3787362"/>
              <a:gd name="connsiteX3" fmla="*/ 0 w 12192001"/>
              <a:gd name="connsiteY3" fmla="*/ 3787362 h 3787362"/>
              <a:gd name="connsiteX4" fmla="*/ 0 w 12192001"/>
              <a:gd name="connsiteY4" fmla="*/ 0 h 3787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787362" fill="none" extrusionOk="0">
                <a:moveTo>
                  <a:pt x="0" y="0"/>
                </a:moveTo>
                <a:cubicBezTo>
                  <a:pt x="5267857" y="115912"/>
                  <a:pt x="10534044" y="115906"/>
                  <a:pt x="12192001" y="0"/>
                </a:cubicBezTo>
                <a:cubicBezTo>
                  <a:pt x="12023287" y="884214"/>
                  <a:pt x="12337058" y="2861203"/>
                  <a:pt x="12192001" y="3787362"/>
                </a:cubicBezTo>
                <a:cubicBezTo>
                  <a:pt x="6856763" y="3858406"/>
                  <a:pt x="3552369" y="3797966"/>
                  <a:pt x="0" y="3787362"/>
                </a:cubicBezTo>
                <a:cubicBezTo>
                  <a:pt x="-168955" y="3245399"/>
                  <a:pt x="-23238" y="1332813"/>
                  <a:pt x="0" y="0"/>
                </a:cubicBezTo>
                <a:close/>
              </a:path>
              <a:path w="12192001" h="3787362" stroke="0" extrusionOk="0">
                <a:moveTo>
                  <a:pt x="0" y="0"/>
                </a:moveTo>
                <a:cubicBezTo>
                  <a:pt x="4883943" y="25039"/>
                  <a:pt x="6582665" y="-133"/>
                  <a:pt x="12192001" y="0"/>
                </a:cubicBezTo>
                <a:cubicBezTo>
                  <a:pt x="12322435" y="1274441"/>
                  <a:pt x="12072005" y="3367144"/>
                  <a:pt x="12192001" y="3787362"/>
                </a:cubicBezTo>
                <a:cubicBezTo>
                  <a:pt x="10180307" y="3658891"/>
                  <a:pt x="3276446" y="3637757"/>
                  <a:pt x="0" y="3787362"/>
                </a:cubicBezTo>
                <a:cubicBezTo>
                  <a:pt x="-18279" y="2559161"/>
                  <a:pt x="166913" y="1839966"/>
                  <a:pt x="0" y="0"/>
                </a:cubicBezTo>
                <a:close/>
              </a:path>
            </a:pathLst>
          </a:custGeom>
          <a:solidFill>
            <a:srgbClr val="DDE0E5"/>
          </a:solidFill>
          <a:ln w="9525">
            <a:noFill/>
            <a:miter lim="800000"/>
            <a:headEnd/>
            <a:tailEnd/>
            <a:extLst>
              <a:ext uri="{C807C97D-BFC1-408E-A445-0C87EB9F89A2}">
                <ask:lineSketchStyleProps xmlns:ask="http://schemas.microsoft.com/office/drawing/2018/sketchyshapes" xmlns="" sd="943183522">
                  <a:prstGeom prst="rect">
                    <a:avLst/>
                  </a:prstGeom>
                  <ask:type>
                    <ask:lineSketchCurved/>
                  </ask:type>
                </ask:lineSketchStyleProps>
              </a:ext>
            </a:extLst>
          </a:ln>
          <a:effectLst>
            <a:outerShdw blurRad="40000" dist="23000" dir="5400000" rotWithShape="0">
              <a:srgbClr val="808080">
                <a:alpha val="34998"/>
              </a:srgbClr>
            </a:outerShdw>
          </a:effectLst>
        </p:spPr>
        <p:txBody>
          <a:bodyPr anchor="ctr"/>
          <a:lstStyle/>
          <a:p>
            <a:pPr marL="285750" lvl="0" indent="-285750" algn="ctr">
              <a:buFont typeface="Wingdings" panose="05000000000000000000" pitchFamily="2" charset="2"/>
              <a:buChar char="§"/>
            </a:pPr>
            <a:endParaRPr lang="el-GR">
              <a:solidFill>
                <a:schemeClr val="tx1"/>
              </a:solidFill>
            </a:endParaRPr>
          </a:p>
        </p:txBody>
      </p:sp>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0515600" cy="618346"/>
          </a:xfrm>
        </p:spPr>
        <p:txBody>
          <a:bodyPr>
            <a:noAutofit/>
          </a:bodyPr>
          <a:lstStyle>
            <a:lvl1pPr>
              <a:defRPr lang="el-GR" sz="2200" kern="1200" dirty="0">
                <a:solidFill>
                  <a:srgbClr val="C01E24"/>
                </a:solidFill>
                <a:latin typeface="+mn-lt"/>
                <a:ea typeface="+mj-ea"/>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8000" y="2218304"/>
            <a:ext cx="7872768" cy="3787361"/>
          </a:xfrm>
        </p:spPr>
        <p:txBody>
          <a:bodyPr/>
          <a:lstStyle>
            <a:lvl1pPr marL="228600" indent="-228600">
              <a:buClr>
                <a:srgbClr val="C00000"/>
              </a:buClr>
              <a:buFont typeface="Wingdings" panose="05000000000000000000" pitchFamily="2" charset="2"/>
              <a:buChar char="ü"/>
              <a:defRPr>
                <a:solidFill>
                  <a:schemeClr val="tx1"/>
                </a:solidFill>
                <a:effectLst/>
                <a:latin typeface="+mn-lt"/>
              </a:defRPr>
            </a:lvl1pPr>
            <a:lvl2pPr marL="685800" indent="-228600">
              <a:buClr>
                <a:srgbClr val="C00000"/>
              </a:buClr>
              <a:buFont typeface="Wingdings" panose="05000000000000000000" pitchFamily="2" charset="2"/>
              <a:buChar char="ü"/>
              <a:defRPr>
                <a:solidFill>
                  <a:schemeClr val="tx1"/>
                </a:solidFill>
                <a:effectLst/>
                <a:latin typeface="+mn-lt"/>
              </a:defRPr>
            </a:lvl2pPr>
            <a:lvl3pPr marL="1143000" indent="-228600">
              <a:buClr>
                <a:srgbClr val="C00000"/>
              </a:buClr>
              <a:buFont typeface="Wingdings" panose="05000000000000000000" pitchFamily="2" charset="2"/>
              <a:buChar char="ü"/>
              <a:defRPr>
                <a:solidFill>
                  <a:schemeClr val="tx1"/>
                </a:solidFill>
                <a:effectLst/>
                <a:latin typeface="+mn-lt"/>
              </a:defRPr>
            </a:lvl3pPr>
            <a:lvl4pPr marL="1600200" indent="-228600">
              <a:buClr>
                <a:srgbClr val="C00000"/>
              </a:buClr>
              <a:buFont typeface="Wingdings" panose="05000000000000000000" pitchFamily="2" charset="2"/>
              <a:buChar char="ü"/>
              <a:defRPr>
                <a:solidFill>
                  <a:schemeClr val="tx1"/>
                </a:solidFill>
                <a:effectLst/>
                <a:latin typeface="+mn-lt"/>
              </a:defRPr>
            </a:lvl4pPr>
            <a:lvl5pPr marL="2057400" indent="-228600">
              <a:buClr>
                <a:srgbClr val="C00000"/>
              </a:buClr>
              <a:buFont typeface="Wingdings" panose="05000000000000000000" pitchFamily="2" charset="2"/>
              <a:buChar char="ü"/>
              <a:defRPr>
                <a:solidFill>
                  <a:schemeClr val="tx1"/>
                </a:solidFill>
                <a:effectLst/>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5" name="Εικόνα 4">
            <a:extLst>
              <a:ext uri="{FF2B5EF4-FFF2-40B4-BE49-F238E27FC236}">
                <a16:creationId xmlns:a16="http://schemas.microsoft.com/office/drawing/2014/main" id="{315B9CD0-664A-1A57-5482-64081E3C8776}"/>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Εικόνα 5"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8AD8DA09-CA51-90FC-C37F-AA4EB941D2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4" name="Picture 3" descr="Blue text on a black background&#10;&#10;Description automatically generated">
            <a:extLst>
              <a:ext uri="{FF2B5EF4-FFF2-40B4-BE49-F238E27FC236}">
                <a16:creationId xmlns:a16="http://schemas.microsoft.com/office/drawing/2014/main" id="{3718C994-5B39-E4B1-A966-BB1CDCDBD9C5}"/>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4020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pic>
        <p:nvPicPr>
          <p:cNvPr id="3" name="Picture 2" descr="Blue text on a black background&#10;&#10;Description automatically generated">
            <a:extLst>
              <a:ext uri="{FF2B5EF4-FFF2-40B4-BE49-F238E27FC236}">
                <a16:creationId xmlns:a16="http://schemas.microsoft.com/office/drawing/2014/main" id="{68860695-7DD7-B1E0-185A-BEAE5F907213}"/>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20716992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203864"/>
                </a:solidFill>
                <a:effectLst/>
                <a:latin typeface="+mn-lt"/>
                <a:ea typeface="Adobe Gothic Std B" panose="020B0800000000000000" pitchFamily="34" charset="-128"/>
                <a:cs typeface="+mj-cs"/>
              </a:defRPr>
            </a:lvl1pPr>
          </a:lstStyle>
          <a:p>
            <a:r>
              <a:rPr lang="en-US"/>
              <a:t>Unit 1</a:t>
            </a:r>
            <a:br>
              <a:rPr lang="en-US"/>
            </a:br>
            <a:r>
              <a:rPr lang="el-GR"/>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C01E24"/>
              </a:buClr>
              <a:defRPr>
                <a:latin typeface="+mn-lt"/>
              </a:defRPr>
            </a:lvl1pPr>
            <a:lvl2pPr>
              <a:lnSpc>
                <a:spcPct val="150000"/>
              </a:lnSpc>
              <a:buClr>
                <a:srgbClr val="C01E24"/>
              </a:buClr>
              <a:defRPr>
                <a:latin typeface="+mn-lt"/>
              </a:defRPr>
            </a:lvl2pPr>
            <a:lvl3pPr>
              <a:lnSpc>
                <a:spcPct val="150000"/>
              </a:lnSpc>
              <a:buClr>
                <a:srgbClr val="C01E24"/>
              </a:buClr>
              <a:defRPr>
                <a:latin typeface="+mn-lt"/>
              </a:defRPr>
            </a:lvl3pPr>
            <a:lvl4pPr>
              <a:lnSpc>
                <a:spcPct val="150000"/>
              </a:lnSpc>
              <a:buClr>
                <a:srgbClr val="C01E24"/>
              </a:buClr>
              <a:defRPr>
                <a:latin typeface="+mn-lt"/>
              </a:defRPr>
            </a:lvl4pPr>
            <a:lvl5pPr>
              <a:lnSpc>
                <a:spcPct val="150000"/>
              </a:lnSpc>
              <a:buClr>
                <a:srgbClr val="C01E24"/>
              </a:buClr>
              <a:defRPr>
                <a:latin typeface="+mn-lt"/>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6" name="Εικόνα 5">
            <a:extLst>
              <a:ext uri="{FF2B5EF4-FFF2-40B4-BE49-F238E27FC236}">
                <a16:creationId xmlns:a16="http://schemas.microsoft.com/office/drawing/2014/main" id="{32D2C6E2-DA3C-03C5-4B1D-9DB2EFCDEC7A}"/>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B601D7AC-22F9-68D2-2485-EF228EEDE2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7" name="Picture 6" descr="Blue text on a black background&#10;&#10;Description automatically generated">
            <a:extLst>
              <a:ext uri="{FF2B5EF4-FFF2-40B4-BE49-F238E27FC236}">
                <a16:creationId xmlns:a16="http://schemas.microsoft.com/office/drawing/2014/main" id="{DCC8D085-E276-4CDA-DE07-B186D39B987D}"/>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57548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t slide single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605096"/>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1799999"/>
            <a:ext cx="5852132" cy="4865977"/>
          </a:xfrm>
        </p:spPr>
        <p:txBody>
          <a:bodyPr/>
          <a:lstStyle>
            <a:lvl1pPr>
              <a:defRPr sz="2400"/>
            </a:lvl1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4" name="Εικόνα 3"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A36E9AEE-CF4B-71A4-5EBB-574F1E021C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5" name="TextBox 12">
            <a:extLst>
              <a:ext uri="{FF2B5EF4-FFF2-40B4-BE49-F238E27FC236}">
                <a16:creationId xmlns:a16="http://schemas.microsoft.com/office/drawing/2014/main" id="{0871076D-6AD6-79C2-C324-485A7994F325}"/>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7.4 </a:t>
            </a:r>
            <a:r>
              <a:rPr lang="en-US" altLang="el-GR" sz="1800" dirty="0">
                <a:solidFill>
                  <a:schemeClr val="tx1">
                    <a:lumMod val="50000"/>
                    <a:lumOff val="50000"/>
                  </a:schemeClr>
                </a:solidFill>
                <a:latin typeface="Abadi Extra Light" panose="020B0204020104020204" pitchFamily="34" charset="0"/>
              </a:rPr>
              <a:t> Women’s Health and relevant Apps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77986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Unit slide with 2 columns">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08F4D-74CD-4DC9-8CC6-A32508E7E132}"/>
              </a:ext>
            </a:extLst>
          </p:cNvPr>
          <p:cNvSpPr>
            <a:spLocks noGrp="1"/>
          </p:cNvSpPr>
          <p:nvPr>
            <p:ph type="title"/>
          </p:nvPr>
        </p:nvSpPr>
        <p:spPr>
          <a:xfrm>
            <a:off x="558000" y="1080000"/>
            <a:ext cx="11396576" cy="599188"/>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E983499B-D787-4204-9DCD-5D794F92BB3F}"/>
              </a:ext>
            </a:extLst>
          </p:cNvPr>
          <p:cNvSpPr>
            <a:spLocks noGrp="1"/>
          </p:cNvSpPr>
          <p:nvPr>
            <p:ph sz="half" idx="1"/>
          </p:nvPr>
        </p:nvSpPr>
        <p:spPr>
          <a:xfrm>
            <a:off x="557999" y="1800000"/>
            <a:ext cx="5409663" cy="4893408"/>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περιεχομένου 3">
            <a:extLst>
              <a:ext uri="{FF2B5EF4-FFF2-40B4-BE49-F238E27FC236}">
                <a16:creationId xmlns:a16="http://schemas.microsoft.com/office/drawing/2014/main" id="{CCB6C04F-453F-4B55-9704-E13D0B2BC950}"/>
              </a:ext>
            </a:extLst>
          </p:cNvPr>
          <p:cNvSpPr>
            <a:spLocks noGrp="1"/>
          </p:cNvSpPr>
          <p:nvPr>
            <p:ph sz="half" idx="2"/>
          </p:nvPr>
        </p:nvSpPr>
        <p:spPr>
          <a:xfrm>
            <a:off x="6172199" y="1800000"/>
            <a:ext cx="5782377" cy="489340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2E2C5BC-041B-E0DB-5C32-C01D4FD312A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7" name="TextBox 12">
            <a:extLst>
              <a:ext uri="{FF2B5EF4-FFF2-40B4-BE49-F238E27FC236}">
                <a16:creationId xmlns:a16="http://schemas.microsoft.com/office/drawing/2014/main" id="{1801B3BA-5600-F230-78D7-981E4FC47723}"/>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7.4 </a:t>
            </a:r>
            <a:r>
              <a:rPr lang="en-US" altLang="el-GR" sz="1800" dirty="0">
                <a:solidFill>
                  <a:schemeClr val="tx1">
                    <a:lumMod val="50000"/>
                    <a:lumOff val="50000"/>
                  </a:schemeClr>
                </a:solidFill>
                <a:latin typeface="Abadi Extra Light" panose="020B0204020104020204" pitchFamily="34" charset="0"/>
              </a:rPr>
              <a:t> Women’s Health and relevant Apps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1574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ubmodule other slide 1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728162"/>
          </a:xfrm>
        </p:spPr>
        <p:txBody>
          <a:bodyPr>
            <a:normAutofit/>
          </a:bodyPr>
          <a:lstStyle>
            <a:lvl1pPr>
              <a:defRPr lang="el-GR" sz="24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2459736"/>
            <a:ext cx="11059693" cy="3941326"/>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TextBox 12">
            <a:extLst>
              <a:ext uri="{FF2B5EF4-FFF2-40B4-BE49-F238E27FC236}">
                <a16:creationId xmlns:a16="http://schemas.microsoft.com/office/drawing/2014/main" id="{28198CF2-91B3-6C1C-0A93-DC5CB01069DA}"/>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7.4 </a:t>
            </a:r>
            <a:r>
              <a:rPr lang="en-US" altLang="el-GR" sz="1800" dirty="0">
                <a:solidFill>
                  <a:schemeClr val="tx1">
                    <a:lumMod val="50000"/>
                    <a:lumOff val="50000"/>
                  </a:schemeClr>
                </a:solidFill>
                <a:latin typeface="Abadi Extra Light" panose="020B0204020104020204" pitchFamily="34" charset="0"/>
              </a:rPr>
              <a:t> Women’s Health and relevant Apps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33686659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6BB58A-A75B-4A0C-BE6F-D0731393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a16="http://schemas.microsoft.com/office/drawing/2014/main" id="{25648635-3CA0-4F1E-817C-A6E98ACC2516}"/>
              </a:ext>
            </a:extLst>
          </p:cNvPr>
          <p:cNvSpPr>
            <a:spLocks noGrp="1"/>
          </p:cNvSpPr>
          <p:nvPr>
            <p:ph type="body" idx="1"/>
          </p:nvPr>
        </p:nvSpPr>
        <p:spPr>
          <a:xfrm>
            <a:off x="838200" y="1825624"/>
            <a:ext cx="10515600" cy="4530725"/>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a:extLst>
              <a:ext uri="{FF2B5EF4-FFF2-40B4-BE49-F238E27FC236}">
                <a16:creationId xmlns:a16="http://schemas.microsoft.com/office/drawing/2014/main" id="{E95B5D2D-F1A2-4F99-B9AD-6FD2B8D1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40FA-9906-4CC1-BC45-485E7EF45242}" type="datetimeFigureOut">
              <a:rPr lang="el-GR" smtClean="0"/>
              <a:t>8/5/2024</a:t>
            </a:fld>
            <a:endParaRPr lang="el-GR"/>
          </a:p>
        </p:txBody>
      </p:sp>
      <p:sp>
        <p:nvSpPr>
          <p:cNvPr id="5" name="Θέση υποσέλιδου 4">
            <a:extLst>
              <a:ext uri="{FF2B5EF4-FFF2-40B4-BE49-F238E27FC236}">
                <a16:creationId xmlns:a16="http://schemas.microsoft.com/office/drawing/2014/main" id="{9903A71A-FD73-44B7-9409-E37DDE72B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6CDE5E-65B0-4D9D-8085-7599318DCE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572DE-A66B-47C0-8B9C-780E58F2F0B4}" type="slidenum">
              <a:rPr lang="el-GR" smtClean="0"/>
              <a:t>‹#›</a:t>
            </a:fld>
            <a:endParaRPr lang="el-GR"/>
          </a:p>
        </p:txBody>
      </p:sp>
    </p:spTree>
    <p:extLst>
      <p:ext uri="{BB962C8B-B14F-4D97-AF65-F5344CB8AC3E}">
        <p14:creationId xmlns:p14="http://schemas.microsoft.com/office/powerpoint/2010/main" val="146892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2" r:id="rId4"/>
    <p:sldLayoutId id="2147483661" r:id="rId5"/>
    <p:sldLayoutId id="2147483665" r:id="rId6"/>
    <p:sldLayoutId id="2147483666"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203864"/>
          </a:solidFill>
          <a:effectLst/>
          <a:latin typeface="+mn-lt"/>
          <a:ea typeface="+mj-ea"/>
          <a:cs typeface="+mj-cs"/>
        </a:defRPr>
      </a:lvl1pPr>
    </p:titleStyle>
    <p:bodyStyle>
      <a:lvl1pPr marL="2286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C01E24"/>
        </a:buClr>
        <a:buSzPct val="120000"/>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6.jpeg"/><Relationship Id="rId18" Type="http://schemas.openxmlformats.org/officeDocument/2006/relationships/hyperlink" Target="http://www.amsed.fr/" TargetMode="External"/><Relationship Id="rId3" Type="http://schemas.openxmlformats.org/officeDocument/2006/relationships/image" Target="../media/image11.jpeg"/><Relationship Id="rId21" Type="http://schemas.openxmlformats.org/officeDocument/2006/relationships/image" Target="../media/image20.jpg"/><Relationship Id="rId7" Type="http://schemas.openxmlformats.org/officeDocument/2006/relationships/image" Target="../media/image13.jpeg"/><Relationship Id="rId12" Type="http://schemas.openxmlformats.org/officeDocument/2006/relationships/hyperlink" Target="https://www.media-k.eu/" TargetMode="External"/><Relationship Id="rId17" Type="http://schemas.openxmlformats.org/officeDocument/2006/relationships/image" Target="../media/image18.png"/><Relationship Id="rId2" Type="http://schemas.openxmlformats.org/officeDocument/2006/relationships/notesSlide" Target="../notesSlides/notesSlide2.xml"/><Relationship Id="rId16" Type="http://schemas.openxmlformats.org/officeDocument/2006/relationships/image" Target="../media/image17.png"/><Relationship Id="rId20" Type="http://schemas.openxmlformats.org/officeDocument/2006/relationships/image" Target="../media/image19.png"/><Relationship Id="rId1" Type="http://schemas.openxmlformats.org/officeDocument/2006/relationships/slideLayout" Target="../slideLayouts/slideLayout3.xml"/><Relationship Id="rId6" Type="http://schemas.openxmlformats.org/officeDocument/2006/relationships/hyperlink" Target="http://www.coordina-oerh.com/" TargetMode="External"/><Relationship Id="rId11" Type="http://schemas.openxmlformats.org/officeDocument/2006/relationships/image" Target="../media/image15.jpeg"/><Relationship Id="rId5" Type="http://schemas.openxmlformats.org/officeDocument/2006/relationships/image" Target="../media/image12.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4.jpeg"/><Relationship Id="rId14" Type="http://schemas.openxmlformats.org/officeDocument/2006/relationships/hyperlink" Target="https://www.oxfamitalia.org/" TargetMode="External"/><Relationship Id="rId22" Type="http://schemas.openxmlformats.org/officeDocument/2006/relationships/image" Target="../media/image21.png"/></Relationships>
</file>

<file path=ppt/slides/_rels/slide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s://www.freepik.com/free-vector/illustration-speech-bubbles_2945500.htm#fromView=search&amp;page=3&amp;position=37&amp;uuid=1e961146-892f-475a-8cdf-236551e73b3c"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22BC770-408C-50C8-126F-18790E99F2CB}"/>
              </a:ext>
            </a:extLst>
          </p:cNvPr>
          <p:cNvSpPr txBox="1">
            <a:spLocks/>
          </p:cNvSpPr>
          <p:nvPr/>
        </p:nvSpPr>
        <p:spPr>
          <a:xfrm>
            <a:off x="4310344" y="3513902"/>
            <a:ext cx="7307007" cy="20157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a:spcAft>
                <a:spcPts val="600"/>
              </a:spcAft>
            </a:pPr>
            <a:r>
              <a:rPr lang="en-US" sz="3400" b="1" kern="1200" dirty="0">
                <a:solidFill>
                  <a:srgbClr val="C00000"/>
                </a:solidFill>
                <a:effectLst/>
                <a:latin typeface="+mj-lt"/>
                <a:ea typeface="+mj-ea"/>
                <a:cs typeface="+mj-cs"/>
              </a:rPr>
              <a:t>Module 7  - </a:t>
            </a:r>
            <a:r>
              <a:rPr lang="en-US" sz="3400" b="1" dirty="0">
                <a:solidFill>
                  <a:srgbClr val="C00000"/>
                </a:solidFill>
                <a:effectLst/>
                <a:latin typeface="+mj-lt"/>
              </a:rPr>
              <a:t>Closure </a:t>
            </a:r>
            <a:r>
              <a:rPr lang="en-US" sz="3400" b="1" kern="1200" dirty="0">
                <a:solidFill>
                  <a:srgbClr val="C00000"/>
                </a:solidFill>
                <a:effectLst/>
                <a:latin typeface="+mj-lt"/>
                <a:ea typeface="+mj-ea"/>
                <a:cs typeface="+mj-cs"/>
              </a:rPr>
              <a:t>session </a:t>
            </a:r>
            <a:r>
              <a:rPr lang="en-US" sz="2400" b="1" kern="1200" dirty="0">
                <a:solidFill>
                  <a:srgbClr val="C00000"/>
                </a:solidFill>
                <a:effectLst/>
                <a:latin typeface="+mj-lt"/>
                <a:ea typeface="+mj-ea"/>
                <a:cs typeface="+mj-cs"/>
              </a:rPr>
              <a:t>(7.4)</a:t>
            </a:r>
            <a:r>
              <a:rPr lang="en-US" sz="3400" b="1" kern="1200" dirty="0">
                <a:solidFill>
                  <a:schemeClr val="tx1"/>
                </a:solidFill>
                <a:latin typeface="+mj-lt"/>
                <a:ea typeface="+mj-ea"/>
                <a:cs typeface="+mj-cs"/>
              </a:rPr>
              <a:t/>
            </a:r>
            <a:br>
              <a:rPr lang="en-US" sz="3400" b="1" kern="1200" dirty="0">
                <a:solidFill>
                  <a:schemeClr val="tx1"/>
                </a:solidFill>
                <a:latin typeface="+mj-lt"/>
                <a:ea typeface="+mj-ea"/>
                <a:cs typeface="+mj-cs"/>
              </a:rPr>
            </a:br>
            <a:r>
              <a:rPr lang="en-US" sz="4000" b="1" dirty="0">
                <a:solidFill>
                  <a:schemeClr val="tx1"/>
                </a:solidFill>
                <a:effectLst/>
                <a:latin typeface="+mj-lt"/>
              </a:rPr>
              <a:t>Women’s Health</a:t>
            </a:r>
            <a:r>
              <a:rPr lang="en-US" sz="4000" b="1" kern="1200" dirty="0">
                <a:solidFill>
                  <a:schemeClr val="tx1"/>
                </a:solidFill>
                <a:effectLst/>
                <a:latin typeface="+mj-lt"/>
                <a:ea typeface="+mj-ea"/>
                <a:cs typeface="+mj-cs"/>
              </a:rPr>
              <a:t> </a:t>
            </a:r>
            <a:r>
              <a:rPr lang="en-US" sz="4000" b="1" dirty="0">
                <a:solidFill>
                  <a:schemeClr val="tx1"/>
                </a:solidFill>
                <a:effectLst/>
                <a:latin typeface="+mj-lt"/>
              </a:rPr>
              <a:t>and relevant Apps</a:t>
            </a:r>
            <a:endParaRPr lang="en-US" sz="3400" b="1" dirty="0">
              <a:solidFill>
                <a:schemeClr val="tx1"/>
              </a:solidFill>
              <a:effectLst/>
              <a:latin typeface="+mj-lt"/>
            </a:endParaRPr>
          </a:p>
        </p:txBody>
      </p:sp>
      <p:sp>
        <p:nvSpPr>
          <p:cNvPr id="6" name="Ορθογώνιο 5">
            <a:extLst>
              <a:ext uri="{FF2B5EF4-FFF2-40B4-BE49-F238E27FC236}">
                <a16:creationId xmlns:a16="http://schemas.microsoft.com/office/drawing/2014/main" id="{C7AD4A93-931E-A31D-52A4-60E47B032034}"/>
              </a:ext>
            </a:extLst>
          </p:cNvPr>
          <p:cNvSpPr/>
          <p:nvPr/>
        </p:nvSpPr>
        <p:spPr>
          <a:xfrm>
            <a:off x="-2" y="67193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a:t>
            </a:r>
            <a:endParaRPr lang="el-GR" sz="2400" dirty="0">
              <a:solidFill>
                <a:schemeClr val="bg1">
                  <a:lumMod val="95000"/>
                </a:schemeClr>
              </a:solidFill>
            </a:endParaRPr>
          </a:p>
        </p:txBody>
      </p:sp>
      <p:sp>
        <p:nvSpPr>
          <p:cNvPr id="7" name="Ορθογώνιο 6">
            <a:extLst>
              <a:ext uri="{FF2B5EF4-FFF2-40B4-BE49-F238E27FC236}">
                <a16:creationId xmlns:a16="http://schemas.microsoft.com/office/drawing/2014/main" id="{B08F5D6B-3FD6-2800-C5A1-3C9A7908BC37}"/>
              </a:ext>
            </a:extLst>
          </p:cNvPr>
          <p:cNvSpPr/>
          <p:nvPr/>
        </p:nvSpPr>
        <p:spPr>
          <a:xfrm>
            <a:off x="2609" y="1507751"/>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2</a:t>
            </a:r>
            <a:endParaRPr lang="el-GR" sz="2400" dirty="0">
              <a:solidFill>
                <a:schemeClr val="bg1">
                  <a:lumMod val="95000"/>
                </a:schemeClr>
              </a:solidFill>
            </a:endParaRPr>
          </a:p>
        </p:txBody>
      </p:sp>
      <p:sp>
        <p:nvSpPr>
          <p:cNvPr id="8" name="Ορθογώνιο 7">
            <a:extLst>
              <a:ext uri="{FF2B5EF4-FFF2-40B4-BE49-F238E27FC236}">
                <a16:creationId xmlns:a16="http://schemas.microsoft.com/office/drawing/2014/main" id="{B63E7FEB-73DF-67ED-3B6B-EFAC8BBCBDE5}"/>
              </a:ext>
            </a:extLst>
          </p:cNvPr>
          <p:cNvSpPr/>
          <p:nvPr/>
        </p:nvSpPr>
        <p:spPr>
          <a:xfrm>
            <a:off x="-56" y="2302518"/>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3</a:t>
            </a:r>
            <a:endParaRPr lang="el-GR" sz="2400" dirty="0">
              <a:solidFill>
                <a:schemeClr val="bg1">
                  <a:lumMod val="95000"/>
                </a:schemeClr>
              </a:solidFill>
            </a:endParaRPr>
          </a:p>
        </p:txBody>
      </p:sp>
      <p:sp>
        <p:nvSpPr>
          <p:cNvPr id="9" name="Ορθογώνιο 8">
            <a:extLst>
              <a:ext uri="{FF2B5EF4-FFF2-40B4-BE49-F238E27FC236}">
                <a16:creationId xmlns:a16="http://schemas.microsoft.com/office/drawing/2014/main" id="{9296058F-B1EF-E3C5-E1C3-C7D0F3D64C9C}"/>
              </a:ext>
            </a:extLst>
          </p:cNvPr>
          <p:cNvSpPr/>
          <p:nvPr/>
        </p:nvSpPr>
        <p:spPr>
          <a:xfrm>
            <a:off x="-2" y="317097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4</a:t>
            </a:r>
            <a:endParaRPr lang="el-GR" sz="2400" dirty="0">
              <a:solidFill>
                <a:schemeClr val="bg1">
                  <a:lumMod val="95000"/>
                </a:schemeClr>
              </a:solidFill>
            </a:endParaRPr>
          </a:p>
        </p:txBody>
      </p:sp>
      <p:sp>
        <p:nvSpPr>
          <p:cNvPr id="10" name="Ορθογώνιο 9">
            <a:extLst>
              <a:ext uri="{FF2B5EF4-FFF2-40B4-BE49-F238E27FC236}">
                <a16:creationId xmlns:a16="http://schemas.microsoft.com/office/drawing/2014/main" id="{8D1A44D9-A0E1-CEEC-8556-1AF31A36C35E}"/>
              </a:ext>
            </a:extLst>
          </p:cNvPr>
          <p:cNvSpPr/>
          <p:nvPr/>
        </p:nvSpPr>
        <p:spPr>
          <a:xfrm>
            <a:off x="1655" y="403693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5</a:t>
            </a:r>
            <a:endParaRPr lang="el-GR" sz="2400" dirty="0">
              <a:solidFill>
                <a:schemeClr val="bg1">
                  <a:lumMod val="95000"/>
                </a:schemeClr>
              </a:solidFill>
            </a:endParaRPr>
          </a:p>
        </p:txBody>
      </p:sp>
      <p:pic>
        <p:nvPicPr>
          <p:cNvPr id="11" name="Εικόνα 10"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300ED21F-BA4A-76D4-938D-43CD49C53764}"/>
              </a:ext>
            </a:extLst>
          </p:cNvPr>
          <p:cNvPicPr>
            <a:picLocks noChangeAspect="1"/>
          </p:cNvPicPr>
          <p:nvPr/>
        </p:nvPicPr>
        <p:blipFill rotWithShape="1">
          <a:blip r:embed="rId3">
            <a:extLst>
              <a:ext uri="{28A0092B-C50C-407E-A947-70E740481C1C}">
                <a14:useLocalDpi xmlns:a14="http://schemas.microsoft.com/office/drawing/2010/main" val="0"/>
              </a:ext>
            </a:extLst>
          </a:blip>
          <a:srcRect l="19107"/>
          <a:stretch/>
        </p:blipFill>
        <p:spPr>
          <a:xfrm>
            <a:off x="4310344" y="1134849"/>
            <a:ext cx="6563496" cy="2084244"/>
          </a:xfrm>
          <a:prstGeom prst="rect">
            <a:avLst/>
          </a:prstGeom>
        </p:spPr>
      </p:pic>
      <p:sp>
        <p:nvSpPr>
          <p:cNvPr id="12" name="TextBox 11">
            <a:extLst>
              <a:ext uri="{FF2B5EF4-FFF2-40B4-BE49-F238E27FC236}">
                <a16:creationId xmlns:a16="http://schemas.microsoft.com/office/drawing/2014/main" id="{FA472B88-FA84-AD45-BFBA-453D2E042006}"/>
              </a:ext>
            </a:extLst>
          </p:cNvPr>
          <p:cNvSpPr txBox="1"/>
          <p:nvPr/>
        </p:nvSpPr>
        <p:spPr>
          <a:xfrm>
            <a:off x="4863323" y="2899483"/>
            <a:ext cx="6094902" cy="369332"/>
          </a:xfrm>
          <a:prstGeom prst="rect">
            <a:avLst/>
          </a:prstGeom>
          <a:noFill/>
        </p:spPr>
        <p:txBody>
          <a:bodyPr wrap="square">
            <a:spAutoFit/>
          </a:bodyPr>
          <a:lstStyle/>
          <a:p>
            <a:pPr algn="r"/>
            <a:r>
              <a:rPr lang="el-GR" dirty="0">
                <a:solidFill>
                  <a:srgbClr val="ABC7F1"/>
                </a:solidFill>
              </a:rPr>
              <a:t>https://apps4health.eu/</a:t>
            </a:r>
          </a:p>
        </p:txBody>
      </p:sp>
      <p:pic>
        <p:nvPicPr>
          <p:cNvPr id="13" name="Εικόνα 12">
            <a:extLst>
              <a:ext uri="{FF2B5EF4-FFF2-40B4-BE49-F238E27FC236}">
                <a16:creationId xmlns:a16="http://schemas.microsoft.com/office/drawing/2014/main" id="{7C86EE4D-CAC2-9380-C65D-7DA71C9CBC3B}"/>
              </a:ext>
            </a:extLst>
          </p:cNvPr>
          <p:cNvPicPr>
            <a:picLocks noChangeAspect="1"/>
          </p:cNvPicPr>
          <p:nvPr/>
        </p:nvPicPr>
        <p:blipFill>
          <a:blip r:embed="rId4"/>
          <a:stretch>
            <a:fillRect/>
          </a:stretch>
        </p:blipFill>
        <p:spPr>
          <a:xfrm>
            <a:off x="-8249" y="5991490"/>
            <a:ext cx="12191695" cy="869554"/>
          </a:xfrm>
          <a:prstGeom prst="rect">
            <a:avLst/>
          </a:prstGeom>
        </p:spPr>
      </p:pic>
      <p:pic>
        <p:nvPicPr>
          <p:cNvPr id="14" name="Picture 2">
            <a:extLst>
              <a:ext uri="{FF2B5EF4-FFF2-40B4-BE49-F238E27FC236}">
                <a16:creationId xmlns:a16="http://schemas.microsoft.com/office/drawing/2014/main" id="{C54C3464-3C1E-988B-5CEF-752563404FE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48048" y="6336215"/>
            <a:ext cx="1406013" cy="492105"/>
          </a:xfrm>
          <a:prstGeom prst="rect">
            <a:avLst/>
          </a:prstGeom>
          <a:noFill/>
          <a:extLst>
            <a:ext uri="{909E8E84-426E-40DD-AFC4-6F175D3DCCD1}">
              <a14:hiddenFill xmlns:a14="http://schemas.microsoft.com/office/drawing/2010/main">
                <a:solidFill>
                  <a:srgbClr val="FFFFFF"/>
                </a:solidFill>
              </a14:hiddenFill>
            </a:ext>
          </a:extLst>
        </p:spPr>
      </p:pic>
      <p:sp>
        <p:nvSpPr>
          <p:cNvPr id="16" name="Ορθογώνιο 15">
            <a:extLst>
              <a:ext uri="{FF2B5EF4-FFF2-40B4-BE49-F238E27FC236}">
                <a16:creationId xmlns:a16="http://schemas.microsoft.com/office/drawing/2014/main" id="{DFF0B65B-CBA5-9B67-090E-F3AF9A6A1A47}"/>
              </a:ext>
            </a:extLst>
          </p:cNvPr>
          <p:cNvSpPr/>
          <p:nvPr/>
        </p:nvSpPr>
        <p:spPr>
          <a:xfrm>
            <a:off x="510" y="490374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6</a:t>
            </a:r>
            <a:endParaRPr lang="el-GR" sz="2400" dirty="0"/>
          </a:p>
        </p:txBody>
      </p:sp>
      <p:pic>
        <p:nvPicPr>
          <p:cNvPr id="17" name="Εικόνα 16">
            <a:extLst>
              <a:ext uri="{FF2B5EF4-FFF2-40B4-BE49-F238E27FC236}">
                <a16:creationId xmlns:a16="http://schemas.microsoft.com/office/drawing/2014/main" id="{776D3A79-A4EA-011B-EE3F-2B5EC1352C1D}"/>
              </a:ext>
            </a:extLst>
          </p:cNvPr>
          <p:cNvPicPr>
            <a:picLocks noChangeAspect="1"/>
          </p:cNvPicPr>
          <p:nvPr/>
        </p:nvPicPr>
        <p:blipFill rotWithShape="1">
          <a:blip r:embed="rId4"/>
          <a:srcRect b="59835"/>
          <a:stretch/>
        </p:blipFill>
        <p:spPr>
          <a:xfrm rot="10800000">
            <a:off x="-8250" y="-4107"/>
            <a:ext cx="12191695" cy="349261"/>
          </a:xfrm>
          <a:prstGeom prst="rect">
            <a:avLst/>
          </a:prstGeom>
        </p:spPr>
      </p:pic>
      <p:pic>
        <p:nvPicPr>
          <p:cNvPr id="18" name="Εικόνα 1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9A217B1-02FB-0D22-229B-F635B22A40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96896" y="1576370"/>
            <a:ext cx="1880187" cy="3365007"/>
          </a:xfrm>
          <a:prstGeom prst="rect">
            <a:avLst/>
          </a:prstGeom>
        </p:spPr>
      </p:pic>
      <p:sp>
        <p:nvSpPr>
          <p:cNvPr id="3" name="Ορθογώνιο 5">
            <a:extLst>
              <a:ext uri="{FF2B5EF4-FFF2-40B4-BE49-F238E27FC236}">
                <a16:creationId xmlns:a16="http://schemas.microsoft.com/office/drawing/2014/main" id="{A1482017-CE48-BD3A-636F-4833CBAAF02A}"/>
              </a:ext>
            </a:extLst>
          </p:cNvPr>
          <p:cNvSpPr/>
          <p:nvPr/>
        </p:nvSpPr>
        <p:spPr>
          <a:xfrm>
            <a:off x="728869" y="1172199"/>
            <a:ext cx="722376" cy="868136"/>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lumMod val="95000"/>
                  </a:schemeClr>
                </a:solidFill>
                <a:effectLst>
                  <a:outerShdw blurRad="38100" dist="38100" dir="2700000" algn="tl">
                    <a:srgbClr val="000000">
                      <a:alpha val="43137"/>
                    </a:srgbClr>
                  </a:outerShdw>
                </a:effectLst>
              </a:rPr>
              <a:t>7</a:t>
            </a:r>
            <a:endParaRPr lang="el-GR" sz="2400" b="1" dirty="0">
              <a:solidFill>
                <a:schemeClr val="bg1">
                  <a:lumMod val="95000"/>
                </a:schemeClr>
              </a:solidFill>
              <a:effectLst>
                <a:outerShdw blurRad="38100" dist="38100" dir="2700000" algn="tl">
                  <a:srgbClr val="000000">
                    <a:alpha val="43137"/>
                  </a:srgbClr>
                </a:outerShdw>
              </a:effectLst>
            </a:endParaRPr>
          </a:p>
        </p:txBody>
      </p:sp>
      <p:sp>
        <p:nvSpPr>
          <p:cNvPr id="19" name="Ορθογώνιο 6">
            <a:extLst>
              <a:ext uri="{FF2B5EF4-FFF2-40B4-BE49-F238E27FC236}">
                <a16:creationId xmlns:a16="http://schemas.microsoft.com/office/drawing/2014/main" id="{CAD63FE0-D81D-FCE9-CCA7-3575A1CD6940}"/>
              </a:ext>
            </a:extLst>
          </p:cNvPr>
          <p:cNvSpPr/>
          <p:nvPr/>
        </p:nvSpPr>
        <p:spPr>
          <a:xfrm>
            <a:off x="721541" y="200802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8</a:t>
            </a:r>
            <a:endParaRPr lang="el-GR" sz="2400" dirty="0">
              <a:solidFill>
                <a:schemeClr val="bg1">
                  <a:lumMod val="95000"/>
                </a:schemeClr>
              </a:solidFill>
            </a:endParaRPr>
          </a:p>
        </p:txBody>
      </p:sp>
      <p:sp>
        <p:nvSpPr>
          <p:cNvPr id="20" name="Ορθογώνιο 7">
            <a:extLst>
              <a:ext uri="{FF2B5EF4-FFF2-40B4-BE49-F238E27FC236}">
                <a16:creationId xmlns:a16="http://schemas.microsoft.com/office/drawing/2014/main" id="{6C932FDB-0CEA-CF4D-38E2-9F9CD825E408}"/>
              </a:ext>
            </a:extLst>
          </p:cNvPr>
          <p:cNvSpPr/>
          <p:nvPr/>
        </p:nvSpPr>
        <p:spPr>
          <a:xfrm>
            <a:off x="728815" y="280278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9</a:t>
            </a:r>
            <a:endParaRPr lang="el-GR" sz="2400" dirty="0">
              <a:solidFill>
                <a:schemeClr val="bg1">
                  <a:lumMod val="95000"/>
                </a:schemeClr>
              </a:solidFill>
            </a:endParaRPr>
          </a:p>
        </p:txBody>
      </p:sp>
      <p:sp>
        <p:nvSpPr>
          <p:cNvPr id="21" name="Ορθογώνιο 8">
            <a:extLst>
              <a:ext uri="{FF2B5EF4-FFF2-40B4-BE49-F238E27FC236}">
                <a16:creationId xmlns:a16="http://schemas.microsoft.com/office/drawing/2014/main" id="{EF7D337B-3CF9-B720-8142-510959218B2D}"/>
              </a:ext>
            </a:extLst>
          </p:cNvPr>
          <p:cNvSpPr/>
          <p:nvPr/>
        </p:nvSpPr>
        <p:spPr>
          <a:xfrm>
            <a:off x="728869" y="3671243"/>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10</a:t>
            </a:r>
            <a:endParaRPr lang="el-GR" sz="2400" dirty="0">
              <a:solidFill>
                <a:schemeClr val="bg1">
                  <a:lumMod val="95000"/>
                </a:schemeClr>
              </a:solidFill>
            </a:endParaRPr>
          </a:p>
        </p:txBody>
      </p:sp>
      <p:sp>
        <p:nvSpPr>
          <p:cNvPr id="22" name="Ορθογώνιο 9">
            <a:extLst>
              <a:ext uri="{FF2B5EF4-FFF2-40B4-BE49-F238E27FC236}">
                <a16:creationId xmlns:a16="http://schemas.microsoft.com/office/drawing/2014/main" id="{CC1E6879-142D-AECE-94E7-214111DCC508}"/>
              </a:ext>
            </a:extLst>
          </p:cNvPr>
          <p:cNvSpPr/>
          <p:nvPr/>
        </p:nvSpPr>
        <p:spPr>
          <a:xfrm>
            <a:off x="730526" y="4537206"/>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11</a:t>
            </a:r>
            <a:endParaRPr lang="el-GR" sz="2400" dirty="0">
              <a:solidFill>
                <a:schemeClr val="bg1">
                  <a:lumMod val="95000"/>
                </a:schemeClr>
              </a:solidFill>
            </a:endParaRPr>
          </a:p>
        </p:txBody>
      </p:sp>
      <p:sp>
        <p:nvSpPr>
          <p:cNvPr id="24" name="Ορθογώνιο 10">
            <a:extLst>
              <a:ext uri="{FF2B5EF4-FFF2-40B4-BE49-F238E27FC236}">
                <a16:creationId xmlns:a16="http://schemas.microsoft.com/office/drawing/2014/main" id="{E6A6A2C1-905C-CF21-28C1-3A5CBA4B3EAA}"/>
              </a:ext>
            </a:extLst>
          </p:cNvPr>
          <p:cNvSpPr/>
          <p:nvPr/>
        </p:nvSpPr>
        <p:spPr>
          <a:xfrm>
            <a:off x="2425150" y="6376653"/>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28"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Tree>
    <p:extLst>
      <p:ext uri="{BB962C8B-B14F-4D97-AF65-F5344CB8AC3E}">
        <p14:creationId xmlns:p14="http://schemas.microsoft.com/office/powerpoint/2010/main" val="2775606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pic>
        <p:nvPicPr>
          <p:cNvPr id="22" name="Picture 21" descr="A close up of a logo&#10;&#10;Description automatically generated">
            <a:extLst>
              <a:ext uri="{FF2B5EF4-FFF2-40B4-BE49-F238E27FC236}">
                <a16:creationId xmlns:a16="http://schemas.microsoft.com/office/drawing/2014/main" id="{62B15278-B3B1-4441-49D1-1E5070FDB056}"/>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67150" y="1608940"/>
            <a:ext cx="2543175" cy="1038225"/>
          </a:xfrm>
          <a:prstGeom prst="rect">
            <a:avLst/>
          </a:prstGeom>
        </p:spPr>
      </p:pic>
      <p:pic>
        <p:nvPicPr>
          <p:cNvPr id="27" name="Picture 26">
            <a:extLst>
              <a:ext uri="{FF2B5EF4-FFF2-40B4-BE49-F238E27FC236}">
                <a16:creationId xmlns:a16="http://schemas.microsoft.com/office/drawing/2014/main" id="{C8487AA3-D374-17D8-7600-1C465748AD49}"/>
              </a:ext>
            </a:extLst>
          </p:cNvPr>
          <p:cNvPicPr>
            <a:picLocks noChangeAspect="1"/>
          </p:cNvPicPr>
          <p:nvPr/>
        </p:nvPicPr>
        <p:blipFill>
          <a:blip r:embed="rId22"/>
          <a:stretch>
            <a:fillRect/>
          </a:stretch>
        </p:blipFill>
        <p:spPr>
          <a:xfrm>
            <a:off x="2949707" y="1129701"/>
            <a:ext cx="1971950" cy="2238687"/>
          </a:xfrm>
          <a:prstGeom prst="rect">
            <a:avLst/>
          </a:prstGeom>
        </p:spPr>
      </p:pic>
    </p:spTree>
    <p:extLst>
      <p:ext uri="{BB962C8B-B14F-4D97-AF65-F5344CB8AC3E}">
        <p14:creationId xmlns:p14="http://schemas.microsoft.com/office/powerpoint/2010/main" val="1143992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llustration of speech bubbles">
            <a:extLst>
              <a:ext uri="{FF2B5EF4-FFF2-40B4-BE49-F238E27FC236}">
                <a16:creationId xmlns:a16="http://schemas.microsoft.com/office/drawing/2014/main" id="{E2BF14F1-4D35-43D1-BD67-A3F6067597F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3951" t="22662" r="15336" b="22972"/>
          <a:stretch/>
        </p:blipFill>
        <p:spPr bwMode="auto">
          <a:xfrm>
            <a:off x="7874258" y="377257"/>
            <a:ext cx="4216400" cy="3241677"/>
          </a:xfrm>
          <a:prstGeom prst="rect">
            <a:avLst/>
          </a:prstGeom>
          <a:noFill/>
          <a:extLst>
            <a:ext uri="{909E8E84-426E-40DD-AFC4-6F175D3DCCD1}">
              <a14:hiddenFill xmlns:a14="http://schemas.microsoft.com/office/drawing/2010/main">
                <a:solidFill>
                  <a:srgbClr val="FFFFFF"/>
                </a:solidFill>
              </a14:hiddenFill>
            </a:ext>
          </a:extLst>
        </p:spPr>
      </p:pic>
      <p:sp>
        <p:nvSpPr>
          <p:cNvPr id="2" name="Τίτλος 1">
            <a:extLst>
              <a:ext uri="{FF2B5EF4-FFF2-40B4-BE49-F238E27FC236}">
                <a16:creationId xmlns:a16="http://schemas.microsoft.com/office/drawing/2014/main" id="{15C23247-9771-0759-F97C-1C14560E522A}"/>
              </a:ext>
            </a:extLst>
          </p:cNvPr>
          <p:cNvSpPr>
            <a:spLocks noGrp="1"/>
          </p:cNvSpPr>
          <p:nvPr>
            <p:ph type="title"/>
          </p:nvPr>
        </p:nvSpPr>
        <p:spPr/>
        <p:txBody>
          <a:bodyPr>
            <a:normAutofit/>
          </a:bodyPr>
          <a:lstStyle/>
          <a:p>
            <a:r>
              <a:rPr lang="en-US" sz="3200" dirty="0"/>
              <a:t>Provide Feedback &amp; Discuss </a:t>
            </a:r>
            <a:endParaRPr lang="el-GR" sz="3200" dirty="0"/>
          </a:p>
        </p:txBody>
      </p:sp>
      <p:sp>
        <p:nvSpPr>
          <p:cNvPr id="4" name="Θέση περιεχομένου 3">
            <a:extLst>
              <a:ext uri="{FF2B5EF4-FFF2-40B4-BE49-F238E27FC236}">
                <a16:creationId xmlns:a16="http://schemas.microsoft.com/office/drawing/2014/main" id="{E0308CCA-7979-6DB8-C0FD-349C24519D98}"/>
              </a:ext>
            </a:extLst>
          </p:cNvPr>
          <p:cNvSpPr>
            <a:spLocks noGrp="1"/>
          </p:cNvSpPr>
          <p:nvPr>
            <p:ph idx="1"/>
          </p:nvPr>
        </p:nvSpPr>
        <p:spPr>
          <a:xfrm>
            <a:off x="557999" y="2188029"/>
            <a:ext cx="11059693" cy="4213033"/>
          </a:xfrm>
        </p:spPr>
        <p:txBody>
          <a:bodyPr>
            <a:normAutofit/>
          </a:bodyPr>
          <a:lstStyle/>
          <a:p>
            <a:pPr>
              <a:spcBef>
                <a:spcPts val="1200"/>
              </a:spcBef>
              <a:spcAft>
                <a:spcPts val="1200"/>
              </a:spcAft>
            </a:pPr>
            <a:r>
              <a:rPr lang="en-US" sz="2400" i="1" dirty="0"/>
              <a:t>Which app was the most </a:t>
            </a:r>
            <a:r>
              <a:rPr lang="en-US" sz="2400" b="1" i="1" dirty="0"/>
              <a:t>interesting</a:t>
            </a:r>
            <a:r>
              <a:rPr lang="en-US" sz="2400" i="1" dirty="0"/>
              <a:t>?</a:t>
            </a:r>
          </a:p>
          <a:p>
            <a:pPr>
              <a:spcBef>
                <a:spcPts val="1200"/>
              </a:spcBef>
              <a:spcAft>
                <a:spcPts val="1200"/>
              </a:spcAft>
            </a:pPr>
            <a:r>
              <a:rPr lang="en-US" sz="2400" i="1" dirty="0"/>
              <a:t>Which app was the most </a:t>
            </a:r>
            <a:r>
              <a:rPr lang="en-US" sz="2400" b="1" i="1" dirty="0"/>
              <a:t>difficult</a:t>
            </a:r>
            <a:r>
              <a:rPr lang="en-US" sz="2400" i="1" dirty="0"/>
              <a:t> to use?</a:t>
            </a:r>
          </a:p>
          <a:p>
            <a:pPr>
              <a:spcBef>
                <a:spcPts val="1200"/>
              </a:spcBef>
              <a:spcAft>
                <a:spcPts val="1200"/>
              </a:spcAft>
            </a:pPr>
            <a:r>
              <a:rPr lang="en-US" sz="2400" i="1" dirty="0"/>
              <a:t>What </a:t>
            </a:r>
            <a:r>
              <a:rPr lang="en-US" sz="2400" b="1" i="1" dirty="0"/>
              <a:t>barriers</a:t>
            </a:r>
            <a:r>
              <a:rPr lang="en-US" sz="2400" i="1" dirty="0"/>
              <a:t> did you face, if any, during your app navigation?</a:t>
            </a:r>
          </a:p>
          <a:p>
            <a:pPr>
              <a:spcBef>
                <a:spcPts val="1200"/>
              </a:spcBef>
              <a:spcAft>
                <a:spcPts val="1200"/>
              </a:spcAft>
            </a:pPr>
            <a:r>
              <a:rPr lang="en-US" sz="2400" i="1" dirty="0"/>
              <a:t>What app features </a:t>
            </a:r>
            <a:r>
              <a:rPr lang="en-US" sz="2400" b="1" i="1" dirty="0"/>
              <a:t>facilitated</a:t>
            </a:r>
            <a:r>
              <a:rPr lang="en-US" sz="2400" i="1" dirty="0"/>
              <a:t> and what features </a:t>
            </a:r>
            <a:r>
              <a:rPr lang="en-US" sz="2400" b="1" i="1" dirty="0"/>
              <a:t>complicated</a:t>
            </a:r>
            <a:r>
              <a:rPr lang="en-US" sz="2400" i="1" dirty="0"/>
              <a:t> your navigation and overall experience?</a:t>
            </a:r>
          </a:p>
          <a:p>
            <a:pPr>
              <a:spcBef>
                <a:spcPts val="1200"/>
              </a:spcBef>
              <a:spcAft>
                <a:spcPts val="1200"/>
              </a:spcAft>
            </a:pPr>
            <a:r>
              <a:rPr lang="en-US" sz="2400" i="1" dirty="0"/>
              <a:t>In which app did you feel more secure regarding your </a:t>
            </a:r>
            <a:r>
              <a:rPr lang="en-US" sz="2400" b="1" i="1" dirty="0"/>
              <a:t>personal data privacy</a:t>
            </a:r>
            <a:r>
              <a:rPr lang="en-US" sz="2400" i="1" dirty="0"/>
              <a:t>?</a:t>
            </a:r>
            <a:endParaRPr lang="el-GR" sz="2400" i="1" dirty="0"/>
          </a:p>
        </p:txBody>
      </p:sp>
      <p:sp>
        <p:nvSpPr>
          <p:cNvPr id="5" name="TextBox 4">
            <a:extLst>
              <a:ext uri="{FF2B5EF4-FFF2-40B4-BE49-F238E27FC236}">
                <a16:creationId xmlns:a16="http://schemas.microsoft.com/office/drawing/2014/main" id="{0041C82B-8BE7-D94F-A73E-D1C530A75D69}"/>
              </a:ext>
            </a:extLst>
          </p:cNvPr>
          <p:cNvSpPr txBox="1"/>
          <p:nvPr/>
        </p:nvSpPr>
        <p:spPr>
          <a:xfrm>
            <a:off x="6032864" y="6503930"/>
            <a:ext cx="6159136" cy="276999"/>
          </a:xfrm>
          <a:prstGeom prst="rect">
            <a:avLst/>
          </a:prstGeom>
          <a:noFill/>
        </p:spPr>
        <p:txBody>
          <a:bodyPr wrap="square">
            <a:spAutoFit/>
          </a:bodyPr>
          <a:lstStyle/>
          <a:p>
            <a:pPr algn="r"/>
            <a:r>
              <a:rPr lang="en-US" sz="1200" dirty="0">
                <a:hlinkClick r:id="rId4"/>
              </a:rPr>
              <a:t>Designed by </a:t>
            </a:r>
            <a:r>
              <a:rPr lang="en-US" sz="1200" dirty="0" err="1">
                <a:hlinkClick r:id="rId4"/>
              </a:rPr>
              <a:t>Freepik</a:t>
            </a:r>
            <a:endParaRPr lang="el-GR" sz="1200" dirty="0"/>
          </a:p>
        </p:txBody>
      </p:sp>
    </p:spTree>
    <p:extLst>
      <p:ext uri="{BB962C8B-B14F-4D97-AF65-F5344CB8AC3E}">
        <p14:creationId xmlns:p14="http://schemas.microsoft.com/office/powerpoint/2010/main" val="6942100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03864"/>
        </a:solidFill>
        <a:effectLst/>
      </p:bgPr>
    </p:bg>
    <p:spTree>
      <p:nvGrpSpPr>
        <p:cNvPr id="1" name=""/>
        <p:cNvGrpSpPr/>
        <p:nvPr/>
      </p:nvGrpSpPr>
      <p:grpSpPr>
        <a:xfrm>
          <a:off x="0" y="0"/>
          <a:ext cx="0" cy="0"/>
          <a:chOff x="0" y="0"/>
          <a:chExt cx="0" cy="0"/>
        </a:xfrm>
      </p:grpSpPr>
      <p:sp>
        <p:nvSpPr>
          <p:cNvPr id="33" name="Freeform: Shape 28">
            <a:extLst>
              <a:ext uri="{FF2B5EF4-FFF2-40B4-BE49-F238E27FC236}">
                <a16:creationId xmlns:a16="http://schemas.microsoft.com/office/drawing/2014/main" id="{DCFD1A13-2B88-47B7-AAE9-AD6F3296EE2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0">
            <a:extLst>
              <a:ext uri="{FF2B5EF4-FFF2-40B4-BE49-F238E27FC236}">
                <a16:creationId xmlns:a16="http://schemas.microsoft.com/office/drawing/2014/main" id="{F5CE4102-C93A-420A-98A7-5A7DD0C5C5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2" name="Picture 5">
            <a:extLst>
              <a:ext uri="{FF2B5EF4-FFF2-40B4-BE49-F238E27FC236}">
                <a16:creationId xmlns:a16="http://schemas.microsoft.com/office/drawing/2014/main" id="{807C98D1-01AE-4DFA-9C42-DDBEB533C1BE}"/>
              </a:ext>
            </a:extLst>
          </p:cNvPr>
          <p:cNvPicPr>
            <a:picLocks noChangeAspect="1"/>
          </p:cNvPicPr>
          <p:nvPr/>
        </p:nvPicPr>
        <p:blipFill>
          <a:blip r:embed="rId3"/>
          <a:stretch>
            <a:fillRect/>
          </a:stretch>
        </p:blipFill>
        <p:spPr>
          <a:xfrm>
            <a:off x="429768" y="3471531"/>
            <a:ext cx="2323213" cy="2323213"/>
          </a:xfrm>
          <a:prstGeom prst="rect">
            <a:avLst/>
          </a:prstGeom>
        </p:spPr>
      </p:pic>
      <p:pic>
        <p:nvPicPr>
          <p:cNvPr id="20" name="Picture 5">
            <a:extLst>
              <a:ext uri="{FF2B5EF4-FFF2-40B4-BE49-F238E27FC236}">
                <a16:creationId xmlns:a16="http://schemas.microsoft.com/office/drawing/2014/main" id="{2B4EC7FF-7919-4EE7-8992-C34F2E54819D}"/>
              </a:ext>
            </a:extLst>
          </p:cNvPr>
          <p:cNvPicPr>
            <a:picLocks noChangeAspect="1"/>
          </p:cNvPicPr>
          <p:nvPr/>
        </p:nvPicPr>
        <p:blipFill>
          <a:blip r:embed="rId3"/>
          <a:stretch>
            <a:fillRect/>
          </a:stretch>
        </p:blipFill>
        <p:spPr>
          <a:xfrm>
            <a:off x="7476818" y="1708146"/>
            <a:ext cx="3265071" cy="3265071"/>
          </a:xfrm>
          <a:prstGeom prst="rect">
            <a:avLst/>
          </a:prstGeom>
          <a:solidFill>
            <a:srgbClr val="203864"/>
          </a:solidFill>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40474" y="2922021"/>
            <a:ext cx="5034783"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gn="l">
              <a:spcAft>
                <a:spcPts val="600"/>
              </a:spcAft>
            </a:pPr>
            <a:r>
              <a:rPr lang="en-US" sz="2800" dirty="0">
                <a:solidFill>
                  <a:srgbClr val="C01E24"/>
                </a:solidFill>
                <a:latin typeface="+mj-lt"/>
              </a:rPr>
              <a:t>Congratulations!</a:t>
            </a:r>
            <a:br>
              <a:rPr lang="en-US" sz="2800" dirty="0">
                <a:solidFill>
                  <a:srgbClr val="C01E24"/>
                </a:solidFill>
                <a:latin typeface="+mj-lt"/>
              </a:rPr>
            </a:br>
            <a:r>
              <a:rPr lang="en-US" sz="2800" dirty="0">
                <a:solidFill>
                  <a:srgbClr val="C01E24"/>
                </a:solidFill>
                <a:latin typeface="+mj-lt"/>
              </a:rPr>
              <a:t>You have </a:t>
            </a:r>
            <a:r>
              <a:rPr lang="en-US" sz="2800">
                <a:solidFill>
                  <a:srgbClr val="C01E24"/>
                </a:solidFill>
                <a:latin typeface="+mj-lt"/>
              </a:rPr>
              <a:t>completed this </a:t>
            </a:r>
            <a:r>
              <a:rPr lang="en-US" sz="2800" dirty="0">
                <a:solidFill>
                  <a:srgbClr val="C01E24"/>
                </a:solidFill>
                <a:latin typeface="+mj-lt"/>
              </a:rPr>
              <a:t>module!</a:t>
            </a:r>
          </a:p>
        </p:txBody>
      </p:sp>
      <p:pic>
        <p:nvPicPr>
          <p:cNvPr id="2" name="Εικόνα 1"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25F65A2C-3150-4B5A-D0EF-1CEBF92DC4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847" y="934357"/>
            <a:ext cx="5598661" cy="1438154"/>
          </a:xfrm>
          <a:prstGeom prst="rect">
            <a:avLst/>
          </a:prstGeom>
        </p:spPr>
      </p:pic>
      <p:sp>
        <p:nvSpPr>
          <p:cNvPr id="3" name="Ορθογώνιο 10">
            <a:extLst>
              <a:ext uri="{FF2B5EF4-FFF2-40B4-BE49-F238E27FC236}">
                <a16:creationId xmlns:a16="http://schemas.microsoft.com/office/drawing/2014/main" id="{F0841DE1-F914-F871-2BC8-8D1E282842F2}"/>
              </a:ext>
            </a:extLst>
          </p:cNvPr>
          <p:cNvSpPr/>
          <p:nvPr/>
        </p:nvSpPr>
        <p:spPr>
          <a:xfrm>
            <a:off x="3898918" y="6276822"/>
            <a:ext cx="8293082" cy="632422"/>
          </a:xfrm>
          <a:prstGeom prst="rect">
            <a:avLst/>
          </a:prstGeom>
        </p:spPr>
        <p:txBody>
          <a:bodyPr vert="horz" lIns="91440" tIns="45720" rIns="91440" bIns="45720" rtlCol="0" anchor="ctr">
            <a:normAutofit/>
          </a:bodyPr>
          <a:lstStyle/>
          <a:p>
            <a:pPr algn="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4" name="Picture 9" descr="Blue text on a black background&#10;&#10;Description automatically generated">
            <a:extLst>
              <a:ext uri="{FF2B5EF4-FFF2-40B4-BE49-F238E27FC236}">
                <a16:creationId xmlns:a16="http://schemas.microsoft.com/office/drawing/2014/main" id="{37B88FF1-7027-62C1-E483-5411E9338B2F}"/>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19157996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7 4 Women's Health Apps CLOSURE SESSION"/>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BWrq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Fau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Vq6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Fau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Fau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Fau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BWrqhYFQaV5GsAAABvAAAAHAAAAHVuaXZlcnNhbC9sb2NhbF9zZXR0aW5ncy54bWwNyrEKwkAMANC9XxEySB3Uugn2rpujCK0fENogB7mk9ELRv/e2N7x++GaBnbeSTANezx0C62xL0k/A9/Q43RCKky4kphxQDWGITS82k4zsXmOBVejH28S5wvlJuc4XqbOkAu1B/B6PeInNH1BLAwQUAAIACABXrq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V66oWOohDhNLAAAAbAAAABsAAAB1bml2ZXJzYWwvdW5pdmVyc2FsLnBuZy54bWyzsa/IzVEoSy0qzszPs1Uy1DNQsrfj5bIpKEoty0wtV6gAigEFIUBJoRLINUJwyzNTSjKAQiYmFgjBjNTM9IwSoKiBhRlcVB9oKABQSwECAAAUAAIACACpflBPNmFYAkcDAADhCQAAFAAAAAAAAAABAAAAAAAAAAAAdW5pdmVyc2FsL3BsYXllci54bWxQSwECAAAUAAIACABWrqhYtTf0qBwFAADhEwAAHQAAAAAAAAABAAAAAAB5AwAAdW5pdmVyc2FsL2NvbW1vbl9tZXNzYWdlcy5sbmdQSwECAAAUAAIACABWrqhYFR5gG6MAAAB/AQAALgAAAAAAAAABAAAAAADQCAAAdW5pdmVyc2FsL3BsYXliYWNrX2FuZF9uYXZpZ2F0aW9uX3NldHRpbmdzLnhtbFBLAQIAABQAAgAIAFauqFh0STUfPAQAAAwVAAAnAAAAAAAAAAEAAAAAAL8JAAB1bml2ZXJzYWwvZmxhc2hfcHVibGlzaGluZ19zZXR0aW5ncy54bWxQSwECAAAUAAIACABWrqhYN4uHansDAACsDAAAIQAAAAAAAAABAAAAAABADgAAdW5pdmVyc2FsL2ZsYXNoX3NraW5fc2V0dGluZ3MueG1sUEsBAgAAFAACAAgAVq6oWKavViM2BAAAlhQAACYAAAAAAAAAAQAAAAAA+hEAAHVuaXZlcnNhbC9odG1sX3B1Ymxpc2hpbmdfc2V0dGluZ3MueG1sUEsBAgAAFAACAAgAVq6oWCYPfuiwAQAAbwYAAB8AAAAAAAAAAQAAAAAAdBYAAHVuaXZlcnNhbC9odG1sX3NraW5fc2V0dGluZ3MuanNQSwECAAAUAAIACABWrqhYFQaV5GsAAABvAAAAHAAAAAAAAAABAAAAAABhGAAAdW5pdmVyc2FsL2xvY2FsX3NldHRpbmdzLnhtbFBLAQIAABQAAgAIAFeuqFjCG66ZaBIAAPdNAAAXAAAAAAAAAAAAAAAAAAYZAAB1bml2ZXJzYWwvdW5pdmVyc2FsLnBuZ1BLAQIAABQAAgAIAFeuqFjqIQ4TSwAAAGwAAAAbAAAAAAAAAAEAAAAAAKMrAAB1bml2ZXJzYWwvdW5pdmVyc2FsLnBuZy54bWxQSwUGAAAAAAoACgAGAwAAJywAAAAA"/>
  <p:tag name="ISPRING_LMS_API_VERSION" val="SCORM 1.2"/>
  <p:tag name="ISPRING_ULTRA_SCORM_COURSE_ID" val="40FA48B3-6521-47D0-9C35-2ECE2222C97E"/>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07&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7 4 Women's Health Apps CLOSURE SESSION"/>
  <p:tag name="ISPRING_FIRST_PUBLI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5910</TotalTime>
  <Words>281</Words>
  <Application>Microsoft Office PowerPoint</Application>
  <PresentationFormat>Ευρεία οθόνη</PresentationFormat>
  <Paragraphs>54</Paragraphs>
  <Slides>4</Slides>
  <Notes>4</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4</vt:i4>
      </vt:variant>
    </vt:vector>
  </HeadingPairs>
  <TitlesOfParts>
    <vt:vector size="15" baseType="lpstr">
      <vt:lpstr>Adobe Gothic Std B</vt:lpstr>
      <vt:lpstr>MS PGothic</vt:lpstr>
      <vt:lpstr>Abadi Extra Light</vt:lpstr>
      <vt:lpstr>Arial</vt:lpstr>
      <vt:lpstr>Calibri</vt:lpstr>
      <vt:lpstr>Calibri Light</vt:lpstr>
      <vt:lpstr>Gill Sans Nova</vt:lpstr>
      <vt:lpstr>Impact</vt:lpstr>
      <vt:lpstr>Roboto</vt:lpstr>
      <vt:lpstr>Wingdings</vt:lpstr>
      <vt:lpstr>Θέμα του Office</vt:lpstr>
      <vt:lpstr>Παρουσίαση του PowerPoint</vt:lpstr>
      <vt:lpstr>Partners</vt:lpstr>
      <vt:lpstr>Provide Feedback &amp; Discuss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ETA7 4 Women's Health Apps CLOSURE SESSION</dc:title>
  <dc:creator>pantelis bbalaouras</dc:creator>
  <cp:lastModifiedBy>pantelis</cp:lastModifiedBy>
  <cp:revision>874</cp:revision>
  <dcterms:created xsi:type="dcterms:W3CDTF">2020-06-02T13:31:56Z</dcterms:created>
  <dcterms:modified xsi:type="dcterms:W3CDTF">2024-05-08T18:51:19Z</dcterms:modified>
</cp:coreProperties>
</file>