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60" r:id="rId2"/>
    <p:sldId id="461" r:id="rId3"/>
    <p:sldId id="545" r:id="rId4"/>
    <p:sldId id="423" r:id="rId5"/>
    <p:sldId id="424" r:id="rId6"/>
    <p:sldId id="428" r:id="rId7"/>
    <p:sldId id="457" r:id="rId8"/>
    <p:sldId id="429" r:id="rId9"/>
    <p:sldId id="404" r:id="rId10"/>
  </p:sldIdLst>
  <p:sldSz cx="12192000" cy="6858000"/>
  <p:notesSz cx="6858000" cy="9144000"/>
  <p:custDataLst>
    <p:tags r:id="rId13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E0E5"/>
    <a:srgbClr val="203864"/>
    <a:srgbClr val="F8F8F8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501787-7DDC-45C9-B40A-16A6497BEADF}" v="40" dt="2024-04-30T16:48:20.1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41" autoAdjust="0"/>
  </p:normalViewPr>
  <p:slideViewPr>
    <p:cSldViewPr snapToGrid="0">
      <p:cViewPr varScale="1">
        <p:scale>
          <a:sx n="74" d="100"/>
          <a:sy n="74" d="100"/>
        </p:scale>
        <p:origin x="84" y="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4A501787-7DDC-45C9-B40A-16A6497BEADF}"/>
    <pc:docChg chg="undo custSel delSld modSld modMainMaster">
      <pc:chgData name="pantelis balaouras" userId="25e8755020fc1734" providerId="LiveId" clId="{4A501787-7DDC-45C9-B40A-16A6497BEADF}" dt="2024-04-30T16:49:20.874" v="99" actId="478"/>
      <pc:docMkLst>
        <pc:docMk/>
      </pc:docMkLst>
      <pc:sldChg chg="del">
        <pc:chgData name="pantelis balaouras" userId="25e8755020fc1734" providerId="LiveId" clId="{4A501787-7DDC-45C9-B40A-16A6497BEADF}" dt="2024-04-30T16:46:06.806" v="39" actId="47"/>
        <pc:sldMkLst>
          <pc:docMk/>
          <pc:sldMk cId="2363218854" sldId="383"/>
        </pc:sldMkLst>
      </pc:sldChg>
      <pc:sldChg chg="addSp delSp modSp">
        <pc:chgData name="pantelis balaouras" userId="25e8755020fc1734" providerId="LiveId" clId="{4A501787-7DDC-45C9-B40A-16A6497BEADF}" dt="2024-04-30T16:46:00.031" v="38"/>
        <pc:sldMkLst>
          <pc:docMk/>
          <pc:sldMk cId="1915799683" sldId="404"/>
        </pc:sldMkLst>
        <pc:picChg chg="add mod">
          <ac:chgData name="pantelis balaouras" userId="25e8755020fc1734" providerId="LiveId" clId="{4A501787-7DDC-45C9-B40A-16A6497BEADF}" dt="2024-04-30T16:46:00.031" v="38"/>
          <ac:picMkLst>
            <pc:docMk/>
            <pc:sldMk cId="1915799683" sldId="404"/>
            <ac:picMk id="3" creationId="{CA5AF924-CD7B-BD4B-F30E-6227F71E8D75}"/>
          </ac:picMkLst>
        </pc:picChg>
        <pc:picChg chg="del">
          <ac:chgData name="pantelis balaouras" userId="25e8755020fc1734" providerId="LiveId" clId="{4A501787-7DDC-45C9-B40A-16A6497BEADF}" dt="2024-04-30T16:45:59.354" v="37" actId="478"/>
          <ac:picMkLst>
            <pc:docMk/>
            <pc:sldMk cId="1915799683" sldId="404"/>
            <ac:picMk id="2050" creationId="{2AB980B0-03D2-2E64-6760-C23D435A121F}"/>
          </ac:picMkLst>
        </pc:picChg>
      </pc:sldChg>
      <pc:sldChg chg="addSp delSp modSp mod chgLayout">
        <pc:chgData name="pantelis balaouras" userId="25e8755020fc1734" providerId="LiveId" clId="{4A501787-7DDC-45C9-B40A-16A6497BEADF}" dt="2024-04-30T16:49:09.550" v="95" actId="478"/>
        <pc:sldMkLst>
          <pc:docMk/>
          <pc:sldMk cId="3724834240" sldId="423"/>
        </pc:sldMkLst>
        <pc:spChg chg="add del mod ord">
          <ac:chgData name="pantelis balaouras" userId="25e8755020fc1734" providerId="LiveId" clId="{4A501787-7DDC-45C9-B40A-16A6497BEADF}" dt="2024-04-30T16:49:05.237" v="93" actId="700"/>
          <ac:spMkLst>
            <pc:docMk/>
            <pc:sldMk cId="3724834240" sldId="423"/>
            <ac:spMk id="3" creationId="{5C179C49-030E-87EC-B7C3-47346C3FB770}"/>
          </ac:spMkLst>
        </pc:spChg>
        <pc:spChg chg="add del mod ord">
          <ac:chgData name="pantelis balaouras" userId="25e8755020fc1734" providerId="LiveId" clId="{4A501787-7DDC-45C9-B40A-16A6497BEADF}" dt="2024-04-30T16:49:05.237" v="93" actId="700"/>
          <ac:spMkLst>
            <pc:docMk/>
            <pc:sldMk cId="3724834240" sldId="423"/>
            <ac:spMk id="6" creationId="{C27F6A6E-0C54-1A76-75D4-10D455331D32}"/>
          </ac:spMkLst>
        </pc:spChg>
        <pc:spChg chg="del mod">
          <ac:chgData name="pantelis balaouras" userId="25e8755020fc1734" providerId="LiveId" clId="{4A501787-7DDC-45C9-B40A-16A6497BEADF}" dt="2024-04-30T16:49:09.550" v="95" actId="478"/>
          <ac:spMkLst>
            <pc:docMk/>
            <pc:sldMk cId="3724834240" sldId="423"/>
            <ac:spMk id="8" creationId="{1AC8686A-924E-4DB2-9C14-32702D27F92F}"/>
          </ac:spMkLst>
        </pc:spChg>
        <pc:picChg chg="del">
          <ac:chgData name="pantelis balaouras" userId="25e8755020fc1734" providerId="LiveId" clId="{4A501787-7DDC-45C9-B40A-16A6497BEADF}" dt="2024-04-30T16:48:40.045" v="91" actId="478"/>
          <ac:picMkLst>
            <pc:docMk/>
            <pc:sldMk cId="3724834240" sldId="423"/>
            <ac:picMk id="9" creationId="{CB47CF04-C1E8-410F-B484-DDABCA434AE8}"/>
          </ac:picMkLst>
        </pc:picChg>
      </pc:sldChg>
      <pc:sldChg chg="delSp mod">
        <pc:chgData name="pantelis balaouras" userId="25e8755020fc1734" providerId="LiveId" clId="{4A501787-7DDC-45C9-B40A-16A6497BEADF}" dt="2024-04-30T16:49:12.670" v="96" actId="478"/>
        <pc:sldMkLst>
          <pc:docMk/>
          <pc:sldMk cId="4008420260" sldId="424"/>
        </pc:sldMkLst>
        <pc:spChg chg="del">
          <ac:chgData name="pantelis balaouras" userId="25e8755020fc1734" providerId="LiveId" clId="{4A501787-7DDC-45C9-B40A-16A6497BEADF}" dt="2024-04-30T16:49:12.670" v="96" actId="478"/>
          <ac:spMkLst>
            <pc:docMk/>
            <pc:sldMk cId="4008420260" sldId="424"/>
            <ac:spMk id="8" creationId="{8949CD7F-D746-4E4B-9D6A-CA3CA6D4741F}"/>
          </ac:spMkLst>
        </pc:spChg>
        <pc:picChg chg="del">
          <ac:chgData name="pantelis balaouras" userId="25e8755020fc1734" providerId="LiveId" clId="{4A501787-7DDC-45C9-B40A-16A6497BEADF}" dt="2024-04-30T16:48:37.391" v="90" actId="478"/>
          <ac:picMkLst>
            <pc:docMk/>
            <pc:sldMk cId="4008420260" sldId="424"/>
            <ac:picMk id="9" creationId="{C66ECFC5-9E34-47A8-9212-5262EF52F91C}"/>
          </ac:picMkLst>
        </pc:picChg>
      </pc:sldChg>
      <pc:sldChg chg="delSp mod">
        <pc:chgData name="pantelis balaouras" userId="25e8755020fc1734" providerId="LiveId" clId="{4A501787-7DDC-45C9-B40A-16A6497BEADF}" dt="2024-04-30T16:49:15.366" v="97" actId="478"/>
        <pc:sldMkLst>
          <pc:docMk/>
          <pc:sldMk cId="474639284" sldId="428"/>
        </pc:sldMkLst>
        <pc:spChg chg="del">
          <ac:chgData name="pantelis balaouras" userId="25e8755020fc1734" providerId="LiveId" clId="{4A501787-7DDC-45C9-B40A-16A6497BEADF}" dt="2024-04-30T16:49:15.366" v="97" actId="478"/>
          <ac:spMkLst>
            <pc:docMk/>
            <pc:sldMk cId="474639284" sldId="428"/>
            <ac:spMk id="6" creationId="{7E9FC604-99C2-497A-A4CF-8DE84D8666C2}"/>
          </ac:spMkLst>
        </pc:spChg>
        <pc:picChg chg="del">
          <ac:chgData name="pantelis balaouras" userId="25e8755020fc1734" providerId="LiveId" clId="{4A501787-7DDC-45C9-B40A-16A6497BEADF}" dt="2024-04-30T16:48:34.871" v="89" actId="478"/>
          <ac:picMkLst>
            <pc:docMk/>
            <pc:sldMk cId="474639284" sldId="428"/>
            <ac:picMk id="7" creationId="{D419AB03-7902-4A9D-A3B7-91061E43C2A1}"/>
          </ac:picMkLst>
        </pc:picChg>
      </pc:sldChg>
      <pc:sldChg chg="delSp modSp mod">
        <pc:chgData name="pantelis balaouras" userId="25e8755020fc1734" providerId="LiveId" clId="{4A501787-7DDC-45C9-B40A-16A6497BEADF}" dt="2024-04-30T16:49:20.874" v="99" actId="478"/>
        <pc:sldMkLst>
          <pc:docMk/>
          <pc:sldMk cId="1138894477" sldId="429"/>
        </pc:sldMkLst>
        <pc:spChg chg="mod">
          <ac:chgData name="pantelis balaouras" userId="25e8755020fc1734" providerId="LiveId" clId="{4A501787-7DDC-45C9-B40A-16A6497BEADF}" dt="2024-04-30T16:47:29.640" v="81" actId="6549"/>
          <ac:spMkLst>
            <pc:docMk/>
            <pc:sldMk cId="1138894477" sldId="429"/>
            <ac:spMk id="5" creationId="{88178301-C8A7-4724-8CF8-344EAE75664C}"/>
          </ac:spMkLst>
        </pc:spChg>
        <pc:spChg chg="del">
          <ac:chgData name="pantelis balaouras" userId="25e8755020fc1734" providerId="LiveId" clId="{4A501787-7DDC-45C9-B40A-16A6497BEADF}" dt="2024-04-30T16:49:20.874" v="99" actId="478"/>
          <ac:spMkLst>
            <pc:docMk/>
            <pc:sldMk cId="1138894477" sldId="429"/>
            <ac:spMk id="6" creationId="{9BFE4E6B-7FDA-4D58-AB32-922AE3930278}"/>
          </ac:spMkLst>
        </pc:spChg>
        <pc:spChg chg="mod">
          <ac:chgData name="pantelis balaouras" userId="25e8755020fc1734" providerId="LiveId" clId="{4A501787-7DDC-45C9-B40A-16A6497BEADF}" dt="2024-04-30T16:47:20.379" v="68" actId="20577"/>
          <ac:spMkLst>
            <pc:docMk/>
            <pc:sldMk cId="1138894477" sldId="429"/>
            <ac:spMk id="10" creationId="{E448F981-31BC-4A5C-A52A-2CB296CA1B95}"/>
          </ac:spMkLst>
        </pc:spChg>
        <pc:picChg chg="del">
          <ac:chgData name="pantelis balaouras" userId="25e8755020fc1734" providerId="LiveId" clId="{4A501787-7DDC-45C9-B40A-16A6497BEADF}" dt="2024-04-30T16:48:27.967" v="87" actId="478"/>
          <ac:picMkLst>
            <pc:docMk/>
            <pc:sldMk cId="1138894477" sldId="429"/>
            <ac:picMk id="7" creationId="{0041CDE1-2703-42A6-B420-BE4FF8771FCE}"/>
          </ac:picMkLst>
        </pc:picChg>
      </pc:sldChg>
      <pc:sldChg chg="delSp modSp mod">
        <pc:chgData name="pantelis balaouras" userId="25e8755020fc1734" providerId="LiveId" clId="{4A501787-7DDC-45C9-B40A-16A6497BEADF}" dt="2024-04-30T16:49:17.951" v="98" actId="478"/>
        <pc:sldMkLst>
          <pc:docMk/>
          <pc:sldMk cId="1082184701" sldId="457"/>
        </pc:sldMkLst>
        <pc:spChg chg="mod">
          <ac:chgData name="pantelis balaouras" userId="25e8755020fc1734" providerId="LiveId" clId="{4A501787-7DDC-45C9-B40A-16A6497BEADF}" dt="2024-04-30T16:46:48.852" v="47" actId="20577"/>
          <ac:spMkLst>
            <pc:docMk/>
            <pc:sldMk cId="1082184701" sldId="457"/>
            <ac:spMk id="5" creationId="{88178301-C8A7-4724-8CF8-344EAE75664C}"/>
          </ac:spMkLst>
        </pc:spChg>
        <pc:spChg chg="del">
          <ac:chgData name="pantelis balaouras" userId="25e8755020fc1734" providerId="LiveId" clId="{4A501787-7DDC-45C9-B40A-16A6497BEADF}" dt="2024-04-30T16:49:17.951" v="98" actId="478"/>
          <ac:spMkLst>
            <pc:docMk/>
            <pc:sldMk cId="1082184701" sldId="457"/>
            <ac:spMk id="6" creationId="{7E9FC604-99C2-497A-A4CF-8DE84D8666C2}"/>
          </ac:spMkLst>
        </pc:spChg>
        <pc:spChg chg="mod">
          <ac:chgData name="pantelis balaouras" userId="25e8755020fc1734" providerId="LiveId" clId="{4A501787-7DDC-45C9-B40A-16A6497BEADF}" dt="2024-04-30T16:46:56.951" v="58" actId="6549"/>
          <ac:spMkLst>
            <pc:docMk/>
            <pc:sldMk cId="1082184701" sldId="457"/>
            <ac:spMk id="10" creationId="{E448F981-31BC-4A5C-A52A-2CB296CA1B95}"/>
          </ac:spMkLst>
        </pc:spChg>
        <pc:picChg chg="del">
          <ac:chgData name="pantelis balaouras" userId="25e8755020fc1734" providerId="LiveId" clId="{4A501787-7DDC-45C9-B40A-16A6497BEADF}" dt="2024-04-30T16:48:31.871" v="88" actId="478"/>
          <ac:picMkLst>
            <pc:docMk/>
            <pc:sldMk cId="1082184701" sldId="457"/>
            <ac:picMk id="7" creationId="{D419AB03-7902-4A9D-A3B7-91061E43C2A1}"/>
          </ac:picMkLst>
        </pc:picChg>
      </pc:sldChg>
      <pc:sldChg chg="delSp modSp mod">
        <pc:chgData name="pantelis balaouras" userId="25e8755020fc1734" providerId="LiveId" clId="{4A501787-7DDC-45C9-B40A-16A6497BEADF}" dt="2024-04-30T16:45:36.734" v="36" actId="478"/>
        <pc:sldMkLst>
          <pc:docMk/>
          <pc:sldMk cId="667290820" sldId="460"/>
        </pc:sldMkLst>
        <pc:spChg chg="mod">
          <ac:chgData name="pantelis balaouras" userId="25e8755020fc1734" providerId="LiveId" clId="{4A501787-7DDC-45C9-B40A-16A6497BEADF}" dt="2024-04-30T16:45:32.367" v="35" actId="6549"/>
          <ac:spMkLst>
            <pc:docMk/>
            <pc:sldMk cId="667290820" sldId="460"/>
            <ac:spMk id="4" creationId="{122BC770-408C-50C8-126F-18790E99F2CB}"/>
          </ac:spMkLst>
        </pc:spChg>
        <pc:spChg chg="del">
          <ac:chgData name="pantelis balaouras" userId="25e8755020fc1734" providerId="LiveId" clId="{4A501787-7DDC-45C9-B40A-16A6497BEADF}" dt="2024-04-30T16:45:36.734" v="36" actId="478"/>
          <ac:spMkLst>
            <pc:docMk/>
            <pc:sldMk cId="667290820" sldId="460"/>
            <ac:spMk id="5" creationId="{9C196132-8E2D-3323-B795-861D3CE5DD11}"/>
          </ac:spMkLst>
        </pc:spChg>
      </pc:sldChg>
      <pc:sldMasterChg chg="delSldLayout modSldLayout">
        <pc:chgData name="pantelis balaouras" userId="25e8755020fc1734" providerId="LiveId" clId="{4A501787-7DDC-45C9-B40A-16A6497BEADF}" dt="2024-04-30T16:48:20.189" v="86"/>
        <pc:sldMasterMkLst>
          <pc:docMk/>
          <pc:sldMasterMk cId="1468923052" sldId="2147483648"/>
        </pc:sldMasterMkLst>
        <pc:sldLayoutChg chg="addSp delSp modSp">
          <pc:chgData name="pantelis balaouras" userId="25e8755020fc1734" providerId="LiveId" clId="{4A501787-7DDC-45C9-B40A-16A6497BEADF}" dt="2024-04-30T16:48:20.189" v="86"/>
          <pc:sldLayoutMkLst>
            <pc:docMk/>
            <pc:sldMasterMk cId="1468923052" sldId="2147483648"/>
            <pc:sldLayoutMk cId="2577986437" sldId="2147483661"/>
          </pc:sldLayoutMkLst>
          <pc:spChg chg="add mod">
            <ac:chgData name="pantelis balaouras" userId="25e8755020fc1734" providerId="LiveId" clId="{4A501787-7DDC-45C9-B40A-16A6497BEADF}" dt="2024-04-30T16:48:20.189" v="86"/>
            <ac:spMkLst>
              <pc:docMk/>
              <pc:sldMasterMk cId="1468923052" sldId="2147483648"/>
              <pc:sldLayoutMk cId="2577986437" sldId="2147483661"/>
              <ac:spMk id="5" creationId="{ACFE8060-A188-0A63-7C40-CE4A54A06A4B}"/>
            </ac:spMkLst>
          </pc:spChg>
          <pc:spChg chg="del">
            <ac:chgData name="pantelis balaouras" userId="25e8755020fc1734" providerId="LiveId" clId="{4A501787-7DDC-45C9-B40A-16A6497BEADF}" dt="2024-04-30T16:48:19.270" v="85" actId="478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</pc:sldLayoutChg>
        <pc:sldLayoutChg chg="del">
          <pc:chgData name="pantelis balaouras" userId="25e8755020fc1734" providerId="LiveId" clId="{4A501787-7DDC-45C9-B40A-16A6497BEADF}" dt="2024-04-30T16:47:51.841" v="84" actId="2696"/>
          <pc:sldLayoutMkLst>
            <pc:docMk/>
            <pc:sldMasterMk cId="1468923052" sldId="2147483648"/>
            <pc:sldLayoutMk cId="2515741970" sldId="2147483665"/>
          </pc:sldLayoutMkLst>
        </pc:sldLayoutChg>
        <pc:sldLayoutChg chg="modSp mod">
          <pc:chgData name="pantelis balaouras" userId="25e8755020fc1734" providerId="LiveId" clId="{4A501787-7DDC-45C9-B40A-16A6497BEADF}" dt="2024-04-30T16:47:47.636" v="83" actId="20577"/>
          <pc:sldLayoutMkLst>
            <pc:docMk/>
            <pc:sldMasterMk cId="1468923052" sldId="2147483648"/>
            <pc:sldLayoutMk cId="2336866591" sldId="2147483666"/>
          </pc:sldLayoutMkLst>
          <pc:spChg chg="mod">
            <ac:chgData name="pantelis balaouras" userId="25e8755020fc1734" providerId="LiveId" clId="{4A501787-7DDC-45C9-B40A-16A6497BEADF}" dt="2024-04-30T16:47:47.636" v="83" actId="20577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06830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879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Correcto D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55823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Correcto: D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26692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Verdadero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978304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Fals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19233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Verdadero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90704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4B636493-E712-4242-8B67-E8BA2B31C8A5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:ask="http://schemas.microsoft.com/office/drawing/2018/sketchyshapes" xmlns="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9" name="Εικόνα 8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6" name="TextBox 12">
            <a:extLst>
              <a:ext uri="{FF2B5EF4-FFF2-40B4-BE49-F238E27FC236}">
                <a16:creationId xmlns:a16="http://schemas.microsoft.com/office/drawing/2014/main" id="{2B11A1E7-A92D-4ADD-A414-173299287A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61655" y="64396"/>
            <a:ext cx="8709225" cy="39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4.3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s-ES" sz="180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rPr>
              <a:t>Apps de salud para rutinas de descanso</a:t>
            </a:r>
            <a:endParaRPr lang="en-US" altLang="el-GR" sz="1800" kern="1200" dirty="0">
              <a:solidFill>
                <a:schemeClr val="tx1">
                  <a:lumMod val="50000"/>
                  <a:lumOff val="50000"/>
                </a:schemeClr>
              </a:solidFill>
              <a:latin typeface="Abadi Extra Light" panose="020B0204020104020204" pitchFamily="34" charset="0"/>
              <a:ea typeface="MS PGothic" panose="020B0600070205080204" pitchFamily="34" charset="-128"/>
              <a:cs typeface="+mn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2B11A1E7-A92D-4ADD-A414-173299287A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61655" y="64396"/>
            <a:ext cx="8709225" cy="39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4.3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s-ES" sz="180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  <a:ea typeface="MS PGothic" panose="020B0600070205080204" pitchFamily="34" charset="-128"/>
                <a:cs typeface="+mn-cs"/>
                <a:sym typeface="Arial" panose="020B0604020202020204" pitchFamily="34" charset="0"/>
              </a:rPr>
              <a:t>Apps de salud para rutinas de descanso</a:t>
            </a:r>
            <a:endParaRPr lang="en-US" altLang="el-GR" sz="1800" kern="1200" dirty="0">
              <a:solidFill>
                <a:schemeClr val="tx1">
                  <a:lumMod val="50000"/>
                  <a:lumOff val="50000"/>
                </a:schemeClr>
              </a:solidFill>
              <a:latin typeface="Abadi Extra Light" panose="020B0204020104020204" pitchFamily="34" charset="0"/>
              <a:ea typeface="MS PGothic" panose="020B0600070205080204" pitchFamily="34" charset="-128"/>
              <a:cs typeface="+mn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6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6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1.jpeg"/><Relationship Id="rId21" Type="http://schemas.openxmlformats.org/officeDocument/2006/relationships/image" Target="../media/image20.jpg"/><Relationship Id="rId7" Type="http://schemas.openxmlformats.org/officeDocument/2006/relationships/image" Target="../media/image13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5.jpeg"/><Relationship Id="rId5" Type="http://schemas.openxmlformats.org/officeDocument/2006/relationships/image" Target="../media/image12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4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513902"/>
            <a:ext cx="7307007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Módulo 4 - Sesión de autoaprendizaje </a:t>
            </a:r>
            <a:r>
              <a:rPr lang="en-US" sz="2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(4.3)</a:t>
            </a: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4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Apps de salud para rutinas de descanso</a:t>
            </a: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C01E2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7634" y="6046538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el-G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5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1853746" y="6440725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26" name="Εικόνα 25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77" y="6432830"/>
            <a:ext cx="1862122" cy="45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29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rgbClr val="203864"/>
                </a:solidFill>
                <a:latin typeface="+mn-lt"/>
              </a:rPr>
              <a:t>Socios</a:t>
            </a:r>
            <a:endParaRPr lang="el-GR" sz="4800" b="1" dirty="0">
              <a:solidFill>
                <a:srgbClr val="203864"/>
              </a:solidFill>
              <a:latin typeface="+mn-lt"/>
            </a:endParaRP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 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de-DE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GELSENKIRCHEN, ALEMANIA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s-E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ATENAS, GRECIA</a:t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UNIVERSIDAD DE VALENCIA</a:t>
              </a:r>
            </a:p>
            <a:p>
              <a:pPr algn="ctr" fontAlgn="base"/>
              <a:r>
                <a:rPr lang="es-E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03749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GmbH</a:t>
              </a:r>
            </a:p>
            <a:p>
              <a:pPr algn="ctr" fontAlgn="base"/>
              <a:r>
                <a:rPr lang="nn-NO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Bad Mergentheim, ALEMANIA</a:t>
              </a:r>
            </a:p>
            <a:p>
              <a:pPr algn="ctr" fontAlgn="base"/>
              <a:r>
                <a:rPr lang="nn-NO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n-U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AREZZO, ITALIA</a:t>
              </a:r>
            </a:p>
            <a:p>
              <a:pPr algn="ctr" fontAlgn="base"/>
              <a:r>
                <a:rPr lang="en-U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CONEXIONES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ATENAS, GRECIA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ESTRASBURGO, FRANCIA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2994706" y="54947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CHIPRE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7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>
            <a:extLst>
              <a:ext uri="{FF2B5EF4-FFF2-40B4-BE49-F238E27FC236}">
                <a16:creationId xmlns:a16="http://schemas.microsoft.com/office/drawing/2014/main" id="{E2D38E87-33DB-46E9-933D-FDECBD945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r>
              <a:rPr lang="en-US" sz="5400" dirty="0"/>
              <a:t>Sesión de autoaprendizaje:  Contenido</a:t>
            </a:r>
            <a:endParaRPr lang="el-GR" sz="5400" dirty="0"/>
          </a:p>
        </p:txBody>
      </p:sp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3AE1B409-01AB-8B54-F592-C862F4DA85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00FF1A-B048-1782-B343-A99D04F3B146}"/>
              </a:ext>
            </a:extLst>
          </p:cNvPr>
          <p:cNvSpPr txBox="1"/>
          <p:nvPr/>
        </p:nvSpPr>
        <p:spPr>
          <a:xfrm>
            <a:off x="1512006" y="2196661"/>
            <a:ext cx="4431594" cy="461665"/>
          </a:xfrm>
          <a:prstGeom prst="rect">
            <a:avLst/>
          </a:prstGeom>
          <a:solidFill>
            <a:srgbClr val="DDE0E5"/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1. Cuestionario y autoevaluación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81108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Una rutina de descanso es...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Encender las pantallas antes de acostarse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Pasar tiempo en el móvil para conciliar el sueño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Encendido de las luces 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Una serie de actividades antes de acostarse</a:t>
            </a:r>
            <a:endParaRPr lang="el-G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Sólo hay una respuesta correcta.</a:t>
            </a:r>
            <a:endParaRPr lang="el-GR" sz="1400" i="1" dirty="0" err="1"/>
          </a:p>
        </p:txBody>
      </p:sp>
    </p:spTree>
    <p:extLst>
      <p:ext uri="{BB962C8B-B14F-4D97-AF65-F5344CB8AC3E}">
        <p14:creationId xmlns:p14="http://schemas.microsoft.com/office/powerpoint/2010/main" val="3724834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Los beneficios de una rutina de sueño son...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Ajustar nuestro reloj "biológico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Reducir el estrés</a:t>
            </a:r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Mejorar nuestro estado de ánimo</a:t>
            </a:r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Todas las anteriores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A84F15-E3A8-4204-B4E9-D5D4C30C2F30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Sólo hay una respuesta correcta.</a:t>
            </a:r>
            <a:endParaRPr lang="el-GR" sz="1400" i="1" dirty="0" err="1"/>
          </a:p>
        </p:txBody>
      </p:sp>
    </p:spTree>
    <p:extLst>
      <p:ext uri="{BB962C8B-B14F-4D97-AF65-F5344CB8AC3E}">
        <p14:creationId xmlns:p14="http://schemas.microsoft.com/office/powerpoint/2010/main" val="400842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Reducir la cafeína es una práctica para establecer una rutina de sueño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Verdadero</a:t>
            </a:r>
            <a:endParaRPr lang="el-GR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Falso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7463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Las aplicaciones de rutina de descanso son aplicaciones móviles que afectan negativamente a nuestro sueño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03478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455528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082184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Las principales características de las aplicaciones de rutinas de sueño son el seguimiento del sueño, las prácticas de higiene del sueño, las actividades de relajación 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3630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030597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13889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="" xmlns:a16="http://schemas.microsoft.com/office/drawing/2014/main" xmlns:p16="http://schemas.microsoft.com/office/powerpoint/2015/main" xmlns:a14="http://schemas.microsoft.com/office/drawing/2010/main" xmlns:p14="http://schemas.microsoft.com/office/powerpoint/2010/main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="" xmlns:a16="http://schemas.microsoft.com/office/drawing/2014/main" xmlns:p16="http://schemas.microsoft.com/office/powerpoint/2015/main" xmlns:a14="http://schemas.microsoft.com/office/drawing/2010/main" xmlns:p14="http://schemas.microsoft.com/office/powerpoint/2010/main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03478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2800">
                <a:solidFill>
                  <a:srgbClr val="C01E24"/>
                </a:solidFill>
                <a:latin typeface="+mj-lt"/>
              </a:rPr>
              <a:t>¡Enhorabuena!</a:t>
            </a:r>
            <a:br>
              <a:rPr lang="en-US" sz="2800">
                <a:solidFill>
                  <a:srgbClr val="C01E24"/>
                </a:solidFill>
                <a:latin typeface="+mj-lt"/>
              </a:rPr>
            </a:br>
            <a:r>
              <a:rPr lang="en-US" sz="2800">
                <a:solidFill>
                  <a:srgbClr val="C01E24"/>
                </a:solidFill>
                <a:latin typeface="+mj-lt"/>
              </a:rPr>
              <a:t>Ha completado este módulo.</a:t>
            </a: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pic>
        <p:nvPicPr>
          <p:cNvPr id="10" name="Εικόνα 9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  <p:sp>
        <p:nvSpPr>
          <p:cNvPr id="12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3533960" y="6402414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4 3 Health Apps for Rest Routines SELF-LEARNING es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BYjyZZ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FiPJlk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WI8mWX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FiPJlk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FiPJlm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FiPJlk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BYjyZZFQaV5GsAAABvAAAAHAAAAHVuaXZlcnNhbC9sb2NhbF9zZXR0aW5ncy54bWwNyrEKwkAMANC9XxEySB3Uugn2rpujCK0fENogB7mk9ELRv/e2N7x++GaBnbeSTANezx0C62xL0k/A9/Q43RCKky4kphxQDWGITS82k4zsXmOBVejH28S5wvlJuc4XqbOkAu1B/B6PeInNH1BLAwQUAAIACABZjyZZwhuumWgSAAD3TQAAFwAAAHVuaXZlcnNhbC91bml2ZXJzYWwucG5n7Zx7WFNXtsBxbHV81TrO1KKVtNXqtbXGikghkLQWsegoU20FH0nEF9W0oMYkQB6n33QKVq2paMUHIXdERQskWI0B8qpSjUpNqjwigeSoKRwgnESIJJycJGcOIViwnf/m3u+7t4cPPrJ39m/ttddae+21+Q758m8rl04YO3VsWFjYhKT3E1aFhY1qDAt75rM/jsJ7WIbsI/ivEexVSxeHyQwvdeCNZ9LfXfFuWNgF8Thf2rN4e8zO99eyw8Keq+n/GaHPPLclLGzFgaSEdz/MYnRZwFIYebcNQZzV2x8tnqTuOHvlpEP7KHHqoX9+Gh7e5Rg36RP1X8ft2vanT1+SjN2xZ1bsC5EvJtxaWc/9+stzk0pOHe57I2Hkwwja6DUXvmtbf/P8bPE3sxUMcha7kWFXmZpKvqVyLpC0qC+aHBb8+t60JXVk8NVnpo3/C68eFeUqQMwPFsxMyu//7ph2l9+rBFAlGfCbAH/PGbKwo1Ue6JTPjM+GsGchbAyETTjviSsbEdQWhTUiwOsMOJwMbd81MkPEpt9l8wLgzgDp0PyBMfOd+BAzfUe+dh2ETRpTMzU4s8tq95TItYfmJXleG88Kdv0YWZa0o2CQMlbMOk+/WjEqOE1czYnT3CfoeFa++fcDyePLhA62lI/Ul1B7exrXZ2rUSNvJfOrLkkihwR1jS0nHtP9ImxB0ZzacBh+W+n4u9fjqaP66AjKA1P77kS1Nu3tXZCeRDhjCdbHoMD/kkMMbg42sdblRSc7XQmom11bM6tCEIvT+9vDGmZqCEBX3Jr4eT35IfMnW1MNFJWTBg3FkWu9qWm+PBkQ1zscjaY9GkklYn54s190K2aFuQVmS8U46DW0qcPYddGYhRzORo7Vau0pr73FFRA5Y4dGl8ay7o3XsEnO4wfCZ20YL2ORUrYY7Ssk2mbPhPFF7nvahS7Zg2OjIs0LFgy5RFt9erpwnr9r6i9qnJ4pARAIinfp3rOB5973wegYkixpcZGl8WdKqQTep3RVcx17k4RTdf20/R/PV0ARI/+y1JgdfYn/KcKyJLCnaAs3ThZM7ppmcPoNTLehcLc1B9uv69teakqGuIpYBmyxj6Dgy1VMg8HgpsAe5nZUEVoo8PMDTmiJqTWGI7EqRvaeXhrloAKJgoooUk++m1HezNUr567khv/bxGXLSVPtkad8PtUbfj0b1VKNBwlJCoAiFC8SAzyZnUCR2BxPoKuwuvQgwhy3yQJV3m/p05ieQ7BLTd40pQC6Q0AvypmTscbKuOtAp/PWEOn+zTtiv8zRJpPeOWPRYInKnA+7WaJEtmiHCF/S4NQ/oywM7akiBR7VSf5OULgo0NOnIaQOu2Mjgp6LBsI4GXNH52pvez2l9nxeQfFdIAiTgxAIpEj1Upf8NM+sCdl0AQxNxfQ+KnB6Rs5WvhfgMTgSTzjb0PT1FA9PfUKDzoUzQW1/CFD2YrPP11JHQqgKsezaw7G50GuQrYgsMrhhTeiol3dfZBQ7bfQ8LRB2tNSTESCZ5H2EzO0bWx5ik2NUpDKvAdbt2uBndhzGXcYNoNeNuNKDztWHbQ0GXrchTkFASdTcyITsJ9ElUjYP7phy3fS9uQ1Lhb++kXtEEFugCRVLqfbqfbxotV1pz7D1DVHT6X2qkYojRPtI8LVO9C3HSSWqqp8pIL/Kjf8qNCspsC2+sv1HhjqNLUD3RR/T9nvra1+YqSNgNQIR0iP0trSyxv4vsyywwKmOZeiRHxkDzujpbaEd/OaTPJnZUuCfTenVqX4AkcCv034JeOWaqJWG0TGAJhLhYC7ZIQKwT4dl9EUrQFej+SN/gYpbr5VAgPoK5HPuRmZkCBS48OWtzo6KW5Soix/p1eNqoZQb8QLSc8rym+dgRq4aTqCmFwHL0LZhl0XA3xGMNOb4cB1YmlodO4PvCbamri7ekokwASWH4vYxRp3gqd8tN7rQqgy0yR9PLpPoNL3IYFJI0Q4qpME86I9BWyxT1FkHsDCfH3sk2yJVpsFqEZet6AF8nxSTV62FFs4lt71xZVSqH3HyL1SkQ8B2+HMz4MAWATWA2VgoklssM/s1DCpQdj3t901nikXdS7BaZBgjEaYWC6/LItyUUm0Ff4uqucsRRTRadsdyEFKL69LcpxffCxxld4hpzeJ8hlcuXl4KegD/DotP7bXVVboEhW2B1+SIgWx2yLp/SxygpZWOpQ6qjqRopjqoN8hKUospw7ooAHbkUySG7wADb1kNeNmxzlQxMdS+WV2hh8guZRst2sc4IK1CZtgi1O0hSg0JJc4XftcIK7tMeWafaDHefaJ7+MSSTNYvT4kyFLKdc5WQJDX5bs3ijWujoqKTz0EliDy5a5ehGmvlxVKqEZYRaGCrAWQcv3XxZFesRDymbzt/xVnDtcUCiLDIWP7nMpXYHX2msAgSJCr2uBMbFcTzNm1OYRjg+giR1YIV6Wr1YJPhV+N3Ga7PpXNGfbf4oZYRckxPoPhH5tiWxxGXvj50SqLfOJv6bureBCqmx7ECgGzlhjFIaafLpSrGRpaTcMKB0ywpub2+LTr9LxXbswaA4Wm5PSxqPD7t9tISnLeHNyVWwS0z+n/ZEzbfkqN2diJ6Fh9ZiSzWm+slgc7XYLNuc7hgIaVZ4xMmQk6OiY1mjm6vcbr4kAtCtFzON2QI+PD4d14EkZRnQIn16mQrAUCOLx3GQlr84EMjH0vE4lqen1kWnPK3BgrL4ZKKP6CP6fqPPCVWcnZgBekC/pwCz9l6xD00X/fVp3wxadvDm4JO4hEM3nCmikdqt02WHas5fvWkVoWzHusPUzyRsocHTUAXMHVI1U/wP0rH21q+k6Be1mYbl3jZ7IcSWyQ3oR0/OhMAr+OXQ+J+8BlvlaTAEBKDeEc5OUFV0cagR3IgRYJB+smbZvqoFnDmG4ef+WZRo/99ttx/PUyjxW2prnTRwu9YkyyGbgJ7DUrVApBm6N3LkeEVQIPp5KX4Bx+/IOlGDDtECaM9xo6Ctx4waftqDFtZli0vtVmMGs66BlWJhYgqqh+S3AbsRX87QYubIeBbmALE8nsMaKzZWcjlweaRaaFcK0drZ1O7l8lHno61990qZcpmQhuIHpJzjOZEG00O7py9xPn7am9Dil5nphbEmXx3gNpKZFMkV+D2SN1keW9wMI5E3hD8X07o7kUir5Xqlywd762Ckrmqy4wDDI5eKM+Wg1dmoEsLpC1V0Nh9DafZsf0CmcnFAGU3szFPg5STH8QhN/GZoacB0VnATT8s5enP4UcN0Vnp9jgAe/yH2kBkoTXGyc0tdfYu2SCZ1tkziUamWUd9FZkgM7PQjFKcQM/uhQrxMMyN97oDSJMtVuDhWJg+tNtqaez3iTECLUnoceQqXETqwU+mp9sanLHvq4KbwGJJD7eMTU+Qg73pJ5BbJiM7x25SvdC36u0WmsjRwIqSsTCMY+x5eL2RC8Rk2E5Jj+J7Dh0VhlJGmcI2MoXJuYOcq9JBTrgMEImdzFs++qMwSCKdrLg8r/M7gXj5geMSh7dOshFyGP3KmyQzteyKkzEzLdXnpiM4d41Ukm4HlYdb5e5mwQp/BK5e85XAXTwsKxlCwWghD1S5jxwY+6FcsH1qhfbCgTKK6jUsDPCZ+hyDwaVbsjDr/9G0eCSuDd9kSO8Nks2yB9HOt4AV3hq3J5uRgZhVn2nWDZLfHBNKoxWY/qORWkxojdNbWYRGseY6l/AAevzZ9YTWniFZsarjHLaLV1MM29m1YH1Ok9wBLm6sci85KKM0Rzmco+AVi0dd4Ncm3OF6nbMZNlWEq0itHdHV7Yp3CqDKJRy2coPTo/DFy3FN8EMu65TL7LVxI0SzF1KCftl/x9Ox4IH5+d7OSUi0LMC7pjTG2Rn/lnsRq1ORcei5SZimiOdlFNDnIBIAp5ip2V0BjtKGqmwYbauSr67oe9wWUOhoc0ESAHrUJ9uop9wwKD3CwFGSfGXaRwQ5GCecPrelm1Jxw/E+2i69XuGfQekj4PacDVAsGdlh1zgr+U3714yUnSfvQ1r9va9OpruO8iP4cIoCiaszRKcMuMow8BTvdrBQ1K4FrG7nTGleCfgvmbXjExW9RtOdYUFWkWpKxuZA7bAfgV7ClWJ9UHXlQAhmOcafdClzT+VLIJKQ9We3tg5VgYF8aLPAlY000ID2LIv6KtX6Yhj3FLxsruFj3p6l8gQCPIAN4zf1lsu8uRS7Bk8H24mGJjobvRHNVMezLieWVhTdeHqaJh5+qAp5af2yZREeG3d22Cvf1aSQ+pEDTcFjks8FR8LAMcrPCnal1glrXjOlGvafGvJTqnSwX/WDLdvTnXvmLjYYXeVSPmuttzES5vIqvnoLxUmSoKbek1gmJNtH+zbbVmLaC1BL8K+mwgk3DxIs+aM5gsVmUtmKVakj0J8FDUttMxZBccLh+HgEREAEREAEREAEREAEREAEREAEREAEREAEREAEREAEREAEREAEREAEREAEREAEREAEREAEREAEREAEREAH9f4HuYyznQfqZSmXYQUwsv6xMziSrHdwXFt9qXhtXESn5+lUJfeznh17ev+HxoXN7GYuQbN7NiTFtt2PQk9mRPBqp7+Hkbdclb7ZdiWmih60xblpxt/31uQNTpsbvj0oqLq0Izdk7t3HmV7KrmwY0bbiYenhh9dj9A6r+jsC7OJA/8LExRx2dnZ3zzxfNmnpq+Srmkh0Xgv/LEbb++Ql3XjsvH5Syfnbw7S+uDTwerFy5MKHgtHZQaobk473zkoR/eWHgofaW2DvP0/O9g+pVck69Uj2z96PUgYfRfa3iiSY0L1nm9sxjCjuYWGArZzpzPV8C964prBUmvrcnqXNwLQary6L3S/ZPeZCfXq4wNTN416ta0icPVe1tvocEXz1jMLPkFNsGx8Uvc9vz61PSBpZRqPn4+MVvFpxyKVetGarx/a4l+wvLj0yS6L75bkC501NYcN6rZKkW6ak5xCOpx5N2HjdHmRXmqFLa4jH9zM59H3OrhsraV7/pU4+7roz2SZPMEhiw02tLXLeGy32BNUXMzJt46ZACGHBP0p2y3W9sTYAyz5QNWO38NXOhdA2l8YmIi7eWGUX+nZUPA7XYwYPh9MQ9gb1HK51Phq97PP/kjNBY9q1PJko3TJddBrHuBzmA50rto8o7uHTxOQtLBRW7GQl6yaC+h6ewwN23TIl/6GfnzjmxepvXgYLPpVTvwu7Mi8s4iK9taYOjymQ93F65Y+2AD7etLZN4138SdOTyfW1Hjhc5qRGySyDW51I9OlZ1a6+BtFblKXYXJeg/rN0XtP1bggtc5PGKrA2znuh4XnG8/QM09gfKFPJVW9vrM2KBLbAVlf/jpbfI1KN/CbpzU9+m8viFyf69wU9T+j7/VEzrEQddG7vhQSLK39NS2L+mDJln5hvBQLxWcc080RgQjSgJpIQ/UW61FxA9+/OFA+2+mBO2N165OOCC8WvLpgOry/3Z9RFHG1qn/iI+glqFi28bObrf3+KTF3HujsLz31jsDXfEEv3W0HJ29WyCKz+kNGpHfYfrhyx7/5dV3e7uKPtr+B2k+KR9tSBksJWMsiWKL8xzdBeDEVhx+uOVMQr3bbp/9qV5Uu0Y8clSfJpDCj5th/PmHFr4Y84vhl6ylfqHCYPQ8Y5AseXBsuiVyP13L+PIBwq+Q+GZGStbF/LmkhdYtDg03rfjRqZfOm5wVVsvLxodv4OZ93ZP3Trsw/7IMWvczBFN1v3tlatvhRyEboKtraU1TdEkf/y8OrMUdjJJYDAqUlctLPmx8ehylVL6XEqLE3PVATW2xIJJEtoprnwpHH9s8/ljIX8dSi6jx4mElVdv7y73a/xNCfqRg3GVcQZXuPxIaOAFMNVewNK0pz4x3LAdMvdyKotOFbIr74KnbEFXHv3z7TnKVbjua0IKX7i3Ce47uYO5/+Czg0q2LMPtvn5OKBpe3a/IfLPhRHvWv5nC+9HXq4Papd61jCbXrG0dni0OrSuzVGVNotYnPtmE+NKmG94wMfiWcGi3dMWTDf9lXkbriFA+sDQn7xdUbNwC9142SXbN8zQlBHPX+282tona15C+Di6mJEeLVup4yOuFdFm5O7bZXv52AXpgcNoodvye5Ox3grZ/hzyQgnNCKZg1ZXgKhvyo58HL9Px1cPgHofz2fbkLcUE7j81LKncfOBdKmvfXVGu1Vh3fM++lb5fHGs2R/4yf9m0oF4dt/EMoZ4cd+35AcFjYrIrBzxQb8x8dhm3XYZMfzG4Y2xGzE+zvSVqyMkG2eOPf/wVQSwMEFAACAAgAWY8mWeohDhNLAAAAbAAAABsAAAB1bml2ZXJzYWwvdW5pdmVyc2FsLnBuZy54bWyzsa/IzVEoSy0qzszPs1Uy1DNQsrfj5bIpKEoty0wtV6gAigEFIUBJoRLINUJwyzNTSjKAQiYmFgjBjNTM9IwSoKiBhRlcVB9oKABQSwECAAAUAAIACACpflBPNmFYAkcDAADhCQAAFAAAAAAAAAABAAAAAAAAAAAAdW5pdmVyc2FsL3BsYXllci54bWxQSwECAAAUAAIACABYjyZZtTf0qBwFAADhEwAAHQAAAAAAAAABAAAAAAB5AwAAdW5pdmVyc2FsL2NvbW1vbl9tZXNzYWdlcy5sbmdQSwECAAAUAAIACABYjyZZFR5gG6MAAAB/AQAALgAAAAAAAAABAAAAAADQCAAAdW5pdmVyc2FsL3BsYXliYWNrX2FuZF9uYXZpZ2F0aW9uX3NldHRpbmdzLnhtbFBLAQIAABQAAgAIAFiPJll0STUfPAQAAAwVAAAnAAAAAAAAAAEAAAAAAL8JAAB1bml2ZXJzYWwvZmxhc2hfcHVibGlzaGluZ19zZXR0aW5ncy54bWxQSwECAAAUAAIACABYjyZZN4uHansDAACsDAAAIQAAAAAAAAABAAAAAABADgAAdW5pdmVyc2FsL2ZsYXNoX3NraW5fc2V0dGluZ3MueG1sUEsBAgAAFAACAAgAWI8mWaavViM2BAAAlhQAACYAAAAAAAAAAQAAAAAA+hEAAHVuaXZlcnNhbC9odG1sX3B1Ymxpc2hpbmdfc2V0dGluZ3MueG1sUEsBAgAAFAACAAgAWI8mWSYPfuiwAQAAbwYAAB8AAAAAAAAAAQAAAAAAdBYAAHVuaXZlcnNhbC9odG1sX3NraW5fc2V0dGluZ3MuanNQSwECAAAUAAIACABYjyZZFQaV5GsAAABvAAAAHAAAAAAAAAABAAAAAABhGAAAdW5pdmVyc2FsL2xvY2FsX3NldHRpbmdzLnhtbFBLAQIAABQAAgAIAFmPJlnCG66ZaBIAAPdNAAAXAAAAAAAAAAAAAAAAAAYZAAB1bml2ZXJzYWwvdW5pdmVyc2FsLnBuZ1BLAQIAABQAAgAIAFmPJlnqIQ4TSwAAAGwAAAAbAAAAAAAAAAEAAAAAAKMrAAB1bml2ZXJzYWwvdW5pdmVyc2FsLnBuZy54bWxQSwUGAAAAAAoACgAGAwAAJywAAAAA"/>
  <p:tag name="ISPRING_LMS_API_VERSION" val="SCORM 1.2"/>
  <p:tag name="ISPRING_ULTRA_SCORM_COURSE_ID" val="769C3EC4-DE03-4D64-BE97-44B787D2111C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Spanish\\ETA 4 translated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4 3 Health Apps for Rest Routines SELF-LEARNING es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4242</TotalTime>
  <Words>397</Words>
  <Application>Microsoft Office PowerPoint</Application>
  <PresentationFormat>Ευρεία οθόνη</PresentationFormat>
  <Paragraphs>80</Paragraphs>
  <Slides>9</Slides>
  <Notes>9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9</vt:i4>
      </vt:variant>
    </vt:vector>
  </HeadingPairs>
  <TitlesOfParts>
    <vt:vector size="20" baseType="lpstr">
      <vt:lpstr>Adobe Gothic Std B</vt:lpstr>
      <vt:lpstr>Abadi Extra Light</vt:lpstr>
      <vt:lpstr>Arial</vt:lpstr>
      <vt:lpstr>Calibri</vt:lpstr>
      <vt:lpstr>Calibri Light</vt:lpstr>
      <vt:lpstr>Gill Sans Nova</vt:lpstr>
      <vt:lpstr>Impact</vt:lpstr>
      <vt:lpstr>MS PGothic</vt:lpstr>
      <vt:lpstr>Roboto</vt:lpstr>
      <vt:lpstr>Wingdings</vt:lpstr>
      <vt:lpstr>Θέμα του Office</vt:lpstr>
      <vt:lpstr>Παρουσίαση του PowerPoint</vt:lpstr>
      <vt:lpstr>Socios</vt:lpstr>
      <vt:lpstr>Sesión de autoaprendizaje:  Contenido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ETA4 3 Health Apps for Rest Routines SELF-LEARNING es</dc:title>
  <dc:creator>pantelis bbalaouras</dc:creator>
  <cp:keywords>, docId:1C7301EE7373DD7D387EDACC8620C549</cp:keywords>
  <cp:lastModifiedBy>pantelis</cp:lastModifiedBy>
  <cp:revision>49</cp:revision>
  <dcterms:created xsi:type="dcterms:W3CDTF">2020-06-02T13:31:56Z</dcterms:created>
  <dcterms:modified xsi:type="dcterms:W3CDTF">2024-09-06T14:59:11Z</dcterms:modified>
</cp:coreProperties>
</file>