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7"/>
  </p:notesMasterIdLst>
  <p:sldIdLst>
    <p:sldId id="256" r:id="rId3"/>
    <p:sldId id="257" r:id="rId4"/>
    <p:sldId id="258" r:id="rId5"/>
    <p:sldId id="259" r:id="rId6"/>
  </p:sldIdLst>
  <p:sldSz cx="12192000" cy="6858000"/>
  <p:notesSz cx="6858000" cy="9144000"/>
  <p:embeddedFontLst>
    <p:embeddedFont>
      <p:font typeface="Gill Sans"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
      <p:font typeface="Impact" panose="020B0806030902050204" pitchFamily="34" charset="0"/>
      <p:regular r:id="rId18"/>
    </p:embeddedFont>
  </p:embeddedFontLst>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9cRL+ADPcd2pf8dyaIstvNqWK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7"/>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8"/>
          <p:cNvSpPr txBox="1"/>
          <p:nvPr/>
        </p:nvSpPr>
        <p:spPr>
          <a:xfrm>
            <a:off x="0" y="98623"/>
            <a:ext cx="8709225" cy="3188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2.4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How to search and select Health Apps</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0"/>
        <p:cNvGrpSpPr/>
        <p:nvPr/>
      </p:nvGrpSpPr>
      <p:grpSpPr>
        <a:xfrm>
          <a:off x="0" y="0"/>
          <a:ext cx="0" cy="0"/>
          <a:chOff x="0" y="0"/>
          <a:chExt cx="0" cy="0"/>
        </a:xfrm>
      </p:grpSpPr>
      <p:sp>
        <p:nvSpPr>
          <p:cNvPr id="31" name="Google Shape;31;p11"/>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2" name="Google Shape;32;p11"/>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5" name="Google Shape;35;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6" name="Google Shape;36;p11"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2"/>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 name="Google Shape;41;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2" name="Google Shape;42;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3" name="Google Shape;43;p1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3"/>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48" name="Google Shape;48;p1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p1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1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g"/><Relationship Id="rId18" Type="http://schemas.openxmlformats.org/officeDocument/2006/relationships/hyperlink" Target="http://www.amsed.fr/" TargetMode="External"/><Relationship Id="rId3" Type="http://schemas.openxmlformats.org/officeDocument/2006/relationships/image" Target="../media/image12.jpg"/><Relationship Id="rId21" Type="http://schemas.openxmlformats.org/officeDocument/2006/relationships/image" Target="../media/image21.jpg"/><Relationship Id="rId7" Type="http://schemas.openxmlformats.org/officeDocument/2006/relationships/image" Target="../media/image14.jpg"/><Relationship Id="rId12" Type="http://schemas.openxmlformats.org/officeDocument/2006/relationships/hyperlink" Target="https://www.media-k.eu/"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g"/><Relationship Id="rId14" Type="http://schemas.openxmlformats.org/officeDocument/2006/relationships/hyperlink" Target="https://www.oxfamitalia.org/" TargetMode="External"/><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881656"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2 - Session de clôture </a:t>
            </a:r>
            <a:r>
              <a:rPr lang="en-US" sz="2400" b="1" i="0" u="none" strike="noStrike" cap="none">
                <a:solidFill>
                  <a:srgbClr val="C00000"/>
                </a:solidFill>
                <a:latin typeface="Calibri"/>
                <a:ea typeface="Calibri"/>
                <a:cs typeface="Calibri"/>
                <a:sym typeface="Calibri"/>
              </a:rPr>
              <a:t>(2.4)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Comment rechercher et sélectionner des applications de santé</a:t>
            </a:r>
            <a:endParaRPr sz="3400" b="1" i="0" u="none" strike="noStrike" cap="none">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2" name="Google Shape;72;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3" name="Google Shape;73;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4" name="Google Shape;74;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5" name="Google Shape;75;p1"/>
          <p:cNvPicPr preferRelativeResize="0"/>
          <p:nvPr/>
        </p:nvPicPr>
        <p:blipFill rotWithShape="1">
          <a:blip r:embed="rId5">
            <a:alphaModFix/>
          </a:blip>
          <a:srcRect/>
          <a:stretch/>
        </p:blipFill>
        <p:spPr>
          <a:xfrm>
            <a:off x="10748048" y="6336215"/>
            <a:ext cx="1406013" cy="492105"/>
          </a:xfrm>
          <a:prstGeom prst="rect">
            <a:avLst/>
          </a:prstGeom>
          <a:noFill/>
          <a:ln>
            <a:noFill/>
          </a:ln>
        </p:spPr>
      </p:pic>
      <p:pic>
        <p:nvPicPr>
          <p:cNvPr id="76" name="Google Shape;76;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7" name="Google Shape;77;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78" name="Google Shape;78;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4" name="Google Shape;84;p1"/>
          <p:cNvPicPr preferRelativeResize="0"/>
          <p:nvPr/>
        </p:nvPicPr>
        <p:blipFill>
          <a:blip r:embed="rId7"/>
          <a:srcRect/>
          <a:stretch/>
        </p:blipFill>
        <p:spPr>
          <a:xfrm>
            <a:off x="19458" y="6414599"/>
            <a:ext cx="1938951" cy="436098"/>
          </a:xfrm>
          <a:prstGeom prst="rect">
            <a:avLst/>
          </a:prstGeom>
          <a:noFill/>
          <a:ln>
            <a:noFill/>
          </a:ln>
        </p:spPr>
      </p:pic>
      <p:sp>
        <p:nvSpPr>
          <p:cNvPr id="85" name="Google Shape;85;p1"/>
          <p:cNvSpPr/>
          <p:nvPr/>
        </p:nvSpPr>
        <p:spPr>
          <a:xfrm>
            <a:off x="-835" y="489244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sp>
        <p:nvSpPr>
          <p:cNvPr id="86" name="Google Shape;86;p1"/>
          <p:cNvSpPr/>
          <p:nvPr/>
        </p:nvSpPr>
        <p:spPr>
          <a:xfrm>
            <a:off x="-8163" y="1495460"/>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202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3" descr="Illustration of speech bubbles"/>
          <p:cNvPicPr preferRelativeResize="0"/>
          <p:nvPr/>
        </p:nvPicPr>
        <p:blipFill rotWithShape="1">
          <a:blip r:embed="rId3">
            <a:alphaModFix/>
          </a:blip>
          <a:srcRect l="13951" t="22662" r="15336" b="22972"/>
          <a:stretch/>
        </p:blipFill>
        <p:spPr>
          <a:xfrm>
            <a:off x="557999" y="1808162"/>
            <a:ext cx="4216400" cy="3241677"/>
          </a:xfrm>
          <a:prstGeom prst="rect">
            <a:avLst/>
          </a:prstGeom>
          <a:noFill/>
          <a:ln>
            <a:noFill/>
          </a:ln>
        </p:spPr>
      </p:pic>
      <p:sp>
        <p:nvSpPr>
          <p:cNvPr id="124" name="Google Shape;124;p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3200"/>
              <a:buFont typeface="Calibri"/>
              <a:buNone/>
            </a:pPr>
            <a:r>
              <a:rPr lang="en-US" sz="3200"/>
              <a:t>Retour d'information et discussion </a:t>
            </a:r>
            <a:endParaRPr sz="3200"/>
          </a:p>
        </p:txBody>
      </p:sp>
      <p:sp>
        <p:nvSpPr>
          <p:cNvPr id="125" name="Google Shape;125;p3"/>
          <p:cNvSpPr txBox="1">
            <a:spLocks noGrp="1"/>
          </p:cNvSpPr>
          <p:nvPr>
            <p:ph type="body" idx="1"/>
          </p:nvPr>
        </p:nvSpPr>
        <p:spPr>
          <a:xfrm>
            <a:off x="4952199" y="1808154"/>
            <a:ext cx="7239900" cy="4685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0000"/>
              </a:lnSpc>
              <a:spcBef>
                <a:spcPts val="0"/>
              </a:spcBef>
              <a:spcAft>
                <a:spcPts val="0"/>
              </a:spcAft>
              <a:buSzPts val="2400"/>
              <a:buChar char="▪"/>
            </a:pPr>
            <a:r>
              <a:rPr lang="en-US" sz="2400" i="1" dirty="0" err="1"/>
              <a:t>Quelles</a:t>
            </a:r>
            <a:r>
              <a:rPr lang="en-US" sz="2400" i="1" dirty="0"/>
              <a:t> </a:t>
            </a:r>
            <a:r>
              <a:rPr lang="en-US" sz="2400" i="1" dirty="0" err="1"/>
              <a:t>sont</a:t>
            </a:r>
            <a:r>
              <a:rPr lang="en-US" sz="2400" i="1" dirty="0"/>
              <a:t> </a:t>
            </a:r>
            <a:r>
              <a:rPr lang="en-US" sz="2400" i="1" dirty="0" err="1"/>
              <a:t>vos</a:t>
            </a:r>
            <a:r>
              <a:rPr lang="en-US" sz="2400" i="1" dirty="0"/>
              <a:t> </a:t>
            </a:r>
            <a:r>
              <a:rPr lang="en-US" sz="2400" i="1" dirty="0" err="1"/>
              <a:t>expériences</a:t>
            </a:r>
            <a:r>
              <a:rPr lang="en-US" sz="2400" i="1" dirty="0"/>
              <a:t> </a:t>
            </a:r>
            <a:r>
              <a:rPr lang="en-US" sz="2400" i="1" dirty="0" err="1"/>
              <a:t>en</a:t>
            </a:r>
            <a:r>
              <a:rPr lang="en-US" sz="2400" i="1" dirty="0"/>
              <a:t> </a:t>
            </a:r>
            <a:r>
              <a:rPr lang="en-US" sz="2400" i="1" dirty="0" err="1"/>
              <a:t>matière</a:t>
            </a:r>
            <a:r>
              <a:rPr lang="en-US" sz="2400" i="1" dirty="0"/>
              <a:t> de </a:t>
            </a:r>
            <a:r>
              <a:rPr lang="en-US" sz="2400" i="1" dirty="0" err="1"/>
              <a:t>recherche</a:t>
            </a:r>
            <a:r>
              <a:rPr lang="en-US" sz="2400" i="1" dirty="0"/>
              <a:t> et de </a:t>
            </a:r>
            <a:r>
              <a:rPr lang="en-US" sz="2400" i="1" dirty="0" err="1"/>
              <a:t>sélection</a:t>
            </a:r>
            <a:r>
              <a:rPr lang="en-US" sz="2400" i="1" dirty="0"/>
              <a:t> </a:t>
            </a:r>
            <a:r>
              <a:rPr lang="en-US" sz="2400" i="1" dirty="0" err="1"/>
              <a:t>d'applications</a:t>
            </a:r>
            <a:r>
              <a:rPr lang="en-US" sz="2400" i="1" dirty="0"/>
              <a:t> de santé ?</a:t>
            </a:r>
            <a:endParaRPr dirty="0"/>
          </a:p>
          <a:p>
            <a:pPr marL="228600" lvl="0" indent="-228600" algn="l" rtl="0">
              <a:lnSpc>
                <a:spcPct val="110000"/>
              </a:lnSpc>
              <a:spcBef>
                <a:spcPts val="2400"/>
              </a:spcBef>
              <a:spcAft>
                <a:spcPts val="0"/>
              </a:spcAft>
              <a:buSzPts val="2400"/>
              <a:buChar char="▪"/>
            </a:pPr>
            <a:r>
              <a:rPr lang="en-US" sz="2400" i="1" dirty="0"/>
              <a:t>Y a-t-</a:t>
            </a:r>
            <a:r>
              <a:rPr lang="en-US" sz="2400" i="1" dirty="0" err="1"/>
              <a:t>il</a:t>
            </a:r>
            <a:r>
              <a:rPr lang="en-US" sz="2400" i="1" dirty="0"/>
              <a:t> </a:t>
            </a:r>
            <a:r>
              <a:rPr lang="en-US" sz="2400" i="1" dirty="0" err="1"/>
              <a:t>eu</a:t>
            </a:r>
            <a:r>
              <a:rPr lang="en-US" sz="2400" i="1" dirty="0"/>
              <a:t> des aspects </a:t>
            </a:r>
            <a:r>
              <a:rPr lang="en-US" sz="2400" i="1" dirty="0" err="1"/>
              <a:t>remarquables</a:t>
            </a:r>
            <a:r>
              <a:rPr lang="en-US" sz="2400" i="1" dirty="0"/>
              <a:t> des applications </a:t>
            </a:r>
            <a:r>
              <a:rPr lang="en-US" sz="2400" i="1" dirty="0" err="1"/>
              <a:t>trouvées</a:t>
            </a:r>
            <a:r>
              <a:rPr lang="en-US" sz="2400" i="1" dirty="0"/>
              <a:t> par rapport aux </a:t>
            </a:r>
            <a:r>
              <a:rPr lang="en-US" sz="2400" i="1" dirty="0" err="1"/>
              <a:t>critères</a:t>
            </a:r>
            <a:r>
              <a:rPr lang="en-US" sz="2400" i="1" dirty="0"/>
              <a:t> ?</a:t>
            </a:r>
            <a:endParaRPr dirty="0"/>
          </a:p>
          <a:p>
            <a:pPr marL="228600" lvl="0" indent="-228600" algn="l" rtl="0">
              <a:lnSpc>
                <a:spcPct val="110000"/>
              </a:lnSpc>
              <a:spcBef>
                <a:spcPts val="2400"/>
              </a:spcBef>
              <a:spcAft>
                <a:spcPts val="0"/>
              </a:spcAft>
              <a:buSzPts val="2400"/>
              <a:buChar char="▪"/>
            </a:pPr>
            <a:r>
              <a:rPr lang="en-US" sz="2400" i="1" dirty="0" err="1"/>
              <a:t>Quels</a:t>
            </a:r>
            <a:r>
              <a:rPr lang="en-US" sz="2400" i="1" dirty="0"/>
              <a:t> </a:t>
            </a:r>
            <a:r>
              <a:rPr lang="en-US" sz="2400" i="1" dirty="0" err="1"/>
              <a:t>sont</a:t>
            </a:r>
            <a:r>
              <a:rPr lang="en-US" sz="2400" i="1" dirty="0"/>
              <a:t> les </a:t>
            </a:r>
            <a:r>
              <a:rPr lang="en-US" sz="2400" i="1" dirty="0" err="1"/>
              <a:t>critères</a:t>
            </a:r>
            <a:r>
              <a:rPr lang="en-US" sz="2400" i="1" dirty="0"/>
              <a:t> qui </a:t>
            </a:r>
            <a:r>
              <a:rPr lang="en-US" sz="2400" i="1" dirty="0" err="1"/>
              <a:t>vous</a:t>
            </a:r>
            <a:r>
              <a:rPr lang="en-US" sz="2400" i="1" dirty="0"/>
              <a:t> </a:t>
            </a:r>
            <a:r>
              <a:rPr lang="en-US" sz="2400" i="1" dirty="0" err="1"/>
              <a:t>ont</a:t>
            </a:r>
            <a:r>
              <a:rPr lang="en-US" sz="2400" i="1" dirty="0"/>
              <a:t> </a:t>
            </a:r>
            <a:r>
              <a:rPr lang="en-US" sz="2400" i="1" dirty="0" err="1"/>
              <a:t>semblé</a:t>
            </a:r>
            <a:r>
              <a:rPr lang="en-US" sz="2400" i="1" dirty="0"/>
              <a:t> les plus </a:t>
            </a:r>
            <a:r>
              <a:rPr lang="en-US" sz="2400" i="1" dirty="0" err="1"/>
              <a:t>importants</a:t>
            </a:r>
            <a:r>
              <a:rPr lang="en-US" sz="2400" i="1" dirty="0"/>
              <a:t> ?</a:t>
            </a:r>
            <a:endParaRPr dirty="0"/>
          </a:p>
          <a:p>
            <a:pPr marL="228600" lvl="0" indent="-228600" algn="l" rtl="0">
              <a:lnSpc>
                <a:spcPct val="110000"/>
              </a:lnSpc>
              <a:spcBef>
                <a:spcPts val="2400"/>
              </a:spcBef>
              <a:spcAft>
                <a:spcPts val="0"/>
              </a:spcAft>
              <a:buSzPts val="2400"/>
              <a:buChar char="▪"/>
            </a:pPr>
            <a:r>
              <a:rPr lang="en-US" sz="2400" i="1" dirty="0" err="1"/>
              <a:t>Quels</a:t>
            </a:r>
            <a:r>
              <a:rPr lang="en-US" sz="2400" i="1" dirty="0"/>
              <a:t> </a:t>
            </a:r>
            <a:r>
              <a:rPr lang="en-US" sz="2400" i="1" dirty="0" err="1"/>
              <a:t>sont</a:t>
            </a:r>
            <a:r>
              <a:rPr lang="en-US" sz="2400" i="1" dirty="0"/>
              <a:t> les </a:t>
            </a:r>
            <a:r>
              <a:rPr lang="en-US" sz="2400" i="1" dirty="0" err="1"/>
              <a:t>critères</a:t>
            </a:r>
            <a:r>
              <a:rPr lang="en-US" sz="2400" i="1" dirty="0"/>
              <a:t> les plus </a:t>
            </a:r>
            <a:r>
              <a:rPr lang="en-US" sz="2400" i="1" dirty="0" err="1"/>
              <a:t>difficiles</a:t>
            </a:r>
            <a:r>
              <a:rPr lang="en-US" sz="2400" i="1" dirty="0"/>
              <a:t> à </a:t>
            </a:r>
            <a:r>
              <a:rPr lang="en-US" sz="2400" i="1" dirty="0" err="1"/>
              <a:t>vérifier</a:t>
            </a:r>
            <a:r>
              <a:rPr lang="en-US" sz="2400" i="1" dirty="0"/>
              <a:t> ?</a:t>
            </a:r>
            <a:endParaRPr dirty="0"/>
          </a:p>
          <a:p>
            <a:pPr marL="228600" lvl="0" indent="-228600" algn="l" rtl="0">
              <a:lnSpc>
                <a:spcPct val="110000"/>
              </a:lnSpc>
              <a:spcBef>
                <a:spcPts val="2400"/>
              </a:spcBef>
              <a:spcAft>
                <a:spcPts val="0"/>
              </a:spcAft>
              <a:buSzPts val="2400"/>
              <a:buChar char="▪"/>
            </a:pPr>
            <a:r>
              <a:rPr lang="en-US" sz="2400" i="1" dirty="0" err="1"/>
              <a:t>Vous</a:t>
            </a:r>
            <a:r>
              <a:rPr lang="en-US" sz="2400" i="1" dirty="0"/>
              <a:t> </a:t>
            </a:r>
            <a:r>
              <a:rPr lang="en-US" sz="2400" i="1" dirty="0" err="1"/>
              <a:t>sentez-vous</a:t>
            </a:r>
            <a:r>
              <a:rPr lang="en-US" sz="2400" i="1" dirty="0"/>
              <a:t> plus </a:t>
            </a:r>
            <a:r>
              <a:rPr lang="en-US" sz="2400" i="1" dirty="0" err="1"/>
              <a:t>sûr</a:t>
            </a:r>
            <a:r>
              <a:rPr lang="en-US" sz="2400" i="1" dirty="0"/>
              <a:t> de </a:t>
            </a:r>
            <a:r>
              <a:rPr lang="en-US" sz="2400" i="1" dirty="0" err="1"/>
              <a:t>votre</a:t>
            </a:r>
            <a:r>
              <a:rPr lang="en-US" sz="2400" i="1" dirty="0"/>
              <a:t> </a:t>
            </a:r>
            <a:r>
              <a:rPr lang="en-US" sz="2400" i="1" dirty="0" err="1"/>
              <a:t>capacité</a:t>
            </a:r>
            <a:r>
              <a:rPr lang="en-US" sz="2400" i="1" dirty="0"/>
              <a:t> à </a:t>
            </a:r>
            <a:r>
              <a:rPr lang="en-US" sz="2400" i="1" dirty="0" err="1"/>
              <a:t>rechercher</a:t>
            </a:r>
            <a:r>
              <a:rPr lang="en-US" sz="2400" i="1" dirty="0"/>
              <a:t> et à </a:t>
            </a:r>
            <a:r>
              <a:rPr lang="en-US" sz="2400" i="1" dirty="0" err="1"/>
              <a:t>sélectionner</a:t>
            </a:r>
            <a:r>
              <a:rPr lang="en-US" sz="2400" i="1"/>
              <a:t> des applications </a:t>
            </a:r>
            <a:r>
              <a:rPr lang="en-US" sz="2400" i="1" smtClean="0"/>
              <a:t>? </a:t>
            </a:r>
            <a:endParaRPr/>
          </a:p>
        </p:txBody>
      </p:sp>
      <p:sp>
        <p:nvSpPr>
          <p:cNvPr id="126" name="Google Shape;126;p3"/>
          <p:cNvSpPr txBox="1"/>
          <p:nvPr/>
        </p:nvSpPr>
        <p:spPr>
          <a:xfrm>
            <a:off x="558000" y="6488668"/>
            <a:ext cx="615913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Conçu par Freepik</a:t>
            </a:r>
            <a:endParaRPr sz="1200">
              <a:solidFill>
                <a:schemeClr val="dk1"/>
              </a:solidFill>
              <a:latin typeface="Calibri"/>
              <a:ea typeface="Calibri"/>
              <a:cs typeface="Calibri"/>
              <a:sym typeface="Calibri"/>
            </a:endParaRPr>
          </a:p>
        </p:txBody>
      </p:sp>
      <p:sp>
        <p:nvSpPr>
          <p:cNvPr id="127" name="Google Shape;127;p3"/>
          <p:cNvSpPr/>
          <p:nvPr/>
        </p:nvSpPr>
        <p:spPr>
          <a:xfrm>
            <a:off x="0" y="-3"/>
            <a:ext cx="4092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1 </a:t>
            </a:r>
            <a:endParaRPr sz="1800" b="1">
              <a:solidFill>
                <a:srgbClr val="FFFFFF"/>
              </a:solidFill>
              <a:latin typeface="Gill Sans"/>
              <a:ea typeface="Gill Sans"/>
              <a:cs typeface="Gill Sans"/>
              <a:sym typeface="Gill Sans"/>
            </a:endParaRPr>
          </a:p>
        </p:txBody>
      </p:sp>
      <p:sp>
        <p:nvSpPr>
          <p:cNvPr id="128" name="Google Shape;128;p3"/>
          <p:cNvSpPr/>
          <p:nvPr/>
        </p:nvSpPr>
        <p:spPr>
          <a:xfrm>
            <a:off x="0" y="0"/>
            <a:ext cx="631500" cy="430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29" name="Google Shape;129;p3"/>
          <p:cNvSpPr txBox="1"/>
          <p:nvPr/>
        </p:nvSpPr>
        <p:spPr>
          <a:xfrm>
            <a:off x="631400" y="0"/>
            <a:ext cx="6100800" cy="4308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1800" b="1">
                <a:solidFill>
                  <a:srgbClr val="000000"/>
                </a:solidFill>
                <a:latin typeface="Calibri"/>
                <a:ea typeface="Calibri"/>
                <a:cs typeface="Calibri"/>
                <a:sym typeface="Calibri"/>
              </a:rPr>
              <a:t>Comment rechercher et sélectionner des applications de santé</a:t>
            </a:r>
            <a:endParaRPr sz="1800" b="1">
              <a:solidFill>
                <a:srgbClr val="000000"/>
              </a:solidFill>
              <a:latin typeface="Calibri"/>
              <a:ea typeface="Calibri"/>
              <a:cs typeface="Calibri"/>
              <a:sym typeface="Calibri"/>
            </a:endParaRPr>
          </a:p>
        </p:txBody>
      </p:sp>
      <p:sp>
        <p:nvSpPr>
          <p:cNvPr id="130" name="Google Shape;130;p3"/>
          <p:cNvSpPr/>
          <p:nvPr/>
        </p:nvSpPr>
        <p:spPr>
          <a:xfrm>
            <a:off x="80375" y="62900"/>
            <a:ext cx="551100" cy="30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FFFFFF"/>
                </a:solidFill>
                <a:latin typeface="Gill Sans"/>
                <a:ea typeface="Gill Sans"/>
                <a:cs typeface="Gill Sans"/>
                <a:sym typeface="Gill Sans"/>
              </a:rPr>
              <a:t>2.2 </a:t>
            </a:r>
            <a:endParaRPr sz="1800" b="1">
              <a:solidFill>
                <a:srgbClr val="FFFFFF"/>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35"/>
        <p:cNvGrpSpPr/>
        <p:nvPr/>
      </p:nvGrpSpPr>
      <p:grpSpPr>
        <a:xfrm>
          <a:off x="0" y="0"/>
          <a:ext cx="0" cy="0"/>
          <a:chOff x="0" y="0"/>
          <a:chExt cx="0" cy="0"/>
        </a:xfrm>
      </p:grpSpPr>
      <p:sp>
        <p:nvSpPr>
          <p:cNvPr id="136" name="Google Shape;136;p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8" name="Google Shape;138;p4"/>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39" name="Google Shape;139;p4"/>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ce module !</a:t>
            </a:r>
            <a:endParaRPr/>
          </a:p>
        </p:txBody>
      </p:sp>
      <p:pic>
        <p:nvPicPr>
          <p:cNvPr id="140" name="Google Shape;140;p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2.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sVi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xW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FY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xW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xW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xW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sVidZFQaV5GsAAABvAAAAHAAAAHVuaXZlcnNhbC9sb2NhbF9zZXR0aW5ncy54bWwNyrEKwkAMANC9XxEySB3Uugn2rpujCK0fENogB7mk9ELRv/e2N7x++GaBnbeSTANezx0C62xL0k/A9/Q43RCKky4kphxQDWGITS82k4zsXmOBVejH28S5wvlJuc4XqbOkAu1B/B6PeInNH1BLAwQUAAIACAAsVi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CxWJ1mRjA8hSgAAAGwAAAAbAAAAdW5pdmVyc2FsL3VuaXZlcnNhbC5wbmcueG1ss7GvyM1RKEstKs7Mz7NVMtQzULK34+WyKShKLctMLVeoAIoBBSFASaESyDVCcMszU0oygELG5mYIwYzUzPSMEqCogTFCqT7QUABQSwECAAAUAAIACACpflBPNmFYAkcDAADhCQAAFAAAAAAAAAABAAAAAAAAAAAAdW5pdmVyc2FsL3BsYXllci54bWxQSwECAAAUAAIACAAsVidZtTf0qBwFAADhEwAAHQAAAAAAAAABAAAAAAB5AwAAdW5pdmVyc2FsL2NvbW1vbl9tZXNzYWdlcy5sbmdQSwECAAAUAAIACAAsVidZFR5gG6MAAAB/AQAALgAAAAAAAAABAAAAAADQCAAAdW5pdmVyc2FsL3BsYXliYWNrX2FuZF9uYXZpZ2F0aW9uX3NldHRpbmdzLnhtbFBLAQIAABQAAgAIACxWJ1l0STUfPAQAAAwVAAAnAAAAAAAAAAEAAAAAAL8JAAB1bml2ZXJzYWwvZmxhc2hfcHVibGlzaGluZ19zZXR0aW5ncy54bWxQSwECAAAUAAIACAAsVidZN4uHansDAACsDAAAIQAAAAAAAAABAAAAAABADgAAdW5pdmVyc2FsL2ZsYXNoX3NraW5fc2V0dGluZ3MueG1sUEsBAgAAFAACAAgALFYnWaavViM2BAAAlhQAACYAAAAAAAAAAQAAAAAA+hEAAHVuaXZlcnNhbC9odG1sX3B1Ymxpc2hpbmdfc2V0dGluZ3MueG1sUEsBAgAAFAACAAgALFYnWSYPfuiwAQAAbwYAAB8AAAAAAAAAAQAAAAAAdBYAAHVuaXZlcnNhbC9odG1sX3NraW5fc2V0dGluZ3MuanNQSwECAAAUAAIACAAsVidZFQaV5GsAAABvAAAAHAAAAAAAAAABAAAAAABhGAAAdW5pdmVyc2FsL2xvY2FsX3NldHRpbmdzLnhtbFBLAQIAABQAAgAIACxWJ1m6nHlYSBIAAFBKAAAXAAAAAAAAAAAAAAAAAAYZAAB1bml2ZXJzYWwvdW5pdmVyc2FsLnBuZ1BLAQIAABQAAgAIACxWJ1mRjA8hSgAAAGwAAAAbAAAAAAAAAAEAAAAAAIMrAAB1bml2ZXJzYWwvdW5pdmVyc2FsLnBuZy54bWxQSwUGAAAAAAoACgAGAwAABiwAAAAA"/>
  <p:tag name="ISPRING_LMS_API_VERSION" val="SCORM 1.2"/>
  <p:tag name="ISPRING_ULTRA_SCORM_COURSE_ID" val="D2928ECE-0521-493D-920C-B3E6254B837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2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2.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299</Words>
  <Application>Microsoft Office PowerPoint</Application>
  <PresentationFormat>Ευρεία οθόνη</PresentationFormat>
  <Paragraphs>55</Paragraphs>
  <Slides>4</Slides>
  <Notes>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4</vt:i4>
      </vt:variant>
    </vt:vector>
  </HeadingPairs>
  <TitlesOfParts>
    <vt:vector size="12" baseType="lpstr">
      <vt:lpstr>Gill Sans</vt:lpstr>
      <vt:lpstr>Calibri</vt:lpstr>
      <vt:lpstr>Roboto</vt:lpstr>
      <vt:lpstr>Arial</vt:lpstr>
      <vt:lpstr>Impact</vt:lpstr>
      <vt:lpstr>Noto Sans Symbols</vt:lpstr>
      <vt:lpstr>Θέμα του Office</vt:lpstr>
      <vt:lpstr>Θέμα του Office</vt:lpstr>
      <vt:lpstr>Παρουσίαση του PowerPoint</vt:lpstr>
      <vt:lpstr>Partenaires</vt:lpstr>
      <vt:lpstr>Retour d'information et discussion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2.4 Session de clôture</dc:title>
  <dc:creator>pantelis bbalaouras</dc:creator>
  <cp:lastModifiedBy>pantelis</cp:lastModifiedBy>
  <cp:revision>5</cp:revision>
  <dcterms:created xsi:type="dcterms:W3CDTF">2020-06-02T13:31:56Z</dcterms:created>
  <dcterms:modified xsi:type="dcterms:W3CDTF">2024-09-07T07:49:51Z</dcterms:modified>
</cp:coreProperties>
</file>