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436" r:id="rId2"/>
    <p:sldId id="417" r:id="rId3"/>
    <p:sldId id="545" r:id="rId4"/>
    <p:sldId id="602" r:id="rId5"/>
    <p:sldId id="535" r:id="rId6"/>
    <p:sldId id="261" r:id="rId7"/>
    <p:sldId id="599" r:id="rId8"/>
    <p:sldId id="600" r:id="rId9"/>
    <p:sldId id="264" r:id="rId10"/>
    <p:sldId id="265" r:id="rId11"/>
    <p:sldId id="266" r:id="rId12"/>
    <p:sldId id="267" r:id="rId13"/>
    <p:sldId id="268" r:id="rId14"/>
    <p:sldId id="269" r:id="rId15"/>
    <p:sldId id="270" r:id="rId16"/>
    <p:sldId id="271" r:id="rId17"/>
    <p:sldId id="272" r:id="rId18"/>
    <p:sldId id="438" r:id="rId19"/>
    <p:sldId id="598" r:id="rId20"/>
    <p:sldId id="275" r:id="rId21"/>
    <p:sldId id="276" r:id="rId22"/>
    <p:sldId id="277" r:id="rId23"/>
    <p:sldId id="278" r:id="rId24"/>
    <p:sldId id="279" r:id="rId25"/>
    <p:sldId id="280" r:id="rId26"/>
    <p:sldId id="281" r:id="rId27"/>
    <p:sldId id="601" r:id="rId28"/>
    <p:sldId id="404" r:id="rId29"/>
  </p:sldIdLst>
  <p:sldSz cx="12192000" cy="6858000"/>
  <p:notesSz cx="6858000" cy="9144000"/>
  <p:custDataLst>
    <p:tags r:id="rId3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E0E5"/>
    <a:srgbClr val="FF3399"/>
    <a:srgbClr val="9933FF"/>
    <a:srgbClr val="ED7D31"/>
    <a:srgbClr val="F8F8F8"/>
    <a:srgbClr val="203864"/>
    <a:srgbClr val="ABC7F1"/>
    <a:srgbClr val="CFD5EA"/>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9FBDFE-4102-4CDA-AA6C-C20E92F1396E}" v="3" dt="2024-05-19T11:01:29.843"/>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871" autoAdjust="0"/>
  </p:normalViewPr>
  <p:slideViewPr>
    <p:cSldViewPr snapToGrid="0">
      <p:cViewPr varScale="1">
        <p:scale>
          <a:sx n="90" d="100"/>
          <a:sy n="90" d="100"/>
        </p:scale>
        <p:origin x="204" y="7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08725C15-0680-4CB5-B5D0-51E7F637E8F0}"/>
    <pc:docChg chg="undo custSel modSld modMainMaster">
      <pc:chgData name="pantelis balaouras" userId="25e8755020fc1734" providerId="LiveId" clId="{08725C15-0680-4CB5-B5D0-51E7F637E8F0}" dt="2024-04-29T10:49:47.193" v="93" actId="20577"/>
      <pc:docMkLst>
        <pc:docMk/>
      </pc:docMkLst>
      <pc:sldChg chg="modSp mod">
        <pc:chgData name="pantelis balaouras" userId="25e8755020fc1734" providerId="LiveId" clId="{08725C15-0680-4CB5-B5D0-51E7F637E8F0}" dt="2024-04-29T10:37:30.575" v="10" actId="20577"/>
        <pc:sldMkLst>
          <pc:docMk/>
          <pc:sldMk cId="616025265" sldId="261"/>
        </pc:sldMkLst>
        <pc:spChg chg="mod">
          <ac:chgData name="pantelis balaouras" userId="25e8755020fc1734" providerId="LiveId" clId="{08725C15-0680-4CB5-B5D0-51E7F637E8F0}" dt="2024-04-29T10:37:30.575" v="10" actId="20577"/>
          <ac:spMkLst>
            <pc:docMk/>
            <pc:sldMk cId="616025265" sldId="261"/>
            <ac:spMk id="4" creationId="{E47D0821-8573-4002-9B33-F43C68A1D403}"/>
          </ac:spMkLst>
        </pc:spChg>
      </pc:sldChg>
      <pc:sldChg chg="addSp delSp modSp">
        <pc:chgData name="pantelis balaouras" userId="25e8755020fc1734" providerId="LiveId" clId="{08725C15-0680-4CB5-B5D0-51E7F637E8F0}" dt="2024-04-28T19:56:33.227" v="2"/>
        <pc:sldMkLst>
          <pc:docMk/>
          <pc:sldMk cId="1915799683" sldId="404"/>
        </pc:sldMkLst>
        <pc:picChg chg="add mod">
          <ac:chgData name="pantelis balaouras" userId="25e8755020fc1734" providerId="LiveId" clId="{08725C15-0680-4CB5-B5D0-51E7F637E8F0}" dt="2024-04-28T19:56:33.227" v="2"/>
          <ac:picMkLst>
            <pc:docMk/>
            <pc:sldMk cId="1915799683" sldId="404"/>
            <ac:picMk id="3" creationId="{44ADA4B3-6C40-F696-3962-406A24EF1D51}"/>
          </ac:picMkLst>
        </pc:picChg>
        <pc:picChg chg="del mod">
          <ac:chgData name="pantelis balaouras" userId="25e8755020fc1734" providerId="LiveId" clId="{08725C15-0680-4CB5-B5D0-51E7F637E8F0}" dt="2024-04-28T19:56:32.536" v="1" actId="478"/>
          <ac:picMkLst>
            <pc:docMk/>
            <pc:sldMk cId="1915799683" sldId="404"/>
            <ac:picMk id="2050" creationId="{2AB980B0-03D2-2E64-6760-C23D435A121F}"/>
          </ac:picMkLst>
        </pc:picChg>
      </pc:sldChg>
      <pc:sldChg chg="modSp mod">
        <pc:chgData name="pantelis balaouras" userId="25e8755020fc1734" providerId="LiveId" clId="{08725C15-0680-4CB5-B5D0-51E7F637E8F0}" dt="2024-04-29T10:37:11.644" v="8" actId="20577"/>
        <pc:sldMkLst>
          <pc:docMk/>
          <pc:sldMk cId="319560736" sldId="436"/>
        </pc:sldMkLst>
        <pc:spChg chg="mod">
          <ac:chgData name="pantelis balaouras" userId="25e8755020fc1734" providerId="LiveId" clId="{08725C15-0680-4CB5-B5D0-51E7F637E8F0}" dt="2024-04-29T10:37:11.644" v="8" actId="20577"/>
          <ac:spMkLst>
            <pc:docMk/>
            <pc:sldMk cId="319560736" sldId="436"/>
            <ac:spMk id="4" creationId="{122BC770-408C-50C8-126F-18790E99F2CB}"/>
          </ac:spMkLst>
        </pc:spChg>
      </pc:sldChg>
      <pc:sldChg chg="modSp mod">
        <pc:chgData name="pantelis balaouras" userId="25e8755020fc1734" providerId="LiveId" clId="{08725C15-0680-4CB5-B5D0-51E7F637E8F0}" dt="2024-04-29T10:43:41.854" v="30" actId="20577"/>
        <pc:sldMkLst>
          <pc:docMk/>
          <pc:sldMk cId="2140994750" sldId="437"/>
        </pc:sldMkLst>
        <pc:spChg chg="mod">
          <ac:chgData name="pantelis balaouras" userId="25e8755020fc1734" providerId="LiveId" clId="{08725C15-0680-4CB5-B5D0-51E7F637E8F0}" dt="2024-04-29T10:43:41.854" v="30" actId="20577"/>
          <ac:spMkLst>
            <pc:docMk/>
            <pc:sldMk cId="2140994750" sldId="437"/>
            <ac:spMk id="4" creationId="{E47D0821-8573-4002-9B33-F43C68A1D403}"/>
          </ac:spMkLst>
        </pc:spChg>
      </pc:sldChg>
      <pc:sldChg chg="modSp mod">
        <pc:chgData name="pantelis balaouras" userId="25e8755020fc1734" providerId="LiveId" clId="{08725C15-0680-4CB5-B5D0-51E7F637E8F0}" dt="2024-04-29T10:44:35.026" v="42" actId="20577"/>
        <pc:sldMkLst>
          <pc:docMk/>
          <pc:sldMk cId="750286666" sldId="438"/>
        </pc:sldMkLst>
        <pc:spChg chg="mod">
          <ac:chgData name="pantelis balaouras" userId="25e8755020fc1734" providerId="LiveId" clId="{08725C15-0680-4CB5-B5D0-51E7F637E8F0}" dt="2024-04-29T10:44:35.026" v="42" actId="20577"/>
          <ac:spMkLst>
            <pc:docMk/>
            <pc:sldMk cId="750286666" sldId="438"/>
            <ac:spMk id="4" creationId="{E47D0821-8573-4002-9B33-F43C68A1D403}"/>
          </ac:spMkLst>
        </pc:spChg>
      </pc:sldChg>
      <pc:sldChg chg="addSp delSp modSp mod">
        <pc:chgData name="pantelis balaouras" userId="25e8755020fc1734" providerId="LiveId" clId="{08725C15-0680-4CB5-B5D0-51E7F637E8F0}" dt="2024-04-29T10:43:14.646" v="18"/>
        <pc:sldMkLst>
          <pc:docMk/>
          <pc:sldMk cId="3038715148" sldId="442"/>
        </pc:sldMkLst>
        <pc:spChg chg="add mod">
          <ac:chgData name="pantelis balaouras" userId="25e8755020fc1734" providerId="LiveId" clId="{08725C15-0680-4CB5-B5D0-51E7F637E8F0}" dt="2024-04-29T10:43:14.646" v="18"/>
          <ac:spMkLst>
            <pc:docMk/>
            <pc:sldMk cId="3038715148" sldId="442"/>
            <ac:spMk id="2" creationId="{29D71A88-82EF-A436-7FDE-40779D2F7351}"/>
          </ac:spMkLst>
        </pc:spChg>
        <pc:spChg chg="del">
          <ac:chgData name="pantelis balaouras" userId="25e8755020fc1734" providerId="LiveId" clId="{08725C15-0680-4CB5-B5D0-51E7F637E8F0}" dt="2024-04-29T10:43:14.083" v="17" actId="478"/>
          <ac:spMkLst>
            <pc:docMk/>
            <pc:sldMk cId="3038715148" sldId="442"/>
            <ac:spMk id="10" creationId="{C0DFA73F-FDC8-497A-8912-CA8C28C95043}"/>
          </ac:spMkLst>
        </pc:spChg>
      </pc:sldChg>
      <pc:sldChg chg="addSp delSp modSp mod">
        <pc:chgData name="pantelis balaouras" userId="25e8755020fc1734" providerId="LiveId" clId="{08725C15-0680-4CB5-B5D0-51E7F637E8F0}" dt="2024-04-29T10:43:27.958" v="24"/>
        <pc:sldMkLst>
          <pc:docMk/>
          <pc:sldMk cId="1250625190" sldId="446"/>
        </pc:sldMkLst>
        <pc:spChg chg="add mod">
          <ac:chgData name="pantelis balaouras" userId="25e8755020fc1734" providerId="LiveId" clId="{08725C15-0680-4CB5-B5D0-51E7F637E8F0}" dt="2024-04-29T10:43:27.958" v="24"/>
          <ac:spMkLst>
            <pc:docMk/>
            <pc:sldMk cId="1250625190" sldId="446"/>
            <ac:spMk id="6" creationId="{2D411EE8-53FA-329D-054C-118228397622}"/>
          </ac:spMkLst>
        </pc:spChg>
        <pc:spChg chg="del">
          <ac:chgData name="pantelis balaouras" userId="25e8755020fc1734" providerId="LiveId" clId="{08725C15-0680-4CB5-B5D0-51E7F637E8F0}" dt="2024-04-29T10:43:27.379" v="23" actId="478"/>
          <ac:spMkLst>
            <pc:docMk/>
            <pc:sldMk cId="1250625190" sldId="446"/>
            <ac:spMk id="7" creationId="{C0DFA73F-FDC8-497A-8912-CA8C28C95043}"/>
          </ac:spMkLst>
        </pc:spChg>
      </pc:sldChg>
      <pc:sldChg chg="addSp delSp modSp mod">
        <pc:chgData name="pantelis balaouras" userId="25e8755020fc1734" providerId="LiveId" clId="{08725C15-0680-4CB5-B5D0-51E7F637E8F0}" dt="2024-04-29T10:43:32.071" v="26"/>
        <pc:sldMkLst>
          <pc:docMk/>
          <pc:sldMk cId="568782003" sldId="464"/>
        </pc:sldMkLst>
        <pc:spChg chg="add mod">
          <ac:chgData name="pantelis balaouras" userId="25e8755020fc1734" providerId="LiveId" clId="{08725C15-0680-4CB5-B5D0-51E7F637E8F0}" dt="2024-04-29T10:43:32.071" v="26"/>
          <ac:spMkLst>
            <pc:docMk/>
            <pc:sldMk cId="568782003" sldId="464"/>
            <ac:spMk id="2" creationId="{ED887F24-640B-CFEE-9620-A4D4E6AE335C}"/>
          </ac:spMkLst>
        </pc:spChg>
        <pc:spChg chg="del">
          <ac:chgData name="pantelis balaouras" userId="25e8755020fc1734" providerId="LiveId" clId="{08725C15-0680-4CB5-B5D0-51E7F637E8F0}" dt="2024-04-29T10:43:31.570" v="25" actId="478"/>
          <ac:spMkLst>
            <pc:docMk/>
            <pc:sldMk cId="568782003" sldId="464"/>
            <ac:spMk id="10" creationId="{C0DFA73F-FDC8-497A-8912-CA8C28C95043}"/>
          </ac:spMkLst>
        </pc:spChg>
      </pc:sldChg>
      <pc:sldChg chg="modSp mod">
        <pc:chgData name="pantelis balaouras" userId="25e8755020fc1734" providerId="LiveId" clId="{08725C15-0680-4CB5-B5D0-51E7F637E8F0}" dt="2024-04-29T10:43:47.186" v="32" actId="20577"/>
        <pc:sldMkLst>
          <pc:docMk/>
          <pc:sldMk cId="4036588873" sldId="467"/>
        </pc:sldMkLst>
        <pc:spChg chg="mod">
          <ac:chgData name="pantelis balaouras" userId="25e8755020fc1734" providerId="LiveId" clId="{08725C15-0680-4CB5-B5D0-51E7F637E8F0}" dt="2024-04-29T10:43:47.186" v="32" actId="20577"/>
          <ac:spMkLst>
            <pc:docMk/>
            <pc:sldMk cId="4036588873" sldId="467"/>
            <ac:spMk id="10" creationId="{C0DFA73F-FDC8-497A-8912-CA8C28C95043}"/>
          </ac:spMkLst>
        </pc:spChg>
      </pc:sldChg>
      <pc:sldChg chg="modSp mod">
        <pc:chgData name="pantelis balaouras" userId="25e8755020fc1734" providerId="LiveId" clId="{08725C15-0680-4CB5-B5D0-51E7F637E8F0}" dt="2024-04-29T10:44:46.794" v="45" actId="14100"/>
        <pc:sldMkLst>
          <pc:docMk/>
          <pc:sldMk cId="319678960" sldId="487"/>
        </pc:sldMkLst>
        <pc:spChg chg="mod">
          <ac:chgData name="pantelis balaouras" userId="25e8755020fc1734" providerId="LiveId" clId="{08725C15-0680-4CB5-B5D0-51E7F637E8F0}" dt="2024-04-29T10:44:46.794" v="45" actId="14100"/>
          <ac:spMkLst>
            <pc:docMk/>
            <pc:sldMk cId="319678960" sldId="487"/>
            <ac:spMk id="10" creationId="{C0DFA73F-FDC8-497A-8912-CA8C28C95043}"/>
          </ac:spMkLst>
        </pc:spChg>
      </pc:sldChg>
      <pc:sldChg chg="addSp delSp modSp mod">
        <pc:chgData name="pantelis balaouras" userId="25e8755020fc1734" providerId="LiveId" clId="{08725C15-0680-4CB5-B5D0-51E7F637E8F0}" dt="2024-04-29T10:44:57.581" v="49"/>
        <pc:sldMkLst>
          <pc:docMk/>
          <pc:sldMk cId="2177129853" sldId="488"/>
        </pc:sldMkLst>
        <pc:spChg chg="add mod">
          <ac:chgData name="pantelis balaouras" userId="25e8755020fc1734" providerId="LiveId" clId="{08725C15-0680-4CB5-B5D0-51E7F637E8F0}" dt="2024-04-29T10:44:57.581" v="49"/>
          <ac:spMkLst>
            <pc:docMk/>
            <pc:sldMk cId="2177129853" sldId="488"/>
            <ac:spMk id="2" creationId="{8C84ACDB-9030-7B4A-5EBD-2BEA8CFBEA08}"/>
          </ac:spMkLst>
        </pc:spChg>
        <pc:spChg chg="del">
          <ac:chgData name="pantelis balaouras" userId="25e8755020fc1734" providerId="LiveId" clId="{08725C15-0680-4CB5-B5D0-51E7F637E8F0}" dt="2024-04-29T10:44:57.060" v="48" actId="478"/>
          <ac:spMkLst>
            <pc:docMk/>
            <pc:sldMk cId="2177129853" sldId="488"/>
            <ac:spMk id="10" creationId="{C0DFA73F-FDC8-497A-8912-CA8C28C95043}"/>
          </ac:spMkLst>
        </pc:spChg>
      </pc:sldChg>
      <pc:sldChg chg="modSp mod">
        <pc:chgData name="pantelis balaouras" userId="25e8755020fc1734" providerId="LiveId" clId="{08725C15-0680-4CB5-B5D0-51E7F637E8F0}" dt="2024-04-29T10:46:18.576" v="70" actId="20577"/>
        <pc:sldMkLst>
          <pc:docMk/>
          <pc:sldMk cId="4101063229" sldId="495"/>
        </pc:sldMkLst>
        <pc:spChg chg="mod">
          <ac:chgData name="pantelis balaouras" userId="25e8755020fc1734" providerId="LiveId" clId="{08725C15-0680-4CB5-B5D0-51E7F637E8F0}" dt="2024-04-29T10:46:18.576" v="70" actId="20577"/>
          <ac:spMkLst>
            <pc:docMk/>
            <pc:sldMk cId="4101063229" sldId="495"/>
            <ac:spMk id="4" creationId="{E47D0821-8573-4002-9B33-F43C68A1D403}"/>
          </ac:spMkLst>
        </pc:spChg>
      </pc:sldChg>
      <pc:sldChg chg="addSp delSp modSp mod">
        <pc:chgData name="pantelis balaouras" userId="25e8755020fc1734" providerId="LiveId" clId="{08725C15-0680-4CB5-B5D0-51E7F637E8F0}" dt="2024-04-29T10:48:11.145" v="76"/>
        <pc:sldMkLst>
          <pc:docMk/>
          <pc:sldMk cId="1642333540" sldId="501"/>
        </pc:sldMkLst>
        <pc:spChg chg="add mod">
          <ac:chgData name="pantelis balaouras" userId="25e8755020fc1734" providerId="LiveId" clId="{08725C15-0680-4CB5-B5D0-51E7F637E8F0}" dt="2024-04-29T10:48:11.145" v="76"/>
          <ac:spMkLst>
            <pc:docMk/>
            <pc:sldMk cId="1642333540" sldId="501"/>
            <ac:spMk id="3" creationId="{E885C60D-B390-78FF-3F9A-FE0FE95C523A}"/>
          </ac:spMkLst>
        </pc:spChg>
        <pc:spChg chg="del">
          <ac:chgData name="pantelis balaouras" userId="25e8755020fc1734" providerId="LiveId" clId="{08725C15-0680-4CB5-B5D0-51E7F637E8F0}" dt="2024-04-29T10:48:10.615" v="75" actId="478"/>
          <ac:spMkLst>
            <pc:docMk/>
            <pc:sldMk cId="1642333540" sldId="501"/>
            <ac:spMk id="7" creationId="{C0DFA73F-FDC8-497A-8912-CA8C28C95043}"/>
          </ac:spMkLst>
        </pc:spChg>
      </pc:sldChg>
      <pc:sldChg chg="modSp mod">
        <pc:chgData name="pantelis balaouras" userId="25e8755020fc1734" providerId="LiveId" clId="{08725C15-0680-4CB5-B5D0-51E7F637E8F0}" dt="2024-04-29T10:48:06.262" v="74" actId="1076"/>
        <pc:sldMkLst>
          <pc:docMk/>
          <pc:sldMk cId="3572779126" sldId="502"/>
        </pc:sldMkLst>
        <pc:spChg chg="mod">
          <ac:chgData name="pantelis balaouras" userId="25e8755020fc1734" providerId="LiveId" clId="{08725C15-0680-4CB5-B5D0-51E7F637E8F0}" dt="2024-04-29T10:48:06.262" v="74" actId="1076"/>
          <ac:spMkLst>
            <pc:docMk/>
            <pc:sldMk cId="3572779126" sldId="502"/>
            <ac:spMk id="10" creationId="{C0DFA73F-FDC8-497A-8912-CA8C28C95043}"/>
          </ac:spMkLst>
        </pc:spChg>
      </pc:sldChg>
      <pc:sldChg chg="addSp delSp modSp mod">
        <pc:chgData name="pantelis balaouras" userId="25e8755020fc1734" providerId="LiveId" clId="{08725C15-0680-4CB5-B5D0-51E7F637E8F0}" dt="2024-04-29T10:48:15.724" v="78"/>
        <pc:sldMkLst>
          <pc:docMk/>
          <pc:sldMk cId="796788791" sldId="504"/>
        </pc:sldMkLst>
        <pc:spChg chg="add mod">
          <ac:chgData name="pantelis balaouras" userId="25e8755020fc1734" providerId="LiveId" clId="{08725C15-0680-4CB5-B5D0-51E7F637E8F0}" dt="2024-04-29T10:48:15.724" v="78"/>
          <ac:spMkLst>
            <pc:docMk/>
            <pc:sldMk cId="796788791" sldId="504"/>
            <ac:spMk id="3" creationId="{C2FD13F9-2C17-88B7-BD0E-D458BB84001D}"/>
          </ac:spMkLst>
        </pc:spChg>
        <pc:spChg chg="del">
          <ac:chgData name="pantelis balaouras" userId="25e8755020fc1734" providerId="LiveId" clId="{08725C15-0680-4CB5-B5D0-51E7F637E8F0}" dt="2024-04-29T10:48:15.238" v="77" actId="478"/>
          <ac:spMkLst>
            <pc:docMk/>
            <pc:sldMk cId="796788791" sldId="504"/>
            <ac:spMk id="10" creationId="{C0DFA73F-FDC8-497A-8912-CA8C28C95043}"/>
          </ac:spMkLst>
        </pc:spChg>
      </pc:sldChg>
      <pc:sldChg chg="modSp mod">
        <pc:chgData name="pantelis balaouras" userId="25e8755020fc1734" providerId="LiveId" clId="{08725C15-0680-4CB5-B5D0-51E7F637E8F0}" dt="2024-04-29T10:48:42.359" v="84" actId="20577"/>
        <pc:sldMkLst>
          <pc:docMk/>
          <pc:sldMk cId="886959175" sldId="524"/>
        </pc:sldMkLst>
        <pc:spChg chg="mod">
          <ac:chgData name="pantelis balaouras" userId="25e8755020fc1734" providerId="LiveId" clId="{08725C15-0680-4CB5-B5D0-51E7F637E8F0}" dt="2024-04-29T10:48:42.359" v="84" actId="20577"/>
          <ac:spMkLst>
            <pc:docMk/>
            <pc:sldMk cId="886959175" sldId="524"/>
            <ac:spMk id="4" creationId="{E47D0821-8573-4002-9B33-F43C68A1D403}"/>
          </ac:spMkLst>
        </pc:spChg>
      </pc:sldChg>
      <pc:sldChg chg="modSp mod">
        <pc:chgData name="pantelis balaouras" userId="25e8755020fc1734" providerId="LiveId" clId="{08725C15-0680-4CB5-B5D0-51E7F637E8F0}" dt="2024-04-29T10:48:53.953" v="87" actId="14100"/>
        <pc:sldMkLst>
          <pc:docMk/>
          <pc:sldMk cId="422675489" sldId="532"/>
        </pc:sldMkLst>
        <pc:spChg chg="mod">
          <ac:chgData name="pantelis balaouras" userId="25e8755020fc1734" providerId="LiveId" clId="{08725C15-0680-4CB5-B5D0-51E7F637E8F0}" dt="2024-04-29T10:48:53.953" v="87" actId="14100"/>
          <ac:spMkLst>
            <pc:docMk/>
            <pc:sldMk cId="422675489" sldId="532"/>
            <ac:spMk id="9" creationId="{C0DFA73F-FDC8-497A-8912-CA8C28C95043}"/>
          </ac:spMkLst>
        </pc:spChg>
      </pc:sldChg>
      <pc:sldChg chg="modSp mod">
        <pc:chgData name="pantelis balaouras" userId="25e8755020fc1734" providerId="LiveId" clId="{08725C15-0680-4CB5-B5D0-51E7F637E8F0}" dt="2024-04-29T10:45:32.933" v="61" actId="20577"/>
        <pc:sldMkLst>
          <pc:docMk/>
          <pc:sldMk cId="358170688" sldId="536"/>
        </pc:sldMkLst>
        <pc:spChg chg="mod">
          <ac:chgData name="pantelis balaouras" userId="25e8755020fc1734" providerId="LiveId" clId="{08725C15-0680-4CB5-B5D0-51E7F637E8F0}" dt="2024-04-29T10:45:32.933" v="61" actId="20577"/>
          <ac:spMkLst>
            <pc:docMk/>
            <pc:sldMk cId="358170688" sldId="536"/>
            <ac:spMk id="4" creationId="{E47D0821-8573-4002-9B33-F43C68A1D403}"/>
          </ac:spMkLst>
        </pc:spChg>
      </pc:sldChg>
      <pc:sldChg chg="modSp mod">
        <pc:chgData name="pantelis balaouras" userId="25e8755020fc1734" providerId="LiveId" clId="{08725C15-0680-4CB5-B5D0-51E7F637E8F0}" dt="2024-04-29T10:46:09.844" v="68" actId="20577"/>
        <pc:sldMkLst>
          <pc:docMk/>
          <pc:sldMk cId="1662365341" sldId="538"/>
        </pc:sldMkLst>
        <pc:spChg chg="mod">
          <ac:chgData name="pantelis balaouras" userId="25e8755020fc1734" providerId="LiveId" clId="{08725C15-0680-4CB5-B5D0-51E7F637E8F0}" dt="2024-04-29T10:46:09.844" v="68" actId="20577"/>
          <ac:spMkLst>
            <pc:docMk/>
            <pc:sldMk cId="1662365341" sldId="538"/>
            <ac:spMk id="9" creationId="{C0DFA73F-FDC8-497A-8912-CA8C28C95043}"/>
          </ac:spMkLst>
        </pc:spChg>
      </pc:sldChg>
      <pc:sldChg chg="addSp delSp modSp mod">
        <pc:chgData name="pantelis balaouras" userId="25e8755020fc1734" providerId="LiveId" clId="{08725C15-0680-4CB5-B5D0-51E7F637E8F0}" dt="2024-04-29T10:43:35.873" v="28"/>
        <pc:sldMkLst>
          <pc:docMk/>
          <pc:sldMk cId="1983341750" sldId="544"/>
        </pc:sldMkLst>
        <pc:spChg chg="add mod">
          <ac:chgData name="pantelis balaouras" userId="25e8755020fc1734" providerId="LiveId" clId="{08725C15-0680-4CB5-B5D0-51E7F637E8F0}" dt="2024-04-29T10:43:35.873" v="28"/>
          <ac:spMkLst>
            <pc:docMk/>
            <pc:sldMk cId="1983341750" sldId="544"/>
            <ac:spMk id="2" creationId="{4D4258F6-9091-E480-99D9-CFCD9DAF8EF2}"/>
          </ac:spMkLst>
        </pc:spChg>
        <pc:spChg chg="del">
          <ac:chgData name="pantelis balaouras" userId="25e8755020fc1734" providerId="LiveId" clId="{08725C15-0680-4CB5-B5D0-51E7F637E8F0}" dt="2024-04-29T10:43:35.216" v="27" actId="478"/>
          <ac:spMkLst>
            <pc:docMk/>
            <pc:sldMk cId="1983341750" sldId="544"/>
            <ac:spMk id="5" creationId="{C0DFA73F-FDC8-497A-8912-CA8C28C95043}"/>
          </ac:spMkLst>
        </pc:spChg>
      </pc:sldChg>
      <pc:sldChg chg="modSp mod">
        <pc:chgData name="pantelis balaouras" userId="25e8755020fc1734" providerId="LiveId" clId="{08725C15-0680-4CB5-B5D0-51E7F637E8F0}" dt="2024-04-29T10:42:50.866" v="12" actId="20577"/>
        <pc:sldMkLst>
          <pc:docMk/>
          <pc:sldMk cId="1303941817" sldId="546"/>
        </pc:sldMkLst>
        <pc:spChg chg="mod">
          <ac:chgData name="pantelis balaouras" userId="25e8755020fc1734" providerId="LiveId" clId="{08725C15-0680-4CB5-B5D0-51E7F637E8F0}" dt="2024-04-29T10:42:50.866" v="12" actId="20577"/>
          <ac:spMkLst>
            <pc:docMk/>
            <pc:sldMk cId="1303941817" sldId="546"/>
            <ac:spMk id="10" creationId="{C0DFA73F-FDC8-497A-8912-CA8C28C95043}"/>
          </ac:spMkLst>
        </pc:spChg>
      </pc:sldChg>
      <pc:sldChg chg="addSp delSp modSp mod">
        <pc:chgData name="pantelis balaouras" userId="25e8755020fc1734" providerId="LiveId" clId="{08725C15-0680-4CB5-B5D0-51E7F637E8F0}" dt="2024-04-29T10:43:01.997" v="14"/>
        <pc:sldMkLst>
          <pc:docMk/>
          <pc:sldMk cId="3016822936" sldId="547"/>
        </pc:sldMkLst>
        <pc:spChg chg="add mod">
          <ac:chgData name="pantelis balaouras" userId="25e8755020fc1734" providerId="LiveId" clId="{08725C15-0680-4CB5-B5D0-51E7F637E8F0}" dt="2024-04-29T10:43:01.997" v="14"/>
          <ac:spMkLst>
            <pc:docMk/>
            <pc:sldMk cId="3016822936" sldId="547"/>
            <ac:spMk id="2" creationId="{B444A2CB-1F9B-33ED-8EF2-A6787808B0C6}"/>
          </ac:spMkLst>
        </pc:spChg>
        <pc:spChg chg="del">
          <ac:chgData name="pantelis balaouras" userId="25e8755020fc1734" providerId="LiveId" clId="{08725C15-0680-4CB5-B5D0-51E7F637E8F0}" dt="2024-04-29T10:43:01.459" v="13" actId="478"/>
          <ac:spMkLst>
            <pc:docMk/>
            <pc:sldMk cId="3016822936" sldId="547"/>
            <ac:spMk id="10" creationId="{C0DFA73F-FDC8-497A-8912-CA8C28C95043}"/>
          </ac:spMkLst>
        </pc:spChg>
      </pc:sldChg>
      <pc:sldChg chg="addSp delSp modSp mod">
        <pc:chgData name="pantelis balaouras" userId="25e8755020fc1734" providerId="LiveId" clId="{08725C15-0680-4CB5-B5D0-51E7F637E8F0}" dt="2024-04-29T10:43:09.591" v="16"/>
        <pc:sldMkLst>
          <pc:docMk/>
          <pc:sldMk cId="3084505729" sldId="548"/>
        </pc:sldMkLst>
        <pc:spChg chg="add mod">
          <ac:chgData name="pantelis balaouras" userId="25e8755020fc1734" providerId="LiveId" clId="{08725C15-0680-4CB5-B5D0-51E7F637E8F0}" dt="2024-04-29T10:43:09.591" v="16"/>
          <ac:spMkLst>
            <pc:docMk/>
            <pc:sldMk cId="3084505729" sldId="548"/>
            <ac:spMk id="3" creationId="{3BCCCC5B-1A95-B091-D91C-3CD0D43E077B}"/>
          </ac:spMkLst>
        </pc:spChg>
        <pc:spChg chg="del">
          <ac:chgData name="pantelis balaouras" userId="25e8755020fc1734" providerId="LiveId" clId="{08725C15-0680-4CB5-B5D0-51E7F637E8F0}" dt="2024-04-29T10:43:09.024" v="15" actId="478"/>
          <ac:spMkLst>
            <pc:docMk/>
            <pc:sldMk cId="3084505729" sldId="548"/>
            <ac:spMk id="10" creationId="{C0DFA73F-FDC8-497A-8912-CA8C28C95043}"/>
          </ac:spMkLst>
        </pc:spChg>
      </pc:sldChg>
      <pc:sldChg chg="addSp delSp modSp mod">
        <pc:chgData name="pantelis balaouras" userId="25e8755020fc1734" providerId="LiveId" clId="{08725C15-0680-4CB5-B5D0-51E7F637E8F0}" dt="2024-04-29T10:43:18.902" v="20"/>
        <pc:sldMkLst>
          <pc:docMk/>
          <pc:sldMk cId="4216021467" sldId="549"/>
        </pc:sldMkLst>
        <pc:spChg chg="add mod">
          <ac:chgData name="pantelis balaouras" userId="25e8755020fc1734" providerId="LiveId" clId="{08725C15-0680-4CB5-B5D0-51E7F637E8F0}" dt="2024-04-29T10:43:18.902" v="20"/>
          <ac:spMkLst>
            <pc:docMk/>
            <pc:sldMk cId="4216021467" sldId="549"/>
            <ac:spMk id="2" creationId="{841C3484-7AA7-3E89-2ABB-D49FE95A7B7E}"/>
          </ac:spMkLst>
        </pc:spChg>
        <pc:spChg chg="del">
          <ac:chgData name="pantelis balaouras" userId="25e8755020fc1734" providerId="LiveId" clId="{08725C15-0680-4CB5-B5D0-51E7F637E8F0}" dt="2024-04-29T10:43:18.338" v="19" actId="478"/>
          <ac:spMkLst>
            <pc:docMk/>
            <pc:sldMk cId="4216021467" sldId="549"/>
            <ac:spMk id="10" creationId="{C0DFA73F-FDC8-497A-8912-CA8C28C95043}"/>
          </ac:spMkLst>
        </pc:spChg>
      </pc:sldChg>
      <pc:sldChg chg="addSp delSp modSp mod">
        <pc:chgData name="pantelis balaouras" userId="25e8755020fc1734" providerId="LiveId" clId="{08725C15-0680-4CB5-B5D0-51E7F637E8F0}" dt="2024-04-29T10:43:23.260" v="22"/>
        <pc:sldMkLst>
          <pc:docMk/>
          <pc:sldMk cId="2276484800" sldId="550"/>
        </pc:sldMkLst>
        <pc:spChg chg="add mod">
          <ac:chgData name="pantelis balaouras" userId="25e8755020fc1734" providerId="LiveId" clId="{08725C15-0680-4CB5-B5D0-51E7F637E8F0}" dt="2024-04-29T10:43:23.260" v="22"/>
          <ac:spMkLst>
            <pc:docMk/>
            <pc:sldMk cId="2276484800" sldId="550"/>
            <ac:spMk id="3" creationId="{92C1D6E9-5EFC-F191-CA8E-596D74C5F014}"/>
          </ac:spMkLst>
        </pc:spChg>
        <pc:spChg chg="del">
          <ac:chgData name="pantelis balaouras" userId="25e8755020fc1734" providerId="LiveId" clId="{08725C15-0680-4CB5-B5D0-51E7F637E8F0}" dt="2024-04-29T10:43:22.658" v="21" actId="478"/>
          <ac:spMkLst>
            <pc:docMk/>
            <pc:sldMk cId="2276484800" sldId="550"/>
            <ac:spMk id="7" creationId="{C0DFA73F-FDC8-497A-8912-CA8C28C95043}"/>
          </ac:spMkLst>
        </pc:spChg>
      </pc:sldChg>
      <pc:sldChg chg="modSp mod">
        <pc:chgData name="pantelis balaouras" userId="25e8755020fc1734" providerId="LiveId" clId="{08725C15-0680-4CB5-B5D0-51E7F637E8F0}" dt="2024-04-29T10:43:52.628" v="34" actId="20577"/>
        <pc:sldMkLst>
          <pc:docMk/>
          <pc:sldMk cId="1476619147" sldId="553"/>
        </pc:sldMkLst>
        <pc:spChg chg="mod">
          <ac:chgData name="pantelis balaouras" userId="25e8755020fc1734" providerId="LiveId" clId="{08725C15-0680-4CB5-B5D0-51E7F637E8F0}" dt="2024-04-29T10:43:52.628" v="34" actId="20577"/>
          <ac:spMkLst>
            <pc:docMk/>
            <pc:sldMk cId="1476619147" sldId="553"/>
            <ac:spMk id="10" creationId="{C0DFA73F-FDC8-497A-8912-CA8C28C95043}"/>
          </ac:spMkLst>
        </pc:spChg>
      </pc:sldChg>
      <pc:sldChg chg="modSp mod">
        <pc:chgData name="pantelis balaouras" userId="25e8755020fc1734" providerId="LiveId" clId="{08725C15-0680-4CB5-B5D0-51E7F637E8F0}" dt="2024-04-29T10:44:06.960" v="38" actId="20577"/>
        <pc:sldMkLst>
          <pc:docMk/>
          <pc:sldMk cId="1960782220" sldId="555"/>
        </pc:sldMkLst>
        <pc:spChg chg="mod">
          <ac:chgData name="pantelis balaouras" userId="25e8755020fc1734" providerId="LiveId" clId="{08725C15-0680-4CB5-B5D0-51E7F637E8F0}" dt="2024-04-29T10:44:06.960" v="38" actId="20577"/>
          <ac:spMkLst>
            <pc:docMk/>
            <pc:sldMk cId="1960782220" sldId="555"/>
            <ac:spMk id="10" creationId="{C0DFA73F-FDC8-497A-8912-CA8C28C95043}"/>
          </ac:spMkLst>
        </pc:spChg>
      </pc:sldChg>
      <pc:sldChg chg="modSp mod">
        <pc:chgData name="pantelis balaouras" userId="25e8755020fc1734" providerId="LiveId" clId="{08725C15-0680-4CB5-B5D0-51E7F637E8F0}" dt="2024-04-29T10:44:13.570" v="40" actId="20577"/>
        <pc:sldMkLst>
          <pc:docMk/>
          <pc:sldMk cId="1441536088" sldId="556"/>
        </pc:sldMkLst>
        <pc:spChg chg="mod">
          <ac:chgData name="pantelis balaouras" userId="25e8755020fc1734" providerId="LiveId" clId="{08725C15-0680-4CB5-B5D0-51E7F637E8F0}" dt="2024-04-29T10:44:13.570" v="40" actId="20577"/>
          <ac:spMkLst>
            <pc:docMk/>
            <pc:sldMk cId="1441536088" sldId="556"/>
            <ac:spMk id="10" creationId="{C0DFA73F-FDC8-497A-8912-CA8C28C95043}"/>
          </ac:spMkLst>
        </pc:spChg>
      </pc:sldChg>
      <pc:sldChg chg="addSp delSp modSp mod">
        <pc:chgData name="pantelis balaouras" userId="25e8755020fc1734" providerId="LiveId" clId="{08725C15-0680-4CB5-B5D0-51E7F637E8F0}" dt="2024-04-29T10:45:08.760" v="53"/>
        <pc:sldMkLst>
          <pc:docMk/>
          <pc:sldMk cId="3545432345" sldId="559"/>
        </pc:sldMkLst>
        <pc:spChg chg="add mod">
          <ac:chgData name="pantelis balaouras" userId="25e8755020fc1734" providerId="LiveId" clId="{08725C15-0680-4CB5-B5D0-51E7F637E8F0}" dt="2024-04-29T10:45:08.760" v="53"/>
          <ac:spMkLst>
            <pc:docMk/>
            <pc:sldMk cId="3545432345" sldId="559"/>
            <ac:spMk id="2" creationId="{E366179A-8397-A4F4-8F9D-5A5E63564B83}"/>
          </ac:spMkLst>
        </pc:spChg>
        <pc:spChg chg="del">
          <ac:chgData name="pantelis balaouras" userId="25e8755020fc1734" providerId="LiveId" clId="{08725C15-0680-4CB5-B5D0-51E7F637E8F0}" dt="2024-04-29T10:45:08.291" v="52" actId="478"/>
          <ac:spMkLst>
            <pc:docMk/>
            <pc:sldMk cId="3545432345" sldId="559"/>
            <ac:spMk id="10" creationId="{C0DFA73F-FDC8-497A-8912-CA8C28C95043}"/>
          </ac:spMkLst>
        </pc:spChg>
      </pc:sldChg>
      <pc:sldChg chg="delSp modSp mod">
        <pc:chgData name="pantelis balaouras" userId="25e8755020fc1734" providerId="LiveId" clId="{08725C15-0680-4CB5-B5D0-51E7F637E8F0}" dt="2024-04-29T10:46:04.212" v="66" actId="20577"/>
        <pc:sldMkLst>
          <pc:docMk/>
          <pc:sldMk cId="30697695" sldId="561"/>
        </pc:sldMkLst>
        <pc:spChg chg="del">
          <ac:chgData name="pantelis balaouras" userId="25e8755020fc1734" providerId="LiveId" clId="{08725C15-0680-4CB5-B5D0-51E7F637E8F0}" dt="2024-04-29T10:45:57.780" v="64" actId="478"/>
          <ac:spMkLst>
            <pc:docMk/>
            <pc:sldMk cId="30697695" sldId="561"/>
            <ac:spMk id="2" creationId="{42A58259-6BE6-3586-7AE6-8D5B6B031B0F}"/>
          </ac:spMkLst>
        </pc:spChg>
        <pc:spChg chg="mod">
          <ac:chgData name="pantelis balaouras" userId="25e8755020fc1734" providerId="LiveId" clId="{08725C15-0680-4CB5-B5D0-51E7F637E8F0}" dt="2024-04-29T10:45:53.914" v="63" actId="1076"/>
          <ac:spMkLst>
            <pc:docMk/>
            <pc:sldMk cId="30697695" sldId="561"/>
            <ac:spMk id="5" creationId="{779F93A1-3BC4-4CAA-B56F-3375A7D00191}"/>
          </ac:spMkLst>
        </pc:spChg>
        <pc:spChg chg="mod">
          <ac:chgData name="pantelis balaouras" userId="25e8755020fc1734" providerId="LiveId" clId="{08725C15-0680-4CB5-B5D0-51E7F637E8F0}" dt="2024-04-29T10:46:04.212" v="66" actId="20577"/>
          <ac:spMkLst>
            <pc:docMk/>
            <pc:sldMk cId="30697695" sldId="561"/>
            <ac:spMk id="10" creationId="{C0DFA73F-FDC8-497A-8912-CA8C28C95043}"/>
          </ac:spMkLst>
        </pc:spChg>
      </pc:sldChg>
      <pc:sldChg chg="addSp delSp modSp mod">
        <pc:chgData name="pantelis balaouras" userId="25e8755020fc1734" providerId="LiveId" clId="{08725C15-0680-4CB5-B5D0-51E7F637E8F0}" dt="2024-04-29T10:48:19.579" v="80"/>
        <pc:sldMkLst>
          <pc:docMk/>
          <pc:sldMk cId="1820981921" sldId="562"/>
        </pc:sldMkLst>
        <pc:spChg chg="add mod">
          <ac:chgData name="pantelis balaouras" userId="25e8755020fc1734" providerId="LiveId" clId="{08725C15-0680-4CB5-B5D0-51E7F637E8F0}" dt="2024-04-29T10:48:19.579" v="80"/>
          <ac:spMkLst>
            <pc:docMk/>
            <pc:sldMk cId="1820981921" sldId="562"/>
            <ac:spMk id="3" creationId="{3E514093-07A2-7021-578B-45C970606127}"/>
          </ac:spMkLst>
        </pc:spChg>
        <pc:spChg chg="del">
          <ac:chgData name="pantelis balaouras" userId="25e8755020fc1734" providerId="LiveId" clId="{08725C15-0680-4CB5-B5D0-51E7F637E8F0}" dt="2024-04-29T10:48:19.114" v="79" actId="478"/>
          <ac:spMkLst>
            <pc:docMk/>
            <pc:sldMk cId="1820981921" sldId="562"/>
            <ac:spMk id="10" creationId="{C0DFA73F-FDC8-497A-8912-CA8C28C95043}"/>
          </ac:spMkLst>
        </pc:spChg>
      </pc:sldChg>
      <pc:sldChg chg="addSp delSp modSp mod">
        <pc:chgData name="pantelis balaouras" userId="25e8755020fc1734" providerId="LiveId" clId="{08725C15-0680-4CB5-B5D0-51E7F637E8F0}" dt="2024-04-29T10:48:31.628" v="82"/>
        <pc:sldMkLst>
          <pc:docMk/>
          <pc:sldMk cId="3038470810" sldId="563"/>
        </pc:sldMkLst>
        <pc:spChg chg="add mod">
          <ac:chgData name="pantelis balaouras" userId="25e8755020fc1734" providerId="LiveId" clId="{08725C15-0680-4CB5-B5D0-51E7F637E8F0}" dt="2024-04-29T10:48:31.628" v="82"/>
          <ac:spMkLst>
            <pc:docMk/>
            <pc:sldMk cId="3038470810" sldId="563"/>
            <ac:spMk id="2" creationId="{C4DD262E-8A98-ED15-A026-3AF168550581}"/>
          </ac:spMkLst>
        </pc:spChg>
        <pc:spChg chg="del">
          <ac:chgData name="pantelis balaouras" userId="25e8755020fc1734" providerId="LiveId" clId="{08725C15-0680-4CB5-B5D0-51E7F637E8F0}" dt="2024-04-29T10:48:30.982" v="81" actId="478"/>
          <ac:spMkLst>
            <pc:docMk/>
            <pc:sldMk cId="3038470810" sldId="563"/>
            <ac:spMk id="10" creationId="{C0DFA73F-FDC8-497A-8912-CA8C28C95043}"/>
          </ac:spMkLst>
        </pc:spChg>
      </pc:sldChg>
      <pc:sldChg chg="addSp delSp modSp mod">
        <pc:chgData name="pantelis balaouras" userId="25e8755020fc1734" providerId="LiveId" clId="{08725C15-0680-4CB5-B5D0-51E7F637E8F0}" dt="2024-04-29T10:44:53.801" v="47"/>
        <pc:sldMkLst>
          <pc:docMk/>
          <pc:sldMk cId="2271343866" sldId="565"/>
        </pc:sldMkLst>
        <pc:spChg chg="add mod">
          <ac:chgData name="pantelis balaouras" userId="25e8755020fc1734" providerId="LiveId" clId="{08725C15-0680-4CB5-B5D0-51E7F637E8F0}" dt="2024-04-29T10:44:53.801" v="47"/>
          <ac:spMkLst>
            <pc:docMk/>
            <pc:sldMk cId="2271343866" sldId="565"/>
            <ac:spMk id="2" creationId="{B90DA1A3-017F-274C-E3D9-A8D2E3BF3EFA}"/>
          </ac:spMkLst>
        </pc:spChg>
        <pc:spChg chg="del">
          <ac:chgData name="pantelis balaouras" userId="25e8755020fc1734" providerId="LiveId" clId="{08725C15-0680-4CB5-B5D0-51E7F637E8F0}" dt="2024-04-29T10:44:53.329" v="46" actId="478"/>
          <ac:spMkLst>
            <pc:docMk/>
            <pc:sldMk cId="2271343866" sldId="565"/>
            <ac:spMk id="10" creationId="{C0DFA73F-FDC8-497A-8912-CA8C28C95043}"/>
          </ac:spMkLst>
        </pc:spChg>
      </pc:sldChg>
      <pc:sldChg chg="addSp delSp modSp mod">
        <pc:chgData name="pantelis balaouras" userId="25e8755020fc1734" providerId="LiveId" clId="{08725C15-0680-4CB5-B5D0-51E7F637E8F0}" dt="2024-04-29T10:45:02.874" v="51"/>
        <pc:sldMkLst>
          <pc:docMk/>
          <pc:sldMk cId="689086572" sldId="566"/>
        </pc:sldMkLst>
        <pc:spChg chg="add mod">
          <ac:chgData name="pantelis balaouras" userId="25e8755020fc1734" providerId="LiveId" clId="{08725C15-0680-4CB5-B5D0-51E7F637E8F0}" dt="2024-04-29T10:45:02.874" v="51"/>
          <ac:spMkLst>
            <pc:docMk/>
            <pc:sldMk cId="689086572" sldId="566"/>
            <ac:spMk id="2" creationId="{6BA8324A-500A-5BBB-41BE-CAD49C905C98}"/>
          </ac:spMkLst>
        </pc:spChg>
        <pc:spChg chg="del">
          <ac:chgData name="pantelis balaouras" userId="25e8755020fc1734" providerId="LiveId" clId="{08725C15-0680-4CB5-B5D0-51E7F637E8F0}" dt="2024-04-29T10:45:02.423" v="50" actId="478"/>
          <ac:spMkLst>
            <pc:docMk/>
            <pc:sldMk cId="689086572" sldId="566"/>
            <ac:spMk id="10" creationId="{C0DFA73F-FDC8-497A-8912-CA8C28C95043}"/>
          </ac:spMkLst>
        </pc:spChg>
      </pc:sldChg>
      <pc:sldChg chg="addSp delSp modSp mod">
        <pc:chgData name="pantelis balaouras" userId="25e8755020fc1734" providerId="LiveId" clId="{08725C15-0680-4CB5-B5D0-51E7F637E8F0}" dt="2024-04-29T10:45:26.226" v="59" actId="1076"/>
        <pc:sldMkLst>
          <pc:docMk/>
          <pc:sldMk cId="3054925469" sldId="567"/>
        </pc:sldMkLst>
        <pc:spChg chg="add mod">
          <ac:chgData name="pantelis balaouras" userId="25e8755020fc1734" providerId="LiveId" clId="{08725C15-0680-4CB5-B5D0-51E7F637E8F0}" dt="2024-04-29T10:45:17.661" v="57"/>
          <ac:spMkLst>
            <pc:docMk/>
            <pc:sldMk cId="3054925469" sldId="567"/>
            <ac:spMk id="4" creationId="{0CDCC79C-37FE-9A4B-F3C6-EF876D47FB3A}"/>
          </ac:spMkLst>
        </pc:spChg>
        <pc:spChg chg="del mod">
          <ac:chgData name="pantelis balaouras" userId="25e8755020fc1734" providerId="LiveId" clId="{08725C15-0680-4CB5-B5D0-51E7F637E8F0}" dt="2024-04-29T10:45:16.995" v="56" actId="478"/>
          <ac:spMkLst>
            <pc:docMk/>
            <pc:sldMk cId="3054925469" sldId="567"/>
            <ac:spMk id="10" creationId="{C0DFA73F-FDC8-497A-8912-CA8C28C95043}"/>
          </ac:spMkLst>
        </pc:spChg>
        <pc:picChg chg="mod">
          <ac:chgData name="pantelis balaouras" userId="25e8755020fc1734" providerId="LiveId" clId="{08725C15-0680-4CB5-B5D0-51E7F637E8F0}" dt="2024-04-29T10:45:26.226" v="59" actId="1076"/>
          <ac:picMkLst>
            <pc:docMk/>
            <pc:sldMk cId="3054925469" sldId="567"/>
            <ac:picMk id="2" creationId="{D2141031-7DA3-0682-6BDF-04475E89846C}"/>
          </ac:picMkLst>
        </pc:picChg>
      </pc:sldChg>
      <pc:sldChg chg="modSp mod">
        <pc:chgData name="pantelis balaouras" userId="25e8755020fc1734" providerId="LiveId" clId="{08725C15-0680-4CB5-B5D0-51E7F637E8F0}" dt="2024-04-29T10:44:00.379" v="36" actId="20577"/>
        <pc:sldMkLst>
          <pc:docMk/>
          <pc:sldMk cId="3081207943" sldId="568"/>
        </pc:sldMkLst>
        <pc:spChg chg="mod">
          <ac:chgData name="pantelis balaouras" userId="25e8755020fc1734" providerId="LiveId" clId="{08725C15-0680-4CB5-B5D0-51E7F637E8F0}" dt="2024-04-29T10:44:00.379" v="36" actId="20577"/>
          <ac:spMkLst>
            <pc:docMk/>
            <pc:sldMk cId="3081207943" sldId="568"/>
            <ac:spMk id="10" creationId="{C0DFA73F-FDC8-497A-8912-CA8C28C95043}"/>
          </ac:spMkLst>
        </pc:spChg>
      </pc:sldChg>
      <pc:sldMasterChg chg="modSldLayout">
        <pc:chgData name="pantelis balaouras" userId="25e8755020fc1734" providerId="LiveId" clId="{08725C15-0680-4CB5-B5D0-51E7F637E8F0}" dt="2024-04-29T10:49:47.193" v="93" actId="20577"/>
        <pc:sldMasterMkLst>
          <pc:docMk/>
          <pc:sldMasterMk cId="1468923052" sldId="2147483648"/>
        </pc:sldMasterMkLst>
        <pc:sldLayoutChg chg="modSp mod">
          <pc:chgData name="pantelis balaouras" userId="25e8755020fc1734" providerId="LiveId" clId="{08725C15-0680-4CB5-B5D0-51E7F637E8F0}" dt="2024-04-29T10:49:29.686" v="89" actId="20577"/>
          <pc:sldLayoutMkLst>
            <pc:docMk/>
            <pc:sldMasterMk cId="1468923052" sldId="2147483648"/>
            <pc:sldLayoutMk cId="2577986437" sldId="2147483661"/>
          </pc:sldLayoutMkLst>
          <pc:spChg chg="mod">
            <ac:chgData name="pantelis balaouras" userId="25e8755020fc1734" providerId="LiveId" clId="{08725C15-0680-4CB5-B5D0-51E7F637E8F0}" dt="2024-04-29T10:49:29.686" v="89"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08725C15-0680-4CB5-B5D0-51E7F637E8F0}" dt="2024-04-29T10:49:40.537" v="91" actId="20577"/>
          <pc:sldLayoutMkLst>
            <pc:docMk/>
            <pc:sldMasterMk cId="1468923052" sldId="2147483648"/>
            <pc:sldLayoutMk cId="2515741970" sldId="2147483665"/>
          </pc:sldLayoutMkLst>
          <pc:spChg chg="mod">
            <ac:chgData name="pantelis balaouras" userId="25e8755020fc1734" providerId="LiveId" clId="{08725C15-0680-4CB5-B5D0-51E7F637E8F0}" dt="2024-04-29T10:49:40.537" v="91"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08725C15-0680-4CB5-B5D0-51E7F637E8F0}" dt="2024-04-29T10:49:47.193" v="93" actId="20577"/>
          <pc:sldLayoutMkLst>
            <pc:docMk/>
            <pc:sldMasterMk cId="1468923052" sldId="2147483648"/>
            <pc:sldLayoutMk cId="2336866591" sldId="2147483666"/>
          </pc:sldLayoutMkLst>
          <pc:spChg chg="mod">
            <ac:chgData name="pantelis balaouras" userId="25e8755020fc1734" providerId="LiveId" clId="{08725C15-0680-4CB5-B5D0-51E7F637E8F0}" dt="2024-04-29T10:49:47.193" v="93" actId="20577"/>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7DE56420-2452-41D2-B663-6CC1945DA0E9}"/>
    <pc:docChg chg="undo custSel addSld delSld modSld modMainMaster">
      <pc:chgData name="pantelis balaouras" userId="25e8755020fc1734" providerId="LiveId" clId="{7DE56420-2452-41D2-B663-6CC1945DA0E9}" dt="2024-04-30T14:03:49.258" v="908" actId="1076"/>
      <pc:docMkLst>
        <pc:docMk/>
      </pc:docMkLst>
      <pc:sldChg chg="modSp mod">
        <pc:chgData name="pantelis balaouras" userId="25e8755020fc1734" providerId="LiveId" clId="{7DE56420-2452-41D2-B663-6CC1945DA0E9}" dt="2024-04-30T09:40:40.053" v="24" actId="27636"/>
        <pc:sldMkLst>
          <pc:docMk/>
          <pc:sldMk cId="616025265" sldId="261"/>
        </pc:sldMkLst>
        <pc:spChg chg="mod">
          <ac:chgData name="pantelis balaouras" userId="25e8755020fc1734" providerId="LiveId" clId="{7DE56420-2452-41D2-B663-6CC1945DA0E9}" dt="2024-04-30T09:40:23.213" v="22" actId="27636"/>
          <ac:spMkLst>
            <pc:docMk/>
            <pc:sldMk cId="616025265" sldId="261"/>
            <ac:spMk id="4" creationId="{E47D0821-8573-4002-9B33-F43C68A1D403}"/>
          </ac:spMkLst>
        </pc:spChg>
        <pc:spChg chg="mod">
          <ac:chgData name="pantelis balaouras" userId="25e8755020fc1734" providerId="LiveId" clId="{7DE56420-2452-41D2-B663-6CC1945DA0E9}" dt="2024-04-30T09:40:40.053" v="24" actId="27636"/>
          <ac:spMkLst>
            <pc:docMk/>
            <pc:sldMk cId="616025265" sldId="261"/>
            <ac:spMk id="6" creationId="{AA5AE911-E515-48E3-AB8B-121C68B77A58}"/>
          </ac:spMkLst>
        </pc:spChg>
      </pc:sldChg>
      <pc:sldChg chg="addSp modSp mod">
        <pc:chgData name="pantelis balaouras" userId="25e8755020fc1734" providerId="LiveId" clId="{7DE56420-2452-41D2-B663-6CC1945DA0E9}" dt="2024-04-30T14:00:24.785" v="845"/>
        <pc:sldMkLst>
          <pc:docMk/>
          <pc:sldMk cId="0" sldId="262"/>
        </pc:sldMkLst>
        <pc:spChg chg="add mod">
          <ac:chgData name="pantelis balaouras" userId="25e8755020fc1734" providerId="LiveId" clId="{7DE56420-2452-41D2-B663-6CC1945DA0E9}" dt="2024-04-30T14:00:24.785" v="845"/>
          <ac:spMkLst>
            <pc:docMk/>
            <pc:sldMk cId="0" sldId="262"/>
            <ac:spMk id="2" creationId="{0CED9A9A-8F6B-7673-38E7-2E9ED112A431}"/>
          </ac:spMkLst>
        </pc:spChg>
        <pc:spChg chg="mod">
          <ac:chgData name="pantelis balaouras" userId="25e8755020fc1734" providerId="LiveId" clId="{7DE56420-2452-41D2-B663-6CC1945DA0E9}" dt="2024-04-30T09:45:43.634" v="67" actId="14100"/>
          <ac:spMkLst>
            <pc:docMk/>
            <pc:sldMk cId="0" sldId="262"/>
            <ac:spMk id="208" creationId="{00000000-0000-0000-0000-000000000000}"/>
          </ac:spMkLst>
        </pc:spChg>
        <pc:picChg chg="mod">
          <ac:chgData name="pantelis balaouras" userId="25e8755020fc1734" providerId="LiveId" clId="{7DE56420-2452-41D2-B663-6CC1945DA0E9}" dt="2024-04-30T09:45:33.772" v="65" actId="1076"/>
          <ac:picMkLst>
            <pc:docMk/>
            <pc:sldMk cId="0" sldId="262"/>
            <ac:picMk id="209" creationId="{00000000-0000-0000-0000-000000000000}"/>
          </ac:picMkLst>
        </pc:picChg>
      </pc:sldChg>
      <pc:sldChg chg="addSp modSp mod">
        <pc:chgData name="pantelis balaouras" userId="25e8755020fc1734" providerId="LiveId" clId="{7DE56420-2452-41D2-B663-6CC1945DA0E9}" dt="2024-04-30T14:00:31.050" v="846"/>
        <pc:sldMkLst>
          <pc:docMk/>
          <pc:sldMk cId="0" sldId="263"/>
        </pc:sldMkLst>
        <pc:spChg chg="add mod">
          <ac:chgData name="pantelis balaouras" userId="25e8755020fc1734" providerId="LiveId" clId="{7DE56420-2452-41D2-B663-6CC1945DA0E9}" dt="2024-04-30T14:00:31.050" v="846"/>
          <ac:spMkLst>
            <pc:docMk/>
            <pc:sldMk cId="0" sldId="263"/>
            <ac:spMk id="2" creationId="{161CF785-92A8-FF3C-BA0D-17BD8640516C}"/>
          </ac:spMkLst>
        </pc:spChg>
        <pc:spChg chg="mod">
          <ac:chgData name="pantelis balaouras" userId="25e8755020fc1734" providerId="LiveId" clId="{7DE56420-2452-41D2-B663-6CC1945DA0E9}" dt="2024-04-30T09:45:29.002" v="64" actId="14100"/>
          <ac:spMkLst>
            <pc:docMk/>
            <pc:sldMk cId="0" sldId="263"/>
            <ac:spMk id="217" creationId="{00000000-0000-0000-0000-000000000000}"/>
          </ac:spMkLst>
        </pc:spChg>
        <pc:picChg chg="mod">
          <ac:chgData name="pantelis balaouras" userId="25e8755020fc1734" providerId="LiveId" clId="{7DE56420-2452-41D2-B663-6CC1945DA0E9}" dt="2024-04-30T09:43:34.204" v="45" actId="1076"/>
          <ac:picMkLst>
            <pc:docMk/>
            <pc:sldMk cId="0" sldId="263"/>
            <ac:picMk id="218" creationId="{00000000-0000-0000-0000-000000000000}"/>
          </ac:picMkLst>
        </pc:picChg>
      </pc:sldChg>
      <pc:sldChg chg="del">
        <pc:chgData name="pantelis balaouras" userId="25e8755020fc1734" providerId="LiveId" clId="{7DE56420-2452-41D2-B663-6CC1945DA0E9}" dt="2024-04-30T09:45:08.222" v="59" actId="47"/>
        <pc:sldMkLst>
          <pc:docMk/>
          <pc:sldMk cId="0" sldId="264"/>
        </pc:sldMkLst>
      </pc:sldChg>
      <pc:sldChg chg="modSp del mod modClrScheme chgLayout">
        <pc:chgData name="pantelis balaouras" userId="25e8755020fc1734" providerId="LiveId" clId="{7DE56420-2452-41D2-B663-6CC1945DA0E9}" dt="2024-04-30T10:06:01.914" v="86"/>
        <pc:sldMkLst>
          <pc:docMk/>
          <pc:sldMk cId="0" sldId="266"/>
        </pc:sldMkLst>
        <pc:spChg chg="mod ord">
          <ac:chgData name="pantelis balaouras" userId="25e8755020fc1734" providerId="LiveId" clId="{7DE56420-2452-41D2-B663-6CC1945DA0E9}" dt="2024-04-30T10:06:01.081" v="84" actId="700"/>
          <ac:spMkLst>
            <pc:docMk/>
            <pc:sldMk cId="0" sldId="266"/>
            <ac:spMk id="244" creationId="{00000000-0000-0000-0000-000000000000}"/>
          </ac:spMkLst>
        </pc:spChg>
        <pc:spChg chg="mod ord">
          <ac:chgData name="pantelis balaouras" userId="25e8755020fc1734" providerId="LiveId" clId="{7DE56420-2452-41D2-B663-6CC1945DA0E9}" dt="2024-04-30T10:06:01.081" v="84" actId="700"/>
          <ac:spMkLst>
            <pc:docMk/>
            <pc:sldMk cId="0" sldId="266"/>
            <ac:spMk id="245" creationId="{00000000-0000-0000-0000-000000000000}"/>
          </ac:spMkLst>
        </pc:spChg>
        <pc:spChg chg="mod ord">
          <ac:chgData name="pantelis balaouras" userId="25e8755020fc1734" providerId="LiveId" clId="{7DE56420-2452-41D2-B663-6CC1945DA0E9}" dt="2024-04-30T10:06:01.914" v="86"/>
          <ac:spMkLst>
            <pc:docMk/>
            <pc:sldMk cId="0" sldId="266"/>
            <ac:spMk id="246" creationId="{00000000-0000-0000-0000-000000000000}"/>
          </ac:spMkLst>
        </pc:spChg>
      </pc:sldChg>
      <pc:sldChg chg="modSp del mod">
        <pc:chgData name="pantelis balaouras" userId="25e8755020fc1734" providerId="LiveId" clId="{7DE56420-2452-41D2-B663-6CC1945DA0E9}" dt="2024-04-30T10:06:01.914" v="86"/>
        <pc:sldMkLst>
          <pc:docMk/>
          <pc:sldMk cId="0" sldId="267"/>
        </pc:sldMkLst>
        <pc:spChg chg="mod">
          <ac:chgData name="pantelis balaouras" userId="25e8755020fc1734" providerId="LiveId" clId="{7DE56420-2452-41D2-B663-6CC1945DA0E9}" dt="2024-04-30T10:06:01.914" v="86"/>
          <ac:spMkLst>
            <pc:docMk/>
            <pc:sldMk cId="0" sldId="267"/>
            <ac:spMk id="259" creationId="{00000000-0000-0000-0000-000000000000}"/>
          </ac:spMkLst>
        </pc:spChg>
      </pc:sldChg>
      <pc:sldChg chg="modSp del mod modClrScheme chgLayout">
        <pc:chgData name="pantelis balaouras" userId="25e8755020fc1734" providerId="LiveId" clId="{7DE56420-2452-41D2-B663-6CC1945DA0E9}" dt="2024-04-30T10:06:01.914" v="86"/>
        <pc:sldMkLst>
          <pc:docMk/>
          <pc:sldMk cId="0" sldId="268"/>
        </pc:sldMkLst>
        <pc:spChg chg="mod ord">
          <ac:chgData name="pantelis balaouras" userId="25e8755020fc1734" providerId="LiveId" clId="{7DE56420-2452-41D2-B663-6CC1945DA0E9}" dt="2024-04-30T10:06:00.248" v="83" actId="700"/>
          <ac:spMkLst>
            <pc:docMk/>
            <pc:sldMk cId="0" sldId="268"/>
            <ac:spMk id="275" creationId="{00000000-0000-0000-0000-000000000000}"/>
          </ac:spMkLst>
        </pc:spChg>
        <pc:spChg chg="mod ord">
          <ac:chgData name="pantelis balaouras" userId="25e8755020fc1734" providerId="LiveId" clId="{7DE56420-2452-41D2-B663-6CC1945DA0E9}" dt="2024-04-30T10:06:01.914" v="86"/>
          <ac:spMkLst>
            <pc:docMk/>
            <pc:sldMk cId="0" sldId="268"/>
            <ac:spMk id="276" creationId="{00000000-0000-0000-0000-000000000000}"/>
          </ac:spMkLst>
        </pc:spChg>
        <pc:spChg chg="mod ord">
          <ac:chgData name="pantelis balaouras" userId="25e8755020fc1734" providerId="LiveId" clId="{7DE56420-2452-41D2-B663-6CC1945DA0E9}" dt="2024-04-30T10:06:00.248" v="83" actId="700"/>
          <ac:spMkLst>
            <pc:docMk/>
            <pc:sldMk cId="0" sldId="268"/>
            <ac:spMk id="277" creationId="{00000000-0000-0000-0000-000000000000}"/>
          </ac:spMkLst>
        </pc:spChg>
      </pc:sldChg>
      <pc:sldChg chg="modSp del mod modClrScheme chgLayout">
        <pc:chgData name="pantelis balaouras" userId="25e8755020fc1734" providerId="LiveId" clId="{7DE56420-2452-41D2-B663-6CC1945DA0E9}" dt="2024-04-30T12:29:09.547" v="150" actId="47"/>
        <pc:sldMkLst>
          <pc:docMk/>
          <pc:sldMk cId="0" sldId="269"/>
        </pc:sldMkLst>
        <pc:spChg chg="mod ord">
          <ac:chgData name="pantelis balaouras" userId="25e8755020fc1734" providerId="LiveId" clId="{7DE56420-2452-41D2-B663-6CC1945DA0E9}" dt="2024-04-30T12:27:56.281" v="137" actId="700"/>
          <ac:spMkLst>
            <pc:docMk/>
            <pc:sldMk cId="0" sldId="269"/>
            <ac:spMk id="285" creationId="{00000000-0000-0000-0000-000000000000}"/>
          </ac:spMkLst>
        </pc:spChg>
        <pc:spChg chg="mod ord">
          <ac:chgData name="pantelis balaouras" userId="25e8755020fc1734" providerId="LiveId" clId="{7DE56420-2452-41D2-B663-6CC1945DA0E9}" dt="2024-04-30T12:27:56.281" v="137" actId="700"/>
          <ac:spMkLst>
            <pc:docMk/>
            <pc:sldMk cId="0" sldId="269"/>
            <ac:spMk id="286" creationId="{00000000-0000-0000-0000-000000000000}"/>
          </ac:spMkLst>
        </pc:spChg>
        <pc:spChg chg="mod ord">
          <ac:chgData name="pantelis balaouras" userId="25e8755020fc1734" providerId="LiveId" clId="{7DE56420-2452-41D2-B663-6CC1945DA0E9}" dt="2024-04-30T12:27:56.281" v="137" actId="700"/>
          <ac:spMkLst>
            <pc:docMk/>
            <pc:sldMk cId="0" sldId="269"/>
            <ac:spMk id="287" creationId="{00000000-0000-0000-0000-000000000000}"/>
          </ac:spMkLst>
        </pc:spChg>
      </pc:sldChg>
      <pc:sldChg chg="del">
        <pc:chgData name="pantelis balaouras" userId="25e8755020fc1734" providerId="LiveId" clId="{7DE56420-2452-41D2-B663-6CC1945DA0E9}" dt="2024-04-30T10:06:01.914" v="86"/>
        <pc:sldMkLst>
          <pc:docMk/>
          <pc:sldMk cId="0" sldId="270"/>
        </pc:sldMkLst>
      </pc:sldChg>
      <pc:sldChg chg="del">
        <pc:chgData name="pantelis balaouras" userId="25e8755020fc1734" providerId="LiveId" clId="{7DE56420-2452-41D2-B663-6CC1945DA0E9}" dt="2024-04-30T10:06:01.914" v="86"/>
        <pc:sldMkLst>
          <pc:docMk/>
          <pc:sldMk cId="0" sldId="271"/>
        </pc:sldMkLst>
      </pc:sldChg>
      <pc:sldChg chg="del">
        <pc:chgData name="pantelis balaouras" userId="25e8755020fc1734" providerId="LiveId" clId="{7DE56420-2452-41D2-B663-6CC1945DA0E9}" dt="2024-04-30T10:06:01.914" v="86"/>
        <pc:sldMkLst>
          <pc:docMk/>
          <pc:sldMk cId="0" sldId="272"/>
        </pc:sldMkLst>
      </pc:sldChg>
      <pc:sldChg chg="del">
        <pc:chgData name="pantelis balaouras" userId="25e8755020fc1734" providerId="LiveId" clId="{7DE56420-2452-41D2-B663-6CC1945DA0E9}" dt="2024-04-30T10:06:01.914" v="86"/>
        <pc:sldMkLst>
          <pc:docMk/>
          <pc:sldMk cId="0" sldId="273"/>
        </pc:sldMkLst>
      </pc:sldChg>
      <pc:sldChg chg="del">
        <pc:chgData name="pantelis balaouras" userId="25e8755020fc1734" providerId="LiveId" clId="{7DE56420-2452-41D2-B663-6CC1945DA0E9}" dt="2024-04-30T10:06:01.914" v="86"/>
        <pc:sldMkLst>
          <pc:docMk/>
          <pc:sldMk cId="0" sldId="274"/>
        </pc:sldMkLst>
      </pc:sldChg>
      <pc:sldChg chg="del">
        <pc:chgData name="pantelis balaouras" userId="25e8755020fc1734" providerId="LiveId" clId="{7DE56420-2452-41D2-B663-6CC1945DA0E9}" dt="2024-04-30T10:06:01.914" v="86"/>
        <pc:sldMkLst>
          <pc:docMk/>
          <pc:sldMk cId="0" sldId="275"/>
        </pc:sldMkLst>
      </pc:sldChg>
      <pc:sldChg chg="del">
        <pc:chgData name="pantelis balaouras" userId="25e8755020fc1734" providerId="LiveId" clId="{7DE56420-2452-41D2-B663-6CC1945DA0E9}" dt="2024-04-30T10:06:01.914" v="86"/>
        <pc:sldMkLst>
          <pc:docMk/>
          <pc:sldMk cId="0" sldId="276"/>
        </pc:sldMkLst>
      </pc:sldChg>
      <pc:sldChg chg="del">
        <pc:chgData name="pantelis balaouras" userId="25e8755020fc1734" providerId="LiveId" clId="{7DE56420-2452-41D2-B663-6CC1945DA0E9}" dt="2024-04-30T10:06:01.914" v="86"/>
        <pc:sldMkLst>
          <pc:docMk/>
          <pc:sldMk cId="0" sldId="277"/>
        </pc:sldMkLst>
      </pc:sldChg>
      <pc:sldChg chg="del">
        <pc:chgData name="pantelis balaouras" userId="25e8755020fc1734" providerId="LiveId" clId="{7DE56420-2452-41D2-B663-6CC1945DA0E9}" dt="2024-04-30T12:43:09.557" v="308"/>
        <pc:sldMkLst>
          <pc:docMk/>
          <pc:sldMk cId="0" sldId="278"/>
        </pc:sldMkLst>
      </pc:sldChg>
      <pc:sldChg chg="add del setBg">
        <pc:chgData name="pantelis balaouras" userId="25e8755020fc1734" providerId="LiveId" clId="{7DE56420-2452-41D2-B663-6CC1945DA0E9}" dt="2024-04-30T12:49:34.283" v="376"/>
        <pc:sldMkLst>
          <pc:docMk/>
          <pc:sldMk cId="0" sldId="283"/>
        </pc:sldMkLst>
      </pc:sldChg>
      <pc:sldChg chg="modSp mod">
        <pc:chgData name="pantelis balaouras" userId="25e8755020fc1734" providerId="LiveId" clId="{7DE56420-2452-41D2-B663-6CC1945DA0E9}" dt="2024-04-30T13:53:20.526" v="734" actId="14100"/>
        <pc:sldMkLst>
          <pc:docMk/>
          <pc:sldMk cId="3735810742" sldId="325"/>
        </pc:sldMkLst>
        <pc:spChg chg="mod">
          <ac:chgData name="pantelis balaouras" userId="25e8755020fc1734" providerId="LiveId" clId="{7DE56420-2452-41D2-B663-6CC1945DA0E9}" dt="2024-04-30T13:53:20.526" v="734" actId="14100"/>
          <ac:spMkLst>
            <pc:docMk/>
            <pc:sldMk cId="3735810742" sldId="325"/>
            <ac:spMk id="3" creationId="{2C223045-2011-4DC7-8A60-9FA8F2015EF3}"/>
          </ac:spMkLst>
        </pc:spChg>
      </pc:sldChg>
      <pc:sldChg chg="modSp mod">
        <pc:chgData name="pantelis balaouras" userId="25e8755020fc1734" providerId="LiveId" clId="{7DE56420-2452-41D2-B663-6CC1945DA0E9}" dt="2024-04-30T09:39:14.650" v="16" actId="6549"/>
        <pc:sldMkLst>
          <pc:docMk/>
          <pc:sldMk cId="2033093179" sldId="420"/>
        </pc:sldMkLst>
        <pc:spChg chg="mod">
          <ac:chgData name="pantelis balaouras" userId="25e8755020fc1734" providerId="LiveId" clId="{7DE56420-2452-41D2-B663-6CC1945DA0E9}" dt="2024-04-30T09:39:14.650" v="16" actId="6549"/>
          <ac:spMkLst>
            <pc:docMk/>
            <pc:sldMk cId="2033093179" sldId="420"/>
            <ac:spMk id="5" creationId="{F56DC747-739E-5A0C-94B8-E8F8E974AC85}"/>
          </ac:spMkLst>
        </pc:spChg>
        <pc:spChg chg="mod">
          <ac:chgData name="pantelis balaouras" userId="25e8755020fc1734" providerId="LiveId" clId="{7DE56420-2452-41D2-B663-6CC1945DA0E9}" dt="2024-04-30T09:38:58.227" v="14"/>
          <ac:spMkLst>
            <pc:docMk/>
            <pc:sldMk cId="2033093179" sldId="420"/>
            <ac:spMk id="13" creationId="{ACBE9AD0-B2F0-4ADA-8F10-B83476743F9C}"/>
          </ac:spMkLst>
        </pc:spChg>
        <pc:spChg chg="mod">
          <ac:chgData name="pantelis balaouras" userId="25e8755020fc1734" providerId="LiveId" clId="{7DE56420-2452-41D2-B663-6CC1945DA0E9}" dt="2024-04-30T09:38:34.810" v="13" actId="20577"/>
          <ac:spMkLst>
            <pc:docMk/>
            <pc:sldMk cId="2033093179" sldId="420"/>
            <ac:spMk id="14" creationId="{5B8BCBD5-6A62-42A1-8BCD-0584908AAE7D}"/>
          </ac:spMkLst>
        </pc:spChg>
      </pc:sldChg>
      <pc:sldChg chg="delSp modSp mod">
        <pc:chgData name="pantelis balaouras" userId="25e8755020fc1734" providerId="LiveId" clId="{7DE56420-2452-41D2-B663-6CC1945DA0E9}" dt="2024-04-30T09:38:16.018" v="11" actId="255"/>
        <pc:sldMkLst>
          <pc:docMk/>
          <pc:sldMk cId="319560736" sldId="436"/>
        </pc:sldMkLst>
        <pc:spChg chg="mod">
          <ac:chgData name="pantelis balaouras" userId="25e8755020fc1734" providerId="LiveId" clId="{7DE56420-2452-41D2-B663-6CC1945DA0E9}" dt="2024-04-30T09:38:16.018" v="11" actId="255"/>
          <ac:spMkLst>
            <pc:docMk/>
            <pc:sldMk cId="319560736" sldId="436"/>
            <ac:spMk id="4" creationId="{122BC770-408C-50C8-126F-18790E99F2CB}"/>
          </ac:spMkLst>
        </pc:spChg>
        <pc:spChg chg="del">
          <ac:chgData name="pantelis balaouras" userId="25e8755020fc1734" providerId="LiveId" clId="{7DE56420-2452-41D2-B663-6CC1945DA0E9}" dt="2024-04-30T09:38:01.601" v="10" actId="478"/>
          <ac:spMkLst>
            <pc:docMk/>
            <pc:sldMk cId="319560736" sldId="436"/>
            <ac:spMk id="5" creationId="{9C196132-8E2D-3323-B795-861D3CE5DD11}"/>
          </ac:spMkLst>
        </pc:spChg>
        <pc:spChg chg="mod">
          <ac:chgData name="pantelis balaouras" userId="25e8755020fc1734" providerId="LiveId" clId="{7DE56420-2452-41D2-B663-6CC1945DA0E9}" dt="2024-04-30T09:37:23.818" v="0" actId="108"/>
          <ac:spMkLst>
            <pc:docMk/>
            <pc:sldMk cId="319560736" sldId="436"/>
            <ac:spMk id="10" creationId="{8D1A44D9-A0E1-CEEC-8556-1AF31A36C35E}"/>
          </ac:spMkLst>
        </pc:spChg>
        <pc:spChg chg="mod">
          <ac:chgData name="pantelis balaouras" userId="25e8755020fc1734" providerId="LiveId" clId="{7DE56420-2452-41D2-B663-6CC1945DA0E9}" dt="2024-04-30T09:37:30.761" v="3" actId="108"/>
          <ac:spMkLst>
            <pc:docMk/>
            <pc:sldMk cId="319560736" sldId="436"/>
            <ac:spMk id="16" creationId="{DFF0B65B-CBA5-9B67-090E-F3AF9A6A1A47}"/>
          </ac:spMkLst>
        </pc:spChg>
        <pc:spChg chg="mod">
          <ac:chgData name="pantelis balaouras" userId="25e8755020fc1734" providerId="LiveId" clId="{7DE56420-2452-41D2-B663-6CC1945DA0E9}" dt="2024-04-30T09:37:27.492" v="2" actId="1076"/>
          <ac:spMkLst>
            <pc:docMk/>
            <pc:sldMk cId="319560736" sldId="436"/>
            <ac:spMk id="22" creationId="{CC1E6879-142D-AECE-94E7-214111DCC508}"/>
          </ac:spMkLst>
        </pc:spChg>
      </pc:sldChg>
      <pc:sldChg chg="modSp mod">
        <pc:chgData name="pantelis balaouras" userId="25e8755020fc1734" providerId="LiveId" clId="{7DE56420-2452-41D2-B663-6CC1945DA0E9}" dt="2024-04-30T10:04:22.280" v="76" actId="27636"/>
        <pc:sldMkLst>
          <pc:docMk/>
          <pc:sldMk cId="2140994750" sldId="437"/>
        </pc:sldMkLst>
        <pc:spChg chg="mod">
          <ac:chgData name="pantelis balaouras" userId="25e8755020fc1734" providerId="LiveId" clId="{7DE56420-2452-41D2-B663-6CC1945DA0E9}" dt="2024-04-30T10:04:03.865" v="72"/>
          <ac:spMkLst>
            <pc:docMk/>
            <pc:sldMk cId="2140994750" sldId="437"/>
            <ac:spMk id="4" creationId="{E47D0821-8573-4002-9B33-F43C68A1D403}"/>
          </ac:spMkLst>
        </pc:spChg>
        <pc:spChg chg="mod">
          <ac:chgData name="pantelis balaouras" userId="25e8755020fc1734" providerId="LiveId" clId="{7DE56420-2452-41D2-B663-6CC1945DA0E9}" dt="2024-04-30T10:04:22.280" v="76" actId="27636"/>
          <ac:spMkLst>
            <pc:docMk/>
            <pc:sldMk cId="2140994750" sldId="437"/>
            <ac:spMk id="6" creationId="{AA5AE911-E515-48E3-AB8B-121C68B77A58}"/>
          </ac:spMkLst>
        </pc:spChg>
      </pc:sldChg>
      <pc:sldChg chg="modSp mod modNotesTx">
        <pc:chgData name="pantelis balaouras" userId="25e8755020fc1734" providerId="LiveId" clId="{7DE56420-2452-41D2-B663-6CC1945DA0E9}" dt="2024-04-30T12:45:30.664" v="323" actId="6549"/>
        <pc:sldMkLst>
          <pc:docMk/>
          <pc:sldMk cId="750286666" sldId="438"/>
        </pc:sldMkLst>
        <pc:spChg chg="mod">
          <ac:chgData name="pantelis balaouras" userId="25e8755020fc1734" providerId="LiveId" clId="{7DE56420-2452-41D2-B663-6CC1945DA0E9}" dt="2024-04-30T12:44:50.259" v="318"/>
          <ac:spMkLst>
            <pc:docMk/>
            <pc:sldMk cId="750286666" sldId="438"/>
            <ac:spMk id="4" creationId="{E47D0821-8573-4002-9B33-F43C68A1D403}"/>
          </ac:spMkLst>
        </pc:spChg>
        <pc:spChg chg="mod">
          <ac:chgData name="pantelis balaouras" userId="25e8755020fc1734" providerId="LiveId" clId="{7DE56420-2452-41D2-B663-6CC1945DA0E9}" dt="2024-04-30T12:45:07.603" v="321" actId="5793"/>
          <ac:spMkLst>
            <pc:docMk/>
            <pc:sldMk cId="750286666" sldId="438"/>
            <ac:spMk id="6" creationId="{AA5AE911-E515-48E3-AB8B-121C68B77A58}"/>
          </ac:spMkLst>
        </pc:spChg>
        <pc:picChg chg="mod">
          <ac:chgData name="pantelis balaouras" userId="25e8755020fc1734" providerId="LiveId" clId="{7DE56420-2452-41D2-B663-6CC1945DA0E9}" dt="2024-04-30T12:45:16.426" v="322" actId="167"/>
          <ac:picMkLst>
            <pc:docMk/>
            <pc:sldMk cId="750286666" sldId="438"/>
            <ac:picMk id="2" creationId="{932E6542-705E-5980-67AD-E720FB5761A6}"/>
          </ac:picMkLst>
        </pc:picChg>
      </pc:sldChg>
      <pc:sldChg chg="del">
        <pc:chgData name="pantelis balaouras" userId="25e8755020fc1734" providerId="LiveId" clId="{7DE56420-2452-41D2-B663-6CC1945DA0E9}" dt="2024-04-30T09:58:54.750" v="68" actId="47"/>
        <pc:sldMkLst>
          <pc:docMk/>
          <pc:sldMk cId="3038715148" sldId="442"/>
        </pc:sldMkLst>
      </pc:sldChg>
      <pc:sldChg chg="del">
        <pc:chgData name="pantelis balaouras" userId="25e8755020fc1734" providerId="LiveId" clId="{7DE56420-2452-41D2-B663-6CC1945DA0E9}" dt="2024-04-30T09:58:54.750" v="68" actId="47"/>
        <pc:sldMkLst>
          <pc:docMk/>
          <pc:sldMk cId="1250625190" sldId="446"/>
        </pc:sldMkLst>
      </pc:sldChg>
      <pc:sldChg chg="del">
        <pc:chgData name="pantelis balaouras" userId="25e8755020fc1734" providerId="LiveId" clId="{7DE56420-2452-41D2-B663-6CC1945DA0E9}" dt="2024-04-30T09:58:54.750" v="68" actId="47"/>
        <pc:sldMkLst>
          <pc:docMk/>
          <pc:sldMk cId="568782003" sldId="464"/>
        </pc:sldMkLst>
      </pc:sldChg>
      <pc:sldChg chg="del">
        <pc:chgData name="pantelis balaouras" userId="25e8755020fc1734" providerId="LiveId" clId="{7DE56420-2452-41D2-B663-6CC1945DA0E9}" dt="2024-04-30T12:44:30.092" v="315" actId="47"/>
        <pc:sldMkLst>
          <pc:docMk/>
          <pc:sldMk cId="4036588873" sldId="467"/>
        </pc:sldMkLst>
      </pc:sldChg>
      <pc:sldChg chg="del">
        <pc:chgData name="pantelis balaouras" userId="25e8755020fc1734" providerId="LiveId" clId="{7DE56420-2452-41D2-B663-6CC1945DA0E9}" dt="2024-04-30T13:27:46.048" v="576" actId="47"/>
        <pc:sldMkLst>
          <pc:docMk/>
          <pc:sldMk cId="319678960" sldId="487"/>
        </pc:sldMkLst>
      </pc:sldChg>
      <pc:sldChg chg="del">
        <pc:chgData name="pantelis balaouras" userId="25e8755020fc1734" providerId="LiveId" clId="{7DE56420-2452-41D2-B663-6CC1945DA0E9}" dt="2024-04-30T13:27:46.048" v="576" actId="47"/>
        <pc:sldMkLst>
          <pc:docMk/>
          <pc:sldMk cId="2177129853" sldId="488"/>
        </pc:sldMkLst>
      </pc:sldChg>
      <pc:sldChg chg="modSp mod">
        <pc:chgData name="pantelis balaouras" userId="25e8755020fc1734" providerId="LiveId" clId="{7DE56420-2452-41D2-B663-6CC1945DA0E9}" dt="2024-04-30T13:58:54.258" v="826" actId="20577"/>
        <pc:sldMkLst>
          <pc:docMk/>
          <pc:sldMk cId="4101063229" sldId="495"/>
        </pc:sldMkLst>
        <pc:spChg chg="mod">
          <ac:chgData name="pantelis balaouras" userId="25e8755020fc1734" providerId="LiveId" clId="{7DE56420-2452-41D2-B663-6CC1945DA0E9}" dt="2024-04-30T13:58:54.258" v="826" actId="20577"/>
          <ac:spMkLst>
            <pc:docMk/>
            <pc:sldMk cId="4101063229" sldId="495"/>
            <ac:spMk id="4" creationId="{E47D0821-8573-4002-9B33-F43C68A1D403}"/>
          </ac:spMkLst>
        </pc:spChg>
        <pc:spChg chg="mod">
          <ac:chgData name="pantelis balaouras" userId="25e8755020fc1734" providerId="LiveId" clId="{7DE56420-2452-41D2-B663-6CC1945DA0E9}" dt="2024-04-30T13:51:34.664" v="723"/>
          <ac:spMkLst>
            <pc:docMk/>
            <pc:sldMk cId="4101063229" sldId="495"/>
            <ac:spMk id="6" creationId="{AA5AE911-E515-48E3-AB8B-121C68B77A58}"/>
          </ac:spMkLst>
        </pc:spChg>
      </pc:sldChg>
      <pc:sldChg chg="del">
        <pc:chgData name="pantelis balaouras" userId="25e8755020fc1734" providerId="LiveId" clId="{7DE56420-2452-41D2-B663-6CC1945DA0E9}" dt="2024-04-30T13:52:40.186" v="731" actId="47"/>
        <pc:sldMkLst>
          <pc:docMk/>
          <pc:sldMk cId="1642333540" sldId="501"/>
        </pc:sldMkLst>
      </pc:sldChg>
      <pc:sldChg chg="del">
        <pc:chgData name="pantelis balaouras" userId="25e8755020fc1734" providerId="LiveId" clId="{7DE56420-2452-41D2-B663-6CC1945DA0E9}" dt="2024-04-30T13:52:40.186" v="731" actId="47"/>
        <pc:sldMkLst>
          <pc:docMk/>
          <pc:sldMk cId="3572779126" sldId="502"/>
        </pc:sldMkLst>
      </pc:sldChg>
      <pc:sldChg chg="del">
        <pc:chgData name="pantelis balaouras" userId="25e8755020fc1734" providerId="LiveId" clId="{7DE56420-2452-41D2-B663-6CC1945DA0E9}" dt="2024-04-30T13:52:40.186" v="731" actId="47"/>
        <pc:sldMkLst>
          <pc:docMk/>
          <pc:sldMk cId="796788791" sldId="504"/>
        </pc:sldMkLst>
      </pc:sldChg>
      <pc:sldChg chg="modSp mod">
        <pc:chgData name="pantelis balaouras" userId="25e8755020fc1734" providerId="LiveId" clId="{7DE56420-2452-41D2-B663-6CC1945DA0E9}" dt="2024-04-30T13:55:17.694" v="759" actId="20577"/>
        <pc:sldMkLst>
          <pc:docMk/>
          <pc:sldMk cId="2491614224" sldId="518"/>
        </pc:sldMkLst>
        <pc:spChg chg="mod">
          <ac:chgData name="pantelis balaouras" userId="25e8755020fc1734" providerId="LiveId" clId="{7DE56420-2452-41D2-B663-6CC1945DA0E9}" dt="2024-04-30T13:55:17.694" v="759" actId="20577"/>
          <ac:spMkLst>
            <pc:docMk/>
            <pc:sldMk cId="2491614224" sldId="518"/>
            <ac:spMk id="3" creationId="{2C223045-2011-4DC7-8A60-9FA8F2015EF3}"/>
          </ac:spMkLst>
        </pc:spChg>
      </pc:sldChg>
      <pc:sldChg chg="modSp mod">
        <pc:chgData name="pantelis balaouras" userId="25e8755020fc1734" providerId="LiveId" clId="{7DE56420-2452-41D2-B663-6CC1945DA0E9}" dt="2024-04-30T13:54:54.976" v="757" actId="12"/>
        <pc:sldMkLst>
          <pc:docMk/>
          <pc:sldMk cId="109626185" sldId="520"/>
        </pc:sldMkLst>
        <pc:spChg chg="mod">
          <ac:chgData name="pantelis balaouras" userId="25e8755020fc1734" providerId="LiveId" clId="{7DE56420-2452-41D2-B663-6CC1945DA0E9}" dt="2024-04-30T13:54:54.976" v="757" actId="12"/>
          <ac:spMkLst>
            <pc:docMk/>
            <pc:sldMk cId="109626185" sldId="520"/>
            <ac:spMk id="3" creationId="{2C223045-2011-4DC7-8A60-9FA8F2015EF3}"/>
          </ac:spMkLst>
        </pc:spChg>
      </pc:sldChg>
      <pc:sldChg chg="del">
        <pc:chgData name="pantelis balaouras" userId="25e8755020fc1734" providerId="LiveId" clId="{7DE56420-2452-41D2-B663-6CC1945DA0E9}" dt="2024-04-30T13:52:40.186" v="731" actId="47"/>
        <pc:sldMkLst>
          <pc:docMk/>
          <pc:sldMk cId="886959175" sldId="524"/>
        </pc:sldMkLst>
      </pc:sldChg>
      <pc:sldChg chg="del">
        <pc:chgData name="pantelis balaouras" userId="25e8755020fc1734" providerId="LiveId" clId="{7DE56420-2452-41D2-B663-6CC1945DA0E9}" dt="2024-04-30T13:52:40.186" v="731" actId="47"/>
        <pc:sldMkLst>
          <pc:docMk/>
          <pc:sldMk cId="422675489" sldId="532"/>
        </pc:sldMkLst>
      </pc:sldChg>
      <pc:sldChg chg="modSp mod">
        <pc:chgData name="pantelis balaouras" userId="25e8755020fc1734" providerId="LiveId" clId="{7DE56420-2452-41D2-B663-6CC1945DA0E9}" dt="2024-04-30T09:39:55.866" v="18"/>
        <pc:sldMkLst>
          <pc:docMk/>
          <pc:sldMk cId="2585051265" sldId="535"/>
        </pc:sldMkLst>
        <pc:spChg chg="mod">
          <ac:chgData name="pantelis balaouras" userId="25e8755020fc1734" providerId="LiveId" clId="{7DE56420-2452-41D2-B663-6CC1945DA0E9}" dt="2024-04-30T09:39:55.866" v="18"/>
          <ac:spMkLst>
            <pc:docMk/>
            <pc:sldMk cId="2585051265" sldId="535"/>
            <ac:spMk id="5" creationId="{F56DC747-739E-5A0C-94B8-E8F8E974AC85}"/>
          </ac:spMkLst>
        </pc:spChg>
        <pc:spChg chg="mod">
          <ac:chgData name="pantelis balaouras" userId="25e8755020fc1734" providerId="LiveId" clId="{7DE56420-2452-41D2-B663-6CC1945DA0E9}" dt="2024-04-30T09:39:43.109" v="17"/>
          <ac:spMkLst>
            <pc:docMk/>
            <pc:sldMk cId="2585051265" sldId="535"/>
            <ac:spMk id="13" creationId="{ACBE9AD0-B2F0-4ADA-8F10-B83476743F9C}"/>
          </ac:spMkLst>
        </pc:spChg>
      </pc:sldChg>
      <pc:sldChg chg="modSp mod modNotesTx">
        <pc:chgData name="pantelis balaouras" userId="25e8755020fc1734" providerId="LiveId" clId="{7DE56420-2452-41D2-B663-6CC1945DA0E9}" dt="2024-04-30T13:43:34.670" v="585"/>
        <pc:sldMkLst>
          <pc:docMk/>
          <pc:sldMk cId="358170688" sldId="536"/>
        </pc:sldMkLst>
        <pc:spChg chg="mod">
          <ac:chgData name="pantelis balaouras" userId="25e8755020fc1734" providerId="LiveId" clId="{7DE56420-2452-41D2-B663-6CC1945DA0E9}" dt="2024-04-30T13:28:12.638" v="583" actId="27636"/>
          <ac:spMkLst>
            <pc:docMk/>
            <pc:sldMk cId="358170688" sldId="536"/>
            <ac:spMk id="4" creationId="{E47D0821-8573-4002-9B33-F43C68A1D403}"/>
          </ac:spMkLst>
        </pc:spChg>
        <pc:spChg chg="mod">
          <ac:chgData name="pantelis balaouras" userId="25e8755020fc1734" providerId="LiveId" clId="{7DE56420-2452-41D2-B663-6CC1945DA0E9}" dt="2024-04-30T13:28:26.753" v="584"/>
          <ac:spMkLst>
            <pc:docMk/>
            <pc:sldMk cId="358170688" sldId="536"/>
            <ac:spMk id="6" creationId="{AA5AE911-E515-48E3-AB8B-121C68B77A58}"/>
          </ac:spMkLst>
        </pc:spChg>
      </pc:sldChg>
      <pc:sldChg chg="del">
        <pc:chgData name="pantelis balaouras" userId="25e8755020fc1734" providerId="LiveId" clId="{7DE56420-2452-41D2-B663-6CC1945DA0E9}" dt="2024-04-30T13:51:16.520" v="720" actId="47"/>
        <pc:sldMkLst>
          <pc:docMk/>
          <pc:sldMk cId="1662365341" sldId="538"/>
        </pc:sldMkLst>
      </pc:sldChg>
      <pc:sldChg chg="del">
        <pc:chgData name="pantelis balaouras" userId="25e8755020fc1734" providerId="LiveId" clId="{7DE56420-2452-41D2-B663-6CC1945DA0E9}" dt="2024-04-30T09:58:54.750" v="68" actId="47"/>
        <pc:sldMkLst>
          <pc:docMk/>
          <pc:sldMk cId="1983341750" sldId="544"/>
        </pc:sldMkLst>
      </pc:sldChg>
      <pc:sldChg chg="addSp delSp modSp mod">
        <pc:chgData name="pantelis balaouras" userId="25e8755020fc1734" providerId="LiveId" clId="{7DE56420-2452-41D2-B663-6CC1945DA0E9}" dt="2024-04-30T13:57:01.136" v="787" actId="1076"/>
        <pc:sldMkLst>
          <pc:docMk/>
          <pc:sldMk cId="811085658" sldId="545"/>
        </pc:sldMkLst>
        <pc:spChg chg="add mod">
          <ac:chgData name="pantelis balaouras" userId="25e8755020fc1734" providerId="LiveId" clId="{7DE56420-2452-41D2-B663-6CC1945DA0E9}" dt="2024-04-30T13:56:44.100" v="785" actId="1037"/>
          <ac:spMkLst>
            <pc:docMk/>
            <pc:sldMk cId="811085658" sldId="545"/>
            <ac:spMk id="2" creationId="{AA2C6D42-14E7-0319-5A85-B95B7C56FD00}"/>
          </ac:spMkLst>
        </pc:spChg>
        <pc:spChg chg="add mod">
          <ac:chgData name="pantelis balaouras" userId="25e8755020fc1734" providerId="LiveId" clId="{7DE56420-2452-41D2-B663-6CC1945DA0E9}" dt="2024-04-30T13:56:44.100" v="785" actId="1037"/>
          <ac:spMkLst>
            <pc:docMk/>
            <pc:sldMk cId="811085658" sldId="545"/>
            <ac:spMk id="3" creationId="{36BF3917-4490-B7EF-ED5A-8A191BCBBF32}"/>
          </ac:spMkLst>
        </pc:spChg>
        <pc:spChg chg="del">
          <ac:chgData name="pantelis balaouras" userId="25e8755020fc1734" providerId="LiveId" clId="{7DE56420-2452-41D2-B663-6CC1945DA0E9}" dt="2024-04-30T13:56:11.385" v="762" actId="478"/>
          <ac:spMkLst>
            <pc:docMk/>
            <pc:sldMk cId="811085658" sldId="545"/>
            <ac:spMk id="4" creationId="{5E00FF1A-B048-1782-B343-A99D04F3B146}"/>
          </ac:spMkLst>
        </pc:spChg>
        <pc:spChg chg="add mod">
          <ac:chgData name="pantelis balaouras" userId="25e8755020fc1734" providerId="LiveId" clId="{7DE56420-2452-41D2-B663-6CC1945DA0E9}" dt="2024-04-30T13:56:44.100" v="785" actId="1037"/>
          <ac:spMkLst>
            <pc:docMk/>
            <pc:sldMk cId="811085658" sldId="545"/>
            <ac:spMk id="5" creationId="{AF8B20E0-61E8-C6E8-F7A0-DB3BD7803B7C}"/>
          </ac:spMkLst>
        </pc:spChg>
        <pc:spChg chg="add mod">
          <ac:chgData name="pantelis balaouras" userId="25e8755020fc1734" providerId="LiveId" clId="{7DE56420-2452-41D2-B663-6CC1945DA0E9}" dt="2024-04-30T13:56:49.604" v="786" actId="14100"/>
          <ac:spMkLst>
            <pc:docMk/>
            <pc:sldMk cId="811085658" sldId="545"/>
            <ac:spMk id="6" creationId="{782ADDAF-BF7A-FB42-48B4-5D711F575A6D}"/>
          </ac:spMkLst>
        </pc:spChg>
        <pc:spChg chg="add mod">
          <ac:chgData name="pantelis balaouras" userId="25e8755020fc1734" providerId="LiveId" clId="{7DE56420-2452-41D2-B663-6CC1945DA0E9}" dt="2024-04-30T13:57:01.136" v="787" actId="1076"/>
          <ac:spMkLst>
            <pc:docMk/>
            <pc:sldMk cId="811085658" sldId="545"/>
            <ac:spMk id="8" creationId="{BD2F3002-0A3A-2FB6-5BB5-3869FB3C5E3F}"/>
          </ac:spMkLst>
        </pc:spChg>
        <pc:spChg chg="del">
          <ac:chgData name="pantelis balaouras" userId="25e8755020fc1734" providerId="LiveId" clId="{7DE56420-2452-41D2-B663-6CC1945DA0E9}" dt="2024-04-30T13:56:12.692" v="763" actId="478"/>
          <ac:spMkLst>
            <pc:docMk/>
            <pc:sldMk cId="811085658" sldId="545"/>
            <ac:spMk id="9" creationId="{B254F5AA-F28C-4567-C48D-9FB27EBEFD95}"/>
          </ac:spMkLst>
        </pc:spChg>
        <pc:spChg chg="del">
          <ac:chgData name="pantelis balaouras" userId="25e8755020fc1734" providerId="LiveId" clId="{7DE56420-2452-41D2-B663-6CC1945DA0E9}" dt="2024-04-30T13:56:14.600" v="764" actId="478"/>
          <ac:spMkLst>
            <pc:docMk/>
            <pc:sldMk cId="811085658" sldId="545"/>
            <ac:spMk id="11" creationId="{4DE36EF5-3CFD-546C-4EFD-1D524728CCA2}"/>
          </ac:spMkLst>
        </pc:spChg>
        <pc:spChg chg="del">
          <ac:chgData name="pantelis balaouras" userId="25e8755020fc1734" providerId="LiveId" clId="{7DE56420-2452-41D2-B663-6CC1945DA0E9}" dt="2024-04-30T13:56:16.439" v="765" actId="478"/>
          <ac:spMkLst>
            <pc:docMk/>
            <pc:sldMk cId="811085658" sldId="545"/>
            <ac:spMk id="15" creationId="{5ADAB96D-17EF-C387-76E1-75DCB4D858FE}"/>
          </ac:spMkLst>
        </pc:spChg>
        <pc:spChg chg="del">
          <ac:chgData name="pantelis balaouras" userId="25e8755020fc1734" providerId="LiveId" clId="{7DE56420-2452-41D2-B663-6CC1945DA0E9}" dt="2024-04-30T13:56:17.699" v="766" actId="478"/>
          <ac:spMkLst>
            <pc:docMk/>
            <pc:sldMk cId="811085658" sldId="545"/>
            <ac:spMk id="19" creationId="{70964583-0395-93E6-73DA-0D2A936468BE}"/>
          </ac:spMkLst>
        </pc:spChg>
        <pc:spChg chg="del mod">
          <ac:chgData name="pantelis balaouras" userId="25e8755020fc1734" providerId="LiveId" clId="{7DE56420-2452-41D2-B663-6CC1945DA0E9}" dt="2024-04-30T13:56:06.186" v="761" actId="478"/>
          <ac:spMkLst>
            <pc:docMk/>
            <pc:sldMk cId="811085658" sldId="545"/>
            <ac:spMk id="21" creationId="{306BB6B8-8F2E-E75C-F1D2-95EF948F7A4A}"/>
          </ac:spMkLst>
        </pc:spChg>
      </pc:sldChg>
      <pc:sldChg chg="del">
        <pc:chgData name="pantelis balaouras" userId="25e8755020fc1734" providerId="LiveId" clId="{7DE56420-2452-41D2-B663-6CC1945DA0E9}" dt="2024-04-30T09:58:58.563" v="69" actId="47"/>
        <pc:sldMkLst>
          <pc:docMk/>
          <pc:sldMk cId="1303941817" sldId="546"/>
        </pc:sldMkLst>
      </pc:sldChg>
      <pc:sldChg chg="del">
        <pc:chgData name="pantelis balaouras" userId="25e8755020fc1734" providerId="LiveId" clId="{7DE56420-2452-41D2-B663-6CC1945DA0E9}" dt="2024-04-30T09:58:54.750" v="68" actId="47"/>
        <pc:sldMkLst>
          <pc:docMk/>
          <pc:sldMk cId="3016822936" sldId="547"/>
        </pc:sldMkLst>
      </pc:sldChg>
      <pc:sldChg chg="del">
        <pc:chgData name="pantelis balaouras" userId="25e8755020fc1734" providerId="LiveId" clId="{7DE56420-2452-41D2-B663-6CC1945DA0E9}" dt="2024-04-30T09:58:54.750" v="68" actId="47"/>
        <pc:sldMkLst>
          <pc:docMk/>
          <pc:sldMk cId="3084505729" sldId="548"/>
        </pc:sldMkLst>
      </pc:sldChg>
      <pc:sldChg chg="del">
        <pc:chgData name="pantelis balaouras" userId="25e8755020fc1734" providerId="LiveId" clId="{7DE56420-2452-41D2-B663-6CC1945DA0E9}" dt="2024-04-30T09:58:54.750" v="68" actId="47"/>
        <pc:sldMkLst>
          <pc:docMk/>
          <pc:sldMk cId="4216021467" sldId="549"/>
        </pc:sldMkLst>
      </pc:sldChg>
      <pc:sldChg chg="del">
        <pc:chgData name="pantelis balaouras" userId="25e8755020fc1734" providerId="LiveId" clId="{7DE56420-2452-41D2-B663-6CC1945DA0E9}" dt="2024-04-30T09:58:54.750" v="68" actId="47"/>
        <pc:sldMkLst>
          <pc:docMk/>
          <pc:sldMk cId="2276484800" sldId="550"/>
        </pc:sldMkLst>
      </pc:sldChg>
      <pc:sldChg chg="del">
        <pc:chgData name="pantelis balaouras" userId="25e8755020fc1734" providerId="LiveId" clId="{7DE56420-2452-41D2-B663-6CC1945DA0E9}" dt="2024-04-30T12:44:30.092" v="315" actId="47"/>
        <pc:sldMkLst>
          <pc:docMk/>
          <pc:sldMk cId="1476619147" sldId="553"/>
        </pc:sldMkLst>
      </pc:sldChg>
      <pc:sldChg chg="del">
        <pc:chgData name="pantelis balaouras" userId="25e8755020fc1734" providerId="LiveId" clId="{7DE56420-2452-41D2-B663-6CC1945DA0E9}" dt="2024-04-30T12:44:30.092" v="315" actId="47"/>
        <pc:sldMkLst>
          <pc:docMk/>
          <pc:sldMk cId="1960782220" sldId="555"/>
        </pc:sldMkLst>
      </pc:sldChg>
      <pc:sldChg chg="del">
        <pc:chgData name="pantelis balaouras" userId="25e8755020fc1734" providerId="LiveId" clId="{7DE56420-2452-41D2-B663-6CC1945DA0E9}" dt="2024-04-30T12:44:30.092" v="315" actId="47"/>
        <pc:sldMkLst>
          <pc:docMk/>
          <pc:sldMk cId="1441536088" sldId="556"/>
        </pc:sldMkLst>
      </pc:sldChg>
      <pc:sldChg chg="del">
        <pc:chgData name="pantelis balaouras" userId="25e8755020fc1734" providerId="LiveId" clId="{7DE56420-2452-41D2-B663-6CC1945DA0E9}" dt="2024-04-30T13:27:46.048" v="576" actId="47"/>
        <pc:sldMkLst>
          <pc:docMk/>
          <pc:sldMk cId="3545432345" sldId="559"/>
        </pc:sldMkLst>
      </pc:sldChg>
      <pc:sldChg chg="del">
        <pc:chgData name="pantelis balaouras" userId="25e8755020fc1734" providerId="LiveId" clId="{7DE56420-2452-41D2-B663-6CC1945DA0E9}" dt="2024-04-30T13:47:10.904" v="628" actId="47"/>
        <pc:sldMkLst>
          <pc:docMk/>
          <pc:sldMk cId="30697695" sldId="561"/>
        </pc:sldMkLst>
      </pc:sldChg>
      <pc:sldChg chg="del">
        <pc:chgData name="pantelis balaouras" userId="25e8755020fc1734" providerId="LiveId" clId="{7DE56420-2452-41D2-B663-6CC1945DA0E9}" dt="2024-04-30T13:52:40.186" v="731" actId="47"/>
        <pc:sldMkLst>
          <pc:docMk/>
          <pc:sldMk cId="1820981921" sldId="562"/>
        </pc:sldMkLst>
      </pc:sldChg>
      <pc:sldChg chg="del">
        <pc:chgData name="pantelis balaouras" userId="25e8755020fc1734" providerId="LiveId" clId="{7DE56420-2452-41D2-B663-6CC1945DA0E9}" dt="2024-04-30T13:52:40.186" v="731" actId="47"/>
        <pc:sldMkLst>
          <pc:docMk/>
          <pc:sldMk cId="3038470810" sldId="563"/>
        </pc:sldMkLst>
      </pc:sldChg>
      <pc:sldChg chg="del">
        <pc:chgData name="pantelis balaouras" userId="25e8755020fc1734" providerId="LiveId" clId="{7DE56420-2452-41D2-B663-6CC1945DA0E9}" dt="2024-04-30T13:27:46.048" v="576" actId="47"/>
        <pc:sldMkLst>
          <pc:docMk/>
          <pc:sldMk cId="2271343866" sldId="565"/>
        </pc:sldMkLst>
      </pc:sldChg>
      <pc:sldChg chg="del">
        <pc:chgData name="pantelis balaouras" userId="25e8755020fc1734" providerId="LiveId" clId="{7DE56420-2452-41D2-B663-6CC1945DA0E9}" dt="2024-04-30T13:27:46.048" v="576" actId="47"/>
        <pc:sldMkLst>
          <pc:docMk/>
          <pc:sldMk cId="689086572" sldId="566"/>
        </pc:sldMkLst>
      </pc:sldChg>
      <pc:sldChg chg="del">
        <pc:chgData name="pantelis balaouras" userId="25e8755020fc1734" providerId="LiveId" clId="{7DE56420-2452-41D2-B663-6CC1945DA0E9}" dt="2024-04-30T13:27:46.048" v="576" actId="47"/>
        <pc:sldMkLst>
          <pc:docMk/>
          <pc:sldMk cId="3054925469" sldId="567"/>
        </pc:sldMkLst>
      </pc:sldChg>
      <pc:sldChg chg="del">
        <pc:chgData name="pantelis balaouras" userId="25e8755020fc1734" providerId="LiveId" clId="{7DE56420-2452-41D2-B663-6CC1945DA0E9}" dt="2024-04-30T12:44:30.092" v="315" actId="47"/>
        <pc:sldMkLst>
          <pc:docMk/>
          <pc:sldMk cId="3081207943" sldId="568"/>
        </pc:sldMkLst>
      </pc:sldChg>
      <pc:sldChg chg="addSp delSp modSp new mod modClrScheme chgLayout modNotesTx">
        <pc:chgData name="pantelis balaouras" userId="25e8755020fc1734" providerId="LiveId" clId="{7DE56420-2452-41D2-B663-6CC1945DA0E9}" dt="2024-04-30T14:00:32.522" v="847"/>
        <pc:sldMkLst>
          <pc:docMk/>
          <pc:sldMk cId="1154648645" sldId="569"/>
        </pc:sldMkLst>
        <pc:spChg chg="del mod ord">
          <ac:chgData name="pantelis balaouras" userId="25e8755020fc1734" providerId="LiveId" clId="{7DE56420-2452-41D2-B663-6CC1945DA0E9}" dt="2024-04-30T09:43:56.192" v="47" actId="700"/>
          <ac:spMkLst>
            <pc:docMk/>
            <pc:sldMk cId="1154648645" sldId="569"/>
            <ac:spMk id="2" creationId="{BFC18A61-A6DF-6E69-1371-DC4DB2797579}"/>
          </ac:spMkLst>
        </pc:spChg>
        <pc:spChg chg="add mod ord">
          <ac:chgData name="pantelis balaouras" userId="25e8755020fc1734" providerId="LiveId" clId="{7DE56420-2452-41D2-B663-6CC1945DA0E9}" dt="2024-04-30T09:45:03.806" v="58"/>
          <ac:spMkLst>
            <pc:docMk/>
            <pc:sldMk cId="1154648645" sldId="569"/>
            <ac:spMk id="3" creationId="{059F8318-22C9-4BBF-22B9-C711868D687F}"/>
          </ac:spMkLst>
        </pc:spChg>
        <pc:spChg chg="add mod ord">
          <ac:chgData name="pantelis balaouras" userId="25e8755020fc1734" providerId="LiveId" clId="{7DE56420-2452-41D2-B663-6CC1945DA0E9}" dt="2024-04-30T09:45:19.370" v="62" actId="27636"/>
          <ac:spMkLst>
            <pc:docMk/>
            <pc:sldMk cId="1154648645" sldId="569"/>
            <ac:spMk id="4" creationId="{E86AF4F6-F299-5E8F-2849-A58BBA5E1149}"/>
          </ac:spMkLst>
        </pc:spChg>
        <pc:spChg chg="add mod">
          <ac:chgData name="pantelis balaouras" userId="25e8755020fc1734" providerId="LiveId" clId="{7DE56420-2452-41D2-B663-6CC1945DA0E9}" dt="2024-04-30T09:44:37.719" v="53"/>
          <ac:spMkLst>
            <pc:docMk/>
            <pc:sldMk cId="1154648645" sldId="569"/>
            <ac:spMk id="6" creationId="{00C1639E-AC91-75FE-B7B8-8D92EAB3EF6E}"/>
          </ac:spMkLst>
        </pc:spChg>
        <pc:spChg chg="add mod">
          <ac:chgData name="pantelis balaouras" userId="25e8755020fc1734" providerId="LiveId" clId="{7DE56420-2452-41D2-B663-6CC1945DA0E9}" dt="2024-04-30T14:00:32.522" v="847"/>
          <ac:spMkLst>
            <pc:docMk/>
            <pc:sldMk cId="1154648645" sldId="569"/>
            <ac:spMk id="7" creationId="{307B3F80-609C-3792-4750-FADFE5319BEA}"/>
          </ac:spMkLst>
        </pc:spChg>
        <pc:picChg chg="add mod">
          <ac:chgData name="pantelis balaouras" userId="25e8755020fc1734" providerId="LiveId" clId="{7DE56420-2452-41D2-B663-6CC1945DA0E9}" dt="2024-04-30T09:45:22.314" v="63" actId="1076"/>
          <ac:picMkLst>
            <pc:docMk/>
            <pc:sldMk cId="1154648645" sldId="569"/>
            <ac:picMk id="5" creationId="{2696561F-8D87-588A-60E4-0E9C1E4EFDF1}"/>
          </ac:picMkLst>
        </pc:picChg>
      </pc:sldChg>
      <pc:sldChg chg="new del">
        <pc:chgData name="pantelis balaouras" userId="25e8755020fc1734" providerId="LiveId" clId="{7DE56420-2452-41D2-B663-6CC1945DA0E9}" dt="2024-04-30T09:43:08.888" v="40" actId="47"/>
        <pc:sldMkLst>
          <pc:docMk/>
          <pc:sldMk cId="4277243282" sldId="569"/>
        </pc:sldMkLst>
      </pc:sldChg>
      <pc:sldChg chg="addSp delSp modSp new mod modClrScheme chgLayout modNotesTx">
        <pc:chgData name="pantelis balaouras" userId="25e8755020fc1734" providerId="LiveId" clId="{7DE56420-2452-41D2-B663-6CC1945DA0E9}" dt="2024-04-30T14:01:01.555" v="856" actId="27636"/>
        <pc:sldMkLst>
          <pc:docMk/>
          <pc:sldMk cId="1562780930" sldId="570"/>
        </pc:sldMkLst>
        <pc:spChg chg="del mod ord">
          <ac:chgData name="pantelis balaouras" userId="25e8755020fc1734" providerId="LiveId" clId="{7DE56420-2452-41D2-B663-6CC1945DA0E9}" dt="2024-04-30T10:06:12.464" v="88" actId="700"/>
          <ac:spMkLst>
            <pc:docMk/>
            <pc:sldMk cId="1562780930" sldId="570"/>
            <ac:spMk id="2" creationId="{034DB263-6FF6-2F8C-8936-6E8C58B24F8A}"/>
          </ac:spMkLst>
        </pc:spChg>
        <pc:spChg chg="del">
          <ac:chgData name="pantelis balaouras" userId="25e8755020fc1734" providerId="LiveId" clId="{7DE56420-2452-41D2-B663-6CC1945DA0E9}" dt="2024-04-30T10:06:12.464" v="88" actId="700"/>
          <ac:spMkLst>
            <pc:docMk/>
            <pc:sldMk cId="1562780930" sldId="570"/>
            <ac:spMk id="3" creationId="{A2162768-0EBD-FB57-55BB-E2BF5F4DE731}"/>
          </ac:spMkLst>
        </pc:spChg>
        <pc:spChg chg="del mod ord">
          <ac:chgData name="pantelis balaouras" userId="25e8755020fc1734" providerId="LiveId" clId="{7DE56420-2452-41D2-B663-6CC1945DA0E9}" dt="2024-04-30T10:06:12.464" v="88" actId="700"/>
          <ac:spMkLst>
            <pc:docMk/>
            <pc:sldMk cId="1562780930" sldId="570"/>
            <ac:spMk id="4" creationId="{EEE7BECD-B0D5-7884-0C81-8C9273CF87F0}"/>
          </ac:spMkLst>
        </pc:spChg>
        <pc:spChg chg="add mod ord">
          <ac:chgData name="pantelis balaouras" userId="25e8755020fc1734" providerId="LiveId" clId="{7DE56420-2452-41D2-B663-6CC1945DA0E9}" dt="2024-04-30T10:07:08.198" v="94"/>
          <ac:spMkLst>
            <pc:docMk/>
            <pc:sldMk cId="1562780930" sldId="570"/>
            <ac:spMk id="5" creationId="{B1CEE22C-46FD-24FC-33F2-0C5AA2C6B13F}"/>
          </ac:spMkLst>
        </pc:spChg>
        <pc:spChg chg="add mod ord">
          <ac:chgData name="pantelis balaouras" userId="25e8755020fc1734" providerId="LiveId" clId="{7DE56420-2452-41D2-B663-6CC1945DA0E9}" dt="2024-04-30T10:08:19.922" v="109" actId="207"/>
          <ac:spMkLst>
            <pc:docMk/>
            <pc:sldMk cId="1562780930" sldId="570"/>
            <ac:spMk id="6" creationId="{BBCE9911-BBA6-2B91-BC60-3E6D95759AE4}"/>
          </ac:spMkLst>
        </pc:spChg>
        <pc:spChg chg="add mod">
          <ac:chgData name="pantelis balaouras" userId="25e8755020fc1734" providerId="LiveId" clId="{7DE56420-2452-41D2-B663-6CC1945DA0E9}" dt="2024-04-30T10:06:40.222" v="90"/>
          <ac:spMkLst>
            <pc:docMk/>
            <pc:sldMk cId="1562780930" sldId="570"/>
            <ac:spMk id="8" creationId="{5D7DBDF3-478D-AB3F-97B5-A97DAC894FD2}"/>
          </ac:spMkLst>
        </pc:spChg>
        <pc:spChg chg="add mod">
          <ac:chgData name="pantelis balaouras" userId="25e8755020fc1734" providerId="LiveId" clId="{7DE56420-2452-41D2-B663-6CC1945DA0E9}" dt="2024-04-30T14:01:01.555" v="856" actId="27636"/>
          <ac:spMkLst>
            <pc:docMk/>
            <pc:sldMk cId="1562780930" sldId="570"/>
            <ac:spMk id="9" creationId="{73B07A00-6754-73EE-020D-81557087BF84}"/>
          </ac:spMkLst>
        </pc:spChg>
        <pc:picChg chg="add mod">
          <ac:chgData name="pantelis balaouras" userId="25e8755020fc1734" providerId="LiveId" clId="{7DE56420-2452-41D2-B663-6CC1945DA0E9}" dt="2024-04-30T10:08:10.364" v="107" actId="14100"/>
          <ac:picMkLst>
            <pc:docMk/>
            <pc:sldMk cId="1562780930" sldId="570"/>
            <ac:picMk id="7" creationId="{6A7DD125-2F8E-9003-5DEE-2258F0F155AF}"/>
          </ac:picMkLst>
        </pc:picChg>
      </pc:sldChg>
      <pc:sldChg chg="addSp delSp modSp new mod">
        <pc:chgData name="pantelis balaouras" userId="25e8755020fc1734" providerId="LiveId" clId="{7DE56420-2452-41D2-B663-6CC1945DA0E9}" dt="2024-04-30T14:01:07.291" v="857"/>
        <pc:sldMkLst>
          <pc:docMk/>
          <pc:sldMk cId="3344565926" sldId="571"/>
        </pc:sldMkLst>
        <pc:spChg chg="mod">
          <ac:chgData name="pantelis balaouras" userId="25e8755020fc1734" providerId="LiveId" clId="{7DE56420-2452-41D2-B663-6CC1945DA0E9}" dt="2024-04-30T10:08:51.683" v="111"/>
          <ac:spMkLst>
            <pc:docMk/>
            <pc:sldMk cId="3344565926" sldId="571"/>
            <ac:spMk id="2" creationId="{470DCD16-FC77-77C1-946F-28E66B6FEA39}"/>
          </ac:spMkLst>
        </pc:spChg>
        <pc:spChg chg="del">
          <ac:chgData name="pantelis balaouras" userId="25e8755020fc1734" providerId="LiveId" clId="{7DE56420-2452-41D2-B663-6CC1945DA0E9}" dt="2024-04-30T10:09:05.277" v="112" actId="478"/>
          <ac:spMkLst>
            <pc:docMk/>
            <pc:sldMk cId="3344565926" sldId="571"/>
            <ac:spMk id="3" creationId="{0E96CD0F-A5F9-86AF-11C8-4DDEF6CEA13E}"/>
          </ac:spMkLst>
        </pc:spChg>
        <pc:spChg chg="add mod">
          <ac:chgData name="pantelis balaouras" userId="25e8755020fc1734" providerId="LiveId" clId="{7DE56420-2452-41D2-B663-6CC1945DA0E9}" dt="2024-04-30T10:09:05.968" v="113"/>
          <ac:spMkLst>
            <pc:docMk/>
            <pc:sldMk cId="3344565926" sldId="571"/>
            <ac:spMk id="4" creationId="{9A4A4E7F-3D8D-F427-67A3-CD533C8651C9}"/>
          </ac:spMkLst>
        </pc:spChg>
        <pc:spChg chg="add mod">
          <ac:chgData name="pantelis balaouras" userId="25e8755020fc1734" providerId="LiveId" clId="{7DE56420-2452-41D2-B663-6CC1945DA0E9}" dt="2024-04-30T10:09:05.968" v="113"/>
          <ac:spMkLst>
            <pc:docMk/>
            <pc:sldMk cId="3344565926" sldId="571"/>
            <ac:spMk id="5" creationId="{AF5607E6-08FC-0833-1BB5-1A8C24E3827F}"/>
          </ac:spMkLst>
        </pc:spChg>
        <pc:spChg chg="add mod">
          <ac:chgData name="pantelis balaouras" userId="25e8755020fc1734" providerId="LiveId" clId="{7DE56420-2452-41D2-B663-6CC1945DA0E9}" dt="2024-04-30T10:09:05.968" v="113"/>
          <ac:spMkLst>
            <pc:docMk/>
            <pc:sldMk cId="3344565926" sldId="571"/>
            <ac:spMk id="6" creationId="{BFD379FF-A368-4D0B-20D8-9B0C3CD5C893}"/>
          </ac:spMkLst>
        </pc:spChg>
        <pc:spChg chg="add mod">
          <ac:chgData name="pantelis balaouras" userId="25e8755020fc1734" providerId="LiveId" clId="{7DE56420-2452-41D2-B663-6CC1945DA0E9}" dt="2024-04-30T10:09:05.968" v="113"/>
          <ac:spMkLst>
            <pc:docMk/>
            <pc:sldMk cId="3344565926" sldId="571"/>
            <ac:spMk id="7" creationId="{7E232F5F-9A12-749A-DD4E-CE0283E13C1B}"/>
          </ac:spMkLst>
        </pc:spChg>
        <pc:spChg chg="add mod">
          <ac:chgData name="pantelis balaouras" userId="25e8755020fc1734" providerId="LiveId" clId="{7DE56420-2452-41D2-B663-6CC1945DA0E9}" dt="2024-04-30T10:09:06.288" v="114" actId="27636"/>
          <ac:spMkLst>
            <pc:docMk/>
            <pc:sldMk cId="3344565926" sldId="571"/>
            <ac:spMk id="8" creationId="{2C3494E1-D670-118D-8890-E5810AAE8EFB}"/>
          </ac:spMkLst>
        </pc:spChg>
        <pc:spChg chg="add mod">
          <ac:chgData name="pantelis balaouras" userId="25e8755020fc1734" providerId="LiveId" clId="{7DE56420-2452-41D2-B663-6CC1945DA0E9}" dt="2024-04-30T10:09:05.968" v="113"/>
          <ac:spMkLst>
            <pc:docMk/>
            <pc:sldMk cId="3344565926" sldId="571"/>
            <ac:spMk id="9" creationId="{13E1A514-9242-E4E5-DA6D-134A023D4911}"/>
          </ac:spMkLst>
        </pc:spChg>
        <pc:spChg chg="add mod">
          <ac:chgData name="pantelis balaouras" userId="25e8755020fc1734" providerId="LiveId" clId="{7DE56420-2452-41D2-B663-6CC1945DA0E9}" dt="2024-04-30T10:09:05.968" v="113"/>
          <ac:spMkLst>
            <pc:docMk/>
            <pc:sldMk cId="3344565926" sldId="571"/>
            <ac:spMk id="10" creationId="{D6D39069-7F51-F10A-0E3B-0A2BC26E8509}"/>
          </ac:spMkLst>
        </pc:spChg>
        <pc:spChg chg="add mod">
          <ac:chgData name="pantelis balaouras" userId="25e8755020fc1734" providerId="LiveId" clId="{7DE56420-2452-41D2-B663-6CC1945DA0E9}" dt="2024-04-30T14:01:07.291" v="857"/>
          <ac:spMkLst>
            <pc:docMk/>
            <pc:sldMk cId="3344565926" sldId="571"/>
            <ac:spMk id="18" creationId="{1735316C-CA4C-3AC1-55A7-3E35812A994B}"/>
          </ac:spMkLst>
        </pc:spChg>
        <pc:picChg chg="add mod">
          <ac:chgData name="pantelis balaouras" userId="25e8755020fc1734" providerId="LiveId" clId="{7DE56420-2452-41D2-B663-6CC1945DA0E9}" dt="2024-04-30T10:09:05.968" v="113"/>
          <ac:picMkLst>
            <pc:docMk/>
            <pc:sldMk cId="3344565926" sldId="571"/>
            <ac:picMk id="11" creationId="{6B5AA3A0-E1CA-2429-D532-CEE15E808844}"/>
          </ac:picMkLst>
        </pc:picChg>
        <pc:picChg chg="add mod">
          <ac:chgData name="pantelis balaouras" userId="25e8755020fc1734" providerId="LiveId" clId="{7DE56420-2452-41D2-B663-6CC1945DA0E9}" dt="2024-04-30T10:09:05.968" v="113"/>
          <ac:picMkLst>
            <pc:docMk/>
            <pc:sldMk cId="3344565926" sldId="571"/>
            <ac:picMk id="12" creationId="{863DF333-387D-10F2-37A9-CAD43D270B47}"/>
          </ac:picMkLst>
        </pc:picChg>
        <pc:picChg chg="add mod">
          <ac:chgData name="pantelis balaouras" userId="25e8755020fc1734" providerId="LiveId" clId="{7DE56420-2452-41D2-B663-6CC1945DA0E9}" dt="2024-04-30T10:09:05.968" v="113"/>
          <ac:picMkLst>
            <pc:docMk/>
            <pc:sldMk cId="3344565926" sldId="571"/>
            <ac:picMk id="13" creationId="{CF061F5E-4F79-BAC5-914C-2AFD3364CAD1}"/>
          </ac:picMkLst>
        </pc:picChg>
        <pc:picChg chg="add mod">
          <ac:chgData name="pantelis balaouras" userId="25e8755020fc1734" providerId="LiveId" clId="{7DE56420-2452-41D2-B663-6CC1945DA0E9}" dt="2024-04-30T10:09:05.968" v="113"/>
          <ac:picMkLst>
            <pc:docMk/>
            <pc:sldMk cId="3344565926" sldId="571"/>
            <ac:picMk id="14" creationId="{840DCC02-9C49-0F0F-98B3-97FCE81C66FB}"/>
          </ac:picMkLst>
        </pc:picChg>
        <pc:picChg chg="add mod">
          <ac:chgData name="pantelis balaouras" userId="25e8755020fc1734" providerId="LiveId" clId="{7DE56420-2452-41D2-B663-6CC1945DA0E9}" dt="2024-04-30T10:09:05.968" v="113"/>
          <ac:picMkLst>
            <pc:docMk/>
            <pc:sldMk cId="3344565926" sldId="571"/>
            <ac:picMk id="15" creationId="{C6A30255-F37D-1D3F-6BCC-150A46CDA062}"/>
          </ac:picMkLst>
        </pc:picChg>
        <pc:picChg chg="add mod">
          <ac:chgData name="pantelis balaouras" userId="25e8755020fc1734" providerId="LiveId" clId="{7DE56420-2452-41D2-B663-6CC1945DA0E9}" dt="2024-04-30T10:09:05.968" v="113"/>
          <ac:picMkLst>
            <pc:docMk/>
            <pc:sldMk cId="3344565926" sldId="571"/>
            <ac:picMk id="16" creationId="{FE5971B3-1599-C1A7-1D79-D49F65F4AA66}"/>
          </ac:picMkLst>
        </pc:picChg>
        <pc:picChg chg="add mod">
          <ac:chgData name="pantelis balaouras" userId="25e8755020fc1734" providerId="LiveId" clId="{7DE56420-2452-41D2-B663-6CC1945DA0E9}" dt="2024-04-30T10:09:05.968" v="113"/>
          <ac:picMkLst>
            <pc:docMk/>
            <pc:sldMk cId="3344565926" sldId="571"/>
            <ac:picMk id="17" creationId="{6AFBBED4-8EF1-6C13-1AB1-1EE733BAE256}"/>
          </ac:picMkLst>
        </pc:picChg>
      </pc:sldChg>
      <pc:sldChg chg="addSp modSp new mod modNotesTx">
        <pc:chgData name="pantelis balaouras" userId="25e8755020fc1734" providerId="LiveId" clId="{7DE56420-2452-41D2-B663-6CC1945DA0E9}" dt="2024-04-30T14:01:08.988" v="858"/>
        <pc:sldMkLst>
          <pc:docMk/>
          <pc:sldMk cId="4014575062" sldId="572"/>
        </pc:sldMkLst>
        <pc:spChg chg="mod">
          <ac:chgData name="pantelis balaouras" userId="25e8755020fc1734" providerId="LiveId" clId="{7DE56420-2452-41D2-B663-6CC1945DA0E9}" dt="2024-04-30T12:29:30.295" v="157" actId="20577"/>
          <ac:spMkLst>
            <pc:docMk/>
            <pc:sldMk cId="4014575062" sldId="572"/>
            <ac:spMk id="2" creationId="{31B7E7EF-52CC-9CEE-1A22-0B9CD6531ABC}"/>
          </ac:spMkLst>
        </pc:spChg>
        <pc:spChg chg="mod">
          <ac:chgData name="pantelis balaouras" userId="25e8755020fc1734" providerId="LiveId" clId="{7DE56420-2452-41D2-B663-6CC1945DA0E9}" dt="2024-04-30T12:26:58.022" v="131" actId="207"/>
          <ac:spMkLst>
            <pc:docMk/>
            <pc:sldMk cId="4014575062" sldId="572"/>
            <ac:spMk id="3" creationId="{0AE57614-CB94-69E3-A7FC-88B2C043042A}"/>
          </ac:spMkLst>
        </pc:spChg>
        <pc:spChg chg="add mod">
          <ac:chgData name="pantelis balaouras" userId="25e8755020fc1734" providerId="LiveId" clId="{7DE56420-2452-41D2-B663-6CC1945DA0E9}" dt="2024-04-30T12:23:49.798" v="128"/>
          <ac:spMkLst>
            <pc:docMk/>
            <pc:sldMk cId="4014575062" sldId="572"/>
            <ac:spMk id="5" creationId="{8E23374B-93C6-43F8-E574-E14F3F4E9B3D}"/>
          </ac:spMkLst>
        </pc:spChg>
        <pc:spChg chg="add mod">
          <ac:chgData name="pantelis balaouras" userId="25e8755020fc1734" providerId="LiveId" clId="{7DE56420-2452-41D2-B663-6CC1945DA0E9}" dt="2024-04-30T14:01:08.988" v="858"/>
          <ac:spMkLst>
            <pc:docMk/>
            <pc:sldMk cId="4014575062" sldId="572"/>
            <ac:spMk id="6" creationId="{78CCB02A-1899-47BB-1FDC-5B563DD03ABB}"/>
          </ac:spMkLst>
        </pc:spChg>
        <pc:picChg chg="add mod ord">
          <ac:chgData name="pantelis balaouras" userId="25e8755020fc1734" providerId="LiveId" clId="{7DE56420-2452-41D2-B663-6CC1945DA0E9}" dt="2024-04-30T12:29:24.787" v="153" actId="167"/>
          <ac:picMkLst>
            <pc:docMk/>
            <pc:sldMk cId="4014575062" sldId="572"/>
            <ac:picMk id="4" creationId="{7DE2F5BB-6489-9227-E7A0-ACE948D1A2B2}"/>
          </ac:picMkLst>
        </pc:picChg>
      </pc:sldChg>
      <pc:sldChg chg="addSp delSp modSp new mod">
        <pc:chgData name="pantelis balaouras" userId="25e8755020fc1734" providerId="LiveId" clId="{7DE56420-2452-41D2-B663-6CC1945DA0E9}" dt="2024-04-30T14:01:10.637" v="859"/>
        <pc:sldMkLst>
          <pc:docMk/>
          <pc:sldMk cId="194384326" sldId="573"/>
        </pc:sldMkLst>
        <pc:spChg chg="mod">
          <ac:chgData name="pantelis balaouras" userId="25e8755020fc1734" providerId="LiveId" clId="{7DE56420-2452-41D2-B663-6CC1945DA0E9}" dt="2024-04-30T12:29:40.307" v="163" actId="20577"/>
          <ac:spMkLst>
            <pc:docMk/>
            <pc:sldMk cId="194384326" sldId="573"/>
            <ac:spMk id="2" creationId="{665514D2-3BFE-57CD-0C39-C4FD7D7E5366}"/>
          </ac:spMkLst>
        </pc:spChg>
        <pc:spChg chg="mod">
          <ac:chgData name="pantelis balaouras" userId="25e8755020fc1734" providerId="LiveId" clId="{7DE56420-2452-41D2-B663-6CC1945DA0E9}" dt="2024-04-30T12:29:53.182" v="166" actId="27636"/>
          <ac:spMkLst>
            <pc:docMk/>
            <pc:sldMk cId="194384326" sldId="573"/>
            <ac:spMk id="3" creationId="{BADC8B62-6DA4-E576-976C-4EEAF58CD303}"/>
          </ac:spMkLst>
        </pc:spChg>
        <pc:spChg chg="add del">
          <ac:chgData name="pantelis balaouras" userId="25e8755020fc1734" providerId="LiveId" clId="{7DE56420-2452-41D2-B663-6CC1945DA0E9}" dt="2024-04-30T12:27:37.165" v="134" actId="478"/>
          <ac:spMkLst>
            <pc:docMk/>
            <pc:sldMk cId="194384326" sldId="573"/>
            <ac:spMk id="5" creationId="{5EE4940D-F1B3-0D55-7952-B09B05361D54}"/>
          </ac:spMkLst>
        </pc:spChg>
        <pc:spChg chg="add mod">
          <ac:chgData name="pantelis balaouras" userId="25e8755020fc1734" providerId="LiveId" clId="{7DE56420-2452-41D2-B663-6CC1945DA0E9}" dt="2024-04-30T12:28:42.486" v="146"/>
          <ac:spMkLst>
            <pc:docMk/>
            <pc:sldMk cId="194384326" sldId="573"/>
            <ac:spMk id="8" creationId="{D6899369-8045-BF6C-3C89-75377E4F285F}"/>
          </ac:spMkLst>
        </pc:spChg>
        <pc:spChg chg="add mod">
          <ac:chgData name="pantelis balaouras" userId="25e8755020fc1734" providerId="LiveId" clId="{7DE56420-2452-41D2-B663-6CC1945DA0E9}" dt="2024-04-30T12:28:41.043" v="145"/>
          <ac:spMkLst>
            <pc:docMk/>
            <pc:sldMk cId="194384326" sldId="573"/>
            <ac:spMk id="9" creationId="{2AFDEEAB-63A0-CB53-B98F-A71D0F32EA8E}"/>
          </ac:spMkLst>
        </pc:spChg>
        <pc:spChg chg="add mod">
          <ac:chgData name="pantelis balaouras" userId="25e8755020fc1734" providerId="LiveId" clId="{7DE56420-2452-41D2-B663-6CC1945DA0E9}" dt="2024-04-30T12:28:50.716" v="147"/>
          <ac:spMkLst>
            <pc:docMk/>
            <pc:sldMk cId="194384326" sldId="573"/>
            <ac:spMk id="11" creationId="{2E037205-5ECE-D730-F5FD-E1CE0B193C7E}"/>
          </ac:spMkLst>
        </pc:spChg>
        <pc:spChg chg="add mod">
          <ac:chgData name="pantelis balaouras" userId="25e8755020fc1734" providerId="LiveId" clId="{7DE56420-2452-41D2-B663-6CC1945DA0E9}" dt="2024-04-30T14:01:10.637" v="859"/>
          <ac:spMkLst>
            <pc:docMk/>
            <pc:sldMk cId="194384326" sldId="573"/>
            <ac:spMk id="12" creationId="{134DB436-8607-BD3A-D3C5-EA9637CF339F}"/>
          </ac:spMkLst>
        </pc:spChg>
        <pc:picChg chg="add del">
          <ac:chgData name="pantelis balaouras" userId="25e8755020fc1734" providerId="LiveId" clId="{7DE56420-2452-41D2-B663-6CC1945DA0E9}" dt="2024-04-30T12:28:09.863" v="139" actId="22"/>
          <ac:picMkLst>
            <pc:docMk/>
            <pc:sldMk cId="194384326" sldId="573"/>
            <ac:picMk id="7" creationId="{A560B311-6048-38FF-7E72-8A9567AB66E9}"/>
          </ac:picMkLst>
        </pc:picChg>
        <pc:picChg chg="add mod">
          <ac:chgData name="pantelis balaouras" userId="25e8755020fc1734" providerId="LiveId" clId="{7DE56420-2452-41D2-B663-6CC1945DA0E9}" dt="2024-04-30T12:29:44.407" v="164" actId="1076"/>
          <ac:picMkLst>
            <pc:docMk/>
            <pc:sldMk cId="194384326" sldId="573"/>
            <ac:picMk id="10" creationId="{5F833C8D-FAC0-3F16-5366-D80DC03460F5}"/>
          </ac:picMkLst>
        </pc:picChg>
      </pc:sldChg>
      <pc:sldChg chg="addSp delSp modSp new mod modNotesTx">
        <pc:chgData name="pantelis balaouras" userId="25e8755020fc1734" providerId="LiveId" clId="{7DE56420-2452-41D2-B663-6CC1945DA0E9}" dt="2024-04-30T14:01:12.445" v="860"/>
        <pc:sldMkLst>
          <pc:docMk/>
          <pc:sldMk cId="3345630501" sldId="574"/>
        </pc:sldMkLst>
        <pc:spChg chg="mod">
          <ac:chgData name="pantelis balaouras" userId="25e8755020fc1734" providerId="LiveId" clId="{7DE56420-2452-41D2-B663-6CC1945DA0E9}" dt="2024-04-30T12:30:25.502" v="177" actId="27636"/>
          <ac:spMkLst>
            <pc:docMk/>
            <pc:sldMk cId="3345630501" sldId="574"/>
            <ac:spMk id="2" creationId="{824DD4E4-60E1-9514-4DD5-974898206B97}"/>
          </ac:spMkLst>
        </pc:spChg>
        <pc:spChg chg="mod">
          <ac:chgData name="pantelis balaouras" userId="25e8755020fc1734" providerId="LiveId" clId="{7DE56420-2452-41D2-B663-6CC1945DA0E9}" dt="2024-04-30T12:31:16.603" v="184" actId="12"/>
          <ac:spMkLst>
            <pc:docMk/>
            <pc:sldMk cId="3345630501" sldId="574"/>
            <ac:spMk id="3" creationId="{409F6F8E-51C3-B29F-6122-6EEFB2BD96BF}"/>
          </ac:spMkLst>
        </pc:spChg>
        <pc:spChg chg="add del mod">
          <ac:chgData name="pantelis balaouras" userId="25e8755020fc1734" providerId="LiveId" clId="{7DE56420-2452-41D2-B663-6CC1945DA0E9}" dt="2024-04-30T12:31:02.838" v="181" actId="478"/>
          <ac:spMkLst>
            <pc:docMk/>
            <pc:sldMk cId="3345630501" sldId="574"/>
            <ac:spMk id="4" creationId="{CA22A638-83B4-2C1F-4E8D-57D130CA462B}"/>
          </ac:spMkLst>
        </pc:spChg>
        <pc:spChg chg="add mod">
          <ac:chgData name="pantelis balaouras" userId="25e8755020fc1734" providerId="LiveId" clId="{7DE56420-2452-41D2-B663-6CC1945DA0E9}" dt="2024-04-30T12:30:56.606" v="180"/>
          <ac:spMkLst>
            <pc:docMk/>
            <pc:sldMk cId="3345630501" sldId="574"/>
            <ac:spMk id="6" creationId="{B556F037-32FF-67BC-FB63-898CD43C1C42}"/>
          </ac:spMkLst>
        </pc:spChg>
        <pc:spChg chg="add mod">
          <ac:chgData name="pantelis balaouras" userId="25e8755020fc1734" providerId="LiveId" clId="{7DE56420-2452-41D2-B663-6CC1945DA0E9}" dt="2024-04-30T14:01:12.445" v="860"/>
          <ac:spMkLst>
            <pc:docMk/>
            <pc:sldMk cId="3345630501" sldId="574"/>
            <ac:spMk id="7" creationId="{C4F21E4D-6926-F1E4-7E22-69FBEB521433}"/>
          </ac:spMkLst>
        </pc:spChg>
        <pc:picChg chg="add mod">
          <ac:chgData name="pantelis balaouras" userId="25e8755020fc1734" providerId="LiveId" clId="{7DE56420-2452-41D2-B663-6CC1945DA0E9}" dt="2024-04-30T12:31:25.208" v="185" actId="1076"/>
          <ac:picMkLst>
            <pc:docMk/>
            <pc:sldMk cId="3345630501" sldId="574"/>
            <ac:picMk id="5" creationId="{7C77A278-7F46-5089-7574-4A5BD61CA80B}"/>
          </ac:picMkLst>
        </pc:picChg>
      </pc:sldChg>
      <pc:sldChg chg="addSp delSp modSp new mod modNotesTx">
        <pc:chgData name="pantelis balaouras" userId="25e8755020fc1734" providerId="LiveId" clId="{7DE56420-2452-41D2-B663-6CC1945DA0E9}" dt="2024-04-30T14:01:14.205" v="861"/>
        <pc:sldMkLst>
          <pc:docMk/>
          <pc:sldMk cId="3059699142" sldId="575"/>
        </pc:sldMkLst>
        <pc:spChg chg="mod">
          <ac:chgData name="pantelis balaouras" userId="25e8755020fc1734" providerId="LiveId" clId="{7DE56420-2452-41D2-B663-6CC1945DA0E9}" dt="2024-04-30T12:31:57.502" v="188" actId="27636"/>
          <ac:spMkLst>
            <pc:docMk/>
            <pc:sldMk cId="3059699142" sldId="575"/>
            <ac:spMk id="2" creationId="{8C77E551-7E15-2944-0443-A2178B988232}"/>
          </ac:spMkLst>
        </pc:spChg>
        <pc:spChg chg="mod">
          <ac:chgData name="pantelis balaouras" userId="25e8755020fc1734" providerId="LiveId" clId="{7DE56420-2452-41D2-B663-6CC1945DA0E9}" dt="2024-04-30T12:33:05.670" v="198" actId="14100"/>
          <ac:spMkLst>
            <pc:docMk/>
            <pc:sldMk cId="3059699142" sldId="575"/>
            <ac:spMk id="3" creationId="{5C14CB47-A147-FF4A-931F-101CA0D074B2}"/>
          </ac:spMkLst>
        </pc:spChg>
        <pc:spChg chg="add del mod">
          <ac:chgData name="pantelis balaouras" userId="25e8755020fc1734" providerId="LiveId" clId="{7DE56420-2452-41D2-B663-6CC1945DA0E9}" dt="2024-04-30T12:32:10.623" v="190" actId="478"/>
          <ac:spMkLst>
            <pc:docMk/>
            <pc:sldMk cId="3059699142" sldId="575"/>
            <ac:spMk id="4" creationId="{51061ADE-7E37-1EC4-67B6-347149D1E755}"/>
          </ac:spMkLst>
        </pc:spChg>
        <pc:spChg chg="add mod">
          <ac:chgData name="pantelis balaouras" userId="25e8755020fc1734" providerId="LiveId" clId="{7DE56420-2452-41D2-B663-6CC1945DA0E9}" dt="2024-04-30T12:32:04.927" v="189"/>
          <ac:spMkLst>
            <pc:docMk/>
            <pc:sldMk cId="3059699142" sldId="575"/>
            <ac:spMk id="6" creationId="{3D570A30-5BB3-7989-A96E-27C930F9480D}"/>
          </ac:spMkLst>
        </pc:spChg>
        <pc:spChg chg="add mod">
          <ac:chgData name="pantelis balaouras" userId="25e8755020fc1734" providerId="LiveId" clId="{7DE56420-2452-41D2-B663-6CC1945DA0E9}" dt="2024-04-30T14:01:14.205" v="861"/>
          <ac:spMkLst>
            <pc:docMk/>
            <pc:sldMk cId="3059699142" sldId="575"/>
            <ac:spMk id="7" creationId="{82570438-CE9A-AEAF-CB68-D09767B6D9C8}"/>
          </ac:spMkLst>
        </pc:spChg>
        <pc:picChg chg="add mod">
          <ac:chgData name="pantelis balaouras" userId="25e8755020fc1734" providerId="LiveId" clId="{7DE56420-2452-41D2-B663-6CC1945DA0E9}" dt="2024-04-30T12:32:59.375" v="197" actId="1076"/>
          <ac:picMkLst>
            <pc:docMk/>
            <pc:sldMk cId="3059699142" sldId="575"/>
            <ac:picMk id="5" creationId="{9B126726-4C4C-6B24-3459-3BBCACD177AD}"/>
          </ac:picMkLst>
        </pc:picChg>
      </pc:sldChg>
      <pc:sldChg chg="addSp modSp new mod">
        <pc:chgData name="pantelis balaouras" userId="25e8755020fc1734" providerId="LiveId" clId="{7DE56420-2452-41D2-B663-6CC1945DA0E9}" dt="2024-04-30T14:01:16.125" v="862"/>
        <pc:sldMkLst>
          <pc:docMk/>
          <pc:sldMk cId="2941986269" sldId="576"/>
        </pc:sldMkLst>
        <pc:spChg chg="mod">
          <ac:chgData name="pantelis balaouras" userId="25e8755020fc1734" providerId="LiveId" clId="{7DE56420-2452-41D2-B663-6CC1945DA0E9}" dt="2024-04-30T12:33:49.814" v="200"/>
          <ac:spMkLst>
            <pc:docMk/>
            <pc:sldMk cId="2941986269" sldId="576"/>
            <ac:spMk id="2" creationId="{AF30BB72-6C17-BA69-A120-F01F589B5CA9}"/>
          </ac:spMkLst>
        </pc:spChg>
        <pc:spChg chg="mod">
          <ac:chgData name="pantelis balaouras" userId="25e8755020fc1734" providerId="LiveId" clId="{7DE56420-2452-41D2-B663-6CC1945DA0E9}" dt="2024-04-30T12:34:19.462" v="206" actId="27636"/>
          <ac:spMkLst>
            <pc:docMk/>
            <pc:sldMk cId="2941986269" sldId="576"/>
            <ac:spMk id="3" creationId="{6CBB4C06-9D11-718F-5B24-547A7EA3C95C}"/>
          </ac:spMkLst>
        </pc:spChg>
        <pc:spChg chg="add mod">
          <ac:chgData name="pantelis balaouras" userId="25e8755020fc1734" providerId="LiveId" clId="{7DE56420-2452-41D2-B663-6CC1945DA0E9}" dt="2024-04-30T12:34:12.482" v="204"/>
          <ac:spMkLst>
            <pc:docMk/>
            <pc:sldMk cId="2941986269" sldId="576"/>
            <ac:spMk id="5" creationId="{CF970FE1-FF30-8F8A-F65E-0DEDCA3C5E07}"/>
          </ac:spMkLst>
        </pc:spChg>
        <pc:spChg chg="add mod">
          <ac:chgData name="pantelis balaouras" userId="25e8755020fc1734" providerId="LiveId" clId="{7DE56420-2452-41D2-B663-6CC1945DA0E9}" dt="2024-04-30T14:01:16.125" v="862"/>
          <ac:spMkLst>
            <pc:docMk/>
            <pc:sldMk cId="2941986269" sldId="576"/>
            <ac:spMk id="6" creationId="{2011B758-183A-35B1-A44D-93E1BFDB0D98}"/>
          </ac:spMkLst>
        </pc:spChg>
        <pc:picChg chg="add mod">
          <ac:chgData name="pantelis balaouras" userId="25e8755020fc1734" providerId="LiveId" clId="{7DE56420-2452-41D2-B663-6CC1945DA0E9}" dt="2024-04-30T12:34:12.482" v="204"/>
          <ac:picMkLst>
            <pc:docMk/>
            <pc:sldMk cId="2941986269" sldId="576"/>
            <ac:picMk id="4" creationId="{69CECCEF-2CD3-F861-0AE1-20B94BE3AC99}"/>
          </ac:picMkLst>
        </pc:picChg>
      </pc:sldChg>
      <pc:sldChg chg="addSp delSp modSp new mod">
        <pc:chgData name="pantelis balaouras" userId="25e8755020fc1734" providerId="LiveId" clId="{7DE56420-2452-41D2-B663-6CC1945DA0E9}" dt="2024-04-30T14:01:17.891" v="863"/>
        <pc:sldMkLst>
          <pc:docMk/>
          <pc:sldMk cId="3387223966" sldId="577"/>
        </pc:sldMkLst>
        <pc:spChg chg="mod">
          <ac:chgData name="pantelis balaouras" userId="25e8755020fc1734" providerId="LiveId" clId="{7DE56420-2452-41D2-B663-6CC1945DA0E9}" dt="2024-04-30T12:34:37.760" v="208"/>
          <ac:spMkLst>
            <pc:docMk/>
            <pc:sldMk cId="3387223966" sldId="577"/>
            <ac:spMk id="2" creationId="{68E03D3E-9978-288B-6B90-E939B893600E}"/>
          </ac:spMkLst>
        </pc:spChg>
        <pc:spChg chg="add del mod">
          <ac:chgData name="pantelis balaouras" userId="25e8755020fc1734" providerId="LiveId" clId="{7DE56420-2452-41D2-B663-6CC1945DA0E9}" dt="2024-04-30T12:35:22.781" v="219" actId="26606"/>
          <ac:spMkLst>
            <pc:docMk/>
            <pc:sldMk cId="3387223966" sldId="577"/>
            <ac:spMk id="3" creationId="{1A5B4D21-8404-98D6-7A3E-028AF6D35AC7}"/>
          </ac:spMkLst>
        </pc:spChg>
        <pc:spChg chg="add mod">
          <ac:chgData name="pantelis balaouras" userId="25e8755020fc1734" providerId="LiveId" clId="{7DE56420-2452-41D2-B663-6CC1945DA0E9}" dt="2024-04-30T12:35:16.512" v="217"/>
          <ac:spMkLst>
            <pc:docMk/>
            <pc:sldMk cId="3387223966" sldId="577"/>
            <ac:spMk id="6" creationId="{9E21EB58-8E4A-8D53-6E90-8BE2DD747CC4}"/>
          </ac:spMkLst>
        </pc:spChg>
        <pc:spChg chg="add mod">
          <ac:chgData name="pantelis balaouras" userId="25e8755020fc1734" providerId="LiveId" clId="{7DE56420-2452-41D2-B663-6CC1945DA0E9}" dt="2024-04-30T14:01:17.891" v="863"/>
          <ac:spMkLst>
            <pc:docMk/>
            <pc:sldMk cId="3387223966" sldId="577"/>
            <ac:spMk id="7" creationId="{CE2E62B1-1E3F-C6DD-DDA5-4553259DCEB8}"/>
          </ac:spMkLst>
        </pc:spChg>
        <pc:graphicFrameChg chg="add del">
          <ac:chgData name="pantelis balaouras" userId="25e8755020fc1734" providerId="LiveId" clId="{7DE56420-2452-41D2-B663-6CC1945DA0E9}" dt="2024-04-30T12:35:22.781" v="219" actId="26606"/>
          <ac:graphicFrameMkLst>
            <pc:docMk/>
            <pc:sldMk cId="3387223966" sldId="577"/>
            <ac:graphicFrameMk id="8" creationId="{93C28DFD-16BF-9EC2-B39F-631B6C1112F5}"/>
          </ac:graphicFrameMkLst>
        </pc:graphicFrameChg>
        <pc:picChg chg="add mod">
          <ac:chgData name="pantelis balaouras" userId="25e8755020fc1734" providerId="LiveId" clId="{7DE56420-2452-41D2-B663-6CC1945DA0E9}" dt="2024-04-30T12:35:27.818" v="220" actId="1076"/>
          <ac:picMkLst>
            <pc:docMk/>
            <pc:sldMk cId="3387223966" sldId="577"/>
            <ac:picMk id="4" creationId="{933316A4-D15A-1CB4-0892-56C85A83896B}"/>
          </ac:picMkLst>
        </pc:picChg>
        <pc:picChg chg="add mod">
          <ac:chgData name="pantelis balaouras" userId="25e8755020fc1734" providerId="LiveId" clId="{7DE56420-2452-41D2-B663-6CC1945DA0E9}" dt="2024-04-30T12:35:16.512" v="217"/>
          <ac:picMkLst>
            <pc:docMk/>
            <pc:sldMk cId="3387223966" sldId="577"/>
            <ac:picMk id="5" creationId="{8B199E49-28CC-F433-E9DF-8CA3A2456E47}"/>
          </ac:picMkLst>
        </pc:picChg>
      </pc:sldChg>
      <pc:sldChg chg="addSp modSp new mod">
        <pc:chgData name="pantelis balaouras" userId="25e8755020fc1734" providerId="LiveId" clId="{7DE56420-2452-41D2-B663-6CC1945DA0E9}" dt="2024-04-30T14:01:20.122" v="864"/>
        <pc:sldMkLst>
          <pc:docMk/>
          <pc:sldMk cId="241429748" sldId="578"/>
        </pc:sldMkLst>
        <pc:spChg chg="mod">
          <ac:chgData name="pantelis balaouras" userId="25e8755020fc1734" providerId="LiveId" clId="{7DE56420-2452-41D2-B663-6CC1945DA0E9}" dt="2024-04-30T12:35:52.257" v="222"/>
          <ac:spMkLst>
            <pc:docMk/>
            <pc:sldMk cId="241429748" sldId="578"/>
            <ac:spMk id="2" creationId="{30A53580-A3DF-B9AE-2323-750194DA63B7}"/>
          </ac:spMkLst>
        </pc:spChg>
        <pc:spChg chg="mod">
          <ac:chgData name="pantelis balaouras" userId="25e8755020fc1734" providerId="LiveId" clId="{7DE56420-2452-41D2-B663-6CC1945DA0E9}" dt="2024-04-30T12:36:16.053" v="224"/>
          <ac:spMkLst>
            <pc:docMk/>
            <pc:sldMk cId="241429748" sldId="578"/>
            <ac:spMk id="3" creationId="{6C9F914F-3972-756C-50BE-18CD923B2D97}"/>
          </ac:spMkLst>
        </pc:spChg>
        <pc:spChg chg="add mod">
          <ac:chgData name="pantelis balaouras" userId="25e8755020fc1734" providerId="LiveId" clId="{7DE56420-2452-41D2-B663-6CC1945DA0E9}" dt="2024-04-30T12:36:03.076" v="223"/>
          <ac:spMkLst>
            <pc:docMk/>
            <pc:sldMk cId="241429748" sldId="578"/>
            <ac:spMk id="6" creationId="{C640E7A5-E5D4-2056-3ACA-6E73F54994C6}"/>
          </ac:spMkLst>
        </pc:spChg>
        <pc:spChg chg="add mod">
          <ac:chgData name="pantelis balaouras" userId="25e8755020fc1734" providerId="LiveId" clId="{7DE56420-2452-41D2-B663-6CC1945DA0E9}" dt="2024-04-30T14:01:20.122" v="864"/>
          <ac:spMkLst>
            <pc:docMk/>
            <pc:sldMk cId="241429748" sldId="578"/>
            <ac:spMk id="7" creationId="{926A3F43-0D88-61DB-72BC-69939DCB7431}"/>
          </ac:spMkLst>
        </pc:spChg>
        <pc:picChg chg="add mod">
          <ac:chgData name="pantelis balaouras" userId="25e8755020fc1734" providerId="LiveId" clId="{7DE56420-2452-41D2-B663-6CC1945DA0E9}" dt="2024-04-30T12:36:21.497" v="225" actId="1076"/>
          <ac:picMkLst>
            <pc:docMk/>
            <pc:sldMk cId="241429748" sldId="578"/>
            <ac:picMk id="4" creationId="{8D21ED9C-2C46-C26E-4A76-53651F6B7BE7}"/>
          </ac:picMkLst>
        </pc:picChg>
        <pc:picChg chg="add mod">
          <ac:chgData name="pantelis balaouras" userId="25e8755020fc1734" providerId="LiveId" clId="{7DE56420-2452-41D2-B663-6CC1945DA0E9}" dt="2024-04-30T12:36:03.076" v="223"/>
          <ac:picMkLst>
            <pc:docMk/>
            <pc:sldMk cId="241429748" sldId="578"/>
            <ac:picMk id="5" creationId="{5CF51E04-6618-A38D-3975-7883950D395D}"/>
          </ac:picMkLst>
        </pc:picChg>
      </pc:sldChg>
      <pc:sldChg chg="addSp modSp new mod">
        <pc:chgData name="pantelis balaouras" userId="25e8755020fc1734" providerId="LiveId" clId="{7DE56420-2452-41D2-B663-6CC1945DA0E9}" dt="2024-04-30T14:01:28.361" v="866" actId="14100"/>
        <pc:sldMkLst>
          <pc:docMk/>
          <pc:sldMk cId="2256079057" sldId="579"/>
        </pc:sldMkLst>
        <pc:spChg chg="mod">
          <ac:chgData name="pantelis balaouras" userId="25e8755020fc1734" providerId="LiveId" clId="{7DE56420-2452-41D2-B663-6CC1945DA0E9}" dt="2024-04-30T12:36:51.657" v="259" actId="20577"/>
          <ac:spMkLst>
            <pc:docMk/>
            <pc:sldMk cId="2256079057" sldId="579"/>
            <ac:spMk id="2" creationId="{75C6D239-4022-AAF0-64C3-66252F108306}"/>
          </ac:spMkLst>
        </pc:spChg>
        <pc:spChg chg="mod">
          <ac:chgData name="pantelis balaouras" userId="25e8755020fc1734" providerId="LiveId" clId="{7DE56420-2452-41D2-B663-6CC1945DA0E9}" dt="2024-04-30T12:40:01.196" v="284" actId="1076"/>
          <ac:spMkLst>
            <pc:docMk/>
            <pc:sldMk cId="2256079057" sldId="579"/>
            <ac:spMk id="3" creationId="{0CFFB96E-8666-E868-C2B9-59AD9F44E184}"/>
          </ac:spMkLst>
        </pc:spChg>
        <pc:spChg chg="add mod">
          <ac:chgData name="pantelis balaouras" userId="25e8755020fc1734" providerId="LiveId" clId="{7DE56420-2452-41D2-B663-6CC1945DA0E9}" dt="2024-04-30T12:40:33.137" v="288" actId="1076"/>
          <ac:spMkLst>
            <pc:docMk/>
            <pc:sldMk cId="2256079057" sldId="579"/>
            <ac:spMk id="6" creationId="{FAE87618-661B-1E35-8817-7330FD5CFE74}"/>
          </ac:spMkLst>
        </pc:spChg>
        <pc:spChg chg="add mod">
          <ac:chgData name="pantelis balaouras" userId="25e8755020fc1734" providerId="LiveId" clId="{7DE56420-2452-41D2-B663-6CC1945DA0E9}" dt="2024-04-30T14:01:22.514" v="865"/>
          <ac:spMkLst>
            <pc:docMk/>
            <pc:sldMk cId="2256079057" sldId="579"/>
            <ac:spMk id="7" creationId="{B91850AA-7E4F-5099-DD40-5AF14F1395B3}"/>
          </ac:spMkLst>
        </pc:spChg>
        <pc:graphicFrameChg chg="add mod modGraphic">
          <ac:chgData name="pantelis balaouras" userId="25e8755020fc1734" providerId="LiveId" clId="{7DE56420-2452-41D2-B663-6CC1945DA0E9}" dt="2024-04-30T12:40:13.220" v="285" actId="1076"/>
          <ac:graphicFrameMkLst>
            <pc:docMk/>
            <pc:sldMk cId="2256079057" sldId="579"/>
            <ac:graphicFrameMk id="4" creationId="{F61F2BED-B032-1556-3A1A-8E8922126D97}"/>
          </ac:graphicFrameMkLst>
        </pc:graphicFrameChg>
        <pc:picChg chg="add mod">
          <ac:chgData name="pantelis balaouras" userId="25e8755020fc1734" providerId="LiveId" clId="{7DE56420-2452-41D2-B663-6CC1945DA0E9}" dt="2024-04-30T14:01:28.361" v="866" actId="14100"/>
          <ac:picMkLst>
            <pc:docMk/>
            <pc:sldMk cId="2256079057" sldId="579"/>
            <ac:picMk id="5" creationId="{6676DCE2-9C3D-B267-8390-0C4E26EDF48A}"/>
          </ac:picMkLst>
        </pc:picChg>
      </pc:sldChg>
      <pc:sldChg chg="addSp delSp modSp new mod">
        <pc:chgData name="pantelis balaouras" userId="25e8755020fc1734" providerId="LiveId" clId="{7DE56420-2452-41D2-B663-6CC1945DA0E9}" dt="2024-04-30T14:01:30.572" v="867"/>
        <pc:sldMkLst>
          <pc:docMk/>
          <pc:sldMk cId="3326428355" sldId="580"/>
        </pc:sldMkLst>
        <pc:spChg chg="mod">
          <ac:chgData name="pantelis balaouras" userId="25e8755020fc1734" providerId="LiveId" clId="{7DE56420-2452-41D2-B663-6CC1945DA0E9}" dt="2024-04-30T12:41:44.079" v="296" actId="1076"/>
          <ac:spMkLst>
            <pc:docMk/>
            <pc:sldMk cId="3326428355" sldId="580"/>
            <ac:spMk id="2" creationId="{20A99602-6AF4-1DDC-9F7C-D980D69B2156}"/>
          </ac:spMkLst>
        </pc:spChg>
        <pc:spChg chg="del">
          <ac:chgData name="pantelis balaouras" userId="25e8755020fc1734" providerId="LiveId" clId="{7DE56420-2452-41D2-B663-6CC1945DA0E9}" dt="2024-04-30T12:41:11.490" v="291" actId="478"/>
          <ac:spMkLst>
            <pc:docMk/>
            <pc:sldMk cId="3326428355" sldId="580"/>
            <ac:spMk id="3" creationId="{9CD41D32-4005-60BA-B233-F232F5F0C84D}"/>
          </ac:spMkLst>
        </pc:spChg>
        <pc:spChg chg="add del mod">
          <ac:chgData name="pantelis balaouras" userId="25e8755020fc1734" providerId="LiveId" clId="{7DE56420-2452-41D2-B663-6CC1945DA0E9}" dt="2024-04-30T12:41:24.680" v="293" actId="478"/>
          <ac:spMkLst>
            <pc:docMk/>
            <pc:sldMk cId="3326428355" sldId="580"/>
            <ac:spMk id="8" creationId="{56640BD2-2C31-8942-890E-BB8D26F895D0}"/>
          </ac:spMkLst>
        </pc:spChg>
        <pc:spChg chg="add mod">
          <ac:chgData name="pantelis balaouras" userId="25e8755020fc1734" providerId="LiveId" clId="{7DE56420-2452-41D2-B663-6CC1945DA0E9}" dt="2024-04-30T12:41:12.181" v="292"/>
          <ac:spMkLst>
            <pc:docMk/>
            <pc:sldMk cId="3326428355" sldId="580"/>
            <ac:spMk id="9" creationId="{9A6E3F26-5AA2-B8AF-666C-B04B5EB3333B}"/>
          </ac:spMkLst>
        </pc:spChg>
        <pc:spChg chg="add mod">
          <ac:chgData name="pantelis balaouras" userId="25e8755020fc1734" providerId="LiveId" clId="{7DE56420-2452-41D2-B663-6CC1945DA0E9}" dt="2024-04-30T12:41:12.181" v="292"/>
          <ac:spMkLst>
            <pc:docMk/>
            <pc:sldMk cId="3326428355" sldId="580"/>
            <ac:spMk id="10" creationId="{01D354E5-89B7-DDD2-8D91-F5DFDBFBB623}"/>
          </ac:spMkLst>
        </pc:spChg>
        <pc:spChg chg="add mod">
          <ac:chgData name="pantelis balaouras" userId="25e8755020fc1734" providerId="LiveId" clId="{7DE56420-2452-41D2-B663-6CC1945DA0E9}" dt="2024-04-30T12:41:12.181" v="292"/>
          <ac:spMkLst>
            <pc:docMk/>
            <pc:sldMk cId="3326428355" sldId="580"/>
            <ac:spMk id="11" creationId="{DA625459-2929-17E3-3D33-5C5366F725A1}"/>
          </ac:spMkLst>
        </pc:spChg>
        <pc:spChg chg="add mod">
          <ac:chgData name="pantelis balaouras" userId="25e8755020fc1734" providerId="LiveId" clId="{7DE56420-2452-41D2-B663-6CC1945DA0E9}" dt="2024-04-30T12:41:12.181" v="292"/>
          <ac:spMkLst>
            <pc:docMk/>
            <pc:sldMk cId="3326428355" sldId="580"/>
            <ac:spMk id="12" creationId="{4CD427F4-0C53-1023-C150-DB8174B4AE8B}"/>
          </ac:spMkLst>
        </pc:spChg>
        <pc:spChg chg="add mod">
          <ac:chgData name="pantelis balaouras" userId="25e8755020fc1734" providerId="LiveId" clId="{7DE56420-2452-41D2-B663-6CC1945DA0E9}" dt="2024-04-30T12:41:12.181" v="292"/>
          <ac:spMkLst>
            <pc:docMk/>
            <pc:sldMk cId="3326428355" sldId="580"/>
            <ac:spMk id="13" creationId="{AEC3C3DD-61E3-8FD3-75AB-4C0E1C08539F}"/>
          </ac:spMkLst>
        </pc:spChg>
        <pc:spChg chg="add mod">
          <ac:chgData name="pantelis balaouras" userId="25e8755020fc1734" providerId="LiveId" clId="{7DE56420-2452-41D2-B663-6CC1945DA0E9}" dt="2024-04-30T12:41:12.181" v="292"/>
          <ac:spMkLst>
            <pc:docMk/>
            <pc:sldMk cId="3326428355" sldId="580"/>
            <ac:spMk id="14" creationId="{645E8FD7-93A5-CDCE-95AF-1DF5CBEE985D}"/>
          </ac:spMkLst>
        </pc:spChg>
        <pc:spChg chg="add mod">
          <ac:chgData name="pantelis balaouras" userId="25e8755020fc1734" providerId="LiveId" clId="{7DE56420-2452-41D2-B663-6CC1945DA0E9}" dt="2024-04-30T12:41:12.181" v="292"/>
          <ac:spMkLst>
            <pc:docMk/>
            <pc:sldMk cId="3326428355" sldId="580"/>
            <ac:spMk id="15" creationId="{83CD942D-094C-D659-2472-4BD703B1009C}"/>
          </ac:spMkLst>
        </pc:spChg>
        <pc:spChg chg="add mod">
          <ac:chgData name="pantelis balaouras" userId="25e8755020fc1734" providerId="LiveId" clId="{7DE56420-2452-41D2-B663-6CC1945DA0E9}" dt="2024-04-30T12:41:12.181" v="292"/>
          <ac:spMkLst>
            <pc:docMk/>
            <pc:sldMk cId="3326428355" sldId="580"/>
            <ac:spMk id="16" creationId="{3B8620AB-15DE-CA1E-58AA-1A2FE6DA8A8E}"/>
          </ac:spMkLst>
        </pc:spChg>
        <pc:spChg chg="add mod">
          <ac:chgData name="pantelis balaouras" userId="25e8755020fc1734" providerId="LiveId" clId="{7DE56420-2452-41D2-B663-6CC1945DA0E9}" dt="2024-04-30T12:41:12.181" v="292"/>
          <ac:spMkLst>
            <pc:docMk/>
            <pc:sldMk cId="3326428355" sldId="580"/>
            <ac:spMk id="17" creationId="{04A12274-AE95-588B-BB61-65051E1C2037}"/>
          </ac:spMkLst>
        </pc:spChg>
        <pc:spChg chg="add mod">
          <ac:chgData name="pantelis balaouras" userId="25e8755020fc1734" providerId="LiveId" clId="{7DE56420-2452-41D2-B663-6CC1945DA0E9}" dt="2024-04-30T12:41:12.181" v="292"/>
          <ac:spMkLst>
            <pc:docMk/>
            <pc:sldMk cId="3326428355" sldId="580"/>
            <ac:spMk id="18" creationId="{5387B013-FF82-4DCB-6BDE-7FAB271F4FC1}"/>
          </ac:spMkLst>
        </pc:spChg>
        <pc:spChg chg="add mod">
          <ac:chgData name="pantelis balaouras" userId="25e8755020fc1734" providerId="LiveId" clId="{7DE56420-2452-41D2-B663-6CC1945DA0E9}" dt="2024-04-30T12:41:12.181" v="292"/>
          <ac:spMkLst>
            <pc:docMk/>
            <pc:sldMk cId="3326428355" sldId="580"/>
            <ac:spMk id="19" creationId="{7566E3F7-E838-D1C1-EF4F-1195206397AB}"/>
          </ac:spMkLst>
        </pc:spChg>
        <pc:spChg chg="add mod">
          <ac:chgData name="pantelis balaouras" userId="25e8755020fc1734" providerId="LiveId" clId="{7DE56420-2452-41D2-B663-6CC1945DA0E9}" dt="2024-04-30T12:41:12.181" v="292"/>
          <ac:spMkLst>
            <pc:docMk/>
            <pc:sldMk cId="3326428355" sldId="580"/>
            <ac:spMk id="20" creationId="{014E3072-113F-B398-B769-4732750F86A2}"/>
          </ac:spMkLst>
        </pc:spChg>
        <pc:spChg chg="add mod">
          <ac:chgData name="pantelis balaouras" userId="25e8755020fc1734" providerId="LiveId" clId="{7DE56420-2452-41D2-B663-6CC1945DA0E9}" dt="2024-04-30T12:41:12.181" v="292"/>
          <ac:spMkLst>
            <pc:docMk/>
            <pc:sldMk cId="3326428355" sldId="580"/>
            <ac:spMk id="21" creationId="{9F72849C-7BF6-C2FD-07E1-3B215001C1D2}"/>
          </ac:spMkLst>
        </pc:spChg>
        <pc:spChg chg="add mod">
          <ac:chgData name="pantelis balaouras" userId="25e8755020fc1734" providerId="LiveId" clId="{7DE56420-2452-41D2-B663-6CC1945DA0E9}" dt="2024-04-30T12:41:12.181" v="292"/>
          <ac:spMkLst>
            <pc:docMk/>
            <pc:sldMk cId="3326428355" sldId="580"/>
            <ac:spMk id="22" creationId="{005ED1BC-CCFD-E4F1-3B67-C0413F443B5C}"/>
          </ac:spMkLst>
        </pc:spChg>
        <pc:spChg chg="add mod">
          <ac:chgData name="pantelis balaouras" userId="25e8755020fc1734" providerId="LiveId" clId="{7DE56420-2452-41D2-B663-6CC1945DA0E9}" dt="2024-04-30T12:41:12.181" v="292"/>
          <ac:spMkLst>
            <pc:docMk/>
            <pc:sldMk cId="3326428355" sldId="580"/>
            <ac:spMk id="23" creationId="{99DD51D3-02EB-A1F0-63A5-1DB9704FCD60}"/>
          </ac:spMkLst>
        </pc:spChg>
        <pc:spChg chg="add mod">
          <ac:chgData name="pantelis balaouras" userId="25e8755020fc1734" providerId="LiveId" clId="{7DE56420-2452-41D2-B663-6CC1945DA0E9}" dt="2024-04-30T12:41:12.181" v="292"/>
          <ac:spMkLst>
            <pc:docMk/>
            <pc:sldMk cId="3326428355" sldId="580"/>
            <ac:spMk id="24" creationId="{244BCDCB-B154-A121-893D-DDF8CC023130}"/>
          </ac:spMkLst>
        </pc:spChg>
        <pc:spChg chg="add mod">
          <ac:chgData name="pantelis balaouras" userId="25e8755020fc1734" providerId="LiveId" clId="{7DE56420-2452-41D2-B663-6CC1945DA0E9}" dt="2024-04-30T12:41:12.181" v="292"/>
          <ac:spMkLst>
            <pc:docMk/>
            <pc:sldMk cId="3326428355" sldId="580"/>
            <ac:spMk id="38" creationId="{6F854E33-080D-B469-5877-3F180C833FD4}"/>
          </ac:spMkLst>
        </pc:spChg>
        <pc:spChg chg="add mod">
          <ac:chgData name="pantelis balaouras" userId="25e8755020fc1734" providerId="LiveId" clId="{7DE56420-2452-41D2-B663-6CC1945DA0E9}" dt="2024-04-30T14:01:30.572" v="867"/>
          <ac:spMkLst>
            <pc:docMk/>
            <pc:sldMk cId="3326428355" sldId="580"/>
            <ac:spMk id="39" creationId="{C9822303-891C-9E1A-284A-E615F17DD25F}"/>
          </ac:spMkLst>
        </pc:spChg>
        <pc:picChg chg="add mod">
          <ac:chgData name="pantelis balaouras" userId="25e8755020fc1734" providerId="LiveId" clId="{7DE56420-2452-41D2-B663-6CC1945DA0E9}" dt="2024-04-30T12:41:12.181" v="292"/>
          <ac:picMkLst>
            <pc:docMk/>
            <pc:sldMk cId="3326428355" sldId="580"/>
            <ac:picMk id="4" creationId="{3DCDC1A5-3617-96E9-1EBD-887FD1FEC389}"/>
          </ac:picMkLst>
        </pc:picChg>
        <pc:picChg chg="add mod">
          <ac:chgData name="pantelis balaouras" userId="25e8755020fc1734" providerId="LiveId" clId="{7DE56420-2452-41D2-B663-6CC1945DA0E9}" dt="2024-04-30T12:41:12.181" v="292"/>
          <ac:picMkLst>
            <pc:docMk/>
            <pc:sldMk cId="3326428355" sldId="580"/>
            <ac:picMk id="5" creationId="{924036C5-AE7A-F5F6-300C-044B107D8231}"/>
          </ac:picMkLst>
        </pc:picChg>
        <pc:picChg chg="add mod ord">
          <ac:chgData name="pantelis balaouras" userId="25e8755020fc1734" providerId="LiveId" clId="{7DE56420-2452-41D2-B663-6CC1945DA0E9}" dt="2024-04-30T12:41:38.257" v="295" actId="167"/>
          <ac:picMkLst>
            <pc:docMk/>
            <pc:sldMk cId="3326428355" sldId="580"/>
            <ac:picMk id="6" creationId="{B38EE7E8-9FF1-0570-00B3-404D000628C8}"/>
          </ac:picMkLst>
        </pc:picChg>
        <pc:picChg chg="add mod">
          <ac:chgData name="pantelis balaouras" userId="25e8755020fc1734" providerId="LiveId" clId="{7DE56420-2452-41D2-B663-6CC1945DA0E9}" dt="2024-04-30T12:41:12.181" v="292"/>
          <ac:picMkLst>
            <pc:docMk/>
            <pc:sldMk cId="3326428355" sldId="580"/>
            <ac:picMk id="7" creationId="{6D224A79-6583-B0D2-B0C9-64E61ACB62D5}"/>
          </ac:picMkLst>
        </pc:picChg>
        <pc:picChg chg="add mod">
          <ac:chgData name="pantelis balaouras" userId="25e8755020fc1734" providerId="LiveId" clId="{7DE56420-2452-41D2-B663-6CC1945DA0E9}" dt="2024-04-30T12:41:12.181" v="292"/>
          <ac:picMkLst>
            <pc:docMk/>
            <pc:sldMk cId="3326428355" sldId="580"/>
            <ac:picMk id="34" creationId="{3A7E7E8A-2897-9628-6BC1-7AC59738F7DC}"/>
          </ac:picMkLst>
        </pc:picChg>
        <pc:picChg chg="add mod">
          <ac:chgData name="pantelis balaouras" userId="25e8755020fc1734" providerId="LiveId" clId="{7DE56420-2452-41D2-B663-6CC1945DA0E9}" dt="2024-04-30T12:41:12.181" v="292"/>
          <ac:picMkLst>
            <pc:docMk/>
            <pc:sldMk cId="3326428355" sldId="580"/>
            <ac:picMk id="35" creationId="{0BE498F5-E0AF-9182-C5AD-C199C925E8E8}"/>
          </ac:picMkLst>
        </pc:picChg>
        <pc:picChg chg="add mod">
          <ac:chgData name="pantelis balaouras" userId="25e8755020fc1734" providerId="LiveId" clId="{7DE56420-2452-41D2-B663-6CC1945DA0E9}" dt="2024-04-30T12:41:12.181" v="292"/>
          <ac:picMkLst>
            <pc:docMk/>
            <pc:sldMk cId="3326428355" sldId="580"/>
            <ac:picMk id="36" creationId="{86FEC27C-5637-A3DE-CC03-7CF14BFB30BF}"/>
          </ac:picMkLst>
        </pc:picChg>
        <pc:picChg chg="add mod">
          <ac:chgData name="pantelis balaouras" userId="25e8755020fc1734" providerId="LiveId" clId="{7DE56420-2452-41D2-B663-6CC1945DA0E9}" dt="2024-04-30T12:41:12.181" v="292"/>
          <ac:picMkLst>
            <pc:docMk/>
            <pc:sldMk cId="3326428355" sldId="580"/>
            <ac:picMk id="37" creationId="{2DCD3105-7FDF-7270-451F-2812D0552659}"/>
          </ac:picMkLst>
        </pc:picChg>
        <pc:cxnChg chg="add mod">
          <ac:chgData name="pantelis balaouras" userId="25e8755020fc1734" providerId="LiveId" clId="{7DE56420-2452-41D2-B663-6CC1945DA0E9}" dt="2024-04-30T12:41:12.181" v="292"/>
          <ac:cxnSpMkLst>
            <pc:docMk/>
            <pc:sldMk cId="3326428355" sldId="580"/>
            <ac:cxnSpMk id="25" creationId="{D2E0E0AC-9A52-6214-ACE9-A0BBD01697E5}"/>
          </ac:cxnSpMkLst>
        </pc:cxnChg>
        <pc:cxnChg chg="add mod">
          <ac:chgData name="pantelis balaouras" userId="25e8755020fc1734" providerId="LiveId" clId="{7DE56420-2452-41D2-B663-6CC1945DA0E9}" dt="2024-04-30T12:41:12.181" v="292"/>
          <ac:cxnSpMkLst>
            <pc:docMk/>
            <pc:sldMk cId="3326428355" sldId="580"/>
            <ac:cxnSpMk id="26" creationId="{1D630CBC-21D4-6AED-BCCF-CE27524080E6}"/>
          </ac:cxnSpMkLst>
        </pc:cxnChg>
        <pc:cxnChg chg="add mod">
          <ac:chgData name="pantelis balaouras" userId="25e8755020fc1734" providerId="LiveId" clId="{7DE56420-2452-41D2-B663-6CC1945DA0E9}" dt="2024-04-30T12:41:12.181" v="292"/>
          <ac:cxnSpMkLst>
            <pc:docMk/>
            <pc:sldMk cId="3326428355" sldId="580"/>
            <ac:cxnSpMk id="27" creationId="{0570BB6B-411A-CEFF-F33A-D56811A6C7B4}"/>
          </ac:cxnSpMkLst>
        </pc:cxnChg>
        <pc:cxnChg chg="add mod">
          <ac:chgData name="pantelis balaouras" userId="25e8755020fc1734" providerId="LiveId" clId="{7DE56420-2452-41D2-B663-6CC1945DA0E9}" dt="2024-04-30T12:41:12.181" v="292"/>
          <ac:cxnSpMkLst>
            <pc:docMk/>
            <pc:sldMk cId="3326428355" sldId="580"/>
            <ac:cxnSpMk id="28" creationId="{7C97CC37-8CCA-ABE2-70CE-F954EDF9D1E8}"/>
          </ac:cxnSpMkLst>
        </pc:cxnChg>
        <pc:cxnChg chg="add mod">
          <ac:chgData name="pantelis balaouras" userId="25e8755020fc1734" providerId="LiveId" clId="{7DE56420-2452-41D2-B663-6CC1945DA0E9}" dt="2024-04-30T12:41:12.181" v="292"/>
          <ac:cxnSpMkLst>
            <pc:docMk/>
            <pc:sldMk cId="3326428355" sldId="580"/>
            <ac:cxnSpMk id="29" creationId="{E05D3DB5-A957-DFD1-3A8E-982D8F0B2638}"/>
          </ac:cxnSpMkLst>
        </pc:cxnChg>
        <pc:cxnChg chg="add mod">
          <ac:chgData name="pantelis balaouras" userId="25e8755020fc1734" providerId="LiveId" clId="{7DE56420-2452-41D2-B663-6CC1945DA0E9}" dt="2024-04-30T12:41:12.181" v="292"/>
          <ac:cxnSpMkLst>
            <pc:docMk/>
            <pc:sldMk cId="3326428355" sldId="580"/>
            <ac:cxnSpMk id="30" creationId="{7E98A61F-5A56-55C2-8942-2E40DC4E14B2}"/>
          </ac:cxnSpMkLst>
        </pc:cxnChg>
        <pc:cxnChg chg="add mod">
          <ac:chgData name="pantelis balaouras" userId="25e8755020fc1734" providerId="LiveId" clId="{7DE56420-2452-41D2-B663-6CC1945DA0E9}" dt="2024-04-30T12:41:12.181" v="292"/>
          <ac:cxnSpMkLst>
            <pc:docMk/>
            <pc:sldMk cId="3326428355" sldId="580"/>
            <ac:cxnSpMk id="31" creationId="{B38E81B9-00F9-EC4D-38A7-A6388BC41636}"/>
          </ac:cxnSpMkLst>
        </pc:cxnChg>
        <pc:cxnChg chg="add mod">
          <ac:chgData name="pantelis balaouras" userId="25e8755020fc1734" providerId="LiveId" clId="{7DE56420-2452-41D2-B663-6CC1945DA0E9}" dt="2024-04-30T12:41:12.181" v="292"/>
          <ac:cxnSpMkLst>
            <pc:docMk/>
            <pc:sldMk cId="3326428355" sldId="580"/>
            <ac:cxnSpMk id="32" creationId="{996433CF-BF58-99D6-B38B-40EAEB879482}"/>
          </ac:cxnSpMkLst>
        </pc:cxnChg>
        <pc:cxnChg chg="add mod">
          <ac:chgData name="pantelis balaouras" userId="25e8755020fc1734" providerId="LiveId" clId="{7DE56420-2452-41D2-B663-6CC1945DA0E9}" dt="2024-04-30T12:41:12.181" v="292"/>
          <ac:cxnSpMkLst>
            <pc:docMk/>
            <pc:sldMk cId="3326428355" sldId="580"/>
            <ac:cxnSpMk id="33" creationId="{FE411EB0-F9DA-5F79-DBED-0B6E86C6C9B0}"/>
          </ac:cxnSpMkLst>
        </pc:cxnChg>
      </pc:sldChg>
      <pc:sldChg chg="addSp modSp new mod modNotesTx">
        <pc:chgData name="pantelis balaouras" userId="25e8755020fc1734" providerId="LiveId" clId="{7DE56420-2452-41D2-B663-6CC1945DA0E9}" dt="2024-04-30T14:01:32.365" v="868"/>
        <pc:sldMkLst>
          <pc:docMk/>
          <pc:sldMk cId="3992814912" sldId="581"/>
        </pc:sldMkLst>
        <pc:spChg chg="mod">
          <ac:chgData name="pantelis balaouras" userId="25e8755020fc1734" providerId="LiveId" clId="{7DE56420-2452-41D2-B663-6CC1945DA0E9}" dt="2024-04-30T12:42:05.659" v="298"/>
          <ac:spMkLst>
            <pc:docMk/>
            <pc:sldMk cId="3992814912" sldId="581"/>
            <ac:spMk id="2" creationId="{62B8359C-6A8B-4240-AAE2-A5B33C562ABF}"/>
          </ac:spMkLst>
        </pc:spChg>
        <pc:spChg chg="mod">
          <ac:chgData name="pantelis balaouras" userId="25e8755020fc1734" providerId="LiveId" clId="{7DE56420-2452-41D2-B663-6CC1945DA0E9}" dt="2024-04-30T12:42:39.847" v="305" actId="27636"/>
          <ac:spMkLst>
            <pc:docMk/>
            <pc:sldMk cId="3992814912" sldId="581"/>
            <ac:spMk id="3" creationId="{12295224-FA26-DE45-2EFB-ED56B9E744F8}"/>
          </ac:spMkLst>
        </pc:spChg>
        <pc:spChg chg="add mod">
          <ac:chgData name="pantelis balaouras" userId="25e8755020fc1734" providerId="LiveId" clId="{7DE56420-2452-41D2-B663-6CC1945DA0E9}" dt="2024-04-30T12:42:20.535" v="301"/>
          <ac:spMkLst>
            <pc:docMk/>
            <pc:sldMk cId="3992814912" sldId="581"/>
            <ac:spMk id="5" creationId="{D2958912-04D0-B402-8054-3B9ED0BF9190}"/>
          </ac:spMkLst>
        </pc:spChg>
        <pc:spChg chg="add mod">
          <ac:chgData name="pantelis balaouras" userId="25e8755020fc1734" providerId="LiveId" clId="{7DE56420-2452-41D2-B663-6CC1945DA0E9}" dt="2024-04-30T14:01:32.365" v="868"/>
          <ac:spMkLst>
            <pc:docMk/>
            <pc:sldMk cId="3992814912" sldId="581"/>
            <ac:spMk id="6" creationId="{9D16CA01-1DAD-4151-3160-A01326C8BDDE}"/>
          </ac:spMkLst>
        </pc:spChg>
        <pc:picChg chg="add mod">
          <ac:chgData name="pantelis balaouras" userId="25e8755020fc1734" providerId="LiveId" clId="{7DE56420-2452-41D2-B663-6CC1945DA0E9}" dt="2024-04-30T12:42:44.254" v="306" actId="1076"/>
          <ac:picMkLst>
            <pc:docMk/>
            <pc:sldMk cId="3992814912" sldId="581"/>
            <ac:picMk id="4" creationId="{E04648CF-2405-1204-8AF1-AF9A77648E46}"/>
          </ac:picMkLst>
        </pc:picChg>
      </pc:sldChg>
      <pc:sldChg chg="addSp modSp new mod">
        <pc:chgData name="pantelis balaouras" userId="25e8755020fc1734" providerId="LiveId" clId="{7DE56420-2452-41D2-B663-6CC1945DA0E9}" dt="2024-04-30T14:01:40.827" v="871" actId="1076"/>
        <pc:sldMkLst>
          <pc:docMk/>
          <pc:sldMk cId="3394440770" sldId="582"/>
        </pc:sldMkLst>
        <pc:spChg chg="mod">
          <ac:chgData name="pantelis balaouras" userId="25e8755020fc1734" providerId="LiveId" clId="{7DE56420-2452-41D2-B663-6CC1945DA0E9}" dt="2024-04-30T12:43:33.118" v="312"/>
          <ac:spMkLst>
            <pc:docMk/>
            <pc:sldMk cId="3394440770" sldId="582"/>
            <ac:spMk id="2" creationId="{915E510C-8387-F2A8-FDB3-2EF7220889EB}"/>
          </ac:spMkLst>
        </pc:spChg>
        <pc:spChg chg="mod">
          <ac:chgData name="pantelis balaouras" userId="25e8755020fc1734" providerId="LiveId" clId="{7DE56420-2452-41D2-B663-6CC1945DA0E9}" dt="2024-04-30T12:43:45.901" v="314" actId="14100"/>
          <ac:spMkLst>
            <pc:docMk/>
            <pc:sldMk cId="3394440770" sldId="582"/>
            <ac:spMk id="3" creationId="{BC345EA1-6395-6DEA-3AF5-9CAA72B988CE}"/>
          </ac:spMkLst>
        </pc:spChg>
        <pc:spChg chg="add mod">
          <ac:chgData name="pantelis balaouras" userId="25e8755020fc1734" providerId="LiveId" clId="{7DE56420-2452-41D2-B663-6CC1945DA0E9}" dt="2024-04-30T12:43:39.995" v="313"/>
          <ac:spMkLst>
            <pc:docMk/>
            <pc:sldMk cId="3394440770" sldId="582"/>
            <ac:spMk id="5" creationId="{B508C8BD-3602-1677-125D-F28E098E8CCE}"/>
          </ac:spMkLst>
        </pc:spChg>
        <pc:spChg chg="add mod">
          <ac:chgData name="pantelis balaouras" userId="25e8755020fc1734" providerId="LiveId" clId="{7DE56420-2452-41D2-B663-6CC1945DA0E9}" dt="2024-04-30T14:01:34.106" v="869"/>
          <ac:spMkLst>
            <pc:docMk/>
            <pc:sldMk cId="3394440770" sldId="582"/>
            <ac:spMk id="6" creationId="{22495247-93AF-5C5F-F776-D0E000996149}"/>
          </ac:spMkLst>
        </pc:spChg>
        <pc:picChg chg="add mod">
          <ac:chgData name="pantelis balaouras" userId="25e8755020fc1734" providerId="LiveId" clId="{7DE56420-2452-41D2-B663-6CC1945DA0E9}" dt="2024-04-30T14:01:40.827" v="871" actId="1076"/>
          <ac:picMkLst>
            <pc:docMk/>
            <pc:sldMk cId="3394440770" sldId="582"/>
            <ac:picMk id="4" creationId="{505209DF-9F3F-94F8-97AA-2CC258F76772}"/>
          </ac:picMkLst>
        </pc:picChg>
      </pc:sldChg>
      <pc:sldChg chg="addSp delSp modSp new mod modClrScheme chgLayout">
        <pc:chgData name="pantelis balaouras" userId="25e8755020fc1734" providerId="LiveId" clId="{7DE56420-2452-41D2-B663-6CC1945DA0E9}" dt="2024-04-30T14:02:23.990" v="881" actId="20577"/>
        <pc:sldMkLst>
          <pc:docMk/>
          <pc:sldMk cId="550071967" sldId="583"/>
        </pc:sldMkLst>
        <pc:spChg chg="del mod ord">
          <ac:chgData name="pantelis balaouras" userId="25e8755020fc1734" providerId="LiveId" clId="{7DE56420-2452-41D2-B663-6CC1945DA0E9}" dt="2024-04-30T12:45:49.756" v="325" actId="700"/>
          <ac:spMkLst>
            <pc:docMk/>
            <pc:sldMk cId="550071967" sldId="583"/>
            <ac:spMk id="2" creationId="{0048EB6A-DA8B-15E7-C44C-E73F8D3550EE}"/>
          </ac:spMkLst>
        </pc:spChg>
        <pc:spChg chg="del">
          <ac:chgData name="pantelis balaouras" userId="25e8755020fc1734" providerId="LiveId" clId="{7DE56420-2452-41D2-B663-6CC1945DA0E9}" dt="2024-04-30T12:45:49.756" v="325" actId="700"/>
          <ac:spMkLst>
            <pc:docMk/>
            <pc:sldMk cId="550071967" sldId="583"/>
            <ac:spMk id="3" creationId="{E33998A1-4112-1C5F-7C8E-B2DBD15699BE}"/>
          </ac:spMkLst>
        </pc:spChg>
        <pc:spChg chg="del mod ord">
          <ac:chgData name="pantelis balaouras" userId="25e8755020fc1734" providerId="LiveId" clId="{7DE56420-2452-41D2-B663-6CC1945DA0E9}" dt="2024-04-30T12:45:49.756" v="325" actId="700"/>
          <ac:spMkLst>
            <pc:docMk/>
            <pc:sldMk cId="550071967" sldId="583"/>
            <ac:spMk id="4" creationId="{CADBAB3E-6DE0-8E63-1AD3-6CF1DE778796}"/>
          </ac:spMkLst>
        </pc:spChg>
        <pc:spChg chg="add mod ord">
          <ac:chgData name="pantelis balaouras" userId="25e8755020fc1734" providerId="LiveId" clId="{7DE56420-2452-41D2-B663-6CC1945DA0E9}" dt="2024-04-30T12:46:01.530" v="326"/>
          <ac:spMkLst>
            <pc:docMk/>
            <pc:sldMk cId="550071967" sldId="583"/>
            <ac:spMk id="5" creationId="{D09D8D8E-C386-CF2C-C5EE-70272CD4C432}"/>
          </ac:spMkLst>
        </pc:spChg>
        <pc:spChg chg="add mod ord">
          <ac:chgData name="pantelis balaouras" userId="25e8755020fc1734" providerId="LiveId" clId="{7DE56420-2452-41D2-B663-6CC1945DA0E9}" dt="2024-04-30T12:46:20.985" v="332" actId="14100"/>
          <ac:spMkLst>
            <pc:docMk/>
            <pc:sldMk cId="550071967" sldId="583"/>
            <ac:spMk id="6" creationId="{C3023F8C-D272-670C-D96C-06E02BBDB100}"/>
          </ac:spMkLst>
        </pc:spChg>
        <pc:spChg chg="add mod">
          <ac:chgData name="pantelis balaouras" userId="25e8755020fc1734" providerId="LiveId" clId="{7DE56420-2452-41D2-B663-6CC1945DA0E9}" dt="2024-04-30T12:46:28.106" v="333"/>
          <ac:spMkLst>
            <pc:docMk/>
            <pc:sldMk cId="550071967" sldId="583"/>
            <ac:spMk id="8" creationId="{7A3ACDEE-0BBE-9D0E-02A0-AF1932E29BE9}"/>
          </ac:spMkLst>
        </pc:spChg>
        <pc:spChg chg="add mod">
          <ac:chgData name="pantelis balaouras" userId="25e8755020fc1734" providerId="LiveId" clId="{7DE56420-2452-41D2-B663-6CC1945DA0E9}" dt="2024-04-30T14:02:23.990" v="881" actId="20577"/>
          <ac:spMkLst>
            <pc:docMk/>
            <pc:sldMk cId="550071967" sldId="583"/>
            <ac:spMk id="9" creationId="{1B788C87-C27A-793F-85EB-C3674D802BF9}"/>
          </ac:spMkLst>
        </pc:spChg>
        <pc:picChg chg="add mod">
          <ac:chgData name="pantelis balaouras" userId="25e8755020fc1734" providerId="LiveId" clId="{7DE56420-2452-41D2-B663-6CC1945DA0E9}" dt="2024-04-30T12:46:39.657" v="335" actId="14100"/>
          <ac:picMkLst>
            <pc:docMk/>
            <pc:sldMk cId="550071967" sldId="583"/>
            <ac:picMk id="7" creationId="{4243FCDB-2B13-58BA-DB12-70BC25C9E57C}"/>
          </ac:picMkLst>
        </pc:picChg>
      </pc:sldChg>
      <pc:sldChg chg="addSp modSp new mod">
        <pc:chgData name="pantelis balaouras" userId="25e8755020fc1734" providerId="LiveId" clId="{7DE56420-2452-41D2-B663-6CC1945DA0E9}" dt="2024-04-30T14:02:28.683" v="883" actId="6549"/>
        <pc:sldMkLst>
          <pc:docMk/>
          <pc:sldMk cId="562236346" sldId="584"/>
        </pc:sldMkLst>
        <pc:spChg chg="mod">
          <ac:chgData name="pantelis balaouras" userId="25e8755020fc1734" providerId="LiveId" clId="{7DE56420-2452-41D2-B663-6CC1945DA0E9}" dt="2024-04-30T12:46:58.105" v="337"/>
          <ac:spMkLst>
            <pc:docMk/>
            <pc:sldMk cId="562236346" sldId="584"/>
            <ac:spMk id="2" creationId="{CADD24E6-3BDD-1BA8-83BE-683B5FB2FA7B}"/>
          </ac:spMkLst>
        </pc:spChg>
        <pc:spChg chg="mod">
          <ac:chgData name="pantelis balaouras" userId="25e8755020fc1734" providerId="LiveId" clId="{7DE56420-2452-41D2-B663-6CC1945DA0E9}" dt="2024-04-30T12:47:33.796" v="345" actId="948"/>
          <ac:spMkLst>
            <pc:docMk/>
            <pc:sldMk cId="562236346" sldId="584"/>
            <ac:spMk id="3" creationId="{CAB7AF2A-00CA-C98D-6022-4171D0174B3C}"/>
          </ac:spMkLst>
        </pc:spChg>
        <pc:spChg chg="add mod">
          <ac:chgData name="pantelis balaouras" userId="25e8755020fc1734" providerId="LiveId" clId="{7DE56420-2452-41D2-B663-6CC1945DA0E9}" dt="2024-04-30T12:47:14.124" v="340"/>
          <ac:spMkLst>
            <pc:docMk/>
            <pc:sldMk cId="562236346" sldId="584"/>
            <ac:spMk id="5" creationId="{6F789F1B-DE2C-B165-155C-86908E3D8DC1}"/>
          </ac:spMkLst>
        </pc:spChg>
        <pc:spChg chg="add mod">
          <ac:chgData name="pantelis balaouras" userId="25e8755020fc1734" providerId="LiveId" clId="{7DE56420-2452-41D2-B663-6CC1945DA0E9}" dt="2024-04-30T14:02:28.683" v="883" actId="6549"/>
          <ac:spMkLst>
            <pc:docMk/>
            <pc:sldMk cId="562236346" sldId="584"/>
            <ac:spMk id="6" creationId="{0EC0F600-3CFB-F339-9C5F-AD701FB22C22}"/>
          </ac:spMkLst>
        </pc:spChg>
        <pc:picChg chg="add mod">
          <ac:chgData name="pantelis balaouras" userId="25e8755020fc1734" providerId="LiveId" clId="{7DE56420-2452-41D2-B663-6CC1945DA0E9}" dt="2024-04-30T12:47:14.124" v="340"/>
          <ac:picMkLst>
            <pc:docMk/>
            <pc:sldMk cId="562236346" sldId="584"/>
            <ac:picMk id="4" creationId="{88770865-F081-C9AB-D7EC-1CC6DBFF7494}"/>
          </ac:picMkLst>
        </pc:picChg>
      </pc:sldChg>
      <pc:sldChg chg="addSp delSp modSp new mod">
        <pc:chgData name="pantelis balaouras" userId="25e8755020fc1734" providerId="LiveId" clId="{7DE56420-2452-41D2-B663-6CC1945DA0E9}" dt="2024-04-30T14:02:32.224" v="885" actId="6549"/>
        <pc:sldMkLst>
          <pc:docMk/>
          <pc:sldMk cId="4265837164" sldId="585"/>
        </pc:sldMkLst>
        <pc:spChg chg="mod">
          <ac:chgData name="pantelis balaouras" userId="25e8755020fc1734" providerId="LiveId" clId="{7DE56420-2452-41D2-B663-6CC1945DA0E9}" dt="2024-04-30T12:47:50.364" v="347"/>
          <ac:spMkLst>
            <pc:docMk/>
            <pc:sldMk cId="4265837164" sldId="585"/>
            <ac:spMk id="2" creationId="{A10F794A-680B-B95D-EC23-7AC7C52DD331}"/>
          </ac:spMkLst>
        </pc:spChg>
        <pc:spChg chg="add del mod">
          <ac:chgData name="pantelis balaouras" userId="25e8755020fc1734" providerId="LiveId" clId="{7DE56420-2452-41D2-B663-6CC1945DA0E9}" dt="2024-04-30T12:49:02.217" v="370" actId="478"/>
          <ac:spMkLst>
            <pc:docMk/>
            <pc:sldMk cId="4265837164" sldId="585"/>
            <ac:spMk id="3" creationId="{EC819E82-B3A3-AF12-E029-81BCFA26F4D6}"/>
          </ac:spMkLst>
        </pc:spChg>
        <pc:spChg chg="add del mod">
          <ac:chgData name="pantelis balaouras" userId="25e8755020fc1734" providerId="LiveId" clId="{7DE56420-2452-41D2-B663-6CC1945DA0E9}" dt="2024-04-30T12:49:10.403" v="372" actId="478"/>
          <ac:spMkLst>
            <pc:docMk/>
            <pc:sldMk cId="4265837164" sldId="585"/>
            <ac:spMk id="5" creationId="{8C0E23BA-02CD-0093-C315-82031A4914ED}"/>
          </ac:spMkLst>
        </pc:spChg>
        <pc:spChg chg="add mod">
          <ac:chgData name="pantelis balaouras" userId="25e8755020fc1734" providerId="LiveId" clId="{7DE56420-2452-41D2-B663-6CC1945DA0E9}" dt="2024-04-30T12:48:34.206" v="362"/>
          <ac:spMkLst>
            <pc:docMk/>
            <pc:sldMk cId="4265837164" sldId="585"/>
            <ac:spMk id="6" creationId="{4E5BA95F-61E6-817A-FFB1-94B760CDBDC9}"/>
          </ac:spMkLst>
        </pc:spChg>
        <pc:spChg chg="add del mod">
          <ac:chgData name="pantelis balaouras" userId="25e8755020fc1734" providerId="LiveId" clId="{7DE56420-2452-41D2-B663-6CC1945DA0E9}" dt="2024-04-30T12:49:02.217" v="370" actId="478"/>
          <ac:spMkLst>
            <pc:docMk/>
            <pc:sldMk cId="4265837164" sldId="585"/>
            <ac:spMk id="8" creationId="{B3DAB2DC-E70F-2FC3-7182-2E0282CFF620}"/>
          </ac:spMkLst>
        </pc:spChg>
        <pc:spChg chg="add mod">
          <ac:chgData name="pantelis balaouras" userId="25e8755020fc1734" providerId="LiveId" clId="{7DE56420-2452-41D2-B663-6CC1945DA0E9}" dt="2024-04-30T14:02:32.224" v="885" actId="6549"/>
          <ac:spMkLst>
            <pc:docMk/>
            <pc:sldMk cId="4265837164" sldId="585"/>
            <ac:spMk id="9" creationId="{9DE39760-7020-B52E-9B89-3DE47B3BD185}"/>
          </ac:spMkLst>
        </pc:spChg>
        <pc:picChg chg="add mod">
          <ac:chgData name="pantelis balaouras" userId="25e8755020fc1734" providerId="LiveId" clId="{7DE56420-2452-41D2-B663-6CC1945DA0E9}" dt="2024-04-30T12:49:21.866" v="373" actId="1076"/>
          <ac:picMkLst>
            <pc:docMk/>
            <pc:sldMk cId="4265837164" sldId="585"/>
            <ac:picMk id="4" creationId="{661670A1-16D3-FA67-41C0-6D05C2737B0E}"/>
          </ac:picMkLst>
        </pc:picChg>
      </pc:sldChg>
      <pc:sldChg chg="addSp delSp modSp new mod">
        <pc:chgData name="pantelis balaouras" userId="25e8755020fc1734" providerId="LiveId" clId="{7DE56420-2452-41D2-B663-6CC1945DA0E9}" dt="2024-04-30T14:02:36.481" v="887" actId="6549"/>
        <pc:sldMkLst>
          <pc:docMk/>
          <pc:sldMk cId="1069065353" sldId="586"/>
        </pc:sldMkLst>
        <pc:spChg chg="mod">
          <ac:chgData name="pantelis balaouras" userId="25e8755020fc1734" providerId="LiveId" clId="{7DE56420-2452-41D2-B663-6CC1945DA0E9}" dt="2024-04-30T12:52:45.836" v="411" actId="20577"/>
          <ac:spMkLst>
            <pc:docMk/>
            <pc:sldMk cId="1069065353" sldId="586"/>
            <ac:spMk id="2" creationId="{3773278C-9C04-BB0C-A682-8047BC8CBBA8}"/>
          </ac:spMkLst>
        </pc:spChg>
        <pc:spChg chg="mod">
          <ac:chgData name="pantelis balaouras" userId="25e8755020fc1734" providerId="LiveId" clId="{7DE56420-2452-41D2-B663-6CC1945DA0E9}" dt="2024-04-30T12:50:12.644" v="383" actId="27636"/>
          <ac:spMkLst>
            <pc:docMk/>
            <pc:sldMk cId="1069065353" sldId="586"/>
            <ac:spMk id="3" creationId="{6231F567-A2A4-025E-135E-05F11A453D16}"/>
          </ac:spMkLst>
        </pc:spChg>
        <pc:spChg chg="add mod">
          <ac:chgData name="pantelis balaouras" userId="25e8755020fc1734" providerId="LiveId" clId="{7DE56420-2452-41D2-B663-6CC1945DA0E9}" dt="2024-04-30T12:49:54.478" v="378"/>
          <ac:spMkLst>
            <pc:docMk/>
            <pc:sldMk cId="1069065353" sldId="586"/>
            <ac:spMk id="5" creationId="{6782591E-64C1-299C-1EDC-702965A44285}"/>
          </ac:spMkLst>
        </pc:spChg>
        <pc:spChg chg="add mod">
          <ac:chgData name="pantelis balaouras" userId="25e8755020fc1734" providerId="LiveId" clId="{7DE56420-2452-41D2-B663-6CC1945DA0E9}" dt="2024-04-30T14:02:36.481" v="887" actId="6549"/>
          <ac:spMkLst>
            <pc:docMk/>
            <pc:sldMk cId="1069065353" sldId="586"/>
            <ac:spMk id="7" creationId="{6148F482-5028-C4C7-BE3D-AF9EFE34E882}"/>
          </ac:spMkLst>
        </pc:spChg>
        <pc:picChg chg="add mod">
          <ac:chgData name="pantelis balaouras" userId="25e8755020fc1734" providerId="LiveId" clId="{7DE56420-2452-41D2-B663-6CC1945DA0E9}" dt="2024-04-30T12:50:16.305" v="384" actId="1076"/>
          <ac:picMkLst>
            <pc:docMk/>
            <pc:sldMk cId="1069065353" sldId="586"/>
            <ac:picMk id="4" creationId="{1EC14F92-F821-11E5-64B5-7FA3F8C473E8}"/>
          </ac:picMkLst>
        </pc:picChg>
        <pc:picChg chg="add del mod">
          <ac:chgData name="pantelis balaouras" userId="25e8755020fc1734" providerId="LiveId" clId="{7DE56420-2452-41D2-B663-6CC1945DA0E9}" dt="2024-04-30T12:50:26.956" v="386" actId="478"/>
          <ac:picMkLst>
            <pc:docMk/>
            <pc:sldMk cId="1069065353" sldId="586"/>
            <ac:picMk id="6" creationId="{41DA7961-A3EF-14D1-691C-940D0FECA959}"/>
          </ac:picMkLst>
        </pc:picChg>
      </pc:sldChg>
      <pc:sldChg chg="addSp delSp modSp add mod modNotesTx">
        <pc:chgData name="pantelis balaouras" userId="25e8755020fc1734" providerId="LiveId" clId="{7DE56420-2452-41D2-B663-6CC1945DA0E9}" dt="2024-04-30T14:02:39.904" v="889" actId="6549"/>
        <pc:sldMkLst>
          <pc:docMk/>
          <pc:sldMk cId="331948564" sldId="587"/>
        </pc:sldMkLst>
        <pc:spChg chg="mod">
          <ac:chgData name="pantelis balaouras" userId="25e8755020fc1734" providerId="LiveId" clId="{7DE56420-2452-41D2-B663-6CC1945DA0E9}" dt="2024-04-30T12:52:52.501" v="415" actId="20577"/>
          <ac:spMkLst>
            <pc:docMk/>
            <pc:sldMk cId="331948564" sldId="587"/>
            <ac:spMk id="2" creationId="{3773278C-9C04-BB0C-A682-8047BC8CBBA8}"/>
          </ac:spMkLst>
        </pc:spChg>
        <pc:spChg chg="mod">
          <ac:chgData name="pantelis balaouras" userId="25e8755020fc1734" providerId="LiveId" clId="{7DE56420-2452-41D2-B663-6CC1945DA0E9}" dt="2024-04-30T12:50:43.006" v="389" actId="27636"/>
          <ac:spMkLst>
            <pc:docMk/>
            <pc:sldMk cId="331948564" sldId="587"/>
            <ac:spMk id="3" creationId="{6231F567-A2A4-025E-135E-05F11A453D16}"/>
          </ac:spMkLst>
        </pc:spChg>
        <pc:spChg chg="del">
          <ac:chgData name="pantelis balaouras" userId="25e8755020fc1734" providerId="LiveId" clId="{7DE56420-2452-41D2-B663-6CC1945DA0E9}" dt="2024-04-30T12:50:58.025" v="392" actId="478"/>
          <ac:spMkLst>
            <pc:docMk/>
            <pc:sldMk cId="331948564" sldId="587"/>
            <ac:spMk id="5" creationId="{6782591E-64C1-299C-1EDC-702965A44285}"/>
          </ac:spMkLst>
        </pc:spChg>
        <pc:spChg chg="add mod">
          <ac:chgData name="pantelis balaouras" userId="25e8755020fc1734" providerId="LiveId" clId="{7DE56420-2452-41D2-B663-6CC1945DA0E9}" dt="2024-04-30T12:51:06.004" v="393"/>
          <ac:spMkLst>
            <pc:docMk/>
            <pc:sldMk cId="331948564" sldId="587"/>
            <ac:spMk id="7" creationId="{EF1EFEBA-5B6E-01F5-B7BA-AEB220B21A26}"/>
          </ac:spMkLst>
        </pc:spChg>
        <pc:spChg chg="add mod">
          <ac:chgData name="pantelis balaouras" userId="25e8755020fc1734" providerId="LiveId" clId="{7DE56420-2452-41D2-B663-6CC1945DA0E9}" dt="2024-04-30T14:02:39.904" v="889" actId="6549"/>
          <ac:spMkLst>
            <pc:docMk/>
            <pc:sldMk cId="331948564" sldId="587"/>
            <ac:spMk id="8" creationId="{84B6C1B6-5FA9-EB51-E118-7EB35E80A8F7}"/>
          </ac:spMkLst>
        </pc:spChg>
        <pc:picChg chg="del">
          <ac:chgData name="pantelis balaouras" userId="25e8755020fc1734" providerId="LiveId" clId="{7DE56420-2452-41D2-B663-6CC1945DA0E9}" dt="2024-04-30T12:50:52.978" v="391" actId="478"/>
          <ac:picMkLst>
            <pc:docMk/>
            <pc:sldMk cId="331948564" sldId="587"/>
            <ac:picMk id="4" creationId="{1EC14F92-F821-11E5-64B5-7FA3F8C473E8}"/>
          </ac:picMkLst>
        </pc:picChg>
        <pc:picChg chg="add mod">
          <ac:chgData name="pantelis balaouras" userId="25e8755020fc1734" providerId="LiveId" clId="{7DE56420-2452-41D2-B663-6CC1945DA0E9}" dt="2024-04-30T12:51:11.608" v="394" actId="1076"/>
          <ac:picMkLst>
            <pc:docMk/>
            <pc:sldMk cId="331948564" sldId="587"/>
            <ac:picMk id="6" creationId="{B01CB192-7A71-CBD5-A31E-1AECE79C10EF}"/>
          </ac:picMkLst>
        </pc:picChg>
      </pc:sldChg>
      <pc:sldChg chg="addSp delSp modSp new mod modNotesTx">
        <pc:chgData name="pantelis balaouras" userId="25e8755020fc1734" providerId="LiveId" clId="{7DE56420-2452-41D2-B663-6CC1945DA0E9}" dt="2024-04-30T14:02:51.531" v="892"/>
        <pc:sldMkLst>
          <pc:docMk/>
          <pc:sldMk cId="2332759704" sldId="588"/>
        </pc:sldMkLst>
        <pc:spChg chg="mod">
          <ac:chgData name="pantelis balaouras" userId="25e8755020fc1734" providerId="LiveId" clId="{7DE56420-2452-41D2-B663-6CC1945DA0E9}" dt="2024-04-30T12:56:07.786" v="447" actId="20577"/>
          <ac:spMkLst>
            <pc:docMk/>
            <pc:sldMk cId="2332759704" sldId="588"/>
            <ac:spMk id="2" creationId="{3437EB2F-4943-832B-1BE0-51BDEF91182F}"/>
          </ac:spMkLst>
        </pc:spChg>
        <pc:spChg chg="mod">
          <ac:chgData name="pantelis balaouras" userId="25e8755020fc1734" providerId="LiveId" clId="{7DE56420-2452-41D2-B663-6CC1945DA0E9}" dt="2024-04-30T12:56:25.797" v="450" actId="948"/>
          <ac:spMkLst>
            <pc:docMk/>
            <pc:sldMk cId="2332759704" sldId="588"/>
            <ac:spMk id="3" creationId="{9C690B7D-2867-974F-0AE7-27EE98B5A72A}"/>
          </ac:spMkLst>
        </pc:spChg>
        <pc:spChg chg="add mod">
          <ac:chgData name="pantelis balaouras" userId="25e8755020fc1734" providerId="LiveId" clId="{7DE56420-2452-41D2-B663-6CC1945DA0E9}" dt="2024-04-30T12:53:50.401" v="423"/>
          <ac:spMkLst>
            <pc:docMk/>
            <pc:sldMk cId="2332759704" sldId="588"/>
            <ac:spMk id="5" creationId="{C158F04C-8A02-3048-55D0-B0B6D0F1E7D2}"/>
          </ac:spMkLst>
        </pc:spChg>
        <pc:spChg chg="add mod">
          <ac:chgData name="pantelis balaouras" userId="25e8755020fc1734" providerId="LiveId" clId="{7DE56420-2452-41D2-B663-6CC1945DA0E9}" dt="2024-04-30T14:02:51.531" v="892"/>
          <ac:spMkLst>
            <pc:docMk/>
            <pc:sldMk cId="2332759704" sldId="588"/>
            <ac:spMk id="7" creationId="{61B9A7C5-C40A-1C60-8DC3-A93A747DA117}"/>
          </ac:spMkLst>
        </pc:spChg>
        <pc:picChg chg="add mod">
          <ac:chgData name="pantelis balaouras" userId="25e8755020fc1734" providerId="LiveId" clId="{7DE56420-2452-41D2-B663-6CC1945DA0E9}" dt="2024-04-30T12:54:31.068" v="431" actId="1076"/>
          <ac:picMkLst>
            <pc:docMk/>
            <pc:sldMk cId="2332759704" sldId="588"/>
            <ac:picMk id="4" creationId="{0F122A05-080E-6EEB-DAA5-597FEE390AEE}"/>
          </ac:picMkLst>
        </pc:picChg>
        <pc:picChg chg="add del mod">
          <ac:chgData name="pantelis balaouras" userId="25e8755020fc1734" providerId="LiveId" clId="{7DE56420-2452-41D2-B663-6CC1945DA0E9}" dt="2024-04-30T12:54:47.822" v="433" actId="478"/>
          <ac:picMkLst>
            <pc:docMk/>
            <pc:sldMk cId="2332759704" sldId="588"/>
            <ac:picMk id="6" creationId="{AA31E832-C80F-0DD2-1583-B2E76E54BB97}"/>
          </ac:picMkLst>
        </pc:picChg>
      </pc:sldChg>
      <pc:sldChg chg="addSp delSp modSp add mod">
        <pc:chgData name="pantelis balaouras" userId="25e8755020fc1734" providerId="LiveId" clId="{7DE56420-2452-41D2-B663-6CC1945DA0E9}" dt="2024-04-30T14:02:43.876" v="891" actId="20577"/>
        <pc:sldMkLst>
          <pc:docMk/>
          <pc:sldMk cId="2514559913" sldId="589"/>
        </pc:sldMkLst>
        <pc:spChg chg="mod">
          <ac:chgData name="pantelis balaouras" userId="25e8755020fc1734" providerId="LiveId" clId="{7DE56420-2452-41D2-B663-6CC1945DA0E9}" dt="2024-04-30T12:52:59.151" v="419" actId="20577"/>
          <ac:spMkLst>
            <pc:docMk/>
            <pc:sldMk cId="2514559913" sldId="589"/>
            <ac:spMk id="2" creationId="{3773278C-9C04-BB0C-A682-8047BC8CBBA8}"/>
          </ac:spMkLst>
        </pc:spChg>
        <pc:spChg chg="mod">
          <ac:chgData name="pantelis balaouras" userId="25e8755020fc1734" providerId="LiveId" clId="{7DE56420-2452-41D2-B663-6CC1945DA0E9}" dt="2024-04-30T12:52:30.831" v="407" actId="14100"/>
          <ac:spMkLst>
            <pc:docMk/>
            <pc:sldMk cId="2514559913" sldId="589"/>
            <ac:spMk id="3" creationId="{6231F567-A2A4-025E-135E-05F11A453D16}"/>
          </ac:spMkLst>
        </pc:spChg>
        <pc:spChg chg="add mod">
          <ac:chgData name="pantelis balaouras" userId="25e8755020fc1734" providerId="LiveId" clId="{7DE56420-2452-41D2-B663-6CC1945DA0E9}" dt="2024-04-30T12:52:18.972" v="403"/>
          <ac:spMkLst>
            <pc:docMk/>
            <pc:sldMk cId="2514559913" sldId="589"/>
            <ac:spMk id="5" creationId="{B748E929-273A-8126-2F3D-F5F22B130F1D}"/>
          </ac:spMkLst>
        </pc:spChg>
        <pc:spChg chg="del">
          <ac:chgData name="pantelis balaouras" userId="25e8755020fc1734" providerId="LiveId" clId="{7DE56420-2452-41D2-B663-6CC1945DA0E9}" dt="2024-04-30T12:52:10.904" v="402" actId="478"/>
          <ac:spMkLst>
            <pc:docMk/>
            <pc:sldMk cId="2514559913" sldId="589"/>
            <ac:spMk id="7" creationId="{EF1EFEBA-5B6E-01F5-B7BA-AEB220B21A26}"/>
          </ac:spMkLst>
        </pc:spChg>
        <pc:spChg chg="add mod">
          <ac:chgData name="pantelis balaouras" userId="25e8755020fc1734" providerId="LiveId" clId="{7DE56420-2452-41D2-B663-6CC1945DA0E9}" dt="2024-04-30T14:02:43.876" v="891" actId="20577"/>
          <ac:spMkLst>
            <pc:docMk/>
            <pc:sldMk cId="2514559913" sldId="589"/>
            <ac:spMk id="8" creationId="{A56AC5F7-9A3D-DA14-B925-1E25A39BA9B0}"/>
          </ac:spMkLst>
        </pc:spChg>
        <pc:picChg chg="add mod">
          <ac:chgData name="pantelis balaouras" userId="25e8755020fc1734" providerId="LiveId" clId="{7DE56420-2452-41D2-B663-6CC1945DA0E9}" dt="2024-04-30T12:52:22.896" v="404" actId="1076"/>
          <ac:picMkLst>
            <pc:docMk/>
            <pc:sldMk cId="2514559913" sldId="589"/>
            <ac:picMk id="4" creationId="{6C01E7D4-1A62-7940-545B-5ECDDE98F242}"/>
          </ac:picMkLst>
        </pc:picChg>
        <pc:picChg chg="del">
          <ac:chgData name="pantelis balaouras" userId="25e8755020fc1734" providerId="LiveId" clId="{7DE56420-2452-41D2-B663-6CC1945DA0E9}" dt="2024-04-30T12:52:09.299" v="401" actId="478"/>
          <ac:picMkLst>
            <pc:docMk/>
            <pc:sldMk cId="2514559913" sldId="589"/>
            <ac:picMk id="6" creationId="{B01CB192-7A71-CBD5-A31E-1AECE79C10EF}"/>
          </ac:picMkLst>
        </pc:picChg>
      </pc:sldChg>
      <pc:sldChg chg="addSp delSp modSp add mod">
        <pc:chgData name="pantelis balaouras" userId="25e8755020fc1734" providerId="LiveId" clId="{7DE56420-2452-41D2-B663-6CC1945DA0E9}" dt="2024-04-30T14:02:53.134" v="893"/>
        <pc:sldMkLst>
          <pc:docMk/>
          <pc:sldMk cId="3407528404" sldId="590"/>
        </pc:sldMkLst>
        <pc:spChg chg="mod">
          <ac:chgData name="pantelis balaouras" userId="25e8755020fc1734" providerId="LiveId" clId="{7DE56420-2452-41D2-B663-6CC1945DA0E9}" dt="2024-04-30T12:56:35.996" v="454" actId="20577"/>
          <ac:spMkLst>
            <pc:docMk/>
            <pc:sldMk cId="3407528404" sldId="590"/>
            <ac:spMk id="2" creationId="{3437EB2F-4943-832B-1BE0-51BDEF91182F}"/>
          </ac:spMkLst>
        </pc:spChg>
        <pc:spChg chg="mod">
          <ac:chgData name="pantelis balaouras" userId="25e8755020fc1734" providerId="LiveId" clId="{7DE56420-2452-41D2-B663-6CC1945DA0E9}" dt="2024-04-30T12:55:31.388" v="440" actId="948"/>
          <ac:spMkLst>
            <pc:docMk/>
            <pc:sldMk cId="3407528404" sldId="590"/>
            <ac:spMk id="3" creationId="{9C690B7D-2867-974F-0AE7-27EE98B5A72A}"/>
          </ac:spMkLst>
        </pc:spChg>
        <pc:spChg chg="del">
          <ac:chgData name="pantelis balaouras" userId="25e8755020fc1734" providerId="LiveId" clId="{7DE56420-2452-41D2-B663-6CC1945DA0E9}" dt="2024-04-30T12:55:38.102" v="442" actId="478"/>
          <ac:spMkLst>
            <pc:docMk/>
            <pc:sldMk cId="3407528404" sldId="590"/>
            <ac:spMk id="5" creationId="{C158F04C-8A02-3048-55D0-B0B6D0F1E7D2}"/>
          </ac:spMkLst>
        </pc:spChg>
        <pc:spChg chg="add mod">
          <ac:chgData name="pantelis balaouras" userId="25e8755020fc1734" providerId="LiveId" clId="{7DE56420-2452-41D2-B663-6CC1945DA0E9}" dt="2024-04-30T12:55:48.243" v="443"/>
          <ac:spMkLst>
            <pc:docMk/>
            <pc:sldMk cId="3407528404" sldId="590"/>
            <ac:spMk id="7" creationId="{FA7F879C-820C-4B14-5C67-396621B48773}"/>
          </ac:spMkLst>
        </pc:spChg>
        <pc:spChg chg="add mod">
          <ac:chgData name="pantelis balaouras" userId="25e8755020fc1734" providerId="LiveId" clId="{7DE56420-2452-41D2-B663-6CC1945DA0E9}" dt="2024-04-30T14:02:53.134" v="893"/>
          <ac:spMkLst>
            <pc:docMk/>
            <pc:sldMk cId="3407528404" sldId="590"/>
            <ac:spMk id="9" creationId="{18F0061F-0845-B394-6B4F-B6BA626740F0}"/>
          </ac:spMkLst>
        </pc:spChg>
        <pc:picChg chg="del">
          <ac:chgData name="pantelis balaouras" userId="25e8755020fc1734" providerId="LiveId" clId="{7DE56420-2452-41D2-B663-6CC1945DA0E9}" dt="2024-04-30T12:55:34.983" v="441" actId="478"/>
          <ac:picMkLst>
            <pc:docMk/>
            <pc:sldMk cId="3407528404" sldId="590"/>
            <ac:picMk id="4" creationId="{0F122A05-080E-6EEB-DAA5-597FEE390AEE}"/>
          </ac:picMkLst>
        </pc:picChg>
        <pc:picChg chg="add mod">
          <ac:chgData name="pantelis balaouras" userId="25e8755020fc1734" providerId="LiveId" clId="{7DE56420-2452-41D2-B663-6CC1945DA0E9}" dt="2024-04-30T12:56:39.863" v="455" actId="1076"/>
          <ac:picMkLst>
            <pc:docMk/>
            <pc:sldMk cId="3407528404" sldId="590"/>
            <ac:picMk id="6" creationId="{20256E6C-2C9F-6387-21CB-C2D7FC1664F2}"/>
          </ac:picMkLst>
        </pc:picChg>
        <pc:picChg chg="add mod">
          <ac:chgData name="pantelis balaouras" userId="25e8755020fc1734" providerId="LiveId" clId="{7DE56420-2452-41D2-B663-6CC1945DA0E9}" dt="2024-04-30T12:56:51.028" v="456"/>
          <ac:picMkLst>
            <pc:docMk/>
            <pc:sldMk cId="3407528404" sldId="590"/>
            <ac:picMk id="8" creationId="{91D032AB-4FE9-DF71-6928-6DB9834C94FD}"/>
          </ac:picMkLst>
        </pc:picChg>
      </pc:sldChg>
      <pc:sldChg chg="addSp delSp modSp add mod modNotesTx">
        <pc:chgData name="pantelis balaouras" userId="25e8755020fc1734" providerId="LiveId" clId="{7DE56420-2452-41D2-B663-6CC1945DA0E9}" dt="2024-04-30T14:02:54.798" v="894"/>
        <pc:sldMkLst>
          <pc:docMk/>
          <pc:sldMk cId="4147260588" sldId="591"/>
        </pc:sldMkLst>
        <pc:spChg chg="mod">
          <ac:chgData name="pantelis balaouras" userId="25e8755020fc1734" providerId="LiveId" clId="{7DE56420-2452-41D2-B663-6CC1945DA0E9}" dt="2024-04-30T12:58:14.122" v="469" actId="20577"/>
          <ac:spMkLst>
            <pc:docMk/>
            <pc:sldMk cId="4147260588" sldId="591"/>
            <ac:spMk id="2" creationId="{3437EB2F-4943-832B-1BE0-51BDEF91182F}"/>
          </ac:spMkLst>
        </pc:spChg>
        <pc:spChg chg="mod">
          <ac:chgData name="pantelis balaouras" userId="25e8755020fc1734" providerId="LiveId" clId="{7DE56420-2452-41D2-B663-6CC1945DA0E9}" dt="2024-04-30T12:57:35.461" v="462" actId="207"/>
          <ac:spMkLst>
            <pc:docMk/>
            <pc:sldMk cId="4147260588" sldId="591"/>
            <ac:spMk id="3" creationId="{9C690B7D-2867-974F-0AE7-27EE98B5A72A}"/>
          </ac:spMkLst>
        </pc:spChg>
        <pc:spChg chg="add del mod">
          <ac:chgData name="pantelis balaouras" userId="25e8755020fc1734" providerId="LiveId" clId="{7DE56420-2452-41D2-B663-6CC1945DA0E9}" dt="2024-04-30T12:58:03.451" v="467" actId="478"/>
          <ac:spMkLst>
            <pc:docMk/>
            <pc:sldMk cId="4147260588" sldId="591"/>
            <ac:spMk id="4" creationId="{0158C304-7D89-5D41-9295-7CC0D24A4244}"/>
          </ac:spMkLst>
        </pc:spChg>
        <pc:spChg chg="del">
          <ac:chgData name="pantelis balaouras" userId="25e8755020fc1734" providerId="LiveId" clId="{7DE56420-2452-41D2-B663-6CC1945DA0E9}" dt="2024-04-30T12:57:40.916" v="464" actId="478"/>
          <ac:spMkLst>
            <pc:docMk/>
            <pc:sldMk cId="4147260588" sldId="591"/>
            <ac:spMk id="7" creationId="{FA7F879C-820C-4B14-5C67-396621B48773}"/>
          </ac:spMkLst>
        </pc:spChg>
        <pc:spChg chg="add mod">
          <ac:chgData name="pantelis balaouras" userId="25e8755020fc1734" providerId="LiveId" clId="{7DE56420-2452-41D2-B663-6CC1945DA0E9}" dt="2024-04-30T12:57:54.242" v="466"/>
          <ac:spMkLst>
            <pc:docMk/>
            <pc:sldMk cId="4147260588" sldId="591"/>
            <ac:spMk id="8" creationId="{D19D7D2A-278E-F7A8-8276-11042BFD426D}"/>
          </ac:spMkLst>
        </pc:spChg>
        <pc:spChg chg="add mod">
          <ac:chgData name="pantelis balaouras" userId="25e8755020fc1734" providerId="LiveId" clId="{7DE56420-2452-41D2-B663-6CC1945DA0E9}" dt="2024-04-30T14:02:54.798" v="894"/>
          <ac:spMkLst>
            <pc:docMk/>
            <pc:sldMk cId="4147260588" sldId="591"/>
            <ac:spMk id="9" creationId="{372441F2-E9C0-2CA9-B435-1CCDBEC131A5}"/>
          </ac:spMkLst>
        </pc:spChg>
        <pc:picChg chg="add mod">
          <ac:chgData name="pantelis balaouras" userId="25e8755020fc1734" providerId="LiveId" clId="{7DE56420-2452-41D2-B663-6CC1945DA0E9}" dt="2024-04-30T12:57:54.242" v="466"/>
          <ac:picMkLst>
            <pc:docMk/>
            <pc:sldMk cId="4147260588" sldId="591"/>
            <ac:picMk id="5" creationId="{8E310CAC-5202-4178-B691-57C7535F2890}"/>
          </ac:picMkLst>
        </pc:picChg>
        <pc:picChg chg="del">
          <ac:chgData name="pantelis balaouras" userId="25e8755020fc1734" providerId="LiveId" clId="{7DE56420-2452-41D2-B663-6CC1945DA0E9}" dt="2024-04-30T12:57:37.987" v="463" actId="478"/>
          <ac:picMkLst>
            <pc:docMk/>
            <pc:sldMk cId="4147260588" sldId="591"/>
            <ac:picMk id="6" creationId="{20256E6C-2C9F-6387-21CB-C2D7FC1664F2}"/>
          </ac:picMkLst>
        </pc:picChg>
      </pc:sldChg>
      <pc:sldChg chg="addSp delSp modSp add mod">
        <pc:chgData name="pantelis balaouras" userId="25e8755020fc1734" providerId="LiveId" clId="{7DE56420-2452-41D2-B663-6CC1945DA0E9}" dt="2024-04-30T14:02:56.444" v="895"/>
        <pc:sldMkLst>
          <pc:docMk/>
          <pc:sldMk cId="4090592248" sldId="592"/>
        </pc:sldMkLst>
        <pc:spChg chg="mod">
          <ac:chgData name="pantelis balaouras" userId="25e8755020fc1734" providerId="LiveId" clId="{7DE56420-2452-41D2-B663-6CC1945DA0E9}" dt="2024-04-30T12:58:28.797" v="472" actId="20577"/>
          <ac:spMkLst>
            <pc:docMk/>
            <pc:sldMk cId="4090592248" sldId="592"/>
            <ac:spMk id="2" creationId="{3437EB2F-4943-832B-1BE0-51BDEF91182F}"/>
          </ac:spMkLst>
        </pc:spChg>
        <pc:spChg chg="mod">
          <ac:chgData name="pantelis balaouras" userId="25e8755020fc1734" providerId="LiveId" clId="{7DE56420-2452-41D2-B663-6CC1945DA0E9}" dt="2024-04-30T13:00:49.620" v="506" actId="207"/>
          <ac:spMkLst>
            <pc:docMk/>
            <pc:sldMk cId="4090592248" sldId="592"/>
            <ac:spMk id="3" creationId="{9C690B7D-2867-974F-0AE7-27EE98B5A72A}"/>
          </ac:spMkLst>
        </pc:spChg>
        <pc:spChg chg="add mod">
          <ac:chgData name="pantelis balaouras" userId="25e8755020fc1734" providerId="LiveId" clId="{7DE56420-2452-41D2-B663-6CC1945DA0E9}" dt="2024-04-30T13:00:31.847" v="503"/>
          <ac:spMkLst>
            <pc:docMk/>
            <pc:sldMk cId="4090592248" sldId="592"/>
            <ac:spMk id="6" creationId="{72334F74-1DFC-070D-42F5-3B61A71F0B51}"/>
          </ac:spMkLst>
        </pc:spChg>
        <pc:spChg chg="add mod">
          <ac:chgData name="pantelis balaouras" userId="25e8755020fc1734" providerId="LiveId" clId="{7DE56420-2452-41D2-B663-6CC1945DA0E9}" dt="2024-04-30T14:02:56.444" v="895"/>
          <ac:spMkLst>
            <pc:docMk/>
            <pc:sldMk cId="4090592248" sldId="592"/>
            <ac:spMk id="7" creationId="{7FA12C9A-1B41-285B-7383-378FDC7F8E36}"/>
          </ac:spMkLst>
        </pc:spChg>
        <pc:spChg chg="del">
          <ac:chgData name="pantelis balaouras" userId="25e8755020fc1734" providerId="LiveId" clId="{7DE56420-2452-41D2-B663-6CC1945DA0E9}" dt="2024-04-30T13:00:23.965" v="502" actId="478"/>
          <ac:spMkLst>
            <pc:docMk/>
            <pc:sldMk cId="4090592248" sldId="592"/>
            <ac:spMk id="8" creationId="{D19D7D2A-278E-F7A8-8276-11042BFD426D}"/>
          </ac:spMkLst>
        </pc:spChg>
        <pc:picChg chg="add mod">
          <ac:chgData name="pantelis balaouras" userId="25e8755020fc1734" providerId="LiveId" clId="{7DE56420-2452-41D2-B663-6CC1945DA0E9}" dt="2024-04-30T13:00:38.493" v="504" actId="1076"/>
          <ac:picMkLst>
            <pc:docMk/>
            <pc:sldMk cId="4090592248" sldId="592"/>
            <ac:picMk id="4" creationId="{20B44E50-FE92-E60A-C809-2EC2BDC3076A}"/>
          </ac:picMkLst>
        </pc:picChg>
        <pc:picChg chg="del mod">
          <ac:chgData name="pantelis balaouras" userId="25e8755020fc1734" providerId="LiveId" clId="{7DE56420-2452-41D2-B663-6CC1945DA0E9}" dt="2024-04-30T13:00:21.209" v="501" actId="478"/>
          <ac:picMkLst>
            <pc:docMk/>
            <pc:sldMk cId="4090592248" sldId="592"/>
            <ac:picMk id="5" creationId="{8E310CAC-5202-4178-B691-57C7535F2890}"/>
          </ac:picMkLst>
        </pc:picChg>
      </pc:sldChg>
      <pc:sldChg chg="addSp modSp new mod modNotesTx">
        <pc:chgData name="pantelis balaouras" userId="25e8755020fc1734" providerId="LiveId" clId="{7DE56420-2452-41D2-B663-6CC1945DA0E9}" dt="2024-04-30T14:02:57.964" v="896"/>
        <pc:sldMkLst>
          <pc:docMk/>
          <pc:sldMk cId="1410772111" sldId="593"/>
        </pc:sldMkLst>
        <pc:spChg chg="mod">
          <ac:chgData name="pantelis balaouras" userId="25e8755020fc1734" providerId="LiveId" clId="{7DE56420-2452-41D2-B663-6CC1945DA0E9}" dt="2024-04-30T13:03:05.616" v="525" actId="20577"/>
          <ac:spMkLst>
            <pc:docMk/>
            <pc:sldMk cId="1410772111" sldId="593"/>
            <ac:spMk id="2" creationId="{B8A16279-DA4E-CDCF-8D96-CB81D694871F}"/>
          </ac:spMkLst>
        </pc:spChg>
        <pc:spChg chg="mod">
          <ac:chgData name="pantelis balaouras" userId="25e8755020fc1734" providerId="LiveId" clId="{7DE56420-2452-41D2-B663-6CC1945DA0E9}" dt="2024-04-30T13:02:48.380" v="518" actId="27636"/>
          <ac:spMkLst>
            <pc:docMk/>
            <pc:sldMk cId="1410772111" sldId="593"/>
            <ac:spMk id="3" creationId="{CE07257F-7506-C4AD-3463-D8F7DD2A0C76}"/>
          </ac:spMkLst>
        </pc:spChg>
        <pc:spChg chg="add mod">
          <ac:chgData name="pantelis balaouras" userId="25e8755020fc1734" providerId="LiveId" clId="{7DE56420-2452-41D2-B663-6CC1945DA0E9}" dt="2024-04-30T13:02:43.608" v="516"/>
          <ac:spMkLst>
            <pc:docMk/>
            <pc:sldMk cId="1410772111" sldId="593"/>
            <ac:spMk id="5" creationId="{C7B6782C-F51A-A9CC-C158-9E31902439AB}"/>
          </ac:spMkLst>
        </pc:spChg>
        <pc:spChg chg="add mod">
          <ac:chgData name="pantelis balaouras" userId="25e8755020fc1734" providerId="LiveId" clId="{7DE56420-2452-41D2-B663-6CC1945DA0E9}" dt="2024-04-30T14:02:57.964" v="896"/>
          <ac:spMkLst>
            <pc:docMk/>
            <pc:sldMk cId="1410772111" sldId="593"/>
            <ac:spMk id="6" creationId="{423E113A-718F-44AF-899B-F928AF91DE07}"/>
          </ac:spMkLst>
        </pc:spChg>
        <pc:picChg chg="add mod">
          <ac:chgData name="pantelis balaouras" userId="25e8755020fc1734" providerId="LiveId" clId="{7DE56420-2452-41D2-B663-6CC1945DA0E9}" dt="2024-04-30T13:02:43.608" v="516"/>
          <ac:picMkLst>
            <pc:docMk/>
            <pc:sldMk cId="1410772111" sldId="593"/>
            <ac:picMk id="4" creationId="{672C6E77-CF7E-8FA0-BC48-2D194730A397}"/>
          </ac:picMkLst>
        </pc:picChg>
      </pc:sldChg>
      <pc:sldChg chg="addSp delSp modSp add mod">
        <pc:chgData name="pantelis balaouras" userId="25e8755020fc1734" providerId="LiveId" clId="{7DE56420-2452-41D2-B663-6CC1945DA0E9}" dt="2024-04-30T14:02:59.239" v="897"/>
        <pc:sldMkLst>
          <pc:docMk/>
          <pc:sldMk cId="4221277739" sldId="594"/>
        </pc:sldMkLst>
        <pc:spChg chg="mod">
          <ac:chgData name="pantelis balaouras" userId="25e8755020fc1734" providerId="LiveId" clId="{7DE56420-2452-41D2-B663-6CC1945DA0E9}" dt="2024-04-30T13:03:20.402" v="528" actId="20577"/>
          <ac:spMkLst>
            <pc:docMk/>
            <pc:sldMk cId="4221277739" sldId="594"/>
            <ac:spMk id="2" creationId="{B8A16279-DA4E-CDCF-8D96-CB81D694871F}"/>
          </ac:spMkLst>
        </pc:spChg>
        <pc:spChg chg="mod">
          <ac:chgData name="pantelis balaouras" userId="25e8755020fc1734" providerId="LiveId" clId="{7DE56420-2452-41D2-B663-6CC1945DA0E9}" dt="2024-04-30T13:04:06.230" v="539" actId="207"/>
          <ac:spMkLst>
            <pc:docMk/>
            <pc:sldMk cId="4221277739" sldId="594"/>
            <ac:spMk id="3" creationId="{CE07257F-7506-C4AD-3463-D8F7DD2A0C76}"/>
          </ac:spMkLst>
        </pc:spChg>
        <pc:spChg chg="del">
          <ac:chgData name="pantelis balaouras" userId="25e8755020fc1734" providerId="LiveId" clId="{7DE56420-2452-41D2-B663-6CC1945DA0E9}" dt="2024-04-30T13:04:10.744" v="541" actId="478"/>
          <ac:spMkLst>
            <pc:docMk/>
            <pc:sldMk cId="4221277739" sldId="594"/>
            <ac:spMk id="5" creationId="{C7B6782C-F51A-A9CC-C158-9E31902439AB}"/>
          </ac:spMkLst>
        </pc:spChg>
        <pc:spChg chg="add mod">
          <ac:chgData name="pantelis balaouras" userId="25e8755020fc1734" providerId="LiveId" clId="{7DE56420-2452-41D2-B663-6CC1945DA0E9}" dt="2024-04-30T13:04:19.083" v="542"/>
          <ac:spMkLst>
            <pc:docMk/>
            <pc:sldMk cId="4221277739" sldId="594"/>
            <ac:spMk id="7" creationId="{77244F07-D3A7-F6EE-3422-3C46985C9C00}"/>
          </ac:spMkLst>
        </pc:spChg>
        <pc:spChg chg="add mod">
          <ac:chgData name="pantelis balaouras" userId="25e8755020fc1734" providerId="LiveId" clId="{7DE56420-2452-41D2-B663-6CC1945DA0E9}" dt="2024-04-30T14:02:59.239" v="897"/>
          <ac:spMkLst>
            <pc:docMk/>
            <pc:sldMk cId="4221277739" sldId="594"/>
            <ac:spMk id="8" creationId="{C52A1B4A-108A-0440-4AAD-73F63D84294B}"/>
          </ac:spMkLst>
        </pc:spChg>
        <pc:picChg chg="del">
          <ac:chgData name="pantelis balaouras" userId="25e8755020fc1734" providerId="LiveId" clId="{7DE56420-2452-41D2-B663-6CC1945DA0E9}" dt="2024-04-30T13:04:08.955" v="540" actId="478"/>
          <ac:picMkLst>
            <pc:docMk/>
            <pc:sldMk cId="4221277739" sldId="594"/>
            <ac:picMk id="4" creationId="{672C6E77-CF7E-8FA0-BC48-2D194730A397}"/>
          </ac:picMkLst>
        </pc:picChg>
        <pc:picChg chg="add mod">
          <ac:chgData name="pantelis balaouras" userId="25e8755020fc1734" providerId="LiveId" clId="{7DE56420-2452-41D2-B663-6CC1945DA0E9}" dt="2024-04-30T13:04:19.083" v="542"/>
          <ac:picMkLst>
            <pc:docMk/>
            <pc:sldMk cId="4221277739" sldId="594"/>
            <ac:picMk id="6" creationId="{12621C95-D90F-28E9-8CEA-485678EDA489}"/>
          </ac:picMkLst>
        </pc:picChg>
      </pc:sldChg>
      <pc:sldChg chg="addSp modSp new mod modNotesTx">
        <pc:chgData name="pantelis balaouras" userId="25e8755020fc1734" providerId="LiveId" clId="{7DE56420-2452-41D2-B663-6CC1945DA0E9}" dt="2024-04-30T14:03:00.571" v="898"/>
        <pc:sldMkLst>
          <pc:docMk/>
          <pc:sldMk cId="1762461881" sldId="595"/>
        </pc:sldMkLst>
        <pc:spChg chg="mod">
          <ac:chgData name="pantelis balaouras" userId="25e8755020fc1734" providerId="LiveId" clId="{7DE56420-2452-41D2-B663-6CC1945DA0E9}" dt="2024-04-30T13:27:29.687" v="575" actId="20577"/>
          <ac:spMkLst>
            <pc:docMk/>
            <pc:sldMk cId="1762461881" sldId="595"/>
            <ac:spMk id="2" creationId="{831B67DA-E3CB-62B1-0106-E20E57F6E7B8}"/>
          </ac:spMkLst>
        </pc:spChg>
        <pc:spChg chg="mod">
          <ac:chgData name="pantelis balaouras" userId="25e8755020fc1734" providerId="LiveId" clId="{7DE56420-2452-41D2-B663-6CC1945DA0E9}" dt="2024-04-30T13:26:07.823" v="557" actId="14100"/>
          <ac:spMkLst>
            <pc:docMk/>
            <pc:sldMk cId="1762461881" sldId="595"/>
            <ac:spMk id="3" creationId="{6CBC6F96-361C-D3D8-B88E-BD6EB4D89F3F}"/>
          </ac:spMkLst>
        </pc:spChg>
        <pc:spChg chg="add mod">
          <ac:chgData name="pantelis balaouras" userId="25e8755020fc1734" providerId="LiveId" clId="{7DE56420-2452-41D2-B663-6CC1945DA0E9}" dt="2024-04-30T13:25:56.425" v="554"/>
          <ac:spMkLst>
            <pc:docMk/>
            <pc:sldMk cId="1762461881" sldId="595"/>
            <ac:spMk id="5" creationId="{A213B8CB-5665-B6E7-EC11-1802FBFD2B22}"/>
          </ac:spMkLst>
        </pc:spChg>
        <pc:spChg chg="add mod">
          <ac:chgData name="pantelis balaouras" userId="25e8755020fc1734" providerId="LiveId" clId="{7DE56420-2452-41D2-B663-6CC1945DA0E9}" dt="2024-04-30T14:03:00.571" v="898"/>
          <ac:spMkLst>
            <pc:docMk/>
            <pc:sldMk cId="1762461881" sldId="595"/>
            <ac:spMk id="7" creationId="{2ACD8D70-52C7-A546-DDAD-054F5C97D0AC}"/>
          </ac:spMkLst>
        </pc:spChg>
        <pc:picChg chg="add mod">
          <ac:chgData name="pantelis balaouras" userId="25e8755020fc1734" providerId="LiveId" clId="{7DE56420-2452-41D2-B663-6CC1945DA0E9}" dt="2024-04-30T13:26:16.399" v="558" actId="1076"/>
          <ac:picMkLst>
            <pc:docMk/>
            <pc:sldMk cId="1762461881" sldId="595"/>
            <ac:picMk id="4" creationId="{85171F5F-C449-869F-83E8-219A9C5CD0E1}"/>
          </ac:picMkLst>
        </pc:picChg>
        <pc:picChg chg="add mod">
          <ac:chgData name="pantelis balaouras" userId="25e8755020fc1734" providerId="LiveId" clId="{7DE56420-2452-41D2-B663-6CC1945DA0E9}" dt="2024-04-30T13:26:27.188" v="559"/>
          <ac:picMkLst>
            <pc:docMk/>
            <pc:sldMk cId="1762461881" sldId="595"/>
            <ac:picMk id="6" creationId="{A0AE3FDB-495C-3942-865C-232D94D6CC16}"/>
          </ac:picMkLst>
        </pc:picChg>
      </pc:sldChg>
      <pc:sldChg chg="addSp delSp modSp add mod">
        <pc:chgData name="pantelis balaouras" userId="25e8755020fc1734" providerId="LiveId" clId="{7DE56420-2452-41D2-B663-6CC1945DA0E9}" dt="2024-04-30T14:03:01.837" v="899"/>
        <pc:sldMkLst>
          <pc:docMk/>
          <pc:sldMk cId="844082030" sldId="596"/>
        </pc:sldMkLst>
        <pc:spChg chg="mod">
          <ac:chgData name="pantelis balaouras" userId="25e8755020fc1734" providerId="LiveId" clId="{7DE56420-2452-41D2-B663-6CC1945DA0E9}" dt="2024-04-30T13:27:22.936" v="571" actId="20577"/>
          <ac:spMkLst>
            <pc:docMk/>
            <pc:sldMk cId="844082030" sldId="596"/>
            <ac:spMk id="2" creationId="{831B67DA-E3CB-62B1-0106-E20E57F6E7B8}"/>
          </ac:spMkLst>
        </pc:spChg>
        <pc:spChg chg="mod">
          <ac:chgData name="pantelis balaouras" userId="25e8755020fc1734" providerId="LiveId" clId="{7DE56420-2452-41D2-B663-6CC1945DA0E9}" dt="2024-04-30T13:27:11.952" v="566" actId="14100"/>
          <ac:spMkLst>
            <pc:docMk/>
            <pc:sldMk cId="844082030" sldId="596"/>
            <ac:spMk id="3" creationId="{6CBC6F96-361C-D3D8-B88E-BD6EB4D89F3F}"/>
          </ac:spMkLst>
        </pc:spChg>
        <pc:spChg chg="del">
          <ac:chgData name="pantelis balaouras" userId="25e8755020fc1734" providerId="LiveId" clId="{7DE56420-2452-41D2-B663-6CC1945DA0E9}" dt="2024-04-30T13:26:50.708" v="563" actId="478"/>
          <ac:spMkLst>
            <pc:docMk/>
            <pc:sldMk cId="844082030" sldId="596"/>
            <ac:spMk id="5" creationId="{A213B8CB-5665-B6E7-EC11-1802FBFD2B22}"/>
          </ac:spMkLst>
        </pc:spChg>
        <pc:spChg chg="add mod">
          <ac:chgData name="pantelis balaouras" userId="25e8755020fc1734" providerId="LiveId" clId="{7DE56420-2452-41D2-B663-6CC1945DA0E9}" dt="2024-04-30T13:27:02.622" v="564"/>
          <ac:spMkLst>
            <pc:docMk/>
            <pc:sldMk cId="844082030" sldId="596"/>
            <ac:spMk id="7" creationId="{C4DC9CA2-4B43-DF1A-6432-B853119E7644}"/>
          </ac:spMkLst>
        </pc:spChg>
        <pc:spChg chg="add mod">
          <ac:chgData name="pantelis balaouras" userId="25e8755020fc1734" providerId="LiveId" clId="{7DE56420-2452-41D2-B663-6CC1945DA0E9}" dt="2024-04-30T14:03:01.837" v="899"/>
          <ac:spMkLst>
            <pc:docMk/>
            <pc:sldMk cId="844082030" sldId="596"/>
            <ac:spMk id="8" creationId="{7D13E135-EDF0-F43B-CDA0-F1A33174700D}"/>
          </ac:spMkLst>
        </pc:spChg>
        <pc:picChg chg="del">
          <ac:chgData name="pantelis balaouras" userId="25e8755020fc1734" providerId="LiveId" clId="{7DE56420-2452-41D2-B663-6CC1945DA0E9}" dt="2024-04-30T13:26:47.728" v="562" actId="478"/>
          <ac:picMkLst>
            <pc:docMk/>
            <pc:sldMk cId="844082030" sldId="596"/>
            <ac:picMk id="4" creationId="{85171F5F-C449-869F-83E8-219A9C5CD0E1}"/>
          </ac:picMkLst>
        </pc:picChg>
        <pc:picChg chg="add mod">
          <ac:chgData name="pantelis balaouras" userId="25e8755020fc1734" providerId="LiveId" clId="{7DE56420-2452-41D2-B663-6CC1945DA0E9}" dt="2024-04-30T13:27:14.367" v="567" actId="1076"/>
          <ac:picMkLst>
            <pc:docMk/>
            <pc:sldMk cId="844082030" sldId="596"/>
            <ac:picMk id="6" creationId="{92113CEA-D864-3F77-C48E-A9184AD84626}"/>
          </ac:picMkLst>
        </pc:picChg>
      </pc:sldChg>
      <pc:sldChg chg="addSp delSp modSp new mod">
        <pc:chgData name="pantelis balaouras" userId="25e8755020fc1734" providerId="LiveId" clId="{7DE56420-2452-41D2-B663-6CC1945DA0E9}" dt="2024-04-30T14:03:29.365" v="904" actId="1076"/>
        <pc:sldMkLst>
          <pc:docMk/>
          <pc:sldMk cId="556286754" sldId="597"/>
        </pc:sldMkLst>
        <pc:spChg chg="mod">
          <ac:chgData name="pantelis balaouras" userId="25e8755020fc1734" providerId="LiveId" clId="{7DE56420-2452-41D2-B663-6CC1945DA0E9}" dt="2024-04-30T13:45:16.806" v="609" actId="1076"/>
          <ac:spMkLst>
            <pc:docMk/>
            <pc:sldMk cId="556286754" sldId="597"/>
            <ac:spMk id="2" creationId="{8E09485E-6BD4-1224-41E3-527AD6FDEF14}"/>
          </ac:spMkLst>
        </pc:spChg>
        <pc:spChg chg="del">
          <ac:chgData name="pantelis balaouras" userId="25e8755020fc1734" providerId="LiveId" clId="{7DE56420-2452-41D2-B663-6CC1945DA0E9}" dt="2024-04-30T13:44:18.586" v="592" actId="478"/>
          <ac:spMkLst>
            <pc:docMk/>
            <pc:sldMk cId="556286754" sldId="597"/>
            <ac:spMk id="3" creationId="{356D1BBE-A71F-29C9-1BA3-59606B8AD66F}"/>
          </ac:spMkLst>
        </pc:spChg>
        <pc:spChg chg="add mod">
          <ac:chgData name="pantelis balaouras" userId="25e8755020fc1734" providerId="LiveId" clId="{7DE56420-2452-41D2-B663-6CC1945DA0E9}" dt="2024-04-30T13:45:54.265" v="616" actId="1076"/>
          <ac:spMkLst>
            <pc:docMk/>
            <pc:sldMk cId="556286754" sldId="597"/>
            <ac:spMk id="5" creationId="{805F8DEC-B854-5458-8B33-0B5AFE003455}"/>
          </ac:spMkLst>
        </pc:spChg>
        <pc:spChg chg="add mod">
          <ac:chgData name="pantelis balaouras" userId="25e8755020fc1734" providerId="LiveId" clId="{7DE56420-2452-41D2-B663-6CC1945DA0E9}" dt="2024-04-30T13:46:52.431" v="625" actId="1076"/>
          <ac:spMkLst>
            <pc:docMk/>
            <pc:sldMk cId="556286754" sldId="597"/>
            <ac:spMk id="7" creationId="{EB96A5A6-B5C9-2F7B-9F4D-CD4882A5F39F}"/>
          </ac:spMkLst>
        </pc:spChg>
        <pc:spChg chg="add mod">
          <ac:chgData name="pantelis balaouras" userId="25e8755020fc1734" providerId="LiveId" clId="{7DE56420-2452-41D2-B663-6CC1945DA0E9}" dt="2024-04-30T14:03:23.594" v="903" actId="20577"/>
          <ac:spMkLst>
            <pc:docMk/>
            <pc:sldMk cId="556286754" sldId="597"/>
            <ac:spMk id="8" creationId="{7E30151E-A265-7EE2-A9C9-FBD2619B6F20}"/>
          </ac:spMkLst>
        </pc:spChg>
        <pc:graphicFrameChg chg="add mod modGraphic">
          <ac:chgData name="pantelis balaouras" userId="25e8755020fc1734" providerId="LiveId" clId="{7DE56420-2452-41D2-B663-6CC1945DA0E9}" dt="2024-04-30T13:47:00.560" v="627" actId="403"/>
          <ac:graphicFrameMkLst>
            <pc:docMk/>
            <pc:sldMk cId="556286754" sldId="597"/>
            <ac:graphicFrameMk id="4" creationId="{E0E987CB-9724-A07B-BA31-6EE841C6A5BC}"/>
          </ac:graphicFrameMkLst>
        </pc:graphicFrameChg>
        <pc:picChg chg="add mod ord">
          <ac:chgData name="pantelis balaouras" userId="25e8755020fc1734" providerId="LiveId" clId="{7DE56420-2452-41D2-B663-6CC1945DA0E9}" dt="2024-04-30T14:03:29.365" v="904" actId="1076"/>
          <ac:picMkLst>
            <pc:docMk/>
            <pc:sldMk cId="556286754" sldId="597"/>
            <ac:picMk id="6" creationId="{6E992AC8-9E61-427C-6184-B33486BC97AB}"/>
          </ac:picMkLst>
        </pc:picChg>
      </pc:sldChg>
      <pc:sldChg chg="addSp delSp modSp new mod modNotesTx">
        <pc:chgData name="pantelis balaouras" userId="25e8755020fc1734" providerId="LiveId" clId="{7DE56420-2452-41D2-B663-6CC1945DA0E9}" dt="2024-04-30T14:03:49.258" v="908" actId="1076"/>
        <pc:sldMkLst>
          <pc:docMk/>
          <pc:sldMk cId="1441079770" sldId="598"/>
        </pc:sldMkLst>
        <pc:spChg chg="mod">
          <ac:chgData name="pantelis balaouras" userId="25e8755020fc1734" providerId="LiveId" clId="{7DE56420-2452-41D2-B663-6CC1945DA0E9}" dt="2024-04-30T13:49:22.170" v="671" actId="1076"/>
          <ac:spMkLst>
            <pc:docMk/>
            <pc:sldMk cId="1441079770" sldId="598"/>
            <ac:spMk id="2" creationId="{4A2B5B33-8888-496F-8672-A89D530149EB}"/>
          </ac:spMkLst>
        </pc:spChg>
        <pc:spChg chg="del">
          <ac:chgData name="pantelis balaouras" userId="25e8755020fc1734" providerId="LiveId" clId="{7DE56420-2452-41D2-B663-6CC1945DA0E9}" dt="2024-04-30T13:47:47.011" v="634" actId="478"/>
          <ac:spMkLst>
            <pc:docMk/>
            <pc:sldMk cId="1441079770" sldId="598"/>
            <ac:spMk id="3" creationId="{CC9AC3AE-9DDC-E1E6-36EF-5AC2391CBBCC}"/>
          </ac:spMkLst>
        </pc:spChg>
        <pc:spChg chg="add mod">
          <ac:chgData name="pantelis balaouras" userId="25e8755020fc1734" providerId="LiveId" clId="{7DE56420-2452-41D2-B663-6CC1945DA0E9}" dt="2024-04-30T14:03:49.258" v="908" actId="1076"/>
          <ac:spMkLst>
            <pc:docMk/>
            <pc:sldMk cId="1441079770" sldId="598"/>
            <ac:spMk id="5" creationId="{98683E5C-EF61-A3DC-98A1-978F55318737}"/>
          </ac:spMkLst>
        </pc:spChg>
        <pc:spChg chg="add mod">
          <ac:chgData name="pantelis balaouras" userId="25e8755020fc1734" providerId="LiveId" clId="{7DE56420-2452-41D2-B663-6CC1945DA0E9}" dt="2024-04-30T14:03:34.882" v="905"/>
          <ac:spMkLst>
            <pc:docMk/>
            <pc:sldMk cId="1441079770" sldId="598"/>
            <ac:spMk id="6" creationId="{2A3E53DA-C2D0-0713-C3C5-D6F59E2BB4A5}"/>
          </ac:spMkLst>
        </pc:spChg>
        <pc:graphicFrameChg chg="add mod modGraphic">
          <ac:chgData name="pantelis balaouras" userId="25e8755020fc1734" providerId="LiveId" clId="{7DE56420-2452-41D2-B663-6CC1945DA0E9}" dt="2024-04-30T13:51:12.786" v="719" actId="6549"/>
          <ac:graphicFrameMkLst>
            <pc:docMk/>
            <pc:sldMk cId="1441079770" sldId="598"/>
            <ac:graphicFrameMk id="4" creationId="{A1D9101E-8C0A-07F4-BBBC-46E3E6D08A3F}"/>
          </ac:graphicFrameMkLst>
        </pc:graphicFrameChg>
      </pc:sldChg>
      <pc:sldChg chg="addSp delSp modSp new del mod modClrScheme chgLayout">
        <pc:chgData name="pantelis balaouras" userId="25e8755020fc1734" providerId="LiveId" clId="{7DE56420-2452-41D2-B663-6CC1945DA0E9}" dt="2024-04-30T13:52:40.186" v="731" actId="47"/>
        <pc:sldMkLst>
          <pc:docMk/>
          <pc:sldMk cId="3922431406" sldId="599"/>
        </pc:sldMkLst>
        <pc:spChg chg="del mod ord">
          <ac:chgData name="pantelis balaouras" userId="25e8755020fc1734" providerId="LiveId" clId="{7DE56420-2452-41D2-B663-6CC1945DA0E9}" dt="2024-04-30T13:51:50.975" v="725" actId="700"/>
          <ac:spMkLst>
            <pc:docMk/>
            <pc:sldMk cId="3922431406" sldId="599"/>
            <ac:spMk id="2" creationId="{ADAABB7D-A979-FDE6-DDA9-B203B3673E57}"/>
          </ac:spMkLst>
        </pc:spChg>
        <pc:spChg chg="del">
          <ac:chgData name="pantelis balaouras" userId="25e8755020fc1734" providerId="LiveId" clId="{7DE56420-2452-41D2-B663-6CC1945DA0E9}" dt="2024-04-30T13:51:50.975" v="725" actId="700"/>
          <ac:spMkLst>
            <pc:docMk/>
            <pc:sldMk cId="3922431406" sldId="599"/>
            <ac:spMk id="3" creationId="{DBF773D6-0612-BE5F-5F37-FE3968854AE0}"/>
          </ac:spMkLst>
        </pc:spChg>
        <pc:spChg chg="del mod ord">
          <ac:chgData name="pantelis balaouras" userId="25e8755020fc1734" providerId="LiveId" clId="{7DE56420-2452-41D2-B663-6CC1945DA0E9}" dt="2024-04-30T13:51:50.975" v="725" actId="700"/>
          <ac:spMkLst>
            <pc:docMk/>
            <pc:sldMk cId="3922431406" sldId="599"/>
            <ac:spMk id="4" creationId="{46AA17DE-C0FB-AD0F-E60C-988E59D9D738}"/>
          </ac:spMkLst>
        </pc:spChg>
        <pc:spChg chg="add mod ord">
          <ac:chgData name="pantelis balaouras" userId="25e8755020fc1734" providerId="LiveId" clId="{7DE56420-2452-41D2-B663-6CC1945DA0E9}" dt="2024-04-30T13:52:02.854" v="726"/>
          <ac:spMkLst>
            <pc:docMk/>
            <pc:sldMk cId="3922431406" sldId="599"/>
            <ac:spMk id="5" creationId="{218A52BE-C8A5-3A74-E707-F0BE6E83C27C}"/>
          </ac:spMkLst>
        </pc:spChg>
        <pc:spChg chg="add mod ord">
          <ac:chgData name="pantelis balaouras" userId="25e8755020fc1734" providerId="LiveId" clId="{7DE56420-2452-41D2-B663-6CC1945DA0E9}" dt="2024-04-30T13:52:29.392" v="730" actId="114"/>
          <ac:spMkLst>
            <pc:docMk/>
            <pc:sldMk cId="3922431406" sldId="599"/>
            <ac:spMk id="6" creationId="{6570708A-3C42-4C23-371B-525D61F77EDB}"/>
          </ac:spMkLst>
        </pc:spChg>
      </pc:sldChg>
      <pc:sldMasterChg chg="modSldLayout">
        <pc:chgData name="pantelis balaouras" userId="25e8755020fc1734" providerId="LiveId" clId="{7DE56420-2452-41D2-B663-6CC1945DA0E9}" dt="2024-04-30T09:42:19.948" v="33"/>
        <pc:sldMasterMkLst>
          <pc:docMk/>
          <pc:sldMasterMk cId="1468923052" sldId="2147483648"/>
        </pc:sldMasterMkLst>
        <pc:sldLayoutChg chg="modSp mod">
          <pc:chgData name="pantelis balaouras" userId="25e8755020fc1734" providerId="LiveId" clId="{7DE56420-2452-41D2-B663-6CC1945DA0E9}" dt="2024-04-30T09:42:19.948" v="33"/>
          <pc:sldLayoutMkLst>
            <pc:docMk/>
            <pc:sldMasterMk cId="1468923052" sldId="2147483648"/>
            <pc:sldLayoutMk cId="2577986437" sldId="2147483661"/>
          </pc:sldLayoutMkLst>
          <pc:spChg chg="mod">
            <ac:chgData name="pantelis balaouras" userId="25e8755020fc1734" providerId="LiveId" clId="{7DE56420-2452-41D2-B663-6CC1945DA0E9}" dt="2024-04-30T09:42:19.948" v="33"/>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7DE56420-2452-41D2-B663-6CC1945DA0E9}" dt="2024-04-30T09:42:08.647" v="30" actId="6549"/>
          <pc:sldLayoutMkLst>
            <pc:docMk/>
            <pc:sldMasterMk cId="1468923052" sldId="2147483648"/>
            <pc:sldLayoutMk cId="2515741970" sldId="2147483665"/>
          </pc:sldLayoutMkLst>
          <pc:spChg chg="mod">
            <ac:chgData name="pantelis balaouras" userId="25e8755020fc1734" providerId="LiveId" clId="{7DE56420-2452-41D2-B663-6CC1945DA0E9}" dt="2024-04-30T09:42:08.647" v="30" actId="6549"/>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7DE56420-2452-41D2-B663-6CC1945DA0E9}" dt="2024-04-30T09:41:57.361" v="27" actId="6549"/>
          <pc:sldLayoutMkLst>
            <pc:docMk/>
            <pc:sldMasterMk cId="1468923052" sldId="2147483648"/>
            <pc:sldLayoutMk cId="2336866591" sldId="2147483666"/>
          </pc:sldLayoutMkLst>
          <pc:spChg chg="mod">
            <ac:chgData name="pantelis balaouras" userId="25e8755020fc1734" providerId="LiveId" clId="{7DE56420-2452-41D2-B663-6CC1945DA0E9}" dt="2024-04-30T09:41:57.361" v="27" actId="6549"/>
            <ac:spMkLst>
              <pc:docMk/>
              <pc:sldMasterMk cId="1468923052" sldId="2147483648"/>
              <pc:sldLayoutMk cId="2336866591" sldId="2147483666"/>
              <ac:spMk id="4" creationId="{28198CF2-91B3-6C1C-0A93-DC5CB01069DA}"/>
            </ac:spMkLst>
          </pc:spChg>
        </pc:sldLayoutChg>
      </pc:sldMasterChg>
    </pc:docChg>
  </pc:docChgLst>
  <pc:docChgLst>
    <pc:chgData name="Ioanna Zygouri" userId="e39f6a80f86403a0" providerId="LiveId" clId="{339FBDFE-4102-4CDA-AA6C-C20E92F1396E}"/>
    <pc:docChg chg="undo custSel modSld">
      <pc:chgData name="Ioanna Zygouri" userId="e39f6a80f86403a0" providerId="LiveId" clId="{339FBDFE-4102-4CDA-AA6C-C20E92F1396E}" dt="2024-05-19T11:01:29.842" v="171" actId="1076"/>
      <pc:docMkLst>
        <pc:docMk/>
      </pc:docMkLst>
      <pc:sldChg chg="modSp mod">
        <pc:chgData name="Ioanna Zygouri" userId="e39f6a80f86403a0" providerId="LiveId" clId="{339FBDFE-4102-4CDA-AA6C-C20E92F1396E}" dt="2024-05-19T10:48:59.265" v="15" actId="20577"/>
        <pc:sldMkLst>
          <pc:docMk/>
          <pc:sldMk cId="616025265" sldId="261"/>
        </pc:sldMkLst>
        <pc:spChg chg="mod">
          <ac:chgData name="Ioanna Zygouri" userId="e39f6a80f86403a0" providerId="LiveId" clId="{339FBDFE-4102-4CDA-AA6C-C20E92F1396E}" dt="2024-05-19T10:48:36.850" v="3" actId="1076"/>
          <ac:spMkLst>
            <pc:docMk/>
            <pc:sldMk cId="616025265" sldId="261"/>
            <ac:spMk id="4" creationId="{E47D0821-8573-4002-9B33-F43C68A1D403}"/>
          </ac:spMkLst>
        </pc:spChg>
        <pc:spChg chg="mod">
          <ac:chgData name="Ioanna Zygouri" userId="e39f6a80f86403a0" providerId="LiveId" clId="{339FBDFE-4102-4CDA-AA6C-C20E92F1396E}" dt="2024-05-19T10:48:39.810" v="4" actId="1076"/>
          <ac:spMkLst>
            <pc:docMk/>
            <pc:sldMk cId="616025265" sldId="261"/>
            <ac:spMk id="5" creationId="{FAA18648-8A7B-40D3-A066-80FDB05B7DF4}"/>
          </ac:spMkLst>
        </pc:spChg>
        <pc:spChg chg="mod">
          <ac:chgData name="Ioanna Zygouri" userId="e39f6a80f86403a0" providerId="LiveId" clId="{339FBDFE-4102-4CDA-AA6C-C20E92F1396E}" dt="2024-05-19T10:48:59.265" v="15" actId="20577"/>
          <ac:spMkLst>
            <pc:docMk/>
            <pc:sldMk cId="616025265" sldId="261"/>
            <ac:spMk id="6" creationId="{AA5AE911-E515-48E3-AB8B-121C68B77A58}"/>
          </ac:spMkLst>
        </pc:spChg>
      </pc:sldChg>
      <pc:sldChg chg="modSp mod">
        <pc:chgData name="Ioanna Zygouri" userId="e39f6a80f86403a0" providerId="LiveId" clId="{339FBDFE-4102-4CDA-AA6C-C20E92F1396E}" dt="2024-05-19T10:53:07.354" v="43" actId="1036"/>
        <pc:sldMkLst>
          <pc:docMk/>
          <pc:sldMk cId="0" sldId="264"/>
        </pc:sldMkLst>
        <pc:spChg chg="mod">
          <ac:chgData name="Ioanna Zygouri" userId="e39f6a80f86403a0" providerId="LiveId" clId="{339FBDFE-4102-4CDA-AA6C-C20E92F1396E}" dt="2024-05-19T10:51:42.482" v="23" actId="1076"/>
          <ac:spMkLst>
            <pc:docMk/>
            <pc:sldMk cId="0" sldId="264"/>
            <ac:spMk id="4" creationId="{A7629070-6677-D581-7704-B335C225F11F}"/>
          </ac:spMkLst>
        </pc:spChg>
        <pc:spChg chg="mod">
          <ac:chgData name="Ioanna Zygouri" userId="e39f6a80f86403a0" providerId="LiveId" clId="{339FBDFE-4102-4CDA-AA6C-C20E92F1396E}" dt="2024-05-19T10:51:45.866" v="24" actId="1076"/>
          <ac:spMkLst>
            <pc:docMk/>
            <pc:sldMk cId="0" sldId="264"/>
            <ac:spMk id="309" creationId="{00000000-0000-0000-0000-000000000000}"/>
          </ac:spMkLst>
        </pc:spChg>
        <pc:spChg chg="mod">
          <ac:chgData name="Ioanna Zygouri" userId="e39f6a80f86403a0" providerId="LiveId" clId="{339FBDFE-4102-4CDA-AA6C-C20E92F1396E}" dt="2024-05-19T10:52:53.851" v="41" actId="1076"/>
          <ac:spMkLst>
            <pc:docMk/>
            <pc:sldMk cId="0" sldId="264"/>
            <ac:spMk id="311" creationId="{00000000-0000-0000-0000-000000000000}"/>
          </ac:spMkLst>
        </pc:spChg>
        <pc:spChg chg="mod">
          <ac:chgData name="Ioanna Zygouri" userId="e39f6a80f86403a0" providerId="LiveId" clId="{339FBDFE-4102-4CDA-AA6C-C20E92F1396E}" dt="2024-05-19T10:52:44.779" v="40" actId="20577"/>
          <ac:spMkLst>
            <pc:docMk/>
            <pc:sldMk cId="0" sldId="264"/>
            <ac:spMk id="313" creationId="{00000000-0000-0000-0000-000000000000}"/>
          </ac:spMkLst>
        </pc:spChg>
        <pc:picChg chg="mod">
          <ac:chgData name="Ioanna Zygouri" userId="e39f6a80f86403a0" providerId="LiveId" clId="{339FBDFE-4102-4CDA-AA6C-C20E92F1396E}" dt="2024-05-19T10:53:07.354" v="43" actId="1036"/>
          <ac:picMkLst>
            <pc:docMk/>
            <pc:sldMk cId="0" sldId="264"/>
            <ac:picMk id="310" creationId="{00000000-0000-0000-0000-000000000000}"/>
          </ac:picMkLst>
        </pc:picChg>
      </pc:sldChg>
      <pc:sldChg chg="modSp mod">
        <pc:chgData name="Ioanna Zygouri" userId="e39f6a80f86403a0" providerId="LiveId" clId="{339FBDFE-4102-4CDA-AA6C-C20E92F1396E}" dt="2024-05-19T10:54:33.444" v="58" actId="1036"/>
        <pc:sldMkLst>
          <pc:docMk/>
          <pc:sldMk cId="0" sldId="265"/>
        </pc:sldMkLst>
        <pc:spChg chg="mod">
          <ac:chgData name="Ioanna Zygouri" userId="e39f6a80f86403a0" providerId="LiveId" clId="{339FBDFE-4102-4CDA-AA6C-C20E92F1396E}" dt="2024-05-19T10:54:19.739" v="55" actId="1076"/>
          <ac:spMkLst>
            <pc:docMk/>
            <pc:sldMk cId="0" sldId="265"/>
            <ac:spMk id="2" creationId="{345BDCFC-FBC4-EC98-0E95-CCAF3AA9AE3D}"/>
          </ac:spMkLst>
        </pc:spChg>
        <pc:spChg chg="mod">
          <ac:chgData name="Ioanna Zygouri" userId="e39f6a80f86403a0" providerId="LiveId" clId="{339FBDFE-4102-4CDA-AA6C-C20E92F1396E}" dt="2024-05-19T10:53:58.748" v="51" actId="14100"/>
          <ac:spMkLst>
            <pc:docMk/>
            <pc:sldMk cId="0" sldId="265"/>
            <ac:spMk id="321" creationId="{00000000-0000-0000-0000-000000000000}"/>
          </ac:spMkLst>
        </pc:spChg>
        <pc:spChg chg="mod">
          <ac:chgData name="Ioanna Zygouri" userId="e39f6a80f86403a0" providerId="LiveId" clId="{339FBDFE-4102-4CDA-AA6C-C20E92F1396E}" dt="2024-05-19T10:54:10.787" v="53" actId="1076"/>
          <ac:spMkLst>
            <pc:docMk/>
            <pc:sldMk cId="0" sldId="265"/>
            <ac:spMk id="322" creationId="{00000000-0000-0000-0000-000000000000}"/>
          </ac:spMkLst>
        </pc:spChg>
        <pc:picChg chg="mod">
          <ac:chgData name="Ioanna Zygouri" userId="e39f6a80f86403a0" providerId="LiveId" clId="{339FBDFE-4102-4CDA-AA6C-C20E92F1396E}" dt="2024-05-19T10:54:33.444" v="58" actId="1036"/>
          <ac:picMkLst>
            <pc:docMk/>
            <pc:sldMk cId="0" sldId="265"/>
            <ac:picMk id="324" creationId="{00000000-0000-0000-0000-000000000000}"/>
          </ac:picMkLst>
        </pc:picChg>
      </pc:sldChg>
      <pc:sldChg chg="modSp mod">
        <pc:chgData name="Ioanna Zygouri" userId="e39f6a80f86403a0" providerId="LiveId" clId="{339FBDFE-4102-4CDA-AA6C-C20E92F1396E}" dt="2024-05-19T10:56:09.254" v="91" actId="20577"/>
        <pc:sldMkLst>
          <pc:docMk/>
          <pc:sldMk cId="0" sldId="268"/>
        </pc:sldMkLst>
        <pc:spChg chg="mod">
          <ac:chgData name="Ioanna Zygouri" userId="e39f6a80f86403a0" providerId="LiveId" clId="{339FBDFE-4102-4CDA-AA6C-C20E92F1396E}" dt="2024-05-19T10:55:00.915" v="59" actId="1076"/>
          <ac:spMkLst>
            <pc:docMk/>
            <pc:sldMk cId="0" sldId="268"/>
            <ac:spMk id="2" creationId="{89320CC7-EBE8-DDD2-33BE-2AD1C7B908F3}"/>
          </ac:spMkLst>
        </pc:spChg>
        <pc:spChg chg="mod">
          <ac:chgData name="Ioanna Zygouri" userId="e39f6a80f86403a0" providerId="LiveId" clId="{339FBDFE-4102-4CDA-AA6C-C20E92F1396E}" dt="2024-05-19T10:56:09.254" v="91" actId="20577"/>
          <ac:spMkLst>
            <pc:docMk/>
            <pc:sldMk cId="0" sldId="268"/>
            <ac:spMk id="349" creationId="{00000000-0000-0000-0000-000000000000}"/>
          </ac:spMkLst>
        </pc:spChg>
        <pc:picChg chg="mod">
          <ac:chgData name="Ioanna Zygouri" userId="e39f6a80f86403a0" providerId="LiveId" clId="{339FBDFE-4102-4CDA-AA6C-C20E92F1396E}" dt="2024-05-19T10:55:23.675" v="62" actId="1036"/>
          <ac:picMkLst>
            <pc:docMk/>
            <pc:sldMk cId="0" sldId="268"/>
            <ac:picMk id="351" creationId="{00000000-0000-0000-0000-000000000000}"/>
          </ac:picMkLst>
        </pc:picChg>
      </pc:sldChg>
      <pc:sldChg chg="modSp mod">
        <pc:chgData name="Ioanna Zygouri" userId="e39f6a80f86403a0" providerId="LiveId" clId="{339FBDFE-4102-4CDA-AA6C-C20E92F1396E}" dt="2024-05-19T10:57:37.419" v="99" actId="1076"/>
        <pc:sldMkLst>
          <pc:docMk/>
          <pc:sldMk cId="0" sldId="270"/>
        </pc:sldMkLst>
        <pc:spChg chg="mod">
          <ac:chgData name="Ioanna Zygouri" userId="e39f6a80f86403a0" providerId="LiveId" clId="{339FBDFE-4102-4CDA-AA6C-C20E92F1396E}" dt="2024-05-19T10:57:34.771" v="98" actId="1076"/>
          <ac:spMkLst>
            <pc:docMk/>
            <pc:sldMk cId="0" sldId="270"/>
            <ac:spMk id="2" creationId="{A46E64E0-24A3-B240-A906-D985F5392CFF}"/>
          </ac:spMkLst>
        </pc:spChg>
        <pc:spChg chg="mod">
          <ac:chgData name="Ioanna Zygouri" userId="e39f6a80f86403a0" providerId="LiveId" clId="{339FBDFE-4102-4CDA-AA6C-C20E92F1396E}" dt="2024-05-19T10:57:37.419" v="99" actId="1076"/>
          <ac:spMkLst>
            <pc:docMk/>
            <pc:sldMk cId="0" sldId="270"/>
            <ac:spMk id="367" creationId="{00000000-0000-0000-0000-000000000000}"/>
          </ac:spMkLst>
        </pc:spChg>
      </pc:sldChg>
      <pc:sldChg chg="modSp mod">
        <pc:chgData name="Ioanna Zygouri" userId="e39f6a80f86403a0" providerId="LiveId" clId="{339FBDFE-4102-4CDA-AA6C-C20E92F1396E}" dt="2024-05-19T10:57:30.947" v="97" actId="1076"/>
        <pc:sldMkLst>
          <pc:docMk/>
          <pc:sldMk cId="0" sldId="271"/>
        </pc:sldMkLst>
        <pc:spChg chg="mod">
          <ac:chgData name="Ioanna Zygouri" userId="e39f6a80f86403a0" providerId="LiveId" clId="{339FBDFE-4102-4CDA-AA6C-C20E92F1396E}" dt="2024-05-19T10:57:30.947" v="97" actId="1076"/>
          <ac:spMkLst>
            <pc:docMk/>
            <pc:sldMk cId="0" sldId="271"/>
            <ac:spMk id="2" creationId="{9EDA7812-FD3B-53AA-DCF5-AF9BB8D7E496}"/>
          </ac:spMkLst>
        </pc:spChg>
        <pc:spChg chg="mod">
          <ac:chgData name="Ioanna Zygouri" userId="e39f6a80f86403a0" providerId="LiveId" clId="{339FBDFE-4102-4CDA-AA6C-C20E92F1396E}" dt="2024-05-19T10:57:27.427" v="95" actId="14100"/>
          <ac:spMkLst>
            <pc:docMk/>
            <pc:sldMk cId="0" sldId="271"/>
            <ac:spMk id="376" creationId="{00000000-0000-0000-0000-000000000000}"/>
          </ac:spMkLst>
        </pc:spChg>
        <pc:picChg chg="mod">
          <ac:chgData name="Ioanna Zygouri" userId="e39f6a80f86403a0" providerId="LiveId" clId="{339FBDFE-4102-4CDA-AA6C-C20E92F1396E}" dt="2024-05-19T10:57:29.123" v="96" actId="1076"/>
          <ac:picMkLst>
            <pc:docMk/>
            <pc:sldMk cId="0" sldId="271"/>
            <ac:picMk id="378" creationId="{00000000-0000-0000-0000-000000000000}"/>
          </ac:picMkLst>
        </pc:picChg>
      </pc:sldChg>
      <pc:sldChg chg="modSp mod">
        <pc:chgData name="Ioanna Zygouri" userId="e39f6a80f86403a0" providerId="LiveId" clId="{339FBDFE-4102-4CDA-AA6C-C20E92F1396E}" dt="2024-05-19T10:57:21.627" v="94" actId="14100"/>
        <pc:sldMkLst>
          <pc:docMk/>
          <pc:sldMk cId="0" sldId="272"/>
        </pc:sldMkLst>
        <pc:spChg chg="mod">
          <ac:chgData name="Ioanna Zygouri" userId="e39f6a80f86403a0" providerId="LiveId" clId="{339FBDFE-4102-4CDA-AA6C-C20E92F1396E}" dt="2024-05-19T10:57:15.347" v="92" actId="1076"/>
          <ac:spMkLst>
            <pc:docMk/>
            <pc:sldMk cId="0" sldId="272"/>
            <ac:spMk id="2" creationId="{0C7E7F9D-86D6-70DC-4BE5-345BDC22E44D}"/>
          </ac:spMkLst>
        </pc:spChg>
        <pc:spChg chg="mod">
          <ac:chgData name="Ioanna Zygouri" userId="e39f6a80f86403a0" providerId="LiveId" clId="{339FBDFE-4102-4CDA-AA6C-C20E92F1396E}" dt="2024-05-19T10:57:19.155" v="93" actId="14100"/>
          <ac:spMkLst>
            <pc:docMk/>
            <pc:sldMk cId="0" sldId="272"/>
            <ac:spMk id="385" creationId="{00000000-0000-0000-0000-000000000000}"/>
          </ac:spMkLst>
        </pc:spChg>
        <pc:picChg chg="mod">
          <ac:chgData name="Ioanna Zygouri" userId="e39f6a80f86403a0" providerId="LiveId" clId="{339FBDFE-4102-4CDA-AA6C-C20E92F1396E}" dt="2024-05-19T10:57:21.627" v="94" actId="14100"/>
          <ac:picMkLst>
            <pc:docMk/>
            <pc:sldMk cId="0" sldId="272"/>
            <ac:picMk id="387" creationId="{00000000-0000-0000-0000-000000000000}"/>
          </ac:picMkLst>
        </pc:picChg>
      </pc:sldChg>
      <pc:sldChg chg="modSp mod">
        <pc:chgData name="Ioanna Zygouri" userId="e39f6a80f86403a0" providerId="LiveId" clId="{339FBDFE-4102-4CDA-AA6C-C20E92F1396E}" dt="2024-05-19T10:59:29.107" v="117" actId="14100"/>
        <pc:sldMkLst>
          <pc:docMk/>
          <pc:sldMk cId="0" sldId="276"/>
        </pc:sldMkLst>
        <pc:spChg chg="mod">
          <ac:chgData name="Ioanna Zygouri" userId="e39f6a80f86403a0" providerId="LiveId" clId="{339FBDFE-4102-4CDA-AA6C-C20E92F1396E}" dt="2024-05-19T10:58:55.203" v="110" actId="1076"/>
          <ac:spMkLst>
            <pc:docMk/>
            <pc:sldMk cId="0" sldId="276"/>
            <ac:spMk id="2" creationId="{2C46A68D-F8FB-AD73-5A44-F2D6B4E292D5}"/>
          </ac:spMkLst>
        </pc:spChg>
        <pc:spChg chg="mod">
          <ac:chgData name="Ioanna Zygouri" userId="e39f6a80f86403a0" providerId="LiveId" clId="{339FBDFE-4102-4CDA-AA6C-C20E92F1396E}" dt="2024-05-19T10:59:29.107" v="117" actId="14100"/>
          <ac:spMkLst>
            <pc:docMk/>
            <pc:sldMk cId="0" sldId="276"/>
            <ac:spMk id="422" creationId="{00000000-0000-0000-0000-000000000000}"/>
          </ac:spMkLst>
        </pc:spChg>
        <pc:spChg chg="mod">
          <ac:chgData name="Ioanna Zygouri" userId="e39f6a80f86403a0" providerId="LiveId" clId="{339FBDFE-4102-4CDA-AA6C-C20E92F1396E}" dt="2024-05-19T10:59:15.327" v="115" actId="115"/>
          <ac:spMkLst>
            <pc:docMk/>
            <pc:sldMk cId="0" sldId="276"/>
            <ac:spMk id="424" creationId="{00000000-0000-0000-0000-000000000000}"/>
          </ac:spMkLst>
        </pc:spChg>
      </pc:sldChg>
      <pc:sldChg chg="modSp mod">
        <pc:chgData name="Ioanna Zygouri" userId="e39f6a80f86403a0" providerId="LiveId" clId="{339FBDFE-4102-4CDA-AA6C-C20E92F1396E}" dt="2024-05-19T10:59:42.147" v="119" actId="1076"/>
        <pc:sldMkLst>
          <pc:docMk/>
          <pc:sldMk cId="0" sldId="277"/>
        </pc:sldMkLst>
        <pc:spChg chg="mod">
          <ac:chgData name="Ioanna Zygouri" userId="e39f6a80f86403a0" providerId="LiveId" clId="{339FBDFE-4102-4CDA-AA6C-C20E92F1396E}" dt="2024-05-19T10:59:42.147" v="119" actId="1076"/>
          <ac:spMkLst>
            <pc:docMk/>
            <pc:sldMk cId="0" sldId="277"/>
            <ac:spMk id="2" creationId="{5ED38873-9DE2-1E2E-4F19-9E4FF96CCC38}"/>
          </ac:spMkLst>
        </pc:spChg>
        <pc:spChg chg="mod">
          <ac:chgData name="Ioanna Zygouri" userId="e39f6a80f86403a0" providerId="LiveId" clId="{339FBDFE-4102-4CDA-AA6C-C20E92F1396E}" dt="2024-05-19T10:59:38.186" v="118" actId="1076"/>
          <ac:spMkLst>
            <pc:docMk/>
            <pc:sldMk cId="0" sldId="277"/>
            <ac:spMk id="431" creationId="{00000000-0000-0000-0000-000000000000}"/>
          </ac:spMkLst>
        </pc:spChg>
      </pc:sldChg>
      <pc:sldChg chg="modSp mod">
        <pc:chgData name="Ioanna Zygouri" userId="e39f6a80f86403a0" providerId="LiveId" clId="{339FBDFE-4102-4CDA-AA6C-C20E92F1396E}" dt="2024-05-19T10:59:57.251" v="122" actId="14100"/>
        <pc:sldMkLst>
          <pc:docMk/>
          <pc:sldMk cId="0" sldId="278"/>
        </pc:sldMkLst>
        <pc:spChg chg="mod">
          <ac:chgData name="Ioanna Zygouri" userId="e39f6a80f86403a0" providerId="LiveId" clId="{339FBDFE-4102-4CDA-AA6C-C20E92F1396E}" dt="2024-05-19T10:59:51.659" v="120" actId="1076"/>
          <ac:spMkLst>
            <pc:docMk/>
            <pc:sldMk cId="0" sldId="278"/>
            <ac:spMk id="2" creationId="{BE7C12FC-3C3C-C649-03A0-BE75D2152120}"/>
          </ac:spMkLst>
        </pc:spChg>
        <pc:spChg chg="mod">
          <ac:chgData name="Ioanna Zygouri" userId="e39f6a80f86403a0" providerId="LiveId" clId="{339FBDFE-4102-4CDA-AA6C-C20E92F1396E}" dt="2024-05-19T10:59:57.251" v="122" actId="14100"/>
          <ac:spMkLst>
            <pc:docMk/>
            <pc:sldMk cId="0" sldId="278"/>
            <ac:spMk id="441" creationId="{00000000-0000-0000-0000-000000000000}"/>
          </ac:spMkLst>
        </pc:spChg>
      </pc:sldChg>
      <pc:sldChg chg="modSp mod">
        <pc:chgData name="Ioanna Zygouri" userId="e39f6a80f86403a0" providerId="LiveId" clId="{339FBDFE-4102-4CDA-AA6C-C20E92F1396E}" dt="2024-05-19T11:00:13.067" v="125" actId="14100"/>
        <pc:sldMkLst>
          <pc:docMk/>
          <pc:sldMk cId="0" sldId="279"/>
        </pc:sldMkLst>
        <pc:spChg chg="mod">
          <ac:chgData name="Ioanna Zygouri" userId="e39f6a80f86403a0" providerId="LiveId" clId="{339FBDFE-4102-4CDA-AA6C-C20E92F1396E}" dt="2024-05-19T11:00:06.235" v="123" actId="1076"/>
          <ac:spMkLst>
            <pc:docMk/>
            <pc:sldMk cId="0" sldId="279"/>
            <ac:spMk id="2" creationId="{8CF42028-A880-AF7D-3FB4-E55F5EBA3375}"/>
          </ac:spMkLst>
        </pc:spChg>
        <pc:spChg chg="mod">
          <ac:chgData name="Ioanna Zygouri" userId="e39f6a80f86403a0" providerId="LiveId" clId="{339FBDFE-4102-4CDA-AA6C-C20E92F1396E}" dt="2024-05-19T11:00:13.067" v="125" actId="14100"/>
          <ac:spMkLst>
            <pc:docMk/>
            <pc:sldMk cId="0" sldId="279"/>
            <ac:spMk id="450" creationId="{00000000-0000-0000-0000-000000000000}"/>
          </ac:spMkLst>
        </pc:spChg>
      </pc:sldChg>
      <pc:sldChg chg="modSp mod">
        <pc:chgData name="Ioanna Zygouri" userId="e39f6a80f86403a0" providerId="LiveId" clId="{339FBDFE-4102-4CDA-AA6C-C20E92F1396E}" dt="2024-05-19T11:01:18.220" v="168" actId="20577"/>
        <pc:sldMkLst>
          <pc:docMk/>
          <pc:sldMk cId="0" sldId="280"/>
        </pc:sldMkLst>
        <pc:spChg chg="mod">
          <ac:chgData name="Ioanna Zygouri" userId="e39f6a80f86403a0" providerId="LiveId" clId="{339FBDFE-4102-4CDA-AA6C-C20E92F1396E}" dt="2024-05-19T11:00:20.347" v="126" actId="1076"/>
          <ac:spMkLst>
            <pc:docMk/>
            <pc:sldMk cId="0" sldId="280"/>
            <ac:spMk id="2" creationId="{7644196B-D45A-CAC3-8225-A9FF8C0EE9FE}"/>
          </ac:spMkLst>
        </pc:spChg>
        <pc:spChg chg="mod">
          <ac:chgData name="Ioanna Zygouri" userId="e39f6a80f86403a0" providerId="LiveId" clId="{339FBDFE-4102-4CDA-AA6C-C20E92F1396E}" dt="2024-05-19T11:01:18.220" v="168" actId="20577"/>
          <ac:spMkLst>
            <pc:docMk/>
            <pc:sldMk cId="0" sldId="280"/>
            <ac:spMk id="459" creationId="{00000000-0000-0000-0000-000000000000}"/>
          </ac:spMkLst>
        </pc:spChg>
      </pc:sldChg>
      <pc:sldChg chg="modSp mod">
        <pc:chgData name="Ioanna Zygouri" userId="e39f6a80f86403a0" providerId="LiveId" clId="{339FBDFE-4102-4CDA-AA6C-C20E92F1396E}" dt="2024-05-19T11:01:01.241" v="139" actId="20577"/>
        <pc:sldMkLst>
          <pc:docMk/>
          <pc:sldMk cId="0" sldId="281"/>
        </pc:sldMkLst>
        <pc:spChg chg="mod">
          <ac:chgData name="Ioanna Zygouri" userId="e39f6a80f86403a0" providerId="LiveId" clId="{339FBDFE-4102-4CDA-AA6C-C20E92F1396E}" dt="2024-05-19T11:01:01.241" v="139" actId="20577"/>
          <ac:spMkLst>
            <pc:docMk/>
            <pc:sldMk cId="0" sldId="281"/>
            <ac:spMk id="468" creationId="{00000000-0000-0000-0000-000000000000}"/>
          </ac:spMkLst>
        </pc:spChg>
      </pc:sldChg>
      <pc:sldChg chg="modSp mod">
        <pc:chgData name="Ioanna Zygouri" userId="e39f6a80f86403a0" providerId="LiveId" clId="{339FBDFE-4102-4CDA-AA6C-C20E92F1396E}" dt="2024-05-19T10:52:02.659" v="31" actId="27636"/>
        <pc:sldMkLst>
          <pc:docMk/>
          <pc:sldMk cId="1915799683" sldId="404"/>
        </pc:sldMkLst>
        <pc:spChg chg="mod">
          <ac:chgData name="Ioanna Zygouri" userId="e39f6a80f86403a0" providerId="LiveId" clId="{339FBDFE-4102-4CDA-AA6C-C20E92F1396E}" dt="2024-05-19T10:52:02.659" v="31" actId="27636"/>
          <ac:spMkLst>
            <pc:docMk/>
            <pc:sldMk cId="1915799683" sldId="404"/>
            <ac:spMk id="11" creationId="{252D5588-9D47-4372-A592-FC5F71ED3798}"/>
          </ac:spMkLst>
        </pc:spChg>
      </pc:sldChg>
      <pc:sldChg chg="modSp mod">
        <pc:chgData name="Ioanna Zygouri" userId="e39f6a80f86403a0" providerId="LiveId" clId="{339FBDFE-4102-4CDA-AA6C-C20E92F1396E}" dt="2024-05-19T10:52:02.671" v="32" actId="27636"/>
        <pc:sldMkLst>
          <pc:docMk/>
          <pc:sldMk cId="319560736" sldId="436"/>
        </pc:sldMkLst>
        <pc:spChg chg="mod">
          <ac:chgData name="Ioanna Zygouri" userId="e39f6a80f86403a0" providerId="LiveId" clId="{339FBDFE-4102-4CDA-AA6C-C20E92F1396E}" dt="2024-05-19T10:52:02.671" v="32" actId="27636"/>
          <ac:spMkLst>
            <pc:docMk/>
            <pc:sldMk cId="319560736" sldId="436"/>
            <ac:spMk id="4" creationId="{122BC770-408C-50C8-126F-18790E99F2CB}"/>
          </ac:spMkLst>
        </pc:spChg>
      </pc:sldChg>
      <pc:sldChg chg="modSp mod">
        <pc:chgData name="Ioanna Zygouri" userId="e39f6a80f86403a0" providerId="LiveId" clId="{339FBDFE-4102-4CDA-AA6C-C20E92F1396E}" dt="2024-05-19T10:57:57.523" v="102" actId="1076"/>
        <pc:sldMkLst>
          <pc:docMk/>
          <pc:sldMk cId="750286666" sldId="438"/>
        </pc:sldMkLst>
        <pc:spChg chg="mod">
          <ac:chgData name="Ioanna Zygouri" userId="e39f6a80f86403a0" providerId="LiveId" clId="{339FBDFE-4102-4CDA-AA6C-C20E92F1396E}" dt="2024-05-19T10:57:48.739" v="100" actId="1076"/>
          <ac:spMkLst>
            <pc:docMk/>
            <pc:sldMk cId="750286666" sldId="438"/>
            <ac:spMk id="4" creationId="{E47D0821-8573-4002-9B33-F43C68A1D403}"/>
          </ac:spMkLst>
        </pc:spChg>
        <pc:spChg chg="mod">
          <ac:chgData name="Ioanna Zygouri" userId="e39f6a80f86403a0" providerId="LiveId" clId="{339FBDFE-4102-4CDA-AA6C-C20E92F1396E}" dt="2024-05-19T10:57:54.971" v="101" actId="1076"/>
          <ac:spMkLst>
            <pc:docMk/>
            <pc:sldMk cId="750286666" sldId="438"/>
            <ac:spMk id="5" creationId="{FAA18648-8A7B-40D3-A066-80FDB05B7DF4}"/>
          </ac:spMkLst>
        </pc:spChg>
        <pc:spChg chg="mod">
          <ac:chgData name="Ioanna Zygouri" userId="e39f6a80f86403a0" providerId="LiveId" clId="{339FBDFE-4102-4CDA-AA6C-C20E92F1396E}" dt="2024-05-19T10:57:57.523" v="102" actId="1076"/>
          <ac:spMkLst>
            <pc:docMk/>
            <pc:sldMk cId="750286666" sldId="438"/>
            <ac:spMk id="6" creationId="{AA5AE911-E515-48E3-AB8B-121C68B77A58}"/>
          </ac:spMkLst>
        </pc:spChg>
      </pc:sldChg>
      <pc:sldChg chg="modSp mod">
        <pc:chgData name="Ioanna Zygouri" userId="e39f6a80f86403a0" providerId="LiveId" clId="{339FBDFE-4102-4CDA-AA6C-C20E92F1396E}" dt="2024-05-19T10:52:02.692" v="33" actId="27636"/>
        <pc:sldMkLst>
          <pc:docMk/>
          <pc:sldMk cId="2585051265" sldId="535"/>
        </pc:sldMkLst>
        <pc:spChg chg="mod">
          <ac:chgData name="Ioanna Zygouri" userId="e39f6a80f86403a0" providerId="LiveId" clId="{339FBDFE-4102-4CDA-AA6C-C20E92F1396E}" dt="2024-05-19T10:52:02.692" v="33" actId="27636"/>
          <ac:spMkLst>
            <pc:docMk/>
            <pc:sldMk cId="2585051265" sldId="535"/>
            <ac:spMk id="5" creationId="{F56DC747-739E-5A0C-94B8-E8F8E974AC85}"/>
          </ac:spMkLst>
        </pc:spChg>
      </pc:sldChg>
      <pc:sldChg chg="modSp mod">
        <pc:chgData name="Ioanna Zygouri" userId="e39f6a80f86403a0" providerId="LiveId" clId="{339FBDFE-4102-4CDA-AA6C-C20E92F1396E}" dt="2024-05-19T10:45:00.120" v="1" actId="20577"/>
        <pc:sldMkLst>
          <pc:docMk/>
          <pc:sldMk cId="811085658" sldId="545"/>
        </pc:sldMkLst>
        <pc:spChg chg="mod">
          <ac:chgData name="Ioanna Zygouri" userId="e39f6a80f86403a0" providerId="LiveId" clId="{339FBDFE-4102-4CDA-AA6C-C20E92F1396E}" dt="2024-05-19T10:45:00.120" v="1" actId="20577"/>
          <ac:spMkLst>
            <pc:docMk/>
            <pc:sldMk cId="811085658" sldId="545"/>
            <ac:spMk id="6" creationId="{782ADDAF-BF7A-FB42-48B4-5D711F575A6D}"/>
          </ac:spMkLst>
        </pc:spChg>
        <pc:spChg chg="mod">
          <ac:chgData name="Ioanna Zygouri" userId="e39f6a80f86403a0" providerId="LiveId" clId="{339FBDFE-4102-4CDA-AA6C-C20E92F1396E}" dt="2024-05-19T10:44:50.741" v="0" actId="1076"/>
          <ac:spMkLst>
            <pc:docMk/>
            <pc:sldMk cId="811085658" sldId="545"/>
            <ac:spMk id="8" creationId="{BD2F3002-0A3A-2FB6-5BB5-3869FB3C5E3F}"/>
          </ac:spMkLst>
        </pc:spChg>
      </pc:sldChg>
      <pc:sldChg chg="modSp mod">
        <pc:chgData name="Ioanna Zygouri" userId="e39f6a80f86403a0" providerId="LiveId" clId="{339FBDFE-4102-4CDA-AA6C-C20E92F1396E}" dt="2024-05-19T10:58:25.175" v="109" actId="404"/>
        <pc:sldMkLst>
          <pc:docMk/>
          <pc:sldMk cId="2572786522" sldId="598"/>
        </pc:sldMkLst>
        <pc:spChg chg="mod">
          <ac:chgData name="Ioanna Zygouri" userId="e39f6a80f86403a0" providerId="LiveId" clId="{339FBDFE-4102-4CDA-AA6C-C20E92F1396E}" dt="2024-05-19T10:58:06.468" v="103" actId="1076"/>
          <ac:spMkLst>
            <pc:docMk/>
            <pc:sldMk cId="2572786522" sldId="598"/>
            <ac:spMk id="2" creationId="{4A2B5B33-8888-496F-8672-A89D530149EB}"/>
          </ac:spMkLst>
        </pc:spChg>
        <pc:spChg chg="mod">
          <ac:chgData name="Ioanna Zygouri" userId="e39f6a80f86403a0" providerId="LiveId" clId="{339FBDFE-4102-4CDA-AA6C-C20E92F1396E}" dt="2024-05-19T10:58:20.715" v="108" actId="1076"/>
          <ac:spMkLst>
            <pc:docMk/>
            <pc:sldMk cId="2572786522" sldId="598"/>
            <ac:spMk id="5" creationId="{98683E5C-EF61-A3DC-98A1-978F55318737}"/>
          </ac:spMkLst>
        </pc:spChg>
        <pc:graphicFrameChg chg="modGraphic">
          <ac:chgData name="Ioanna Zygouri" userId="e39f6a80f86403a0" providerId="LiveId" clId="{339FBDFE-4102-4CDA-AA6C-C20E92F1396E}" dt="2024-05-19T10:58:25.175" v="109" actId="404"/>
          <ac:graphicFrameMkLst>
            <pc:docMk/>
            <pc:sldMk cId="2572786522" sldId="598"/>
            <ac:graphicFrameMk id="4" creationId="{A1D9101E-8C0A-07F4-BBBC-46E3E6D08A3F}"/>
          </ac:graphicFrameMkLst>
        </pc:graphicFrameChg>
      </pc:sldChg>
      <pc:sldChg chg="modSp mod">
        <pc:chgData name="Ioanna Zygouri" userId="e39f6a80f86403a0" providerId="LiveId" clId="{339FBDFE-4102-4CDA-AA6C-C20E92F1396E}" dt="2024-05-19T10:50:16.031" v="22" actId="27636"/>
        <pc:sldMkLst>
          <pc:docMk/>
          <pc:sldMk cId="1697529640" sldId="599"/>
        </pc:sldMkLst>
        <pc:spChg chg="mod">
          <ac:chgData name="Ioanna Zygouri" userId="e39f6a80f86403a0" providerId="LiveId" clId="{339FBDFE-4102-4CDA-AA6C-C20E92F1396E}" dt="2024-05-19T10:49:47.179" v="18" actId="1076"/>
          <ac:spMkLst>
            <pc:docMk/>
            <pc:sldMk cId="1697529640" sldId="599"/>
            <ac:spMk id="2" creationId="{8E09485E-6BD4-1224-41E3-527AD6FDEF14}"/>
          </ac:spMkLst>
        </pc:spChg>
        <pc:spChg chg="mod">
          <ac:chgData name="Ioanna Zygouri" userId="e39f6a80f86403a0" providerId="LiveId" clId="{339FBDFE-4102-4CDA-AA6C-C20E92F1396E}" dt="2024-05-19T10:50:16.031" v="22" actId="27636"/>
          <ac:spMkLst>
            <pc:docMk/>
            <pc:sldMk cId="1697529640" sldId="599"/>
            <ac:spMk id="5" creationId="{805F8DEC-B854-5458-8B33-0B5AFE003455}"/>
          </ac:spMkLst>
        </pc:spChg>
        <pc:spChg chg="mod">
          <ac:chgData name="Ioanna Zygouri" userId="e39f6a80f86403a0" providerId="LiveId" clId="{339FBDFE-4102-4CDA-AA6C-C20E92F1396E}" dt="2024-05-19T10:49:41.900" v="17" actId="27636"/>
          <ac:spMkLst>
            <pc:docMk/>
            <pc:sldMk cId="1697529640" sldId="599"/>
            <ac:spMk id="8" creationId="{7E30151E-A265-7EE2-A9C9-FBD2619B6F20}"/>
          </ac:spMkLst>
        </pc:spChg>
        <pc:graphicFrameChg chg="modGraphic">
          <ac:chgData name="Ioanna Zygouri" userId="e39f6a80f86403a0" providerId="LiveId" clId="{339FBDFE-4102-4CDA-AA6C-C20E92F1396E}" dt="2024-05-19T10:50:10.478" v="20" actId="404"/>
          <ac:graphicFrameMkLst>
            <pc:docMk/>
            <pc:sldMk cId="1697529640" sldId="599"/>
            <ac:graphicFrameMk id="4" creationId="{E0E987CB-9724-A07B-BA31-6EE841C6A5BC}"/>
          </ac:graphicFrameMkLst>
        </pc:graphicFrameChg>
      </pc:sldChg>
      <pc:sldChg chg="modSp mod">
        <pc:chgData name="Ioanna Zygouri" userId="e39f6a80f86403a0" providerId="LiveId" clId="{339FBDFE-4102-4CDA-AA6C-C20E92F1396E}" dt="2024-05-19T11:01:29.842" v="171" actId="1076"/>
        <pc:sldMkLst>
          <pc:docMk/>
          <pc:sldMk cId="2768704418" sldId="601"/>
        </pc:sldMkLst>
        <pc:spChg chg="mod">
          <ac:chgData name="Ioanna Zygouri" userId="e39f6a80f86403a0" providerId="LiveId" clId="{339FBDFE-4102-4CDA-AA6C-C20E92F1396E}" dt="2024-05-19T11:01:26.051" v="169" actId="1076"/>
          <ac:spMkLst>
            <pc:docMk/>
            <pc:sldMk cId="2768704418" sldId="601"/>
            <ac:spMk id="2" creationId="{DEEF39F7-8513-9A20-8590-F75E6934DE7E}"/>
          </ac:spMkLst>
        </pc:spChg>
        <pc:picChg chg="mod">
          <ac:chgData name="Ioanna Zygouri" userId="e39f6a80f86403a0" providerId="LiveId" clId="{339FBDFE-4102-4CDA-AA6C-C20E92F1396E}" dt="2024-05-19T11:01:29.842" v="171" actId="1076"/>
          <ac:picMkLst>
            <pc:docMk/>
            <pc:sldMk cId="2768704418" sldId="601"/>
            <ac:picMk id="5" creationId="{54FD42BC-A902-ADAF-9257-1D8A717606C1}"/>
          </ac:picMkLst>
        </pc:picChg>
      </pc:sldChg>
      <pc:sldChg chg="modSp mod">
        <pc:chgData name="Ioanna Zygouri" userId="e39f6a80f86403a0" providerId="LiveId" clId="{339FBDFE-4102-4CDA-AA6C-C20E92F1396E}" dt="2024-05-19T10:47:00.083" v="2" actId="1076"/>
        <pc:sldMkLst>
          <pc:docMk/>
          <pc:sldMk cId="1503787720" sldId="602"/>
        </pc:sldMkLst>
        <pc:spChg chg="mod">
          <ac:chgData name="Ioanna Zygouri" userId="e39f6a80f86403a0" providerId="LiveId" clId="{339FBDFE-4102-4CDA-AA6C-C20E92F1396E}" dt="2024-05-19T10:47:00.083" v="2" actId="1076"/>
          <ac:spMkLst>
            <pc:docMk/>
            <pc:sldMk cId="1503787720" sldId="602"/>
            <ac:spMk id="5" creationId="{F56DC747-739E-5A0C-94B8-E8F8E974AC85}"/>
          </ac:spMkLst>
        </pc:spChg>
      </pc:sldChg>
    </pc:docChg>
  </pc:docChgLst>
  <pc:docChgLst>
    <pc:chgData name="pantelis balaouras" userId="25e8755020fc1734" providerId="LiveId" clId="{9A0F0DE1-9D5A-4C0F-A29B-E3BFC7DEEE25}"/>
    <pc:docChg chg="custSel delSld modSld">
      <pc:chgData name="pantelis balaouras" userId="25e8755020fc1734" providerId="LiveId" clId="{9A0F0DE1-9D5A-4C0F-A29B-E3BFC7DEEE25}" dt="2024-05-02T09:28:37.032" v="38" actId="14100"/>
      <pc:docMkLst>
        <pc:docMk/>
      </pc:docMkLst>
      <pc:sldChg chg="addSp delSp modSp">
        <pc:chgData name="pantelis balaouras" userId="25e8755020fc1734" providerId="LiveId" clId="{9A0F0DE1-9D5A-4C0F-A29B-E3BFC7DEEE25}" dt="2024-05-02T07:10:28.173" v="6"/>
        <pc:sldMkLst>
          <pc:docMk/>
          <pc:sldMk cId="616025265" sldId="261"/>
        </pc:sldMkLst>
        <pc:spChg chg="add mod">
          <ac:chgData name="pantelis balaouras" userId="25e8755020fc1734" providerId="LiveId" clId="{9A0F0DE1-9D5A-4C0F-A29B-E3BFC7DEEE25}" dt="2024-05-02T07:10:28.173" v="6"/>
          <ac:spMkLst>
            <pc:docMk/>
            <pc:sldMk cId="616025265" sldId="261"/>
            <ac:spMk id="8" creationId="{991E1AB4-D93A-2C4A-19C1-0897939DFA96}"/>
          </ac:spMkLst>
        </pc:spChg>
        <pc:picChg chg="del">
          <ac:chgData name="pantelis balaouras" userId="25e8755020fc1734" providerId="LiveId" clId="{9A0F0DE1-9D5A-4C0F-A29B-E3BFC7DEEE25}" dt="2024-05-02T07:10:26.939" v="5" actId="478"/>
          <ac:picMkLst>
            <pc:docMk/>
            <pc:sldMk cId="616025265" sldId="261"/>
            <ac:picMk id="2" creationId="{455843D4-F9E9-C853-57A2-27AC7B2C3889}"/>
          </ac:picMkLst>
        </pc:picChg>
        <pc:picChg chg="add mod">
          <ac:chgData name="pantelis balaouras" userId="25e8755020fc1734" providerId="LiveId" clId="{9A0F0DE1-9D5A-4C0F-A29B-E3BFC7DEEE25}" dt="2024-05-02T07:10:28.173" v="6"/>
          <ac:picMkLst>
            <pc:docMk/>
            <pc:sldMk cId="616025265" sldId="261"/>
            <ac:picMk id="7" creationId="{7B5F5D39-63E4-97FA-CB3E-B07C7F1E49D8}"/>
          </ac:picMkLst>
        </pc:picChg>
      </pc:sldChg>
      <pc:sldChg chg="modSp mod">
        <pc:chgData name="pantelis balaouras" userId="25e8755020fc1734" providerId="LiveId" clId="{9A0F0DE1-9D5A-4C0F-A29B-E3BFC7DEEE25}" dt="2024-05-02T07:11:22.023" v="10" actId="1076"/>
        <pc:sldMkLst>
          <pc:docMk/>
          <pc:sldMk cId="0" sldId="280"/>
        </pc:sldMkLst>
        <pc:picChg chg="mod">
          <ac:chgData name="pantelis balaouras" userId="25e8755020fc1734" providerId="LiveId" clId="{9A0F0DE1-9D5A-4C0F-A29B-E3BFC7DEEE25}" dt="2024-05-02T07:11:22.023" v="10" actId="1076"/>
          <ac:picMkLst>
            <pc:docMk/>
            <pc:sldMk cId="0" sldId="280"/>
            <ac:picMk id="461" creationId="{00000000-0000-0000-0000-000000000000}"/>
          </ac:picMkLst>
        </pc:picChg>
      </pc:sldChg>
      <pc:sldChg chg="del">
        <pc:chgData name="pantelis balaouras" userId="25e8755020fc1734" providerId="LiveId" clId="{9A0F0DE1-9D5A-4C0F-A29B-E3BFC7DEEE25}" dt="2024-05-02T07:09:52.814" v="1" actId="47"/>
        <pc:sldMkLst>
          <pc:docMk/>
          <pc:sldMk cId="2033093179" sldId="420"/>
        </pc:sldMkLst>
      </pc:sldChg>
      <pc:sldChg chg="addSp delSp modSp mod">
        <pc:chgData name="pantelis balaouras" userId="25e8755020fc1734" providerId="LiveId" clId="{9A0F0DE1-9D5A-4C0F-A29B-E3BFC7DEEE25}" dt="2024-05-02T07:11:06.720" v="9"/>
        <pc:sldMkLst>
          <pc:docMk/>
          <pc:sldMk cId="750286666" sldId="438"/>
        </pc:sldMkLst>
        <pc:spChg chg="del">
          <ac:chgData name="pantelis balaouras" userId="25e8755020fc1734" providerId="LiveId" clId="{9A0F0DE1-9D5A-4C0F-A29B-E3BFC7DEEE25}" dt="2024-05-02T07:11:05.736" v="8" actId="478"/>
          <ac:spMkLst>
            <pc:docMk/>
            <pc:sldMk cId="750286666" sldId="438"/>
            <ac:spMk id="3" creationId="{17E4B6F4-910A-465B-8D37-FDAFB8260467}"/>
          </ac:spMkLst>
        </pc:spChg>
        <pc:spChg chg="add mod">
          <ac:chgData name="pantelis balaouras" userId="25e8755020fc1734" providerId="LiveId" clId="{9A0F0DE1-9D5A-4C0F-A29B-E3BFC7DEEE25}" dt="2024-05-02T07:11:06.720" v="9"/>
          <ac:spMkLst>
            <pc:docMk/>
            <pc:sldMk cId="750286666" sldId="438"/>
            <ac:spMk id="8" creationId="{E21B106E-B6A0-33A9-A737-DF8637C41D1C}"/>
          </ac:spMkLst>
        </pc:spChg>
        <pc:picChg chg="del">
          <ac:chgData name="pantelis balaouras" userId="25e8755020fc1734" providerId="LiveId" clId="{9A0F0DE1-9D5A-4C0F-A29B-E3BFC7DEEE25}" dt="2024-05-02T07:11:01.262" v="7" actId="478"/>
          <ac:picMkLst>
            <pc:docMk/>
            <pc:sldMk cId="750286666" sldId="438"/>
            <ac:picMk id="2" creationId="{932E6542-705E-5980-67AD-E720FB5761A6}"/>
          </ac:picMkLst>
        </pc:picChg>
        <pc:picChg chg="add mod">
          <ac:chgData name="pantelis balaouras" userId="25e8755020fc1734" providerId="LiveId" clId="{9A0F0DE1-9D5A-4C0F-A29B-E3BFC7DEEE25}" dt="2024-05-02T07:11:06.720" v="9"/>
          <ac:picMkLst>
            <pc:docMk/>
            <pc:sldMk cId="750286666" sldId="438"/>
            <ac:picMk id="7" creationId="{C5781AFC-EA51-E64B-E5C6-14CF2B0BF5E7}"/>
          </ac:picMkLst>
        </pc:picChg>
      </pc:sldChg>
      <pc:sldChg chg="addSp delSp modSp mod">
        <pc:chgData name="pantelis balaouras" userId="25e8755020fc1734" providerId="LiveId" clId="{9A0F0DE1-9D5A-4C0F-A29B-E3BFC7DEEE25}" dt="2024-05-02T09:28:37.032" v="38" actId="14100"/>
        <pc:sldMkLst>
          <pc:docMk/>
          <pc:sldMk cId="2585051265" sldId="535"/>
        </pc:sldMkLst>
        <pc:spChg chg="del">
          <ac:chgData name="pantelis balaouras" userId="25e8755020fc1734" providerId="LiveId" clId="{9A0F0DE1-9D5A-4C0F-A29B-E3BFC7DEEE25}" dt="2024-05-02T09:28:25.502" v="34" actId="478"/>
          <ac:spMkLst>
            <pc:docMk/>
            <pc:sldMk cId="2585051265" sldId="535"/>
            <ac:spMk id="3" creationId="{4A1A03FD-DBE8-88F4-1AA3-88B814677301}"/>
          </ac:spMkLst>
        </pc:spChg>
        <pc:spChg chg="add mod">
          <ac:chgData name="pantelis balaouras" userId="25e8755020fc1734" providerId="LiveId" clId="{9A0F0DE1-9D5A-4C0F-A29B-E3BFC7DEEE25}" dt="2024-05-02T09:28:28.658" v="36"/>
          <ac:spMkLst>
            <pc:docMk/>
            <pc:sldMk cId="2585051265" sldId="535"/>
            <ac:spMk id="4" creationId="{6484D6E5-B824-5A05-54BF-501A66111AC3}"/>
          </ac:spMkLst>
        </pc:spChg>
        <pc:spChg chg="mod">
          <ac:chgData name="pantelis balaouras" userId="25e8755020fc1734" providerId="LiveId" clId="{9A0F0DE1-9D5A-4C0F-A29B-E3BFC7DEEE25}" dt="2024-05-02T09:28:37.032" v="38" actId="14100"/>
          <ac:spMkLst>
            <pc:docMk/>
            <pc:sldMk cId="2585051265" sldId="535"/>
            <ac:spMk id="13" creationId="{ACBE9AD0-B2F0-4ADA-8F10-B83476743F9C}"/>
          </ac:spMkLst>
        </pc:spChg>
        <pc:picChg chg="del">
          <ac:chgData name="pantelis balaouras" userId="25e8755020fc1734" providerId="LiveId" clId="{9A0F0DE1-9D5A-4C0F-A29B-E3BFC7DEEE25}" dt="2024-05-02T09:28:28.048" v="35" actId="478"/>
          <ac:picMkLst>
            <pc:docMk/>
            <pc:sldMk cId="2585051265" sldId="535"/>
            <ac:picMk id="2" creationId="{7F194105-A616-1811-CCD2-0261AE6759AF}"/>
          </ac:picMkLst>
        </pc:picChg>
        <pc:picChg chg="add mod">
          <ac:chgData name="pantelis balaouras" userId="25e8755020fc1734" providerId="LiveId" clId="{9A0F0DE1-9D5A-4C0F-A29B-E3BFC7DEEE25}" dt="2024-05-02T09:28:28.658" v="36"/>
          <ac:picMkLst>
            <pc:docMk/>
            <pc:sldMk cId="2585051265" sldId="535"/>
            <ac:picMk id="6" creationId="{97044F86-B613-C4A7-C67B-1B403B403102}"/>
          </ac:picMkLst>
        </pc:picChg>
      </pc:sldChg>
      <pc:sldChg chg="addSp delSp modSp mod">
        <pc:chgData name="pantelis balaouras" userId="25e8755020fc1734" providerId="LiveId" clId="{9A0F0DE1-9D5A-4C0F-A29B-E3BFC7DEEE25}" dt="2024-05-02T07:12:44.064" v="29" actId="1076"/>
        <pc:sldMkLst>
          <pc:docMk/>
          <pc:sldMk cId="2768704418" sldId="601"/>
        </pc:sldMkLst>
        <pc:spChg chg="mod">
          <ac:chgData name="pantelis balaouras" userId="25e8755020fc1734" providerId="LiveId" clId="{9A0F0DE1-9D5A-4C0F-A29B-E3BFC7DEEE25}" dt="2024-05-02T07:12:38.535" v="28" actId="20577"/>
          <ac:spMkLst>
            <pc:docMk/>
            <pc:sldMk cId="2768704418" sldId="601"/>
            <ac:spMk id="2" creationId="{DEEF39F7-8513-9A20-8590-F75E6934DE7E}"/>
          </ac:spMkLst>
        </pc:spChg>
        <pc:spChg chg="add mod">
          <ac:chgData name="pantelis balaouras" userId="25e8755020fc1734" providerId="LiveId" clId="{9A0F0DE1-9D5A-4C0F-A29B-E3BFC7DEEE25}" dt="2024-05-02T07:12:22.523" v="25"/>
          <ac:spMkLst>
            <pc:docMk/>
            <pc:sldMk cId="2768704418" sldId="601"/>
            <ac:spMk id="6" creationId="{604BFA84-BAF1-AF59-691D-6F9F680DAFAD}"/>
          </ac:spMkLst>
        </pc:spChg>
        <pc:spChg chg="del">
          <ac:chgData name="pantelis balaouras" userId="25e8755020fc1734" providerId="LiveId" clId="{9A0F0DE1-9D5A-4C0F-A29B-E3BFC7DEEE25}" dt="2024-05-02T07:12:15.662" v="24" actId="478"/>
          <ac:spMkLst>
            <pc:docMk/>
            <pc:sldMk cId="2768704418" sldId="601"/>
            <ac:spMk id="8" creationId="{D430FF10-A318-575B-47FD-E83B19ED384F}"/>
          </ac:spMkLst>
        </pc:spChg>
        <pc:picChg chg="add mod">
          <ac:chgData name="pantelis balaouras" userId="25e8755020fc1734" providerId="LiveId" clId="{9A0F0DE1-9D5A-4C0F-A29B-E3BFC7DEEE25}" dt="2024-05-02T07:12:44.064" v="29" actId="1076"/>
          <ac:picMkLst>
            <pc:docMk/>
            <pc:sldMk cId="2768704418" sldId="601"/>
            <ac:picMk id="5" creationId="{54FD42BC-A902-ADAF-9257-1D8A717606C1}"/>
          </ac:picMkLst>
        </pc:picChg>
        <pc:picChg chg="del">
          <ac:chgData name="pantelis balaouras" userId="25e8755020fc1734" providerId="LiveId" clId="{9A0F0DE1-9D5A-4C0F-A29B-E3BFC7DEEE25}" dt="2024-05-02T07:12:13.981" v="23" actId="478"/>
          <ac:picMkLst>
            <pc:docMk/>
            <pc:sldMk cId="2768704418" sldId="601"/>
            <ac:picMk id="9" creationId="{24D6E3B0-5845-B890-C07A-4D6F059C130F}"/>
          </ac:picMkLst>
        </pc:picChg>
      </pc:sldChg>
      <pc:sldChg chg="modSp mod">
        <pc:chgData name="pantelis balaouras" userId="25e8755020fc1734" providerId="LiveId" clId="{9A0F0DE1-9D5A-4C0F-A29B-E3BFC7DEEE25}" dt="2024-05-02T09:27:59.080" v="32" actId="20577"/>
        <pc:sldMkLst>
          <pc:docMk/>
          <pc:sldMk cId="1503787720" sldId="602"/>
        </pc:sldMkLst>
        <pc:spChg chg="mod">
          <ac:chgData name="pantelis balaouras" userId="25e8755020fc1734" providerId="LiveId" clId="{9A0F0DE1-9D5A-4C0F-A29B-E3BFC7DEEE25}" dt="2024-05-02T09:27:59.080" v="32" actId="20577"/>
          <ac:spMkLst>
            <pc:docMk/>
            <pc:sldMk cId="1503787720" sldId="602"/>
            <ac:spMk id="13" creationId="{ACBE9AD0-B2F0-4ADA-8F10-B83476743F9C}"/>
          </ac:spMkLst>
        </pc:spChg>
      </pc:sldChg>
      <pc:sldChg chg="addSp delSp modSp mod">
        <pc:chgData name="pantelis balaouras" userId="25e8755020fc1734" providerId="LiveId" clId="{9A0F0DE1-9D5A-4C0F-A29B-E3BFC7DEEE25}" dt="2024-05-02T07:13:16.564" v="31" actId="14100"/>
        <pc:sldMkLst>
          <pc:docMk/>
          <pc:sldMk cId="4165322717" sldId="603"/>
        </pc:sldMkLst>
        <pc:spChg chg="del">
          <ac:chgData name="pantelis balaouras" userId="25e8755020fc1734" providerId="LiveId" clId="{9A0F0DE1-9D5A-4C0F-A29B-E3BFC7DEEE25}" dt="2024-05-02T07:10:04.273" v="3" actId="478"/>
          <ac:spMkLst>
            <pc:docMk/>
            <pc:sldMk cId="4165322717" sldId="603"/>
            <ac:spMk id="3" creationId="{4A1A03FD-DBE8-88F4-1AA3-88B814677301}"/>
          </ac:spMkLst>
        </pc:spChg>
        <pc:spChg chg="add mod">
          <ac:chgData name="pantelis balaouras" userId="25e8755020fc1734" providerId="LiveId" clId="{9A0F0DE1-9D5A-4C0F-A29B-E3BFC7DEEE25}" dt="2024-05-02T07:10:13.829" v="4"/>
          <ac:spMkLst>
            <pc:docMk/>
            <pc:sldMk cId="4165322717" sldId="603"/>
            <ac:spMk id="4" creationId="{9F65FE3F-2E8E-3FCC-DA60-094EBEAA9D41}"/>
          </ac:spMkLst>
        </pc:spChg>
        <pc:spChg chg="mod">
          <ac:chgData name="pantelis balaouras" userId="25e8755020fc1734" providerId="LiveId" clId="{9A0F0DE1-9D5A-4C0F-A29B-E3BFC7DEEE25}" dt="2024-05-02T07:13:16.564" v="31" actId="14100"/>
          <ac:spMkLst>
            <pc:docMk/>
            <pc:sldMk cId="4165322717" sldId="603"/>
            <ac:spMk id="13" creationId="{ACBE9AD0-B2F0-4ADA-8F10-B83476743F9C}"/>
          </ac:spMkLst>
        </pc:spChg>
        <pc:picChg chg="del">
          <ac:chgData name="pantelis balaouras" userId="25e8755020fc1734" providerId="LiveId" clId="{9A0F0DE1-9D5A-4C0F-A29B-E3BFC7DEEE25}" dt="2024-05-02T07:10:01.142" v="2" actId="478"/>
          <ac:picMkLst>
            <pc:docMk/>
            <pc:sldMk cId="4165322717" sldId="603"/>
            <ac:picMk id="2" creationId="{7F194105-A616-1811-CCD2-0261AE6759AF}"/>
          </ac:picMkLst>
        </pc:picChg>
        <pc:picChg chg="add mod">
          <ac:chgData name="pantelis balaouras" userId="25e8755020fc1734" providerId="LiveId" clId="{9A0F0DE1-9D5A-4C0F-A29B-E3BFC7DEEE25}" dt="2024-05-02T07:13:10.095" v="30" actId="1076"/>
          <ac:picMkLst>
            <pc:docMk/>
            <pc:sldMk cId="4165322717" sldId="603"/>
            <ac:picMk id="6" creationId="{44737479-7373-E5A9-8407-8FC5C54B114E}"/>
          </ac:picMkLst>
        </pc:picChg>
      </pc:sldChg>
    </pc:docChg>
  </pc:docChgLst>
  <pc:docChgLst>
    <pc:chgData name="pantelis balaouras" userId="25e8755020fc1734" providerId="LiveId" clId="{28FFEC5E-E816-4FB3-BE6E-E8E2079F6E09}"/>
    <pc:docChg chg="modSld">
      <pc:chgData name="pantelis balaouras" userId="25e8755020fc1734" providerId="LiveId" clId="{28FFEC5E-E816-4FB3-BE6E-E8E2079F6E09}" dt="2024-04-29T16:36:55.061" v="0" actId="20577"/>
      <pc:docMkLst>
        <pc:docMk/>
      </pc:docMkLst>
      <pc:sldChg chg="modSp mod">
        <pc:chgData name="pantelis balaouras" userId="25e8755020fc1734" providerId="LiveId" clId="{28FFEC5E-E816-4FB3-BE6E-E8E2079F6E09}" dt="2024-04-29T16:36:55.061" v="0" actId="20577"/>
        <pc:sldMkLst>
          <pc:docMk/>
          <pc:sldMk cId="2033093179" sldId="420"/>
        </pc:sldMkLst>
        <pc:spChg chg="mod">
          <ac:chgData name="pantelis balaouras" userId="25e8755020fc1734" providerId="LiveId" clId="{28FFEC5E-E816-4FB3-BE6E-E8E2079F6E09}" dt="2024-04-29T16:36:55.061" v="0" actId="20577"/>
          <ac:spMkLst>
            <pc:docMk/>
            <pc:sldMk cId="2033093179" sldId="420"/>
            <ac:spMk id="5" creationId="{F56DC747-739E-5A0C-94B8-E8F8E974AC85}"/>
          </ac:spMkLst>
        </pc:spChg>
      </pc:sldChg>
    </pc:docChg>
  </pc:docChgLst>
  <pc:docChgLst>
    <pc:chgData name="pantelis balaouras" userId="25e8755020fc1734" providerId="LiveId" clId="{72C4E5CC-544E-4B6A-B189-3CD705B27CF8}"/>
    <pc:docChg chg="undo custSel addSld delSld modSld sldOrd modMainMaster">
      <pc:chgData name="pantelis balaouras" userId="25e8755020fc1734" providerId="LiveId" clId="{72C4E5CC-544E-4B6A-B189-3CD705B27CF8}" dt="2024-05-08T16:03:24.073" v="261" actId="167"/>
      <pc:docMkLst>
        <pc:docMk/>
      </pc:docMkLst>
      <pc:sldChg chg="modSp mod">
        <pc:chgData name="pantelis balaouras" userId="25e8755020fc1734" providerId="LiveId" clId="{72C4E5CC-544E-4B6A-B189-3CD705B27CF8}" dt="2024-05-08T16:03:24.073" v="261" actId="167"/>
        <pc:sldMkLst>
          <pc:docMk/>
          <pc:sldMk cId="616025265" sldId="261"/>
        </pc:sldMkLst>
        <pc:spChg chg="mod">
          <ac:chgData name="pantelis balaouras" userId="25e8755020fc1734" providerId="LiveId" clId="{72C4E5CC-544E-4B6A-B189-3CD705B27CF8}" dt="2024-04-30T14:29:29.886" v="124" actId="20577"/>
          <ac:spMkLst>
            <pc:docMk/>
            <pc:sldMk cId="616025265" sldId="261"/>
            <ac:spMk id="4" creationId="{E47D0821-8573-4002-9B33-F43C68A1D403}"/>
          </ac:spMkLst>
        </pc:spChg>
        <pc:spChg chg="mod">
          <ac:chgData name="pantelis balaouras" userId="25e8755020fc1734" providerId="LiveId" clId="{72C4E5CC-544E-4B6A-B189-3CD705B27CF8}" dt="2024-04-30T14:09:40.034" v="21" actId="20577"/>
          <ac:spMkLst>
            <pc:docMk/>
            <pc:sldMk cId="616025265" sldId="261"/>
            <ac:spMk id="6" creationId="{AA5AE911-E515-48E3-AB8B-121C68B77A58}"/>
          </ac:spMkLst>
        </pc:spChg>
        <pc:picChg chg="mod">
          <ac:chgData name="pantelis balaouras" userId="25e8755020fc1734" providerId="LiveId" clId="{72C4E5CC-544E-4B6A-B189-3CD705B27CF8}" dt="2024-05-08T16:03:24.073" v="261" actId="167"/>
          <ac:picMkLst>
            <pc:docMk/>
            <pc:sldMk cId="616025265" sldId="261"/>
            <ac:picMk id="7" creationId="{7B5F5D39-63E4-97FA-CB3E-B07C7F1E49D8}"/>
          </ac:picMkLst>
        </pc:picChg>
      </pc:sldChg>
      <pc:sldChg chg="del">
        <pc:chgData name="pantelis balaouras" userId="25e8755020fc1734" providerId="LiveId" clId="{72C4E5CC-544E-4B6A-B189-3CD705B27CF8}" dt="2024-04-30T14:29:33.957" v="125" actId="47"/>
        <pc:sldMkLst>
          <pc:docMk/>
          <pc:sldMk cId="0" sldId="262"/>
        </pc:sldMkLst>
      </pc:sldChg>
      <pc:sldChg chg="del">
        <pc:chgData name="pantelis balaouras" userId="25e8755020fc1734" providerId="LiveId" clId="{72C4E5CC-544E-4B6A-B189-3CD705B27CF8}" dt="2024-04-30T14:29:37.903" v="126" actId="47"/>
        <pc:sldMkLst>
          <pc:docMk/>
          <pc:sldMk cId="0" sldId="263"/>
        </pc:sldMkLst>
      </pc:sldChg>
      <pc:sldChg chg="addSp delSp modSp add mod setBg modClrScheme chgLayout">
        <pc:chgData name="pantelis balaouras" userId="25e8755020fc1734" providerId="LiveId" clId="{72C4E5CC-544E-4B6A-B189-3CD705B27CF8}" dt="2024-04-30T14:25:14.114" v="79" actId="20577"/>
        <pc:sldMkLst>
          <pc:docMk/>
          <pc:sldMk cId="0" sldId="264"/>
        </pc:sldMkLst>
        <pc:spChg chg="add del mod ord">
          <ac:chgData name="pantelis balaouras" userId="25e8755020fc1734" providerId="LiveId" clId="{72C4E5CC-544E-4B6A-B189-3CD705B27CF8}" dt="2024-04-30T14:12:23.252" v="31" actId="700"/>
          <ac:spMkLst>
            <pc:docMk/>
            <pc:sldMk cId="0" sldId="264"/>
            <ac:spMk id="2" creationId="{4F0E9BC7-0B5A-3358-0F0B-93BB313FE1EB}"/>
          </ac:spMkLst>
        </pc:spChg>
        <pc:spChg chg="add del mod ord">
          <ac:chgData name="pantelis balaouras" userId="25e8755020fc1734" providerId="LiveId" clId="{72C4E5CC-544E-4B6A-B189-3CD705B27CF8}" dt="2024-04-30T14:12:23.252" v="31" actId="700"/>
          <ac:spMkLst>
            <pc:docMk/>
            <pc:sldMk cId="0" sldId="264"/>
            <ac:spMk id="3" creationId="{2B49FA13-17BE-CB28-F6D3-C2A5F098EE12}"/>
          </ac:spMkLst>
        </pc:spChg>
        <pc:spChg chg="add mod ord">
          <ac:chgData name="pantelis balaouras" userId="25e8755020fc1734" providerId="LiveId" clId="{72C4E5CC-544E-4B6A-B189-3CD705B27CF8}" dt="2024-04-30T14:25:14.114" v="79" actId="20577"/>
          <ac:spMkLst>
            <pc:docMk/>
            <pc:sldMk cId="0" sldId="264"/>
            <ac:spMk id="4" creationId="{A7629070-6677-D581-7704-B335C225F11F}"/>
          </ac:spMkLst>
        </pc:spChg>
        <pc:spChg chg="del">
          <ac:chgData name="pantelis balaouras" userId="25e8755020fc1734" providerId="LiveId" clId="{72C4E5CC-544E-4B6A-B189-3CD705B27CF8}" dt="2024-04-30T14:21:22.650" v="43" actId="478"/>
          <ac:spMkLst>
            <pc:docMk/>
            <pc:sldMk cId="0" sldId="264"/>
            <ac:spMk id="308" creationId="{00000000-0000-0000-0000-000000000000}"/>
          </ac:spMkLst>
        </pc:spChg>
        <pc:spChg chg="mod ord">
          <ac:chgData name="pantelis balaouras" userId="25e8755020fc1734" providerId="LiveId" clId="{72C4E5CC-544E-4B6A-B189-3CD705B27CF8}" dt="2024-04-30T14:21:08.495" v="38" actId="700"/>
          <ac:spMkLst>
            <pc:docMk/>
            <pc:sldMk cId="0" sldId="264"/>
            <ac:spMk id="309" creationId="{00000000-0000-0000-0000-000000000000}"/>
          </ac:spMkLst>
        </pc:spChg>
        <pc:spChg chg="mod">
          <ac:chgData name="pantelis balaouras" userId="25e8755020fc1734" providerId="LiveId" clId="{72C4E5CC-544E-4B6A-B189-3CD705B27CF8}" dt="2024-04-30T14:21:29.965" v="44" actId="1076"/>
          <ac:spMkLst>
            <pc:docMk/>
            <pc:sldMk cId="0" sldId="264"/>
            <ac:spMk id="313" creationId="{00000000-0000-0000-0000-000000000000}"/>
          </ac:spMkLst>
        </pc:spChg>
        <pc:picChg chg="mod">
          <ac:chgData name="pantelis balaouras" userId="25e8755020fc1734" providerId="LiveId" clId="{72C4E5CC-544E-4B6A-B189-3CD705B27CF8}" dt="2024-04-30T14:21:31.664" v="45" actId="1076"/>
          <ac:picMkLst>
            <pc:docMk/>
            <pc:sldMk cId="0" sldId="264"/>
            <ac:picMk id="310" creationId="{00000000-0000-0000-0000-000000000000}"/>
          </ac:picMkLst>
        </pc:picChg>
      </pc:sldChg>
      <pc:sldChg chg="addSp delSp modSp mod modClrScheme chgLayout">
        <pc:chgData name="pantelis balaouras" userId="25e8755020fc1734" providerId="LiveId" clId="{72C4E5CC-544E-4B6A-B189-3CD705B27CF8}" dt="2024-04-30T14:25:30.564" v="85" actId="6549"/>
        <pc:sldMkLst>
          <pc:docMk/>
          <pc:sldMk cId="0" sldId="265"/>
        </pc:sldMkLst>
        <pc:spChg chg="add mod ord">
          <ac:chgData name="pantelis balaouras" userId="25e8755020fc1734" providerId="LiveId" clId="{72C4E5CC-544E-4B6A-B189-3CD705B27CF8}" dt="2024-04-30T14:25:30.564" v="85" actId="6549"/>
          <ac:spMkLst>
            <pc:docMk/>
            <pc:sldMk cId="0" sldId="265"/>
            <ac:spMk id="2" creationId="{345BDCFC-FBC4-EC98-0E95-CCAF3AA9AE3D}"/>
          </ac:spMkLst>
        </pc:spChg>
        <pc:spChg chg="add del mod">
          <ac:chgData name="pantelis balaouras" userId="25e8755020fc1734" providerId="LiveId" clId="{72C4E5CC-544E-4B6A-B189-3CD705B27CF8}" dt="2024-04-30T14:23:22.604" v="55" actId="478"/>
          <ac:spMkLst>
            <pc:docMk/>
            <pc:sldMk cId="0" sldId="265"/>
            <ac:spMk id="4" creationId="{707E8F25-A24C-7134-03E2-C8E026D5F4DC}"/>
          </ac:spMkLst>
        </pc:spChg>
        <pc:spChg chg="del mod">
          <ac:chgData name="pantelis balaouras" userId="25e8755020fc1734" providerId="LiveId" clId="{72C4E5CC-544E-4B6A-B189-3CD705B27CF8}" dt="2024-04-30T14:22:35.342" v="49" actId="478"/>
          <ac:spMkLst>
            <pc:docMk/>
            <pc:sldMk cId="0" sldId="265"/>
            <ac:spMk id="319" creationId="{00000000-0000-0000-0000-000000000000}"/>
          </ac:spMkLst>
        </pc:spChg>
        <pc:spChg chg="add del mod ord">
          <ac:chgData name="pantelis balaouras" userId="25e8755020fc1734" providerId="LiveId" clId="{72C4E5CC-544E-4B6A-B189-3CD705B27CF8}" dt="2024-04-30T14:23:56.680" v="62" actId="14100"/>
          <ac:spMkLst>
            <pc:docMk/>
            <pc:sldMk cId="0" sldId="265"/>
            <ac:spMk id="320" creationId="{00000000-0000-0000-0000-000000000000}"/>
          </ac:spMkLst>
        </pc:spChg>
        <pc:spChg chg="mod">
          <ac:chgData name="pantelis balaouras" userId="25e8755020fc1734" providerId="LiveId" clId="{72C4E5CC-544E-4B6A-B189-3CD705B27CF8}" dt="2024-04-30T14:24:23.141" v="68" actId="113"/>
          <ac:spMkLst>
            <pc:docMk/>
            <pc:sldMk cId="0" sldId="265"/>
            <ac:spMk id="321" creationId="{00000000-0000-0000-0000-000000000000}"/>
          </ac:spMkLst>
        </pc:spChg>
        <pc:spChg chg="mod">
          <ac:chgData name="pantelis balaouras" userId="25e8755020fc1734" providerId="LiveId" clId="{72C4E5CC-544E-4B6A-B189-3CD705B27CF8}" dt="2024-04-30T14:24:28.310" v="69" actId="113"/>
          <ac:spMkLst>
            <pc:docMk/>
            <pc:sldMk cId="0" sldId="265"/>
            <ac:spMk id="322" creationId="{00000000-0000-0000-0000-000000000000}"/>
          </ac:spMkLst>
        </pc:spChg>
        <pc:picChg chg="mod">
          <ac:chgData name="pantelis balaouras" userId="25e8755020fc1734" providerId="LiveId" clId="{72C4E5CC-544E-4B6A-B189-3CD705B27CF8}" dt="2024-04-30T14:24:17.741" v="67" actId="1440"/>
          <ac:picMkLst>
            <pc:docMk/>
            <pc:sldMk cId="0" sldId="265"/>
            <ac:picMk id="323" creationId="{00000000-0000-0000-0000-000000000000}"/>
          </ac:picMkLst>
        </pc:picChg>
        <pc:picChg chg="mod">
          <ac:chgData name="pantelis balaouras" userId="25e8755020fc1734" providerId="LiveId" clId="{72C4E5CC-544E-4B6A-B189-3CD705B27CF8}" dt="2024-04-30T14:25:27.349" v="83" actId="1076"/>
          <ac:picMkLst>
            <pc:docMk/>
            <pc:sldMk cId="0" sldId="265"/>
            <ac:picMk id="324" creationId="{00000000-0000-0000-0000-000000000000}"/>
          </ac:picMkLst>
        </pc:picChg>
      </pc:sldChg>
      <pc:sldChg chg="addSp modSp mod modClrScheme chgLayout">
        <pc:chgData name="pantelis balaouras" userId="25e8755020fc1734" providerId="LiveId" clId="{72C4E5CC-544E-4B6A-B189-3CD705B27CF8}" dt="2024-04-30T14:27:05.520" v="113" actId="1076"/>
        <pc:sldMkLst>
          <pc:docMk/>
          <pc:sldMk cId="0" sldId="266"/>
        </pc:sldMkLst>
        <pc:spChg chg="add mod ord">
          <ac:chgData name="pantelis balaouras" userId="25e8755020fc1734" providerId="LiveId" clId="{72C4E5CC-544E-4B6A-B189-3CD705B27CF8}" dt="2024-04-30T14:25:43.275" v="88" actId="6549"/>
          <ac:spMkLst>
            <pc:docMk/>
            <pc:sldMk cId="0" sldId="266"/>
            <ac:spMk id="2" creationId="{6F241234-37FE-8776-6B32-5073728EBBAF}"/>
          </ac:spMkLst>
        </pc:spChg>
        <pc:spChg chg="mod">
          <ac:chgData name="pantelis balaouras" userId="25e8755020fc1734" providerId="LiveId" clId="{72C4E5CC-544E-4B6A-B189-3CD705B27CF8}" dt="2024-04-30T14:24:55.873" v="71" actId="21"/>
          <ac:spMkLst>
            <pc:docMk/>
            <pc:sldMk cId="0" sldId="266"/>
            <ac:spMk id="330" creationId="{00000000-0000-0000-0000-000000000000}"/>
          </ac:spMkLst>
        </pc:spChg>
        <pc:spChg chg="mod ord">
          <ac:chgData name="pantelis balaouras" userId="25e8755020fc1734" providerId="LiveId" clId="{72C4E5CC-544E-4B6A-B189-3CD705B27CF8}" dt="2024-04-30T14:22:17.796" v="46" actId="700"/>
          <ac:spMkLst>
            <pc:docMk/>
            <pc:sldMk cId="0" sldId="266"/>
            <ac:spMk id="331" creationId="{00000000-0000-0000-0000-000000000000}"/>
          </ac:spMkLst>
        </pc:spChg>
        <pc:picChg chg="mod">
          <ac:chgData name="pantelis balaouras" userId="25e8755020fc1734" providerId="LiveId" clId="{72C4E5CC-544E-4B6A-B189-3CD705B27CF8}" dt="2024-04-30T14:27:05.520" v="113" actId="1076"/>
          <ac:picMkLst>
            <pc:docMk/>
            <pc:sldMk cId="0" sldId="266"/>
            <ac:picMk id="332" creationId="{00000000-0000-0000-0000-000000000000}"/>
          </ac:picMkLst>
        </pc:picChg>
      </pc:sldChg>
      <pc:sldChg chg="addSp delSp modSp mod modClrScheme chgLayout">
        <pc:chgData name="pantelis balaouras" userId="25e8755020fc1734" providerId="LiveId" clId="{72C4E5CC-544E-4B6A-B189-3CD705B27CF8}" dt="2024-04-30T14:27:18.076" v="115" actId="14100"/>
        <pc:sldMkLst>
          <pc:docMk/>
          <pc:sldMk cId="0" sldId="267"/>
        </pc:sldMkLst>
        <pc:spChg chg="add mod ord">
          <ac:chgData name="pantelis balaouras" userId="25e8755020fc1734" providerId="LiveId" clId="{72C4E5CC-544E-4B6A-B189-3CD705B27CF8}" dt="2024-04-30T14:25:50.783" v="91" actId="20577"/>
          <ac:spMkLst>
            <pc:docMk/>
            <pc:sldMk cId="0" sldId="267"/>
            <ac:spMk id="2" creationId="{982A6ED3-9586-ECD0-6217-5640414A0A79}"/>
          </ac:spMkLst>
        </pc:spChg>
        <pc:spChg chg="del">
          <ac:chgData name="pantelis balaouras" userId="25e8755020fc1734" providerId="LiveId" clId="{72C4E5CC-544E-4B6A-B189-3CD705B27CF8}" dt="2024-04-30T14:25:55.869" v="92" actId="478"/>
          <ac:spMkLst>
            <pc:docMk/>
            <pc:sldMk cId="0" sldId="267"/>
            <ac:spMk id="339" creationId="{00000000-0000-0000-0000-000000000000}"/>
          </ac:spMkLst>
        </pc:spChg>
        <pc:spChg chg="mod ord">
          <ac:chgData name="pantelis balaouras" userId="25e8755020fc1734" providerId="LiveId" clId="{72C4E5CC-544E-4B6A-B189-3CD705B27CF8}" dt="2024-04-30T14:27:18.076" v="115" actId="14100"/>
          <ac:spMkLst>
            <pc:docMk/>
            <pc:sldMk cId="0" sldId="267"/>
            <ac:spMk id="340" creationId="{00000000-0000-0000-0000-000000000000}"/>
          </ac:spMkLst>
        </pc:spChg>
        <pc:picChg chg="mod">
          <ac:chgData name="pantelis balaouras" userId="25e8755020fc1734" providerId="LiveId" clId="{72C4E5CC-544E-4B6A-B189-3CD705B27CF8}" dt="2024-04-30T14:27:10.645" v="114" actId="1076"/>
          <ac:picMkLst>
            <pc:docMk/>
            <pc:sldMk cId="0" sldId="267"/>
            <ac:picMk id="342" creationId="{00000000-0000-0000-0000-000000000000}"/>
          </ac:picMkLst>
        </pc:picChg>
      </pc:sldChg>
      <pc:sldChg chg="addSp delSp modSp mod modClrScheme chgLayout">
        <pc:chgData name="pantelis balaouras" userId="25e8755020fc1734" providerId="LiveId" clId="{72C4E5CC-544E-4B6A-B189-3CD705B27CF8}" dt="2024-04-30T14:27:24.222" v="116" actId="1076"/>
        <pc:sldMkLst>
          <pc:docMk/>
          <pc:sldMk cId="0" sldId="268"/>
        </pc:sldMkLst>
        <pc:spChg chg="add mod ord">
          <ac:chgData name="pantelis balaouras" userId="25e8755020fc1734" providerId="LiveId" clId="{72C4E5CC-544E-4B6A-B189-3CD705B27CF8}" dt="2024-04-30T14:26:04.401" v="95" actId="20577"/>
          <ac:spMkLst>
            <pc:docMk/>
            <pc:sldMk cId="0" sldId="268"/>
            <ac:spMk id="2" creationId="{89320CC7-EBE8-DDD2-33BE-2AD1C7B908F3}"/>
          </ac:spMkLst>
        </pc:spChg>
        <pc:spChg chg="del">
          <ac:chgData name="pantelis balaouras" userId="25e8755020fc1734" providerId="LiveId" clId="{72C4E5CC-544E-4B6A-B189-3CD705B27CF8}" dt="2024-04-30T14:26:09.797" v="96" actId="478"/>
          <ac:spMkLst>
            <pc:docMk/>
            <pc:sldMk cId="0" sldId="268"/>
            <ac:spMk id="348" creationId="{00000000-0000-0000-0000-000000000000}"/>
          </ac:spMkLst>
        </pc:spChg>
        <pc:spChg chg="mod ord">
          <ac:chgData name="pantelis balaouras" userId="25e8755020fc1734" providerId="LiveId" clId="{72C4E5CC-544E-4B6A-B189-3CD705B27CF8}" dt="2024-04-30T14:22:17.796" v="46" actId="700"/>
          <ac:spMkLst>
            <pc:docMk/>
            <pc:sldMk cId="0" sldId="268"/>
            <ac:spMk id="349" creationId="{00000000-0000-0000-0000-000000000000}"/>
          </ac:spMkLst>
        </pc:spChg>
        <pc:picChg chg="mod">
          <ac:chgData name="pantelis balaouras" userId="25e8755020fc1734" providerId="LiveId" clId="{72C4E5CC-544E-4B6A-B189-3CD705B27CF8}" dt="2024-04-30T14:27:24.222" v="116" actId="1076"/>
          <ac:picMkLst>
            <pc:docMk/>
            <pc:sldMk cId="0" sldId="268"/>
            <ac:picMk id="351" creationId="{00000000-0000-0000-0000-000000000000}"/>
          </ac:picMkLst>
        </pc:picChg>
      </pc:sldChg>
      <pc:sldChg chg="addSp delSp modSp mod modClrScheme chgLayout">
        <pc:chgData name="pantelis balaouras" userId="25e8755020fc1734" providerId="LiveId" clId="{72C4E5CC-544E-4B6A-B189-3CD705B27CF8}" dt="2024-04-30T14:27:48.921" v="119" actId="1076"/>
        <pc:sldMkLst>
          <pc:docMk/>
          <pc:sldMk cId="0" sldId="269"/>
        </pc:sldMkLst>
        <pc:spChg chg="add mod ord">
          <ac:chgData name="pantelis balaouras" userId="25e8755020fc1734" providerId="LiveId" clId="{72C4E5CC-544E-4B6A-B189-3CD705B27CF8}" dt="2024-04-30T14:26:17.044" v="99" actId="6549"/>
          <ac:spMkLst>
            <pc:docMk/>
            <pc:sldMk cId="0" sldId="269"/>
            <ac:spMk id="2" creationId="{61C8403D-60EC-B388-FF12-83211FEDBE30}"/>
          </ac:spMkLst>
        </pc:spChg>
        <pc:spChg chg="del">
          <ac:chgData name="pantelis balaouras" userId="25e8755020fc1734" providerId="LiveId" clId="{72C4E5CC-544E-4B6A-B189-3CD705B27CF8}" dt="2024-04-30T14:26:20.490" v="100" actId="478"/>
          <ac:spMkLst>
            <pc:docMk/>
            <pc:sldMk cId="0" sldId="269"/>
            <ac:spMk id="357" creationId="{00000000-0000-0000-0000-000000000000}"/>
          </ac:spMkLst>
        </pc:spChg>
        <pc:spChg chg="mod ord">
          <ac:chgData name="pantelis balaouras" userId="25e8755020fc1734" providerId="LiveId" clId="{72C4E5CC-544E-4B6A-B189-3CD705B27CF8}" dt="2024-04-30T14:22:17.796" v="46" actId="700"/>
          <ac:spMkLst>
            <pc:docMk/>
            <pc:sldMk cId="0" sldId="269"/>
            <ac:spMk id="358" creationId="{00000000-0000-0000-0000-000000000000}"/>
          </ac:spMkLst>
        </pc:spChg>
        <pc:picChg chg="mod">
          <ac:chgData name="pantelis balaouras" userId="25e8755020fc1734" providerId="LiveId" clId="{72C4E5CC-544E-4B6A-B189-3CD705B27CF8}" dt="2024-04-30T14:27:48.921" v="119" actId="1076"/>
          <ac:picMkLst>
            <pc:docMk/>
            <pc:sldMk cId="0" sldId="269"/>
            <ac:picMk id="360" creationId="{00000000-0000-0000-0000-000000000000}"/>
          </ac:picMkLst>
        </pc:picChg>
      </pc:sldChg>
      <pc:sldChg chg="addSp delSp modSp mod modClrScheme chgLayout">
        <pc:chgData name="pantelis balaouras" userId="25e8755020fc1734" providerId="LiveId" clId="{72C4E5CC-544E-4B6A-B189-3CD705B27CF8}" dt="2024-04-30T14:27:55.484" v="120" actId="1076"/>
        <pc:sldMkLst>
          <pc:docMk/>
          <pc:sldMk cId="0" sldId="270"/>
        </pc:sldMkLst>
        <pc:spChg chg="add mod ord">
          <ac:chgData name="pantelis balaouras" userId="25e8755020fc1734" providerId="LiveId" clId="{72C4E5CC-544E-4B6A-B189-3CD705B27CF8}" dt="2024-04-30T14:26:27.559" v="103" actId="6549"/>
          <ac:spMkLst>
            <pc:docMk/>
            <pc:sldMk cId="0" sldId="270"/>
            <ac:spMk id="2" creationId="{A46E64E0-24A3-B240-A906-D985F5392CFF}"/>
          </ac:spMkLst>
        </pc:spChg>
        <pc:spChg chg="del">
          <ac:chgData name="pantelis balaouras" userId="25e8755020fc1734" providerId="LiveId" clId="{72C4E5CC-544E-4B6A-B189-3CD705B27CF8}" dt="2024-04-30T14:26:32.956" v="104" actId="478"/>
          <ac:spMkLst>
            <pc:docMk/>
            <pc:sldMk cId="0" sldId="270"/>
            <ac:spMk id="366" creationId="{00000000-0000-0000-0000-000000000000}"/>
          </ac:spMkLst>
        </pc:spChg>
        <pc:spChg chg="mod ord">
          <ac:chgData name="pantelis balaouras" userId="25e8755020fc1734" providerId="LiveId" clId="{72C4E5CC-544E-4B6A-B189-3CD705B27CF8}" dt="2024-04-30T14:22:17.796" v="46" actId="700"/>
          <ac:spMkLst>
            <pc:docMk/>
            <pc:sldMk cId="0" sldId="270"/>
            <ac:spMk id="367" creationId="{00000000-0000-0000-0000-000000000000}"/>
          </ac:spMkLst>
        </pc:spChg>
        <pc:picChg chg="mod">
          <ac:chgData name="pantelis balaouras" userId="25e8755020fc1734" providerId="LiveId" clId="{72C4E5CC-544E-4B6A-B189-3CD705B27CF8}" dt="2024-04-30T14:27:55.484" v="120" actId="1076"/>
          <ac:picMkLst>
            <pc:docMk/>
            <pc:sldMk cId="0" sldId="270"/>
            <ac:picMk id="369" creationId="{00000000-0000-0000-0000-000000000000}"/>
          </ac:picMkLst>
        </pc:picChg>
      </pc:sldChg>
      <pc:sldChg chg="addSp delSp modSp mod modClrScheme chgLayout">
        <pc:chgData name="pantelis balaouras" userId="25e8755020fc1734" providerId="LiveId" clId="{72C4E5CC-544E-4B6A-B189-3CD705B27CF8}" dt="2024-04-30T14:28:02.450" v="121" actId="14100"/>
        <pc:sldMkLst>
          <pc:docMk/>
          <pc:sldMk cId="0" sldId="271"/>
        </pc:sldMkLst>
        <pc:spChg chg="add mod ord">
          <ac:chgData name="pantelis balaouras" userId="25e8755020fc1734" providerId="LiveId" clId="{72C4E5CC-544E-4B6A-B189-3CD705B27CF8}" dt="2024-04-30T14:26:40.053" v="107" actId="20577"/>
          <ac:spMkLst>
            <pc:docMk/>
            <pc:sldMk cId="0" sldId="271"/>
            <ac:spMk id="2" creationId="{9EDA7812-FD3B-53AA-DCF5-AF9BB8D7E496}"/>
          </ac:spMkLst>
        </pc:spChg>
        <pc:spChg chg="del">
          <ac:chgData name="pantelis balaouras" userId="25e8755020fc1734" providerId="LiveId" clId="{72C4E5CC-544E-4B6A-B189-3CD705B27CF8}" dt="2024-04-30T14:26:44.589" v="108" actId="478"/>
          <ac:spMkLst>
            <pc:docMk/>
            <pc:sldMk cId="0" sldId="271"/>
            <ac:spMk id="375" creationId="{00000000-0000-0000-0000-000000000000}"/>
          </ac:spMkLst>
        </pc:spChg>
        <pc:spChg chg="mod ord">
          <ac:chgData name="pantelis balaouras" userId="25e8755020fc1734" providerId="LiveId" clId="{72C4E5CC-544E-4B6A-B189-3CD705B27CF8}" dt="2024-04-30T14:22:17.796" v="46" actId="700"/>
          <ac:spMkLst>
            <pc:docMk/>
            <pc:sldMk cId="0" sldId="271"/>
            <ac:spMk id="376" creationId="{00000000-0000-0000-0000-000000000000}"/>
          </ac:spMkLst>
        </pc:spChg>
        <pc:picChg chg="mod">
          <ac:chgData name="pantelis balaouras" userId="25e8755020fc1734" providerId="LiveId" clId="{72C4E5CC-544E-4B6A-B189-3CD705B27CF8}" dt="2024-04-30T14:28:02.450" v="121" actId="14100"/>
          <ac:picMkLst>
            <pc:docMk/>
            <pc:sldMk cId="0" sldId="271"/>
            <ac:picMk id="378" creationId="{00000000-0000-0000-0000-000000000000}"/>
          </ac:picMkLst>
        </pc:picChg>
      </pc:sldChg>
      <pc:sldChg chg="addSp delSp modSp mod modClrScheme chgLayout">
        <pc:chgData name="pantelis balaouras" userId="25e8755020fc1734" providerId="LiveId" clId="{72C4E5CC-544E-4B6A-B189-3CD705B27CF8}" dt="2024-04-30T14:28:06.924" v="122" actId="1076"/>
        <pc:sldMkLst>
          <pc:docMk/>
          <pc:sldMk cId="0" sldId="272"/>
        </pc:sldMkLst>
        <pc:spChg chg="add mod ord">
          <ac:chgData name="pantelis balaouras" userId="25e8755020fc1734" providerId="LiveId" clId="{72C4E5CC-544E-4B6A-B189-3CD705B27CF8}" dt="2024-04-30T14:26:51.192" v="111" actId="20577"/>
          <ac:spMkLst>
            <pc:docMk/>
            <pc:sldMk cId="0" sldId="272"/>
            <ac:spMk id="2" creationId="{0C7E7F9D-86D6-70DC-4BE5-345BDC22E44D}"/>
          </ac:spMkLst>
        </pc:spChg>
        <pc:spChg chg="del">
          <ac:chgData name="pantelis balaouras" userId="25e8755020fc1734" providerId="LiveId" clId="{72C4E5CC-544E-4B6A-B189-3CD705B27CF8}" dt="2024-04-30T14:26:54.193" v="112" actId="478"/>
          <ac:spMkLst>
            <pc:docMk/>
            <pc:sldMk cId="0" sldId="272"/>
            <ac:spMk id="384" creationId="{00000000-0000-0000-0000-000000000000}"/>
          </ac:spMkLst>
        </pc:spChg>
        <pc:spChg chg="mod ord">
          <ac:chgData name="pantelis balaouras" userId="25e8755020fc1734" providerId="LiveId" clId="{72C4E5CC-544E-4B6A-B189-3CD705B27CF8}" dt="2024-04-30T14:22:17.796" v="46" actId="700"/>
          <ac:spMkLst>
            <pc:docMk/>
            <pc:sldMk cId="0" sldId="272"/>
            <ac:spMk id="385" creationId="{00000000-0000-0000-0000-000000000000}"/>
          </ac:spMkLst>
        </pc:spChg>
        <pc:picChg chg="mod">
          <ac:chgData name="pantelis balaouras" userId="25e8755020fc1734" providerId="LiveId" clId="{72C4E5CC-544E-4B6A-B189-3CD705B27CF8}" dt="2024-04-30T14:28:06.924" v="122" actId="1076"/>
          <ac:picMkLst>
            <pc:docMk/>
            <pc:sldMk cId="0" sldId="272"/>
            <ac:picMk id="387" creationId="{00000000-0000-0000-0000-000000000000}"/>
          </ac:picMkLst>
        </pc:picChg>
      </pc:sldChg>
      <pc:sldChg chg="addSp modSp add del mod setBg modClrScheme chgLayout">
        <pc:chgData name="pantelis balaouras" userId="25e8755020fc1734" providerId="LiveId" clId="{72C4E5CC-544E-4B6A-B189-3CD705B27CF8}" dt="2024-04-30T14:31:58.451" v="156" actId="47"/>
        <pc:sldMkLst>
          <pc:docMk/>
          <pc:sldMk cId="0" sldId="274"/>
        </pc:sldMkLst>
        <pc:spChg chg="add mod ord">
          <ac:chgData name="pantelis balaouras" userId="25e8755020fc1734" providerId="LiveId" clId="{72C4E5CC-544E-4B6A-B189-3CD705B27CF8}" dt="2024-04-30T14:31:50.783" v="154" actId="700"/>
          <ac:spMkLst>
            <pc:docMk/>
            <pc:sldMk cId="0" sldId="274"/>
            <ac:spMk id="2" creationId="{D1950AAC-4C88-222E-50C8-A6FC600C9490}"/>
          </ac:spMkLst>
        </pc:spChg>
        <pc:spChg chg="mod ord">
          <ac:chgData name="pantelis balaouras" userId="25e8755020fc1734" providerId="LiveId" clId="{72C4E5CC-544E-4B6A-B189-3CD705B27CF8}" dt="2024-04-30T14:31:50.783" v="154" actId="700"/>
          <ac:spMkLst>
            <pc:docMk/>
            <pc:sldMk cId="0" sldId="274"/>
            <ac:spMk id="402" creationId="{00000000-0000-0000-0000-000000000000}"/>
          </ac:spMkLst>
        </pc:spChg>
      </pc:sldChg>
      <pc:sldChg chg="addSp delSp modSp add mod setBg modClrScheme chgLayout">
        <pc:chgData name="pantelis balaouras" userId="25e8755020fc1734" providerId="LiveId" clId="{72C4E5CC-544E-4B6A-B189-3CD705B27CF8}" dt="2024-04-30T14:32:42.320" v="168" actId="1076"/>
        <pc:sldMkLst>
          <pc:docMk/>
          <pc:sldMk cId="0" sldId="275"/>
        </pc:sldMkLst>
        <pc:spChg chg="add mod ord">
          <ac:chgData name="pantelis balaouras" userId="25e8755020fc1734" providerId="LiveId" clId="{72C4E5CC-544E-4B6A-B189-3CD705B27CF8}" dt="2024-04-30T14:32:25.704" v="164" actId="27636"/>
          <ac:spMkLst>
            <pc:docMk/>
            <pc:sldMk cId="0" sldId="275"/>
            <ac:spMk id="2" creationId="{BB725067-3FA7-BB34-36E1-D271E9D64A5A}"/>
          </ac:spMkLst>
        </pc:spChg>
        <pc:spChg chg="add del mod">
          <ac:chgData name="pantelis balaouras" userId="25e8755020fc1734" providerId="LiveId" clId="{72C4E5CC-544E-4B6A-B189-3CD705B27CF8}" dt="2024-04-30T14:32:34.046" v="166" actId="478"/>
          <ac:spMkLst>
            <pc:docMk/>
            <pc:sldMk cId="0" sldId="275"/>
            <ac:spMk id="4" creationId="{5D470C67-7BD0-05BB-CDD4-732B26888B56}"/>
          </ac:spMkLst>
        </pc:spChg>
        <pc:spChg chg="del">
          <ac:chgData name="pantelis balaouras" userId="25e8755020fc1734" providerId="LiveId" clId="{72C4E5CC-544E-4B6A-B189-3CD705B27CF8}" dt="2024-04-30T14:32:39.323" v="167" actId="478"/>
          <ac:spMkLst>
            <pc:docMk/>
            <pc:sldMk cId="0" sldId="275"/>
            <ac:spMk id="412" creationId="{00000000-0000-0000-0000-000000000000}"/>
          </ac:spMkLst>
        </pc:spChg>
        <pc:spChg chg="del mod ord">
          <ac:chgData name="pantelis balaouras" userId="25e8755020fc1734" providerId="LiveId" clId="{72C4E5CC-544E-4B6A-B189-3CD705B27CF8}" dt="2024-04-30T14:32:30.095" v="165" actId="478"/>
          <ac:spMkLst>
            <pc:docMk/>
            <pc:sldMk cId="0" sldId="275"/>
            <ac:spMk id="413" creationId="{00000000-0000-0000-0000-000000000000}"/>
          </ac:spMkLst>
        </pc:spChg>
        <pc:picChg chg="mod">
          <ac:chgData name="pantelis balaouras" userId="25e8755020fc1734" providerId="LiveId" clId="{72C4E5CC-544E-4B6A-B189-3CD705B27CF8}" dt="2024-04-30T14:32:42.320" v="168" actId="1076"/>
          <ac:picMkLst>
            <pc:docMk/>
            <pc:sldMk cId="0" sldId="275"/>
            <ac:picMk id="414" creationId="{00000000-0000-0000-0000-000000000000}"/>
          </ac:picMkLst>
        </pc:picChg>
      </pc:sldChg>
      <pc:sldChg chg="addSp modSp add mod setBg modClrScheme chgLayout">
        <pc:chgData name="pantelis balaouras" userId="25e8755020fc1734" providerId="LiveId" clId="{72C4E5CC-544E-4B6A-B189-3CD705B27CF8}" dt="2024-04-30T14:35:30.075" v="203" actId="6549"/>
        <pc:sldMkLst>
          <pc:docMk/>
          <pc:sldMk cId="0" sldId="276"/>
        </pc:sldMkLst>
        <pc:spChg chg="add mod ord">
          <ac:chgData name="pantelis balaouras" userId="25e8755020fc1734" providerId="LiveId" clId="{72C4E5CC-544E-4B6A-B189-3CD705B27CF8}" dt="2024-04-30T14:35:30.075" v="203" actId="6549"/>
          <ac:spMkLst>
            <pc:docMk/>
            <pc:sldMk cId="0" sldId="276"/>
            <ac:spMk id="2" creationId="{2C46A68D-F8FB-AD73-5A44-F2D6B4E292D5}"/>
          </ac:spMkLst>
        </pc:spChg>
        <pc:spChg chg="mod">
          <ac:chgData name="pantelis balaouras" userId="25e8755020fc1734" providerId="LiveId" clId="{72C4E5CC-544E-4B6A-B189-3CD705B27CF8}" dt="2024-04-30T14:32:53.279" v="169" actId="21"/>
          <ac:spMkLst>
            <pc:docMk/>
            <pc:sldMk cId="0" sldId="276"/>
            <ac:spMk id="420" creationId="{00000000-0000-0000-0000-000000000000}"/>
          </ac:spMkLst>
        </pc:spChg>
        <pc:spChg chg="mod ord">
          <ac:chgData name="pantelis balaouras" userId="25e8755020fc1734" providerId="LiveId" clId="{72C4E5CC-544E-4B6A-B189-3CD705B27CF8}" dt="2024-04-30T14:31:50.783" v="154" actId="700"/>
          <ac:spMkLst>
            <pc:docMk/>
            <pc:sldMk cId="0" sldId="276"/>
            <ac:spMk id="421" creationId="{00000000-0000-0000-0000-000000000000}"/>
          </ac:spMkLst>
        </pc:spChg>
        <pc:spChg chg="mod">
          <ac:chgData name="pantelis balaouras" userId="25e8755020fc1734" providerId="LiveId" clId="{72C4E5CC-544E-4B6A-B189-3CD705B27CF8}" dt="2024-04-30T14:33:08.023" v="175" actId="1076"/>
          <ac:spMkLst>
            <pc:docMk/>
            <pc:sldMk cId="0" sldId="276"/>
            <ac:spMk id="424" creationId="{00000000-0000-0000-0000-000000000000}"/>
          </ac:spMkLst>
        </pc:spChg>
        <pc:picChg chg="mod">
          <ac:chgData name="pantelis balaouras" userId="25e8755020fc1734" providerId="LiveId" clId="{72C4E5CC-544E-4B6A-B189-3CD705B27CF8}" dt="2024-04-30T14:33:01.853" v="174" actId="1076"/>
          <ac:picMkLst>
            <pc:docMk/>
            <pc:sldMk cId="0" sldId="276"/>
            <ac:picMk id="425" creationId="{00000000-0000-0000-0000-000000000000}"/>
          </ac:picMkLst>
        </pc:picChg>
      </pc:sldChg>
      <pc:sldChg chg="addSp modSp add mod setBg modClrScheme chgLayout">
        <pc:chgData name="pantelis balaouras" userId="25e8755020fc1734" providerId="LiveId" clId="{72C4E5CC-544E-4B6A-B189-3CD705B27CF8}" dt="2024-04-30T14:35:36.390" v="206" actId="20577"/>
        <pc:sldMkLst>
          <pc:docMk/>
          <pc:sldMk cId="0" sldId="277"/>
        </pc:sldMkLst>
        <pc:spChg chg="add mod ord">
          <ac:chgData name="pantelis balaouras" userId="25e8755020fc1734" providerId="LiveId" clId="{72C4E5CC-544E-4B6A-B189-3CD705B27CF8}" dt="2024-04-30T14:35:36.390" v="206" actId="20577"/>
          <ac:spMkLst>
            <pc:docMk/>
            <pc:sldMk cId="0" sldId="277"/>
            <ac:spMk id="2" creationId="{5ED38873-9DE2-1E2E-4F19-9E4FF96CCC38}"/>
          </ac:spMkLst>
        </pc:spChg>
        <pc:spChg chg="mod">
          <ac:chgData name="pantelis balaouras" userId="25e8755020fc1734" providerId="LiveId" clId="{72C4E5CC-544E-4B6A-B189-3CD705B27CF8}" dt="2024-04-30T14:33:21.808" v="176" actId="21"/>
          <ac:spMkLst>
            <pc:docMk/>
            <pc:sldMk cId="0" sldId="277"/>
            <ac:spMk id="431" creationId="{00000000-0000-0000-0000-000000000000}"/>
          </ac:spMkLst>
        </pc:spChg>
        <pc:spChg chg="mod ord">
          <ac:chgData name="pantelis balaouras" userId="25e8755020fc1734" providerId="LiveId" clId="{72C4E5CC-544E-4B6A-B189-3CD705B27CF8}" dt="2024-04-30T14:31:50.783" v="154" actId="700"/>
          <ac:spMkLst>
            <pc:docMk/>
            <pc:sldMk cId="0" sldId="277"/>
            <ac:spMk id="432" creationId="{00000000-0000-0000-0000-000000000000}"/>
          </ac:spMkLst>
        </pc:spChg>
      </pc:sldChg>
      <pc:sldChg chg="addSp modSp add mod setBg modClrScheme chgLayout">
        <pc:chgData name="pantelis balaouras" userId="25e8755020fc1734" providerId="LiveId" clId="{72C4E5CC-544E-4B6A-B189-3CD705B27CF8}" dt="2024-04-30T14:35:44.258" v="208" actId="6549"/>
        <pc:sldMkLst>
          <pc:docMk/>
          <pc:sldMk cId="0" sldId="278"/>
        </pc:sldMkLst>
        <pc:spChg chg="add mod ord">
          <ac:chgData name="pantelis balaouras" userId="25e8755020fc1734" providerId="LiveId" clId="{72C4E5CC-544E-4B6A-B189-3CD705B27CF8}" dt="2024-04-30T14:35:44.258" v="208" actId="6549"/>
          <ac:spMkLst>
            <pc:docMk/>
            <pc:sldMk cId="0" sldId="278"/>
            <ac:spMk id="2" creationId="{BE7C12FC-3C3C-C649-03A0-BE75D2152120}"/>
          </ac:spMkLst>
        </pc:spChg>
        <pc:spChg chg="mod">
          <ac:chgData name="pantelis balaouras" userId="25e8755020fc1734" providerId="LiveId" clId="{72C4E5CC-544E-4B6A-B189-3CD705B27CF8}" dt="2024-04-30T14:33:47.715" v="181" actId="21"/>
          <ac:spMkLst>
            <pc:docMk/>
            <pc:sldMk cId="0" sldId="278"/>
            <ac:spMk id="440" creationId="{00000000-0000-0000-0000-000000000000}"/>
          </ac:spMkLst>
        </pc:spChg>
        <pc:spChg chg="mod ord">
          <ac:chgData name="pantelis balaouras" userId="25e8755020fc1734" providerId="LiveId" clId="{72C4E5CC-544E-4B6A-B189-3CD705B27CF8}" dt="2024-04-30T14:31:50.783" v="154" actId="700"/>
          <ac:spMkLst>
            <pc:docMk/>
            <pc:sldMk cId="0" sldId="278"/>
            <ac:spMk id="441" creationId="{00000000-0000-0000-0000-000000000000}"/>
          </ac:spMkLst>
        </pc:spChg>
        <pc:picChg chg="mod">
          <ac:chgData name="pantelis balaouras" userId="25e8755020fc1734" providerId="LiveId" clId="{72C4E5CC-544E-4B6A-B189-3CD705B27CF8}" dt="2024-04-30T14:33:58.233" v="189" actId="1076"/>
          <ac:picMkLst>
            <pc:docMk/>
            <pc:sldMk cId="0" sldId="278"/>
            <ac:picMk id="443" creationId="{00000000-0000-0000-0000-000000000000}"/>
          </ac:picMkLst>
        </pc:picChg>
      </pc:sldChg>
      <pc:sldChg chg="addSp delSp modSp add mod setBg modClrScheme chgLayout">
        <pc:chgData name="pantelis balaouras" userId="25e8755020fc1734" providerId="LiveId" clId="{72C4E5CC-544E-4B6A-B189-3CD705B27CF8}" dt="2024-04-30T14:35:50.783" v="210" actId="20577"/>
        <pc:sldMkLst>
          <pc:docMk/>
          <pc:sldMk cId="0" sldId="279"/>
        </pc:sldMkLst>
        <pc:spChg chg="add mod ord">
          <ac:chgData name="pantelis balaouras" userId="25e8755020fc1734" providerId="LiveId" clId="{72C4E5CC-544E-4B6A-B189-3CD705B27CF8}" dt="2024-04-30T14:35:50.783" v="210" actId="20577"/>
          <ac:spMkLst>
            <pc:docMk/>
            <pc:sldMk cId="0" sldId="279"/>
            <ac:spMk id="2" creationId="{8CF42028-A880-AF7D-3FB4-E55F5EBA3375}"/>
          </ac:spMkLst>
        </pc:spChg>
        <pc:spChg chg="del">
          <ac:chgData name="pantelis balaouras" userId="25e8755020fc1734" providerId="LiveId" clId="{72C4E5CC-544E-4B6A-B189-3CD705B27CF8}" dt="2024-04-30T14:34:13.625" v="191" actId="478"/>
          <ac:spMkLst>
            <pc:docMk/>
            <pc:sldMk cId="0" sldId="279"/>
            <ac:spMk id="449" creationId="{00000000-0000-0000-0000-000000000000}"/>
          </ac:spMkLst>
        </pc:spChg>
        <pc:spChg chg="mod ord">
          <ac:chgData name="pantelis balaouras" userId="25e8755020fc1734" providerId="LiveId" clId="{72C4E5CC-544E-4B6A-B189-3CD705B27CF8}" dt="2024-04-30T14:31:50.783" v="154" actId="700"/>
          <ac:spMkLst>
            <pc:docMk/>
            <pc:sldMk cId="0" sldId="279"/>
            <ac:spMk id="450" creationId="{00000000-0000-0000-0000-000000000000}"/>
          </ac:spMkLst>
        </pc:spChg>
        <pc:picChg chg="mod">
          <ac:chgData name="pantelis balaouras" userId="25e8755020fc1734" providerId="LiveId" clId="{72C4E5CC-544E-4B6A-B189-3CD705B27CF8}" dt="2024-04-30T14:34:16.990" v="192" actId="1076"/>
          <ac:picMkLst>
            <pc:docMk/>
            <pc:sldMk cId="0" sldId="279"/>
            <ac:picMk id="452" creationId="{00000000-0000-0000-0000-000000000000}"/>
          </ac:picMkLst>
        </pc:picChg>
      </pc:sldChg>
      <pc:sldChg chg="addSp delSp modSp add mod setBg modClrScheme chgLayout">
        <pc:chgData name="pantelis balaouras" userId="25e8755020fc1734" providerId="LiveId" clId="{72C4E5CC-544E-4B6A-B189-3CD705B27CF8}" dt="2024-04-30T14:35:57.499" v="212" actId="20577"/>
        <pc:sldMkLst>
          <pc:docMk/>
          <pc:sldMk cId="0" sldId="280"/>
        </pc:sldMkLst>
        <pc:spChg chg="add mod ord">
          <ac:chgData name="pantelis balaouras" userId="25e8755020fc1734" providerId="LiveId" clId="{72C4E5CC-544E-4B6A-B189-3CD705B27CF8}" dt="2024-04-30T14:35:57.499" v="212" actId="20577"/>
          <ac:spMkLst>
            <pc:docMk/>
            <pc:sldMk cId="0" sldId="280"/>
            <ac:spMk id="2" creationId="{7644196B-D45A-CAC3-8225-A9FF8C0EE9FE}"/>
          </ac:spMkLst>
        </pc:spChg>
        <pc:spChg chg="del">
          <ac:chgData name="pantelis balaouras" userId="25e8755020fc1734" providerId="LiveId" clId="{72C4E5CC-544E-4B6A-B189-3CD705B27CF8}" dt="2024-04-30T14:34:23.717" v="194" actId="478"/>
          <ac:spMkLst>
            <pc:docMk/>
            <pc:sldMk cId="0" sldId="280"/>
            <ac:spMk id="458" creationId="{00000000-0000-0000-0000-000000000000}"/>
          </ac:spMkLst>
        </pc:spChg>
        <pc:spChg chg="mod ord">
          <ac:chgData name="pantelis balaouras" userId="25e8755020fc1734" providerId="LiveId" clId="{72C4E5CC-544E-4B6A-B189-3CD705B27CF8}" dt="2024-04-30T14:31:50.783" v="154" actId="700"/>
          <ac:spMkLst>
            <pc:docMk/>
            <pc:sldMk cId="0" sldId="280"/>
            <ac:spMk id="459" creationId="{00000000-0000-0000-0000-000000000000}"/>
          </ac:spMkLst>
        </pc:spChg>
      </pc:sldChg>
      <pc:sldChg chg="addSp delSp modSp add mod setBg modClrScheme chgLayout">
        <pc:chgData name="pantelis balaouras" userId="25e8755020fc1734" providerId="LiveId" clId="{72C4E5CC-544E-4B6A-B189-3CD705B27CF8}" dt="2024-04-30T14:36:04.560" v="214" actId="20577"/>
        <pc:sldMkLst>
          <pc:docMk/>
          <pc:sldMk cId="0" sldId="281"/>
        </pc:sldMkLst>
        <pc:spChg chg="add mod ord">
          <ac:chgData name="pantelis balaouras" userId="25e8755020fc1734" providerId="LiveId" clId="{72C4E5CC-544E-4B6A-B189-3CD705B27CF8}" dt="2024-04-30T14:36:04.560" v="214" actId="20577"/>
          <ac:spMkLst>
            <pc:docMk/>
            <pc:sldMk cId="0" sldId="281"/>
            <ac:spMk id="2" creationId="{687097DC-9D3C-570D-C80E-2B044DE430F6}"/>
          </ac:spMkLst>
        </pc:spChg>
        <pc:spChg chg="del">
          <ac:chgData name="pantelis balaouras" userId="25e8755020fc1734" providerId="LiveId" clId="{72C4E5CC-544E-4B6A-B189-3CD705B27CF8}" dt="2024-04-30T14:34:32.626" v="196" actId="478"/>
          <ac:spMkLst>
            <pc:docMk/>
            <pc:sldMk cId="0" sldId="281"/>
            <ac:spMk id="467" creationId="{00000000-0000-0000-0000-000000000000}"/>
          </ac:spMkLst>
        </pc:spChg>
        <pc:spChg chg="mod ord">
          <ac:chgData name="pantelis balaouras" userId="25e8755020fc1734" providerId="LiveId" clId="{72C4E5CC-544E-4B6A-B189-3CD705B27CF8}" dt="2024-04-30T14:31:50.783" v="154" actId="700"/>
          <ac:spMkLst>
            <pc:docMk/>
            <pc:sldMk cId="0" sldId="281"/>
            <ac:spMk id="468" creationId="{00000000-0000-0000-0000-000000000000}"/>
          </ac:spMkLst>
        </pc:spChg>
        <pc:picChg chg="mod">
          <ac:chgData name="pantelis balaouras" userId="25e8755020fc1734" providerId="LiveId" clId="{72C4E5CC-544E-4B6A-B189-3CD705B27CF8}" dt="2024-04-30T14:34:34.668" v="197" actId="1076"/>
          <ac:picMkLst>
            <pc:docMk/>
            <pc:sldMk cId="0" sldId="281"/>
            <ac:picMk id="470" creationId="{00000000-0000-0000-0000-000000000000}"/>
          </ac:picMkLst>
        </pc:picChg>
      </pc:sldChg>
      <pc:sldChg chg="del">
        <pc:chgData name="pantelis balaouras" userId="25e8755020fc1734" providerId="LiveId" clId="{72C4E5CC-544E-4B6A-B189-3CD705B27CF8}" dt="2024-04-30T14:35:04.317" v="198" actId="47"/>
        <pc:sldMkLst>
          <pc:docMk/>
          <pc:sldMk cId="3735810742" sldId="325"/>
        </pc:sldMkLst>
      </pc:sldChg>
      <pc:sldChg chg="modSp mod">
        <pc:chgData name="pantelis balaouras" userId="25e8755020fc1734" providerId="LiveId" clId="{72C4E5CC-544E-4B6A-B189-3CD705B27CF8}" dt="2024-04-30T14:07:52.118" v="5"/>
        <pc:sldMkLst>
          <pc:docMk/>
          <pc:sldMk cId="2033093179" sldId="420"/>
        </pc:sldMkLst>
        <pc:spChg chg="mod">
          <ac:chgData name="pantelis balaouras" userId="25e8755020fc1734" providerId="LiveId" clId="{72C4E5CC-544E-4B6A-B189-3CD705B27CF8}" dt="2024-04-30T14:07:52.118" v="5"/>
          <ac:spMkLst>
            <pc:docMk/>
            <pc:sldMk cId="2033093179" sldId="420"/>
            <ac:spMk id="5" creationId="{F56DC747-739E-5A0C-94B8-E8F8E974AC85}"/>
          </ac:spMkLst>
        </pc:spChg>
      </pc:sldChg>
      <pc:sldChg chg="modSp mod">
        <pc:chgData name="pantelis balaouras" userId="25e8755020fc1734" providerId="LiveId" clId="{72C4E5CC-544E-4B6A-B189-3CD705B27CF8}" dt="2024-04-30T14:07:29.556" v="4" actId="108"/>
        <pc:sldMkLst>
          <pc:docMk/>
          <pc:sldMk cId="319560736" sldId="436"/>
        </pc:sldMkLst>
        <pc:spChg chg="mod">
          <ac:chgData name="pantelis balaouras" userId="25e8755020fc1734" providerId="LiveId" clId="{72C4E5CC-544E-4B6A-B189-3CD705B27CF8}" dt="2024-04-30T14:07:29.556" v="4" actId="108"/>
          <ac:spMkLst>
            <pc:docMk/>
            <pc:sldMk cId="319560736" sldId="436"/>
            <ac:spMk id="4" creationId="{122BC770-408C-50C8-126F-18790E99F2CB}"/>
          </ac:spMkLst>
        </pc:spChg>
      </pc:sldChg>
      <pc:sldChg chg="del">
        <pc:chgData name="pantelis balaouras" userId="25e8755020fc1734" providerId="LiveId" clId="{72C4E5CC-544E-4B6A-B189-3CD705B27CF8}" dt="2024-04-30T14:29:41.550" v="128" actId="47"/>
        <pc:sldMkLst>
          <pc:docMk/>
          <pc:sldMk cId="2140994750" sldId="437"/>
        </pc:sldMkLst>
      </pc:sldChg>
      <pc:sldChg chg="modSp mod">
        <pc:chgData name="pantelis balaouras" userId="25e8755020fc1734" providerId="LiveId" clId="{72C4E5CC-544E-4B6A-B189-3CD705B27CF8}" dt="2024-04-30T14:30:55.685" v="146"/>
        <pc:sldMkLst>
          <pc:docMk/>
          <pc:sldMk cId="750286666" sldId="438"/>
        </pc:sldMkLst>
        <pc:spChg chg="mod">
          <ac:chgData name="pantelis balaouras" userId="25e8755020fc1734" providerId="LiveId" clId="{72C4E5CC-544E-4B6A-B189-3CD705B27CF8}" dt="2024-04-30T14:30:43.201" v="145" actId="20577"/>
          <ac:spMkLst>
            <pc:docMk/>
            <pc:sldMk cId="750286666" sldId="438"/>
            <ac:spMk id="4" creationId="{E47D0821-8573-4002-9B33-F43C68A1D403}"/>
          </ac:spMkLst>
        </pc:spChg>
        <pc:spChg chg="mod">
          <ac:chgData name="pantelis balaouras" userId="25e8755020fc1734" providerId="LiveId" clId="{72C4E5CC-544E-4B6A-B189-3CD705B27CF8}" dt="2024-04-30T14:30:55.685" v="146"/>
          <ac:spMkLst>
            <pc:docMk/>
            <pc:sldMk cId="750286666" sldId="438"/>
            <ac:spMk id="6" creationId="{AA5AE911-E515-48E3-AB8B-121C68B77A58}"/>
          </ac:spMkLst>
        </pc:spChg>
      </pc:sldChg>
      <pc:sldChg chg="del">
        <pc:chgData name="pantelis balaouras" userId="25e8755020fc1734" providerId="LiveId" clId="{72C4E5CC-544E-4B6A-B189-3CD705B27CF8}" dt="2024-04-30T14:35:04.317" v="198" actId="47"/>
        <pc:sldMkLst>
          <pc:docMk/>
          <pc:sldMk cId="4101063229" sldId="495"/>
        </pc:sldMkLst>
      </pc:sldChg>
      <pc:sldChg chg="del">
        <pc:chgData name="pantelis balaouras" userId="25e8755020fc1734" providerId="LiveId" clId="{72C4E5CC-544E-4B6A-B189-3CD705B27CF8}" dt="2024-04-30T14:35:04.317" v="198" actId="47"/>
        <pc:sldMkLst>
          <pc:docMk/>
          <pc:sldMk cId="2491614224" sldId="518"/>
        </pc:sldMkLst>
      </pc:sldChg>
      <pc:sldChg chg="del">
        <pc:chgData name="pantelis balaouras" userId="25e8755020fc1734" providerId="LiveId" clId="{72C4E5CC-544E-4B6A-B189-3CD705B27CF8}" dt="2024-04-30T14:35:04.317" v="198" actId="47"/>
        <pc:sldMkLst>
          <pc:docMk/>
          <pc:sldMk cId="109626185" sldId="520"/>
        </pc:sldMkLst>
      </pc:sldChg>
      <pc:sldChg chg="del">
        <pc:chgData name="pantelis balaouras" userId="25e8755020fc1734" providerId="LiveId" clId="{72C4E5CC-544E-4B6A-B189-3CD705B27CF8}" dt="2024-04-30T14:35:04.317" v="198" actId="47"/>
        <pc:sldMkLst>
          <pc:docMk/>
          <pc:sldMk cId="261648677" sldId="533"/>
        </pc:sldMkLst>
      </pc:sldChg>
      <pc:sldChg chg="del">
        <pc:chgData name="pantelis balaouras" userId="25e8755020fc1734" providerId="LiveId" clId="{72C4E5CC-544E-4B6A-B189-3CD705B27CF8}" dt="2024-04-30T14:35:04.317" v="198" actId="47"/>
        <pc:sldMkLst>
          <pc:docMk/>
          <pc:sldMk cId="2113356342" sldId="534"/>
        </pc:sldMkLst>
      </pc:sldChg>
      <pc:sldChg chg="modSp mod">
        <pc:chgData name="pantelis balaouras" userId="25e8755020fc1734" providerId="LiveId" clId="{72C4E5CC-544E-4B6A-B189-3CD705B27CF8}" dt="2024-04-30T14:08:26.496" v="8" actId="20577"/>
        <pc:sldMkLst>
          <pc:docMk/>
          <pc:sldMk cId="2585051265" sldId="535"/>
        </pc:sldMkLst>
        <pc:spChg chg="mod">
          <ac:chgData name="pantelis balaouras" userId="25e8755020fc1734" providerId="LiveId" clId="{72C4E5CC-544E-4B6A-B189-3CD705B27CF8}" dt="2024-04-30T14:08:13.542" v="6"/>
          <ac:spMkLst>
            <pc:docMk/>
            <pc:sldMk cId="2585051265" sldId="535"/>
            <ac:spMk id="5" creationId="{F56DC747-739E-5A0C-94B8-E8F8E974AC85}"/>
          </ac:spMkLst>
        </pc:spChg>
        <pc:spChg chg="mod">
          <ac:chgData name="pantelis balaouras" userId="25e8755020fc1734" providerId="LiveId" clId="{72C4E5CC-544E-4B6A-B189-3CD705B27CF8}" dt="2024-04-30T14:08:26.496" v="8" actId="20577"/>
          <ac:spMkLst>
            <pc:docMk/>
            <pc:sldMk cId="2585051265" sldId="535"/>
            <ac:spMk id="14" creationId="{5B8BCBD5-6A62-42A1-8BCD-0584908AAE7D}"/>
          </ac:spMkLst>
        </pc:spChg>
      </pc:sldChg>
      <pc:sldChg chg="del">
        <pc:chgData name="pantelis balaouras" userId="25e8755020fc1734" providerId="LiveId" clId="{72C4E5CC-544E-4B6A-B189-3CD705B27CF8}" dt="2024-04-30T14:35:04.317" v="198" actId="47"/>
        <pc:sldMkLst>
          <pc:docMk/>
          <pc:sldMk cId="358170688" sldId="536"/>
        </pc:sldMkLst>
      </pc:sldChg>
      <pc:sldChg chg="del">
        <pc:chgData name="pantelis balaouras" userId="25e8755020fc1734" providerId="LiveId" clId="{72C4E5CC-544E-4B6A-B189-3CD705B27CF8}" dt="2024-04-30T14:29:39.377" v="127" actId="47"/>
        <pc:sldMkLst>
          <pc:docMk/>
          <pc:sldMk cId="1154648645" sldId="569"/>
        </pc:sldMkLst>
      </pc:sldChg>
      <pc:sldChg chg="del">
        <pc:chgData name="pantelis balaouras" userId="25e8755020fc1734" providerId="LiveId" clId="{72C4E5CC-544E-4B6A-B189-3CD705B27CF8}" dt="2024-04-30T14:30:21.126" v="129" actId="47"/>
        <pc:sldMkLst>
          <pc:docMk/>
          <pc:sldMk cId="1562780930" sldId="570"/>
        </pc:sldMkLst>
      </pc:sldChg>
      <pc:sldChg chg="del">
        <pc:chgData name="pantelis balaouras" userId="25e8755020fc1734" providerId="LiveId" clId="{72C4E5CC-544E-4B6A-B189-3CD705B27CF8}" dt="2024-04-30T14:30:22.015" v="130" actId="47"/>
        <pc:sldMkLst>
          <pc:docMk/>
          <pc:sldMk cId="3344565926" sldId="571"/>
        </pc:sldMkLst>
      </pc:sldChg>
      <pc:sldChg chg="del">
        <pc:chgData name="pantelis balaouras" userId="25e8755020fc1734" providerId="LiveId" clId="{72C4E5CC-544E-4B6A-B189-3CD705B27CF8}" dt="2024-04-30T14:30:22.910" v="131" actId="47"/>
        <pc:sldMkLst>
          <pc:docMk/>
          <pc:sldMk cId="4014575062" sldId="572"/>
        </pc:sldMkLst>
      </pc:sldChg>
      <pc:sldChg chg="del">
        <pc:chgData name="pantelis balaouras" userId="25e8755020fc1734" providerId="LiveId" clId="{72C4E5CC-544E-4B6A-B189-3CD705B27CF8}" dt="2024-04-30T14:30:24.727" v="132" actId="47"/>
        <pc:sldMkLst>
          <pc:docMk/>
          <pc:sldMk cId="194384326" sldId="573"/>
        </pc:sldMkLst>
      </pc:sldChg>
      <pc:sldChg chg="del">
        <pc:chgData name="pantelis balaouras" userId="25e8755020fc1734" providerId="LiveId" clId="{72C4E5CC-544E-4B6A-B189-3CD705B27CF8}" dt="2024-04-30T14:30:25.509" v="133" actId="47"/>
        <pc:sldMkLst>
          <pc:docMk/>
          <pc:sldMk cId="3345630501" sldId="574"/>
        </pc:sldMkLst>
      </pc:sldChg>
      <pc:sldChg chg="del">
        <pc:chgData name="pantelis balaouras" userId="25e8755020fc1734" providerId="LiveId" clId="{72C4E5CC-544E-4B6A-B189-3CD705B27CF8}" dt="2024-04-30T14:30:26.288" v="134" actId="47"/>
        <pc:sldMkLst>
          <pc:docMk/>
          <pc:sldMk cId="3059699142" sldId="575"/>
        </pc:sldMkLst>
      </pc:sldChg>
      <pc:sldChg chg="del">
        <pc:chgData name="pantelis balaouras" userId="25e8755020fc1734" providerId="LiveId" clId="{72C4E5CC-544E-4B6A-B189-3CD705B27CF8}" dt="2024-04-30T14:30:27.334" v="135" actId="47"/>
        <pc:sldMkLst>
          <pc:docMk/>
          <pc:sldMk cId="2941986269" sldId="576"/>
        </pc:sldMkLst>
      </pc:sldChg>
      <pc:sldChg chg="del">
        <pc:chgData name="pantelis balaouras" userId="25e8755020fc1734" providerId="LiveId" clId="{72C4E5CC-544E-4B6A-B189-3CD705B27CF8}" dt="2024-04-30T14:30:29.667" v="136" actId="47"/>
        <pc:sldMkLst>
          <pc:docMk/>
          <pc:sldMk cId="3387223966" sldId="577"/>
        </pc:sldMkLst>
      </pc:sldChg>
      <pc:sldChg chg="del">
        <pc:chgData name="pantelis balaouras" userId="25e8755020fc1734" providerId="LiveId" clId="{72C4E5CC-544E-4B6A-B189-3CD705B27CF8}" dt="2024-04-30T14:30:30.922" v="137" actId="47"/>
        <pc:sldMkLst>
          <pc:docMk/>
          <pc:sldMk cId="241429748" sldId="578"/>
        </pc:sldMkLst>
      </pc:sldChg>
      <pc:sldChg chg="del">
        <pc:chgData name="pantelis balaouras" userId="25e8755020fc1734" providerId="LiveId" clId="{72C4E5CC-544E-4B6A-B189-3CD705B27CF8}" dt="2024-04-30T14:30:32.865" v="138" actId="47"/>
        <pc:sldMkLst>
          <pc:docMk/>
          <pc:sldMk cId="2256079057" sldId="579"/>
        </pc:sldMkLst>
      </pc:sldChg>
      <pc:sldChg chg="del">
        <pc:chgData name="pantelis balaouras" userId="25e8755020fc1734" providerId="LiveId" clId="{72C4E5CC-544E-4B6A-B189-3CD705B27CF8}" dt="2024-04-30T14:30:33.453" v="139" actId="47"/>
        <pc:sldMkLst>
          <pc:docMk/>
          <pc:sldMk cId="3326428355" sldId="580"/>
        </pc:sldMkLst>
      </pc:sldChg>
      <pc:sldChg chg="del">
        <pc:chgData name="pantelis balaouras" userId="25e8755020fc1734" providerId="LiveId" clId="{72C4E5CC-544E-4B6A-B189-3CD705B27CF8}" dt="2024-04-30T14:30:34.179" v="140" actId="47"/>
        <pc:sldMkLst>
          <pc:docMk/>
          <pc:sldMk cId="3992814912" sldId="581"/>
        </pc:sldMkLst>
      </pc:sldChg>
      <pc:sldChg chg="del">
        <pc:chgData name="pantelis balaouras" userId="25e8755020fc1734" providerId="LiveId" clId="{72C4E5CC-544E-4B6A-B189-3CD705B27CF8}" dt="2024-04-30T14:30:35.133" v="141" actId="47"/>
        <pc:sldMkLst>
          <pc:docMk/>
          <pc:sldMk cId="3394440770" sldId="582"/>
        </pc:sldMkLst>
      </pc:sldChg>
      <pc:sldChg chg="del">
        <pc:chgData name="pantelis balaouras" userId="25e8755020fc1734" providerId="LiveId" clId="{72C4E5CC-544E-4B6A-B189-3CD705B27CF8}" dt="2024-04-30T14:35:04.317" v="198" actId="47"/>
        <pc:sldMkLst>
          <pc:docMk/>
          <pc:sldMk cId="550071967" sldId="583"/>
        </pc:sldMkLst>
      </pc:sldChg>
      <pc:sldChg chg="del">
        <pc:chgData name="pantelis balaouras" userId="25e8755020fc1734" providerId="LiveId" clId="{72C4E5CC-544E-4B6A-B189-3CD705B27CF8}" dt="2024-04-30T14:35:04.317" v="198" actId="47"/>
        <pc:sldMkLst>
          <pc:docMk/>
          <pc:sldMk cId="562236346" sldId="584"/>
        </pc:sldMkLst>
      </pc:sldChg>
      <pc:sldChg chg="del">
        <pc:chgData name="pantelis balaouras" userId="25e8755020fc1734" providerId="LiveId" clId="{72C4E5CC-544E-4B6A-B189-3CD705B27CF8}" dt="2024-04-30T14:35:04.317" v="198" actId="47"/>
        <pc:sldMkLst>
          <pc:docMk/>
          <pc:sldMk cId="4265837164" sldId="585"/>
        </pc:sldMkLst>
      </pc:sldChg>
      <pc:sldChg chg="del">
        <pc:chgData name="pantelis balaouras" userId="25e8755020fc1734" providerId="LiveId" clId="{72C4E5CC-544E-4B6A-B189-3CD705B27CF8}" dt="2024-04-30T14:35:04.317" v="198" actId="47"/>
        <pc:sldMkLst>
          <pc:docMk/>
          <pc:sldMk cId="1069065353" sldId="586"/>
        </pc:sldMkLst>
      </pc:sldChg>
      <pc:sldChg chg="del">
        <pc:chgData name="pantelis balaouras" userId="25e8755020fc1734" providerId="LiveId" clId="{72C4E5CC-544E-4B6A-B189-3CD705B27CF8}" dt="2024-04-30T14:35:04.317" v="198" actId="47"/>
        <pc:sldMkLst>
          <pc:docMk/>
          <pc:sldMk cId="331948564" sldId="587"/>
        </pc:sldMkLst>
      </pc:sldChg>
      <pc:sldChg chg="del">
        <pc:chgData name="pantelis balaouras" userId="25e8755020fc1734" providerId="LiveId" clId="{72C4E5CC-544E-4B6A-B189-3CD705B27CF8}" dt="2024-04-30T14:35:04.317" v="198" actId="47"/>
        <pc:sldMkLst>
          <pc:docMk/>
          <pc:sldMk cId="2332759704" sldId="588"/>
        </pc:sldMkLst>
      </pc:sldChg>
      <pc:sldChg chg="del">
        <pc:chgData name="pantelis balaouras" userId="25e8755020fc1734" providerId="LiveId" clId="{72C4E5CC-544E-4B6A-B189-3CD705B27CF8}" dt="2024-04-30T14:35:04.317" v="198" actId="47"/>
        <pc:sldMkLst>
          <pc:docMk/>
          <pc:sldMk cId="2514559913" sldId="589"/>
        </pc:sldMkLst>
      </pc:sldChg>
      <pc:sldChg chg="del">
        <pc:chgData name="pantelis balaouras" userId="25e8755020fc1734" providerId="LiveId" clId="{72C4E5CC-544E-4B6A-B189-3CD705B27CF8}" dt="2024-04-30T14:35:04.317" v="198" actId="47"/>
        <pc:sldMkLst>
          <pc:docMk/>
          <pc:sldMk cId="3407528404" sldId="590"/>
        </pc:sldMkLst>
      </pc:sldChg>
      <pc:sldChg chg="del">
        <pc:chgData name="pantelis balaouras" userId="25e8755020fc1734" providerId="LiveId" clId="{72C4E5CC-544E-4B6A-B189-3CD705B27CF8}" dt="2024-04-30T14:35:04.317" v="198" actId="47"/>
        <pc:sldMkLst>
          <pc:docMk/>
          <pc:sldMk cId="4147260588" sldId="591"/>
        </pc:sldMkLst>
      </pc:sldChg>
      <pc:sldChg chg="del">
        <pc:chgData name="pantelis balaouras" userId="25e8755020fc1734" providerId="LiveId" clId="{72C4E5CC-544E-4B6A-B189-3CD705B27CF8}" dt="2024-04-30T14:35:04.317" v="198" actId="47"/>
        <pc:sldMkLst>
          <pc:docMk/>
          <pc:sldMk cId="4090592248" sldId="592"/>
        </pc:sldMkLst>
      </pc:sldChg>
      <pc:sldChg chg="del">
        <pc:chgData name="pantelis balaouras" userId="25e8755020fc1734" providerId="LiveId" clId="{72C4E5CC-544E-4B6A-B189-3CD705B27CF8}" dt="2024-04-30T14:35:04.317" v="198" actId="47"/>
        <pc:sldMkLst>
          <pc:docMk/>
          <pc:sldMk cId="1410772111" sldId="593"/>
        </pc:sldMkLst>
      </pc:sldChg>
      <pc:sldChg chg="del">
        <pc:chgData name="pantelis balaouras" userId="25e8755020fc1734" providerId="LiveId" clId="{72C4E5CC-544E-4B6A-B189-3CD705B27CF8}" dt="2024-04-30T14:35:04.317" v="198" actId="47"/>
        <pc:sldMkLst>
          <pc:docMk/>
          <pc:sldMk cId="4221277739" sldId="594"/>
        </pc:sldMkLst>
      </pc:sldChg>
      <pc:sldChg chg="del">
        <pc:chgData name="pantelis balaouras" userId="25e8755020fc1734" providerId="LiveId" clId="{72C4E5CC-544E-4B6A-B189-3CD705B27CF8}" dt="2024-04-30T14:35:04.317" v="198" actId="47"/>
        <pc:sldMkLst>
          <pc:docMk/>
          <pc:sldMk cId="1762461881" sldId="595"/>
        </pc:sldMkLst>
      </pc:sldChg>
      <pc:sldChg chg="del">
        <pc:chgData name="pantelis balaouras" userId="25e8755020fc1734" providerId="LiveId" clId="{72C4E5CC-544E-4B6A-B189-3CD705B27CF8}" dt="2024-04-30T14:35:04.317" v="198" actId="47"/>
        <pc:sldMkLst>
          <pc:docMk/>
          <pc:sldMk cId="844082030" sldId="596"/>
        </pc:sldMkLst>
      </pc:sldChg>
      <pc:sldChg chg="del">
        <pc:chgData name="pantelis balaouras" userId="25e8755020fc1734" providerId="LiveId" clId="{72C4E5CC-544E-4B6A-B189-3CD705B27CF8}" dt="2024-04-30T14:35:04.317" v="198" actId="47"/>
        <pc:sldMkLst>
          <pc:docMk/>
          <pc:sldMk cId="556286754" sldId="597"/>
        </pc:sldMkLst>
      </pc:sldChg>
      <pc:sldChg chg="del ord">
        <pc:chgData name="pantelis balaouras" userId="25e8755020fc1734" providerId="LiveId" clId="{72C4E5CC-544E-4B6A-B189-3CD705B27CF8}" dt="2024-04-30T14:31:18.446" v="149" actId="2696"/>
        <pc:sldMkLst>
          <pc:docMk/>
          <pc:sldMk cId="1441079770" sldId="598"/>
        </pc:sldMkLst>
      </pc:sldChg>
      <pc:sldChg chg="delSp add mod">
        <pc:chgData name="pantelis balaouras" userId="25e8755020fc1734" providerId="LiveId" clId="{72C4E5CC-544E-4B6A-B189-3CD705B27CF8}" dt="2024-04-30T14:31:30.798" v="151" actId="478"/>
        <pc:sldMkLst>
          <pc:docMk/>
          <pc:sldMk cId="2572786522" sldId="598"/>
        </pc:sldMkLst>
        <pc:spChg chg="del">
          <ac:chgData name="pantelis balaouras" userId="25e8755020fc1734" providerId="LiveId" clId="{72C4E5CC-544E-4B6A-B189-3CD705B27CF8}" dt="2024-04-30T14:31:30.798" v="151" actId="478"/>
          <ac:spMkLst>
            <pc:docMk/>
            <pc:sldMk cId="2572786522" sldId="598"/>
            <ac:spMk id="6" creationId="{2A3E53DA-C2D0-0713-C3C5-D6F59E2BB4A5}"/>
          </ac:spMkLst>
        </pc:spChg>
      </pc:sldChg>
      <pc:sldChg chg="add">
        <pc:chgData name="pantelis balaouras" userId="25e8755020fc1734" providerId="LiveId" clId="{72C4E5CC-544E-4B6A-B189-3CD705B27CF8}" dt="2024-04-30T14:10:16.821" v="22"/>
        <pc:sldMkLst>
          <pc:docMk/>
          <pc:sldMk cId="1697529640" sldId="599"/>
        </pc:sldMkLst>
      </pc:sldChg>
      <pc:sldChg chg="addSp modSp new mod modAnim">
        <pc:chgData name="pantelis balaouras" userId="25e8755020fc1734" providerId="LiveId" clId="{72C4E5CC-544E-4B6A-B189-3CD705B27CF8}" dt="2024-04-30T14:11:49.285" v="28"/>
        <pc:sldMkLst>
          <pc:docMk/>
          <pc:sldMk cId="836802549" sldId="600"/>
        </pc:sldMkLst>
        <pc:spChg chg="mod">
          <ac:chgData name="pantelis balaouras" userId="25e8755020fc1734" providerId="LiveId" clId="{72C4E5CC-544E-4B6A-B189-3CD705B27CF8}" dt="2024-04-30T14:11:42.189" v="27" actId="27636"/>
          <ac:spMkLst>
            <pc:docMk/>
            <pc:sldMk cId="836802549" sldId="600"/>
            <ac:spMk id="2" creationId="{9534AC1C-5D8E-0ED3-7458-2D385962BD0C}"/>
          </ac:spMkLst>
        </pc:spChg>
        <pc:spChg chg="add mod">
          <ac:chgData name="pantelis balaouras" userId="25e8755020fc1734" providerId="LiveId" clId="{72C4E5CC-544E-4B6A-B189-3CD705B27CF8}" dt="2024-04-30T14:11:49.285" v="28"/>
          <ac:spMkLst>
            <pc:docMk/>
            <pc:sldMk cId="836802549" sldId="600"/>
            <ac:spMk id="5" creationId="{7B16C557-3CD7-4D8D-AA4E-12B125D12F00}"/>
          </ac:spMkLst>
        </pc:spChg>
        <pc:picChg chg="add mod">
          <ac:chgData name="pantelis balaouras" userId="25e8755020fc1734" providerId="LiveId" clId="{72C4E5CC-544E-4B6A-B189-3CD705B27CF8}" dt="2024-04-30T14:11:49.285" v="28"/>
          <ac:picMkLst>
            <pc:docMk/>
            <pc:sldMk cId="836802549" sldId="600"/>
            <ac:picMk id="4" creationId="{FF53601F-5634-97A6-47B4-01F610C27AFB}"/>
          </ac:picMkLst>
        </pc:picChg>
      </pc:sldChg>
      <pc:sldChg chg="addSp delSp modSp new mod">
        <pc:chgData name="pantelis balaouras" userId="25e8755020fc1734" providerId="LiveId" clId="{72C4E5CC-544E-4B6A-B189-3CD705B27CF8}" dt="2024-04-30T14:42:04.988" v="251" actId="1076"/>
        <pc:sldMkLst>
          <pc:docMk/>
          <pc:sldMk cId="2768704418" sldId="601"/>
        </pc:sldMkLst>
        <pc:spChg chg="mod">
          <ac:chgData name="pantelis balaouras" userId="25e8755020fc1734" providerId="LiveId" clId="{72C4E5CC-544E-4B6A-B189-3CD705B27CF8}" dt="2024-04-30T14:37:08.957" v="216"/>
          <ac:spMkLst>
            <pc:docMk/>
            <pc:sldMk cId="2768704418" sldId="601"/>
            <ac:spMk id="2" creationId="{DEEF39F7-8513-9A20-8590-F75E6934DE7E}"/>
          </ac:spMkLst>
        </pc:spChg>
        <pc:spChg chg="mod">
          <ac:chgData name="pantelis balaouras" userId="25e8755020fc1734" providerId="LiveId" clId="{72C4E5CC-544E-4B6A-B189-3CD705B27CF8}" dt="2024-04-30T14:37:49.919" v="223" actId="14100"/>
          <ac:spMkLst>
            <pc:docMk/>
            <pc:sldMk cId="2768704418" sldId="601"/>
            <ac:spMk id="3" creationId="{F99E5F91-7011-CAE4-3836-944318FDD764}"/>
          </ac:spMkLst>
        </pc:spChg>
        <pc:spChg chg="add mod">
          <ac:chgData name="pantelis balaouras" userId="25e8755020fc1734" providerId="LiveId" clId="{72C4E5CC-544E-4B6A-B189-3CD705B27CF8}" dt="2024-04-30T14:37:22.458" v="219" actId="1076"/>
          <ac:spMkLst>
            <pc:docMk/>
            <pc:sldMk cId="2768704418" sldId="601"/>
            <ac:spMk id="4" creationId="{2E4943D5-74CA-D6DB-D479-F2AB4197B427}"/>
          </ac:spMkLst>
        </pc:spChg>
        <pc:spChg chg="add del mod">
          <ac:chgData name="pantelis balaouras" userId="25e8755020fc1734" providerId="LiveId" clId="{72C4E5CC-544E-4B6A-B189-3CD705B27CF8}" dt="2024-04-30T14:40:58.498" v="227" actId="22"/>
          <ac:spMkLst>
            <pc:docMk/>
            <pc:sldMk cId="2768704418" sldId="601"/>
            <ac:spMk id="6" creationId="{CFD7F220-BB70-2E0B-AC87-E004EE583A60}"/>
          </ac:spMkLst>
        </pc:spChg>
        <pc:spChg chg="add mod">
          <ac:chgData name="pantelis balaouras" userId="25e8755020fc1734" providerId="LiveId" clId="{72C4E5CC-544E-4B6A-B189-3CD705B27CF8}" dt="2024-04-30T14:41:51.561" v="249" actId="1076"/>
          <ac:spMkLst>
            <pc:docMk/>
            <pc:sldMk cId="2768704418" sldId="601"/>
            <ac:spMk id="8" creationId="{D430FF10-A318-575B-47FD-E83B19ED384F}"/>
          </ac:spMkLst>
        </pc:spChg>
        <pc:picChg chg="add mod">
          <ac:chgData name="pantelis balaouras" userId="25e8755020fc1734" providerId="LiveId" clId="{72C4E5CC-544E-4B6A-B189-3CD705B27CF8}" dt="2024-04-30T14:42:04.988" v="251" actId="1076"/>
          <ac:picMkLst>
            <pc:docMk/>
            <pc:sldMk cId="2768704418" sldId="601"/>
            <ac:picMk id="9" creationId="{24D6E3B0-5845-B890-C07A-4D6F059C130F}"/>
          </ac:picMkLst>
        </pc:picChg>
      </pc:sldChg>
      <pc:sldChg chg="addSp delSp modSp add mod modNotesTx">
        <pc:chgData name="pantelis balaouras" userId="25e8755020fc1734" providerId="LiveId" clId="{72C4E5CC-544E-4B6A-B189-3CD705B27CF8}" dt="2024-04-30T14:51:38.367" v="259" actId="14100"/>
        <pc:sldMkLst>
          <pc:docMk/>
          <pc:sldMk cId="1503787720" sldId="602"/>
        </pc:sldMkLst>
        <pc:spChg chg="add mod">
          <ac:chgData name="pantelis balaouras" userId="25e8755020fc1734" providerId="LiveId" clId="{72C4E5CC-544E-4B6A-B189-3CD705B27CF8}" dt="2024-04-30T14:51:20.400" v="255"/>
          <ac:spMkLst>
            <pc:docMk/>
            <pc:sldMk cId="1503787720" sldId="602"/>
            <ac:spMk id="3" creationId="{DF86837C-B90A-E2DA-79E2-4B3EA89C1CA7}"/>
          </ac:spMkLst>
        </pc:spChg>
        <pc:spChg chg="mod">
          <ac:chgData name="pantelis balaouras" userId="25e8755020fc1734" providerId="LiveId" clId="{72C4E5CC-544E-4B6A-B189-3CD705B27CF8}" dt="2024-04-30T14:51:38.367" v="259" actId="14100"/>
          <ac:spMkLst>
            <pc:docMk/>
            <pc:sldMk cId="1503787720" sldId="602"/>
            <ac:spMk id="5" creationId="{F56DC747-739E-5A0C-94B8-E8F8E974AC85}"/>
          </ac:spMkLst>
        </pc:spChg>
        <pc:picChg chg="del">
          <ac:chgData name="pantelis balaouras" userId="25e8755020fc1734" providerId="LiveId" clId="{72C4E5CC-544E-4B6A-B189-3CD705B27CF8}" dt="2024-04-30T14:51:19.759" v="254" actId="478"/>
          <ac:picMkLst>
            <pc:docMk/>
            <pc:sldMk cId="1503787720" sldId="602"/>
            <ac:picMk id="2" creationId="{22E70B03-7126-1B0C-05F9-2C1895BCD0C5}"/>
          </ac:picMkLst>
        </pc:picChg>
        <pc:picChg chg="add mod">
          <ac:chgData name="pantelis balaouras" userId="25e8755020fc1734" providerId="LiveId" clId="{72C4E5CC-544E-4B6A-B189-3CD705B27CF8}" dt="2024-04-30T14:51:20.400" v="255"/>
          <ac:picMkLst>
            <pc:docMk/>
            <pc:sldMk cId="1503787720" sldId="602"/>
            <ac:picMk id="4" creationId="{CAAF4FA2-B659-6869-00BA-19A568231FEA}"/>
          </ac:picMkLst>
        </pc:picChg>
      </pc:sldChg>
      <pc:sldChg chg="add del">
        <pc:chgData name="pantelis balaouras" userId="25e8755020fc1734" providerId="LiveId" clId="{72C4E5CC-544E-4B6A-B189-3CD705B27CF8}" dt="2024-05-08T16:03:17.908" v="260" actId="47"/>
        <pc:sldMkLst>
          <pc:docMk/>
          <pc:sldMk cId="4165322717" sldId="603"/>
        </pc:sldMkLst>
      </pc:sldChg>
      <pc:sldMasterChg chg="delSldLayout modSldLayout">
        <pc:chgData name="pantelis balaouras" userId="25e8755020fc1734" providerId="LiveId" clId="{72C4E5CC-544E-4B6A-B189-3CD705B27CF8}" dt="2024-04-30T14:29:37.903" v="126" actId="47"/>
        <pc:sldMasterMkLst>
          <pc:docMk/>
          <pc:sldMasterMk cId="1468923052" sldId="2147483648"/>
        </pc:sldMasterMkLst>
        <pc:sldLayoutChg chg="modSp mod">
          <pc:chgData name="pantelis balaouras" userId="25e8755020fc1734" providerId="LiveId" clId="{72C4E5CC-544E-4B6A-B189-3CD705B27CF8}" dt="2024-04-30T14:12:41.453" v="33" actId="20577"/>
          <pc:sldLayoutMkLst>
            <pc:docMk/>
            <pc:sldMasterMk cId="1468923052" sldId="2147483648"/>
            <pc:sldLayoutMk cId="2577986437" sldId="2147483661"/>
          </pc:sldLayoutMkLst>
          <pc:spChg chg="mod">
            <ac:chgData name="pantelis balaouras" userId="25e8755020fc1734" providerId="LiveId" clId="{72C4E5CC-544E-4B6A-B189-3CD705B27CF8}" dt="2024-04-30T14:12:41.453" v="33"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72C4E5CC-544E-4B6A-B189-3CD705B27CF8}" dt="2024-04-30T14:12:45.808" v="35" actId="20577"/>
          <pc:sldLayoutMkLst>
            <pc:docMk/>
            <pc:sldMasterMk cId="1468923052" sldId="2147483648"/>
            <pc:sldLayoutMk cId="2515741970" sldId="2147483665"/>
          </pc:sldLayoutMkLst>
          <pc:spChg chg="mod">
            <ac:chgData name="pantelis balaouras" userId="25e8755020fc1734" providerId="LiveId" clId="{72C4E5CC-544E-4B6A-B189-3CD705B27CF8}" dt="2024-04-30T14:12:45.808" v="35"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72C4E5CC-544E-4B6A-B189-3CD705B27CF8}" dt="2024-04-30T14:12:50.942" v="37" actId="20577"/>
          <pc:sldLayoutMkLst>
            <pc:docMk/>
            <pc:sldMasterMk cId="1468923052" sldId="2147483648"/>
            <pc:sldLayoutMk cId="2336866591" sldId="2147483666"/>
          </pc:sldLayoutMkLst>
          <pc:spChg chg="mod">
            <ac:chgData name="pantelis balaouras" userId="25e8755020fc1734" providerId="LiveId" clId="{72C4E5CC-544E-4B6A-B189-3CD705B27CF8}" dt="2024-04-30T14:12:50.942" v="37" actId="20577"/>
            <ac:spMkLst>
              <pc:docMk/>
              <pc:sldMasterMk cId="1468923052" sldId="2147483648"/>
              <pc:sldLayoutMk cId="2336866591" sldId="2147483666"/>
              <ac:spMk id="4" creationId="{28198CF2-91B3-6C1C-0A93-DC5CB01069DA}"/>
            </ac:spMkLst>
          </pc:spChg>
        </pc:sldLayoutChg>
        <pc:sldLayoutChg chg="del">
          <pc:chgData name="pantelis balaouras" userId="25e8755020fc1734" providerId="LiveId" clId="{72C4E5CC-544E-4B6A-B189-3CD705B27CF8}" dt="2024-04-30T14:29:37.903" v="126" actId="47"/>
          <pc:sldLayoutMkLst>
            <pc:docMk/>
            <pc:sldMasterMk cId="1468923052" sldId="2147483648"/>
            <pc:sldLayoutMk cId="293209023" sldId="214748366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26/6/2024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26/6/2024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3-6-9-12.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1212425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c319d66040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2c319d66040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g2c319d66040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c319d66040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2c319d66040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2c319d66040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c319d66040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2c319d66040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g2c319d66040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c319d66040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2c319d66040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g2c319d66040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c319d66040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2c319d66040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g2c319d66040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c319d66040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2c319d66040_0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g2c319d66040_0_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c319d66040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2c319d66040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g2c319d66040_0_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c319d66040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2c319d66040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g2c319d66040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4232675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chemeClr val="hlink"/>
                </a:solidFill>
                <a:hlinkClick r:id="rId3"/>
              </a:rPr>
              <a:t>https://www.3-6-9-12.org/</a:t>
            </a:r>
            <a:r>
              <a:rPr lang="en-US" sz="1200" dirty="0"/>
              <a:t> </a:t>
            </a:r>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175252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c2e018f572_0_3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2c2e018f572_0_3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g2c2e018f572_0_3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c319d66040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g2c319d66040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g2c319d66040_0_1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c319d66040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2c319d66040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g2c319d66040_0_1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c319d66040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g2c319d66040_0_1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g2c319d66040_0_1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c319d66040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g2c319d66040_0_1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g2c319d66040_0_1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c319d66040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g2c319d66040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g2c319d66040_0_1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c319d66040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g2c319d66040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g2c319d66040_0_1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677539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977255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2407188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1210176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2539286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357873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c319d6604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2c319d6604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g2c319d6604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 name="image2.jpg" descr="Εικόνα που περιέχει γραμματοσειρά, κείμενο, Μπελ ηλεκτρίκ, μπλε&#10;&#10;Περιγραφή που δημιουργήθηκε αυτόματα">
            <a:extLst>
              <a:ext uri="{FF2B5EF4-FFF2-40B4-BE49-F238E27FC236}">
                <a16:creationId xmlns:a16="http://schemas.microsoft.com/office/drawing/2014/main" id="{CAFD135A-5423-B4D0-E341-3A2B20B6D424}"/>
              </a:ext>
            </a:extLst>
          </p:cNvPr>
          <p:cNvPicPr/>
          <p:nvPr userDrawn="1"/>
        </p:nvPicPr>
        <p:blipFill>
          <a:blip r:embed="rId2"/>
          <a:stretch>
            <a:fillRect/>
          </a:stretch>
        </p:blipFill>
        <p:spPr>
          <a:xfrm>
            <a:off x="0" y="6444615"/>
            <a:ext cx="1619250" cy="413385"/>
          </a:xfrm>
          <a:prstGeom prst="rect">
            <a:avLst/>
          </a:prstGeom>
          <a:ln/>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2327" y="6431328"/>
            <a:ext cx="2085654" cy="391566"/>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2327" y="6431328"/>
            <a:ext cx="2085654" cy="391566"/>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2327" y="6431328"/>
            <a:ext cx="2085654" cy="391566"/>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5" name="TextBox 12">
            <a:extLst>
              <a:ext uri="{FF2B5EF4-FFF2-40B4-BE49-F238E27FC236}">
                <a16:creationId xmlns:a16="http://schemas.microsoft.com/office/drawing/2014/main" id="{089627D9-C902-DB0E-34BA-30FF819CFC07}"/>
              </a:ext>
            </a:extLst>
          </p:cNvPr>
          <p:cNvSpPr txBox="1">
            <a:spLocks noChangeArrowheads="1"/>
          </p:cNvSpPr>
          <p:nvPr userDrawn="1"/>
        </p:nvSpPr>
        <p:spPr bwMode="auto">
          <a:xfrm>
            <a:off x="0" y="98623"/>
            <a:ext cx="1068512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5</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Εφαρμογές υγείας για τη μείωση του εθισμού στην οθόνη και της χρήσης ουσιών </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110447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5</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Εφαρμογές υγείας για τη μείωση του εθισμού στην οθόνη και της χρήσης </a:t>
            </a:r>
            <a:r>
              <a:rPr lang="el-GR" altLang="el-GR" sz="1800" dirty="0" smtClean="0">
                <a:solidFill>
                  <a:schemeClr val="tx1">
                    <a:lumMod val="50000"/>
                    <a:lumOff val="50000"/>
                  </a:schemeClr>
                </a:solidFill>
                <a:latin typeface="Abadi Extra Light" panose="020B0204020104020204" pitchFamily="34" charset="0"/>
              </a:rPr>
              <a:t>ουσιών</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TextBox 12">
            <a:extLst>
              <a:ext uri="{FF2B5EF4-FFF2-40B4-BE49-F238E27FC236}">
                <a16:creationId xmlns:a16="http://schemas.microsoft.com/office/drawing/2014/main" id="{9344FF99-E793-2071-26D7-AEE72FD83D1D}"/>
              </a:ext>
            </a:extLst>
          </p:cNvPr>
          <p:cNvSpPr txBox="1">
            <a:spLocks noChangeArrowheads="1"/>
          </p:cNvSpPr>
          <p:nvPr userDrawn="1"/>
        </p:nvSpPr>
        <p:spPr bwMode="auto">
          <a:xfrm>
            <a:off x="0" y="98623"/>
            <a:ext cx="10890607"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5</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Εφαρμογές υγείας για τη μείωση του εθισμού στην οθόνη και της χρήσης </a:t>
            </a:r>
            <a:r>
              <a:rPr lang="el-GR" altLang="el-GR" sz="1800" dirty="0" smtClean="0">
                <a:solidFill>
                  <a:schemeClr val="tx1">
                    <a:lumMod val="50000"/>
                    <a:lumOff val="50000"/>
                  </a:schemeClr>
                </a:solidFill>
                <a:latin typeface="Abadi Extra Light" panose="020B0204020104020204" pitchFamily="34" charset="0"/>
              </a:rPr>
              <a:t>ουσιών</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0"/>
        <p:cNvGrpSpPr/>
        <p:nvPr/>
      </p:nvGrpSpPr>
      <p:grpSpPr>
        <a:xfrm>
          <a:off x="0" y="0"/>
          <a:ext cx="0" cy="0"/>
          <a:chOff x="0" y="0"/>
          <a:chExt cx="0" cy="0"/>
        </a:xfrm>
      </p:grpSpPr>
      <p:sp>
        <p:nvSpPr>
          <p:cNvPr id="141" name="Google Shape;141;g2c2e018f572_0_251"/>
          <p:cNvSpPr txBox="1">
            <a:spLocks noGrp="1"/>
          </p:cNvSpPr>
          <p:nvPr>
            <p:ph type="body" idx="1"/>
          </p:nvPr>
        </p:nvSpPr>
        <p:spPr>
          <a:xfrm>
            <a:off x="426000" y="5640767"/>
            <a:ext cx="7998300" cy="7983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400"/>
              <a:buNone/>
              <a:defRPr/>
            </a:lvl1pPr>
          </a:lstStyle>
          <a:p>
            <a:endParaRPr/>
          </a:p>
        </p:txBody>
      </p:sp>
      <p:sp>
        <p:nvSpPr>
          <p:cNvPr id="142" name="Google Shape;142;g2c2e018f572_0_251"/>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1035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26/6/2024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 id="2147483667"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YxDX7kBk1Q8"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youtube.com/@kwit-stopsmoking" TargetMode="External"/><Relationship Id="rId5" Type="http://schemas.openxmlformats.org/officeDocument/2006/relationships/hyperlink" Target="https://www.youtube.com/watch?v=YxDX7kBk1Q8" TargetMode="External"/><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YxDX7kBk1Q8"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1.jpg"/><Relationship Id="rId5" Type="http://schemas.openxmlformats.org/officeDocument/2006/relationships/hyperlink" Target="http://www.youtube.com/watch?v=fGTl0c_PcL8" TargetMode="External"/><Relationship Id="rId4" Type="http://schemas.openxmlformats.org/officeDocument/2006/relationships/hyperlink" Target="https://www.youtube.com/@kwit-stopsmoki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CsNCjDg44hw&amp;list=PLi602HCog10y_Uri7SSeRx_NKgw0xfE5B&amp;index=2"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2.jpg"/><Relationship Id="rId5" Type="http://schemas.openxmlformats.org/officeDocument/2006/relationships/hyperlink" Target="http://www.youtube.com/watch?v=CsNCjDg44hw" TargetMode="External"/><Relationship Id="rId4" Type="http://schemas.openxmlformats.org/officeDocument/2006/relationships/hyperlink" Target="https://www.youtube.com/@kwit-stopsmokin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tPIdEJmPYI8&amp;list=PLi602HCog10y_Uri7SSeRx_NKgw0xfE5B&amp;index=3"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3.jpg"/><Relationship Id="rId5" Type="http://schemas.openxmlformats.org/officeDocument/2006/relationships/hyperlink" Target="http://www.youtube.com/watch?v=tPIdEJmPYI8" TargetMode="External"/><Relationship Id="rId4" Type="http://schemas.openxmlformats.org/officeDocument/2006/relationships/hyperlink" Target="https://www.youtube.com/@kwit-stopsmoki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0vZVNE0PPyo&amp;list=PLi602HCog10y_Uri7SSeRx_NKgw0xfE5B&amp;index=4"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4.jpg"/><Relationship Id="rId5" Type="http://schemas.openxmlformats.org/officeDocument/2006/relationships/hyperlink" Target="http://www.youtube.com/watch?v=0vZVNE0PPyo" TargetMode="External"/><Relationship Id="rId4" Type="http://schemas.openxmlformats.org/officeDocument/2006/relationships/hyperlink" Target="https://www.youtube.com/@kwit-stopsmoki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5nBm0_sIgAM&amp;list=PLi602HCog10y_Uri7SSeRx_NKgw0xfE5B&amp;index=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5.jpg"/><Relationship Id="rId5" Type="http://schemas.openxmlformats.org/officeDocument/2006/relationships/hyperlink" Target="http://www.youtube.com/watch?v=5nBm0_sIgAM" TargetMode="External"/><Relationship Id="rId4" Type="http://schemas.openxmlformats.org/officeDocument/2006/relationships/hyperlink" Target="https://www.youtube.com/@kwit-stopsmokin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5nBm0_sIgAM&amp;list=PLi602HCog10y_Uri7SSeRx_NKgw0xfE5B&amp;index=5"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6.jpg"/><Relationship Id="rId5" Type="http://schemas.openxmlformats.org/officeDocument/2006/relationships/hyperlink" Target="http://www.youtube.com/watch?v=cr1cL8jHXas" TargetMode="External"/><Relationship Id="rId4" Type="http://schemas.openxmlformats.org/officeDocument/2006/relationships/hyperlink" Target="https://www.youtube.com/@kwit-stopsmok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apps.apple.com/fr/app/website-app-blocker-freedom/id1269788228" TargetMode="External"/><Relationship Id="rId13" Type="http://schemas.openxmlformats.org/officeDocument/2006/relationships/hyperlink" Target="https://play.google.com/store/apps/details?id=io.familytime.dashboard&amp;hl=fr&amp;gl=US" TargetMode="External"/><Relationship Id="rId3" Type="http://schemas.openxmlformats.org/officeDocument/2006/relationships/hyperlink" Target="https://play.google.com/store/apps/details?id=fr.spacetime.client.app" TargetMode="External"/><Relationship Id="rId7" Type="http://schemas.openxmlformats.org/officeDocument/2006/relationships/hyperlink" Target="https://play.google.com/store/apps/details?id=to.freedom.android2&amp;hl=fr&amp;gl=US" TargetMode="External"/><Relationship Id="rId12" Type="http://schemas.openxmlformats.org/officeDocument/2006/relationships/hyperlink" Target="https://apps.apple.com/us/app/parental-control-app-kidslox/id914825567"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apps.apple.com/fr/app/forest-restez-concentr%C3%A9/id866450515" TargetMode="External"/><Relationship Id="rId11" Type="http://schemas.openxmlformats.org/officeDocument/2006/relationships/hyperlink" Target="https://play.google.com/store/apps/details?id=com.kidslox.app" TargetMode="External"/><Relationship Id="rId5" Type="http://schemas.openxmlformats.org/officeDocument/2006/relationships/hyperlink" Target="https://play.google.com/store/apps/details?id=cc.forestapp&amp;hl=fr&amp;gl=US" TargetMode="External"/><Relationship Id="rId15" Type="http://schemas.openxmlformats.org/officeDocument/2006/relationships/hyperlink" Target="https://moment-track-how-much-you-and-your-family-use-your-phone.appstor.io/" TargetMode="External"/><Relationship Id="rId10" Type="http://schemas.openxmlformats.org/officeDocument/2006/relationships/hyperlink" Target="https://apps.apple.com/fr/app/google-family-link/id1150085200" TargetMode="External"/><Relationship Id="rId4" Type="http://schemas.openxmlformats.org/officeDocument/2006/relationships/hyperlink" Target="https://play.google.com/store/apps/details?id=com.zerodesktop.appdetox.qualitytime&amp;hl=fr&amp;gl=US" TargetMode="External"/><Relationship Id="rId9" Type="http://schemas.openxmlformats.org/officeDocument/2006/relationships/hyperlink" Target="https://play.google.com/store/apps/details?id=com.google.android.apps.kids.familylink&amp;referrer=utm_source%3Dfamilylink%26utm_medium%3Dwebsite%26utm_campaign%3Dhome_footer" TargetMode="External"/><Relationship Id="rId14" Type="http://schemas.openxmlformats.org/officeDocument/2006/relationships/hyperlink" Target="https://apps.apple.com/fr/app/contr%C3%B4le-parental-familytime/id981066103"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g"/><Relationship Id="rId7" Type="http://schemas.openxmlformats.org/officeDocument/2006/relationships/image" Target="../media/image13.jpe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GuFJXdYY0NQ"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7.jpg"/></Relationships>
</file>

<file path=ppt/slides/_rels/slide21.xml.rels><?xml version="1.0" encoding="UTF-8" standalone="yes"?>
<Relationships xmlns="http://schemas.openxmlformats.org/package/2006/relationships"><Relationship Id="rId3" Type="http://schemas.openxmlformats.org/officeDocument/2006/relationships/hyperlink" Target="https://freedom.to/"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hyperlink" Target="https://play.google.com/store/apps/developer?id=Eighty+Percent+Solutions+Corporatio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8JbaJGbCOo&amp;list=PLX-gWkCA0IP5AIu_sIV2SUeNNRRDjOJaw&amp;index=8"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9.jpg"/><Relationship Id="rId5" Type="http://schemas.openxmlformats.org/officeDocument/2006/relationships/hyperlink" Target="http://www.youtube.com/watch?v=-8JbaJGbCOo" TargetMode="External"/><Relationship Id="rId4" Type="http://schemas.openxmlformats.org/officeDocument/2006/relationships/hyperlink" Target="https://freedom.to/"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8JbaJGbCOo&amp;list=PLX-gWkCA0IP5AIu_sIV2SUeNNRRDjOJaw&amp;index=8"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0.jpg"/><Relationship Id="rId5" Type="http://schemas.openxmlformats.org/officeDocument/2006/relationships/hyperlink" Target="http://www.youtube.com/watch?v=RntR7pIG1Eo" TargetMode="External"/><Relationship Id="rId4" Type="http://schemas.openxmlformats.org/officeDocument/2006/relationships/hyperlink" Target="https://freedom.to/"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08cJZeQOBXQ"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1.jpg"/><Relationship Id="rId5" Type="http://schemas.openxmlformats.org/officeDocument/2006/relationships/hyperlink" Target="http://www.youtube.com/watch?v=08cJZeQOBXQ" TargetMode="External"/><Relationship Id="rId4" Type="http://schemas.openxmlformats.org/officeDocument/2006/relationships/hyperlink" Target="https://freedom.to/"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aMOfbWFW6Y"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42.jpg"/><Relationship Id="rId5" Type="http://schemas.openxmlformats.org/officeDocument/2006/relationships/hyperlink" Target="http://www.youtube.com/watch?v=-aMOfbWFW6Y" TargetMode="External"/><Relationship Id="rId4" Type="http://schemas.openxmlformats.org/officeDocument/2006/relationships/hyperlink" Target="https://freedom.to/"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kjRE_EKmI34"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43.jpg"/><Relationship Id="rId5" Type="http://schemas.openxmlformats.org/officeDocument/2006/relationships/hyperlink" Target="http://www.youtube.com/watch?v=kjRE_EKmI34" TargetMode="External"/><Relationship Id="rId4" Type="http://schemas.openxmlformats.org/officeDocument/2006/relationships/hyperlink" Target="https://freedom.to/"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18.xml"/><Relationship Id="rId5" Type="http://schemas.openxmlformats.org/officeDocument/2006/relationships/slide" Target="slide8.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hyperlink" Target="https://fr.freepik.com/vecteurs-libre/illustration-vectorielle-developpement-social-concept-abstrait-enfants-apprennent-competences-sociales-impact-positif-communication-reussie-reussite-professionnelle-metaphore-abstraite-education_11663914.htm#fromView=search&amp;page=1&amp;position=1&amp;uuid=b362f97a-24e5-444e-84d9-36ca13ac6af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www.freepik.com/" TargetMode="External"/><Relationship Id="rId5" Type="http://schemas.openxmlformats.org/officeDocument/2006/relationships/hyperlink" Target="https://pixabay.com/service/license/" TargetMode="External"/><Relationship Id="rId4" Type="http://schemas.openxmlformats.org/officeDocument/2006/relationships/hyperlink" Target="https://pixabay.com/illustrations/center-centered-gears-visor-target-2064908/"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play.google.com/store/apps/details?id=com.EAGINsoftware.dejaloYa&amp;hl=fr&amp;gl=US" TargetMode="External"/><Relationship Id="rId13" Type="http://schemas.openxmlformats.org/officeDocument/2006/relationships/hyperlink" Target="https://apps.apple.com/fr/app/stop-tabac/id532494130" TargetMode="External"/><Relationship Id="rId3" Type="http://schemas.openxmlformats.org/officeDocument/2006/relationships/image" Target="../media/image25.jpg"/><Relationship Id="rId7" Type="http://schemas.openxmlformats.org/officeDocument/2006/relationships/hyperlink" Target="https://apps.apple.com/fr/app/smoke-free-arr%C3%AAter-de-fumer/id577767592" TargetMode="External"/><Relationship Id="rId12" Type="http://schemas.openxmlformats.org/officeDocument/2006/relationships/hyperlink" Target="https://apps.apple.com/fr/app/smokerstop/id980579043" TargetMode="External"/><Relationship Id="rId17" Type="http://schemas.openxmlformats.org/officeDocument/2006/relationships/hyperlink" Target="https://support.freepik.com/s/article/Attribution-How-when-and-where?language=en_US&amp;_gl=1*r33wk9*_ga*MTQ3ODg4MTIwNi4xNzA1OTMxNDE2*_ga_QWX66025LC*MTcxMDQyMjk5Mi45LjEuMTcxMDQyMzMyOC40Ni4wLjA.*_ga_18B6QPTJPC*MTcxMDQyMjk5Mi45LjEuMTcxMDQyMzMyOS40NS4wLjA." TargetMode="External"/><Relationship Id="rId2" Type="http://schemas.openxmlformats.org/officeDocument/2006/relationships/notesSlide" Target="../notesSlides/notesSlide7.xml"/><Relationship Id="rId16" Type="http://schemas.openxmlformats.org/officeDocument/2006/relationships/hyperlink" Target="https://fr.freepik.com/vecteurs-libre/test-optimisation-applications-concepteur-ux-developpeur-interface-smartphone-personnage-dessin-anime-feminin-programmation-illustration-concept-application-telephone-mobile_11668376.htm#fromView=search&amp;page=1&amp;position=8&amp;uuid=3d45f8fb-b16d-4536-932b-27967e05e2d9" TargetMode="External"/><Relationship Id="rId1" Type="http://schemas.openxmlformats.org/officeDocument/2006/relationships/slideLayout" Target="../slideLayouts/slideLayout7.xml"/><Relationship Id="rId6" Type="http://schemas.openxmlformats.org/officeDocument/2006/relationships/hyperlink" Target="https://play.google.com/store/apps/details?id=com.portablepixels.smokefree&amp;hl=fr&amp;gl=US" TargetMode="External"/><Relationship Id="rId11" Type="http://schemas.openxmlformats.org/officeDocument/2006/relationships/hyperlink" Target="https://apps.apple.com/us/app/myquit/id1116910737" TargetMode="External"/><Relationship Id="rId5" Type="http://schemas.openxmlformats.org/officeDocument/2006/relationships/hyperlink" Target="https://apps.apple.com/fr/app/arr%C3%AAter-de-fumer-kwit/id525441365" TargetMode="External"/><Relationship Id="rId15" Type="http://schemas.openxmlformats.org/officeDocument/2006/relationships/hyperlink" Target="https://apps.apple.com/fr/app/tabac-info-service-lappli/id1138311639" TargetMode="External"/><Relationship Id="rId10" Type="http://schemas.openxmlformats.org/officeDocument/2006/relationships/hyperlink" Target="https://play.google.com/store/apps/details?id=de.nichtraucherin30tagen.android&amp;hl=en_US" TargetMode="External"/><Relationship Id="rId4" Type="http://schemas.openxmlformats.org/officeDocument/2006/relationships/hyperlink" Target="https://play.google.com/store/apps/details?id=fr.kwit.android" TargetMode="External"/><Relationship Id="rId9" Type="http://schemas.openxmlformats.org/officeDocument/2006/relationships/hyperlink" Target="https://apps.apple.com/fr/app/quitnow/id483994930" TargetMode="External"/><Relationship Id="rId14" Type="http://schemas.openxmlformats.org/officeDocument/2006/relationships/hyperlink" Target="https://play.google.com/store/apps/details?id=fr.cnamts.tis&amp;hl=f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hs0du77wCJY"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youtube.com/@kwit-stopsmoking" TargetMode="External"/><Relationship Id="rId5" Type="http://schemas.openxmlformats.org/officeDocument/2006/relationships/hyperlink" Target="https://youtu.be/hs0du77wCJY" TargetMode="Externa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s://apps.apple.com/us/app/quit-smoking-for-good-kwit/id525441365" TargetMode="External"/><Relationship Id="rId4" Type="http://schemas.openxmlformats.org/officeDocument/2006/relationships/hyperlink" Target="https://kwit.app/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843717" cy="201577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err="1">
                <a:solidFill>
                  <a:srgbClr val="C00000"/>
                </a:solidFill>
                <a:effectLst/>
                <a:latin typeface="+mj-lt"/>
                <a:ea typeface="+mj-ea"/>
                <a:cs typeface="+mj-cs"/>
              </a:rPr>
              <a:t>Ενότητ</a:t>
            </a:r>
            <a:r>
              <a:rPr lang="en-US" sz="3400" b="1" kern="1200" dirty="0">
                <a:solidFill>
                  <a:srgbClr val="C00000"/>
                </a:solidFill>
                <a:effectLst/>
                <a:latin typeface="+mj-lt"/>
                <a:ea typeface="+mj-ea"/>
                <a:cs typeface="+mj-cs"/>
              </a:rPr>
              <a:t>α 5 - </a:t>
            </a:r>
            <a:r>
              <a:rPr lang="en-US" sz="3400" b="1" dirty="0">
                <a:solidFill>
                  <a:srgbClr val="C00000"/>
                </a:solidFill>
                <a:effectLst/>
                <a:latin typeface="+mj-lt"/>
              </a:rPr>
              <a:t>Συνεδρία </a:t>
            </a:r>
            <a:r>
              <a:rPr lang="el-GR" sz="3400" b="1" dirty="0">
                <a:solidFill>
                  <a:srgbClr val="C00000"/>
                </a:solidFill>
                <a:effectLst/>
                <a:latin typeface="+mj-lt"/>
              </a:rPr>
              <a:t>Β</a:t>
            </a:r>
            <a:r>
              <a:rPr lang="en-US" sz="3400" b="1" kern="1200" dirty="0" err="1">
                <a:solidFill>
                  <a:srgbClr val="C00000"/>
                </a:solidFill>
                <a:effectLst/>
                <a:latin typeface="+mj-lt"/>
                <a:ea typeface="+mj-ea"/>
                <a:cs typeface="+mj-cs"/>
              </a:rPr>
              <a:t>ιωμ</a:t>
            </a:r>
            <a:r>
              <a:rPr lang="en-US" sz="3400" b="1" kern="1200" dirty="0">
                <a:solidFill>
                  <a:srgbClr val="C00000"/>
                </a:solidFill>
                <a:effectLst/>
                <a:latin typeface="+mj-lt"/>
                <a:ea typeface="+mj-ea"/>
                <a:cs typeface="+mj-cs"/>
              </a:rPr>
              <a:t>ατικής </a:t>
            </a:r>
            <a:r>
              <a:rPr lang="el-GR" sz="3400" b="1" kern="1200" dirty="0">
                <a:solidFill>
                  <a:srgbClr val="C00000"/>
                </a:solidFill>
                <a:effectLst/>
                <a:latin typeface="+mj-lt"/>
                <a:ea typeface="+mj-ea"/>
                <a:cs typeface="+mj-cs"/>
              </a:rPr>
              <a:t>Κ</a:t>
            </a:r>
            <a:r>
              <a:rPr lang="en-US" sz="3400" b="1" kern="1200" dirty="0">
                <a:solidFill>
                  <a:srgbClr val="C00000"/>
                </a:solidFill>
                <a:effectLst/>
                <a:latin typeface="+mj-lt"/>
                <a:ea typeface="+mj-ea"/>
                <a:cs typeface="+mj-cs"/>
              </a:rPr>
              <a:t>α</a:t>
            </a:r>
            <a:r>
              <a:rPr lang="en-US" sz="3400" b="1" kern="1200" dirty="0" err="1">
                <a:solidFill>
                  <a:srgbClr val="C00000"/>
                </a:solidFill>
                <a:effectLst/>
                <a:latin typeface="+mj-lt"/>
                <a:ea typeface="+mj-ea"/>
                <a:cs typeface="+mj-cs"/>
              </a:rPr>
              <a:t>τάρτισης</a:t>
            </a:r>
            <a:r>
              <a:rPr lang="en-US" sz="3400" b="1" kern="1200" dirty="0">
                <a:solidFill>
                  <a:srgbClr val="C00000"/>
                </a:solidFill>
                <a:effectLst/>
                <a:latin typeface="+mj-lt"/>
                <a:ea typeface="+mj-ea"/>
                <a:cs typeface="+mj-cs"/>
              </a:rPr>
              <a:t> </a:t>
            </a:r>
            <a:r>
              <a:rPr lang="en-US" sz="2400" b="1" kern="1200" dirty="0">
                <a:solidFill>
                  <a:srgbClr val="C00000"/>
                </a:solidFill>
                <a:effectLst/>
                <a:latin typeface="+mj-lt"/>
                <a:ea typeface="+mj-ea"/>
                <a:cs typeface="+mj-cs"/>
              </a:rPr>
              <a:t>(5.2)</a:t>
            </a: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el-GR" sz="4000" b="1" kern="1200" dirty="0">
                <a:solidFill>
                  <a:schemeClr val="tx1"/>
                </a:solidFill>
                <a:effectLst/>
                <a:latin typeface="+mj-lt"/>
                <a:ea typeface="+mj-ea"/>
                <a:cs typeface="+mj-cs"/>
              </a:rPr>
              <a:t>Εφαρμογές υγείας για τη μείωση του εθισμού στην οθόνη και της χρήσης ουσιών (καπνός)</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5</a:t>
            </a:r>
            <a:endParaRPr lang="el-GR" sz="2400" b="1" dirty="0">
              <a:effectLst>
                <a:outerShdw blurRad="38100" dist="38100" dir="2700000" algn="tl">
                  <a:srgbClr val="000000">
                    <a:alpha val="43137"/>
                  </a:srgbClr>
                </a:outerShdw>
              </a:effectLst>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6</a:t>
            </a:r>
            <a:endParaRPr lang="el-GR" sz="2400" dirty="0">
              <a:solidFill>
                <a:schemeClr val="bg1">
                  <a:lumMod val="95000"/>
                </a:schemeClr>
              </a:solidFill>
            </a:endParaRPr>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581" y="6342927"/>
            <a:ext cx="8293082" cy="632422"/>
          </a:xfrm>
          <a:prstGeom prst="rect">
            <a:avLst/>
          </a:prstGeom>
        </p:spPr>
        <p:txBody>
          <a:bodyPr vert="horz" lIns="91440" tIns="45720" rIns="91440" bIns="45720" rtlCol="0" anchor="ctr">
            <a:normAutofit/>
          </a:bodyPr>
          <a:lstStyle/>
          <a:p>
            <a:pPr>
              <a:lnSpc>
                <a:spcPct val="90000"/>
              </a:lnSpc>
              <a:spcAft>
                <a:spcPts val="600"/>
              </a:spcAft>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n-US" sz="1000" dirty="0">
              <a:solidFill>
                <a:schemeClr val="accent5">
                  <a:lumMod val="20000"/>
                  <a:lumOff val="80000"/>
                </a:schemeClr>
              </a:solidFill>
              <a:latin typeface="+mj-lt"/>
            </a:endParaRPr>
          </a:p>
        </p:txBody>
      </p:sp>
      <p:pic>
        <p:nvPicPr>
          <p:cNvPr id="26" name="Εικόνα 2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0548" y="6473503"/>
            <a:ext cx="1961727" cy="368375"/>
          </a:xfrm>
          <a:prstGeom prst="rect">
            <a:avLst/>
          </a:prstGeom>
        </p:spPr>
      </p:pic>
    </p:spTree>
    <p:extLst>
      <p:ext uri="{BB962C8B-B14F-4D97-AF65-F5344CB8AC3E}">
        <p14:creationId xmlns:p14="http://schemas.microsoft.com/office/powerpoint/2010/main" val="319560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2" name="Τίτλος 1">
            <a:extLst>
              <a:ext uri="{FF2B5EF4-FFF2-40B4-BE49-F238E27FC236}">
                <a16:creationId xmlns:a16="http://schemas.microsoft.com/office/drawing/2014/main" id="{345BDCFC-FBC4-EC98-0E95-CCAF3AA9AE3D}"/>
              </a:ext>
            </a:extLst>
          </p:cNvPr>
          <p:cNvSpPr>
            <a:spLocks noGrp="1"/>
          </p:cNvSpPr>
          <p:nvPr>
            <p:ph type="title"/>
          </p:nvPr>
        </p:nvSpPr>
        <p:spPr>
          <a:xfrm>
            <a:off x="290398" y="720193"/>
            <a:ext cx="5606132" cy="605096"/>
          </a:xfrm>
        </p:spPr>
        <p:txBody>
          <a:bodyPr/>
          <a:lstStyle/>
          <a:p>
            <a:r>
              <a:rPr lang="en-US" sz="2800" b="1" dirty="0">
                <a:solidFill>
                  <a:srgbClr val="203864"/>
                </a:solidFill>
              </a:rPr>
              <a:t>Εφαρμογή </a:t>
            </a:r>
            <a:r>
              <a:rPr lang="en-US" sz="2800" b="1" dirty="0" err="1">
                <a:solidFill>
                  <a:srgbClr val="203864"/>
                </a:solidFill>
              </a:rPr>
              <a:t>Kwit </a:t>
            </a:r>
            <a:r>
              <a:rPr lang="en-US" sz="2800" b="1" dirty="0">
                <a:solidFill>
                  <a:srgbClr val="203864"/>
                </a:solidFill>
              </a:rPr>
              <a:t>για κινητά (2)</a:t>
            </a:r>
            <a:endParaRPr lang="el-GR" dirty="0"/>
          </a:p>
        </p:txBody>
      </p:sp>
      <p:sp>
        <p:nvSpPr>
          <p:cNvPr id="320" name="Google Shape;320;g2c319d66040_0_10"/>
          <p:cNvSpPr txBox="1">
            <a:spLocks noGrp="1"/>
          </p:cNvSpPr>
          <p:nvPr>
            <p:ph idx="1"/>
          </p:nvPr>
        </p:nvSpPr>
        <p:spPr>
          <a:xfrm>
            <a:off x="557999" y="1992023"/>
            <a:ext cx="2862933" cy="486597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dirty="0">
                <a:solidFill>
                  <a:srgbClr val="000000"/>
                </a:solidFill>
                <a:latin typeface="Arial"/>
                <a:ea typeface="Arial"/>
                <a:cs typeface="Arial"/>
                <a:sym typeface="Arial"/>
              </a:rPr>
              <a:t>Ξεκινήστε: Ανοίξτε την εφαρμογή </a:t>
            </a:r>
            <a:r>
              <a:rPr lang="en-US" sz="2000" b="1" dirty="0" err="1">
                <a:solidFill>
                  <a:srgbClr val="000000"/>
                </a:solidFill>
                <a:latin typeface="Arial"/>
                <a:ea typeface="Arial"/>
                <a:cs typeface="Arial"/>
                <a:sym typeface="Arial"/>
              </a:rPr>
              <a:t>Kwit </a:t>
            </a:r>
            <a:r>
              <a:rPr lang="en-US" sz="2000" b="1" dirty="0">
                <a:solidFill>
                  <a:srgbClr val="000000"/>
                </a:solidFill>
                <a:latin typeface="Arial"/>
                <a:ea typeface="Arial"/>
                <a:cs typeface="Arial"/>
                <a:sym typeface="Arial"/>
              </a:rPr>
              <a:t>και διαβάστε τις εισαγωγικές πληροφορίες.</a:t>
            </a:r>
            <a:endParaRPr sz="2000" b="1" dirty="0">
              <a:solidFill>
                <a:srgbClr val="000000"/>
              </a:solidFill>
              <a:latin typeface="Arial"/>
              <a:ea typeface="Arial"/>
              <a:cs typeface="Arial"/>
              <a:sym typeface="Arial"/>
            </a:endParaRPr>
          </a:p>
        </p:txBody>
      </p:sp>
      <p:sp>
        <p:nvSpPr>
          <p:cNvPr id="321" name="Google Shape;321;g2c319d66040_0_10"/>
          <p:cNvSpPr txBox="1"/>
          <p:nvPr/>
        </p:nvSpPr>
        <p:spPr>
          <a:xfrm>
            <a:off x="1174338" y="4114111"/>
            <a:ext cx="2246594" cy="1200288"/>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0000"/>
                </a:solidFill>
              </a:rPr>
              <a:t>1) Πρώτη οθόνη, </a:t>
            </a:r>
            <a:r>
              <a:rPr lang="en-US" sz="1800" dirty="0">
                <a:solidFill>
                  <a:srgbClr val="000000"/>
                </a:solidFill>
              </a:rPr>
              <a:t>όταν ανοίγετε την εφαρμογή. Επιλέξτε "Ξεκινήστε".</a:t>
            </a:r>
            <a:endParaRPr dirty="0"/>
          </a:p>
        </p:txBody>
      </p:sp>
      <p:sp>
        <p:nvSpPr>
          <p:cNvPr id="322" name="Google Shape;322;g2c319d66040_0_10"/>
          <p:cNvSpPr txBox="1"/>
          <p:nvPr/>
        </p:nvSpPr>
        <p:spPr>
          <a:xfrm>
            <a:off x="6579604" y="2139650"/>
            <a:ext cx="1912256" cy="4247276"/>
          </a:xfrm>
          <a:prstGeom prst="rect">
            <a:avLst/>
          </a:prstGeom>
          <a:solidFill>
            <a:srgbClr val="F8F8F8"/>
          </a:solidFill>
          <a:ln w="28575" cap="flat" cmpd="sng">
            <a:solidFill>
              <a:srgbClr val="20386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0000"/>
                </a:solidFill>
                <a:latin typeface="Calibri"/>
                <a:ea typeface="Calibri"/>
                <a:cs typeface="Calibri"/>
                <a:sym typeface="Calibri"/>
              </a:rPr>
              <a:t>2) Δεύτερη οθόνη: </a:t>
            </a:r>
            <a:r>
              <a:rPr lang="en-US" sz="1800" dirty="0">
                <a:solidFill>
                  <a:srgbClr val="000000"/>
                </a:solidFill>
                <a:latin typeface="Calibri"/>
                <a:ea typeface="Calibri"/>
                <a:cs typeface="Calibri"/>
                <a:sym typeface="Calibri"/>
              </a:rPr>
              <a:t>Οι ακόλουθες οθόνες θα παρουσιάσουν την εφαρμογή. </a:t>
            </a:r>
            <a:r>
              <a:rPr lang="en-US" sz="1800" dirty="0">
                <a:latin typeface="Calibri"/>
                <a:ea typeface="Calibri"/>
                <a:cs typeface="Calibri"/>
                <a:sym typeface="Calibri"/>
              </a:rPr>
              <a:t>Θα συμπληρώσετε εισαγωγικές ερωτήσεις για να εξατομικεύσετε την εμπειρία σας και στη συνέχεια </a:t>
            </a:r>
            <a:r>
              <a:rPr lang="en-US" sz="1800" dirty="0" err="1">
                <a:latin typeface="Calibri"/>
                <a:ea typeface="Calibri"/>
                <a:cs typeface="Calibri"/>
                <a:sym typeface="Calibri"/>
              </a:rPr>
              <a:t>θα </a:t>
            </a:r>
            <a:r>
              <a:rPr lang="en-US" sz="1800" dirty="0">
                <a:latin typeface="Calibri"/>
                <a:ea typeface="Calibri"/>
                <a:cs typeface="Calibri"/>
                <a:sym typeface="Calibri"/>
              </a:rPr>
              <a:t>κληθείτε να δημιουργήσετε έναν λογαριασμό.</a:t>
            </a:r>
            <a:endParaRPr dirty="0"/>
          </a:p>
        </p:txBody>
      </p:sp>
      <p:pic>
        <p:nvPicPr>
          <p:cNvPr id="323" name="Google Shape;323;g2c319d66040_0_10"/>
          <p:cNvPicPr preferRelativeResize="0"/>
          <p:nvPr/>
        </p:nvPicPr>
        <p:blipFill>
          <a:blip r:embed="rId3">
            <a:alphaModFix/>
          </a:blip>
          <a:stretch>
            <a:fillRect/>
          </a:stretch>
        </p:blipFill>
        <p:spPr>
          <a:xfrm>
            <a:off x="8907332" y="408791"/>
            <a:ext cx="3077971" cy="6320959"/>
          </a:xfrm>
          <a:prstGeom prst="rect">
            <a:avLst/>
          </a:prstGeom>
          <a:ln>
            <a:noFill/>
          </a:ln>
          <a:effectLst>
            <a:outerShdw blurRad="190500" algn="tl" rotWithShape="0">
              <a:srgbClr val="000000">
                <a:alpha val="70000"/>
              </a:srgbClr>
            </a:outerShdw>
          </a:effectLst>
        </p:spPr>
      </p:pic>
      <p:pic>
        <p:nvPicPr>
          <p:cNvPr id="324" name="Google Shape;324;g2c319d66040_0_10"/>
          <p:cNvPicPr preferRelativeResize="0"/>
          <p:nvPr/>
        </p:nvPicPr>
        <p:blipFill>
          <a:blip r:embed="rId4">
            <a:alphaModFix/>
          </a:blip>
          <a:stretch>
            <a:fillRect/>
          </a:stretch>
        </p:blipFill>
        <p:spPr>
          <a:xfrm>
            <a:off x="4037271" y="1481126"/>
            <a:ext cx="2126861" cy="5064053"/>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c319d66040_0_21"/>
          <p:cNvSpPr txBox="1"/>
          <p:nvPr/>
        </p:nvSpPr>
        <p:spPr>
          <a:xfrm>
            <a:off x="269200" y="697675"/>
            <a:ext cx="8811600" cy="7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dirty="0">
              <a:solidFill>
                <a:srgbClr val="203864"/>
              </a:solidFill>
            </a:endParaRPr>
          </a:p>
        </p:txBody>
      </p:sp>
      <p:sp>
        <p:nvSpPr>
          <p:cNvPr id="2" name="Τίτλος 1">
            <a:extLst>
              <a:ext uri="{FF2B5EF4-FFF2-40B4-BE49-F238E27FC236}">
                <a16:creationId xmlns:a16="http://schemas.microsoft.com/office/drawing/2014/main" id="{6F241234-37FE-8776-6B32-5073728EBBAF}"/>
              </a:ext>
            </a:extLst>
          </p:cNvPr>
          <p:cNvSpPr>
            <a:spLocks noGrp="1"/>
          </p:cNvSpPr>
          <p:nvPr>
            <p:ph type="title"/>
          </p:nvPr>
        </p:nvSpPr>
        <p:spPr/>
        <p:txBody>
          <a:bodyPr>
            <a:normAutofit/>
          </a:bodyPr>
          <a:lstStyle/>
          <a:p>
            <a:r>
              <a:rPr lang="en-US" sz="2800" b="1" dirty="0">
                <a:solidFill>
                  <a:srgbClr val="203864"/>
                </a:solidFill>
              </a:rPr>
              <a:t>Εφαρμογή </a:t>
            </a:r>
            <a:r>
              <a:rPr lang="en-US" sz="2800" b="1" dirty="0" err="1">
                <a:solidFill>
                  <a:srgbClr val="203864"/>
                </a:solidFill>
              </a:rPr>
              <a:t>Kwit </a:t>
            </a:r>
            <a:r>
              <a:rPr lang="en-US" sz="2800" b="1" dirty="0">
                <a:solidFill>
                  <a:srgbClr val="203864"/>
                </a:solidFill>
              </a:rPr>
              <a:t>για κινητά (3)</a:t>
            </a:r>
            <a:endParaRPr lang="el-GR" dirty="0"/>
          </a:p>
        </p:txBody>
      </p:sp>
      <p:sp>
        <p:nvSpPr>
          <p:cNvPr id="331" name="Google Shape;331;g2c319d66040_0_21"/>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a:solidFill>
                  <a:srgbClr val="000000"/>
                </a:solidFill>
                <a:latin typeface="Arial"/>
                <a:ea typeface="Arial"/>
                <a:cs typeface="Arial"/>
                <a:sym typeface="Arial"/>
              </a:rPr>
              <a:t>Ξεκινήστε</a:t>
            </a:r>
            <a:endParaRPr sz="2000" b="1">
              <a:solidFill>
                <a:srgbClr val="000000"/>
              </a:solidFill>
              <a:latin typeface="Arial"/>
              <a:ea typeface="Arial"/>
              <a:cs typeface="Arial"/>
              <a:sym typeface="Arial"/>
            </a:endParaRPr>
          </a:p>
        </p:txBody>
      </p:sp>
      <p:pic>
        <p:nvPicPr>
          <p:cNvPr id="332" name="Google Shape;332;g2c319d66040_0_21" descr="Kwit is one of the leading smoking cessation mobile apps.📱 It relies on evidence-based smoking cessation scientific methods and helps you on a daily basis with positivity and kindness.😌&#10;https://kwit.app/en&#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kwitfr&#10; 👉Instagram -https://www.instagram.com/kwitapp/&#10; 👉Twitter - https://twitter.com/kwitapp&#10; 👉Tiktok - https://www.tiktok.com/@kwitapp&#10;      &#10; &#10;With kindness💚&#10;&#10;Credits: &#10;&#10;﻿Song: Jarico - Island (Vlog No Copyright Music)&#10;Music promoted by Vlog No Copyright Music.&#10;Video Link: https://youtu.be/gZlDn4EmTvo&#10;&#10;#QuitSmoking#KwitApp#NoSmoking#QuitTabac#Arrêterdefumer" title="Kwit's Dashboard Tutorial - Quit smoking for good now!">
            <a:hlinkClick r:id="rId3"/>
          </p:cNvPr>
          <p:cNvPicPr preferRelativeResize="0"/>
          <p:nvPr/>
        </p:nvPicPr>
        <p:blipFill>
          <a:blip r:embed="rId4">
            <a:alphaModFix/>
          </a:blip>
          <a:stretch>
            <a:fillRect/>
          </a:stretch>
        </p:blipFill>
        <p:spPr>
          <a:xfrm>
            <a:off x="3177491" y="1900454"/>
            <a:ext cx="7545800" cy="4244525"/>
          </a:xfrm>
          <a:prstGeom prst="rect">
            <a:avLst/>
          </a:prstGeom>
          <a:noFill/>
          <a:ln>
            <a:noFill/>
          </a:ln>
          <a:effectLst>
            <a:outerShdw blurRad="100013" dist="66675" dir="6840000" algn="bl" rotWithShape="0">
              <a:srgbClr val="000000">
                <a:alpha val="52999"/>
              </a:srgbClr>
            </a:outerShdw>
          </a:effectLst>
        </p:spPr>
      </p:pic>
      <p:sp>
        <p:nvSpPr>
          <p:cNvPr id="333" name="Google Shape;333;g2c319d66040_0_21"/>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5"/>
              </a:rPr>
              <a:t>Πηγή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6"/>
              </a:rPr>
              <a:t>Kwit - Σταματήστε το κάπνισμα </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10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2" name="Τίτλος 1">
            <a:extLst>
              <a:ext uri="{FF2B5EF4-FFF2-40B4-BE49-F238E27FC236}">
                <a16:creationId xmlns:a16="http://schemas.microsoft.com/office/drawing/2014/main" id="{982A6ED3-9586-ECD0-6217-5640414A0A79}"/>
              </a:ext>
            </a:extLst>
          </p:cNvPr>
          <p:cNvSpPr>
            <a:spLocks noGrp="1"/>
          </p:cNvSpPr>
          <p:nvPr>
            <p:ph type="title"/>
          </p:nvPr>
        </p:nvSpPr>
        <p:spPr/>
        <p:txBody>
          <a:bodyPr/>
          <a:lstStyle/>
          <a:p>
            <a:r>
              <a:rPr lang="en-US" sz="2800" b="1" dirty="0">
                <a:solidFill>
                  <a:srgbClr val="203864"/>
                </a:solidFill>
              </a:rPr>
              <a:t>Εφαρμογή </a:t>
            </a:r>
            <a:r>
              <a:rPr lang="en-US" sz="2800" b="1" dirty="0" err="1">
                <a:solidFill>
                  <a:srgbClr val="203864"/>
                </a:solidFill>
              </a:rPr>
              <a:t>Kwit </a:t>
            </a:r>
            <a:r>
              <a:rPr lang="en-US" sz="2800" b="1" dirty="0">
                <a:solidFill>
                  <a:srgbClr val="203864"/>
                </a:solidFill>
              </a:rPr>
              <a:t>για κινητά (4)</a:t>
            </a:r>
            <a:endParaRPr lang="el-GR" dirty="0"/>
          </a:p>
        </p:txBody>
      </p:sp>
      <p:sp>
        <p:nvSpPr>
          <p:cNvPr id="340" name="Google Shape;340;g2c319d66040_0_38"/>
          <p:cNvSpPr txBox="1">
            <a:spLocks noGrp="1"/>
          </p:cNvSpPr>
          <p:nvPr>
            <p:ph idx="1"/>
          </p:nvPr>
        </p:nvSpPr>
        <p:spPr>
          <a:xfrm>
            <a:off x="557998" y="1799999"/>
            <a:ext cx="6574321" cy="486597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dirty="0">
                <a:solidFill>
                  <a:srgbClr val="000000"/>
                </a:solidFill>
                <a:latin typeface="Arial"/>
                <a:ea typeface="Arial"/>
                <a:cs typeface="Arial"/>
                <a:sym typeface="Arial"/>
              </a:rPr>
              <a:t>Πώς να διαχειριστείτε τα καθημερινά σας συναισθήματα με </a:t>
            </a:r>
            <a:r>
              <a:rPr lang="en-US" sz="2000" b="1" dirty="0" err="1">
                <a:solidFill>
                  <a:srgbClr val="000000"/>
                </a:solidFill>
                <a:latin typeface="Arial"/>
                <a:ea typeface="Arial"/>
                <a:cs typeface="Arial"/>
                <a:sym typeface="Arial"/>
              </a:rPr>
              <a:t>το Kwit </a:t>
            </a:r>
            <a:r>
              <a:rPr lang="en-US" sz="2000" b="1" dirty="0">
                <a:solidFill>
                  <a:srgbClr val="000000"/>
                </a:solidFill>
                <a:latin typeface="Arial"/>
                <a:ea typeface="Arial"/>
                <a:cs typeface="Arial"/>
                <a:sym typeface="Arial"/>
              </a:rPr>
              <a:t>?</a:t>
            </a:r>
            <a:endParaRPr sz="2000" b="1" dirty="0">
              <a:solidFill>
                <a:srgbClr val="000000"/>
              </a:solidFill>
              <a:latin typeface="Arial"/>
              <a:ea typeface="Arial"/>
              <a:cs typeface="Arial"/>
              <a:sym typeface="Arial"/>
            </a:endParaRPr>
          </a:p>
        </p:txBody>
      </p:sp>
      <p:sp>
        <p:nvSpPr>
          <p:cNvPr id="341" name="Google Shape;341;g2c319d66040_0_38"/>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Πηγή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Kwit - Σταματήστε το κάπνισμα </a:t>
            </a:r>
            <a:endParaRPr sz="1200">
              <a:solidFill>
                <a:schemeClr val="dk1"/>
              </a:solidFill>
              <a:latin typeface="Calibri"/>
              <a:ea typeface="Calibri"/>
              <a:cs typeface="Calibri"/>
              <a:sym typeface="Calibri"/>
            </a:endParaRPr>
          </a:p>
        </p:txBody>
      </p:sp>
      <p:pic>
        <p:nvPicPr>
          <p:cNvPr id="342" name="Google Shape;342;g2c319d66040_0_38" descr="Feeling sad, angry, happy or indifferent? Check-in your daily emotions in our Kwit app and keep track of your mental health. 💚&#10;&#10;Kwit is one of the leading smoking cessation mobile apps.📱 It relies on evidence-based smoking cessation scientific methods and helps you on a daily basis with positivity and kindness. 😌&#10;&#10;It is an innovative solution to help people fight against these smoking cessation symptoms through different strategies. Inspired by Cognitive and Behavioral Therapy (or CBT), based on gamification and positive reinforcement, Kwit app is a real pocket coach, always available when one needs it. &#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groups/kwittersgroup&#10; 👉Instagram -https://www.instagram.com/kwitapp/&#10; 👉Twitter - https://twitter.com/kwitapp&#10; 👉Tiktok - https://www.tiktok.com/@kwitapp&#10;      &#10; &#10;With kindness💚&#10;&#10;Credits: &#10;Music offered by La Musique Libre :&#10;Markvard - Dawn : https://youtu.be/fPkSP9XvcUs&#10;Markvard : https://soundcloud.com/markvard&#10;&#10;#QuitSmoking#KwitApp#NoSmoking#QuitTabac#Arrêterdefumer" title="Manage your daily emotions with the Kwit's Daily Check-In - Tutorial">
            <a:hlinkClick r:id="rId5"/>
          </p:cNvPr>
          <p:cNvPicPr preferRelativeResize="0"/>
          <p:nvPr/>
        </p:nvPicPr>
        <p:blipFill>
          <a:blip r:embed="rId6">
            <a:alphaModFix/>
          </a:blip>
          <a:stretch>
            <a:fillRect/>
          </a:stretch>
        </p:blipFill>
        <p:spPr>
          <a:xfrm>
            <a:off x="1989406" y="2624976"/>
            <a:ext cx="7184025" cy="4041000"/>
          </a:xfrm>
          <a:prstGeom prst="rect">
            <a:avLst/>
          </a:prstGeom>
          <a:noFill/>
          <a:ln>
            <a:noFill/>
          </a:ln>
          <a:effectLst>
            <a:outerShdw blurRad="114300" dist="57150" dir="732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10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2" name="Τίτλος 1">
            <a:extLst>
              <a:ext uri="{FF2B5EF4-FFF2-40B4-BE49-F238E27FC236}">
                <a16:creationId xmlns:a16="http://schemas.microsoft.com/office/drawing/2014/main" id="{89320CC7-EBE8-DDD2-33BE-2AD1C7B908F3}"/>
              </a:ext>
            </a:extLst>
          </p:cNvPr>
          <p:cNvSpPr>
            <a:spLocks noGrp="1"/>
          </p:cNvSpPr>
          <p:nvPr>
            <p:ph type="title"/>
          </p:nvPr>
        </p:nvSpPr>
        <p:spPr>
          <a:xfrm>
            <a:off x="557999" y="530354"/>
            <a:ext cx="11059692" cy="605096"/>
          </a:xfrm>
        </p:spPr>
        <p:txBody>
          <a:bodyPr/>
          <a:lstStyle/>
          <a:p>
            <a:r>
              <a:rPr lang="en-US" sz="2800" b="1" dirty="0">
                <a:solidFill>
                  <a:srgbClr val="203864"/>
                </a:solidFill>
              </a:rPr>
              <a:t>Εφαρμογή </a:t>
            </a:r>
            <a:r>
              <a:rPr lang="en-US" sz="2800" b="1" dirty="0" err="1">
                <a:solidFill>
                  <a:srgbClr val="203864"/>
                </a:solidFill>
              </a:rPr>
              <a:t>Kwit </a:t>
            </a:r>
            <a:r>
              <a:rPr lang="en-US" sz="2800" b="1" dirty="0">
                <a:solidFill>
                  <a:srgbClr val="203864"/>
                </a:solidFill>
              </a:rPr>
              <a:t>για κινητά (5)</a:t>
            </a:r>
            <a:endParaRPr lang="el-GR" dirty="0"/>
          </a:p>
        </p:txBody>
      </p:sp>
      <p:sp>
        <p:nvSpPr>
          <p:cNvPr id="349" name="Google Shape;349;g2c319d66040_0_49"/>
          <p:cNvSpPr txBox="1">
            <a:spLocks noGrp="1"/>
          </p:cNvSpPr>
          <p:nvPr>
            <p:ph idx="1"/>
          </p:nvPr>
        </p:nvSpPr>
        <p:spPr>
          <a:xfrm>
            <a:off x="557999" y="1474904"/>
            <a:ext cx="5852132" cy="486597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dirty="0">
                <a:solidFill>
                  <a:srgbClr val="0F0F0F"/>
                </a:solidFill>
                <a:highlight>
                  <a:srgbClr val="FFFFFF"/>
                </a:highlight>
                <a:latin typeface="Roboto"/>
                <a:ea typeface="Roboto"/>
                <a:cs typeface="Roboto"/>
                <a:sym typeface="Roboto"/>
              </a:rPr>
              <a:t>Πίνετε νερό για να ξεπεράσετε μια </a:t>
            </a:r>
            <a:r>
              <a:rPr lang="el-GR" sz="2000" b="1" dirty="0" err="1">
                <a:solidFill>
                  <a:srgbClr val="0F0F0F"/>
                </a:solidFill>
                <a:latin typeface="Roboto"/>
                <a:ea typeface="Roboto"/>
                <a:cs typeface="Roboto"/>
                <a:sym typeface="Roboto"/>
              </a:rPr>
              <a:t>επιθυμί</a:t>
            </a:r>
            <a:r>
              <a:rPr lang="en-US" sz="2000" b="1" dirty="0">
                <a:solidFill>
                  <a:srgbClr val="0F0F0F"/>
                </a:solidFill>
                <a:latin typeface="Roboto"/>
                <a:ea typeface="Roboto"/>
                <a:cs typeface="Roboto"/>
                <a:sym typeface="Roboto"/>
              </a:rPr>
              <a:t>α; </a:t>
            </a:r>
            <a:r>
              <a:rPr lang="en-US" sz="2000" b="1" dirty="0">
                <a:solidFill>
                  <a:srgbClr val="0F0F0F"/>
                </a:solidFill>
                <a:highlight>
                  <a:srgbClr val="FFFFFF"/>
                </a:highlight>
                <a:latin typeface="Roboto"/>
                <a:ea typeface="Roboto"/>
                <a:cs typeface="Roboto"/>
                <a:sym typeface="Roboto"/>
              </a:rPr>
              <a:t>Είναι εφικτό με τη στρατηγική του Kwit για τ</a:t>
            </a:r>
            <a:r>
              <a:rPr lang="el-GR" sz="2000" b="1" dirty="0">
                <a:solidFill>
                  <a:srgbClr val="0F0F0F"/>
                </a:solidFill>
                <a:highlight>
                  <a:srgbClr val="FFFFFF"/>
                </a:highlight>
                <a:latin typeface="Roboto"/>
                <a:ea typeface="Roboto"/>
                <a:cs typeface="Roboto"/>
                <a:sym typeface="Roboto"/>
              </a:rPr>
              <a:t>ην κατανάλωση</a:t>
            </a:r>
            <a:r>
              <a:rPr lang="en-US" sz="2000" b="1" dirty="0">
                <a:solidFill>
                  <a:srgbClr val="0F0F0F"/>
                </a:solidFill>
                <a:highlight>
                  <a:srgbClr val="FFFFFF"/>
                </a:highlight>
                <a:latin typeface="Roboto"/>
                <a:ea typeface="Roboto"/>
                <a:cs typeface="Roboto"/>
                <a:sym typeface="Roboto"/>
              </a:rPr>
              <a:t> </a:t>
            </a:r>
            <a:r>
              <a:rPr lang="en-US" sz="2000" b="1" dirty="0" err="1">
                <a:solidFill>
                  <a:srgbClr val="0F0F0F"/>
                </a:solidFill>
                <a:highlight>
                  <a:srgbClr val="FFFFFF"/>
                </a:highlight>
                <a:latin typeface="Roboto"/>
                <a:ea typeface="Roboto"/>
                <a:cs typeface="Roboto"/>
                <a:sym typeface="Roboto"/>
              </a:rPr>
              <a:t>νερ</a:t>
            </a:r>
            <a:r>
              <a:rPr lang="el-GR" sz="2000" b="1" dirty="0" err="1">
                <a:solidFill>
                  <a:srgbClr val="0F0F0F"/>
                </a:solidFill>
                <a:highlight>
                  <a:srgbClr val="FFFFFF"/>
                </a:highlight>
                <a:latin typeface="Roboto"/>
                <a:ea typeface="Roboto"/>
                <a:cs typeface="Roboto"/>
                <a:sym typeface="Roboto"/>
              </a:rPr>
              <a:t>ού</a:t>
            </a:r>
            <a:endParaRPr sz="2000" b="1" dirty="0">
              <a:solidFill>
                <a:srgbClr val="000000"/>
              </a:solidFill>
              <a:latin typeface="Arial"/>
              <a:ea typeface="Arial"/>
              <a:cs typeface="Arial"/>
              <a:sym typeface="Arial"/>
            </a:endParaRPr>
          </a:p>
        </p:txBody>
      </p:sp>
      <p:sp>
        <p:nvSpPr>
          <p:cNvPr id="350" name="Google Shape;350;g2c319d66040_0_49"/>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Πηγή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Kwit - Σταματήστε το κάπνισμα </a:t>
            </a:r>
            <a:endParaRPr sz="1200">
              <a:solidFill>
                <a:schemeClr val="dk1"/>
              </a:solidFill>
              <a:latin typeface="Calibri"/>
              <a:ea typeface="Calibri"/>
              <a:cs typeface="Calibri"/>
              <a:sym typeface="Calibri"/>
            </a:endParaRPr>
          </a:p>
        </p:txBody>
      </p:sp>
      <p:pic>
        <p:nvPicPr>
          <p:cNvPr id="351" name="Google Shape;351;g2c319d66040_0_49" descr="🚰 Did you know that you can fight off a cigarette craving with a simple glass of water? &#10;&#10;We are constantly reminded that staying hydrated is important. So if you're feeling the urge, don't forget to drink water! 💫&#10;&#10;Kwit is one of the leading smoking cessation mobile apps.📱 It relies on evidence-based smoking cessation scientific methods and helps you on a daily basis with positivity and kindness.😌&#10;&#10;It is an innovative solution to help people fight against these smoking cessation symptoms through different strategies. Inspired by Cognitive and Behavioral Therapy (or CBT), based on gamification and positive reinforcement, Kwit app is a real pocket coach, always available when one needs it. &#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groups/kwittersgroup&#10; 👉Instagram -https://www.instagram.com/kwitapp/&#10; 👉Twitter - https://twitter.com/kwitapp&#10; 👉Tiktok - https://www.tiktok.com/@kwitapp&#10;      &#10; &#10;With kindness💚&#10;&#10;Music credit:&#10;Music offered by La Musique Libre :&#10;Markvard - Dawn: https://youtu.be/fPkSP9XvcUs&#10;Markvard : https://soundcloud.com/markvard&#10;&#10;#QuitSmoking#KwitApp#NoSmoking#QuitTabac#Arrêterdefumer" title="Drinking water to overcome a craving? It's possible with Kwit's Drinking Water strategy - Tutorial">
            <a:hlinkClick r:id="rId5"/>
          </p:cNvPr>
          <p:cNvPicPr preferRelativeResize="0"/>
          <p:nvPr/>
        </p:nvPicPr>
        <p:blipFill>
          <a:blip r:embed="rId6">
            <a:alphaModFix/>
          </a:blip>
          <a:stretch>
            <a:fillRect/>
          </a:stretch>
        </p:blipFill>
        <p:spPr>
          <a:xfrm>
            <a:off x="2179355" y="2540043"/>
            <a:ext cx="7363500" cy="4141975"/>
          </a:xfrm>
          <a:prstGeom prst="rect">
            <a:avLst/>
          </a:prstGeom>
          <a:noFill/>
          <a:ln>
            <a:noFill/>
          </a:ln>
          <a:effectLst>
            <a:outerShdw blurRad="171450" dist="38100" dir="5400000" algn="bl" rotWithShape="0">
              <a:srgbClr val="000000">
                <a:alpha val="52999"/>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10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2" name="Τίτλος 1">
            <a:extLst>
              <a:ext uri="{FF2B5EF4-FFF2-40B4-BE49-F238E27FC236}">
                <a16:creationId xmlns:a16="http://schemas.microsoft.com/office/drawing/2014/main" id="{61C8403D-60EC-B388-FF12-83211FEDBE30}"/>
              </a:ext>
            </a:extLst>
          </p:cNvPr>
          <p:cNvSpPr>
            <a:spLocks noGrp="1"/>
          </p:cNvSpPr>
          <p:nvPr>
            <p:ph type="title"/>
          </p:nvPr>
        </p:nvSpPr>
        <p:spPr/>
        <p:txBody>
          <a:bodyPr/>
          <a:lstStyle/>
          <a:p>
            <a:r>
              <a:rPr lang="en-US" sz="2800" b="1" dirty="0">
                <a:solidFill>
                  <a:srgbClr val="203864"/>
                </a:solidFill>
              </a:rPr>
              <a:t>Εφαρμογή </a:t>
            </a:r>
            <a:r>
              <a:rPr lang="en-US" sz="2800" b="1" dirty="0" err="1">
                <a:solidFill>
                  <a:srgbClr val="203864"/>
                </a:solidFill>
              </a:rPr>
              <a:t>Kwit </a:t>
            </a:r>
            <a:r>
              <a:rPr lang="en-US" sz="2800" b="1" dirty="0">
                <a:solidFill>
                  <a:srgbClr val="203864"/>
                </a:solidFill>
              </a:rPr>
              <a:t>για κινητά (6)</a:t>
            </a:r>
            <a:endParaRPr lang="el-GR" dirty="0"/>
          </a:p>
        </p:txBody>
      </p:sp>
      <p:sp>
        <p:nvSpPr>
          <p:cNvPr id="358" name="Google Shape;358;g2c319d66040_0_6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a:solidFill>
                  <a:srgbClr val="0F0F0F"/>
                </a:solidFill>
                <a:highlight>
                  <a:srgbClr val="FFFFFF"/>
                </a:highlight>
                <a:latin typeface="Roboto"/>
                <a:ea typeface="Roboto"/>
                <a:cs typeface="Roboto"/>
                <a:sym typeface="Roboto"/>
              </a:rPr>
              <a:t>Αναπνέετε για να καταπολεμήσετε μια επιθυμία; Είναι εφικτό με την άσκηση αναπνοής του Kwit</a:t>
            </a:r>
            <a:endParaRPr sz="1700" b="1">
              <a:solidFill>
                <a:srgbClr val="000000"/>
              </a:solidFill>
              <a:latin typeface="Arial"/>
              <a:ea typeface="Arial"/>
              <a:cs typeface="Arial"/>
              <a:sym typeface="Arial"/>
            </a:endParaRPr>
          </a:p>
        </p:txBody>
      </p:sp>
      <p:sp>
        <p:nvSpPr>
          <p:cNvPr id="359" name="Google Shape;359;g2c319d66040_0_60"/>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Πηγή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Kwit - Σταματήστε το κάπνισμα </a:t>
            </a:r>
            <a:endParaRPr sz="1200">
              <a:solidFill>
                <a:schemeClr val="dk1"/>
              </a:solidFill>
              <a:latin typeface="Calibri"/>
              <a:ea typeface="Calibri"/>
              <a:cs typeface="Calibri"/>
              <a:sym typeface="Calibri"/>
            </a:endParaRPr>
          </a:p>
        </p:txBody>
      </p:sp>
      <p:pic>
        <p:nvPicPr>
          <p:cNvPr id="360" name="Google Shape;360;g2c319d66040_0_60" descr="Do you have cravings and don't know how to deal with them? 😕&#10;&#10;Find out how our breathing exercise works! 🌬 This will be a big help to fight off your cravings. 🥊&#10;&#10;Kwit is one of the leading smoking cessation mobile apps.📱 It relies on evidence-based smoking cessation scientific methods and helps you on a daily basis with positivity and kindness.😌&#10;&#10;It is an innovative solution to help people fight against these smoking cessation symptoms through different strategies. Inspired by Cognitive and Behavioral Therapy (or CBT), based on gamification and positive reinforcement, Kwit app is a real pocket coach, always available when one needs it. &#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groups/kwittersgroup&#10; 👉Instagram -https://www.instagram.com/kwitapp/&#10; 👉Twitter - https://twitter.com/kwitapp&#10; 👉Tiktok - https://www.tiktok.com/@kwitapp&#10;      &#10;&#10;With kindness💚&#10;&#10;Music credit:&#10;Music offered by La Musique Libre :&#10;Markvard - Dawn: https://youtu.be/fPkSP9XvcUs&#10;Markvard : https://soundcloud.com/markvard&#10;&#10;#QuitSmoking#KwitApp#NoSmoking#QuitTabac#Arrêterdefumer" title="Breathing to fight a craving? It's possible with Kwit's Breathing exercise - Tutorial">
            <a:hlinkClick r:id="rId5"/>
          </p:cNvPr>
          <p:cNvPicPr preferRelativeResize="0"/>
          <p:nvPr/>
        </p:nvPicPr>
        <p:blipFill>
          <a:blip r:embed="rId6">
            <a:alphaModFix/>
          </a:blip>
          <a:stretch>
            <a:fillRect/>
          </a:stretch>
        </p:blipFill>
        <p:spPr>
          <a:xfrm>
            <a:off x="2867668" y="2778904"/>
            <a:ext cx="6456663" cy="3700427"/>
          </a:xfrm>
          <a:prstGeom prst="rect">
            <a:avLst/>
          </a:prstGeom>
          <a:noFill/>
          <a:ln>
            <a:noFill/>
          </a:ln>
          <a:effectLst>
            <a:outerShdw blurRad="128588" dist="57150" dir="5400000" algn="bl" rotWithShape="0">
              <a:srgbClr val="000000">
                <a:alpha val="58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100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2" name="Τίτλος 1">
            <a:extLst>
              <a:ext uri="{FF2B5EF4-FFF2-40B4-BE49-F238E27FC236}">
                <a16:creationId xmlns:a16="http://schemas.microsoft.com/office/drawing/2014/main" id="{A46E64E0-24A3-B240-A906-D985F5392CFF}"/>
              </a:ext>
            </a:extLst>
          </p:cNvPr>
          <p:cNvSpPr>
            <a:spLocks noGrp="1"/>
          </p:cNvSpPr>
          <p:nvPr>
            <p:ph type="title"/>
          </p:nvPr>
        </p:nvSpPr>
        <p:spPr>
          <a:xfrm>
            <a:off x="557999" y="650367"/>
            <a:ext cx="11059692" cy="605096"/>
          </a:xfrm>
        </p:spPr>
        <p:txBody>
          <a:bodyPr/>
          <a:lstStyle/>
          <a:p>
            <a:r>
              <a:rPr lang="en-US" sz="2800" b="1" dirty="0">
                <a:solidFill>
                  <a:srgbClr val="203864"/>
                </a:solidFill>
              </a:rPr>
              <a:t>Εφαρμογή </a:t>
            </a:r>
            <a:r>
              <a:rPr lang="en-US" sz="2800" b="1" dirty="0" err="1">
                <a:solidFill>
                  <a:srgbClr val="203864"/>
                </a:solidFill>
              </a:rPr>
              <a:t>Kwit </a:t>
            </a:r>
            <a:r>
              <a:rPr lang="en-US" sz="2800" b="1" dirty="0">
                <a:solidFill>
                  <a:srgbClr val="203864"/>
                </a:solidFill>
              </a:rPr>
              <a:t>για κινητά (7)</a:t>
            </a:r>
            <a:endParaRPr lang="el-GR" dirty="0"/>
          </a:p>
        </p:txBody>
      </p:sp>
      <p:sp>
        <p:nvSpPr>
          <p:cNvPr id="367" name="Google Shape;367;g2c319d66040_0_70"/>
          <p:cNvSpPr txBox="1">
            <a:spLocks noGrp="1"/>
          </p:cNvSpPr>
          <p:nvPr>
            <p:ph idx="1"/>
          </p:nvPr>
        </p:nvSpPr>
        <p:spPr>
          <a:xfrm>
            <a:off x="557999" y="1474904"/>
            <a:ext cx="5852132" cy="486597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dirty="0">
                <a:solidFill>
                  <a:srgbClr val="0F0F0F"/>
                </a:solidFill>
                <a:highlight>
                  <a:srgbClr val="FFFFFF"/>
                </a:highlight>
                <a:latin typeface="Roboto"/>
                <a:ea typeface="Roboto"/>
                <a:cs typeface="Roboto"/>
                <a:sym typeface="Roboto"/>
              </a:rPr>
              <a:t>Γράψτε τις αναμνήσεις σας με </a:t>
            </a:r>
            <a:r>
              <a:rPr lang="en-US" sz="2000" b="1" dirty="0" err="1">
                <a:solidFill>
                  <a:srgbClr val="0F0F0F"/>
                </a:solidFill>
                <a:highlight>
                  <a:srgbClr val="FFFFFF"/>
                </a:highlight>
                <a:latin typeface="Roboto"/>
                <a:ea typeface="Roboto"/>
                <a:cs typeface="Roboto"/>
                <a:sym typeface="Roboto"/>
              </a:rPr>
              <a:t>το </a:t>
            </a:r>
            <a:r>
              <a:rPr lang="en-US" sz="2000" b="1" dirty="0">
                <a:solidFill>
                  <a:srgbClr val="0F0F0F"/>
                </a:solidFill>
                <a:highlight>
                  <a:srgbClr val="FFFFFF"/>
                </a:highlight>
                <a:latin typeface="Roboto"/>
                <a:ea typeface="Roboto"/>
                <a:cs typeface="Roboto"/>
                <a:sym typeface="Roboto"/>
              </a:rPr>
              <a:t>Kwit </a:t>
            </a:r>
            <a:endParaRPr sz="1700" b="1" dirty="0">
              <a:solidFill>
                <a:srgbClr val="0F0F0F"/>
              </a:solidFill>
              <a:highlight>
                <a:srgbClr val="FFFFFF"/>
              </a:highlight>
              <a:latin typeface="Roboto"/>
              <a:ea typeface="Roboto"/>
              <a:cs typeface="Roboto"/>
              <a:sym typeface="Roboto"/>
            </a:endParaRPr>
          </a:p>
        </p:txBody>
      </p:sp>
      <p:sp>
        <p:nvSpPr>
          <p:cNvPr id="368" name="Google Shape;368;g2c319d66040_0_70"/>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Πηγή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Kwit - Σταματήστε το κάπνισμα </a:t>
            </a:r>
            <a:endParaRPr sz="1200">
              <a:solidFill>
                <a:schemeClr val="dk1"/>
              </a:solidFill>
              <a:latin typeface="Calibri"/>
              <a:ea typeface="Calibri"/>
              <a:cs typeface="Calibri"/>
              <a:sym typeface="Calibri"/>
            </a:endParaRPr>
          </a:p>
        </p:txBody>
      </p:sp>
      <p:pic>
        <p:nvPicPr>
          <p:cNvPr id="369" name="Google Shape;369;g2c319d66040_0_70" descr="🥊 Have you successfully fought a craving and want to remember how you did it?&#10;&#10;With this tutorial, find out how you can record your memories within the app!  ✍️&#10;&#10;Kwit is one of the leading smoking cessation mobile apps.📱 It relies on evidence-based smoking cessation scientific methods and helps you on a daily basis with positivity and kindness.😌&#10;&#10;It is an innovative solution to help people fight against these smoking cessation symptoms through different strategies. Inspired by Cognitive and Behavioral Therapy (or CBT), based on gamification and positive reinforcement, Kwit app is a real pocket coach, always available when one needs it. &#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groups/kwittersgroup&#10; 👉Instagram -https://www.instagram.com/kwitapp/&#10; 👉Twitter - https://twitter.com/kwitapp&#10; 👉Tiktok - https://www.tiktok.com/@kwitapp&#10;      &#10;With kindness💚&#10; &#10;Music credit:&#10;Music offered by La Musique Libre :&#10;Markvard - Dawn: https://youtu.be/fPkSP9XvcUs&#10;Markvard : https://soundcloud.com/markvard&#10;&#10;#QuitSmoking#KwitApp#NoSmoking#QuitTabac#Arrêterdefumer" title="Write your memories with Kwit - Tutorial">
            <a:hlinkClick r:id="rId5"/>
          </p:cNvPr>
          <p:cNvPicPr preferRelativeResize="0"/>
          <p:nvPr/>
        </p:nvPicPr>
        <p:blipFill>
          <a:blip r:embed="rId6">
            <a:alphaModFix/>
          </a:blip>
          <a:stretch>
            <a:fillRect/>
          </a:stretch>
        </p:blipFill>
        <p:spPr>
          <a:xfrm>
            <a:off x="1732580" y="2283976"/>
            <a:ext cx="7790222" cy="4382000"/>
          </a:xfrm>
          <a:prstGeom prst="rect">
            <a:avLst/>
          </a:prstGeom>
          <a:noFill/>
          <a:ln>
            <a:noFill/>
          </a:ln>
          <a:effectLst>
            <a:outerShdw blurRad="214313" dist="66675" dir="63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10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2" name="Τίτλος 1">
            <a:extLst>
              <a:ext uri="{FF2B5EF4-FFF2-40B4-BE49-F238E27FC236}">
                <a16:creationId xmlns:a16="http://schemas.microsoft.com/office/drawing/2014/main" id="{9EDA7812-FD3B-53AA-DCF5-AF9BB8D7E496}"/>
              </a:ext>
            </a:extLst>
          </p:cNvPr>
          <p:cNvSpPr>
            <a:spLocks noGrp="1"/>
          </p:cNvSpPr>
          <p:nvPr>
            <p:ph type="title"/>
          </p:nvPr>
        </p:nvSpPr>
        <p:spPr>
          <a:xfrm>
            <a:off x="557999" y="731358"/>
            <a:ext cx="11059692" cy="605096"/>
          </a:xfrm>
        </p:spPr>
        <p:txBody>
          <a:bodyPr/>
          <a:lstStyle/>
          <a:p>
            <a:r>
              <a:rPr lang="en-US" sz="2800" b="1" dirty="0">
                <a:solidFill>
                  <a:srgbClr val="203864"/>
                </a:solidFill>
              </a:rPr>
              <a:t>Εφαρμογή </a:t>
            </a:r>
            <a:r>
              <a:rPr lang="en-US" sz="2800" b="1" dirty="0" err="1">
                <a:solidFill>
                  <a:srgbClr val="203864"/>
                </a:solidFill>
              </a:rPr>
              <a:t>Kwit </a:t>
            </a:r>
            <a:r>
              <a:rPr lang="en-US" sz="2800" b="1" dirty="0">
                <a:solidFill>
                  <a:srgbClr val="203864"/>
                </a:solidFill>
              </a:rPr>
              <a:t>για κινητά (8)</a:t>
            </a:r>
            <a:endParaRPr lang="el-GR" dirty="0"/>
          </a:p>
        </p:txBody>
      </p:sp>
      <p:sp>
        <p:nvSpPr>
          <p:cNvPr id="376" name="Google Shape;376;g2c319d66040_0_80"/>
          <p:cNvSpPr txBox="1">
            <a:spLocks noGrp="1"/>
          </p:cNvSpPr>
          <p:nvPr>
            <p:ph idx="1"/>
          </p:nvPr>
        </p:nvSpPr>
        <p:spPr>
          <a:xfrm>
            <a:off x="557999" y="1799999"/>
            <a:ext cx="10286464" cy="486597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dirty="0" err="1">
                <a:solidFill>
                  <a:srgbClr val="0F0F0F"/>
                </a:solidFill>
                <a:highlight>
                  <a:srgbClr val="FFFFFF"/>
                </a:highlight>
                <a:latin typeface="Roboto"/>
                <a:ea typeface="Roboto"/>
                <a:cs typeface="Roboto"/>
                <a:sym typeface="Roboto"/>
              </a:rPr>
              <a:t>Χρειάζεστε</a:t>
            </a:r>
            <a:r>
              <a:rPr lang="en-US" sz="2000" b="1" dirty="0">
                <a:solidFill>
                  <a:srgbClr val="0F0F0F"/>
                </a:solidFill>
                <a:highlight>
                  <a:srgbClr val="FFFFFF"/>
                </a:highlight>
                <a:latin typeface="Roboto"/>
                <a:ea typeface="Roboto"/>
                <a:cs typeface="Roboto"/>
                <a:sym typeface="Roboto"/>
              </a:rPr>
              <a:t> </a:t>
            </a:r>
            <a:r>
              <a:rPr lang="en-US" sz="2000" b="1" dirty="0" err="1">
                <a:solidFill>
                  <a:srgbClr val="0F0F0F"/>
                </a:solidFill>
                <a:highlight>
                  <a:srgbClr val="FFFFFF"/>
                </a:highlight>
                <a:latin typeface="Roboto"/>
                <a:ea typeface="Roboto"/>
                <a:cs typeface="Roboto"/>
                <a:sym typeface="Roboto"/>
              </a:rPr>
              <a:t>κίνητρο</a:t>
            </a:r>
            <a:r>
              <a:rPr lang="en-US" sz="2000" b="1" dirty="0">
                <a:solidFill>
                  <a:srgbClr val="0F0F0F"/>
                </a:solidFill>
                <a:highlight>
                  <a:srgbClr val="FFFFFF"/>
                </a:highlight>
                <a:latin typeface="Roboto"/>
                <a:ea typeface="Roboto"/>
                <a:cs typeface="Roboto"/>
                <a:sym typeface="Roboto"/>
              </a:rPr>
              <a:t>; Ταρα</a:t>
            </a:r>
            <a:r>
              <a:rPr lang="en-US" sz="2000" b="1" dirty="0" err="1">
                <a:solidFill>
                  <a:srgbClr val="0F0F0F"/>
                </a:solidFill>
                <a:highlight>
                  <a:srgbClr val="FFFFFF"/>
                </a:highlight>
                <a:latin typeface="Roboto"/>
                <a:ea typeface="Roboto"/>
                <a:cs typeface="Roboto"/>
                <a:sym typeface="Roboto"/>
              </a:rPr>
              <a:t>κουνήστε</a:t>
            </a:r>
            <a:r>
              <a:rPr lang="en-US" sz="2000" b="1" dirty="0">
                <a:solidFill>
                  <a:srgbClr val="0F0F0F"/>
                </a:solidFill>
                <a:highlight>
                  <a:srgbClr val="FFFFFF"/>
                </a:highlight>
                <a:latin typeface="Roboto"/>
                <a:ea typeface="Roboto"/>
                <a:cs typeface="Roboto"/>
                <a:sym typeface="Roboto"/>
              </a:rPr>
              <a:t> </a:t>
            </a:r>
            <a:r>
              <a:rPr lang="en-US" sz="2000" b="1" dirty="0" err="1">
                <a:solidFill>
                  <a:srgbClr val="0F0F0F"/>
                </a:solidFill>
                <a:highlight>
                  <a:srgbClr val="FFFFFF"/>
                </a:highlight>
                <a:latin typeface="Roboto"/>
                <a:ea typeface="Roboto"/>
                <a:cs typeface="Roboto"/>
                <a:sym typeface="Roboto"/>
              </a:rPr>
              <a:t>το</a:t>
            </a:r>
            <a:r>
              <a:rPr lang="en-US" sz="2000" b="1" dirty="0">
                <a:solidFill>
                  <a:srgbClr val="0F0F0F"/>
                </a:solidFill>
                <a:highlight>
                  <a:srgbClr val="FFFFFF"/>
                </a:highlight>
                <a:latin typeface="Roboto"/>
                <a:ea typeface="Roboto"/>
                <a:cs typeface="Roboto"/>
                <a:sym typeface="Roboto"/>
              </a:rPr>
              <a:t> </a:t>
            </a:r>
            <a:r>
              <a:rPr lang="en-US" sz="2000" b="1" dirty="0" err="1">
                <a:solidFill>
                  <a:srgbClr val="0F0F0F"/>
                </a:solidFill>
                <a:highlight>
                  <a:srgbClr val="FFFFFF"/>
                </a:highlight>
                <a:latin typeface="Roboto"/>
                <a:ea typeface="Roboto"/>
                <a:cs typeface="Roboto"/>
                <a:sym typeface="Roboto"/>
              </a:rPr>
              <a:t>τηλέφωνό</a:t>
            </a:r>
            <a:r>
              <a:rPr lang="en-US" sz="2000" b="1" dirty="0">
                <a:solidFill>
                  <a:srgbClr val="0F0F0F"/>
                </a:solidFill>
                <a:highlight>
                  <a:srgbClr val="FFFFFF"/>
                </a:highlight>
                <a:latin typeface="Roboto"/>
                <a:ea typeface="Roboto"/>
                <a:cs typeface="Roboto"/>
                <a:sym typeface="Roboto"/>
              </a:rPr>
              <a:t> σας </a:t>
            </a:r>
            <a:r>
              <a:rPr lang="en-US" sz="2000" b="1" dirty="0" err="1">
                <a:solidFill>
                  <a:srgbClr val="0F0F0F"/>
                </a:solidFill>
                <a:highlight>
                  <a:srgbClr val="FFFFFF"/>
                </a:highlight>
                <a:latin typeface="Roboto"/>
                <a:ea typeface="Roboto"/>
                <a:cs typeface="Roboto"/>
                <a:sym typeface="Roboto"/>
              </a:rPr>
              <a:t>με</a:t>
            </a:r>
            <a:r>
              <a:rPr lang="en-US" sz="2000" b="1" dirty="0">
                <a:solidFill>
                  <a:srgbClr val="0F0F0F"/>
                </a:solidFill>
                <a:highlight>
                  <a:srgbClr val="FFFFFF"/>
                </a:highlight>
                <a:latin typeface="Roboto"/>
                <a:ea typeface="Roboto"/>
                <a:cs typeface="Roboto"/>
                <a:sym typeface="Roboto"/>
              </a:rPr>
              <a:t> </a:t>
            </a:r>
            <a:r>
              <a:rPr lang="en-US" sz="2000" b="1" dirty="0" err="1">
                <a:solidFill>
                  <a:srgbClr val="0F0F0F"/>
                </a:solidFill>
                <a:highlight>
                  <a:srgbClr val="FFFFFF"/>
                </a:highlight>
                <a:latin typeface="Roboto"/>
                <a:ea typeface="Roboto"/>
                <a:cs typeface="Roboto"/>
                <a:sym typeface="Roboto"/>
              </a:rPr>
              <a:t>το</a:t>
            </a:r>
            <a:r>
              <a:rPr lang="en-US" sz="2000" b="1" dirty="0">
                <a:solidFill>
                  <a:srgbClr val="0F0F0F"/>
                </a:solidFill>
                <a:highlight>
                  <a:srgbClr val="FFFFFF"/>
                </a:highlight>
                <a:latin typeface="Roboto"/>
                <a:ea typeface="Roboto"/>
                <a:cs typeface="Roboto"/>
                <a:sym typeface="Roboto"/>
              </a:rPr>
              <a:t> </a:t>
            </a:r>
            <a:r>
              <a:rPr lang="en-US" sz="2000" b="1" dirty="0" err="1">
                <a:solidFill>
                  <a:srgbClr val="0F0F0F"/>
                </a:solidFill>
                <a:highlight>
                  <a:srgbClr val="FFFFFF"/>
                </a:highlight>
                <a:latin typeface="Roboto"/>
                <a:ea typeface="Roboto"/>
                <a:cs typeface="Roboto"/>
                <a:sym typeface="Roboto"/>
              </a:rPr>
              <a:t>Kwit</a:t>
            </a:r>
            <a:endParaRPr sz="1700" b="1" dirty="0">
              <a:solidFill>
                <a:srgbClr val="0F0F0F"/>
              </a:solidFill>
              <a:highlight>
                <a:srgbClr val="FFFFFF"/>
              </a:highlight>
              <a:latin typeface="Roboto"/>
              <a:ea typeface="Roboto"/>
              <a:cs typeface="Roboto"/>
              <a:sym typeface="Roboto"/>
            </a:endParaRPr>
          </a:p>
        </p:txBody>
      </p:sp>
      <p:sp>
        <p:nvSpPr>
          <p:cNvPr id="377" name="Google Shape;377;g2c319d66040_0_80"/>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Πηγή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Kwit - Σταματήστε το κάπνισμα </a:t>
            </a:r>
            <a:endParaRPr sz="1200">
              <a:solidFill>
                <a:schemeClr val="dk1"/>
              </a:solidFill>
              <a:latin typeface="Calibri"/>
              <a:ea typeface="Calibri"/>
              <a:cs typeface="Calibri"/>
              <a:sym typeface="Calibri"/>
            </a:endParaRPr>
          </a:p>
        </p:txBody>
      </p:sp>
      <p:pic>
        <p:nvPicPr>
          <p:cNvPr id="378" name="Google Shape;378;g2c319d66040_0_80" descr="Feeling a little unmotivated? 😔&#10;&#10;With this tutorial, find out how to boost your motivation by just shaking your phone! 📱&#10;&#10;Kwit is one of the leading smoking cessation mobile apps. It relies on evidence-based smoking cessation scientific methods and helps you on a daily basis with positivity and kindness.😌&#10;&#10;It is an innovative solution to help people fight against these smoking cessation symptoms through different strategies. Inspired by Cognitive and Behavioral Therapy (or CBT), based on gamification and positive reinforcement, Kwit app is a real pocket coach, always available when one needs it. &#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groups/kwittersgroup&#10; 👉Instagram -https://www.instagram.com/kwitapp/&#10; 👉Twitter - https://twitter.com/kwitapp&#10; 👉Tiktok - https://www.tiktok.com/@kwitapp&#10;     &#10;With kindness💚&#10;&#10;Music credit:&#10;Music offered by La Musique Libre :&#10;Markvard - Dawn: https://youtu.be/fPkSP9XvcUs&#10;Markvard : https://soundcloud.com/markvard&#10;&#10;#QuitSmoking#KwitApp#NoSmoking#QuitTabac#Arrêterdefumer" title="Need motivation? Shake up your phone with Kwit! - Tutorial">
            <a:hlinkClick r:id="rId5"/>
          </p:cNvPr>
          <p:cNvPicPr preferRelativeResize="0"/>
          <p:nvPr/>
        </p:nvPicPr>
        <p:blipFill>
          <a:blip r:embed="rId6">
            <a:alphaModFix/>
          </a:blip>
          <a:stretch>
            <a:fillRect/>
          </a:stretch>
        </p:blipFill>
        <p:spPr>
          <a:xfrm>
            <a:off x="2633082" y="2662374"/>
            <a:ext cx="6925835" cy="3540057"/>
          </a:xfrm>
          <a:prstGeom prst="rect">
            <a:avLst/>
          </a:prstGeom>
          <a:noFill/>
          <a:ln>
            <a:noFill/>
          </a:ln>
          <a:effectLst>
            <a:outerShdw blurRad="142875" dist="57150" dir="696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fade">
                                      <p:cBhvr>
                                        <p:cTn id="7" dur="10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2" name="Τίτλος 1">
            <a:extLst>
              <a:ext uri="{FF2B5EF4-FFF2-40B4-BE49-F238E27FC236}">
                <a16:creationId xmlns:a16="http://schemas.microsoft.com/office/drawing/2014/main" id="{0C7E7F9D-86D6-70DC-4BE5-345BDC22E44D}"/>
              </a:ext>
            </a:extLst>
          </p:cNvPr>
          <p:cNvSpPr>
            <a:spLocks noGrp="1"/>
          </p:cNvSpPr>
          <p:nvPr>
            <p:ph type="title"/>
          </p:nvPr>
        </p:nvSpPr>
        <p:spPr>
          <a:xfrm>
            <a:off x="557999" y="615479"/>
            <a:ext cx="11059692" cy="605096"/>
          </a:xfrm>
        </p:spPr>
        <p:txBody>
          <a:bodyPr/>
          <a:lstStyle/>
          <a:p>
            <a:r>
              <a:rPr lang="en-US" sz="2800" b="1" dirty="0">
                <a:solidFill>
                  <a:srgbClr val="203864"/>
                </a:solidFill>
              </a:rPr>
              <a:t>Εφαρμογή </a:t>
            </a:r>
            <a:r>
              <a:rPr lang="en-US" sz="2800" b="1" dirty="0" err="1">
                <a:solidFill>
                  <a:srgbClr val="203864"/>
                </a:solidFill>
              </a:rPr>
              <a:t>Kwit </a:t>
            </a:r>
            <a:r>
              <a:rPr lang="en-US" sz="2800" b="1" dirty="0">
                <a:solidFill>
                  <a:srgbClr val="203864"/>
                </a:solidFill>
              </a:rPr>
              <a:t>για κινητά (9)</a:t>
            </a:r>
            <a:endParaRPr lang="el-GR" dirty="0"/>
          </a:p>
        </p:txBody>
      </p:sp>
      <p:sp>
        <p:nvSpPr>
          <p:cNvPr id="385" name="Google Shape;385;g2c319d66040_0_90"/>
          <p:cNvSpPr txBox="1">
            <a:spLocks noGrp="1"/>
          </p:cNvSpPr>
          <p:nvPr>
            <p:ph idx="1"/>
          </p:nvPr>
        </p:nvSpPr>
        <p:spPr>
          <a:xfrm>
            <a:off x="557999" y="1799999"/>
            <a:ext cx="8730380" cy="486597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dirty="0" err="1">
                <a:solidFill>
                  <a:srgbClr val="0F0F0F"/>
                </a:solidFill>
                <a:highlight>
                  <a:srgbClr val="FFFFFF"/>
                </a:highlight>
                <a:latin typeface="Roboto"/>
                <a:ea typeface="Roboto"/>
                <a:cs typeface="Roboto"/>
                <a:sym typeface="Roboto"/>
              </a:rPr>
              <a:t>Ακολουθήστε</a:t>
            </a:r>
            <a:r>
              <a:rPr lang="en-US" sz="2000" b="1" dirty="0">
                <a:solidFill>
                  <a:srgbClr val="0F0F0F"/>
                </a:solidFill>
                <a:highlight>
                  <a:srgbClr val="FFFFFF"/>
                </a:highlight>
                <a:latin typeface="Roboto"/>
                <a:ea typeface="Roboto"/>
                <a:cs typeface="Roboto"/>
                <a:sym typeface="Roboto"/>
              </a:rPr>
              <a:t> </a:t>
            </a:r>
            <a:r>
              <a:rPr lang="en-US" sz="2000" b="1" dirty="0" err="1">
                <a:solidFill>
                  <a:srgbClr val="0F0F0F"/>
                </a:solidFill>
                <a:highlight>
                  <a:srgbClr val="FFFFFF"/>
                </a:highlight>
                <a:latin typeface="Roboto"/>
                <a:ea typeface="Roboto"/>
                <a:cs typeface="Roboto"/>
                <a:sym typeface="Roboto"/>
              </a:rPr>
              <a:t>την</a:t>
            </a:r>
            <a:r>
              <a:rPr lang="en-US" sz="2000" b="1" dirty="0">
                <a:solidFill>
                  <a:srgbClr val="0F0F0F"/>
                </a:solidFill>
                <a:highlight>
                  <a:srgbClr val="FFFFFF"/>
                </a:highlight>
                <a:latin typeface="Roboto"/>
                <a:ea typeface="Roboto"/>
                <a:cs typeface="Roboto"/>
                <a:sym typeface="Roboto"/>
              </a:rPr>
              <a:t> κατα</a:t>
            </a:r>
            <a:r>
              <a:rPr lang="en-US" sz="2000" b="1" dirty="0" err="1">
                <a:solidFill>
                  <a:srgbClr val="0F0F0F"/>
                </a:solidFill>
                <a:highlight>
                  <a:srgbClr val="FFFFFF"/>
                </a:highlight>
                <a:latin typeface="Roboto"/>
                <a:ea typeface="Roboto"/>
                <a:cs typeface="Roboto"/>
                <a:sym typeface="Roboto"/>
              </a:rPr>
              <a:t>νάλωση</a:t>
            </a:r>
            <a:r>
              <a:rPr lang="en-US" sz="2000" b="1" dirty="0">
                <a:solidFill>
                  <a:srgbClr val="0F0F0F"/>
                </a:solidFill>
                <a:highlight>
                  <a:srgbClr val="FFFFFF"/>
                </a:highlight>
                <a:latin typeface="Roboto"/>
                <a:ea typeface="Roboto"/>
                <a:cs typeface="Roboto"/>
                <a:sym typeface="Roboto"/>
              </a:rPr>
              <a:t> υπ</a:t>
            </a:r>
            <a:r>
              <a:rPr lang="en-US" sz="2000" b="1" dirty="0" err="1">
                <a:solidFill>
                  <a:srgbClr val="0F0F0F"/>
                </a:solidFill>
                <a:highlight>
                  <a:srgbClr val="FFFFFF"/>
                </a:highlight>
                <a:latin typeface="Roboto"/>
                <a:ea typeface="Roboto"/>
                <a:cs typeface="Roboto"/>
                <a:sym typeface="Roboto"/>
              </a:rPr>
              <a:t>οκ</a:t>
            </a:r>
            <a:r>
              <a:rPr lang="en-US" sz="2000" b="1" dirty="0">
                <a:solidFill>
                  <a:srgbClr val="0F0F0F"/>
                </a:solidFill>
                <a:highlight>
                  <a:srgbClr val="FFFFFF"/>
                </a:highlight>
                <a:latin typeface="Roboto"/>
                <a:ea typeface="Roboto"/>
                <a:cs typeface="Roboto"/>
                <a:sym typeface="Roboto"/>
              </a:rPr>
              <a:t>ατάστατων με το Kwit</a:t>
            </a:r>
            <a:endParaRPr sz="1700" b="1" dirty="0">
              <a:solidFill>
                <a:srgbClr val="0F0F0F"/>
              </a:solidFill>
              <a:highlight>
                <a:srgbClr val="FFFFFF"/>
              </a:highlight>
              <a:latin typeface="Roboto"/>
              <a:ea typeface="Roboto"/>
              <a:cs typeface="Roboto"/>
              <a:sym typeface="Roboto"/>
            </a:endParaRPr>
          </a:p>
        </p:txBody>
      </p:sp>
      <p:sp>
        <p:nvSpPr>
          <p:cNvPr id="386" name="Google Shape;386;g2c319d66040_0_90"/>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Πηγή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Kwit - Σταματήστε το κάπνισμα </a:t>
            </a:r>
            <a:endParaRPr sz="1200">
              <a:solidFill>
                <a:schemeClr val="dk1"/>
              </a:solidFill>
              <a:latin typeface="Calibri"/>
              <a:ea typeface="Calibri"/>
              <a:cs typeface="Calibri"/>
              <a:sym typeface="Calibri"/>
            </a:endParaRPr>
          </a:p>
        </p:txBody>
      </p:sp>
      <p:pic>
        <p:nvPicPr>
          <p:cNvPr id="387" name="Google Shape;387;g2c319d66040_0_90" descr="⚡️ Are you using nicotine replacement products to help you quit smoking? &#10;&#10;With this tutorial, find out how to set them up in the Kwit app. This will also allow you to keep an eye on your consumption! 👀&#10;&#10;Kwit is one of the leading smoking cessation mobile apps.📱 It relies on evidence-based smoking cessation scientific methods and helps you on a daily basis with positivity and kindness.😌&#10;&#10;It is an innovative solution to help people fight against these smoking cessation symptoms through different strategies. Inspired by Cognitive and Behavioral Therapy (or CBT), based on gamification and positive reinforcement, Kwit app is a real pocket coach, always available when one needs it. &#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groups/kwittersgroup&#10; 👉Instagram -https://www.instagram.com/kwitapp/&#10; 👉Twitter - https://twitter.com/kwitapp&#10; 👉Tiktok - https://www.tiktok.com/@kwitapp&#10;      &#10;With kindness💚&#10;&#10;Music credit:&#10;Music offered by La Musique Libre :&#10;Markvard - Dawn: https://youtu.be/fPkSP9XvcUs&#10;Markvard : https://soundcloud.com/markvard &#10;&#10;#QuitSmoking#KwitApp#NoSmoking#QuitTabac#Arrêterdefumer" title="Follow your substitutes consumption with Kwit - Tutorial">
            <a:hlinkClick r:id="rId5"/>
          </p:cNvPr>
          <p:cNvPicPr preferRelativeResize="0"/>
          <p:nvPr/>
        </p:nvPicPr>
        <p:blipFill>
          <a:blip r:embed="rId6">
            <a:alphaModFix/>
          </a:blip>
          <a:stretch>
            <a:fillRect/>
          </a:stretch>
        </p:blipFill>
        <p:spPr>
          <a:xfrm>
            <a:off x="2406316" y="2566737"/>
            <a:ext cx="7208931" cy="4099239"/>
          </a:xfrm>
          <a:prstGeom prst="rect">
            <a:avLst/>
          </a:prstGeom>
          <a:noFill/>
          <a:ln>
            <a:noFill/>
          </a:ln>
          <a:effectLst>
            <a:outerShdw blurRad="185738" dist="66675" dir="636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10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457987" y="186820"/>
            <a:ext cx="10515600" cy="893179"/>
          </a:xfrm>
        </p:spPr>
        <p:txBody>
          <a:bodyPr>
            <a:normAutofit/>
          </a:bodyPr>
          <a:lstStyle/>
          <a:p>
            <a:r>
              <a:rPr lang="en-US" altLang="el-GR" sz="2000" dirty="0">
                <a:solidFill>
                  <a:srgbClr val="C01E24"/>
                </a:solidFill>
              </a:rPr>
              <a:t>5.2.2</a:t>
            </a:r>
            <a:r>
              <a:rPr lang="en-US" altLang="el-GR" dirty="0"/>
              <a:t/>
            </a:r>
            <a:br>
              <a:rPr lang="en-US" altLang="el-GR" dirty="0"/>
            </a:br>
            <a:r>
              <a:rPr lang="en-US" altLang="el-GR" dirty="0">
                <a:solidFill>
                  <a:srgbClr val="C01E24"/>
                </a:solidFill>
              </a:rPr>
              <a:t>Πληροφορίες για τον εθισμό στην οθόνη</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8001" y="1341853"/>
            <a:ext cx="5157787" cy="503020"/>
          </a:xfrm>
        </p:spPr>
        <p:txBody>
          <a:bodyPr>
            <a:normAutofit/>
          </a:bodyPr>
          <a:lstStyle/>
          <a:p>
            <a:r>
              <a:rPr lang="en-US" sz="2200" dirty="0">
                <a:solidFill>
                  <a:srgbClr val="203864"/>
                </a:solidFill>
                <a:sym typeface="Arial" panose="020B0604020202020204" pitchFamily="34" charset="0"/>
              </a:rPr>
              <a:t>Στόχοι</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1" y="2448790"/>
            <a:ext cx="6210548" cy="3470112"/>
          </a:xfrm>
        </p:spPr>
        <p:txBody>
          <a:bodyPr>
            <a:normAutofit/>
          </a:bodyPr>
          <a:lstStyle/>
          <a:p>
            <a:pPr lvl="0"/>
            <a:r>
              <a:rPr lang="el-GR" sz="2400" dirty="0"/>
              <a:t>Ν</a:t>
            </a:r>
            <a:r>
              <a:rPr lang="en-US" sz="2400" dirty="0"/>
              <a:t>α εξερευνήσετε μια συγκεκριμένη εφαρμογή εθισμού οθόνης με διαδραστικό τρόπο</a:t>
            </a:r>
          </a:p>
          <a:p>
            <a:pPr lvl="0"/>
            <a:r>
              <a:rPr lang="en-US" sz="2400" dirty="0"/>
              <a:t>Να πειραματιστείτε με τις λειτουργίες της εφαρμογής με πρακτικό τρόπο.</a:t>
            </a:r>
          </a:p>
          <a:p>
            <a:pPr lvl="0"/>
            <a:r>
              <a:rPr lang="el-GR" sz="2400" dirty="0"/>
              <a:t>Να ανταλλάξετε εμπειρίες και διδάγματα</a:t>
            </a:r>
          </a:p>
        </p:txBody>
      </p:sp>
      <p:pic>
        <p:nvPicPr>
          <p:cNvPr id="7" name="Picture 2" descr="Ambition abstract concept">
            <a:extLst>
              <a:ext uri="{FF2B5EF4-FFF2-40B4-BE49-F238E27FC236}">
                <a16:creationId xmlns:a16="http://schemas.microsoft.com/office/drawing/2014/main" id="{C5781AFC-EA51-E64B-E5C6-14CF2B0BF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21B106E-B6A0-33A9-A737-DF8637C41D1C}"/>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Σχεδιασμένο από </a:t>
            </a:r>
            <a:r>
              <a:rPr lang="en-US" sz="1200" dirty="0" err="1">
                <a:hlinkClick r:id="rId4"/>
              </a:rPr>
              <a:t>Freepik</a:t>
            </a:r>
            <a:endParaRPr lang="el-GR" sz="1200" dirty="0"/>
          </a:p>
        </p:txBody>
      </p:sp>
    </p:spTree>
    <p:extLst>
      <p:ext uri="{BB962C8B-B14F-4D97-AF65-F5344CB8AC3E}">
        <p14:creationId xmlns:p14="http://schemas.microsoft.com/office/powerpoint/2010/main" val="750286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2B5B33-8888-496F-8672-A89D530149EB}"/>
              </a:ext>
            </a:extLst>
          </p:cNvPr>
          <p:cNvSpPr>
            <a:spLocks noGrp="1"/>
          </p:cNvSpPr>
          <p:nvPr>
            <p:ph type="title"/>
          </p:nvPr>
        </p:nvSpPr>
        <p:spPr>
          <a:xfrm>
            <a:off x="311003" y="333870"/>
            <a:ext cx="11059692" cy="728162"/>
          </a:xfrm>
        </p:spPr>
        <p:txBody>
          <a:bodyPr>
            <a:normAutofit/>
          </a:bodyPr>
          <a:lstStyle/>
          <a:p>
            <a:r>
              <a:rPr lang="en-US" dirty="0"/>
              <a:t>Εφαρμογές για τον εθισμό στην οθόνη</a:t>
            </a:r>
            <a:endParaRPr lang="el-GR" dirty="0"/>
          </a:p>
        </p:txBody>
      </p:sp>
      <p:graphicFrame>
        <p:nvGraphicFramePr>
          <p:cNvPr id="4" name="Google Shape;566;g2c2bdeb7662_0_43">
            <a:extLst>
              <a:ext uri="{FF2B5EF4-FFF2-40B4-BE49-F238E27FC236}">
                <a16:creationId xmlns:a16="http://schemas.microsoft.com/office/drawing/2014/main" id="{A1D9101E-8C0A-07F4-BBBC-46E3E6D08A3F}"/>
              </a:ext>
            </a:extLst>
          </p:cNvPr>
          <p:cNvGraphicFramePr/>
          <p:nvPr>
            <p:extLst>
              <p:ext uri="{D42A27DB-BD31-4B8C-83A1-F6EECF244321}">
                <p14:modId xmlns:p14="http://schemas.microsoft.com/office/powerpoint/2010/main" val="281634281"/>
              </p:ext>
            </p:extLst>
          </p:nvPr>
        </p:nvGraphicFramePr>
        <p:xfrm>
          <a:off x="311003" y="999003"/>
          <a:ext cx="11780592" cy="5793978"/>
        </p:xfrm>
        <a:graphic>
          <a:graphicData uri="http://schemas.openxmlformats.org/drawingml/2006/table">
            <a:tbl>
              <a:tblPr>
                <a:noFill/>
              </a:tblPr>
              <a:tblGrid>
                <a:gridCol w="1554709">
                  <a:extLst>
                    <a:ext uri="{9D8B030D-6E8A-4147-A177-3AD203B41FA5}">
                      <a16:colId xmlns:a16="http://schemas.microsoft.com/office/drawing/2014/main" val="20000"/>
                    </a:ext>
                  </a:extLst>
                </a:gridCol>
                <a:gridCol w="8661147">
                  <a:extLst>
                    <a:ext uri="{9D8B030D-6E8A-4147-A177-3AD203B41FA5}">
                      <a16:colId xmlns:a16="http://schemas.microsoft.com/office/drawing/2014/main" val="20001"/>
                    </a:ext>
                  </a:extLst>
                </a:gridCol>
                <a:gridCol w="1564736">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US" sz="1600" b="1" dirty="0" err="1"/>
                        <a:t>Εφ</a:t>
                      </a:r>
                      <a:r>
                        <a:rPr lang="en-US" sz="1600" b="1" dirty="0"/>
                        <a:t>αρμογές</a:t>
                      </a:r>
                      <a:endParaRPr sz="1600" b="1" dirty="0"/>
                    </a:p>
                  </a:txBody>
                  <a:tcPr marL="91425" marR="91425" marT="91425" marB="91425"/>
                </a:tc>
                <a:tc>
                  <a:txBody>
                    <a:bodyPr/>
                    <a:lstStyle/>
                    <a:p>
                      <a:pPr marL="0" lvl="0" indent="0" algn="ctr" rtl="0">
                        <a:spcBef>
                          <a:spcPts val="0"/>
                        </a:spcBef>
                        <a:spcAft>
                          <a:spcPts val="0"/>
                        </a:spcAft>
                        <a:buNone/>
                      </a:pPr>
                      <a:r>
                        <a:rPr lang="en-US" sz="1600" b="1" dirty="0" err="1"/>
                        <a:t>Περιγρ</a:t>
                      </a:r>
                      <a:r>
                        <a:rPr lang="en-US" sz="1600" b="1" dirty="0"/>
                        <a:t>αφή</a:t>
                      </a:r>
                      <a:endParaRPr sz="1600" b="1" dirty="0"/>
                    </a:p>
                  </a:txBody>
                  <a:tcPr marL="91425" marR="91425" marT="91425" marB="91425"/>
                </a:tc>
                <a:tc>
                  <a:txBody>
                    <a:bodyPr/>
                    <a:lstStyle/>
                    <a:p>
                      <a:pPr marL="0" lvl="0" indent="0" algn="ctr" rtl="0">
                        <a:spcBef>
                          <a:spcPts val="0"/>
                        </a:spcBef>
                        <a:spcAft>
                          <a:spcPts val="0"/>
                        </a:spcAft>
                        <a:buNone/>
                      </a:pPr>
                      <a:r>
                        <a:rPr lang="en-US" sz="1600" b="1" dirty="0" err="1"/>
                        <a:t>Λήψη</a:t>
                      </a:r>
                      <a:r>
                        <a:rPr lang="en-US" sz="1600" b="1" dirty="0"/>
                        <a:t> </a:t>
                      </a:r>
                      <a:endParaRPr sz="1600" b="1" dirty="0"/>
                    </a:p>
                  </a:txBody>
                  <a:tcPr marL="91425" marR="91425" marT="91425" marB="91425"/>
                </a:tc>
                <a:extLst>
                  <a:ext uri="{0D108BD9-81ED-4DB2-BD59-A6C34878D82A}">
                    <a16:rowId xmlns:a16="http://schemas.microsoft.com/office/drawing/2014/main" val="10000"/>
                  </a:ext>
                </a:extLst>
              </a:tr>
              <a:tr h="381000">
                <a:tc>
                  <a:txBody>
                    <a:bodyPr/>
                    <a:lstStyle/>
                    <a:p>
                      <a:pPr marL="0" marR="0" lvl="0" indent="0" algn="ctr" rtl="0">
                        <a:lnSpc>
                          <a:spcPct val="100000"/>
                        </a:lnSpc>
                        <a:spcBef>
                          <a:spcPts val="0"/>
                        </a:spcBef>
                        <a:spcAft>
                          <a:spcPts val="0"/>
                        </a:spcAft>
                        <a:buNone/>
                      </a:pPr>
                      <a:r>
                        <a:rPr lang="en-US" sz="1400" b="1" dirty="0" err="1" smtClean="0">
                          <a:solidFill>
                            <a:srgbClr val="1F1F1F"/>
                          </a:solidFill>
                        </a:rPr>
                        <a:t>Spacetime</a:t>
                      </a:r>
                      <a:endParaRPr sz="1400" b="1" dirty="0">
                        <a:solidFill>
                          <a:srgbClr val="1F1F1F"/>
                        </a:solidFill>
                      </a:endParaRPr>
                    </a:p>
                  </a:txBody>
                  <a:tcPr marL="91425" marR="91425" marT="91425" marB="91425"/>
                </a:tc>
                <a:tc>
                  <a:txBody>
                    <a:bodyPr/>
                    <a:lstStyle/>
                    <a:p>
                      <a:pPr marL="0" lvl="0" indent="0" algn="l" rtl="0">
                        <a:spcBef>
                          <a:spcPts val="0"/>
                        </a:spcBef>
                        <a:spcAft>
                          <a:spcPts val="0"/>
                        </a:spcAft>
                        <a:buNone/>
                      </a:pPr>
                      <a:r>
                        <a:rPr lang="en-US" sz="1400" dirty="0" err="1"/>
                        <a:t>Δι</a:t>
                      </a:r>
                      <a:r>
                        <a:rPr lang="en-US" sz="1400" dirty="0"/>
                        <a:t>ατίθεται στα αγγλικά, γαλλικά, γερμανικά, ισπανικά, κινέζικα, ιαπωνικά, κορεατικά, πορτογαλικά, ρωσικά και ιταλικά.</a:t>
                      </a:r>
                      <a:endParaRPr sz="3200" dirty="0"/>
                    </a:p>
                  </a:txBody>
                  <a:tcPr marL="91425" marR="91425" marT="91425" marB="91425"/>
                </a:tc>
                <a:tc>
                  <a:txBody>
                    <a:bodyPr/>
                    <a:lstStyle/>
                    <a:p>
                      <a:pPr marL="0" lvl="0" indent="0" algn="ctr" rtl="0">
                        <a:spcBef>
                          <a:spcPts val="0"/>
                        </a:spcBef>
                        <a:spcAft>
                          <a:spcPts val="0"/>
                        </a:spcAft>
                        <a:buNone/>
                      </a:pPr>
                      <a:r>
                        <a:rPr lang="en-US" sz="1200" u="sng" dirty="0">
                          <a:hlinkClick r:id="rId3"/>
                        </a:rPr>
                        <a:t>Android </a:t>
                      </a:r>
                      <a:r>
                        <a:rPr lang="en-US" sz="1200" dirty="0"/>
                        <a:t>- </a:t>
                      </a:r>
                      <a:r>
                        <a:rPr lang="en-US" sz="1200" u="sng" dirty="0">
                          <a:hlinkClick r:id="rId3"/>
                        </a:rPr>
                        <a:t>IOS</a:t>
                      </a:r>
                      <a:endParaRPr sz="1800" dirty="0"/>
                    </a:p>
                  </a:txBody>
                  <a:tcPr marL="91425" marR="91425" marT="91425" marB="91425"/>
                </a:tc>
                <a:extLst>
                  <a:ext uri="{0D108BD9-81ED-4DB2-BD59-A6C34878D82A}">
                    <a16:rowId xmlns:a16="http://schemas.microsoft.com/office/drawing/2014/main" val="10001"/>
                  </a:ext>
                </a:extLst>
              </a:tr>
              <a:tr h="381000">
                <a:tc>
                  <a:txBody>
                    <a:bodyPr/>
                    <a:lstStyle/>
                    <a:p>
                      <a:pPr marL="0" marR="0" lvl="0" indent="0" algn="ctr" defTabSz="914400" rtl="0" eaLnBrk="1" latinLnBrk="0" hangingPunct="1">
                        <a:lnSpc>
                          <a:spcPct val="100000"/>
                        </a:lnSpc>
                        <a:spcBef>
                          <a:spcPts val="0"/>
                        </a:spcBef>
                        <a:spcAft>
                          <a:spcPts val="0"/>
                        </a:spcAft>
                        <a:buNone/>
                      </a:pPr>
                      <a:r>
                        <a:rPr lang="en-US" sz="1400" b="1" kern="1200" dirty="0" smtClean="0">
                          <a:solidFill>
                            <a:srgbClr val="1F1F1F"/>
                          </a:solidFill>
                          <a:latin typeface="+mn-lt"/>
                          <a:ea typeface="+mn-ea"/>
                          <a:cs typeface="+mn-cs"/>
                        </a:rPr>
                        <a:t>Digital Detox - </a:t>
                      </a:r>
                      <a:r>
                        <a:rPr lang="en-US" sz="1400" b="1" kern="1200" dirty="0" err="1" smtClean="0">
                          <a:solidFill>
                            <a:srgbClr val="1F1F1F"/>
                          </a:solidFill>
                          <a:latin typeface="+mn-lt"/>
                          <a:ea typeface="+mn-ea"/>
                          <a:cs typeface="+mn-cs"/>
                        </a:rPr>
                        <a:t>QualityTime</a:t>
                      </a:r>
                      <a:endParaRPr sz="1400" b="1" kern="1200" dirty="0">
                        <a:solidFill>
                          <a:srgbClr val="1F1F1F"/>
                        </a:solidFill>
                        <a:latin typeface="+mn-lt"/>
                        <a:ea typeface="+mn-ea"/>
                        <a:cs typeface="+mn-cs"/>
                      </a:endParaRPr>
                    </a:p>
                  </a:txBody>
                  <a:tcPr marL="91425" marR="91425" marT="91425" marB="91425"/>
                </a:tc>
                <a:tc>
                  <a:txBody>
                    <a:bodyPr/>
                    <a:lstStyle/>
                    <a:p>
                      <a:pPr marL="0" lvl="0" indent="0" algn="l" rtl="0">
                        <a:spcBef>
                          <a:spcPts val="0"/>
                        </a:spcBef>
                        <a:spcAft>
                          <a:spcPts val="0"/>
                        </a:spcAft>
                        <a:buNone/>
                      </a:pPr>
                      <a:r>
                        <a:rPr lang="en-US" sz="1400" dirty="0" err="1"/>
                        <a:t>Δι</a:t>
                      </a:r>
                      <a:r>
                        <a:rPr lang="en-US" sz="1400" dirty="0"/>
                        <a:t>ατίθεται στο Android στα αγγλικά, γαλλικά, γερμανικά, ισπανικά, κινέζικα, ιαπωνικά, κορεατικά, πορτογαλικά, ρωσικά και ιταλικά.</a:t>
                      </a:r>
                      <a:endParaRPr sz="3200" dirty="0"/>
                    </a:p>
                  </a:txBody>
                  <a:tcPr marL="91425" marR="91425" marT="91425" marB="91425"/>
                </a:tc>
                <a:tc>
                  <a:txBody>
                    <a:bodyPr/>
                    <a:lstStyle/>
                    <a:p>
                      <a:pPr marL="0" lvl="0" indent="0" algn="ctr" rtl="0">
                        <a:spcBef>
                          <a:spcPts val="0"/>
                        </a:spcBef>
                        <a:spcAft>
                          <a:spcPts val="0"/>
                        </a:spcAft>
                        <a:buNone/>
                      </a:pPr>
                      <a:r>
                        <a:rPr lang="en-US" sz="1200" u="sng">
                          <a:hlinkClick r:id="rId4"/>
                        </a:rPr>
                        <a:t>Android</a:t>
                      </a:r>
                      <a:endParaRPr sz="1800"/>
                    </a:p>
                  </a:txBody>
                  <a:tcPr marL="91425" marR="91425" marT="91425" marB="91425"/>
                </a:tc>
                <a:extLst>
                  <a:ext uri="{0D108BD9-81ED-4DB2-BD59-A6C34878D82A}">
                    <a16:rowId xmlns:a16="http://schemas.microsoft.com/office/drawing/2014/main" val="10002"/>
                  </a:ext>
                </a:extLst>
              </a:tr>
              <a:tr h="381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err="1" smtClean="0">
                          <a:solidFill>
                            <a:srgbClr val="1F1F1F"/>
                          </a:solidFill>
                          <a:latin typeface="+mn-lt"/>
                          <a:ea typeface="+mn-ea"/>
                          <a:cs typeface="+mn-cs"/>
                        </a:rPr>
                        <a:t>Forest：Rester</a:t>
                      </a:r>
                      <a:r>
                        <a:rPr lang="en-US" sz="1400" b="1" kern="1200" dirty="0" smtClean="0">
                          <a:solidFill>
                            <a:srgbClr val="1F1F1F"/>
                          </a:solidFill>
                          <a:latin typeface="+mn-lt"/>
                          <a:ea typeface="+mn-ea"/>
                          <a:cs typeface="+mn-cs"/>
                        </a:rPr>
                        <a:t> </a:t>
                      </a:r>
                      <a:r>
                        <a:rPr lang="en-US" sz="1400" b="1" kern="1200" dirty="0" err="1" smtClean="0">
                          <a:solidFill>
                            <a:srgbClr val="1F1F1F"/>
                          </a:solidFill>
                          <a:latin typeface="+mn-lt"/>
                          <a:ea typeface="+mn-ea"/>
                          <a:cs typeface="+mn-cs"/>
                        </a:rPr>
                        <a:t>Concentré</a:t>
                      </a:r>
                      <a:endParaRPr lang="en-US" sz="1400" b="1" kern="1200" dirty="0" smtClean="0">
                        <a:solidFill>
                          <a:srgbClr val="1F1F1F"/>
                        </a:solidFill>
                        <a:latin typeface="+mn-lt"/>
                        <a:ea typeface="+mn-ea"/>
                        <a:cs typeface="+mn-cs"/>
                      </a:endParaRPr>
                    </a:p>
                  </a:txBody>
                  <a:tcPr marL="91425" marR="91425" marT="91425" marB="91425"/>
                </a:tc>
                <a:tc>
                  <a:txBody>
                    <a:bodyPr/>
                    <a:lstStyle/>
                    <a:p>
                      <a:pPr marL="0" lvl="0" indent="-228600" algn="l" rtl="0">
                        <a:lnSpc>
                          <a:spcPct val="115000"/>
                        </a:lnSpc>
                        <a:spcBef>
                          <a:spcPts val="1200"/>
                        </a:spcBef>
                        <a:spcAft>
                          <a:spcPts val="0"/>
                        </a:spcAft>
                        <a:buNone/>
                      </a:pPr>
                      <a:r>
                        <a:rPr lang="en-US" sz="1400" dirty="0"/>
                        <a:t>Διατίθεται στα αγγλικά, γαλλικά, γερμανικά, ισπανικά, κινέζικα, ιαπωνικά, κορεατικά, πορτογαλικά, ρωσικά, ιταλικά, ολλανδικά, πολωνικά, τουρκικά και αραβικά.</a:t>
                      </a:r>
                      <a:endParaRPr sz="3200" dirty="0"/>
                    </a:p>
                  </a:txBody>
                  <a:tcPr marL="91425" marR="91425" marT="91425" marB="91425"/>
                </a:tc>
                <a:tc>
                  <a:txBody>
                    <a:bodyPr/>
                    <a:lstStyle/>
                    <a:p>
                      <a:pPr marL="0" lvl="0" indent="0" algn="ctr" rtl="0">
                        <a:spcBef>
                          <a:spcPts val="0"/>
                        </a:spcBef>
                        <a:spcAft>
                          <a:spcPts val="0"/>
                        </a:spcAft>
                        <a:buNone/>
                      </a:pPr>
                      <a:r>
                        <a:rPr lang="en-US" sz="1200" u="sng">
                          <a:hlinkClick r:id="rId5"/>
                        </a:rPr>
                        <a:t>Android </a:t>
                      </a:r>
                      <a:r>
                        <a:rPr lang="en-US" sz="1200"/>
                        <a:t>- </a:t>
                      </a:r>
                      <a:r>
                        <a:rPr lang="en-US" sz="1200" u="sng">
                          <a:hlinkClick r:id="rId6"/>
                        </a:rPr>
                        <a:t>IOS</a:t>
                      </a:r>
                      <a:endParaRPr sz="1800"/>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None/>
                      </a:pPr>
                      <a:r>
                        <a:rPr lang="en-US" sz="1400" b="1" kern="1200" dirty="0" smtClean="0">
                          <a:solidFill>
                            <a:srgbClr val="1F1F1F"/>
                          </a:solidFill>
                          <a:latin typeface="+mn-lt"/>
                          <a:ea typeface="+mn-ea"/>
                          <a:cs typeface="+mn-cs"/>
                        </a:rPr>
                        <a:t>Freedom | Block Distractions</a:t>
                      </a:r>
                      <a:endParaRPr sz="1400" b="1" kern="1200" dirty="0">
                        <a:solidFill>
                          <a:srgbClr val="1F1F1F"/>
                        </a:solidFill>
                        <a:latin typeface="+mn-lt"/>
                        <a:ea typeface="+mn-ea"/>
                        <a:cs typeface="+mn-cs"/>
                      </a:endParaRPr>
                    </a:p>
                  </a:txBody>
                  <a:tcPr marL="91425" marR="91425" marT="91425" marB="91425"/>
                </a:tc>
                <a:tc>
                  <a:txBody>
                    <a:bodyPr/>
                    <a:lstStyle/>
                    <a:p>
                      <a:pPr marL="0" lvl="0" indent="0" algn="l" rtl="0">
                        <a:spcBef>
                          <a:spcPts val="0"/>
                        </a:spcBef>
                        <a:spcAft>
                          <a:spcPts val="0"/>
                        </a:spcAft>
                        <a:buNone/>
                      </a:pPr>
                      <a:r>
                        <a:rPr lang="en-US" sz="1400" dirty="0"/>
                        <a:t>Διατίθεται στα αγγλικά, γαλλικά, γερμανικά, ισπανικά, κινέζικα, ιαπωνικά, κορεατικά, πορτογαλικά, ρωσικά, ιταλικά, ολλανδικά, πολωνικά, τουρκικά και αραβικά.</a:t>
                      </a:r>
                      <a:endParaRPr sz="3200" dirty="0"/>
                    </a:p>
                  </a:txBody>
                  <a:tcPr marL="91425" marR="91425" marT="91425" marB="91425"/>
                </a:tc>
                <a:tc>
                  <a:txBody>
                    <a:bodyPr/>
                    <a:lstStyle/>
                    <a:p>
                      <a:pPr marL="0" lvl="0" indent="0" algn="ctr" rtl="0">
                        <a:spcBef>
                          <a:spcPts val="0"/>
                        </a:spcBef>
                        <a:spcAft>
                          <a:spcPts val="0"/>
                        </a:spcAft>
                        <a:buNone/>
                      </a:pPr>
                      <a:r>
                        <a:rPr lang="en-US" sz="1200" u="sng">
                          <a:hlinkClick r:id="rId7"/>
                        </a:rPr>
                        <a:t>Android </a:t>
                      </a:r>
                      <a:r>
                        <a:rPr lang="en-US" sz="1200"/>
                        <a:t>- </a:t>
                      </a:r>
                      <a:r>
                        <a:rPr lang="en-US" sz="1200" u="sng">
                          <a:hlinkClick r:id="rId8"/>
                        </a:rPr>
                        <a:t>IOS</a:t>
                      </a:r>
                      <a:endParaRPr sz="1800"/>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None/>
                      </a:pPr>
                      <a:r>
                        <a:rPr lang="en-US" sz="1400" b="1" kern="1200" dirty="0" smtClean="0">
                          <a:solidFill>
                            <a:srgbClr val="1F1F1F"/>
                          </a:solidFill>
                          <a:latin typeface="+mn-lt"/>
                          <a:ea typeface="+mn-ea"/>
                          <a:cs typeface="+mn-cs"/>
                        </a:rPr>
                        <a:t>Google Family Link</a:t>
                      </a:r>
                      <a:endParaRPr sz="1400" b="1" kern="1200" dirty="0">
                        <a:solidFill>
                          <a:srgbClr val="1F1F1F"/>
                        </a:solidFill>
                        <a:latin typeface="+mn-lt"/>
                        <a:ea typeface="+mn-ea"/>
                        <a:cs typeface="+mn-cs"/>
                      </a:endParaRPr>
                    </a:p>
                  </a:txBody>
                  <a:tcPr marL="91425" marR="91425" marT="91425" marB="91425"/>
                </a:tc>
                <a:tc>
                  <a:txBody>
                    <a:bodyPr/>
                    <a:lstStyle/>
                    <a:p>
                      <a:pPr marL="0" lvl="0" indent="0" algn="l" rtl="0">
                        <a:spcBef>
                          <a:spcPts val="0"/>
                        </a:spcBef>
                        <a:spcAft>
                          <a:spcPts val="0"/>
                        </a:spcAft>
                        <a:buNone/>
                      </a:pPr>
                      <a:r>
                        <a:rPr lang="en-US" sz="1400" dirty="0"/>
                        <a:t>Αυτή η εφαρμογή επιτρέπει στους γονείς να διαχειρίζονται το χρόνο οθόνης των παιδιών τους σε συσκευές Android. Είναι διαθέσιμη σε περισσότερες από 40 γλώσσες.</a:t>
                      </a:r>
                      <a:endParaRPr sz="3200" dirty="0"/>
                    </a:p>
                  </a:txBody>
                  <a:tcPr marL="91425" marR="91425" marT="91425" marB="91425"/>
                </a:tc>
                <a:tc>
                  <a:txBody>
                    <a:bodyPr/>
                    <a:lstStyle/>
                    <a:p>
                      <a:pPr marL="0" lvl="0" indent="0" algn="ctr" rtl="0">
                        <a:spcBef>
                          <a:spcPts val="0"/>
                        </a:spcBef>
                        <a:spcAft>
                          <a:spcPts val="0"/>
                        </a:spcAft>
                        <a:buNone/>
                      </a:pPr>
                      <a:r>
                        <a:rPr lang="en-US" sz="1200" u="sng" dirty="0">
                          <a:hlinkClick r:id="rId9"/>
                        </a:rPr>
                        <a:t> Android </a:t>
                      </a:r>
                      <a:r>
                        <a:rPr lang="en-US" sz="1200" dirty="0"/>
                        <a:t>- </a:t>
                      </a:r>
                      <a:r>
                        <a:rPr lang="en-US" sz="1200" u="sng" dirty="0">
                          <a:hlinkClick r:id="rId10"/>
                        </a:rPr>
                        <a:t>IOS</a:t>
                      </a:r>
                      <a:endParaRPr sz="1800" dirty="0"/>
                    </a:p>
                  </a:txBody>
                  <a:tcPr marL="91425" marR="91425" marT="91425" marB="91425"/>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None/>
                      </a:pPr>
                      <a:r>
                        <a:rPr lang="en-US" sz="1400" b="1" kern="1200" dirty="0" smtClean="0">
                          <a:solidFill>
                            <a:srgbClr val="1F1F1F"/>
                          </a:solidFill>
                          <a:latin typeface="+mn-lt"/>
                          <a:ea typeface="+mn-ea"/>
                          <a:cs typeface="+mn-cs"/>
                        </a:rPr>
                        <a:t>Parental Control - </a:t>
                      </a:r>
                      <a:r>
                        <a:rPr lang="en-US" sz="1400" b="1" kern="1200" dirty="0" err="1" smtClean="0">
                          <a:solidFill>
                            <a:srgbClr val="1F1F1F"/>
                          </a:solidFill>
                          <a:latin typeface="+mn-lt"/>
                          <a:ea typeface="+mn-ea"/>
                          <a:cs typeface="+mn-cs"/>
                        </a:rPr>
                        <a:t>Kidslox</a:t>
                      </a:r>
                      <a:endParaRPr sz="1400" b="1" kern="1200" dirty="0">
                        <a:solidFill>
                          <a:srgbClr val="1F1F1F"/>
                        </a:solidFill>
                        <a:latin typeface="+mn-lt"/>
                        <a:ea typeface="+mn-ea"/>
                        <a:cs typeface="+mn-cs"/>
                      </a:endParaRPr>
                    </a:p>
                  </a:txBody>
                  <a:tcPr marL="91425" marR="91425" marT="91425" marB="91425"/>
                </a:tc>
                <a:tc>
                  <a:txBody>
                    <a:bodyPr/>
                    <a:lstStyle/>
                    <a:p>
                      <a:pPr marL="0" lvl="0" indent="0" algn="l" rtl="0">
                        <a:spcBef>
                          <a:spcPts val="0"/>
                        </a:spcBef>
                        <a:spcAft>
                          <a:spcPts val="0"/>
                        </a:spcAft>
                        <a:buNone/>
                      </a:pPr>
                      <a:r>
                        <a:rPr lang="en-US" sz="1400"/>
                        <a:t>Αυτή η εφαρμογή σάς επιτρέπει να αποκλείετε εφαρμογές και ιστότοπους, να ορίζετε όρια χρόνου οθόνης και να παρακολουθείτε τη δραστηριότητα του παιδιού σας στη συσκευή του. Είναι διαθέσιμη σε περισσότερες από 20 γλώσσες.</a:t>
                      </a:r>
                      <a:endParaRPr sz="3200"/>
                    </a:p>
                  </a:txBody>
                  <a:tcPr marL="91425" marR="91425" marT="91425" marB="91425"/>
                </a:tc>
                <a:tc>
                  <a:txBody>
                    <a:bodyPr/>
                    <a:lstStyle/>
                    <a:p>
                      <a:pPr marL="0" lvl="0" indent="0" algn="ctr" rtl="0">
                        <a:spcBef>
                          <a:spcPts val="0"/>
                        </a:spcBef>
                        <a:spcAft>
                          <a:spcPts val="0"/>
                        </a:spcAft>
                        <a:buNone/>
                      </a:pPr>
                      <a:r>
                        <a:rPr lang="en-US" sz="1200" u="sng" dirty="0">
                          <a:hlinkClick r:id="rId11"/>
                        </a:rPr>
                        <a:t> Android </a:t>
                      </a:r>
                      <a:r>
                        <a:rPr lang="en-US" sz="1200" dirty="0"/>
                        <a:t>- </a:t>
                      </a:r>
                      <a:r>
                        <a:rPr lang="en-US" sz="1200" u="sng" dirty="0">
                          <a:hlinkClick r:id="rId12"/>
                        </a:rPr>
                        <a:t>IOS</a:t>
                      </a:r>
                      <a:endParaRPr sz="1200" dirty="0"/>
                    </a:p>
                  </a:txBody>
                  <a:tcPr marL="91425" marR="91425" marT="91425" marB="91425"/>
                </a:tc>
                <a:extLst>
                  <a:ext uri="{0D108BD9-81ED-4DB2-BD59-A6C34878D82A}">
                    <a16:rowId xmlns:a16="http://schemas.microsoft.com/office/drawing/2014/main" val="100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err="1" smtClean="0">
                          <a:solidFill>
                            <a:srgbClr val="1F1F1F"/>
                          </a:solidFill>
                          <a:latin typeface="+mn-lt"/>
                          <a:ea typeface="+mn-ea"/>
                          <a:cs typeface="+mn-cs"/>
                        </a:rPr>
                        <a:t>Contrôle</a:t>
                      </a:r>
                      <a:r>
                        <a:rPr lang="en-US" sz="1400" b="1" kern="1200" dirty="0" smtClean="0">
                          <a:solidFill>
                            <a:srgbClr val="1F1F1F"/>
                          </a:solidFill>
                          <a:latin typeface="+mn-lt"/>
                          <a:ea typeface="+mn-ea"/>
                          <a:cs typeface="+mn-cs"/>
                        </a:rPr>
                        <a:t> Parental </a:t>
                      </a:r>
                      <a:r>
                        <a:rPr lang="en-US" sz="1400" b="1" kern="1200" dirty="0" err="1" smtClean="0">
                          <a:solidFill>
                            <a:srgbClr val="1F1F1F"/>
                          </a:solidFill>
                          <a:latin typeface="+mn-lt"/>
                          <a:ea typeface="+mn-ea"/>
                          <a:cs typeface="+mn-cs"/>
                        </a:rPr>
                        <a:t>FamilyTime</a:t>
                      </a:r>
                      <a:endParaRPr lang="en-US" sz="1400" b="1" kern="1200" dirty="0" smtClean="0">
                        <a:solidFill>
                          <a:srgbClr val="1F1F1F"/>
                        </a:solidFill>
                        <a:latin typeface="+mn-lt"/>
                        <a:ea typeface="+mn-ea"/>
                        <a:cs typeface="+mn-cs"/>
                      </a:endParaRPr>
                    </a:p>
                    <a:p>
                      <a:pPr marL="0" marR="0" lvl="0" indent="0" algn="l" rtl="0">
                        <a:lnSpc>
                          <a:spcPct val="100000"/>
                        </a:lnSpc>
                        <a:spcBef>
                          <a:spcPts val="0"/>
                        </a:spcBef>
                        <a:spcAft>
                          <a:spcPts val="0"/>
                        </a:spcAft>
                        <a:buNone/>
                      </a:pPr>
                      <a:endParaRPr sz="1400" b="1" kern="1200" dirty="0">
                        <a:solidFill>
                          <a:srgbClr val="1F1F1F"/>
                        </a:solidFill>
                        <a:latin typeface="+mn-lt"/>
                        <a:ea typeface="+mn-ea"/>
                        <a:cs typeface="+mn-c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400"/>
                        <a:t>Αυτή η εφαρμογή προσφέρει λειτουργίες παρόμοιες με το Kidslox, καθώς και τη δυνατότητα εντοπισμού της τοποθεσίας του παιδιού σας και δέσμευσης της συσκευής του. Είναι διαθέσιμη σε περισσότερες από 15 γλώσσες.</a:t>
                      </a:r>
                      <a:endParaRPr sz="14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200" u="sng" dirty="0">
                          <a:hlinkClick r:id="rId13"/>
                        </a:rPr>
                        <a:t>Android </a:t>
                      </a:r>
                      <a:r>
                        <a:rPr lang="en-US" sz="1200" dirty="0"/>
                        <a:t>- </a:t>
                      </a:r>
                      <a:r>
                        <a:rPr lang="en-US" sz="1200" u="sng" dirty="0">
                          <a:hlinkClick r:id="rId14"/>
                        </a:rPr>
                        <a:t>IOS</a:t>
                      </a:r>
                      <a:endParaRPr sz="1800" dirty="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0">
                <a:tc>
                  <a:txBody>
                    <a:bodyPr/>
                    <a:lstStyle/>
                    <a:p>
                      <a:r>
                        <a:rPr lang="en-US" sz="1400" b="1" kern="1200" dirty="0" smtClean="0">
                          <a:solidFill>
                            <a:srgbClr val="1F1F1F"/>
                          </a:solidFill>
                          <a:latin typeface="+mn-lt"/>
                          <a:ea typeface="+mn-ea"/>
                          <a:cs typeface="+mn-cs"/>
                        </a:rPr>
                        <a:t>Moment - Screen Time Control</a:t>
                      </a:r>
                      <a:endParaRPr lang="en-US" sz="1400" b="1" kern="1200" dirty="0">
                        <a:solidFill>
                          <a:srgbClr val="1F1F1F"/>
                        </a:solidFill>
                        <a:latin typeface="+mn-lt"/>
                        <a:ea typeface="+mn-ea"/>
                        <a:cs typeface="+mn-c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400" dirty="0"/>
                        <a:t>Διατίθεται στα αγγλικά, γαλλικά, γερμανικά, ισπανικά, κινέζικα, ιαπωνικά, κορεατικά, πορτογαλικά και ρωσικά.</a:t>
                      </a:r>
                      <a:endParaRPr sz="1400"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200" u="sng" dirty="0">
                          <a:hlinkClick r:id="rId15"/>
                        </a:rPr>
                        <a:t>IOS</a:t>
                      </a:r>
                      <a:endParaRPr sz="1200"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5" name="Google Shape;567;g2c2bdeb7662_0_43">
            <a:extLst>
              <a:ext uri="{FF2B5EF4-FFF2-40B4-BE49-F238E27FC236}">
                <a16:creationId xmlns:a16="http://schemas.microsoft.com/office/drawing/2014/main" id="{98683E5C-EF61-A3DC-98A1-978F55318737}"/>
              </a:ext>
            </a:extLst>
          </p:cNvPr>
          <p:cNvSpPr txBox="1"/>
          <p:nvPr/>
        </p:nvSpPr>
        <p:spPr>
          <a:xfrm>
            <a:off x="6897311" y="420967"/>
            <a:ext cx="4973053"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t>*Μερικές από αυτές τις εφαρμογές είναι εντελώς δωρεάν, ενώ άλλες έχουν επί πληρωμή χαρακτηριστικά.</a:t>
            </a:r>
            <a:endParaRPr sz="1200" dirty="0"/>
          </a:p>
        </p:txBody>
      </p:sp>
    </p:spTree>
    <p:extLst>
      <p:ext uri="{BB962C8B-B14F-4D97-AF65-F5344CB8AC3E}">
        <p14:creationId xmlns:p14="http://schemas.microsoft.com/office/powerpoint/2010/main" val="2572786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l-GR" sz="4800" b="1" dirty="0">
                <a:solidFill>
                  <a:srgbClr val="203864"/>
                </a:solidFill>
                <a:latin typeface="+mn-lt"/>
              </a:rPr>
              <a:t>Εταίροι</a:t>
            </a: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 </a:t>
              </a:r>
              <a:r>
                <a:rPr lang="de-DE" sz="1050" b="0" i="0" dirty="0">
                  <a:solidFill>
                    <a:srgbClr val="203864"/>
                  </a:solidFill>
                  <a:effectLst/>
                  <a:latin typeface="Roboto" panose="02000000000000000000" pitchFamily="2" charset="0"/>
                </a:rPr>
                <a:t>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ΓΕΡΜΑΝΊΑ</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ΒΑΛΈΝΘΙΑ, ΙΣΠΑΝΊΑ</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ΑΘΗΝΑ, ΕΛΛΑΔΑ</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ΒΑΛΈΝΘΙΑ, ΙΣΠΑΝΊΑ</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ΓΕΡΜΑΝΙΑ</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ΙΤΑΛΙΑ</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ΑΘΗΝΑ, ΕΛΛΑΔΑ</a:t>
            </a:r>
          </a:p>
          <a:p>
            <a:pPr algn="ctr" fontAlgn="base"/>
            <a:r>
              <a:rPr lang="es-ES" sz="1100" dirty="0">
                <a:solidFill>
                  <a:srgbClr val="D71920"/>
                </a:solidFill>
                <a:latin typeface="Roboto" panose="02000000000000000000" pitchFamily="2" charset="0"/>
                <a:hlinkClick r:id="rId15"/>
              </a:rPr>
              <a:t>www.connexions.gr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ΣΤΡΑΣΒΟΎΡΓΟ, ΓΑΛΛΊΑ</a:t>
            </a:r>
          </a:p>
          <a:p>
            <a:pPr algn="ctr" fontAlgn="base"/>
            <a:r>
              <a:rPr lang="es-ES" sz="1100" dirty="0">
                <a:solidFill>
                  <a:srgbClr val="D71920"/>
                </a:solidFill>
                <a:latin typeface="Roboto" panose="02000000000000000000" pitchFamily="2" charset="0"/>
                <a:hlinkClick r:id="rId18"/>
              </a:rPr>
              <a:t>www.amsed.fr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ΚΥΠΡΟΣ</a:t>
            </a:r>
          </a:p>
          <a:p>
            <a:pPr algn="ctr" fontAlgn="base"/>
            <a:r>
              <a:rPr lang="es-ES" sz="1100" dirty="0">
                <a:solidFill>
                  <a:srgbClr val="D71920"/>
                </a:solidFill>
                <a:latin typeface="Roboto" panose="02000000000000000000" pitchFamily="2" charset="0"/>
                <a:hlinkClick r:id="rId19"/>
              </a:rPr>
              <a:t>www.resetcy.com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2" name="Τίτλος 1">
            <a:extLst>
              <a:ext uri="{FF2B5EF4-FFF2-40B4-BE49-F238E27FC236}">
                <a16:creationId xmlns:a16="http://schemas.microsoft.com/office/drawing/2014/main" id="{BB725067-3FA7-BB34-36E1-D271E9D64A5A}"/>
              </a:ext>
            </a:extLst>
          </p:cNvPr>
          <p:cNvSpPr>
            <a:spLocks noGrp="1"/>
          </p:cNvSpPr>
          <p:nvPr>
            <p:ph type="title"/>
          </p:nvPr>
        </p:nvSpPr>
        <p:spPr/>
        <p:txBody>
          <a:bodyPr>
            <a:normAutofit/>
          </a:bodyPr>
          <a:lstStyle/>
          <a:p>
            <a:r>
              <a:rPr lang="en-US" dirty="0"/>
              <a:t>Ανακαλύπτοντας την εφαρμογή για κινητά Freedom - Block Distractions</a:t>
            </a:r>
            <a:endParaRPr lang="el-GR" dirty="0"/>
          </a:p>
        </p:txBody>
      </p:sp>
      <p:pic>
        <p:nvPicPr>
          <p:cNvPr id="414" name="Google Shape;414;g2c2e018f572_0_307" descr="Freedom is the world's best website and app blocker.  Easily block websites, apps or the whole internet in sync across your Mac, Windows, iOS, Android and Chrome devices.  Try Freedom for free at https://freedom.to." title="Introducing Freedom - the World's Best Website and App Blocker">
            <a:hlinkClick r:id="rId3"/>
          </p:cNvPr>
          <p:cNvPicPr preferRelativeResize="0"/>
          <p:nvPr/>
        </p:nvPicPr>
        <p:blipFill>
          <a:blip r:embed="rId4">
            <a:alphaModFix/>
          </a:blip>
          <a:stretch>
            <a:fillRect/>
          </a:stretch>
        </p:blipFill>
        <p:spPr>
          <a:xfrm>
            <a:off x="2044586" y="1920245"/>
            <a:ext cx="7742275" cy="4355025"/>
          </a:xfrm>
          <a:prstGeom prst="rect">
            <a:avLst/>
          </a:prstGeom>
          <a:noFill/>
          <a:ln>
            <a:noFill/>
          </a:ln>
          <a:effectLst>
            <a:outerShdw blurRad="200025" dist="47625" dir="5400000" algn="bl" rotWithShape="0">
              <a:srgbClr val="000000">
                <a:alpha val="52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fade">
                                      <p:cBhvr>
                                        <p:cTn id="7" dur="10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2c319d66040_0_100"/>
          <p:cNvSpPr txBox="1"/>
          <p:nvPr/>
        </p:nvSpPr>
        <p:spPr>
          <a:xfrm>
            <a:off x="269200" y="697675"/>
            <a:ext cx="8811600" cy="7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solidFill>
                <a:srgbClr val="203864"/>
              </a:solidFill>
            </a:endParaRPr>
          </a:p>
        </p:txBody>
      </p:sp>
      <p:sp>
        <p:nvSpPr>
          <p:cNvPr id="2" name="Τίτλος 1">
            <a:extLst>
              <a:ext uri="{FF2B5EF4-FFF2-40B4-BE49-F238E27FC236}">
                <a16:creationId xmlns:a16="http://schemas.microsoft.com/office/drawing/2014/main" id="{2C46A68D-F8FB-AD73-5A44-F2D6B4E292D5}"/>
              </a:ext>
            </a:extLst>
          </p:cNvPr>
          <p:cNvSpPr>
            <a:spLocks noGrp="1"/>
          </p:cNvSpPr>
          <p:nvPr>
            <p:ph type="title"/>
          </p:nvPr>
        </p:nvSpPr>
        <p:spPr>
          <a:xfrm>
            <a:off x="557999" y="594169"/>
            <a:ext cx="11059692" cy="605096"/>
          </a:xfrm>
        </p:spPr>
        <p:txBody>
          <a:bodyPr>
            <a:normAutofit/>
          </a:bodyPr>
          <a:lstStyle/>
          <a:p>
            <a:r>
              <a:rPr lang="en-US" sz="2800" b="1" dirty="0">
                <a:solidFill>
                  <a:srgbClr val="203864"/>
                </a:solidFill>
              </a:rPr>
              <a:t>Freedom - Block Distractions app (1)</a:t>
            </a:r>
            <a:endParaRPr lang="el-GR" dirty="0"/>
          </a:p>
        </p:txBody>
      </p:sp>
      <p:sp>
        <p:nvSpPr>
          <p:cNvPr id="421" name="Google Shape;421;g2c319d66040_0_100"/>
          <p:cNvSpPr txBox="1">
            <a:spLocks noGrp="1"/>
          </p:cNvSpPr>
          <p:nvPr>
            <p:ph idx="1"/>
          </p:nvPr>
        </p:nvSpPr>
        <p:spPr>
          <a:xfrm>
            <a:off x="557999" y="1450727"/>
            <a:ext cx="5852132" cy="521524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l-GR" sz="2000" b="1" dirty="0">
                <a:solidFill>
                  <a:srgbClr val="000000"/>
                </a:solidFill>
                <a:latin typeface="Arial"/>
                <a:ea typeface="Arial"/>
                <a:cs typeface="Arial"/>
                <a:sym typeface="Arial"/>
              </a:rPr>
              <a:t>Πληροφορίες εφαρμογής</a:t>
            </a:r>
            <a:endParaRPr sz="2000" b="1" dirty="0">
              <a:solidFill>
                <a:srgbClr val="000000"/>
              </a:solidFill>
              <a:latin typeface="Arial"/>
              <a:ea typeface="Arial"/>
              <a:cs typeface="Arial"/>
              <a:sym typeface="Arial"/>
            </a:endParaRPr>
          </a:p>
        </p:txBody>
      </p:sp>
      <p:sp>
        <p:nvSpPr>
          <p:cNvPr id="422" name="Google Shape;422;g2c319d66040_0_100"/>
          <p:cNvSpPr txBox="1"/>
          <p:nvPr/>
        </p:nvSpPr>
        <p:spPr>
          <a:xfrm>
            <a:off x="6096000" y="1009250"/>
            <a:ext cx="5852100" cy="3385125"/>
          </a:xfrm>
          <a:prstGeom prst="rect">
            <a:avLst/>
          </a:prstGeom>
          <a:noFill/>
          <a:ln>
            <a:noFill/>
          </a:ln>
        </p:spPr>
        <p:txBody>
          <a:bodyPr spcFirstLastPara="1" wrap="square" lIns="91425" tIns="45700" rIns="91425" bIns="45700" anchor="t" anchorCtr="0">
            <a:noAutofit/>
          </a:bodyPr>
          <a:lstStyle/>
          <a:p>
            <a:pPr marL="228600" lvl="0" indent="-207009" algn="l" rtl="0">
              <a:spcBef>
                <a:spcPts val="1200"/>
              </a:spcBef>
              <a:spcAft>
                <a:spcPts val="0"/>
              </a:spcAft>
              <a:buClr>
                <a:srgbClr val="C01E24"/>
              </a:buClr>
              <a:buSzPts val="1700"/>
              <a:buFont typeface="Noto Sans Symbols"/>
              <a:buChar char="▪"/>
            </a:pPr>
            <a:r>
              <a:rPr lang="en-US" sz="1700" b="1" dirty="0" err="1">
                <a:solidFill>
                  <a:srgbClr val="000000"/>
                </a:solidFill>
                <a:latin typeface="Calibri"/>
                <a:ea typeface="Calibri"/>
                <a:cs typeface="Calibri"/>
                <a:sym typeface="Calibri"/>
              </a:rPr>
              <a:t>Γλώσσες</a:t>
            </a:r>
            <a:r>
              <a:rPr lang="en-US" sz="1700" b="1"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της</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εφ</a:t>
            </a:r>
            <a:r>
              <a:rPr lang="en-US" sz="1700" dirty="0">
                <a:solidFill>
                  <a:srgbClr val="000000"/>
                </a:solidFill>
                <a:latin typeface="Calibri"/>
                <a:ea typeface="Calibri"/>
                <a:cs typeface="Calibri"/>
                <a:sym typeface="Calibri"/>
              </a:rPr>
              <a:t>αρμογής: </a:t>
            </a:r>
            <a:r>
              <a:rPr lang="en-US" sz="1700" dirty="0">
                <a:latin typeface="Calibri"/>
                <a:ea typeface="Calibri"/>
                <a:cs typeface="Calibri"/>
                <a:sym typeface="Calibri"/>
              </a:rPr>
              <a:t>Αγγλικά, γαλλικά, γερμανικά, ισπανικά, κινέζικα, ιαπωνικά, κορεατικά, πορτογαλικά, ρωσικά, ιταλικά, ολλανδικά, πολωνικά, τουρκικά και αραβικά.</a:t>
            </a:r>
            <a:endParaRPr sz="1700" dirty="0">
              <a:latin typeface="Calibri"/>
              <a:ea typeface="Calibri"/>
              <a:cs typeface="Calibri"/>
              <a:sym typeface="Calibri"/>
            </a:endParaRPr>
          </a:p>
          <a:p>
            <a:pPr marL="228600" lvl="0" indent="-207009" algn="l" rtl="0">
              <a:spcBef>
                <a:spcPts val="1200"/>
              </a:spcBef>
              <a:spcAft>
                <a:spcPts val="0"/>
              </a:spcAft>
              <a:buClr>
                <a:srgbClr val="C01E24"/>
              </a:buClr>
              <a:buSzPts val="1700"/>
              <a:buFont typeface="Noto Sans Symbols"/>
              <a:buChar char="▪"/>
            </a:pPr>
            <a:r>
              <a:rPr lang="en-US" sz="1700" dirty="0" err="1">
                <a:latin typeface="Calibri"/>
                <a:ea typeface="Calibri"/>
                <a:cs typeface="Calibri"/>
                <a:sym typeface="Calibri"/>
              </a:rPr>
              <a:t>Το</a:t>
            </a:r>
            <a:r>
              <a:rPr lang="en-US" sz="1700" dirty="0">
                <a:latin typeface="Calibri"/>
                <a:ea typeface="Calibri"/>
                <a:cs typeface="Calibri"/>
                <a:sym typeface="Calibri"/>
              </a:rPr>
              <a:t> </a:t>
            </a:r>
            <a:r>
              <a:rPr lang="en-US" sz="1700" dirty="0" err="1">
                <a:latin typeface="Calibri"/>
                <a:ea typeface="Calibri"/>
                <a:cs typeface="Calibri"/>
                <a:sym typeface="Calibri"/>
              </a:rPr>
              <a:t>Kwit</a:t>
            </a:r>
            <a:r>
              <a:rPr lang="en-US" sz="1700" dirty="0">
                <a:latin typeface="Calibri"/>
                <a:ea typeface="Calibri"/>
                <a:cs typeface="Calibri"/>
                <a:sym typeface="Calibri"/>
              </a:rPr>
              <a:t> </a:t>
            </a:r>
            <a:r>
              <a:rPr lang="en-US" sz="1700" dirty="0">
                <a:solidFill>
                  <a:srgbClr val="000000"/>
                </a:solidFill>
                <a:latin typeface="Calibri"/>
                <a:ea typeface="Calibri"/>
                <a:cs typeface="Calibri"/>
                <a:sym typeface="Calibri"/>
              </a:rPr>
              <a:t>π</a:t>
            </a:r>
            <a:r>
              <a:rPr lang="en-US" sz="1700" dirty="0" err="1">
                <a:solidFill>
                  <a:srgbClr val="000000"/>
                </a:solidFill>
                <a:latin typeface="Calibri"/>
                <a:ea typeface="Calibri"/>
                <a:cs typeface="Calibri"/>
                <a:sym typeface="Calibri"/>
              </a:rPr>
              <a:t>ροσφέρει</a:t>
            </a:r>
            <a:r>
              <a:rPr lang="en-US" sz="1700" dirty="0">
                <a:solidFill>
                  <a:srgbClr val="000000"/>
                </a:solidFill>
                <a:latin typeface="Calibri"/>
                <a:ea typeface="Calibri"/>
                <a:cs typeface="Calibri"/>
                <a:sym typeface="Calibri"/>
              </a:rPr>
              <a:t> </a:t>
            </a:r>
            <a:r>
              <a:rPr lang="en-US" sz="1700" b="1" dirty="0" err="1">
                <a:solidFill>
                  <a:srgbClr val="000000"/>
                </a:solidFill>
                <a:latin typeface="Calibri"/>
                <a:ea typeface="Calibri"/>
                <a:cs typeface="Calibri"/>
                <a:sym typeface="Calibri"/>
              </a:rPr>
              <a:t>δωρεάν</a:t>
            </a:r>
            <a:r>
              <a:rPr lang="en-US" sz="1700" b="1" dirty="0">
                <a:solidFill>
                  <a:srgbClr val="000000"/>
                </a:solidFill>
                <a:latin typeface="Calibri"/>
                <a:ea typeface="Calibri"/>
                <a:cs typeface="Calibri"/>
                <a:sym typeface="Calibri"/>
              </a:rPr>
              <a:t> </a:t>
            </a:r>
            <a:r>
              <a:rPr lang="en-US" sz="1700" b="1" dirty="0" err="1">
                <a:solidFill>
                  <a:srgbClr val="000000"/>
                </a:solidFill>
                <a:latin typeface="Calibri"/>
                <a:ea typeface="Calibri"/>
                <a:cs typeface="Calibri"/>
                <a:sym typeface="Calibri"/>
              </a:rPr>
              <a:t>δοκιμή</a:t>
            </a:r>
            <a:r>
              <a:rPr lang="en-US" sz="1700" b="1" dirty="0">
                <a:solidFill>
                  <a:srgbClr val="000000"/>
                </a:solidFill>
                <a:latin typeface="Calibri"/>
                <a:ea typeface="Calibri"/>
                <a:cs typeface="Calibri"/>
                <a:sym typeface="Calibri"/>
              </a:rPr>
              <a:t> </a:t>
            </a:r>
            <a:r>
              <a:rPr lang="en-US" sz="1700" b="1" dirty="0">
                <a:latin typeface="Calibri"/>
                <a:ea typeface="Calibri"/>
                <a:cs typeface="Calibri"/>
                <a:sym typeface="Calibri"/>
              </a:rPr>
              <a:t>7 </a:t>
            </a:r>
            <a:r>
              <a:rPr lang="en-US" sz="1700" b="1" dirty="0" err="1">
                <a:solidFill>
                  <a:srgbClr val="000000"/>
                </a:solidFill>
                <a:latin typeface="Calibri"/>
                <a:ea typeface="Calibri"/>
                <a:cs typeface="Calibri"/>
                <a:sym typeface="Calibri"/>
              </a:rPr>
              <a:t>ημερών</a:t>
            </a:r>
            <a:r>
              <a:rPr lang="en-US" sz="1700" b="1" dirty="0">
                <a:solidFill>
                  <a:srgbClr val="000000"/>
                </a:solidFill>
                <a:latin typeface="Calibri"/>
                <a:ea typeface="Calibri"/>
                <a:cs typeface="Calibri"/>
                <a:sym typeface="Calibri"/>
              </a:rPr>
              <a:t> </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μετά</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την</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ολοκλήρωση</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της</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δοκιμής</a:t>
            </a:r>
            <a:r>
              <a:rPr lang="en-US" sz="1700" dirty="0">
                <a:solidFill>
                  <a:srgbClr val="000000"/>
                </a:solidFill>
                <a:latin typeface="Calibri"/>
                <a:ea typeface="Calibri"/>
                <a:cs typeface="Calibri"/>
                <a:sym typeface="Calibri"/>
              </a:rPr>
              <a:t>, </a:t>
            </a:r>
            <a:r>
              <a:rPr lang="el-GR" sz="1700" dirty="0">
                <a:solidFill>
                  <a:srgbClr val="000000"/>
                </a:solidFill>
                <a:latin typeface="Calibri"/>
                <a:ea typeface="Calibri"/>
                <a:cs typeface="Calibri"/>
                <a:sym typeface="Calibri"/>
              </a:rPr>
              <a:t>υπάρχει</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ετήσι</a:t>
            </a:r>
            <a:r>
              <a:rPr lang="en-US" sz="1700" dirty="0">
                <a:solidFill>
                  <a:srgbClr val="000000"/>
                </a:solidFill>
                <a:latin typeface="Calibri"/>
                <a:ea typeface="Calibri"/>
                <a:cs typeface="Calibri"/>
                <a:sym typeface="Calibri"/>
              </a:rPr>
              <a:t>α συνδρομή</a:t>
            </a:r>
            <a:endParaRPr sz="1700" dirty="0">
              <a:solidFill>
                <a:srgbClr val="000000"/>
              </a:solidFill>
              <a:latin typeface="Calibri"/>
              <a:ea typeface="Calibri"/>
              <a:cs typeface="Calibri"/>
              <a:sym typeface="Calibri"/>
            </a:endParaRPr>
          </a:p>
          <a:p>
            <a:pPr marL="228600" lvl="0" indent="-207009" algn="l" rtl="0">
              <a:spcBef>
                <a:spcPts val="1200"/>
              </a:spcBef>
              <a:spcAft>
                <a:spcPts val="0"/>
              </a:spcAft>
              <a:buClr>
                <a:srgbClr val="C01E24"/>
              </a:buClr>
              <a:buSzPts val="1700"/>
              <a:buFont typeface="Noto Sans Symbols"/>
              <a:buChar char="▪"/>
            </a:pPr>
            <a:r>
              <a:rPr lang="en-US" sz="1700" dirty="0">
                <a:solidFill>
                  <a:srgbClr val="000000"/>
                </a:solidFill>
                <a:latin typeface="Calibri"/>
                <a:ea typeface="Calibri"/>
                <a:cs typeface="Calibri"/>
                <a:sym typeface="Calibri"/>
              </a:rPr>
              <a:t>Μπ</a:t>
            </a:r>
            <a:r>
              <a:rPr lang="en-US" sz="1700" dirty="0" err="1">
                <a:solidFill>
                  <a:srgbClr val="000000"/>
                </a:solidFill>
                <a:latin typeface="Calibri"/>
                <a:ea typeface="Calibri"/>
                <a:cs typeface="Calibri"/>
                <a:sym typeface="Calibri"/>
              </a:rPr>
              <a:t>ορείτε</a:t>
            </a:r>
            <a:r>
              <a:rPr lang="en-US" sz="1700" dirty="0">
                <a:solidFill>
                  <a:srgbClr val="000000"/>
                </a:solidFill>
                <a:latin typeface="Calibri"/>
                <a:ea typeface="Calibri"/>
                <a:cs typeface="Calibri"/>
                <a:sym typeface="Calibri"/>
              </a:rPr>
              <a:t> να α</a:t>
            </a:r>
            <a:r>
              <a:rPr lang="en-US" sz="1700" dirty="0" err="1">
                <a:solidFill>
                  <a:srgbClr val="000000"/>
                </a:solidFill>
                <a:latin typeface="Calibri"/>
                <a:ea typeface="Calibri"/>
                <a:cs typeface="Calibri"/>
                <a:sym typeface="Calibri"/>
              </a:rPr>
              <a:t>κυρώσετε</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τη</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συνδρομή</a:t>
            </a:r>
            <a:r>
              <a:rPr lang="en-US" sz="1700" dirty="0">
                <a:solidFill>
                  <a:srgbClr val="000000"/>
                </a:solidFill>
                <a:latin typeface="Calibri"/>
                <a:ea typeface="Calibri"/>
                <a:cs typeface="Calibri"/>
                <a:sym typeface="Calibri"/>
              </a:rPr>
              <a:t> σας κα</a:t>
            </a:r>
            <a:r>
              <a:rPr lang="en-US" sz="1700" dirty="0" err="1">
                <a:solidFill>
                  <a:srgbClr val="000000"/>
                </a:solidFill>
                <a:latin typeface="Calibri"/>
                <a:ea typeface="Calibri"/>
                <a:cs typeface="Calibri"/>
                <a:sym typeface="Calibri"/>
              </a:rPr>
              <a:t>τά</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τη</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διάρκει</a:t>
            </a:r>
            <a:r>
              <a:rPr lang="en-US" sz="1700" dirty="0">
                <a:solidFill>
                  <a:srgbClr val="000000"/>
                </a:solidFill>
                <a:latin typeface="Calibri"/>
                <a:ea typeface="Calibri"/>
                <a:cs typeface="Calibri"/>
                <a:sym typeface="Calibri"/>
              </a:rPr>
              <a:t>α των πρώτων </a:t>
            </a:r>
            <a:r>
              <a:rPr lang="en-US" sz="1700" dirty="0">
                <a:latin typeface="Calibri"/>
                <a:ea typeface="Calibri"/>
                <a:cs typeface="Calibri"/>
                <a:sym typeface="Calibri"/>
              </a:rPr>
              <a:t>7 </a:t>
            </a:r>
            <a:r>
              <a:rPr lang="en-US" sz="1700" dirty="0">
                <a:solidFill>
                  <a:srgbClr val="000000"/>
                </a:solidFill>
                <a:latin typeface="Calibri"/>
                <a:ea typeface="Calibri"/>
                <a:cs typeface="Calibri"/>
                <a:sym typeface="Calibri"/>
              </a:rPr>
              <a:t>ημερών και να απολαύσετε τη δοκιμαστική έκδοση </a:t>
            </a:r>
            <a:r>
              <a:rPr lang="en-US" sz="1700" dirty="0">
                <a:latin typeface="Calibri"/>
                <a:ea typeface="Calibri"/>
                <a:cs typeface="Calibri"/>
                <a:sym typeface="Calibri"/>
              </a:rPr>
              <a:t>7 </a:t>
            </a:r>
            <a:r>
              <a:rPr lang="en-US" sz="1700" dirty="0">
                <a:solidFill>
                  <a:srgbClr val="000000"/>
                </a:solidFill>
                <a:latin typeface="Calibri"/>
                <a:ea typeface="Calibri"/>
                <a:cs typeface="Calibri"/>
                <a:sym typeface="Calibri"/>
              </a:rPr>
              <a:t>ημερών χωρίς κόστος ή να χρησιμοποιήσετε τη δωρεάν έκδοση.</a:t>
            </a:r>
            <a:endParaRPr sz="1700" dirty="0">
              <a:solidFill>
                <a:srgbClr val="000000"/>
              </a:solidFill>
              <a:latin typeface="Calibri"/>
              <a:ea typeface="Calibri"/>
              <a:cs typeface="Calibri"/>
              <a:sym typeface="Calibri"/>
            </a:endParaRPr>
          </a:p>
        </p:txBody>
      </p:sp>
      <p:sp>
        <p:nvSpPr>
          <p:cNvPr id="423" name="Google Shape;423;g2c319d66040_0_100"/>
          <p:cNvSpPr/>
          <p:nvPr/>
        </p:nvSpPr>
        <p:spPr>
          <a:xfrm>
            <a:off x="9720457" y="62323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Πηγή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3"/>
              </a:rPr>
              <a:t>Ελευθερία</a:t>
            </a:r>
            <a:endParaRPr sz="1200">
              <a:solidFill>
                <a:schemeClr val="dk1"/>
              </a:solidFill>
              <a:latin typeface="Calibri"/>
              <a:ea typeface="Calibri"/>
              <a:cs typeface="Calibri"/>
              <a:sym typeface="Calibri"/>
            </a:endParaRPr>
          </a:p>
        </p:txBody>
      </p:sp>
      <p:sp>
        <p:nvSpPr>
          <p:cNvPr id="424" name="Google Shape;424;g2c319d66040_0_100"/>
          <p:cNvSpPr txBox="1"/>
          <p:nvPr/>
        </p:nvSpPr>
        <p:spPr>
          <a:xfrm>
            <a:off x="557999" y="2145051"/>
            <a:ext cx="5179800" cy="2112000"/>
          </a:xfrm>
          <a:prstGeom prst="rect">
            <a:avLst/>
          </a:prstGeom>
          <a:noFill/>
          <a:ln>
            <a:noFill/>
          </a:ln>
        </p:spPr>
        <p:txBody>
          <a:bodyPr spcFirstLastPara="1" wrap="square" lIns="91425" tIns="45700" rIns="91425" bIns="45700" anchor="t" anchorCtr="0">
            <a:normAutofit fontScale="92500" lnSpcReduction="20000"/>
          </a:bodyPr>
          <a:lstStyle/>
          <a:p>
            <a:pPr marL="228600" marR="0" lvl="0" indent="-207009" algn="l" rtl="0">
              <a:lnSpc>
                <a:spcPct val="115000"/>
              </a:lnSpc>
              <a:spcBef>
                <a:spcPts val="0"/>
              </a:spcBef>
              <a:spcAft>
                <a:spcPts val="0"/>
              </a:spcAft>
              <a:buClr>
                <a:srgbClr val="C01E24"/>
              </a:buClr>
              <a:buSzPts val="1700"/>
              <a:buFont typeface="Noto Sans Symbols"/>
              <a:buChar char="▪"/>
            </a:pPr>
            <a:r>
              <a:rPr lang="en-US" sz="1700" b="1" dirty="0" err="1">
                <a:latin typeface="Calibri"/>
                <a:ea typeface="Calibri"/>
                <a:cs typeface="Calibri"/>
                <a:sym typeface="Calibri"/>
              </a:rPr>
              <a:t>Όνομ</a:t>
            </a:r>
            <a:r>
              <a:rPr lang="en-US" sz="1700" b="1" dirty="0">
                <a:latin typeface="Calibri"/>
                <a:ea typeface="Calibri"/>
                <a:cs typeface="Calibri"/>
                <a:sym typeface="Calibri"/>
              </a:rPr>
              <a:t>α</a:t>
            </a:r>
            <a:r>
              <a:rPr lang="en-US" sz="1700" dirty="0">
                <a:latin typeface="Calibri"/>
                <a:ea typeface="Calibri"/>
                <a:cs typeface="Calibri"/>
                <a:sym typeface="Calibri"/>
              </a:rPr>
              <a:t>: </a:t>
            </a:r>
            <a:r>
              <a:rPr lang="en-US" sz="1700" dirty="0">
                <a:latin typeface="Calibri"/>
                <a:ea typeface="Calibri"/>
                <a:cs typeface="Calibri"/>
              </a:rPr>
              <a:t>Freedom</a:t>
            </a:r>
            <a:r>
              <a:rPr lang="en-US" sz="1700" dirty="0">
                <a:latin typeface="Calibri"/>
                <a:ea typeface="Calibri"/>
                <a:cs typeface="Calibri"/>
                <a:sym typeface="Calibri"/>
              </a:rPr>
              <a:t> - Αποκλεισμός περισπασμών</a:t>
            </a:r>
            <a:endParaRPr sz="1700" dirty="0">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dirty="0" err="1">
                <a:latin typeface="Calibri"/>
                <a:ea typeface="Calibri"/>
                <a:cs typeface="Calibri"/>
                <a:sym typeface="Calibri"/>
              </a:rPr>
              <a:t>Ιδιοκτήτης</a:t>
            </a:r>
            <a:r>
              <a:rPr lang="en-US" sz="1700" dirty="0">
                <a:latin typeface="Calibri"/>
                <a:ea typeface="Calibri"/>
                <a:cs typeface="Calibri"/>
                <a:sym typeface="Calibri"/>
              </a:rPr>
              <a:t>: </a:t>
            </a:r>
            <a:r>
              <a:rPr lang="en-US" sz="1700" dirty="0">
                <a:uFill>
                  <a:noFill/>
                </a:uFill>
                <a:latin typeface="Calibri"/>
                <a:ea typeface="Calibri"/>
                <a:cs typeface="Calibri"/>
                <a:sym typeface="Calibri"/>
                <a:hlinkClick r:id="rId4"/>
              </a:rPr>
              <a:t>Eighty Percent Solutions </a:t>
            </a:r>
            <a:r>
              <a:rPr lang="en-US" sz="1700" dirty="0">
                <a:solidFill>
                  <a:schemeClr val="accent1"/>
                </a:solidFill>
                <a:latin typeface="Calibri"/>
                <a:ea typeface="Calibri"/>
                <a:cs typeface="Calibri"/>
                <a:sym typeface="Calibri"/>
              </a:rPr>
              <a:t>Corporation </a:t>
            </a:r>
            <a:endParaRPr sz="1700" dirty="0">
              <a:solidFill>
                <a:schemeClr val="accent1"/>
              </a:solidFill>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dirty="0" err="1">
                <a:latin typeface="Calibri"/>
                <a:ea typeface="Calibri"/>
                <a:cs typeface="Calibri"/>
                <a:sym typeface="Calibri"/>
              </a:rPr>
              <a:t>Δικτυ</a:t>
            </a:r>
            <a:r>
              <a:rPr lang="en-US" sz="1700" b="1" dirty="0">
                <a:latin typeface="Calibri"/>
                <a:ea typeface="Calibri"/>
                <a:cs typeface="Calibri"/>
                <a:sym typeface="Calibri"/>
              </a:rPr>
              <a:t>ακός τόπος: </a:t>
            </a:r>
            <a:r>
              <a:rPr lang="en-US" sz="17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a:t>
            </a:r>
            <a:r>
              <a:rPr lang="en-US" sz="1700" u="sng" dirty="0">
                <a:solidFill>
                  <a:schemeClr val="accent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a:t>
            </a:r>
            <a:r>
              <a:rPr lang="en-US" sz="1700" u="sng" dirty="0">
                <a:solidFill>
                  <a:schemeClr val="accent1"/>
                </a:solidFill>
                <a:latin typeface="Calibri"/>
                <a:ea typeface="Calibri"/>
                <a:cs typeface="Calibri"/>
                <a:sym typeface="Calibri"/>
              </a:rPr>
              <a:t>//freedom.to/ </a:t>
            </a:r>
            <a:endParaRPr sz="1700" u="sng" dirty="0">
              <a:solidFill>
                <a:schemeClr val="accent1"/>
              </a:solidFill>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dirty="0" err="1">
                <a:latin typeface="Calibri"/>
                <a:ea typeface="Calibri"/>
                <a:cs typeface="Calibri"/>
                <a:sym typeface="Calibri"/>
              </a:rPr>
              <a:t>Δι</a:t>
            </a:r>
            <a:r>
              <a:rPr lang="en-US" sz="1700" b="1" dirty="0">
                <a:latin typeface="Calibri"/>
                <a:ea typeface="Calibri"/>
                <a:cs typeface="Calibri"/>
                <a:sym typeface="Calibri"/>
              </a:rPr>
              <a:t>αθέσιμο στο </a:t>
            </a:r>
            <a:r>
              <a:rPr lang="en-US" sz="1700" dirty="0">
                <a:latin typeface="Calibri"/>
                <a:ea typeface="Calibri"/>
                <a:cs typeface="Calibri"/>
                <a:sym typeface="Calibri"/>
              </a:rPr>
              <a:t>Apple App Store και στο Google Play Store</a:t>
            </a:r>
            <a:endParaRPr sz="1700" dirty="0">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dirty="0" err="1">
                <a:latin typeface="Calibri"/>
                <a:ea typeface="Calibri"/>
                <a:cs typeface="Calibri"/>
                <a:sym typeface="Calibri"/>
              </a:rPr>
              <a:t>Εφ</a:t>
            </a:r>
            <a:r>
              <a:rPr lang="en-US" sz="1700" b="1" dirty="0">
                <a:latin typeface="Calibri"/>
                <a:ea typeface="Calibri"/>
                <a:cs typeface="Calibri"/>
                <a:sym typeface="Calibri"/>
              </a:rPr>
              <a:t>αρμογή που μπορεί να χρησιμοποιηθεί σε </a:t>
            </a:r>
            <a:r>
              <a:rPr lang="en-US" sz="1700" dirty="0">
                <a:latin typeface="Calibri"/>
                <a:ea typeface="Calibri"/>
                <a:cs typeface="Calibri"/>
                <a:sym typeface="Calibri"/>
              </a:rPr>
              <a:t>smartphones και tablet PC</a:t>
            </a:r>
            <a:endParaRPr sz="1700" dirty="0">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dirty="0">
                <a:latin typeface="Calibri"/>
                <a:ea typeface="Calibri"/>
                <a:cs typeface="Calibri"/>
                <a:sym typeface="Calibri"/>
              </a:rPr>
              <a:t>Η </a:t>
            </a:r>
            <a:r>
              <a:rPr lang="en-US" sz="1700" b="1" dirty="0" err="1">
                <a:latin typeface="Calibri"/>
                <a:ea typeface="Calibri"/>
                <a:cs typeface="Calibri"/>
                <a:sym typeface="Calibri"/>
              </a:rPr>
              <a:t>εφ</a:t>
            </a:r>
            <a:r>
              <a:rPr lang="en-US" sz="1700" b="1" dirty="0">
                <a:latin typeface="Calibri"/>
                <a:ea typeface="Calibri"/>
                <a:cs typeface="Calibri"/>
                <a:sym typeface="Calibri"/>
              </a:rPr>
              <a:t>αρμογή απαιτεί </a:t>
            </a:r>
            <a:r>
              <a:rPr lang="en-US" sz="1700" dirty="0">
                <a:latin typeface="Calibri"/>
                <a:ea typeface="Calibri"/>
                <a:cs typeface="Calibri"/>
                <a:sym typeface="Calibri"/>
              </a:rPr>
              <a:t>λογαριασμό χρήστη</a:t>
            </a:r>
            <a:endParaRPr sz="1700" dirty="0">
              <a:solidFill>
                <a:srgbClr val="000000"/>
              </a:solidFill>
              <a:latin typeface="Calibri"/>
              <a:ea typeface="Calibri"/>
              <a:cs typeface="Calibri"/>
              <a:sym typeface="Calibri"/>
            </a:endParaRPr>
          </a:p>
        </p:txBody>
      </p:sp>
      <p:pic>
        <p:nvPicPr>
          <p:cNvPr id="425" name="Google Shape;425;g2c319d66040_0_100"/>
          <p:cNvPicPr preferRelativeResize="0"/>
          <p:nvPr/>
        </p:nvPicPr>
        <p:blipFill>
          <a:blip r:embed="rId5">
            <a:alphaModFix/>
          </a:blip>
          <a:stretch>
            <a:fillRect/>
          </a:stretch>
        </p:blipFill>
        <p:spPr>
          <a:xfrm>
            <a:off x="2988046" y="4429527"/>
            <a:ext cx="6422436" cy="22716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2c319d66040_0_130"/>
          <p:cNvSpPr txBox="1"/>
          <p:nvPr/>
        </p:nvSpPr>
        <p:spPr>
          <a:xfrm>
            <a:off x="269200" y="468000"/>
            <a:ext cx="8811600" cy="7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dirty="0">
              <a:solidFill>
                <a:srgbClr val="203864"/>
              </a:solidFill>
            </a:endParaRPr>
          </a:p>
        </p:txBody>
      </p:sp>
      <p:sp>
        <p:nvSpPr>
          <p:cNvPr id="2" name="Τίτλος 1">
            <a:extLst>
              <a:ext uri="{FF2B5EF4-FFF2-40B4-BE49-F238E27FC236}">
                <a16:creationId xmlns:a16="http://schemas.microsoft.com/office/drawing/2014/main" id="{5ED38873-9DE2-1E2E-4F19-9E4FF96CCC38}"/>
              </a:ext>
            </a:extLst>
          </p:cNvPr>
          <p:cNvSpPr>
            <a:spLocks noGrp="1"/>
          </p:cNvSpPr>
          <p:nvPr>
            <p:ph type="title"/>
          </p:nvPr>
        </p:nvSpPr>
        <p:spPr>
          <a:xfrm>
            <a:off x="557999" y="738864"/>
            <a:ext cx="11059692" cy="605096"/>
          </a:xfrm>
        </p:spPr>
        <p:txBody>
          <a:bodyPr>
            <a:normAutofit/>
          </a:bodyPr>
          <a:lstStyle/>
          <a:p>
            <a:r>
              <a:rPr lang="en-US" sz="2800" b="1" dirty="0">
                <a:solidFill>
                  <a:srgbClr val="203864"/>
                </a:solidFill>
              </a:rPr>
              <a:t>Freedom - Block Distractions app (2)</a:t>
            </a:r>
            <a:endParaRPr lang="el-GR" dirty="0"/>
          </a:p>
        </p:txBody>
      </p:sp>
      <p:sp>
        <p:nvSpPr>
          <p:cNvPr id="432" name="Google Shape;432;g2c319d66040_0_13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a:solidFill>
                  <a:srgbClr val="000000"/>
                </a:solidFill>
                <a:latin typeface="Arial"/>
                <a:ea typeface="Arial"/>
                <a:cs typeface="Arial"/>
                <a:sym typeface="Arial"/>
              </a:rPr>
              <a:t>Ξεκινήστε</a:t>
            </a:r>
            <a:endParaRPr sz="2000" b="1">
              <a:solidFill>
                <a:srgbClr val="000000"/>
              </a:solidFill>
              <a:latin typeface="Arial"/>
              <a:ea typeface="Arial"/>
              <a:cs typeface="Arial"/>
              <a:sym typeface="Arial"/>
            </a:endParaRPr>
          </a:p>
        </p:txBody>
      </p:sp>
      <p:sp>
        <p:nvSpPr>
          <p:cNvPr id="433" name="Google Shape;433;g2c319d66040_0_130"/>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Πηγή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Ελευθερία</a:t>
            </a:r>
            <a:endParaRPr sz="1200">
              <a:solidFill>
                <a:schemeClr val="dk1"/>
              </a:solidFill>
              <a:latin typeface="Calibri"/>
              <a:ea typeface="Calibri"/>
              <a:cs typeface="Calibri"/>
              <a:sym typeface="Calibri"/>
            </a:endParaRPr>
          </a:p>
        </p:txBody>
      </p:sp>
      <p:pic>
        <p:nvPicPr>
          <p:cNvPr id="434" name="Google Shape;434;g2c319d66040_0_130" descr="How to use Freedom to block distracting websites and apps on all your devices. https://freedom.to&#10;&#10;Sign up for Freedom on the web 0:12&#10;Sign up for Freedom in iOS or Android app 0:20&#10;Starting sessions from any device 0:26&#10;Download and install Freedom 0:45&#10;Freedom for Windows 1:25&#10;Freedom for Mac 1:32&#10;The Freedom Web Dashboard - set up devices, blocklists 1:52&#10;Starting a Freedom session 2:42&#10;Blocking apps 3:06&#10;See how blocking works 3:47&#10;&#10;For more info: https://freedom.to or for support: https://support.freedom.to" title="Getting Started with Freedom">
            <a:hlinkClick r:id="rId5"/>
          </p:cNvPr>
          <p:cNvPicPr preferRelativeResize="0"/>
          <p:nvPr/>
        </p:nvPicPr>
        <p:blipFill>
          <a:blip r:embed="rId6">
            <a:alphaModFix/>
          </a:blip>
          <a:stretch>
            <a:fillRect/>
          </a:stretch>
        </p:blipFill>
        <p:spPr>
          <a:xfrm>
            <a:off x="2392300" y="1789850"/>
            <a:ext cx="7539925" cy="4241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4"/>
                                        </p:tgtEl>
                                        <p:attrNameLst>
                                          <p:attrName>style.visibility</p:attrName>
                                        </p:attrNameLst>
                                      </p:cBhvr>
                                      <p:to>
                                        <p:strVal val="visible"/>
                                      </p:to>
                                    </p:set>
                                    <p:animEffect transition="in" filter="fade">
                                      <p:cBhvr>
                                        <p:cTn id="7" dur="1000"/>
                                        <p:tgtEl>
                                          <p:spTgt spid="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2c319d66040_0_139"/>
          <p:cNvSpPr txBox="1"/>
          <p:nvPr/>
        </p:nvSpPr>
        <p:spPr>
          <a:xfrm>
            <a:off x="269200" y="697675"/>
            <a:ext cx="8811600" cy="7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dirty="0">
              <a:solidFill>
                <a:srgbClr val="203864"/>
              </a:solidFill>
            </a:endParaRPr>
          </a:p>
        </p:txBody>
      </p:sp>
      <p:sp>
        <p:nvSpPr>
          <p:cNvPr id="2" name="Τίτλος 1">
            <a:extLst>
              <a:ext uri="{FF2B5EF4-FFF2-40B4-BE49-F238E27FC236}">
                <a16:creationId xmlns:a16="http://schemas.microsoft.com/office/drawing/2014/main" id="{BE7C12FC-3C3C-C649-03A0-BE75D2152120}"/>
              </a:ext>
            </a:extLst>
          </p:cNvPr>
          <p:cNvSpPr>
            <a:spLocks noGrp="1"/>
          </p:cNvSpPr>
          <p:nvPr>
            <p:ph type="title"/>
          </p:nvPr>
        </p:nvSpPr>
        <p:spPr>
          <a:xfrm>
            <a:off x="282412" y="584615"/>
            <a:ext cx="11059692" cy="605096"/>
          </a:xfrm>
        </p:spPr>
        <p:txBody>
          <a:bodyPr>
            <a:normAutofit/>
          </a:bodyPr>
          <a:lstStyle/>
          <a:p>
            <a:r>
              <a:rPr lang="en-US" sz="2800" b="1" dirty="0">
                <a:solidFill>
                  <a:srgbClr val="203864"/>
                </a:solidFill>
              </a:rPr>
              <a:t>Freedom - Block Distractions app (3)</a:t>
            </a:r>
            <a:endParaRPr lang="el-GR" dirty="0"/>
          </a:p>
        </p:txBody>
      </p:sp>
      <p:sp>
        <p:nvSpPr>
          <p:cNvPr id="441" name="Google Shape;441;g2c319d66040_0_139"/>
          <p:cNvSpPr txBox="1">
            <a:spLocks noGrp="1"/>
          </p:cNvSpPr>
          <p:nvPr>
            <p:ph idx="1"/>
          </p:nvPr>
        </p:nvSpPr>
        <p:spPr>
          <a:xfrm>
            <a:off x="450719" y="1263082"/>
            <a:ext cx="8943601" cy="486597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200" b="1" dirty="0" err="1">
                <a:solidFill>
                  <a:srgbClr val="0F0F0F"/>
                </a:solidFill>
                <a:highlight>
                  <a:srgbClr val="FFFFFF"/>
                </a:highlight>
                <a:latin typeface="Roboto"/>
                <a:ea typeface="Roboto"/>
                <a:cs typeface="Roboto"/>
                <a:sym typeface="Roboto"/>
              </a:rPr>
              <a:t>Πώς</a:t>
            </a:r>
            <a:r>
              <a:rPr lang="en-US" sz="2200" b="1" dirty="0">
                <a:solidFill>
                  <a:srgbClr val="0F0F0F"/>
                </a:solidFill>
                <a:highlight>
                  <a:srgbClr val="FFFFFF"/>
                </a:highlight>
                <a:latin typeface="Roboto"/>
                <a:ea typeface="Roboto"/>
                <a:cs typeface="Roboto"/>
                <a:sym typeface="Roboto"/>
              </a:rPr>
              <a:t> να απ</a:t>
            </a:r>
            <a:r>
              <a:rPr lang="en-US" sz="2200" b="1" dirty="0" err="1">
                <a:solidFill>
                  <a:srgbClr val="0F0F0F"/>
                </a:solidFill>
                <a:highlight>
                  <a:srgbClr val="FFFFFF"/>
                </a:highlight>
                <a:latin typeface="Roboto"/>
                <a:ea typeface="Roboto"/>
                <a:cs typeface="Roboto"/>
                <a:sym typeface="Roboto"/>
              </a:rPr>
              <a:t>οκλείσετε</a:t>
            </a:r>
            <a:r>
              <a:rPr lang="en-US" sz="2200" b="1" dirty="0">
                <a:solidFill>
                  <a:srgbClr val="0F0F0F"/>
                </a:solidFill>
                <a:highlight>
                  <a:srgbClr val="FFFFFF"/>
                </a:highlight>
                <a:latin typeface="Roboto"/>
                <a:ea typeface="Roboto"/>
                <a:cs typeface="Roboto"/>
                <a:sym typeface="Roboto"/>
              </a:rPr>
              <a:t> </a:t>
            </a:r>
            <a:r>
              <a:rPr lang="en-US" sz="2200" b="1" dirty="0" err="1">
                <a:solidFill>
                  <a:srgbClr val="0F0F0F"/>
                </a:solidFill>
                <a:highlight>
                  <a:srgbClr val="FFFFFF"/>
                </a:highlight>
                <a:latin typeface="Roboto"/>
                <a:ea typeface="Roboto"/>
                <a:cs typeface="Roboto"/>
                <a:sym typeface="Roboto"/>
              </a:rPr>
              <a:t>εφ</a:t>
            </a:r>
            <a:r>
              <a:rPr lang="en-US" sz="2200" b="1" dirty="0">
                <a:solidFill>
                  <a:srgbClr val="0F0F0F"/>
                </a:solidFill>
                <a:highlight>
                  <a:srgbClr val="FFFFFF"/>
                </a:highlight>
                <a:latin typeface="Roboto"/>
                <a:ea typeface="Roboto"/>
                <a:cs typeface="Roboto"/>
                <a:sym typeface="Roboto"/>
              </a:rPr>
              <a:t>αρμογές στο iPhone με την Freedom</a:t>
            </a:r>
            <a:endParaRPr sz="1900" b="1" dirty="0">
              <a:solidFill>
                <a:srgbClr val="000000"/>
              </a:solidFill>
              <a:latin typeface="Arial"/>
              <a:ea typeface="Arial"/>
              <a:cs typeface="Arial"/>
              <a:sym typeface="Arial"/>
            </a:endParaRPr>
          </a:p>
        </p:txBody>
      </p:sp>
      <p:sp>
        <p:nvSpPr>
          <p:cNvPr id="442" name="Google Shape;442;g2c319d66040_0_139"/>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Πηγή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Ελευθερία</a:t>
            </a:r>
            <a:endParaRPr sz="1200">
              <a:solidFill>
                <a:schemeClr val="dk1"/>
              </a:solidFill>
              <a:latin typeface="Calibri"/>
              <a:ea typeface="Calibri"/>
              <a:cs typeface="Calibri"/>
              <a:sym typeface="Calibri"/>
            </a:endParaRPr>
          </a:p>
        </p:txBody>
      </p:sp>
      <p:pic>
        <p:nvPicPr>
          <p:cNvPr id="443" name="Google Shape;443;g2c319d66040_0_139" descr="Freedom for iOS allows you to selectively block distracting apps and websites on your iPhone or iPad whenever you want to focus, be productive, or just engage with friends and family.  Freedom syncs across all your devices, and blocking sessions can be started from any device, including your iPhone.  Download Freedom for iOS here: https://apps.apple.com/us/app/freedom-screen-time-control/id1269788228&#10;&#10;Learn more about Freedom: https://freedom.to" title="How to Block Apps on iPhone with Freedom">
            <a:hlinkClick r:id="rId5"/>
          </p:cNvPr>
          <p:cNvPicPr preferRelativeResize="0"/>
          <p:nvPr/>
        </p:nvPicPr>
        <p:blipFill>
          <a:blip r:embed="rId6">
            <a:alphaModFix/>
          </a:blip>
          <a:stretch>
            <a:fillRect/>
          </a:stretch>
        </p:blipFill>
        <p:spPr>
          <a:xfrm>
            <a:off x="2230195" y="2099234"/>
            <a:ext cx="7164125" cy="4029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fade">
                                      <p:cBhvr>
                                        <p:cTn id="7" dur="100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2" name="Τίτλος 1">
            <a:extLst>
              <a:ext uri="{FF2B5EF4-FFF2-40B4-BE49-F238E27FC236}">
                <a16:creationId xmlns:a16="http://schemas.microsoft.com/office/drawing/2014/main" id="{8CF42028-A880-AF7D-3FB4-E55F5EBA3375}"/>
              </a:ext>
            </a:extLst>
          </p:cNvPr>
          <p:cNvSpPr>
            <a:spLocks noGrp="1"/>
          </p:cNvSpPr>
          <p:nvPr>
            <p:ph type="title"/>
          </p:nvPr>
        </p:nvSpPr>
        <p:spPr>
          <a:xfrm>
            <a:off x="557999" y="642945"/>
            <a:ext cx="11059692" cy="605096"/>
          </a:xfrm>
        </p:spPr>
        <p:txBody>
          <a:bodyPr/>
          <a:lstStyle/>
          <a:p>
            <a:r>
              <a:rPr lang="en-US" sz="2800" b="1" dirty="0">
                <a:solidFill>
                  <a:srgbClr val="203864"/>
                </a:solidFill>
              </a:rPr>
              <a:t>Freedom - Block Distractions app (4)</a:t>
            </a:r>
            <a:endParaRPr lang="el-GR" dirty="0"/>
          </a:p>
        </p:txBody>
      </p:sp>
      <p:sp>
        <p:nvSpPr>
          <p:cNvPr id="450" name="Google Shape;450;g2c319d66040_0_168"/>
          <p:cNvSpPr txBox="1">
            <a:spLocks noGrp="1"/>
          </p:cNvSpPr>
          <p:nvPr>
            <p:ph idx="1"/>
          </p:nvPr>
        </p:nvSpPr>
        <p:spPr>
          <a:xfrm>
            <a:off x="557998" y="1349078"/>
            <a:ext cx="10735644" cy="486597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200" b="1" dirty="0" err="1">
                <a:solidFill>
                  <a:srgbClr val="0F0F0F"/>
                </a:solidFill>
                <a:highlight>
                  <a:srgbClr val="FFFFFF"/>
                </a:highlight>
                <a:latin typeface="Roboto"/>
                <a:ea typeface="Roboto"/>
                <a:cs typeface="Roboto"/>
                <a:sym typeface="Roboto"/>
              </a:rPr>
              <a:t>Πώς</a:t>
            </a:r>
            <a:r>
              <a:rPr lang="en-US" sz="2200" b="1" dirty="0">
                <a:solidFill>
                  <a:srgbClr val="0F0F0F"/>
                </a:solidFill>
                <a:highlight>
                  <a:srgbClr val="FFFFFF"/>
                </a:highlight>
                <a:latin typeface="Roboto"/>
                <a:ea typeface="Roboto"/>
                <a:cs typeface="Roboto"/>
                <a:sym typeface="Roboto"/>
              </a:rPr>
              <a:t> να </a:t>
            </a:r>
            <a:r>
              <a:rPr lang="en-US" sz="2200" b="1" dirty="0" err="1">
                <a:solidFill>
                  <a:srgbClr val="0F0F0F"/>
                </a:solidFill>
                <a:highlight>
                  <a:srgbClr val="FFFFFF"/>
                </a:highlight>
                <a:latin typeface="Roboto"/>
                <a:ea typeface="Roboto"/>
                <a:cs typeface="Roboto"/>
                <a:sym typeface="Roboto"/>
              </a:rPr>
              <a:t>δημιουργήσετε</a:t>
            </a:r>
            <a:r>
              <a:rPr lang="en-US" sz="2200" b="1" dirty="0">
                <a:solidFill>
                  <a:srgbClr val="0F0F0F"/>
                </a:solidFill>
                <a:highlight>
                  <a:srgbClr val="FFFFFF"/>
                </a:highlight>
                <a:latin typeface="Roboto"/>
                <a:ea typeface="Roboto"/>
                <a:cs typeface="Roboto"/>
                <a:sym typeface="Roboto"/>
              </a:rPr>
              <a:t> ή να επ</a:t>
            </a:r>
            <a:r>
              <a:rPr lang="en-US" sz="2200" b="1" dirty="0" err="1">
                <a:solidFill>
                  <a:srgbClr val="0F0F0F"/>
                </a:solidFill>
                <a:highlight>
                  <a:srgbClr val="FFFFFF"/>
                </a:highlight>
                <a:latin typeface="Roboto"/>
                <a:ea typeface="Roboto"/>
                <a:cs typeface="Roboto"/>
                <a:sym typeface="Roboto"/>
              </a:rPr>
              <a:t>εξεργ</a:t>
            </a:r>
            <a:r>
              <a:rPr lang="en-US" sz="2200" b="1" dirty="0">
                <a:solidFill>
                  <a:srgbClr val="0F0F0F"/>
                </a:solidFill>
                <a:highlight>
                  <a:srgbClr val="FFFFFF"/>
                </a:highlight>
                <a:latin typeface="Roboto"/>
                <a:ea typeface="Roboto"/>
                <a:cs typeface="Roboto"/>
                <a:sym typeface="Roboto"/>
              </a:rPr>
              <a:t>αστείτε μια λίστα αποκλεισμού στην εφαρμογή Freedom</a:t>
            </a:r>
            <a:endParaRPr sz="2200" b="1" dirty="0">
              <a:solidFill>
                <a:srgbClr val="0F0F0F"/>
              </a:solidFill>
              <a:highlight>
                <a:srgbClr val="FFFFFF"/>
              </a:highlight>
              <a:latin typeface="Roboto"/>
              <a:ea typeface="Roboto"/>
              <a:cs typeface="Roboto"/>
              <a:sym typeface="Roboto"/>
            </a:endParaRPr>
          </a:p>
        </p:txBody>
      </p:sp>
      <p:sp>
        <p:nvSpPr>
          <p:cNvPr id="451" name="Google Shape;451;g2c319d66040_0_168"/>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Πηγή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Ελευθερία</a:t>
            </a:r>
            <a:endParaRPr sz="1200">
              <a:solidFill>
                <a:schemeClr val="dk1"/>
              </a:solidFill>
              <a:latin typeface="Calibri"/>
              <a:ea typeface="Calibri"/>
              <a:cs typeface="Calibri"/>
              <a:sym typeface="Calibri"/>
            </a:endParaRPr>
          </a:p>
        </p:txBody>
      </p:sp>
      <p:pic>
        <p:nvPicPr>
          <p:cNvPr id="452" name="Google Shape;452;g2c319d66040_0_168" descr="Freedom makes it easy to select the websites and apps you'd like to block, so that you can quickly get Freedom running across all your devices and be more focused and productive. This video shows how to set up and edit a blocklist in the Freedom Dashboard.  &#10;&#10;Learn more about Freedom: https://freedom.to&#10;Download Freedom for all your devices: https://freedom.to" title="How to Create or Edit a Blocklist in the Freedom App">
            <a:hlinkClick r:id="rId5"/>
          </p:cNvPr>
          <p:cNvPicPr preferRelativeResize="0"/>
          <p:nvPr/>
        </p:nvPicPr>
        <p:blipFill>
          <a:blip r:embed="rId6">
            <a:alphaModFix/>
          </a:blip>
          <a:stretch>
            <a:fillRect/>
          </a:stretch>
        </p:blipFill>
        <p:spPr>
          <a:xfrm>
            <a:off x="2608768" y="2202806"/>
            <a:ext cx="7602725" cy="4276525"/>
          </a:xfrm>
          <a:prstGeom prst="rect">
            <a:avLst/>
          </a:prstGeom>
          <a:noFill/>
          <a:ln>
            <a:noFill/>
          </a:ln>
          <a:effectLst>
            <a:outerShdw blurRad="157163" dist="47625" dir="5400000" algn="bl" rotWithShape="0">
              <a:srgbClr val="000000">
                <a:alpha val="57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1000"/>
                                        <p:tgtEl>
                                          <p:spTgt spid="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2" name="Τίτλος 1">
            <a:extLst>
              <a:ext uri="{FF2B5EF4-FFF2-40B4-BE49-F238E27FC236}">
                <a16:creationId xmlns:a16="http://schemas.microsoft.com/office/drawing/2014/main" id="{7644196B-D45A-CAC3-8225-A9FF8C0EE9FE}"/>
              </a:ext>
            </a:extLst>
          </p:cNvPr>
          <p:cNvSpPr>
            <a:spLocks noGrp="1"/>
          </p:cNvSpPr>
          <p:nvPr>
            <p:ph type="title"/>
          </p:nvPr>
        </p:nvSpPr>
        <p:spPr>
          <a:xfrm>
            <a:off x="493923" y="615252"/>
            <a:ext cx="11059692" cy="605096"/>
          </a:xfrm>
        </p:spPr>
        <p:txBody>
          <a:bodyPr/>
          <a:lstStyle/>
          <a:p>
            <a:r>
              <a:rPr lang="en-US" sz="2800" b="1" dirty="0">
                <a:solidFill>
                  <a:srgbClr val="203864"/>
                </a:solidFill>
              </a:rPr>
              <a:t>Ελευθερία - εφαρμογή Block Distractions (5)</a:t>
            </a:r>
            <a:endParaRPr lang="el-GR" dirty="0"/>
          </a:p>
        </p:txBody>
      </p:sp>
      <p:sp>
        <p:nvSpPr>
          <p:cNvPr id="459" name="Google Shape;459;g2c319d66040_0_149"/>
          <p:cNvSpPr txBox="1">
            <a:spLocks noGrp="1"/>
          </p:cNvSpPr>
          <p:nvPr>
            <p:ph idx="1"/>
          </p:nvPr>
        </p:nvSpPr>
        <p:spPr>
          <a:xfrm>
            <a:off x="493923" y="1278401"/>
            <a:ext cx="5852132" cy="486597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200" b="1" dirty="0" err="1">
                <a:solidFill>
                  <a:srgbClr val="0F0F0F"/>
                </a:solidFill>
                <a:highlight>
                  <a:srgbClr val="FFFFFF"/>
                </a:highlight>
                <a:latin typeface="Roboto"/>
                <a:ea typeface="Roboto"/>
                <a:cs typeface="Roboto"/>
                <a:sym typeface="Roboto"/>
              </a:rPr>
              <a:t>Πώς</a:t>
            </a:r>
            <a:r>
              <a:rPr lang="en-US" sz="2200" b="1" dirty="0">
                <a:solidFill>
                  <a:srgbClr val="0F0F0F"/>
                </a:solidFill>
                <a:highlight>
                  <a:srgbClr val="FFFFFF"/>
                </a:highlight>
                <a:latin typeface="Roboto"/>
                <a:ea typeface="Roboto"/>
                <a:cs typeface="Roboto"/>
                <a:sym typeface="Roboto"/>
              </a:rPr>
              <a:t> να π</a:t>
            </a:r>
            <a:r>
              <a:rPr lang="en-US" sz="2200" b="1" dirty="0" err="1">
                <a:solidFill>
                  <a:srgbClr val="0F0F0F"/>
                </a:solidFill>
                <a:highlight>
                  <a:srgbClr val="FFFFFF"/>
                </a:highlight>
                <a:latin typeface="Roboto"/>
                <a:ea typeface="Roboto"/>
                <a:cs typeface="Roboto"/>
                <a:sym typeface="Roboto"/>
              </a:rPr>
              <a:t>ρογρ</a:t>
            </a:r>
            <a:r>
              <a:rPr lang="en-US" sz="2200" b="1" dirty="0">
                <a:solidFill>
                  <a:srgbClr val="0F0F0F"/>
                </a:solidFill>
                <a:highlight>
                  <a:srgbClr val="FFFFFF"/>
                </a:highlight>
                <a:latin typeface="Roboto"/>
                <a:ea typeface="Roboto"/>
                <a:cs typeface="Roboto"/>
                <a:sym typeface="Roboto"/>
              </a:rPr>
              <a:t>αμματίσετε Block Sessions </a:t>
            </a:r>
            <a:endParaRPr sz="2100" b="1" dirty="0">
              <a:solidFill>
                <a:srgbClr val="0F0F0F"/>
              </a:solidFill>
              <a:highlight>
                <a:srgbClr val="FFFFFF"/>
              </a:highlight>
              <a:latin typeface="Roboto"/>
              <a:ea typeface="Roboto"/>
              <a:cs typeface="Roboto"/>
              <a:sym typeface="Roboto"/>
            </a:endParaRPr>
          </a:p>
        </p:txBody>
      </p:sp>
      <p:sp>
        <p:nvSpPr>
          <p:cNvPr id="460" name="Google Shape;460;g2c319d66040_0_149"/>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Πηγή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Ελευθερία</a:t>
            </a:r>
            <a:endParaRPr sz="1200">
              <a:solidFill>
                <a:schemeClr val="dk1"/>
              </a:solidFill>
              <a:latin typeface="Calibri"/>
              <a:ea typeface="Calibri"/>
              <a:cs typeface="Calibri"/>
              <a:sym typeface="Calibri"/>
            </a:endParaRPr>
          </a:p>
        </p:txBody>
      </p:sp>
      <p:pic>
        <p:nvPicPr>
          <p:cNvPr id="461" name="Google Shape;461;g2c319d66040_0_149" descr="For more info:  https://freedom.to/&#10;&#10;Music: https://www.bensound.com/royalty-free-music" title="How to Schedule Block Sessions">
            <a:hlinkClick r:id="rId5"/>
          </p:cNvPr>
          <p:cNvPicPr preferRelativeResize="0"/>
          <p:nvPr/>
        </p:nvPicPr>
        <p:blipFill>
          <a:blip r:embed="rId6">
            <a:alphaModFix/>
          </a:blip>
          <a:stretch>
            <a:fillRect/>
          </a:stretch>
        </p:blipFill>
        <p:spPr>
          <a:xfrm>
            <a:off x="2356981" y="2077306"/>
            <a:ext cx="7333575" cy="4125125"/>
          </a:xfrm>
          <a:prstGeom prst="rect">
            <a:avLst/>
          </a:prstGeom>
          <a:noFill/>
          <a:ln>
            <a:noFill/>
          </a:ln>
          <a:effectLst>
            <a:outerShdw blurRad="157163" dist="57150" dir="5400000" algn="bl" rotWithShape="0">
              <a:srgbClr val="000000">
                <a:alpha val="56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animEffect transition="in" filter="fade">
                                      <p:cBhvr>
                                        <p:cTn id="7" dur="10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2" name="Τίτλος 1">
            <a:extLst>
              <a:ext uri="{FF2B5EF4-FFF2-40B4-BE49-F238E27FC236}">
                <a16:creationId xmlns:a16="http://schemas.microsoft.com/office/drawing/2014/main" id="{687097DC-9D3C-570D-C80E-2B044DE430F6}"/>
              </a:ext>
            </a:extLst>
          </p:cNvPr>
          <p:cNvSpPr>
            <a:spLocks noGrp="1"/>
          </p:cNvSpPr>
          <p:nvPr>
            <p:ph type="title"/>
          </p:nvPr>
        </p:nvSpPr>
        <p:spPr/>
        <p:txBody>
          <a:bodyPr/>
          <a:lstStyle/>
          <a:p>
            <a:r>
              <a:rPr lang="en-US" sz="2800" b="1" dirty="0">
                <a:solidFill>
                  <a:srgbClr val="203864"/>
                </a:solidFill>
              </a:rPr>
              <a:t>Freedom - Block Distractions app (6)</a:t>
            </a:r>
            <a:endParaRPr lang="el-GR" dirty="0"/>
          </a:p>
        </p:txBody>
      </p:sp>
      <p:sp>
        <p:nvSpPr>
          <p:cNvPr id="468" name="Google Shape;468;g2c319d66040_0_159"/>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200" b="1" dirty="0">
                <a:solidFill>
                  <a:srgbClr val="0F0F0F"/>
                </a:solidFill>
                <a:highlight>
                  <a:srgbClr val="FFFFFF"/>
                </a:highlight>
                <a:latin typeface="Roboto"/>
                <a:ea typeface="Roboto"/>
                <a:cs typeface="Roboto"/>
                <a:sym typeface="Roboto"/>
              </a:rPr>
              <a:t>Πώς να </a:t>
            </a:r>
            <a:r>
              <a:rPr lang="en-US" sz="2200" b="1" dirty="0" err="1">
                <a:solidFill>
                  <a:srgbClr val="0F0F0F"/>
                </a:solidFill>
                <a:highlight>
                  <a:srgbClr val="FFFFFF"/>
                </a:highlight>
                <a:latin typeface="Roboto"/>
                <a:ea typeface="Roboto"/>
                <a:cs typeface="Roboto"/>
                <a:sym typeface="Roboto"/>
              </a:rPr>
              <a:t>τερμ</a:t>
            </a:r>
            <a:r>
              <a:rPr lang="en-US" sz="2200" b="1" dirty="0">
                <a:solidFill>
                  <a:srgbClr val="0F0F0F"/>
                </a:solidFill>
                <a:highlight>
                  <a:srgbClr val="FFFFFF"/>
                </a:highlight>
                <a:latin typeface="Roboto"/>
                <a:ea typeface="Roboto"/>
                <a:cs typeface="Roboto"/>
                <a:sym typeface="Roboto"/>
              </a:rPr>
              <a:t>ατίσετε </a:t>
            </a:r>
            <a:r>
              <a:rPr lang="el-GR" sz="2200" b="1" dirty="0">
                <a:solidFill>
                  <a:srgbClr val="0F0F0F"/>
                </a:solidFill>
                <a:highlight>
                  <a:srgbClr val="FFFFFF"/>
                </a:highlight>
                <a:latin typeface="Roboto"/>
                <a:ea typeface="Roboto"/>
                <a:cs typeface="Roboto"/>
                <a:sym typeface="Roboto"/>
              </a:rPr>
              <a:t>ένα </a:t>
            </a:r>
            <a:r>
              <a:rPr lang="en-US" sz="2200" b="1" dirty="0">
                <a:solidFill>
                  <a:srgbClr val="0F0F0F"/>
                </a:solidFill>
                <a:highlight>
                  <a:srgbClr val="FFFFFF"/>
                </a:highlight>
                <a:latin typeface="Roboto"/>
                <a:ea typeface="Roboto"/>
                <a:cs typeface="Roboto"/>
                <a:sym typeface="Roboto"/>
              </a:rPr>
              <a:t>Block Session</a:t>
            </a:r>
            <a:endParaRPr sz="2100" b="1" dirty="0">
              <a:solidFill>
                <a:srgbClr val="0F0F0F"/>
              </a:solidFill>
              <a:highlight>
                <a:srgbClr val="FFFFFF"/>
              </a:highlight>
              <a:latin typeface="Roboto"/>
              <a:ea typeface="Roboto"/>
              <a:cs typeface="Roboto"/>
              <a:sym typeface="Roboto"/>
            </a:endParaRPr>
          </a:p>
        </p:txBody>
      </p:sp>
      <p:sp>
        <p:nvSpPr>
          <p:cNvPr id="469" name="Google Shape;469;g2c319d66040_0_159"/>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Πηγή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Ελευθερία</a:t>
            </a:r>
            <a:endParaRPr sz="1200">
              <a:solidFill>
                <a:schemeClr val="dk1"/>
              </a:solidFill>
              <a:latin typeface="Calibri"/>
              <a:ea typeface="Calibri"/>
              <a:cs typeface="Calibri"/>
              <a:sym typeface="Calibri"/>
            </a:endParaRPr>
          </a:p>
        </p:txBody>
      </p:sp>
      <p:pic>
        <p:nvPicPr>
          <p:cNvPr id="470" name="Google Shape;470;g2c319d66040_0_159" descr="How to End a Block Session&#10;&#10;3 Ways to end a block session 0:09&#10;Method 1: Quit Freedom 0:18&#10;Method 2: Delete device or blocklist 0:49&#10;Method 3: Contact Support 1:40&#10;To learn more about Freedom 2:11&#10;&#10;&#10;&#10;For more info:  https://freedom.to/&#10;&#10;Music: https://www.bensound.com/royalty-free..." title="How to End a Block Session">
            <a:hlinkClick r:id="rId5"/>
          </p:cNvPr>
          <p:cNvPicPr preferRelativeResize="0"/>
          <p:nvPr/>
        </p:nvPicPr>
        <p:blipFill>
          <a:blip r:embed="rId6">
            <a:alphaModFix/>
          </a:blip>
          <a:stretch>
            <a:fillRect/>
          </a:stretch>
        </p:blipFill>
        <p:spPr>
          <a:xfrm>
            <a:off x="2298105" y="2382231"/>
            <a:ext cx="7283750" cy="4097100"/>
          </a:xfrm>
          <a:prstGeom prst="rect">
            <a:avLst/>
          </a:prstGeom>
          <a:noFill/>
          <a:ln>
            <a:noFill/>
          </a:ln>
          <a:effectLst>
            <a:outerShdw blurRad="128588" dist="7620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0"/>
                                        </p:tgtEl>
                                        <p:attrNameLst>
                                          <p:attrName>style.visibility</p:attrName>
                                        </p:attrNameLst>
                                      </p:cBhvr>
                                      <p:to>
                                        <p:strVal val="visible"/>
                                      </p:to>
                                    </p:set>
                                    <p:animEffect transition="in" filter="fade">
                                      <p:cBhvr>
                                        <p:cTn id="7" dur="10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54FD42BC-A902-ADAF-9257-1D8A71760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451" y="1509610"/>
            <a:ext cx="4915424" cy="4915424"/>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DEEF39F7-8513-9A20-8590-F75E6934DE7E}"/>
              </a:ext>
            </a:extLst>
          </p:cNvPr>
          <p:cNvSpPr>
            <a:spLocks noGrp="1"/>
          </p:cNvSpPr>
          <p:nvPr>
            <p:ph type="title"/>
          </p:nvPr>
        </p:nvSpPr>
        <p:spPr>
          <a:xfrm>
            <a:off x="269242" y="432966"/>
            <a:ext cx="11059692" cy="605096"/>
          </a:xfrm>
        </p:spPr>
        <p:txBody>
          <a:bodyPr>
            <a:normAutofit fontScale="90000"/>
          </a:bodyPr>
          <a:lstStyle/>
          <a:p>
            <a:r>
              <a:rPr lang="en-US" sz="4400" dirty="0">
                <a:solidFill>
                  <a:srgbClr val="474AF1"/>
                </a:solidFill>
              </a:rPr>
              <a:t>Δραστηριότητα: Ώρα για δράση!</a:t>
            </a:r>
            <a:endParaRPr lang="el-GR" sz="4400" dirty="0">
              <a:solidFill>
                <a:srgbClr val="474AF1"/>
              </a:solidFill>
            </a:endParaRPr>
          </a:p>
        </p:txBody>
      </p:sp>
      <p:sp>
        <p:nvSpPr>
          <p:cNvPr id="3" name="Θέση περιεχομένου 2">
            <a:extLst>
              <a:ext uri="{FF2B5EF4-FFF2-40B4-BE49-F238E27FC236}">
                <a16:creationId xmlns:a16="http://schemas.microsoft.com/office/drawing/2014/main" id="{F99E5F91-7011-CAE4-3836-944318FDD764}"/>
              </a:ext>
            </a:extLst>
          </p:cNvPr>
          <p:cNvSpPr>
            <a:spLocks noGrp="1"/>
          </p:cNvSpPr>
          <p:nvPr>
            <p:ph idx="1"/>
          </p:nvPr>
        </p:nvSpPr>
        <p:spPr>
          <a:xfrm>
            <a:off x="557998" y="2398312"/>
            <a:ext cx="7178442" cy="4267664"/>
          </a:xfrm>
        </p:spPr>
        <p:txBody>
          <a:bodyPr>
            <a:noAutofit/>
          </a:bodyPr>
          <a:lstStyle/>
          <a:p>
            <a:pPr marL="228600" marR="0" lvl="0" indent="-228600" algn="l" rtl="0">
              <a:lnSpc>
                <a:spcPct val="150000"/>
              </a:lnSpc>
              <a:spcBef>
                <a:spcPts val="0"/>
              </a:spcBef>
              <a:spcAft>
                <a:spcPts val="0"/>
              </a:spcAft>
              <a:buClr>
                <a:srgbClr val="C01E24"/>
              </a:buClr>
              <a:buSzPts val="2000"/>
              <a:buFont typeface="Noto Sans Symbols"/>
              <a:buChar char="▪"/>
            </a:pPr>
            <a:r>
              <a:rPr lang="en-US" dirty="0">
                <a:latin typeface="Calibri"/>
                <a:ea typeface="Calibri"/>
                <a:cs typeface="Calibri"/>
                <a:sym typeface="Calibri"/>
              </a:rPr>
              <a:t>Επιλέξτε μια εφαρμογή </a:t>
            </a:r>
            <a:endParaRPr lang="en-US" b="1" dirty="0"/>
          </a:p>
          <a:p>
            <a:pPr marL="228600" marR="0" lvl="0" indent="-228600" algn="l" rtl="0">
              <a:lnSpc>
                <a:spcPct val="150000"/>
              </a:lnSpc>
              <a:spcBef>
                <a:spcPts val="0"/>
              </a:spcBef>
              <a:spcAft>
                <a:spcPts val="0"/>
              </a:spcAft>
              <a:buClr>
                <a:srgbClr val="C01E24"/>
              </a:buClr>
              <a:buSzPts val="2000"/>
              <a:buFont typeface="Noto Sans Symbols"/>
              <a:buChar char="▪"/>
            </a:pPr>
            <a:r>
              <a:rPr lang="en-US" dirty="0">
                <a:latin typeface="Calibri"/>
                <a:ea typeface="Calibri"/>
                <a:cs typeface="Calibri"/>
                <a:sym typeface="Calibri"/>
              </a:rPr>
              <a:t>Εξερευνήστε τα διάφορα χαρακτηριστικά</a:t>
            </a:r>
          </a:p>
          <a:p>
            <a:pPr marL="228600" marR="0" lvl="0" indent="-228600" algn="l" rtl="0">
              <a:lnSpc>
                <a:spcPct val="150000"/>
              </a:lnSpc>
              <a:spcBef>
                <a:spcPts val="0"/>
              </a:spcBef>
              <a:spcAft>
                <a:spcPts val="0"/>
              </a:spcAft>
              <a:buClr>
                <a:srgbClr val="C01E24"/>
              </a:buClr>
              <a:buSzPts val="2000"/>
              <a:buFont typeface="Noto Sans Symbols"/>
              <a:buChar char="▪"/>
            </a:pPr>
            <a:r>
              <a:rPr lang="en-US" dirty="0">
                <a:latin typeface="Calibri"/>
                <a:ea typeface="Calibri"/>
                <a:cs typeface="Calibri"/>
                <a:sym typeface="Calibri"/>
              </a:rPr>
              <a:t>Εφαρμόστε τη </a:t>
            </a:r>
            <a:r>
              <a:rPr lang="el-GR" dirty="0">
                <a:latin typeface="Calibri"/>
                <a:ea typeface="Calibri"/>
                <a:cs typeface="Calibri"/>
                <a:sym typeface="Calibri"/>
              </a:rPr>
              <a:t>στη </a:t>
            </a:r>
            <a:r>
              <a:rPr lang="en-US" dirty="0" err="1">
                <a:latin typeface="Calibri"/>
                <a:ea typeface="Calibri"/>
                <a:cs typeface="Calibri"/>
                <a:sym typeface="Calibri"/>
              </a:rPr>
              <a:t>συνεδρί</a:t>
            </a:r>
            <a:r>
              <a:rPr lang="en-US" dirty="0">
                <a:latin typeface="Calibri"/>
                <a:ea typeface="Calibri"/>
                <a:cs typeface="Calibri"/>
                <a:sym typeface="Calibri"/>
              </a:rPr>
              <a:t>α σε 10-15 λεπτά</a:t>
            </a:r>
          </a:p>
          <a:p>
            <a:pPr marL="228600" marR="0" lvl="0" indent="228600" algn="l" rtl="0">
              <a:lnSpc>
                <a:spcPct val="150000"/>
              </a:lnSpc>
              <a:spcBef>
                <a:spcPts val="0"/>
              </a:spcBef>
              <a:spcAft>
                <a:spcPts val="0"/>
              </a:spcAft>
              <a:buNone/>
            </a:pPr>
            <a:r>
              <a:rPr lang="en-US" b="1" dirty="0" err="1" smtClean="0">
                <a:latin typeface="Calibri"/>
                <a:ea typeface="Calibri"/>
                <a:cs typeface="Calibri"/>
                <a:sym typeface="Calibri"/>
              </a:rPr>
              <a:t>Μετά</a:t>
            </a:r>
            <a:r>
              <a:rPr lang="en-US" b="1" dirty="0" smtClean="0">
                <a:latin typeface="Calibri"/>
                <a:ea typeface="Calibri"/>
                <a:cs typeface="Calibri"/>
                <a:sym typeface="Calibri"/>
              </a:rPr>
              <a:t> </a:t>
            </a:r>
            <a:r>
              <a:rPr lang="en-US" b="1" dirty="0">
                <a:latin typeface="Calibri"/>
                <a:ea typeface="Calibri"/>
                <a:cs typeface="Calibri"/>
                <a:sym typeface="Calibri"/>
              </a:rPr>
              <a:t>την ολοκλήρωση </a:t>
            </a:r>
            <a:r>
              <a:rPr lang="en-US" b="1" dirty="0" err="1">
                <a:latin typeface="Calibri"/>
                <a:ea typeface="Calibri"/>
                <a:cs typeface="Calibri"/>
                <a:sym typeface="Calibri"/>
              </a:rPr>
              <a:t>της</a:t>
            </a:r>
            <a:r>
              <a:rPr lang="en-US" b="1" dirty="0">
                <a:latin typeface="Calibri"/>
                <a:ea typeface="Calibri"/>
                <a:cs typeface="Calibri"/>
                <a:sym typeface="Calibri"/>
              </a:rPr>
              <a:t> </a:t>
            </a:r>
            <a:r>
              <a:rPr lang="en-US" b="1" dirty="0" err="1">
                <a:latin typeface="Calibri"/>
                <a:ea typeface="Calibri"/>
                <a:cs typeface="Calibri"/>
                <a:sym typeface="Calibri"/>
              </a:rPr>
              <a:t>συνεδρί</a:t>
            </a:r>
            <a:r>
              <a:rPr lang="en-US" b="1" dirty="0">
                <a:latin typeface="Calibri"/>
                <a:ea typeface="Calibri"/>
                <a:cs typeface="Calibri"/>
                <a:sym typeface="Calibri"/>
              </a:rPr>
              <a:t>ας</a:t>
            </a:r>
            <a:r>
              <a:rPr lang="el-GR" b="1" dirty="0">
                <a:latin typeface="Calibri"/>
                <a:ea typeface="Calibri"/>
                <a:cs typeface="Calibri"/>
                <a:sym typeface="Calibri"/>
              </a:rPr>
              <a:t> μοιραστείτε</a:t>
            </a:r>
            <a:r>
              <a:rPr lang="en-US" b="1" dirty="0">
                <a:latin typeface="Calibri"/>
                <a:ea typeface="Calibri"/>
                <a:cs typeface="Calibri"/>
                <a:sym typeface="Calibri"/>
              </a:rPr>
              <a:t>:</a:t>
            </a:r>
          </a:p>
          <a:p>
            <a:pPr marL="1143000" marR="0" lvl="2" indent="-228600" algn="l" rtl="0">
              <a:lnSpc>
                <a:spcPct val="150000"/>
              </a:lnSpc>
              <a:spcBef>
                <a:spcPts val="0"/>
              </a:spcBef>
              <a:spcAft>
                <a:spcPts val="0"/>
              </a:spcAft>
              <a:buClr>
                <a:srgbClr val="C01E24"/>
              </a:buClr>
              <a:buSzPts val="2000"/>
              <a:buFont typeface="Noto Sans Symbols"/>
              <a:buChar char="▪"/>
            </a:pPr>
            <a:r>
              <a:rPr lang="el-GR" sz="2400" dirty="0">
                <a:latin typeface="Calibri"/>
                <a:ea typeface="Calibri"/>
                <a:cs typeface="Calibri"/>
                <a:sym typeface="Calibri"/>
              </a:rPr>
              <a:t>Τ</a:t>
            </a:r>
            <a:r>
              <a:rPr lang="en-US" sz="2400" dirty="0" err="1">
                <a:latin typeface="Calibri"/>
                <a:ea typeface="Calibri"/>
                <a:cs typeface="Calibri"/>
                <a:sym typeface="Calibri"/>
              </a:rPr>
              <a:t>ην</a:t>
            </a:r>
            <a:r>
              <a:rPr lang="en-US" sz="2400" dirty="0">
                <a:latin typeface="Calibri"/>
                <a:ea typeface="Calibri"/>
                <a:cs typeface="Calibri"/>
                <a:sym typeface="Calibri"/>
              </a:rPr>
              <a:t> εμπειρία</a:t>
            </a:r>
          </a:p>
          <a:p>
            <a:pPr marL="1143000" marR="0" lvl="2" indent="-228600" algn="l" rtl="0">
              <a:lnSpc>
                <a:spcPct val="150000"/>
              </a:lnSpc>
              <a:spcBef>
                <a:spcPts val="0"/>
              </a:spcBef>
              <a:spcAft>
                <a:spcPts val="0"/>
              </a:spcAft>
              <a:buClr>
                <a:srgbClr val="C01E24"/>
              </a:buClr>
              <a:buSzPts val="2000"/>
              <a:buFont typeface="Noto Sans Symbols"/>
              <a:buChar char="▪"/>
            </a:pPr>
            <a:r>
              <a:rPr lang="el-GR" sz="2400" dirty="0">
                <a:latin typeface="Calibri"/>
                <a:ea typeface="Calibri"/>
                <a:cs typeface="Calibri"/>
                <a:sym typeface="Calibri"/>
              </a:rPr>
              <a:t>Τα δ</a:t>
            </a:r>
            <a:r>
              <a:rPr lang="en-US" sz="2400" dirty="0" err="1">
                <a:latin typeface="Calibri"/>
                <a:ea typeface="Calibri"/>
                <a:cs typeface="Calibri"/>
                <a:sym typeface="Calibri"/>
              </a:rPr>
              <a:t>ιδάγμ</a:t>
            </a:r>
            <a:r>
              <a:rPr lang="en-US" sz="2400" dirty="0">
                <a:latin typeface="Calibri"/>
                <a:ea typeface="Calibri"/>
                <a:cs typeface="Calibri"/>
                <a:sym typeface="Calibri"/>
              </a:rPr>
              <a:t>ατα</a:t>
            </a:r>
          </a:p>
          <a:p>
            <a:pPr marL="1143000" marR="0" lvl="2" indent="-228600" algn="l" rtl="0">
              <a:lnSpc>
                <a:spcPct val="150000"/>
              </a:lnSpc>
              <a:spcBef>
                <a:spcPts val="0"/>
              </a:spcBef>
              <a:spcAft>
                <a:spcPts val="0"/>
              </a:spcAft>
              <a:buClr>
                <a:srgbClr val="C01E24"/>
              </a:buClr>
              <a:buSzPts val="2000"/>
              <a:buFont typeface="Noto Sans Symbols"/>
              <a:buChar char="▪"/>
            </a:pPr>
            <a:r>
              <a:rPr lang="el-GR" sz="2400" dirty="0">
                <a:latin typeface="Calibri"/>
                <a:ea typeface="Calibri"/>
                <a:cs typeface="Calibri"/>
                <a:sym typeface="Calibri"/>
              </a:rPr>
              <a:t>Τις π</a:t>
            </a:r>
            <a:r>
              <a:rPr lang="en-US" sz="2400" dirty="0" err="1">
                <a:latin typeface="Calibri"/>
                <a:ea typeface="Calibri"/>
                <a:cs typeface="Calibri"/>
                <a:sym typeface="Calibri"/>
              </a:rPr>
              <a:t>ροκλήσεις</a:t>
            </a:r>
            <a:r>
              <a:rPr lang="en-US" sz="2400" dirty="0">
                <a:latin typeface="Calibri"/>
                <a:ea typeface="Calibri"/>
                <a:cs typeface="Calibri"/>
                <a:sym typeface="Calibri"/>
              </a:rPr>
              <a:t> ή δυσκολίες </a:t>
            </a:r>
          </a:p>
          <a:p>
            <a:endParaRPr lang="el-GR" dirty="0"/>
          </a:p>
        </p:txBody>
      </p:sp>
      <p:sp>
        <p:nvSpPr>
          <p:cNvPr id="4" name="Google Shape;477;g2c319d66040_0_178">
            <a:extLst>
              <a:ext uri="{FF2B5EF4-FFF2-40B4-BE49-F238E27FC236}">
                <a16:creationId xmlns:a16="http://schemas.microsoft.com/office/drawing/2014/main" id="{2E4943D5-74CA-D6DB-D479-F2AB4197B427}"/>
              </a:ext>
            </a:extLst>
          </p:cNvPr>
          <p:cNvSpPr txBox="1">
            <a:spLocks/>
          </p:cNvSpPr>
          <p:nvPr/>
        </p:nvSpPr>
        <p:spPr>
          <a:xfrm>
            <a:off x="557999" y="1888912"/>
            <a:ext cx="8114400" cy="509400"/>
          </a:xfrm>
          <a:prstGeom prst="rect">
            <a:avLst/>
          </a:prstGeom>
          <a:noFill/>
          <a:ln>
            <a:noFill/>
          </a:ln>
        </p:spPr>
        <p:txBody>
          <a:bodyPr spcFirstLastPara="1" vert="horz" wrap="square" lIns="91425" tIns="45700" rIns="91425" bIns="45700" rtlCol="0" anchor="t" anchorCtr="0">
            <a:normAutofit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spcAft>
                <a:spcPts val="0"/>
              </a:spcAft>
              <a:buSzPts val="935"/>
              <a:buFont typeface="Wingdings" panose="05000000000000000000" pitchFamily="2" charset="2"/>
              <a:buNone/>
            </a:pPr>
            <a:r>
              <a:rPr lang="en-US" sz="2520" b="1">
                <a:solidFill>
                  <a:srgbClr val="000000"/>
                </a:solidFill>
                <a:latin typeface="Arial"/>
                <a:ea typeface="Arial"/>
                <a:cs typeface="Arial"/>
                <a:sym typeface="Arial"/>
              </a:rPr>
              <a:t>Δραστηριότητα - Επιλέξτε μια εφαρμογή</a:t>
            </a:r>
            <a:endParaRPr lang="en-US" sz="1500" dirty="0">
              <a:solidFill>
                <a:srgbClr val="000000"/>
              </a:solidFill>
              <a:latin typeface="Arial"/>
              <a:ea typeface="Arial"/>
              <a:cs typeface="Arial"/>
              <a:sym typeface="Arial"/>
            </a:endParaRPr>
          </a:p>
        </p:txBody>
      </p:sp>
      <p:sp>
        <p:nvSpPr>
          <p:cNvPr id="6" name="TextBox 5">
            <a:extLst>
              <a:ext uri="{FF2B5EF4-FFF2-40B4-BE49-F238E27FC236}">
                <a16:creationId xmlns:a16="http://schemas.microsoft.com/office/drawing/2014/main" id="{604BFA84-BAF1-AF59-691D-6F9F680DAFAD}"/>
              </a:ext>
            </a:extLst>
          </p:cNvPr>
          <p:cNvSpPr txBox="1"/>
          <p:nvPr/>
        </p:nvSpPr>
        <p:spPr>
          <a:xfrm>
            <a:off x="8828690" y="6488668"/>
            <a:ext cx="3234558" cy="276999"/>
          </a:xfrm>
          <a:prstGeom prst="rect">
            <a:avLst/>
          </a:prstGeom>
          <a:noFill/>
        </p:spPr>
        <p:txBody>
          <a:bodyPr wrap="square">
            <a:spAutoFit/>
          </a:bodyPr>
          <a:lstStyle/>
          <a:p>
            <a:pPr algn="r"/>
            <a:r>
              <a:rPr lang="el-GR" sz="1200" dirty="0" err="1">
                <a:hlinkClick r:id="rId4"/>
              </a:rPr>
              <a:t>Εικόνα από vectorjuice </a:t>
            </a:r>
            <a:r>
              <a:rPr lang="el-GR" sz="1200" dirty="0">
                <a:hlinkClick r:id="rId4"/>
              </a:rPr>
              <a:t>στο </a:t>
            </a:r>
            <a:r>
              <a:rPr lang="el-GR" sz="1200" dirty="0" err="1">
                <a:hlinkClick r:id="rId4"/>
              </a:rPr>
              <a:t>Freepik</a:t>
            </a:r>
            <a:endParaRPr lang="el-GR" sz="1200" dirty="0"/>
          </a:p>
        </p:txBody>
      </p:sp>
    </p:spTree>
    <p:extLst>
      <p:ext uri="{BB962C8B-B14F-4D97-AF65-F5344CB8AC3E}">
        <p14:creationId xmlns:p14="http://schemas.microsoft.com/office/powerpoint/2010/main" val="2768704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dirty="0">
                <a:solidFill>
                  <a:srgbClr val="C01E24"/>
                </a:solidFill>
                <a:latin typeface="+mj-lt"/>
              </a:rPr>
              <a:t>Συγχαρητήρια!</a:t>
            </a:r>
            <a:br>
              <a:rPr lang="en-US" sz="2800" dirty="0">
                <a:solidFill>
                  <a:srgbClr val="C01E24"/>
                </a:solidFill>
                <a:latin typeface="+mj-lt"/>
              </a:rPr>
            </a:br>
            <a:r>
              <a:rPr lang="en-US" sz="2800" dirty="0" err="1">
                <a:solidFill>
                  <a:srgbClr val="C01E24"/>
                </a:solidFill>
                <a:latin typeface="+mj-lt"/>
              </a:rPr>
              <a:t>Ολοκληρώσ</a:t>
            </a:r>
            <a:r>
              <a:rPr lang="en-US" sz="2800" dirty="0">
                <a:solidFill>
                  <a:srgbClr val="C01E24"/>
                </a:solidFill>
                <a:latin typeface="+mj-lt"/>
              </a:rPr>
              <a:t>ατε τη </a:t>
            </a:r>
            <a:r>
              <a:rPr lang="en-GB" sz="2800" dirty="0" err="1">
                <a:solidFill>
                  <a:srgbClr val="C01E24"/>
                </a:solidFill>
                <a:latin typeface="+mj-lt"/>
              </a:rPr>
              <a:t>διδ</a:t>
            </a:r>
            <a:r>
              <a:rPr lang="en-GB" sz="2800" dirty="0">
                <a:solidFill>
                  <a:srgbClr val="C01E24"/>
                </a:solidFill>
                <a:latin typeface="+mj-lt"/>
              </a:rPr>
              <a:t>ασκαλία αυτής της </a:t>
            </a:r>
            <a:r>
              <a:rPr lang="en-US" sz="2800" dirty="0">
                <a:solidFill>
                  <a:srgbClr val="C01E24"/>
                </a:solidFill>
                <a:latin typeface="+mj-lt"/>
              </a:rPr>
              <a:t>ενότητας!</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6079935" y="6223967"/>
            <a:ext cx="6056286" cy="632422"/>
          </a:xfrm>
          <a:prstGeom prst="rect">
            <a:avLst/>
          </a:prstGeom>
        </p:spPr>
        <p:txBody>
          <a:bodyPr vert="horz" lIns="91440" tIns="45720" rIns="91440" bIns="45720" rtlCol="0" anchor="ctr">
            <a:normAutofit fontScale="40000" lnSpcReduction="20000"/>
          </a:bodyPr>
          <a:lstStyle/>
          <a:p>
            <a:pPr algn="r">
              <a:lnSpc>
                <a:spcPct val="90000"/>
              </a:lnSpc>
              <a:spcAft>
                <a:spcPts val="600"/>
              </a:spcAft>
            </a:pPr>
            <a:r>
              <a:rPr lang="el-GR" sz="2600" dirty="0">
                <a:latin typeface="Calibri"/>
                <a:ea typeface="Calibri"/>
                <a:cs typeface="Calibri"/>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r>
              <a:rPr lang="en-US" sz="1000" b="0" i="0" dirty="0">
                <a:solidFill>
                  <a:schemeClr val="accent5">
                    <a:lumMod val="20000"/>
                    <a:lumOff val="80000"/>
                  </a:schemeClr>
                </a:solidFill>
                <a:effectLst/>
                <a:latin typeface="+mj-lt"/>
              </a:rPr>
              <a:t>.</a:t>
            </a:r>
            <a:endParaRPr lang="en-US" sz="1000" dirty="0">
              <a:solidFill>
                <a:schemeClr val="accent5">
                  <a:lumMod val="20000"/>
                  <a:lumOff val="80000"/>
                </a:schemeClr>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13" name="Εικόνα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327" y="6431328"/>
            <a:ext cx="2085654" cy="391566"/>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Autofit/>
          </a:bodyPr>
          <a:lstStyle/>
          <a:p>
            <a:r>
              <a:rPr lang="el-GR" sz="4800" dirty="0"/>
              <a:t>Συνεδρία Βιωματικής Κατάρτισης</a:t>
            </a:r>
            <a:r>
              <a:rPr lang="en-US" sz="4800" dirty="0"/>
              <a:t>:  Περιεχόμενο</a:t>
            </a:r>
            <a:endParaRPr lang="el-GR" sz="48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2" name="Google Shape;163;p3">
            <a:extLst>
              <a:ext uri="{FF2B5EF4-FFF2-40B4-BE49-F238E27FC236}">
                <a16:creationId xmlns:a16="http://schemas.microsoft.com/office/drawing/2014/main" id="{AA2C6D42-14E7-0319-5A85-B95B7C56FD00}"/>
              </a:ext>
            </a:extLst>
          </p:cNvPr>
          <p:cNvSpPr txBox="1"/>
          <p:nvPr/>
        </p:nvSpPr>
        <p:spPr>
          <a:xfrm>
            <a:off x="952600" y="2116547"/>
            <a:ext cx="10350940" cy="461624"/>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0" i="0" u="none" strike="noStrike" cap="none" dirty="0">
                <a:latin typeface="Calibri"/>
                <a:ea typeface="Calibri"/>
                <a:cs typeface="Calibri"/>
                <a:sym typeface="Calibri"/>
              </a:rPr>
              <a:t>1. </a:t>
            </a:r>
            <a:r>
              <a:rPr lang="el-GR" sz="2400" b="0" i="0" u="sng" strike="noStrike" cap="none" dirty="0">
                <a:solidFill>
                  <a:srgbClr val="0563C1"/>
                </a:solidFill>
                <a:latin typeface="Calibri"/>
                <a:ea typeface="Calibri"/>
                <a:cs typeface="Calibri"/>
                <a:sym typeface="Calibri"/>
              </a:rPr>
              <a:t>Γενικές </a:t>
            </a:r>
            <a:r>
              <a:rPr lang="el-GR" sz="2400" b="0" i="0" u="sng" strike="noStrike" cap="none" dirty="0">
                <a:solidFill>
                  <a:srgbClr val="0563C1"/>
                </a:solidFill>
                <a:latin typeface="Calibri"/>
                <a:ea typeface="Calibri"/>
                <a:cs typeface="Calibri"/>
                <a:sym typeface="Calibri"/>
                <a:hlinkClick r:id="rId4" action="ppaction://hlinksldjump"/>
              </a:rPr>
              <a:t>γνώσεις </a:t>
            </a:r>
            <a:r>
              <a:rPr lang="el-GR" sz="2400" b="0" i="0" u="sng" strike="noStrike" cap="none" dirty="0">
                <a:solidFill>
                  <a:srgbClr val="0563C1"/>
                </a:solidFill>
                <a:latin typeface="Calibri"/>
                <a:ea typeface="Calibri"/>
                <a:cs typeface="Calibri"/>
                <a:sym typeface="Calibri"/>
              </a:rPr>
              <a:t>σχετικά με τη χρήση ουσιών και τον έλεγχο</a:t>
            </a:r>
            <a:r>
              <a:rPr lang="en-GB" sz="2400" b="0" i="0" u="sng" strike="noStrike" cap="none" dirty="0">
                <a:solidFill>
                  <a:srgbClr val="0563C1"/>
                </a:solidFill>
                <a:latin typeface="Calibri"/>
                <a:ea typeface="Calibri"/>
                <a:cs typeface="Calibri"/>
                <a:sym typeface="Calibri"/>
              </a:rPr>
              <a:t> </a:t>
            </a:r>
            <a:r>
              <a:rPr lang="el-GR" sz="2400" b="0" i="0" u="sng" strike="noStrike" cap="none" dirty="0">
                <a:solidFill>
                  <a:srgbClr val="0563C1"/>
                </a:solidFill>
                <a:latin typeface="Calibri"/>
                <a:ea typeface="Calibri"/>
                <a:cs typeface="Calibri"/>
                <a:sym typeface="Calibri"/>
              </a:rPr>
              <a:t>του εθισμού</a:t>
            </a:r>
            <a:r>
              <a:rPr lang="en-GB" sz="2400" b="0" i="0" u="sng" strike="noStrike" cap="none" dirty="0">
                <a:solidFill>
                  <a:srgbClr val="0563C1"/>
                </a:solidFill>
                <a:latin typeface="Calibri"/>
                <a:ea typeface="Calibri"/>
                <a:cs typeface="Calibri"/>
                <a:sym typeface="Calibri"/>
              </a:rPr>
              <a:t> </a:t>
            </a:r>
            <a:r>
              <a:rPr lang="el-GR" sz="2400" b="0" i="0" u="sng" strike="noStrike" cap="none" dirty="0">
                <a:solidFill>
                  <a:srgbClr val="0563C1"/>
                </a:solidFill>
                <a:latin typeface="Calibri"/>
                <a:ea typeface="Calibri"/>
                <a:cs typeface="Calibri"/>
                <a:sym typeface="Calibri"/>
              </a:rPr>
              <a:t> </a:t>
            </a:r>
          </a:p>
        </p:txBody>
      </p:sp>
      <p:sp>
        <p:nvSpPr>
          <p:cNvPr id="3" name="Google Shape;164;p3">
            <a:extLst>
              <a:ext uri="{FF2B5EF4-FFF2-40B4-BE49-F238E27FC236}">
                <a16:creationId xmlns:a16="http://schemas.microsoft.com/office/drawing/2014/main" id="{36BF3917-4490-B7EF-ED5A-8A191BCBBF32}"/>
              </a:ext>
            </a:extLst>
          </p:cNvPr>
          <p:cNvSpPr txBox="1"/>
          <p:nvPr/>
        </p:nvSpPr>
        <p:spPr>
          <a:xfrm>
            <a:off x="952600" y="2772753"/>
            <a:ext cx="8808128"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latin typeface="Calibri"/>
                <a:ea typeface="Calibri"/>
                <a:cs typeface="Calibri"/>
                <a:sym typeface="Calibri"/>
              </a:rPr>
              <a:t>2. </a:t>
            </a:r>
            <a:r>
              <a:rPr lang="en-US" sz="2400" b="0" i="0" u="sng" strike="noStrike" cap="none" dirty="0">
                <a:solidFill>
                  <a:srgbClr val="0563C1"/>
                </a:solidFill>
                <a:latin typeface="Calibri"/>
                <a:ea typeface="Calibri"/>
                <a:cs typeface="Calibri"/>
                <a:sym typeface="Calibri"/>
              </a:rPr>
              <a:t>Πληροφορίες για την </a:t>
            </a:r>
            <a:r>
              <a:rPr lang="en-US" sz="2400" b="0" i="0" u="sng" strike="noStrike" cap="none" dirty="0">
                <a:solidFill>
                  <a:srgbClr val="0563C1"/>
                </a:solidFill>
                <a:latin typeface="Calibri"/>
                <a:ea typeface="Calibri"/>
                <a:cs typeface="Calibri"/>
                <a:sym typeface="Calibri"/>
                <a:hlinkClick r:id="rId5" action="ppaction://hlinksldjump"/>
              </a:rPr>
              <a:t>κατανάλωση </a:t>
            </a:r>
            <a:r>
              <a:rPr lang="en-US" sz="2400" b="0" i="0" u="sng" strike="noStrike" cap="none" dirty="0">
                <a:solidFill>
                  <a:srgbClr val="0563C1"/>
                </a:solidFill>
                <a:latin typeface="Calibri"/>
                <a:ea typeface="Calibri"/>
                <a:cs typeface="Calibri"/>
                <a:sym typeface="Calibri"/>
              </a:rPr>
              <a:t>καπνού</a:t>
            </a:r>
            <a:endParaRPr sz="2400" b="0" i="0" u="sng" strike="noStrike" cap="none" dirty="0">
              <a:solidFill>
                <a:srgbClr val="0563C1"/>
              </a:solidFill>
              <a:latin typeface="Calibri"/>
              <a:ea typeface="Calibri"/>
              <a:cs typeface="Calibri"/>
              <a:sym typeface="Calibri"/>
            </a:endParaRPr>
          </a:p>
        </p:txBody>
      </p:sp>
      <p:sp>
        <p:nvSpPr>
          <p:cNvPr id="5" name="Google Shape;165;p3">
            <a:extLst>
              <a:ext uri="{FF2B5EF4-FFF2-40B4-BE49-F238E27FC236}">
                <a16:creationId xmlns:a16="http://schemas.microsoft.com/office/drawing/2014/main" id="{AF8B20E0-61E8-C6E8-F7A0-DB3BD7803B7C}"/>
              </a:ext>
            </a:extLst>
          </p:cNvPr>
          <p:cNvSpPr txBox="1"/>
          <p:nvPr/>
        </p:nvSpPr>
        <p:spPr>
          <a:xfrm>
            <a:off x="952600" y="3429000"/>
            <a:ext cx="6403274"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latin typeface="Calibri"/>
                <a:ea typeface="Calibri"/>
                <a:cs typeface="Calibri"/>
                <a:sym typeface="Calibri"/>
              </a:rPr>
              <a:t>3. </a:t>
            </a:r>
            <a:r>
              <a:rPr lang="en-US" sz="2400" b="0" i="0" u="sng" strike="noStrike" cap="none" dirty="0">
                <a:solidFill>
                  <a:srgbClr val="0563C1"/>
                </a:solidFill>
                <a:latin typeface="Calibri"/>
                <a:ea typeface="Calibri"/>
                <a:cs typeface="Calibri"/>
                <a:sym typeface="Calibri"/>
              </a:rPr>
              <a:t>Πληροφορίες για τον </a:t>
            </a:r>
            <a:r>
              <a:rPr lang="en-US" sz="2400" b="0" i="0" u="sng" strike="noStrike" cap="none" dirty="0">
                <a:solidFill>
                  <a:srgbClr val="0563C1"/>
                </a:solidFill>
                <a:latin typeface="Calibri"/>
                <a:ea typeface="Calibri"/>
                <a:cs typeface="Calibri"/>
                <a:sym typeface="Calibri"/>
                <a:hlinkClick r:id="rId6" action="ppaction://hlinksldjump"/>
              </a:rPr>
              <a:t>εθισμό στην </a:t>
            </a:r>
            <a:r>
              <a:rPr lang="en-US" sz="2400" b="0" i="0" u="sng" strike="noStrike" cap="none" dirty="0">
                <a:solidFill>
                  <a:srgbClr val="0563C1"/>
                </a:solidFill>
                <a:latin typeface="Calibri"/>
                <a:ea typeface="Calibri"/>
                <a:cs typeface="Calibri"/>
                <a:sym typeface="Calibri"/>
              </a:rPr>
              <a:t>οθόνη</a:t>
            </a:r>
            <a:endParaRPr sz="2400" b="0" i="0" u="sng" strike="noStrike" cap="none" dirty="0">
              <a:solidFill>
                <a:srgbClr val="0563C1"/>
              </a:solidFill>
              <a:latin typeface="Calibri"/>
              <a:ea typeface="Calibri"/>
              <a:cs typeface="Calibri"/>
              <a:sym typeface="Calibri"/>
            </a:endParaRPr>
          </a:p>
        </p:txBody>
      </p:sp>
      <p:sp>
        <p:nvSpPr>
          <p:cNvPr id="6" name="Google Shape;166;p3">
            <a:extLst>
              <a:ext uri="{FF2B5EF4-FFF2-40B4-BE49-F238E27FC236}">
                <a16:creationId xmlns:a16="http://schemas.microsoft.com/office/drawing/2014/main" id="{782ADDAF-BF7A-FB42-48B4-5D711F575A6D}"/>
              </a:ext>
            </a:extLst>
          </p:cNvPr>
          <p:cNvSpPr txBox="1"/>
          <p:nvPr/>
        </p:nvSpPr>
        <p:spPr>
          <a:xfrm>
            <a:off x="952600" y="4085247"/>
            <a:ext cx="10923836" cy="830956"/>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latin typeface="Calibri"/>
                <a:ea typeface="Calibri"/>
                <a:cs typeface="Calibri"/>
                <a:sym typeface="Calibri"/>
              </a:rPr>
              <a:t>4. </a:t>
            </a:r>
            <a:r>
              <a:rPr lang="en-US" sz="2400" b="0" i="0" u="sng" strike="noStrike" cap="none" dirty="0">
                <a:solidFill>
                  <a:srgbClr val="0563C1"/>
                </a:solidFill>
                <a:latin typeface="Calibri"/>
                <a:ea typeface="Calibri"/>
                <a:cs typeface="Calibri"/>
                <a:sym typeface="Calibri"/>
              </a:rPr>
              <a:t>Διαδραστική χρήση </a:t>
            </a:r>
            <a:r>
              <a:rPr lang="en-US" sz="2400" b="0" i="0" u="sng" strike="noStrike" cap="none" dirty="0">
                <a:solidFill>
                  <a:srgbClr val="0563C1"/>
                </a:solidFill>
                <a:latin typeface="Calibri"/>
                <a:ea typeface="Calibri"/>
                <a:cs typeface="Calibri"/>
                <a:sym typeface="Calibri"/>
                <a:hlinkClick r:id="" action="ppaction://noaction"/>
              </a:rPr>
              <a:t>εφαρμογών </a:t>
            </a:r>
            <a:r>
              <a:rPr lang="en-US" sz="2400" b="0" i="0" u="sng" strike="noStrike" cap="none" dirty="0">
                <a:solidFill>
                  <a:srgbClr val="0563C1"/>
                </a:solidFill>
                <a:latin typeface="Calibri"/>
                <a:ea typeface="Calibri"/>
                <a:cs typeface="Calibri"/>
                <a:sym typeface="Calibri"/>
              </a:rPr>
              <a:t>υγείας για την κατανάλωση καπνού και τη λογική</a:t>
            </a:r>
          </a:p>
          <a:p>
            <a:pPr marL="0" marR="0" lvl="0" indent="0" algn="l" rtl="0">
              <a:spcBef>
                <a:spcPts val="0"/>
              </a:spcBef>
              <a:spcAft>
                <a:spcPts val="0"/>
              </a:spcAft>
              <a:buNone/>
            </a:pPr>
            <a:r>
              <a:rPr lang="en-US" sz="2400" b="0" i="0" u="sng" strike="noStrike" cap="none" dirty="0">
                <a:solidFill>
                  <a:srgbClr val="0563C1"/>
                </a:solidFill>
                <a:latin typeface="Calibri"/>
                <a:ea typeface="Calibri"/>
                <a:cs typeface="Calibri"/>
                <a:sym typeface="Calibri"/>
              </a:rPr>
              <a:t> χρήση των οθονών</a:t>
            </a:r>
            <a:endParaRPr dirty="0"/>
          </a:p>
        </p:txBody>
      </p:sp>
      <p:sp>
        <p:nvSpPr>
          <p:cNvPr id="8" name="Google Shape;167;p3">
            <a:extLst>
              <a:ext uri="{FF2B5EF4-FFF2-40B4-BE49-F238E27FC236}">
                <a16:creationId xmlns:a16="http://schemas.microsoft.com/office/drawing/2014/main" id="{BD2F3002-0A3A-2FB6-5BB5-3869FB3C5E3F}"/>
              </a:ext>
            </a:extLst>
          </p:cNvPr>
          <p:cNvSpPr txBox="1"/>
          <p:nvPr/>
        </p:nvSpPr>
        <p:spPr>
          <a:xfrm>
            <a:off x="952600" y="5110785"/>
            <a:ext cx="3883711" cy="461624"/>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u="sng" dirty="0">
                <a:latin typeface="Calibri"/>
                <a:ea typeface="Calibri"/>
                <a:cs typeface="Calibri"/>
                <a:sym typeface="Calibri"/>
              </a:rPr>
              <a:t>5. </a:t>
            </a:r>
            <a:r>
              <a:rPr lang="en-US" sz="2400" u="sng" dirty="0">
                <a:solidFill>
                  <a:srgbClr val="0563C1"/>
                </a:solidFill>
                <a:latin typeface="Calibri"/>
                <a:ea typeface="Calibri"/>
                <a:cs typeface="Calibri"/>
                <a:sym typeface="Calibri"/>
                <a:hlinkClick r:id="" action="ppaction://noaction">
                  <a:extLst>
                    <a:ext uri="{A12FA001-AC4F-418D-AE19-62706E023703}">
                      <ahyp:hlinkClr xmlns:ahyp="http://schemas.microsoft.com/office/drawing/2018/hyperlinkcolor" xmlns="" val="tx"/>
                    </a:ext>
                  </a:extLst>
                </a:hlinkClick>
              </a:rPr>
              <a:t>Συζήτηση και αξιολόγηση</a:t>
            </a:r>
            <a:endParaRPr sz="2400" u="sng" dirty="0">
              <a:solidFill>
                <a:srgbClr val="0563C1"/>
              </a:solidFill>
              <a:latin typeface="Calibri"/>
              <a:ea typeface="Calibri"/>
              <a:cs typeface="Calibri"/>
              <a:sym typeface="Calibri"/>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Στόχοι</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Εφαρμογές υγείας για εθισμούς και χρήση ουσιών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5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281687" y="2205318"/>
            <a:ext cx="7900200" cy="3962335"/>
          </a:xfrm>
        </p:spPr>
        <p:txBody>
          <a:bodyPr>
            <a:normAutofit lnSpcReduction="10000"/>
          </a:bodyPr>
          <a:lstStyle/>
          <a:p>
            <a:r>
              <a:rPr lang="el-GR" dirty="0"/>
              <a:t>Να </a:t>
            </a:r>
            <a:r>
              <a:rPr lang="el-GR" dirty="0" err="1"/>
              <a:t>ανακαλύψετ</a:t>
            </a:r>
            <a:r>
              <a:rPr lang="en-US" dirty="0"/>
              <a:t>ε εφαρμογές που θα σας βοηθήσουν να σταματήσετε το κάπνισμα και να μειώσετε τον εθισμό στην οθόνη</a:t>
            </a:r>
          </a:p>
          <a:p>
            <a:r>
              <a:rPr lang="el-GR" dirty="0"/>
              <a:t>Να π</a:t>
            </a:r>
            <a:r>
              <a:rPr lang="en-US" dirty="0" err="1"/>
              <a:t>ροσδιορίσ</a:t>
            </a:r>
            <a:r>
              <a:rPr lang="el-GR" dirty="0"/>
              <a:t>ε</a:t>
            </a:r>
            <a:r>
              <a:rPr lang="en-US" dirty="0" err="1"/>
              <a:t>τε</a:t>
            </a:r>
            <a:r>
              <a:rPr lang="en-US" dirty="0"/>
              <a:t> τις κύριες δραστηριότητες που απαιτούνται για την καθιέρωση καλύτερων συνηθειών υγείας και πώς αυτές οι εφαρμογές μπορούν να συμβάλουν σε αυτές</a:t>
            </a:r>
          </a:p>
          <a:p>
            <a:r>
              <a:rPr lang="el-GR" dirty="0"/>
              <a:t>Να κατανοήσετε </a:t>
            </a:r>
            <a:r>
              <a:rPr lang="en-US" dirty="0" err="1"/>
              <a:t>τις</a:t>
            </a:r>
            <a:r>
              <a:rPr lang="en-US" dirty="0"/>
              <a:t> κύριες έννοιες που σχετίζονται με τις εφαρμογές υγείας και πώς μπορούν να είναι χρήσιμες για τους μετανάστες.</a:t>
            </a:r>
          </a:p>
          <a:p>
            <a:r>
              <a:rPr lang="el-GR" dirty="0"/>
              <a:t>Να αναπτύξετε </a:t>
            </a:r>
            <a:r>
              <a:rPr lang="en-US" dirty="0" err="1"/>
              <a:t>ψηφι</a:t>
            </a:r>
            <a:r>
              <a:rPr lang="en-US" dirty="0"/>
              <a:t>ακ</a:t>
            </a:r>
            <a:r>
              <a:rPr lang="el-GR" dirty="0" err="1"/>
              <a:t>ές</a:t>
            </a:r>
            <a:r>
              <a:rPr lang="en-US" dirty="0"/>
              <a:t> </a:t>
            </a:r>
            <a:r>
              <a:rPr lang="en-US" dirty="0" err="1"/>
              <a:t>δεξι</a:t>
            </a:r>
            <a:r>
              <a:rPr lang="el-GR" dirty="0" err="1"/>
              <a:t>ότητες</a:t>
            </a:r>
            <a:r>
              <a:rPr lang="el-GR" dirty="0"/>
              <a:t> </a:t>
            </a:r>
            <a:r>
              <a:rPr lang="en-US" dirty="0"/>
              <a:t>και εξοικείωση με τη χρήση ειδικών εφαρμογών για την υγεία</a:t>
            </a:r>
          </a:p>
        </p:txBody>
      </p:sp>
      <p:sp>
        <p:nvSpPr>
          <p:cNvPr id="3" name="TextBox 2">
            <a:extLst>
              <a:ext uri="{FF2B5EF4-FFF2-40B4-BE49-F238E27FC236}">
                <a16:creationId xmlns:a16="http://schemas.microsoft.com/office/drawing/2014/main" id="{DF86837C-B90A-E2DA-79E2-4B3EA89C1CA7}"/>
              </a:ext>
            </a:extLst>
          </p:cNvPr>
          <p:cNvSpPr txBox="1"/>
          <p:nvPr/>
        </p:nvSpPr>
        <p:spPr>
          <a:xfrm>
            <a:off x="9145699" y="6226777"/>
            <a:ext cx="3879866" cy="307777"/>
          </a:xfrm>
          <a:prstGeom prst="rect">
            <a:avLst/>
          </a:prstGeom>
          <a:noFill/>
        </p:spPr>
        <p:txBody>
          <a:bodyPr wrap="square">
            <a:spAutoFit/>
          </a:bodyPr>
          <a:lstStyle/>
          <a:p>
            <a:r>
              <a:rPr lang="en-US" sz="1400" dirty="0">
                <a:hlinkClick r:id="rId3"/>
              </a:rPr>
              <a:t>Πηγή: στο </a:t>
            </a:r>
            <a:r>
              <a:rPr lang="en-US" sz="1400" dirty="0" err="1">
                <a:hlinkClick r:id="rId3"/>
              </a:rPr>
              <a:t>Freepik</a:t>
            </a:r>
            <a:endParaRPr lang="el-GR" sz="1400" dirty="0"/>
          </a:p>
        </p:txBody>
      </p:sp>
      <p:pic>
        <p:nvPicPr>
          <p:cNvPr id="4" name="Google Shape;479;g2c319d66040_0_178">
            <a:extLst>
              <a:ext uri="{FF2B5EF4-FFF2-40B4-BE49-F238E27FC236}">
                <a16:creationId xmlns:a16="http://schemas.microsoft.com/office/drawing/2014/main" id="{CAAF4FA2-B659-6869-00BA-19A568231FEA}"/>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1503787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Ικανότητες</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8" y="348995"/>
            <a:ext cx="7044276"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Εφαρμογές υγείας για εθισμούς και χρήση ουσιών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5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16322"/>
            <a:ext cx="6314063" cy="3389344"/>
          </a:xfrm>
        </p:spPr>
        <p:txBody>
          <a:bodyPr>
            <a:normAutofit lnSpcReduction="10000"/>
          </a:bodyPr>
          <a:lstStyle/>
          <a:p>
            <a:r>
              <a:rPr lang="en-US" dirty="0"/>
              <a:t>Ορισμός των εφαρμογών για τη χρήση ουσιών και τους εθισμούς</a:t>
            </a:r>
          </a:p>
          <a:p>
            <a:r>
              <a:rPr lang="en-US" dirty="0"/>
              <a:t>Επεξήγηση του τρόπου με τον οποίο οι εφαρμογές για τη χρήση ουσιών και τους εθισμούς μπορούν να βοηθήσουν στη βελτίωση της ποιότητας ζωής και της υγείας</a:t>
            </a:r>
          </a:p>
          <a:p>
            <a:r>
              <a:rPr lang="en-US" dirty="0"/>
              <a:t>Εξοικείωση και ικανότητα πλοήγησης σε διάφορες εφαρμογές υγείας και ενσωμάτωσής τους στην καθημεριν</a:t>
            </a:r>
            <a:r>
              <a:rPr lang="el-GR" dirty="0" err="1"/>
              <a:t>ότητα</a:t>
            </a:r>
            <a:r>
              <a:rPr lang="el-GR" dirty="0"/>
              <a:t>. </a:t>
            </a:r>
            <a:endParaRPr lang="en-US" dirty="0"/>
          </a:p>
        </p:txBody>
      </p:sp>
      <p:sp>
        <p:nvSpPr>
          <p:cNvPr id="4" name="Google Shape;191;g2c07f5df07d_0_263">
            <a:extLst>
              <a:ext uri="{FF2B5EF4-FFF2-40B4-BE49-F238E27FC236}">
                <a16:creationId xmlns:a16="http://schemas.microsoft.com/office/drawing/2014/main" id="{6484D6E5-B824-5A05-54BF-501A66111AC3}"/>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3"/>
              </a:rPr>
              <a:t>Πηγή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Σχεδιασμένο από Freepik</a:t>
            </a:r>
            <a:endParaRPr sz="1200">
              <a:solidFill>
                <a:schemeClr val="dk1"/>
              </a:solidFill>
              <a:latin typeface="Calibri"/>
              <a:ea typeface="Calibri"/>
              <a:cs typeface="Calibri"/>
              <a:sym typeface="Calibri"/>
            </a:endParaRPr>
          </a:p>
        </p:txBody>
      </p:sp>
      <p:pic>
        <p:nvPicPr>
          <p:cNvPr id="6" name="Google Shape;190;g2c07f5df07d_0_263">
            <a:extLst>
              <a:ext uri="{FF2B5EF4-FFF2-40B4-BE49-F238E27FC236}">
                <a16:creationId xmlns:a16="http://schemas.microsoft.com/office/drawing/2014/main" id="{97044F86-B613-C4A7-C67B-1B403B403102}"/>
              </a:ext>
            </a:extLst>
          </p:cNvPr>
          <p:cNvPicPr preferRelativeResize="0"/>
          <p:nvPr/>
        </p:nvPicPr>
        <p:blipFill rotWithShape="1">
          <a:blip r:embed="rId5">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2585051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7B5F5D39-63E4-97FA-CB3E-B07C7F1E4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39924"/>
            <a:ext cx="10515600" cy="893179"/>
          </a:xfrm>
        </p:spPr>
        <p:txBody>
          <a:bodyPr>
            <a:normAutofit/>
          </a:bodyPr>
          <a:lstStyle/>
          <a:p>
            <a:r>
              <a:rPr lang="en-US" altLang="el-GR" sz="2000" dirty="0">
                <a:solidFill>
                  <a:srgbClr val="C01E24"/>
                </a:solidFill>
              </a:rPr>
              <a:t>5.2.1</a:t>
            </a:r>
            <a:r>
              <a:rPr lang="en-US" altLang="el-GR" dirty="0"/>
              <a:t/>
            </a:r>
            <a:br>
              <a:rPr lang="en-US" altLang="el-GR" dirty="0"/>
            </a:br>
            <a:r>
              <a:rPr lang="en-US" altLang="el-GR" dirty="0">
                <a:solidFill>
                  <a:srgbClr val="C01E24"/>
                </a:solidFill>
              </a:rPr>
              <a:t>Διαδραστική χρήση εφαρμογών διακοπής καπνού </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658013" y="1438453"/>
            <a:ext cx="5157787" cy="503020"/>
          </a:xfrm>
        </p:spPr>
        <p:txBody>
          <a:bodyPr>
            <a:normAutofit/>
          </a:bodyPr>
          <a:lstStyle/>
          <a:p>
            <a:r>
              <a:rPr lang="en-US" sz="2200" dirty="0">
                <a:solidFill>
                  <a:srgbClr val="203864"/>
                </a:solidFill>
                <a:sym typeface="Arial" panose="020B0604020202020204" pitchFamily="34" charset="0"/>
              </a:rPr>
              <a:t>Στόχοι</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58013" y="2346823"/>
            <a:ext cx="5866709" cy="3470112"/>
          </a:xfrm>
        </p:spPr>
        <p:txBody>
          <a:bodyPr>
            <a:normAutofit fontScale="92500"/>
          </a:bodyPr>
          <a:lstStyle/>
          <a:p>
            <a:r>
              <a:rPr lang="el-GR" sz="2400" dirty="0"/>
              <a:t>Ν</a:t>
            </a:r>
            <a:r>
              <a:rPr lang="en-US" sz="2400" dirty="0"/>
              <a:t>α εξερευνήσετε μια συγκεκριμένη εφαρμογή διακοπής καπνού με διαδραστικό τρόπο</a:t>
            </a:r>
          </a:p>
          <a:p>
            <a:r>
              <a:rPr lang="en-US" sz="2400" dirty="0"/>
              <a:t>Να πειραματιστείτε με τις λειτουργίες της εφαρμογής με πρακτικό τρόπο</a:t>
            </a:r>
          </a:p>
          <a:p>
            <a:r>
              <a:rPr lang="el-GR" sz="2400" dirty="0"/>
              <a:t>Να ανταλλάξετε εμπειρίες και διδάγματα</a:t>
            </a:r>
            <a:endParaRPr lang="en-US" sz="2400" dirty="0"/>
          </a:p>
          <a:p>
            <a:pPr marL="0">
              <a:lnSpc>
                <a:spcPct val="120000"/>
              </a:lnSpc>
              <a:spcBef>
                <a:spcPts val="600"/>
              </a:spcBef>
              <a:buNone/>
            </a:pPr>
            <a:endParaRPr lang="el-GR" sz="2000" dirty="0"/>
          </a:p>
        </p:txBody>
      </p:sp>
      <p:sp>
        <p:nvSpPr>
          <p:cNvPr id="3" name="Ορθογώνιο 1">
            <a:extLst>
              <a:ext uri="{FF2B5EF4-FFF2-40B4-BE49-F238E27FC236}">
                <a16:creationId xmlns:a16="http://schemas.microsoft.com/office/drawing/2014/main" id="{EA9363C4-D47D-BD9C-4A8E-EF038C4C1F39}"/>
              </a:ext>
            </a:extLst>
          </p:cNvPr>
          <p:cNvSpPr/>
          <p:nvPr/>
        </p:nvSpPr>
        <p:spPr>
          <a:xfrm>
            <a:off x="9780282" y="6042956"/>
            <a:ext cx="2411718" cy="276999"/>
          </a:xfrm>
          <a:prstGeom prst="rect">
            <a:avLst/>
          </a:prstGeom>
        </p:spPr>
        <p:txBody>
          <a:bodyPr wrap="square">
            <a:spAutoFit/>
          </a:bodyPr>
          <a:lstStyle/>
          <a:p>
            <a:pPr algn="r"/>
            <a:r>
              <a:rPr lang="en-US" sz="1200" dirty="0">
                <a:hlinkClick r:id="rId4"/>
              </a:rPr>
              <a:t>Πηγή </a:t>
            </a:r>
            <a:r>
              <a:rPr lang="en-US" sz="1200" dirty="0"/>
              <a:t>| </a:t>
            </a:r>
            <a:r>
              <a:rPr lang="en-US" sz="1200" dirty="0">
                <a:hlinkClick r:id="rId5"/>
              </a:rPr>
              <a:t>Pixabay license</a:t>
            </a:r>
            <a:endParaRPr lang="en-US" sz="1200" dirty="0"/>
          </a:p>
        </p:txBody>
      </p:sp>
      <p:sp>
        <p:nvSpPr>
          <p:cNvPr id="8" name="TextBox 7">
            <a:extLst>
              <a:ext uri="{FF2B5EF4-FFF2-40B4-BE49-F238E27FC236}">
                <a16:creationId xmlns:a16="http://schemas.microsoft.com/office/drawing/2014/main" id="{991E1AB4-D93A-2C4A-19C1-0897939DFA96}"/>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6"/>
              </a:rPr>
              <a:t>Σχεδιασμένο από </a:t>
            </a:r>
            <a:r>
              <a:rPr lang="en-US" sz="1200" dirty="0" err="1">
                <a:hlinkClick r:id="rId6"/>
              </a:rPr>
              <a:t>Freepik</a:t>
            </a:r>
            <a:endParaRPr lang="el-GR" sz="1200" dirty="0"/>
          </a:p>
        </p:txBody>
      </p:sp>
    </p:spTree>
    <p:extLst>
      <p:ext uri="{BB962C8B-B14F-4D97-AF65-F5344CB8AC3E}">
        <p14:creationId xmlns:p14="http://schemas.microsoft.com/office/powerpoint/2010/main" val="616025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555;g2c2bdeb7662_0_21">
            <a:extLst>
              <a:ext uri="{FF2B5EF4-FFF2-40B4-BE49-F238E27FC236}">
                <a16:creationId xmlns:a16="http://schemas.microsoft.com/office/drawing/2014/main" id="{6E992AC8-9E61-427C-6184-B33486BC97AB}"/>
              </a:ext>
            </a:extLst>
          </p:cNvPr>
          <p:cNvPicPr preferRelativeResize="0"/>
          <p:nvPr/>
        </p:nvPicPr>
        <p:blipFill>
          <a:blip r:embed="rId3">
            <a:alphaModFix/>
          </a:blip>
          <a:stretch>
            <a:fillRect/>
          </a:stretch>
        </p:blipFill>
        <p:spPr>
          <a:xfrm>
            <a:off x="7830879" y="432777"/>
            <a:ext cx="1071282" cy="1130874"/>
          </a:xfrm>
          <a:prstGeom prst="rect">
            <a:avLst/>
          </a:prstGeom>
          <a:noFill/>
          <a:ln>
            <a:noFill/>
          </a:ln>
        </p:spPr>
      </p:pic>
      <p:sp>
        <p:nvSpPr>
          <p:cNvPr id="2" name="Τίτλος 1">
            <a:extLst>
              <a:ext uri="{FF2B5EF4-FFF2-40B4-BE49-F238E27FC236}">
                <a16:creationId xmlns:a16="http://schemas.microsoft.com/office/drawing/2014/main" id="{8E09485E-6BD4-1224-41E3-527AD6FDEF14}"/>
              </a:ext>
            </a:extLst>
          </p:cNvPr>
          <p:cNvSpPr>
            <a:spLocks noGrp="1"/>
          </p:cNvSpPr>
          <p:nvPr>
            <p:ph type="title"/>
          </p:nvPr>
        </p:nvSpPr>
        <p:spPr>
          <a:xfrm>
            <a:off x="343276" y="270052"/>
            <a:ext cx="11059692" cy="728162"/>
          </a:xfrm>
        </p:spPr>
        <p:txBody>
          <a:bodyPr>
            <a:normAutofit/>
          </a:bodyPr>
          <a:lstStyle/>
          <a:p>
            <a:r>
              <a:rPr lang="en-US" dirty="0"/>
              <a:t>Εφαρμογές διακοπής καπνίσματος </a:t>
            </a:r>
            <a:endParaRPr lang="el-GR" dirty="0"/>
          </a:p>
        </p:txBody>
      </p:sp>
      <p:graphicFrame>
        <p:nvGraphicFramePr>
          <p:cNvPr id="4" name="Google Shape;557;g2c2bdeb7662_0_21">
            <a:extLst>
              <a:ext uri="{FF2B5EF4-FFF2-40B4-BE49-F238E27FC236}">
                <a16:creationId xmlns:a16="http://schemas.microsoft.com/office/drawing/2014/main" id="{E0E987CB-9724-A07B-BA31-6EE841C6A5BC}"/>
              </a:ext>
            </a:extLst>
          </p:cNvPr>
          <p:cNvGraphicFramePr/>
          <p:nvPr>
            <p:extLst>
              <p:ext uri="{D42A27DB-BD31-4B8C-83A1-F6EECF244321}">
                <p14:modId xmlns:p14="http://schemas.microsoft.com/office/powerpoint/2010/main" val="2355885823"/>
              </p:ext>
            </p:extLst>
          </p:nvPr>
        </p:nvGraphicFramePr>
        <p:xfrm>
          <a:off x="343276" y="1265949"/>
          <a:ext cx="11282570" cy="4654056"/>
        </p:xfrm>
        <a:graphic>
          <a:graphicData uri="http://schemas.openxmlformats.org/drawingml/2006/table">
            <a:tbl>
              <a:tblPr>
                <a:noFill/>
              </a:tblPr>
              <a:tblGrid>
                <a:gridCol w="1651276">
                  <a:extLst>
                    <a:ext uri="{9D8B030D-6E8A-4147-A177-3AD203B41FA5}">
                      <a16:colId xmlns:a16="http://schemas.microsoft.com/office/drawing/2014/main" val="20000"/>
                    </a:ext>
                  </a:extLst>
                </a:gridCol>
                <a:gridCol w="8031575">
                  <a:extLst>
                    <a:ext uri="{9D8B030D-6E8A-4147-A177-3AD203B41FA5}">
                      <a16:colId xmlns:a16="http://schemas.microsoft.com/office/drawing/2014/main" val="20001"/>
                    </a:ext>
                  </a:extLst>
                </a:gridCol>
                <a:gridCol w="1599719">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US" sz="1400" b="1" dirty="0" err="1"/>
                        <a:t>Εφ</a:t>
                      </a:r>
                      <a:r>
                        <a:rPr lang="en-US" sz="1400" b="1" dirty="0"/>
                        <a:t>αρμογές</a:t>
                      </a:r>
                      <a:endParaRPr sz="1400" b="1" dirty="0"/>
                    </a:p>
                  </a:txBody>
                  <a:tcPr marL="91425" marR="91425" marT="91425" marB="91425"/>
                </a:tc>
                <a:tc>
                  <a:txBody>
                    <a:bodyPr/>
                    <a:lstStyle/>
                    <a:p>
                      <a:pPr marL="0" lvl="0" indent="0" algn="ctr" rtl="0">
                        <a:spcBef>
                          <a:spcPts val="0"/>
                        </a:spcBef>
                        <a:spcAft>
                          <a:spcPts val="0"/>
                        </a:spcAft>
                        <a:buNone/>
                      </a:pPr>
                      <a:r>
                        <a:rPr lang="en-US" sz="1400" b="1" dirty="0" err="1"/>
                        <a:t>Περιγρ</a:t>
                      </a:r>
                      <a:r>
                        <a:rPr lang="en-US" sz="1400" b="1" dirty="0"/>
                        <a:t>αφή</a:t>
                      </a:r>
                      <a:endParaRPr sz="1400" b="1" dirty="0"/>
                    </a:p>
                  </a:txBody>
                  <a:tcPr marL="91425" marR="91425" marT="91425" marB="91425"/>
                </a:tc>
                <a:tc>
                  <a:txBody>
                    <a:bodyPr/>
                    <a:lstStyle/>
                    <a:p>
                      <a:pPr marL="0" lvl="0" indent="0" algn="ctr" rtl="0">
                        <a:spcBef>
                          <a:spcPts val="0"/>
                        </a:spcBef>
                        <a:spcAft>
                          <a:spcPts val="0"/>
                        </a:spcAft>
                        <a:buNone/>
                      </a:pPr>
                      <a:r>
                        <a:rPr lang="en-US" sz="1400" b="1" dirty="0" err="1" smtClean="0"/>
                        <a:t>Λήψη</a:t>
                      </a:r>
                      <a:endParaRPr sz="1400" b="1" dirty="0"/>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None/>
                      </a:pPr>
                      <a:r>
                        <a:rPr lang="en-US" sz="1400" b="1"/>
                        <a:t>Kwit</a:t>
                      </a:r>
                      <a:endParaRPr sz="1400" b="1">
                        <a:solidFill>
                          <a:srgbClr val="1F1F1F"/>
                        </a:solidFill>
                      </a:endParaRPr>
                    </a:p>
                  </a:txBody>
                  <a:tcPr marL="91425" marR="91425" marT="91425" marB="91425"/>
                </a:tc>
                <a:tc>
                  <a:txBody>
                    <a:bodyPr/>
                    <a:lstStyle/>
                    <a:p>
                      <a:pPr marL="0" lvl="0" indent="0" algn="l" rtl="0">
                        <a:spcBef>
                          <a:spcPts val="0"/>
                        </a:spcBef>
                        <a:spcAft>
                          <a:spcPts val="0"/>
                        </a:spcAft>
                        <a:buNone/>
                      </a:pPr>
                      <a:r>
                        <a:rPr lang="en-US" sz="1200" dirty="0" err="1"/>
                        <a:t>Αυτή</a:t>
                      </a:r>
                      <a:r>
                        <a:rPr lang="en-US" sz="1200" dirty="0"/>
                        <a:t> η </a:t>
                      </a:r>
                      <a:r>
                        <a:rPr lang="en-US" sz="1200" dirty="0" err="1"/>
                        <a:t>εφ</a:t>
                      </a:r>
                      <a:r>
                        <a:rPr lang="en-US" sz="1200" dirty="0"/>
                        <a:t>αρμογή χρησιμοποιεί την παιχνιδοποίηση για να σας βοηθήσει να σταματήσετε το κάπνισμα. Σας επ</a:t>
                      </a:r>
                      <a:r>
                        <a:rPr lang="en-US" sz="1200" dirty="0" err="1"/>
                        <a:t>ιτρέ</a:t>
                      </a:r>
                      <a:r>
                        <a:rPr lang="en-US" sz="1200" dirty="0"/>
                        <a:t>πει να κερδίσετε πόντους και σήματα για την αποχή σας, ενώ σας προσφέρει επίσης συμβουλές και υποστήριξη.</a:t>
                      </a:r>
                      <a:endParaRPr sz="1200" dirty="0"/>
                    </a:p>
                  </a:txBody>
                  <a:tcPr marL="91425" marR="91425" marT="91425" marB="91425"/>
                </a:tc>
                <a:tc>
                  <a:txBody>
                    <a:bodyPr/>
                    <a:lstStyle/>
                    <a:p>
                      <a:pPr marL="0" lvl="0" indent="0" algn="ctr" rtl="0">
                        <a:spcBef>
                          <a:spcPts val="0"/>
                        </a:spcBef>
                        <a:spcAft>
                          <a:spcPts val="0"/>
                        </a:spcAft>
                        <a:buNone/>
                      </a:pPr>
                      <a:r>
                        <a:rPr lang="en-US" sz="1100" u="sng">
                          <a:solidFill>
                            <a:schemeClr val="hlink"/>
                          </a:solidFill>
                          <a:hlinkClick r:id="rId4"/>
                        </a:rPr>
                        <a:t>Android </a:t>
                      </a:r>
                      <a:r>
                        <a:rPr lang="en-US" sz="1100"/>
                        <a:t>- </a:t>
                      </a:r>
                      <a:r>
                        <a:rPr lang="en-US" sz="1100" u="sng">
                          <a:solidFill>
                            <a:schemeClr val="hlink"/>
                          </a:solidFill>
                          <a:hlinkClick r:id="rId5"/>
                        </a:rPr>
                        <a:t>IOS</a:t>
                      </a:r>
                      <a:endParaRPr sz="1600"/>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None/>
                      </a:pPr>
                      <a:r>
                        <a:rPr lang="en-US" sz="1400" b="1"/>
                        <a:t>Απαγορεύεται το κάπνισμα</a:t>
                      </a:r>
                      <a:endParaRPr sz="1400" b="1">
                        <a:solidFill>
                          <a:srgbClr val="1F1F1F"/>
                        </a:solidFill>
                      </a:endParaRPr>
                    </a:p>
                  </a:txBody>
                  <a:tcPr marL="91425" marR="91425" marT="91425" marB="91425"/>
                </a:tc>
                <a:tc>
                  <a:txBody>
                    <a:bodyPr/>
                    <a:lstStyle/>
                    <a:p>
                      <a:pPr marL="0" lvl="0" indent="-228600" algn="l" rtl="0">
                        <a:lnSpc>
                          <a:spcPct val="115000"/>
                        </a:lnSpc>
                        <a:spcBef>
                          <a:spcPts val="1200"/>
                        </a:spcBef>
                        <a:spcAft>
                          <a:spcPts val="0"/>
                        </a:spcAft>
                        <a:buNone/>
                      </a:pPr>
                      <a:r>
                        <a:rPr lang="en-US" sz="1200" dirty="0"/>
                        <a:t>Αυτή η εφαρμογή παρέχεται από το Εθνικό Ινστιτούτο Καρκίνου των ΗΠΑ και προσφέρει πληροφορίες και υποστήριξη σε άτομα που θέλουν να σταματήσουν το κάπνισμα. Περιλαμβάνει παρακολούθηση της προόδου, </a:t>
                      </a:r>
                      <a:r>
                        <a:rPr lang="en-US" sz="1200" dirty="0" err="1"/>
                        <a:t>εξατομικευμένες </a:t>
                      </a:r>
                      <a:r>
                        <a:rPr lang="en-US" sz="1200" dirty="0"/>
                        <a:t>συμβουλές και ένα φόρουμ της κοινότητας.</a:t>
                      </a:r>
                      <a:endParaRPr sz="1200" dirty="0"/>
                    </a:p>
                  </a:txBody>
                  <a:tcPr marL="91425" marR="91425" marT="91425" marB="91425"/>
                </a:tc>
                <a:tc>
                  <a:txBody>
                    <a:bodyPr/>
                    <a:lstStyle/>
                    <a:p>
                      <a:pPr marL="0" lvl="0" indent="0" algn="ctr" rtl="0">
                        <a:spcBef>
                          <a:spcPts val="0"/>
                        </a:spcBef>
                        <a:spcAft>
                          <a:spcPts val="0"/>
                        </a:spcAft>
                        <a:buNone/>
                      </a:pPr>
                      <a:r>
                        <a:rPr lang="en-US" sz="1100" u="sng" dirty="0">
                          <a:solidFill>
                            <a:schemeClr val="hlink"/>
                          </a:solidFill>
                          <a:hlinkClick r:id="rId6"/>
                        </a:rPr>
                        <a:t>Android </a:t>
                      </a:r>
                      <a:r>
                        <a:rPr lang="en-US" sz="1100" dirty="0"/>
                        <a:t>- </a:t>
                      </a:r>
                      <a:r>
                        <a:rPr lang="en-US" sz="1100" u="sng" dirty="0">
                          <a:solidFill>
                            <a:schemeClr val="hlink"/>
                          </a:solidFill>
                          <a:hlinkClick r:id="rId7"/>
                        </a:rPr>
                        <a:t>IOS</a:t>
                      </a:r>
                      <a:endParaRPr sz="1600" dirty="0"/>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None/>
                      </a:pPr>
                      <a:r>
                        <a:rPr lang="en-US" sz="1400" b="1"/>
                        <a:t>QuitNow!</a:t>
                      </a:r>
                      <a:endParaRPr sz="1400" b="1">
                        <a:solidFill>
                          <a:srgbClr val="1F1F1F"/>
                        </a:solidFill>
                      </a:endParaRPr>
                    </a:p>
                  </a:txBody>
                  <a:tcPr marL="91425" marR="91425" marT="91425" marB="91425"/>
                </a:tc>
                <a:tc>
                  <a:txBody>
                    <a:bodyPr/>
                    <a:lstStyle/>
                    <a:p>
                      <a:pPr marL="0" lvl="0" indent="0" algn="l" rtl="0">
                        <a:spcBef>
                          <a:spcPts val="0"/>
                        </a:spcBef>
                        <a:spcAft>
                          <a:spcPts val="0"/>
                        </a:spcAft>
                        <a:buNone/>
                      </a:pPr>
                      <a:r>
                        <a:rPr lang="en-US" sz="1200" dirty="0" err="1"/>
                        <a:t>Αυτή</a:t>
                      </a:r>
                      <a:r>
                        <a:rPr lang="en-US" sz="1200" dirty="0"/>
                        <a:t> η </a:t>
                      </a:r>
                      <a:r>
                        <a:rPr lang="en-US" sz="1200" dirty="0" err="1"/>
                        <a:t>εφ</a:t>
                      </a:r>
                      <a:r>
                        <a:rPr lang="en-US" sz="1200" dirty="0"/>
                        <a:t>αρμογή είναι απλή και εύκολη στη χρήση. </a:t>
                      </a:r>
                      <a:r>
                        <a:rPr lang="en-US" sz="1200" dirty="0" err="1"/>
                        <a:t>Προσφέρει</a:t>
                      </a:r>
                      <a:r>
                        <a:rPr lang="en-US" sz="1200" dirty="0"/>
                        <a:t> παρα</a:t>
                      </a:r>
                      <a:r>
                        <a:rPr lang="en-US" sz="1200" dirty="0" err="1"/>
                        <a:t>κολούθηση</a:t>
                      </a:r>
                      <a:r>
                        <a:rPr lang="en-US" sz="1200" dirty="0"/>
                        <a:t> </a:t>
                      </a:r>
                      <a:r>
                        <a:rPr lang="en-US" sz="1200" dirty="0" err="1"/>
                        <a:t>της</a:t>
                      </a:r>
                      <a:r>
                        <a:rPr lang="en-US" sz="1200" dirty="0"/>
                        <a:t> π</a:t>
                      </a:r>
                      <a:r>
                        <a:rPr lang="en-US" sz="1200" dirty="0" err="1"/>
                        <a:t>ροόδου</a:t>
                      </a:r>
                      <a:r>
                        <a:rPr lang="en-US" sz="1200" dirty="0"/>
                        <a:t>, </a:t>
                      </a:r>
                      <a:r>
                        <a:rPr lang="en-US" sz="1200" dirty="0" err="1"/>
                        <a:t>συμ</a:t>
                      </a:r>
                      <a:r>
                        <a:rPr lang="en-US" sz="1200" dirty="0"/>
                        <a:t>βουλές και υποστήριξη.</a:t>
                      </a:r>
                      <a:endParaRPr sz="1200" dirty="0"/>
                    </a:p>
                  </a:txBody>
                  <a:tcPr marL="91425" marR="91425" marT="91425" marB="91425"/>
                </a:tc>
                <a:tc>
                  <a:txBody>
                    <a:bodyPr/>
                    <a:lstStyle/>
                    <a:p>
                      <a:pPr marL="0" lvl="0" indent="0" algn="ctr" rtl="0">
                        <a:spcBef>
                          <a:spcPts val="0"/>
                        </a:spcBef>
                        <a:spcAft>
                          <a:spcPts val="0"/>
                        </a:spcAft>
                        <a:buNone/>
                      </a:pPr>
                      <a:r>
                        <a:rPr lang="en-US" sz="1100" u="sng">
                          <a:solidFill>
                            <a:schemeClr val="hlink"/>
                          </a:solidFill>
                          <a:hlinkClick r:id="rId8"/>
                        </a:rPr>
                        <a:t>Android </a:t>
                      </a:r>
                      <a:r>
                        <a:rPr lang="en-US" sz="1100"/>
                        <a:t>- </a:t>
                      </a:r>
                      <a:r>
                        <a:rPr lang="en-US" sz="1100" u="sng">
                          <a:solidFill>
                            <a:schemeClr val="hlink"/>
                          </a:solidFill>
                          <a:hlinkClick r:id="rId9"/>
                        </a:rPr>
                        <a:t>IOS</a:t>
                      </a:r>
                      <a:endParaRPr sz="1600"/>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None/>
                      </a:pPr>
                      <a:r>
                        <a:rPr lang="en-US" sz="1400" b="1"/>
                        <a:t>Ο προπονητής μου Quit Coach</a:t>
                      </a:r>
                      <a:endParaRPr sz="1400" b="1">
                        <a:solidFill>
                          <a:srgbClr val="1F1F1F"/>
                        </a:solidFill>
                      </a:endParaRPr>
                    </a:p>
                  </a:txBody>
                  <a:tcPr marL="91425" marR="91425" marT="91425" marB="91425"/>
                </a:tc>
                <a:tc>
                  <a:txBody>
                    <a:bodyPr/>
                    <a:lstStyle/>
                    <a:p>
                      <a:pPr marL="0" lvl="0" indent="0" algn="l" rtl="0">
                        <a:spcBef>
                          <a:spcPts val="0"/>
                        </a:spcBef>
                        <a:spcAft>
                          <a:spcPts val="0"/>
                        </a:spcAft>
                        <a:buNone/>
                      </a:pPr>
                      <a:r>
                        <a:rPr lang="en-US" sz="1200" dirty="0"/>
                        <a:t>Η </a:t>
                      </a:r>
                      <a:r>
                        <a:rPr lang="en-US" sz="1200" dirty="0" err="1"/>
                        <a:t>εφ</a:t>
                      </a:r>
                      <a:r>
                        <a:rPr lang="en-US" sz="1200" dirty="0"/>
                        <a:t>αρμογή αυτή παρέχεται από την Truth Initiative, έναν αμερικανικό μη κερδοσκοπικό οργανισμό που ασχολείται με την καταπολέμηση του καπνίσματος. </a:t>
                      </a:r>
                      <a:r>
                        <a:rPr lang="en-US" sz="1200" dirty="0" err="1"/>
                        <a:t>Προσφέρει</a:t>
                      </a:r>
                      <a:r>
                        <a:rPr lang="en-US" sz="1200" dirty="0"/>
                        <a:t> παρα</a:t>
                      </a:r>
                      <a:r>
                        <a:rPr lang="en-US" sz="1200" dirty="0" err="1"/>
                        <a:t>κολούθηση</a:t>
                      </a:r>
                      <a:r>
                        <a:rPr lang="en-US" sz="1200" dirty="0"/>
                        <a:t> </a:t>
                      </a:r>
                      <a:r>
                        <a:rPr lang="en-US" sz="1200" dirty="0" err="1"/>
                        <a:t>της</a:t>
                      </a:r>
                      <a:r>
                        <a:rPr lang="en-US" sz="1200" dirty="0"/>
                        <a:t> π</a:t>
                      </a:r>
                      <a:r>
                        <a:rPr lang="en-US" sz="1200" dirty="0" err="1"/>
                        <a:t>ροόδου</a:t>
                      </a:r>
                      <a:r>
                        <a:rPr lang="en-US" sz="1200" dirty="0"/>
                        <a:t>, </a:t>
                      </a:r>
                      <a:r>
                        <a:rPr lang="en-US" sz="1200" dirty="0" err="1"/>
                        <a:t>εξ</a:t>
                      </a:r>
                      <a:r>
                        <a:rPr lang="en-US" sz="1200" dirty="0"/>
                        <a:t>ατομικευμένες συμβουλές και ένα φόρουμ της κοινότητας.</a:t>
                      </a:r>
                      <a:endParaRPr sz="1200" dirty="0"/>
                    </a:p>
                  </a:txBody>
                  <a:tcPr marL="91425" marR="91425" marT="91425" marB="91425"/>
                </a:tc>
                <a:tc>
                  <a:txBody>
                    <a:bodyPr/>
                    <a:lstStyle/>
                    <a:p>
                      <a:pPr marL="0" lvl="0" indent="0" algn="ctr" rtl="0">
                        <a:spcBef>
                          <a:spcPts val="0"/>
                        </a:spcBef>
                        <a:spcAft>
                          <a:spcPts val="0"/>
                        </a:spcAft>
                        <a:buNone/>
                      </a:pPr>
                      <a:r>
                        <a:rPr lang="en-US" sz="1100" u="sng">
                          <a:solidFill>
                            <a:schemeClr val="hlink"/>
                          </a:solidFill>
                          <a:hlinkClick r:id="rId10"/>
                        </a:rPr>
                        <a:t> Android </a:t>
                      </a:r>
                      <a:r>
                        <a:rPr lang="en-US" sz="1100"/>
                        <a:t>- </a:t>
                      </a:r>
                      <a:r>
                        <a:rPr lang="en-US" sz="1100" u="sng">
                          <a:solidFill>
                            <a:schemeClr val="hlink"/>
                          </a:solidFill>
                          <a:hlinkClick r:id="rId11"/>
                        </a:rPr>
                        <a:t>IOS</a:t>
                      </a:r>
                      <a:endParaRPr sz="1600"/>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None/>
                      </a:pPr>
                      <a:r>
                        <a:rPr lang="en-US" sz="1400" b="1">
                          <a:solidFill>
                            <a:srgbClr val="1F1F1F"/>
                          </a:solidFill>
                        </a:rPr>
                        <a:t>Smokerstop</a:t>
                      </a:r>
                      <a:endParaRPr sz="1400" b="1">
                        <a:solidFill>
                          <a:srgbClr val="1F1F1F"/>
                        </a:solidFill>
                      </a:endParaRPr>
                    </a:p>
                  </a:txBody>
                  <a:tcPr marL="91425" marR="91425" marT="91425" marB="91425"/>
                </a:tc>
                <a:tc>
                  <a:txBody>
                    <a:bodyPr/>
                    <a:lstStyle/>
                    <a:p>
                      <a:pPr marL="0" lvl="0" indent="0" algn="l" rtl="0">
                        <a:spcBef>
                          <a:spcPts val="0"/>
                        </a:spcBef>
                        <a:spcAft>
                          <a:spcPts val="0"/>
                        </a:spcAft>
                        <a:buNone/>
                      </a:pPr>
                      <a:r>
                        <a:rPr lang="en-US" sz="1200" dirty="0" err="1"/>
                        <a:t>Το</a:t>
                      </a:r>
                      <a:r>
                        <a:rPr lang="en-US" sz="1200" dirty="0"/>
                        <a:t> </a:t>
                      </a:r>
                      <a:r>
                        <a:rPr lang="en-US" sz="1200" dirty="0" err="1"/>
                        <a:t>Smokerstop</a:t>
                      </a:r>
                      <a:r>
                        <a:rPr lang="en-US" sz="1200" dirty="0"/>
                        <a:t> </a:t>
                      </a:r>
                      <a:r>
                        <a:rPr lang="en-US" sz="1200" dirty="0" err="1"/>
                        <a:t>είν</a:t>
                      </a:r>
                      <a:r>
                        <a:rPr lang="en-US" sz="1200" dirty="0"/>
                        <a:t>αι μια δωρεάν εφαρμογή διαθέσιμη στο iOS.</a:t>
                      </a:r>
                      <a:endParaRPr sz="1200" dirty="0"/>
                    </a:p>
                  </a:txBody>
                  <a:tcPr marL="91425" marR="91425" marT="91425" marB="91425"/>
                </a:tc>
                <a:tc>
                  <a:txBody>
                    <a:bodyPr/>
                    <a:lstStyle/>
                    <a:p>
                      <a:pPr marL="0" lvl="0" indent="0" algn="ctr" rtl="0">
                        <a:spcBef>
                          <a:spcPts val="0"/>
                        </a:spcBef>
                        <a:spcAft>
                          <a:spcPts val="0"/>
                        </a:spcAft>
                        <a:buNone/>
                      </a:pPr>
                      <a:r>
                        <a:rPr lang="en-US" sz="1100" u="sng">
                          <a:solidFill>
                            <a:schemeClr val="hlink"/>
                          </a:solidFill>
                          <a:hlinkClick r:id="rId12"/>
                        </a:rPr>
                        <a:t>IOS</a:t>
                      </a:r>
                      <a:endParaRPr sz="1100"/>
                    </a:p>
                  </a:txBody>
                  <a:tcPr marL="91425" marR="91425" marT="91425" marB="91425"/>
                </a:tc>
                <a:extLst>
                  <a:ext uri="{0D108BD9-81ED-4DB2-BD59-A6C34878D82A}">
                    <a16:rowId xmlns:a16="http://schemas.microsoft.com/office/drawing/2014/main" val="10005"/>
                  </a:ext>
                </a:extLst>
              </a:tr>
              <a:tr h="0">
                <a:tc>
                  <a:txBody>
                    <a:bodyPr/>
                    <a:lstStyle/>
                    <a:p>
                      <a:pPr marL="0" marR="0" lvl="0" indent="0" algn="l" rtl="0">
                        <a:lnSpc>
                          <a:spcPct val="100000"/>
                        </a:lnSpc>
                        <a:spcBef>
                          <a:spcPts val="0"/>
                        </a:spcBef>
                        <a:spcAft>
                          <a:spcPts val="0"/>
                        </a:spcAft>
                        <a:buNone/>
                      </a:pPr>
                      <a:r>
                        <a:rPr lang="en-US" sz="1400" b="1">
                          <a:solidFill>
                            <a:srgbClr val="1F1F1F"/>
                          </a:solidFill>
                        </a:rPr>
                        <a:t>Stop-tabac</a:t>
                      </a:r>
                      <a:endParaRPr sz="1400" b="1">
                        <a:solidFill>
                          <a:srgbClr val="1F1F1F"/>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200" dirty="0" err="1"/>
                        <a:t>Αν</a:t>
                      </a:r>
                      <a:r>
                        <a:rPr lang="en-US" sz="1200" dirty="0"/>
                        <a:t>απτύχθηκε από εμπειρογνώμονες του Πανεπιστημίου της Γενεύης. </a:t>
                      </a:r>
                      <a:r>
                        <a:rPr lang="en-US" sz="1200" dirty="0" err="1"/>
                        <a:t>Συγκεκριμένες</a:t>
                      </a:r>
                      <a:r>
                        <a:rPr lang="en-US" sz="1200" dirty="0"/>
                        <a:t> κα</a:t>
                      </a:r>
                      <a:r>
                        <a:rPr lang="en-US" sz="1200" dirty="0" err="1"/>
                        <a:t>θημερινές</a:t>
                      </a:r>
                      <a:r>
                        <a:rPr lang="en-US" sz="1200" dirty="0"/>
                        <a:t> </a:t>
                      </a:r>
                      <a:r>
                        <a:rPr lang="en-US" sz="1200" dirty="0" err="1"/>
                        <a:t>συμ</a:t>
                      </a:r>
                      <a:r>
                        <a:rPr lang="en-US" sz="1200" dirty="0"/>
                        <a:t>βουλές. </a:t>
                      </a:r>
                      <a:r>
                        <a:rPr lang="en-US" sz="1200" dirty="0" err="1"/>
                        <a:t>Χρονοδιάγρ</a:t>
                      </a:r>
                      <a:r>
                        <a:rPr lang="en-US" sz="1200" dirty="0"/>
                        <a:t>αμμα για μελλοντικό σχεδιασμό. </a:t>
                      </a:r>
                      <a:endParaRPr sz="1200" dirty="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100" u="sng">
                          <a:solidFill>
                            <a:schemeClr val="hlink"/>
                          </a:solidFill>
                          <a:hlinkClick r:id="rId13"/>
                        </a:rPr>
                        <a:t>Android </a:t>
                      </a:r>
                      <a:r>
                        <a:rPr lang="en-US" sz="1100"/>
                        <a:t>- </a:t>
                      </a:r>
                      <a:r>
                        <a:rPr lang="en-US" sz="1100" u="sng">
                          <a:solidFill>
                            <a:schemeClr val="hlink"/>
                          </a:solidFill>
                          <a:hlinkClick r:id="rId13"/>
                        </a:rPr>
                        <a:t>IOS</a:t>
                      </a:r>
                      <a:endParaRPr sz="160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marR="0" lvl="0" indent="0" algn="l" rtl="0">
                        <a:lnSpc>
                          <a:spcPct val="100000"/>
                        </a:lnSpc>
                        <a:spcBef>
                          <a:spcPts val="0"/>
                        </a:spcBef>
                        <a:spcAft>
                          <a:spcPts val="0"/>
                        </a:spcAft>
                        <a:buNone/>
                      </a:pPr>
                      <a:r>
                        <a:rPr lang="en-US" sz="1400" b="1" dirty="0"/>
                        <a:t>Υπηρεσία πληροφοριών </a:t>
                      </a:r>
                      <a:r>
                        <a:rPr lang="en-US" sz="1400" b="1" dirty="0" err="1"/>
                        <a:t>Tabac</a:t>
                      </a:r>
                      <a:endParaRPr sz="1400" b="1" dirty="0">
                        <a:solidFill>
                          <a:srgbClr val="1F1F1F"/>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200" dirty="0"/>
                        <a:t>Η εφαρμογή αυτή παρέχεται από τη γαλλική κυβέρνηση και προσφέρει πληροφορίες και υποστήριξη σε άτομα που θέλουν να σταματήσουν το κάπνισμα. </a:t>
                      </a:r>
                      <a:endParaRPr sz="1200"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1100" u="sng" dirty="0">
                          <a:solidFill>
                            <a:schemeClr val="hlink"/>
                          </a:solidFill>
                          <a:hlinkClick r:id="rId14"/>
                        </a:rPr>
                        <a:t>Android </a:t>
                      </a:r>
                      <a:r>
                        <a:rPr lang="en-US" sz="1100" dirty="0"/>
                        <a:t>- </a:t>
                      </a:r>
                      <a:r>
                        <a:rPr lang="en-US" sz="1100" u="sng" dirty="0">
                          <a:solidFill>
                            <a:schemeClr val="hlink"/>
                          </a:solidFill>
                          <a:hlinkClick r:id="rId15"/>
                        </a:rPr>
                        <a:t>IOS</a:t>
                      </a:r>
                      <a:endParaRPr sz="1100"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5" name="Google Shape;558;g2c2bdeb7662_0_21">
            <a:extLst>
              <a:ext uri="{FF2B5EF4-FFF2-40B4-BE49-F238E27FC236}">
                <a16:creationId xmlns:a16="http://schemas.microsoft.com/office/drawing/2014/main" id="{805F8DEC-B854-5458-8B33-0B5AFE003455}"/>
              </a:ext>
            </a:extLst>
          </p:cNvPr>
          <p:cNvSpPr txBox="1">
            <a:spLocks/>
          </p:cNvSpPr>
          <p:nvPr/>
        </p:nvSpPr>
        <p:spPr>
          <a:xfrm>
            <a:off x="343276" y="6045583"/>
            <a:ext cx="6285000" cy="276900"/>
          </a:xfrm>
          <a:prstGeom prst="rect">
            <a:avLst/>
          </a:prstGeom>
          <a:noFill/>
          <a:ln>
            <a:noFill/>
          </a:ln>
        </p:spPr>
        <p:txBody>
          <a:bodyPr spcFirstLastPara="1" vert="horz" wrap="square" lIns="91425" tIns="45700" rIns="91425" bIns="45700" rtlCol="0" anchor="t" anchorCtr="0">
            <a:normAutofit fontScale="77500" lnSpcReduction="2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Font typeface="Wingdings" panose="05000000000000000000" pitchFamily="2" charset="2"/>
              <a:buNone/>
            </a:pPr>
            <a:r>
              <a:rPr lang="en-US" sz="1300" dirty="0">
                <a:solidFill>
                  <a:srgbClr val="000000"/>
                </a:solidFill>
                <a:latin typeface="Arial"/>
                <a:ea typeface="Arial"/>
                <a:cs typeface="Arial"/>
                <a:sym typeface="Arial"/>
              </a:rPr>
              <a:t>***</a:t>
            </a:r>
            <a:r>
              <a:rPr lang="en-US" sz="1300" dirty="0" err="1">
                <a:solidFill>
                  <a:srgbClr val="000000"/>
                </a:solidFill>
                <a:latin typeface="Arial"/>
                <a:ea typeface="Arial"/>
                <a:cs typeface="Arial"/>
                <a:sym typeface="Arial"/>
              </a:rPr>
              <a:t>Κά</a:t>
            </a:r>
            <a:r>
              <a:rPr lang="en-US" sz="1300" dirty="0">
                <a:solidFill>
                  <a:srgbClr val="000000"/>
                </a:solidFill>
                <a:latin typeface="Arial"/>
                <a:ea typeface="Arial"/>
                <a:cs typeface="Arial"/>
                <a:sym typeface="Arial"/>
              </a:rPr>
              <a:t>ποιες από αυτές τις εφαρμογές είναι εντελώς δωρεάν, ενώ άλλες έχουν</a:t>
            </a:r>
            <a:r>
              <a:rPr lang="el-GR" sz="1300" dirty="0">
                <a:solidFill>
                  <a:srgbClr val="000000"/>
                </a:solidFill>
                <a:latin typeface="Arial"/>
                <a:ea typeface="Arial"/>
                <a:cs typeface="Arial"/>
                <a:sym typeface="Arial"/>
              </a:rPr>
              <a:t> </a:t>
            </a:r>
            <a:r>
              <a:rPr lang="en-US" sz="1300" dirty="0">
                <a:solidFill>
                  <a:srgbClr val="000000"/>
                </a:solidFill>
                <a:latin typeface="Arial"/>
                <a:ea typeface="Arial"/>
                <a:cs typeface="Arial"/>
                <a:sym typeface="Arial"/>
              </a:rPr>
              <a:t>χαρα</a:t>
            </a:r>
            <a:r>
              <a:rPr lang="en-US" sz="1300" dirty="0" err="1">
                <a:solidFill>
                  <a:srgbClr val="000000"/>
                </a:solidFill>
                <a:latin typeface="Arial"/>
                <a:ea typeface="Arial"/>
                <a:cs typeface="Arial"/>
                <a:sym typeface="Arial"/>
              </a:rPr>
              <a:t>κτηριστικά</a:t>
            </a:r>
            <a:r>
              <a:rPr lang="en-US" sz="1300" dirty="0">
                <a:solidFill>
                  <a:srgbClr val="000000"/>
                </a:solidFill>
                <a:latin typeface="Arial"/>
                <a:ea typeface="Arial"/>
                <a:cs typeface="Arial"/>
                <a:sym typeface="Arial"/>
              </a:rPr>
              <a:t> επί π</a:t>
            </a:r>
            <a:r>
              <a:rPr lang="en-US" sz="1300" dirty="0" err="1">
                <a:solidFill>
                  <a:srgbClr val="000000"/>
                </a:solidFill>
                <a:latin typeface="Arial"/>
                <a:ea typeface="Arial"/>
                <a:cs typeface="Arial"/>
                <a:sym typeface="Arial"/>
              </a:rPr>
              <a:t>ληρωμή</a:t>
            </a:r>
            <a:r>
              <a:rPr lang="en-US" sz="1300" dirty="0">
                <a:solidFill>
                  <a:srgbClr val="000000"/>
                </a:solidFill>
                <a:latin typeface="Arial"/>
                <a:ea typeface="Arial"/>
                <a:cs typeface="Arial"/>
                <a:sym typeface="Arial"/>
              </a:rPr>
              <a:t>.</a:t>
            </a:r>
            <a:endParaRPr lang="en-US" sz="1300" strike="sngStrike" dirty="0">
              <a:solidFill>
                <a:srgbClr val="000000"/>
              </a:solidFill>
              <a:latin typeface="Arial"/>
              <a:ea typeface="Arial"/>
              <a:cs typeface="Arial"/>
              <a:sym typeface="Arial"/>
            </a:endParaRPr>
          </a:p>
        </p:txBody>
      </p:sp>
      <p:sp>
        <p:nvSpPr>
          <p:cNvPr id="7" name="Google Shape;559;g2c2bdeb7662_0_21">
            <a:extLst>
              <a:ext uri="{FF2B5EF4-FFF2-40B4-BE49-F238E27FC236}">
                <a16:creationId xmlns:a16="http://schemas.microsoft.com/office/drawing/2014/main" id="{EB96A5A6-B5C9-2F7B-9F4D-CD4882A5F39F}"/>
              </a:ext>
            </a:extLst>
          </p:cNvPr>
          <p:cNvSpPr/>
          <p:nvPr/>
        </p:nvSpPr>
        <p:spPr>
          <a:xfrm>
            <a:off x="9663663" y="6460380"/>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16"/>
              </a:rPr>
              <a:t>Πηγή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17"/>
              </a:rPr>
              <a:t>Σχεδιασμένο από Freepik</a:t>
            </a: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7529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34AC1C-5D8E-0ED3-7458-2D385962BD0C}"/>
              </a:ext>
            </a:extLst>
          </p:cNvPr>
          <p:cNvSpPr>
            <a:spLocks noGrp="1"/>
          </p:cNvSpPr>
          <p:nvPr>
            <p:ph type="title"/>
          </p:nvPr>
        </p:nvSpPr>
        <p:spPr/>
        <p:txBody>
          <a:bodyPr>
            <a:normAutofit/>
          </a:bodyPr>
          <a:lstStyle/>
          <a:p>
            <a:r>
              <a:rPr lang="en-US" dirty="0"/>
              <a:t>Ανακαλύπτοντας την εφαρμογή για κινητά </a:t>
            </a:r>
            <a:r>
              <a:rPr lang="en-US" dirty="0" err="1"/>
              <a:t>Kwit</a:t>
            </a:r>
            <a:endParaRPr lang="el-GR" dirty="0"/>
          </a:p>
        </p:txBody>
      </p:sp>
      <p:pic>
        <p:nvPicPr>
          <p:cNvPr id="4" name="Google Shape;301;g2c1a07b236b_0_117" descr="Kwit is one of the leading smoking cessation mobile apps.📱 It relies on evidence-based smoking cessation scientific methods and helps you on a daily basis with positivity and kindness.😌&#10;https://kwit.app/en&#10;&#10;00:00 Introduction&#10;00:20 What is Gamification ?&#10;01:02 The Mood Tracker&#10;02:01 Cravings Toolkit&#10;02:36 Breathing Exercises&#10;02:53 Drinking Water Strategy&#10;03:05 Writing a Memory Strategy&#10;03:19 Get Motivated&#10;03:31 Nicotine Replacement Therapy Strategy&#10;03:48 The lapses and relapses Management&#10;04:39 Kwit will become your best friend to quit smoking&#10;&#10;If you like this video, and you’d like to start a healthy life, you can get started for free, by downloading the Kwit app.&#10;&#10;➡️ Download the app here - https://get.kwit.app/en&#10;&#10;📌Do not forget to share this video with your loved ones who are still struggling.&#10;&#10;You can make a change. &#10;&#10;We believe in you.💫&#10;&#10; Stay connected to us:&#10; 👉Facebook - https://www.facebook.com/kwitfr&#10; 👉Instagram -https://www.instagram.com/kwitapp/&#10; 👉Twitter - https://twitter.com/kwitapp&#10; 👉Tiktok - https://www.tiktok.com/@kwitapp&#10;      &#10; &#10;With kindness💚&#10;&#10;Credits: &#10;&#10;﻿Song: Jarico - Island (Vlog No Copyright Music)&#10;Music promoted by Vlog No Copyright Music.&#10;Video Link: https://youtu.be/gZlDn4EmTvo&#10;&#10;#QuitSmoking#KwitApp#NoSmoking#QuitTabac#Arrêterdefumer" title="How to quit smoking with the mobile app Kwit? - TUTORIAL">
            <a:hlinkClick r:id="rId3"/>
            <a:extLst>
              <a:ext uri="{FF2B5EF4-FFF2-40B4-BE49-F238E27FC236}">
                <a16:creationId xmlns:a16="http://schemas.microsoft.com/office/drawing/2014/main" id="{FF53601F-5634-97A6-47B4-01F610C27AFB}"/>
              </a:ext>
            </a:extLst>
          </p:cNvPr>
          <p:cNvPicPr preferRelativeResize="0"/>
          <p:nvPr/>
        </p:nvPicPr>
        <p:blipFill>
          <a:blip r:embed="rId4">
            <a:alphaModFix/>
          </a:blip>
          <a:stretch>
            <a:fillRect/>
          </a:stretch>
        </p:blipFill>
        <p:spPr>
          <a:xfrm>
            <a:off x="2282675" y="1997075"/>
            <a:ext cx="7476150" cy="4205350"/>
          </a:xfrm>
          <a:prstGeom prst="rect">
            <a:avLst/>
          </a:prstGeom>
          <a:noFill/>
          <a:ln>
            <a:noFill/>
          </a:ln>
          <a:effectLst>
            <a:outerShdw blurRad="85725" dist="57150" dir="2580000" algn="bl" rotWithShape="0">
              <a:srgbClr val="000000">
                <a:alpha val="50000"/>
              </a:srgbClr>
            </a:outerShdw>
          </a:effectLst>
        </p:spPr>
      </p:pic>
      <p:sp>
        <p:nvSpPr>
          <p:cNvPr id="5" name="Google Shape;302;g2c1a07b236b_0_117">
            <a:extLst>
              <a:ext uri="{FF2B5EF4-FFF2-40B4-BE49-F238E27FC236}">
                <a16:creationId xmlns:a16="http://schemas.microsoft.com/office/drawing/2014/main" id="{7B16C557-3CD7-4D8D-AA4E-12B125D12F00}"/>
              </a:ext>
            </a:extLst>
          </p:cNvPr>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5"/>
              </a:rPr>
              <a:t>Πηγή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6"/>
              </a:rPr>
              <a:t>Kwit - Σταματήστε το κάπνισμα </a:t>
            </a: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680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4" name="Τίτλος 3">
            <a:extLst>
              <a:ext uri="{FF2B5EF4-FFF2-40B4-BE49-F238E27FC236}">
                <a16:creationId xmlns:a16="http://schemas.microsoft.com/office/drawing/2014/main" id="{A7629070-6677-D581-7704-B335C225F11F}"/>
              </a:ext>
            </a:extLst>
          </p:cNvPr>
          <p:cNvSpPr>
            <a:spLocks noGrp="1"/>
          </p:cNvSpPr>
          <p:nvPr>
            <p:ph type="title"/>
          </p:nvPr>
        </p:nvSpPr>
        <p:spPr>
          <a:xfrm>
            <a:off x="557999" y="716293"/>
            <a:ext cx="11059692" cy="605096"/>
          </a:xfrm>
        </p:spPr>
        <p:txBody>
          <a:bodyPr>
            <a:normAutofit/>
          </a:bodyPr>
          <a:lstStyle/>
          <a:p>
            <a:r>
              <a:rPr lang="en-US" sz="2800" b="1" dirty="0">
                <a:solidFill>
                  <a:srgbClr val="203864"/>
                </a:solidFill>
              </a:rPr>
              <a:t>Εφαρμογή </a:t>
            </a:r>
            <a:r>
              <a:rPr lang="en-US" sz="2800" b="1" dirty="0" err="1">
                <a:solidFill>
                  <a:srgbClr val="203864"/>
                </a:solidFill>
              </a:rPr>
              <a:t>Kwit </a:t>
            </a:r>
            <a:r>
              <a:rPr lang="en-US" sz="2800" b="1" dirty="0">
                <a:solidFill>
                  <a:srgbClr val="203864"/>
                </a:solidFill>
              </a:rPr>
              <a:t>για κινητά (1) </a:t>
            </a:r>
            <a:endParaRPr lang="el-GR" dirty="0"/>
          </a:p>
        </p:txBody>
      </p:sp>
      <p:sp>
        <p:nvSpPr>
          <p:cNvPr id="309" name="Google Shape;309;g2c319d66040_0_0"/>
          <p:cNvSpPr txBox="1">
            <a:spLocks noGrp="1"/>
          </p:cNvSpPr>
          <p:nvPr>
            <p:ph idx="1"/>
          </p:nvPr>
        </p:nvSpPr>
        <p:spPr>
          <a:xfrm>
            <a:off x="557999" y="1474904"/>
            <a:ext cx="5852132" cy="486597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l-GR" sz="2000" b="1" dirty="0">
                <a:solidFill>
                  <a:srgbClr val="000000"/>
                </a:solidFill>
                <a:latin typeface="Arial"/>
                <a:ea typeface="Arial"/>
                <a:cs typeface="Arial"/>
                <a:sym typeface="Arial"/>
              </a:rPr>
              <a:t>Πληροφορίες εφαρμογής</a:t>
            </a:r>
            <a:endParaRPr sz="2000" b="1" dirty="0">
              <a:solidFill>
                <a:srgbClr val="000000"/>
              </a:solidFill>
              <a:latin typeface="Arial"/>
              <a:ea typeface="Arial"/>
              <a:cs typeface="Arial"/>
              <a:sym typeface="Arial"/>
            </a:endParaRPr>
          </a:p>
        </p:txBody>
      </p:sp>
      <p:pic>
        <p:nvPicPr>
          <p:cNvPr id="310" name="Google Shape;310;g2c319d66040_0_0"/>
          <p:cNvPicPr preferRelativeResize="0"/>
          <p:nvPr/>
        </p:nvPicPr>
        <p:blipFill rotWithShape="1">
          <a:blip r:embed="rId3">
            <a:alphaModFix/>
          </a:blip>
          <a:srcRect l="-567" r="-800"/>
          <a:stretch/>
        </p:blipFill>
        <p:spPr>
          <a:xfrm>
            <a:off x="718896" y="4400939"/>
            <a:ext cx="7242425" cy="2447175"/>
          </a:xfrm>
          <a:prstGeom prst="rect">
            <a:avLst/>
          </a:prstGeom>
          <a:noFill/>
          <a:ln>
            <a:noFill/>
          </a:ln>
        </p:spPr>
      </p:pic>
      <p:sp>
        <p:nvSpPr>
          <p:cNvPr id="311" name="Google Shape;311;g2c319d66040_0_0"/>
          <p:cNvSpPr txBox="1"/>
          <p:nvPr/>
        </p:nvSpPr>
        <p:spPr>
          <a:xfrm>
            <a:off x="5910080" y="1018841"/>
            <a:ext cx="5852100" cy="1968000"/>
          </a:xfrm>
          <a:prstGeom prst="rect">
            <a:avLst/>
          </a:prstGeom>
          <a:noFill/>
          <a:ln>
            <a:noFill/>
          </a:ln>
        </p:spPr>
        <p:txBody>
          <a:bodyPr spcFirstLastPara="1" wrap="square" lIns="91425" tIns="45700" rIns="91425" bIns="45700" anchor="t" anchorCtr="0">
            <a:noAutofit/>
          </a:bodyPr>
          <a:lstStyle/>
          <a:p>
            <a:pPr marL="228600" lvl="0" indent="-207009" algn="l" rtl="0">
              <a:spcBef>
                <a:spcPts val="1200"/>
              </a:spcBef>
              <a:spcAft>
                <a:spcPts val="0"/>
              </a:spcAft>
              <a:buClr>
                <a:srgbClr val="C01E24"/>
              </a:buClr>
              <a:buSzPts val="1700"/>
              <a:buFont typeface="Noto Sans Symbols"/>
              <a:buChar char="▪"/>
            </a:pPr>
            <a:r>
              <a:rPr lang="en-US" sz="1700" b="1" dirty="0" err="1">
                <a:solidFill>
                  <a:srgbClr val="000000"/>
                </a:solidFill>
                <a:latin typeface="Calibri"/>
                <a:ea typeface="Calibri"/>
                <a:cs typeface="Calibri"/>
                <a:sym typeface="Calibri"/>
              </a:rPr>
              <a:t>Γλώσσες</a:t>
            </a:r>
            <a:r>
              <a:rPr lang="en-US" sz="1700" b="1"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της</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εφ</a:t>
            </a:r>
            <a:r>
              <a:rPr lang="en-US" sz="1700" dirty="0">
                <a:solidFill>
                  <a:srgbClr val="000000"/>
                </a:solidFill>
                <a:latin typeface="Calibri"/>
                <a:ea typeface="Calibri"/>
                <a:cs typeface="Calibri"/>
                <a:sym typeface="Calibri"/>
              </a:rPr>
              <a:t>αρμογής: </a:t>
            </a:r>
            <a:r>
              <a:rPr lang="en-US" sz="1700" dirty="0">
                <a:latin typeface="Calibri"/>
                <a:ea typeface="Calibri"/>
                <a:cs typeface="Calibri"/>
                <a:sym typeface="Calibri"/>
              </a:rPr>
              <a:t>Γαλλικά, γερμανικά, αγγλικά, ισπανικά, ιταλικά, ιαπωνικά, ολλανδικά, πορτογαλικά, ρωσικά, τουρκικά, ουκρανικά</a:t>
            </a:r>
            <a:endParaRPr sz="1700" dirty="0">
              <a:solidFill>
                <a:srgbClr val="000000"/>
              </a:solidFill>
              <a:latin typeface="Calibri"/>
              <a:ea typeface="Calibri"/>
              <a:cs typeface="Calibri"/>
              <a:sym typeface="Calibri"/>
            </a:endParaRPr>
          </a:p>
          <a:p>
            <a:pPr marL="228600" lvl="0" indent="-207009" algn="l" rtl="0">
              <a:spcBef>
                <a:spcPts val="1200"/>
              </a:spcBef>
              <a:spcAft>
                <a:spcPts val="0"/>
              </a:spcAft>
              <a:buClr>
                <a:srgbClr val="C01E24"/>
              </a:buClr>
              <a:buSzPts val="1700"/>
              <a:buFont typeface="Noto Sans Symbols"/>
              <a:buChar char="▪"/>
            </a:pPr>
            <a:r>
              <a:rPr lang="en-US" sz="1700" dirty="0" err="1">
                <a:latin typeface="Calibri"/>
                <a:ea typeface="Calibri"/>
                <a:cs typeface="Calibri"/>
                <a:sym typeface="Calibri"/>
              </a:rPr>
              <a:t>Το</a:t>
            </a:r>
            <a:r>
              <a:rPr lang="en-US" sz="1700" dirty="0">
                <a:latin typeface="Calibri"/>
                <a:ea typeface="Calibri"/>
                <a:cs typeface="Calibri"/>
                <a:sym typeface="Calibri"/>
              </a:rPr>
              <a:t> </a:t>
            </a:r>
            <a:r>
              <a:rPr lang="en-US" sz="1700" dirty="0" err="1">
                <a:latin typeface="Calibri"/>
                <a:ea typeface="Calibri"/>
                <a:cs typeface="Calibri"/>
                <a:sym typeface="Calibri"/>
              </a:rPr>
              <a:t>Kwit</a:t>
            </a:r>
            <a:r>
              <a:rPr lang="en-US" sz="1700" dirty="0">
                <a:latin typeface="Calibri"/>
                <a:ea typeface="Calibri"/>
                <a:cs typeface="Calibri"/>
                <a:sym typeface="Calibri"/>
              </a:rPr>
              <a:t> </a:t>
            </a:r>
            <a:r>
              <a:rPr lang="en-US" sz="1700" dirty="0">
                <a:solidFill>
                  <a:srgbClr val="000000"/>
                </a:solidFill>
                <a:latin typeface="Calibri"/>
                <a:ea typeface="Calibri"/>
                <a:cs typeface="Calibri"/>
                <a:sym typeface="Calibri"/>
              </a:rPr>
              <a:t>π</a:t>
            </a:r>
            <a:r>
              <a:rPr lang="en-US" sz="1700" dirty="0" err="1">
                <a:solidFill>
                  <a:srgbClr val="000000"/>
                </a:solidFill>
                <a:latin typeface="Calibri"/>
                <a:ea typeface="Calibri"/>
                <a:cs typeface="Calibri"/>
                <a:sym typeface="Calibri"/>
              </a:rPr>
              <a:t>ροσφέρει</a:t>
            </a:r>
            <a:r>
              <a:rPr lang="en-US" sz="1700" dirty="0">
                <a:solidFill>
                  <a:srgbClr val="000000"/>
                </a:solidFill>
                <a:latin typeface="Calibri"/>
                <a:ea typeface="Calibri"/>
                <a:cs typeface="Calibri"/>
                <a:sym typeface="Calibri"/>
              </a:rPr>
              <a:t> </a:t>
            </a:r>
            <a:r>
              <a:rPr lang="en-US" sz="1700" b="1" dirty="0" err="1">
                <a:solidFill>
                  <a:srgbClr val="000000"/>
                </a:solidFill>
                <a:latin typeface="Calibri"/>
                <a:ea typeface="Calibri"/>
                <a:cs typeface="Calibri"/>
                <a:sym typeface="Calibri"/>
              </a:rPr>
              <a:t>δωρεάν</a:t>
            </a:r>
            <a:r>
              <a:rPr lang="en-US" sz="1700" b="1" dirty="0">
                <a:solidFill>
                  <a:srgbClr val="000000"/>
                </a:solidFill>
                <a:latin typeface="Calibri"/>
                <a:ea typeface="Calibri"/>
                <a:cs typeface="Calibri"/>
                <a:sym typeface="Calibri"/>
              </a:rPr>
              <a:t> </a:t>
            </a:r>
            <a:r>
              <a:rPr lang="en-US" sz="1700" b="1" dirty="0" err="1">
                <a:solidFill>
                  <a:srgbClr val="000000"/>
                </a:solidFill>
                <a:latin typeface="Calibri"/>
                <a:ea typeface="Calibri"/>
                <a:cs typeface="Calibri"/>
                <a:sym typeface="Calibri"/>
              </a:rPr>
              <a:t>δοκιμή</a:t>
            </a:r>
            <a:r>
              <a:rPr lang="en-US" sz="1700" b="1" dirty="0">
                <a:solidFill>
                  <a:srgbClr val="000000"/>
                </a:solidFill>
                <a:latin typeface="Calibri"/>
                <a:ea typeface="Calibri"/>
                <a:cs typeface="Calibri"/>
                <a:sym typeface="Calibri"/>
              </a:rPr>
              <a:t> </a:t>
            </a:r>
            <a:r>
              <a:rPr lang="en-US" sz="1700" b="1" dirty="0">
                <a:latin typeface="Calibri"/>
                <a:ea typeface="Calibri"/>
                <a:cs typeface="Calibri"/>
                <a:sym typeface="Calibri"/>
              </a:rPr>
              <a:t>3 </a:t>
            </a:r>
            <a:r>
              <a:rPr lang="en-US" sz="1700" b="1" dirty="0" err="1">
                <a:solidFill>
                  <a:srgbClr val="000000"/>
                </a:solidFill>
                <a:latin typeface="Calibri"/>
                <a:ea typeface="Calibri"/>
                <a:cs typeface="Calibri"/>
                <a:sym typeface="Calibri"/>
              </a:rPr>
              <a:t>ημερών</a:t>
            </a:r>
            <a:r>
              <a:rPr lang="en-US" sz="1700" b="1" dirty="0">
                <a:solidFill>
                  <a:srgbClr val="000000"/>
                </a:solidFill>
                <a:latin typeface="Calibri"/>
                <a:ea typeface="Calibri"/>
                <a:cs typeface="Calibri"/>
                <a:sym typeface="Calibri"/>
              </a:rPr>
              <a:t> </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μετά</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την</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ολοκλήρωση</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της</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δοκιμής</a:t>
            </a:r>
            <a:r>
              <a:rPr lang="en-US" sz="1700" dirty="0">
                <a:solidFill>
                  <a:srgbClr val="000000"/>
                </a:solidFill>
                <a:latin typeface="Calibri"/>
                <a:ea typeface="Calibri"/>
                <a:cs typeface="Calibri"/>
                <a:sym typeface="Calibri"/>
              </a:rPr>
              <a:t>, η </a:t>
            </a:r>
            <a:r>
              <a:rPr lang="en-US" sz="1700" dirty="0" err="1">
                <a:solidFill>
                  <a:srgbClr val="000000"/>
                </a:solidFill>
                <a:latin typeface="Calibri"/>
                <a:ea typeface="Calibri"/>
                <a:cs typeface="Calibri"/>
                <a:sym typeface="Calibri"/>
              </a:rPr>
              <a:t>ετήσι</a:t>
            </a:r>
            <a:r>
              <a:rPr lang="en-US" sz="1700" dirty="0">
                <a:solidFill>
                  <a:srgbClr val="000000"/>
                </a:solidFill>
                <a:latin typeface="Calibri"/>
                <a:ea typeface="Calibri"/>
                <a:cs typeface="Calibri"/>
                <a:sym typeface="Calibri"/>
              </a:rPr>
              <a:t>α συνδρομή κοστίζει </a:t>
            </a:r>
            <a:r>
              <a:rPr lang="en-US" sz="1700" dirty="0">
                <a:latin typeface="Calibri"/>
                <a:ea typeface="Calibri"/>
                <a:cs typeface="Calibri"/>
                <a:sym typeface="Calibri"/>
              </a:rPr>
              <a:t>49</a:t>
            </a:r>
            <a:r>
              <a:rPr lang="en-US" sz="1700" dirty="0">
                <a:solidFill>
                  <a:srgbClr val="000000"/>
                </a:solidFill>
                <a:latin typeface="Calibri"/>
                <a:ea typeface="Calibri"/>
                <a:cs typeface="Calibri"/>
                <a:sym typeface="Calibri"/>
              </a:rPr>
              <a:t>,99€.</a:t>
            </a:r>
            <a:endParaRPr sz="1700" dirty="0">
              <a:solidFill>
                <a:srgbClr val="000000"/>
              </a:solidFill>
              <a:latin typeface="Calibri"/>
              <a:ea typeface="Calibri"/>
              <a:cs typeface="Calibri"/>
              <a:sym typeface="Calibri"/>
            </a:endParaRPr>
          </a:p>
          <a:p>
            <a:pPr marL="228600" lvl="0" indent="-207009" algn="l" rtl="0">
              <a:spcBef>
                <a:spcPts val="1200"/>
              </a:spcBef>
              <a:spcAft>
                <a:spcPts val="0"/>
              </a:spcAft>
              <a:buClr>
                <a:srgbClr val="C01E24"/>
              </a:buClr>
              <a:buSzPts val="1700"/>
              <a:buFont typeface="Noto Sans Symbols"/>
              <a:buChar char="▪"/>
            </a:pPr>
            <a:r>
              <a:rPr lang="en-US" sz="1700" dirty="0">
                <a:solidFill>
                  <a:srgbClr val="000000"/>
                </a:solidFill>
                <a:latin typeface="Calibri"/>
                <a:ea typeface="Calibri"/>
                <a:cs typeface="Calibri"/>
                <a:sym typeface="Calibri"/>
              </a:rPr>
              <a:t>Μπ</a:t>
            </a:r>
            <a:r>
              <a:rPr lang="en-US" sz="1700" dirty="0" err="1">
                <a:solidFill>
                  <a:srgbClr val="000000"/>
                </a:solidFill>
                <a:latin typeface="Calibri"/>
                <a:ea typeface="Calibri"/>
                <a:cs typeface="Calibri"/>
                <a:sym typeface="Calibri"/>
              </a:rPr>
              <a:t>ορείτε</a:t>
            </a:r>
            <a:r>
              <a:rPr lang="en-US" sz="1700" dirty="0">
                <a:solidFill>
                  <a:srgbClr val="000000"/>
                </a:solidFill>
                <a:latin typeface="Calibri"/>
                <a:ea typeface="Calibri"/>
                <a:cs typeface="Calibri"/>
                <a:sym typeface="Calibri"/>
              </a:rPr>
              <a:t> να α</a:t>
            </a:r>
            <a:r>
              <a:rPr lang="en-US" sz="1700" dirty="0" err="1">
                <a:solidFill>
                  <a:srgbClr val="000000"/>
                </a:solidFill>
                <a:latin typeface="Calibri"/>
                <a:ea typeface="Calibri"/>
                <a:cs typeface="Calibri"/>
                <a:sym typeface="Calibri"/>
              </a:rPr>
              <a:t>κυρώσετε</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τη</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συνδρομή</a:t>
            </a:r>
            <a:r>
              <a:rPr lang="en-US" sz="1700" dirty="0">
                <a:solidFill>
                  <a:srgbClr val="000000"/>
                </a:solidFill>
                <a:latin typeface="Calibri"/>
                <a:ea typeface="Calibri"/>
                <a:cs typeface="Calibri"/>
                <a:sym typeface="Calibri"/>
              </a:rPr>
              <a:t> σας κα</a:t>
            </a:r>
            <a:r>
              <a:rPr lang="en-US" sz="1700" dirty="0" err="1">
                <a:solidFill>
                  <a:srgbClr val="000000"/>
                </a:solidFill>
                <a:latin typeface="Calibri"/>
                <a:ea typeface="Calibri"/>
                <a:cs typeface="Calibri"/>
                <a:sym typeface="Calibri"/>
              </a:rPr>
              <a:t>τά</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τη</a:t>
            </a:r>
            <a:r>
              <a:rPr lang="en-US" sz="1700" dirty="0">
                <a:solidFill>
                  <a:srgbClr val="000000"/>
                </a:solidFill>
                <a:latin typeface="Calibri"/>
                <a:ea typeface="Calibri"/>
                <a:cs typeface="Calibri"/>
                <a:sym typeface="Calibri"/>
              </a:rPr>
              <a:t> </a:t>
            </a:r>
            <a:r>
              <a:rPr lang="en-US" sz="1700" dirty="0" err="1">
                <a:solidFill>
                  <a:srgbClr val="000000"/>
                </a:solidFill>
                <a:latin typeface="Calibri"/>
                <a:ea typeface="Calibri"/>
                <a:cs typeface="Calibri"/>
                <a:sym typeface="Calibri"/>
              </a:rPr>
              <a:t>διάρκει</a:t>
            </a:r>
            <a:r>
              <a:rPr lang="en-US" sz="1700" dirty="0">
                <a:solidFill>
                  <a:srgbClr val="000000"/>
                </a:solidFill>
                <a:latin typeface="Calibri"/>
                <a:ea typeface="Calibri"/>
                <a:cs typeface="Calibri"/>
                <a:sym typeface="Calibri"/>
              </a:rPr>
              <a:t>α των πρώτων </a:t>
            </a:r>
            <a:r>
              <a:rPr lang="en-US" sz="1700" dirty="0">
                <a:latin typeface="Calibri"/>
                <a:ea typeface="Calibri"/>
                <a:cs typeface="Calibri"/>
                <a:sym typeface="Calibri"/>
              </a:rPr>
              <a:t>3 </a:t>
            </a:r>
            <a:r>
              <a:rPr lang="en-US" sz="1700" dirty="0">
                <a:solidFill>
                  <a:srgbClr val="000000"/>
                </a:solidFill>
                <a:latin typeface="Calibri"/>
                <a:ea typeface="Calibri"/>
                <a:cs typeface="Calibri"/>
                <a:sym typeface="Calibri"/>
              </a:rPr>
              <a:t>ημερών και να απολαύσετε τη δοκιμή </a:t>
            </a:r>
            <a:r>
              <a:rPr lang="en-US" sz="1700" dirty="0">
                <a:latin typeface="Calibri"/>
                <a:ea typeface="Calibri"/>
                <a:cs typeface="Calibri"/>
                <a:sym typeface="Calibri"/>
              </a:rPr>
              <a:t>3 </a:t>
            </a:r>
            <a:r>
              <a:rPr lang="en-US" sz="1700" dirty="0">
                <a:solidFill>
                  <a:srgbClr val="000000"/>
                </a:solidFill>
                <a:latin typeface="Calibri"/>
                <a:ea typeface="Calibri"/>
                <a:cs typeface="Calibri"/>
                <a:sym typeface="Calibri"/>
              </a:rPr>
              <a:t>ημερών χωρίς κόστος ή να χρησιμοποιήσετε τη δωρεάν έκδοση.</a:t>
            </a:r>
            <a:endParaRPr sz="1700" dirty="0">
              <a:solidFill>
                <a:srgbClr val="000000"/>
              </a:solidFill>
              <a:latin typeface="Calibri"/>
              <a:ea typeface="Calibri"/>
              <a:cs typeface="Calibri"/>
              <a:sym typeface="Calibri"/>
            </a:endParaRPr>
          </a:p>
        </p:txBody>
      </p:sp>
      <p:sp>
        <p:nvSpPr>
          <p:cNvPr id="312" name="Google Shape;312;g2c319d66040_0_0"/>
          <p:cNvSpPr/>
          <p:nvPr/>
        </p:nvSpPr>
        <p:spPr>
          <a:xfrm>
            <a:off x="9690557" y="6202431"/>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a:solidFill>
                  <a:schemeClr val="hlink"/>
                </a:solidFill>
                <a:latin typeface="Calibri"/>
                <a:ea typeface="Calibri"/>
                <a:cs typeface="Calibri"/>
                <a:sym typeface="Calibri"/>
                <a:hlinkClick r:id="rId4"/>
              </a:rPr>
              <a:t>Πηγή </a:t>
            </a:r>
            <a:r>
              <a:rPr lang="en-US" sz="1200">
                <a:solidFill>
                  <a:schemeClr val="dk1"/>
                </a:solidFill>
                <a:latin typeface="Calibri"/>
                <a:ea typeface="Calibri"/>
                <a:cs typeface="Calibri"/>
                <a:sym typeface="Calibri"/>
              </a:rPr>
              <a:t>| </a:t>
            </a:r>
            <a:r>
              <a:rPr lang="en-US" sz="1200" u="sng">
                <a:solidFill>
                  <a:schemeClr val="hlink"/>
                </a:solidFill>
                <a:latin typeface="Calibri"/>
                <a:ea typeface="Calibri"/>
                <a:cs typeface="Calibri"/>
                <a:sym typeface="Calibri"/>
                <a:hlinkClick r:id="rId4"/>
              </a:rPr>
              <a:t>Kwit - Σταματήστε το κάπνισμα </a:t>
            </a:r>
            <a:endParaRPr sz="1200">
              <a:solidFill>
                <a:schemeClr val="dk1"/>
              </a:solidFill>
              <a:latin typeface="Calibri"/>
              <a:ea typeface="Calibri"/>
              <a:cs typeface="Calibri"/>
              <a:sym typeface="Calibri"/>
            </a:endParaRPr>
          </a:p>
        </p:txBody>
      </p:sp>
      <p:sp>
        <p:nvSpPr>
          <p:cNvPr id="313" name="Google Shape;313;g2c319d66040_0_0"/>
          <p:cNvSpPr txBox="1"/>
          <p:nvPr/>
        </p:nvSpPr>
        <p:spPr>
          <a:xfrm>
            <a:off x="498425" y="2222426"/>
            <a:ext cx="5179800" cy="2112000"/>
          </a:xfrm>
          <a:prstGeom prst="rect">
            <a:avLst/>
          </a:prstGeom>
          <a:noFill/>
          <a:ln>
            <a:noFill/>
          </a:ln>
        </p:spPr>
        <p:txBody>
          <a:bodyPr spcFirstLastPara="1" wrap="square" lIns="91425" tIns="45700" rIns="91425" bIns="45700" anchor="t" anchorCtr="0">
            <a:normAutofit fontScale="92500" lnSpcReduction="20000"/>
          </a:bodyPr>
          <a:lstStyle/>
          <a:p>
            <a:pPr marL="228600" marR="0" lvl="0" indent="-207009" algn="l" rtl="0">
              <a:lnSpc>
                <a:spcPct val="115000"/>
              </a:lnSpc>
              <a:spcBef>
                <a:spcPts val="0"/>
              </a:spcBef>
              <a:spcAft>
                <a:spcPts val="0"/>
              </a:spcAft>
              <a:buClr>
                <a:srgbClr val="C01E24"/>
              </a:buClr>
              <a:buSzPts val="1700"/>
              <a:buFont typeface="Noto Sans Symbols"/>
              <a:buChar char="▪"/>
            </a:pPr>
            <a:r>
              <a:rPr lang="en-US" sz="1700" b="1" dirty="0">
                <a:latin typeface="Calibri"/>
                <a:ea typeface="Calibri"/>
                <a:cs typeface="Calibri"/>
                <a:sym typeface="Calibri"/>
              </a:rPr>
              <a:t>Όνομα</a:t>
            </a:r>
            <a:r>
              <a:rPr lang="en-US" sz="1700" dirty="0">
                <a:latin typeface="Calibri"/>
                <a:ea typeface="Calibri"/>
                <a:cs typeface="Calibri"/>
                <a:sym typeface="Calibri"/>
              </a:rPr>
              <a:t>: </a:t>
            </a:r>
            <a:r>
              <a:rPr lang="en-US" sz="1700" dirty="0" err="1">
                <a:latin typeface="Calibri"/>
                <a:ea typeface="Calibri"/>
                <a:cs typeface="Calibri"/>
                <a:sym typeface="Calibri"/>
              </a:rPr>
              <a:t>Kwit </a:t>
            </a:r>
            <a:r>
              <a:rPr lang="en-US" sz="1700" dirty="0">
                <a:latin typeface="Calibri"/>
                <a:ea typeface="Calibri"/>
                <a:cs typeface="Calibri"/>
                <a:sym typeface="Calibri"/>
              </a:rPr>
              <a:t>- </a:t>
            </a:r>
            <a:r>
              <a:rPr lang="en-US" sz="1700" dirty="0">
                <a:uFill>
                  <a:noFill/>
                </a:uFill>
                <a:latin typeface="Calibri"/>
                <a:ea typeface="Calibri"/>
                <a:cs typeface="Calibri"/>
                <a:sym typeface="Calibri"/>
                <a:hlinkClick r:id="rId5"/>
              </a:rPr>
              <a:t>Σταματήστε το κάπνισμα για τα καλά</a:t>
            </a:r>
            <a:endParaRPr sz="1700" dirty="0">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dirty="0">
                <a:latin typeface="Calibri"/>
                <a:ea typeface="Calibri"/>
                <a:cs typeface="Calibri"/>
                <a:sym typeface="Calibri"/>
              </a:rPr>
              <a:t>Ιδιοκτήτης</a:t>
            </a:r>
            <a:r>
              <a:rPr lang="en-US" sz="1700" dirty="0">
                <a:latin typeface="Calibri"/>
                <a:ea typeface="Calibri"/>
                <a:cs typeface="Calibri"/>
                <a:sym typeface="Calibri"/>
              </a:rPr>
              <a:t>: </a:t>
            </a:r>
            <a:r>
              <a:rPr lang="en-US" sz="1700" dirty="0" err="1">
                <a:latin typeface="Calibri"/>
                <a:ea typeface="Calibri"/>
                <a:cs typeface="Calibri"/>
                <a:sym typeface="Calibri"/>
              </a:rPr>
              <a:t>Kwit </a:t>
            </a:r>
            <a:r>
              <a:rPr lang="en-US" sz="1700" dirty="0">
                <a:latin typeface="Calibri"/>
                <a:ea typeface="Calibri"/>
                <a:cs typeface="Calibri"/>
                <a:sym typeface="Calibri"/>
              </a:rPr>
              <a:t>SAS</a:t>
            </a:r>
            <a:endParaRPr sz="1700" dirty="0">
              <a:latin typeface="Calibri"/>
              <a:ea typeface="Calibri"/>
              <a:cs typeface="Calibri"/>
              <a:sym typeface="Calibri"/>
            </a:endParaRPr>
          </a:p>
          <a:p>
            <a:pPr marL="228600" indent="-207009">
              <a:lnSpc>
                <a:spcPct val="115000"/>
              </a:lnSpc>
              <a:buClr>
                <a:srgbClr val="C01E24"/>
              </a:buClr>
              <a:buSzPts val="1700"/>
              <a:buFont typeface="Noto Sans Symbols"/>
              <a:buChar char="▪"/>
            </a:pPr>
            <a:r>
              <a:rPr lang="en-US" sz="1700" b="1" dirty="0" err="1">
                <a:latin typeface="Calibri"/>
                <a:ea typeface="Calibri"/>
                <a:cs typeface="Calibri"/>
                <a:sym typeface="Calibri"/>
              </a:rPr>
              <a:t>Δικτυ</a:t>
            </a:r>
            <a:r>
              <a:rPr lang="en-US" sz="1700" b="1" dirty="0">
                <a:latin typeface="Calibri"/>
                <a:ea typeface="Calibri"/>
                <a:cs typeface="Calibri"/>
                <a:sym typeface="Calibri"/>
              </a:rPr>
              <a:t>ακός τόπος</a:t>
            </a:r>
            <a:r>
              <a:rPr lang="el-GR" sz="1700" b="1" dirty="0">
                <a:latin typeface="Calibri"/>
                <a:ea typeface="Calibri"/>
                <a:cs typeface="Calibri"/>
                <a:sym typeface="Calibri"/>
              </a:rPr>
              <a:t> </a:t>
            </a:r>
            <a:r>
              <a:rPr lang="en-US" sz="1700" b="1" dirty="0">
                <a:latin typeface="Calibri"/>
                <a:ea typeface="Calibri"/>
                <a:cs typeface="Calibri"/>
                <a:sym typeface="Calibri"/>
              </a:rPr>
              <a:t>:</a:t>
            </a:r>
            <a:r>
              <a:rPr lang="en-US" sz="1700" u="sng" dirty="0">
                <a:solidFill>
                  <a:schemeClr val="accent1"/>
                </a:solidFill>
                <a:ea typeface="Calibri"/>
                <a:cs typeface="Calibri"/>
                <a:sym typeface="Calibri"/>
                <a:hlinkClick r:id="rId4">
                  <a:extLst>
                    <a:ext uri="{A12FA001-AC4F-418D-AE19-62706E023703}">
                      <ahyp:hlinkClr xmlns:ahyp="http://schemas.microsoft.com/office/drawing/2018/hyperlinkcolor" xmlns="" val="tx"/>
                    </a:ext>
                  </a:extLst>
                </a:hlinkClick>
              </a:rPr>
              <a:t>https:</a:t>
            </a:r>
            <a:r>
              <a:rPr lang="en-US" sz="1700" u="sng" dirty="0">
                <a:solidFill>
                  <a:schemeClr val="accent1"/>
                </a:solidFill>
                <a:ea typeface="Calibri"/>
                <a:cs typeface="Calibri"/>
                <a:sym typeface="Calibri"/>
              </a:rPr>
              <a:t>//kwit.app/en </a:t>
            </a:r>
          </a:p>
          <a:p>
            <a:pPr marL="228600" marR="0" lvl="0" indent="-207009" algn="l" rtl="0">
              <a:lnSpc>
                <a:spcPct val="115000"/>
              </a:lnSpc>
              <a:spcBef>
                <a:spcPts val="0"/>
              </a:spcBef>
              <a:spcAft>
                <a:spcPts val="0"/>
              </a:spcAft>
              <a:buClr>
                <a:srgbClr val="C01E24"/>
              </a:buClr>
              <a:buSzPts val="1700"/>
              <a:buFont typeface="Noto Sans Symbols"/>
              <a:buChar char="▪"/>
            </a:pPr>
            <a:r>
              <a:rPr lang="en-US" sz="1700" b="1" dirty="0" err="1">
                <a:latin typeface="Calibri"/>
                <a:ea typeface="Calibri"/>
                <a:cs typeface="Calibri"/>
                <a:sym typeface="Calibri"/>
              </a:rPr>
              <a:t>Δι</a:t>
            </a:r>
            <a:r>
              <a:rPr lang="en-US" sz="1700" b="1" dirty="0">
                <a:latin typeface="Calibri"/>
                <a:ea typeface="Calibri"/>
                <a:cs typeface="Calibri"/>
                <a:sym typeface="Calibri"/>
              </a:rPr>
              <a:t>αθέσιμο στο </a:t>
            </a:r>
            <a:r>
              <a:rPr lang="en-US" sz="1700" dirty="0">
                <a:latin typeface="Calibri"/>
                <a:ea typeface="Calibri"/>
                <a:cs typeface="Calibri"/>
                <a:sym typeface="Calibri"/>
              </a:rPr>
              <a:t>Apple App Store και στο Google Play Store</a:t>
            </a:r>
            <a:endParaRPr sz="1700" dirty="0">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dirty="0">
                <a:latin typeface="Calibri"/>
                <a:ea typeface="Calibri"/>
                <a:cs typeface="Calibri"/>
                <a:sym typeface="Calibri"/>
              </a:rPr>
              <a:t>Εφαρμογή που μπορεί να χρησιμοποιηθεί σε </a:t>
            </a:r>
            <a:r>
              <a:rPr lang="en-US" sz="1700" dirty="0">
                <a:latin typeface="Calibri"/>
                <a:ea typeface="Calibri"/>
                <a:cs typeface="Calibri"/>
                <a:sym typeface="Calibri"/>
              </a:rPr>
              <a:t>smartphones και tablet PC</a:t>
            </a:r>
            <a:endParaRPr sz="1700" dirty="0">
              <a:latin typeface="Calibri"/>
              <a:ea typeface="Calibri"/>
              <a:cs typeface="Calibri"/>
              <a:sym typeface="Calibri"/>
            </a:endParaRPr>
          </a:p>
          <a:p>
            <a:pPr marL="228600" marR="0" lvl="0" indent="-207009" algn="l" rtl="0">
              <a:lnSpc>
                <a:spcPct val="115000"/>
              </a:lnSpc>
              <a:spcBef>
                <a:spcPts val="0"/>
              </a:spcBef>
              <a:spcAft>
                <a:spcPts val="0"/>
              </a:spcAft>
              <a:buClr>
                <a:srgbClr val="C01E24"/>
              </a:buClr>
              <a:buSzPts val="1700"/>
              <a:buFont typeface="Noto Sans Symbols"/>
              <a:buChar char="▪"/>
            </a:pPr>
            <a:r>
              <a:rPr lang="en-US" sz="1700" b="1" dirty="0">
                <a:latin typeface="Calibri"/>
                <a:ea typeface="Calibri"/>
                <a:cs typeface="Calibri"/>
                <a:sym typeface="Calibri"/>
              </a:rPr>
              <a:t>Η εφαρμογή απαιτεί </a:t>
            </a:r>
            <a:r>
              <a:rPr lang="en-US" sz="1700" dirty="0">
                <a:latin typeface="Calibri"/>
                <a:ea typeface="Calibri"/>
                <a:cs typeface="Calibri"/>
                <a:sym typeface="Calibri"/>
              </a:rPr>
              <a:t>λογαριασμό χρήστη</a:t>
            </a:r>
            <a:endParaRPr sz="1700"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GR ETA5 2 EXPERIENTAL SESSION (1)"/>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siNp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GyI2l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bIja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GyI2l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GyI2l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GyI2l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siNpYFQaV5GsAAABvAAAAHAAAAHVuaXZlcnNhbC9sb2NhbF9zZXR0aW5ncy54bWwNyrEKwkAMANC9XxEySB3Uugn2rpujCK0fENogB7mk9ELRv/e2N7x++GaBnbeSTANezx0C62xL0k/A9/Q43RCKky4kphxQDWGITS82k4zsXmOBVejH28S5wvlJuc4XqbOkAu1B/B6PeInNH1BLAwQUAAIACABsiNpY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BsiNpYOp3ncEsAAABrAAAAGwAAAHVuaXZlcnNhbC91bml2ZXJzYWwucG5nLnhtbLOxr8jNUShLLSrOzM+zVTLUM1Cyt+PlsikoSi3LTC1XqACKAQUhQEmhEsg1QnDLM1NKMoBCBhYWCMGM1Mz0jBJbJQtDM7igPtBMAFBLAQIAABQAAgAIAKl+UE82YVgCRwMAAOEJAAAUAAAAAAAAAAEAAAAAAAAAAAB1bml2ZXJzYWwvcGxheWVyLnhtbFBLAQIAABQAAgAIAGyI2li1N/SoHAUAAOETAAAdAAAAAAAAAAEAAAAAAHkDAAB1bml2ZXJzYWwvY29tbW9uX21lc3NhZ2VzLmxuZ1BLAQIAABQAAgAIAGyI2lgVHmAbowAAAH8BAAAuAAAAAAAAAAEAAAAAANAIAAB1bml2ZXJzYWwvcGxheWJhY2tfYW5kX25hdmlnYXRpb25fc2V0dGluZ3MueG1sUEsBAgAAFAACAAgAbIjaWHRJNR88BAAADBUAACcAAAAAAAAAAQAAAAAAvwkAAHVuaXZlcnNhbC9mbGFzaF9wdWJsaXNoaW5nX3NldHRpbmdzLnhtbFBLAQIAABQAAgAIAGyI2lg3i4dqewMAAKwMAAAhAAAAAAAAAAEAAAAAAEAOAAB1bml2ZXJzYWwvZmxhc2hfc2tpbl9zZXR0aW5ncy54bWxQSwECAAAUAAIACABsiNpYpq9WIzYEAACWFAAAJgAAAAAAAAABAAAAAAD6EQAAdW5pdmVyc2FsL2h0bWxfcHVibGlzaGluZ19zZXR0aW5ncy54bWxQSwECAAAUAAIACABsiNpYJg9+6LABAABvBgAAHwAAAAAAAAABAAAAAAB0FgAAdW5pdmVyc2FsL2h0bWxfc2tpbl9zZXR0aW5ncy5qc1BLAQIAABQAAgAIAGyI2lgVBpXkawAAAG8AAAAcAAAAAAAAAAEAAAAAAGEYAAB1bml2ZXJzYWwvbG9jYWxfc2V0dGluZ3MueG1sUEsBAgAAFAACAAgAbIjaWPV0pn6tEQAAqzkAABcAAAAAAAAAAAAAAAAABhkAAHVuaXZlcnNhbC91bml2ZXJzYWwucG5nUEsBAgAAFAACAAgAbIjaWDqd53BLAAAAawAAABsAAAAAAAAAAQAAAAAA6CoAAHVuaXZlcnNhbC91bml2ZXJzYWwucG5nLnhtbFBLBQYAAAAACgAKAAYDAABsKwAAAAA="/>
  <p:tag name="ISPRING_LMS_API_VERSION" val="SCORM 1.2"/>
  <p:tag name="ISPRING_ULTRA_SCORM_COURSE_ID" val="C04B55D7-BF8E-404F-BE5A-8839BB5FE457"/>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L\\Greek\\Greek\\ETA 5&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GR ETA5 2 EXPERIENTAL SESSION (1)"/>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7950</TotalTime>
  <Words>1771</Words>
  <Application>Microsoft Office PowerPoint</Application>
  <PresentationFormat>Ευρεία οθόνη</PresentationFormat>
  <Paragraphs>240</Paragraphs>
  <Slides>28</Slides>
  <Notes>28</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28</vt:i4>
      </vt:variant>
    </vt:vector>
  </HeadingPairs>
  <TitlesOfParts>
    <vt:vector size="40" baseType="lpstr">
      <vt:lpstr>Adobe Gothic Std B</vt:lpstr>
      <vt:lpstr>MS PGothic</vt:lpstr>
      <vt:lpstr>Abadi Extra Light</vt:lpstr>
      <vt:lpstr>Arial</vt:lpstr>
      <vt:lpstr>Calibri</vt:lpstr>
      <vt:lpstr>Calibri Light</vt:lpstr>
      <vt:lpstr>Gill Sans Nova</vt:lpstr>
      <vt:lpstr>Impact</vt:lpstr>
      <vt:lpstr>Noto Sans Symbols</vt:lpstr>
      <vt:lpstr>Roboto</vt:lpstr>
      <vt:lpstr>Wingdings</vt:lpstr>
      <vt:lpstr>Θέμα του Office</vt:lpstr>
      <vt:lpstr>Παρουσίαση του PowerPoint</vt:lpstr>
      <vt:lpstr>Εταίροι</vt:lpstr>
      <vt:lpstr>Συνεδρία Βιωματικής Κατάρτισης:  Περιεχόμενο</vt:lpstr>
      <vt:lpstr>Στόχοι</vt:lpstr>
      <vt:lpstr>Ικανότητες</vt:lpstr>
      <vt:lpstr>5.2.1 Διαδραστική χρήση εφαρμογών διακοπής καπνού </vt:lpstr>
      <vt:lpstr>Εφαρμογές διακοπής καπνίσματος </vt:lpstr>
      <vt:lpstr>Ανακαλύπτοντας την εφαρμογή για κινητά Kwit</vt:lpstr>
      <vt:lpstr>Εφαρμογή Kwit για κινητά (1) </vt:lpstr>
      <vt:lpstr>Εφαρμογή Kwit για κινητά (2)</vt:lpstr>
      <vt:lpstr>Εφαρμογή Kwit για κινητά (3)</vt:lpstr>
      <vt:lpstr>Εφαρμογή Kwit για κινητά (4)</vt:lpstr>
      <vt:lpstr>Εφαρμογή Kwit για κινητά (5)</vt:lpstr>
      <vt:lpstr>Εφαρμογή Kwit για κινητά (6)</vt:lpstr>
      <vt:lpstr>Εφαρμογή Kwit για κινητά (7)</vt:lpstr>
      <vt:lpstr>Εφαρμογή Kwit για κινητά (8)</vt:lpstr>
      <vt:lpstr>Εφαρμογή Kwit για κινητά (9)</vt:lpstr>
      <vt:lpstr>5.2.2 Πληροφορίες για τον εθισμό στην οθόνη</vt:lpstr>
      <vt:lpstr>Εφαρμογές για τον εθισμό στην οθόνη</vt:lpstr>
      <vt:lpstr>Ανακαλύπτοντας την εφαρμογή για κινητά Freedom - Block Distractions</vt:lpstr>
      <vt:lpstr>Freedom - Block Distractions app (1)</vt:lpstr>
      <vt:lpstr>Freedom - Block Distractions app (2)</vt:lpstr>
      <vt:lpstr>Freedom - Block Distractions app (3)</vt:lpstr>
      <vt:lpstr>Freedom - Block Distractions app (4)</vt:lpstr>
      <vt:lpstr>Ελευθερία - εφαρμογή Block Distractions (5)</vt:lpstr>
      <vt:lpstr>Freedom - Block Distractions app (6)</vt:lpstr>
      <vt:lpstr>Δραστηριότητα: Ώρα για δράση!</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 ETA5 2 EXPERIENTAL SESSION (1)</dc:title>
  <dc:creator>pantelis bbalaouras</dc:creator>
  <cp:keywords>, docId:24AB3A5B93AB9DC929CA76566DD35656</cp:keywords>
  <cp:lastModifiedBy>pantelis</cp:lastModifiedBy>
  <cp:revision>1019</cp:revision>
  <dcterms:created xsi:type="dcterms:W3CDTF">2020-06-02T13:31:56Z</dcterms:created>
  <dcterms:modified xsi:type="dcterms:W3CDTF">2024-06-26T14:12:15Z</dcterms:modified>
</cp:coreProperties>
</file>