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4" r:id="rId2"/>
  </p:sldMasterIdLst>
  <p:notesMasterIdLst>
    <p:notesMasterId r:id="rId12"/>
  </p:notesMasterIdLst>
  <p:handoutMasterIdLst>
    <p:handoutMasterId r:id="rId13"/>
  </p:handoutMasterIdLst>
  <p:sldIdLst>
    <p:sldId id="256" r:id="rId3"/>
    <p:sldId id="458" r:id="rId4"/>
    <p:sldId id="545" r:id="rId5"/>
    <p:sldId id="555" r:id="rId6"/>
    <p:sldId id="558" r:id="rId7"/>
    <p:sldId id="552" r:id="rId8"/>
    <p:sldId id="554" r:id="rId9"/>
    <p:sldId id="547" r:id="rId10"/>
    <p:sldId id="559" r:id="rId11"/>
  </p:sldIdLst>
  <p:sldSz cx="12192000" cy="6858000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43D806-193D-4AD4-B726-39D21DBF9239}" v="40" dt="2024-05-01T16:35:24.4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1505" autoAdjust="0"/>
  </p:normalViewPr>
  <p:slideViewPr>
    <p:cSldViewPr snapToGrid="0">
      <p:cViewPr varScale="1">
        <p:scale>
          <a:sx n="75" d="100"/>
          <a:sy n="75" d="100"/>
        </p:scale>
        <p:origin x="78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3074366428" sldId="214748366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3074366428" sldId="214748366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3074366428" sldId="214748366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3074366428" sldId="214748366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3074366428" sldId="214748366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3074366428" sldId="214748366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3074366428" sldId="214748366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3074366428" sldId="214748366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3074366428" sldId="214748366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3074366428" sldId="214748366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3074366428" sldId="214748366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3074366428" sldId="214748366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Guillem Part López" userId="39f5615f-54c3-4dde-9b55-95608137fd0d" providerId="ADAL" clId="{209BC905-EC38-4CC8-8978-1E293C02EDC5}"/>
    <pc:docChg chg="custSel modSld">
      <pc:chgData name="Guillem Part López" userId="39f5615f-54c3-4dde-9b55-95608137fd0d" providerId="ADAL" clId="{209BC905-EC38-4CC8-8978-1E293C02EDC5}" dt="2024-03-26T08:44:24.363" v="42" actId="20577"/>
      <pc:docMkLst>
        <pc:docMk/>
      </pc:docMkLst>
      <pc:sldChg chg="modSp">
        <pc:chgData name="Guillem Part López" userId="39f5615f-54c3-4dde-9b55-95608137fd0d" providerId="ADAL" clId="{209BC905-EC38-4CC8-8978-1E293C02EDC5}" dt="2024-03-26T08:44:24.363" v="42" actId="20577"/>
        <pc:sldMkLst>
          <pc:docMk/>
          <pc:sldMk cId="314090286" sldId="547"/>
        </pc:sldMkLst>
        <pc:spChg chg="mod">
          <ac:chgData name="Guillem Part López" userId="39f5615f-54c3-4dde-9b55-95608137fd0d" providerId="ADAL" clId="{209BC905-EC38-4CC8-8978-1E293C02EDC5}" dt="2024-03-26T08:44:24.363" v="42" actId="20577"/>
          <ac:spMkLst>
            <pc:docMk/>
            <pc:sldMk cId="314090286" sldId="547"/>
            <ac:spMk id="12" creationId="{B08E9EB4-6838-4FCD-B853-E6E51FCAD438}"/>
          </ac:spMkLst>
        </pc:spChg>
      </pc:sldChg>
      <pc:sldChg chg="modSp">
        <pc:chgData name="Guillem Part López" userId="39f5615f-54c3-4dde-9b55-95608137fd0d" providerId="ADAL" clId="{209BC905-EC38-4CC8-8978-1E293C02EDC5}" dt="2024-03-26T08:42:30.008" v="5" actId="20577"/>
        <pc:sldMkLst>
          <pc:docMk/>
          <pc:sldMk cId="648647239" sldId="555"/>
        </pc:sldMkLst>
        <pc:spChg chg="mod">
          <ac:chgData name="Guillem Part López" userId="39f5615f-54c3-4dde-9b55-95608137fd0d" providerId="ADAL" clId="{209BC905-EC38-4CC8-8978-1E293C02EDC5}" dt="2024-03-26T08:42:30.008" v="5" actId="20577"/>
          <ac:spMkLst>
            <pc:docMk/>
            <pc:sldMk cId="648647239" sldId="555"/>
            <ac:spMk id="14" creationId="{9EB6C1A6-A707-37F2-53A5-9DF59DADD172}"/>
          </ac:spMkLst>
        </pc:spChg>
      </pc:sldChg>
      <pc:sldChg chg="modSp mod">
        <pc:chgData name="Guillem Part López" userId="39f5615f-54c3-4dde-9b55-95608137fd0d" providerId="ADAL" clId="{209BC905-EC38-4CC8-8978-1E293C02EDC5}" dt="2024-03-26T08:42:54.543" v="15" actId="5793"/>
        <pc:sldMkLst>
          <pc:docMk/>
          <pc:sldMk cId="3488791167" sldId="558"/>
        </pc:sldMkLst>
        <pc:spChg chg="mod">
          <ac:chgData name="Guillem Part López" userId="39f5615f-54c3-4dde-9b55-95608137fd0d" providerId="ADAL" clId="{209BC905-EC38-4CC8-8978-1E293C02EDC5}" dt="2024-03-26T08:42:54.543" v="15" actId="5793"/>
          <ac:spMkLst>
            <pc:docMk/>
            <pc:sldMk cId="3488791167" sldId="558"/>
            <ac:spMk id="10" creationId="{9651827C-5BB0-427C-8C65-8784AC89CEFC}"/>
          </ac:spMkLst>
        </pc:spChg>
      </pc:sld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3074366428" sldId="214748366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3074366428" sldId="214748366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pantelis balaouras" userId="25e8755020fc1734" providerId="LiveId" clId="{8843D806-193D-4AD4-B726-39D21DBF9239}"/>
    <pc:docChg chg="custSel delSld modSld modMainMaster">
      <pc:chgData name="pantelis balaouras" userId="25e8755020fc1734" providerId="LiveId" clId="{8843D806-193D-4AD4-B726-39D21DBF9239}" dt="2024-05-01T16:35:24.467" v="112" actId="27636"/>
      <pc:docMkLst>
        <pc:docMk/>
      </pc:docMkLst>
      <pc:sldChg chg="modSp mod">
        <pc:chgData name="pantelis balaouras" userId="25e8755020fc1734" providerId="LiveId" clId="{8843D806-193D-4AD4-B726-39D21DBF9239}" dt="2024-05-01T16:35:24.467" v="112" actId="27636"/>
        <pc:sldMkLst>
          <pc:docMk/>
          <pc:sldMk cId="0" sldId="256"/>
        </pc:sldMkLst>
        <pc:spChg chg="mod">
          <ac:chgData name="pantelis balaouras" userId="25e8755020fc1734" providerId="LiveId" clId="{8843D806-193D-4AD4-B726-39D21DBF9239}" dt="2024-05-01T16:35:24.467" v="112" actId="27636"/>
          <ac:spMkLst>
            <pc:docMk/>
            <pc:sldMk cId="0" sldId="256"/>
            <ac:spMk id="22" creationId="{E6A6A2C1-905C-CF21-28C1-3A5CBA4B3EAA}"/>
          </ac:spMkLst>
        </pc:spChg>
        <pc:spChg chg="mod">
          <ac:chgData name="pantelis balaouras" userId="25e8755020fc1734" providerId="LiveId" clId="{8843D806-193D-4AD4-B726-39D21DBF9239}" dt="2024-05-01T16:27:03.353" v="27" actId="20577"/>
          <ac:spMkLst>
            <pc:docMk/>
            <pc:sldMk cId="0" sldId="256"/>
            <ac:spMk id="120" creationId="{00000000-0000-0000-0000-000000000000}"/>
          </ac:spMkLst>
        </pc:spChg>
      </pc:sldChg>
      <pc:sldChg chg="addSp delSp modSp delDesignElem">
        <pc:chgData name="pantelis balaouras" userId="25e8755020fc1734" providerId="LiveId" clId="{8843D806-193D-4AD4-B726-39D21DBF9239}" dt="2024-05-01T16:35:24.431" v="111"/>
        <pc:sldMkLst>
          <pc:docMk/>
          <pc:sldMk cId="1915799683" sldId="404"/>
        </pc:sldMkLst>
        <pc:spChg chg="del">
          <ac:chgData name="pantelis balaouras" userId="25e8755020fc1734" providerId="LiveId" clId="{8843D806-193D-4AD4-B726-39D21DBF9239}" dt="2024-05-01T16:35:24.431" v="111"/>
          <ac:spMkLst>
            <pc:docMk/>
            <pc:sldMk cId="1915799683" sldId="404"/>
            <ac:spMk id="33" creationId="{DCFD1A13-2B88-47B7-AAE9-AD6F3296EE2F}"/>
          </ac:spMkLst>
        </pc:spChg>
        <pc:spChg chg="del">
          <ac:chgData name="pantelis balaouras" userId="25e8755020fc1734" providerId="LiveId" clId="{8843D806-193D-4AD4-B726-39D21DBF9239}" dt="2024-05-01T16:35:24.431" v="111"/>
          <ac:spMkLst>
            <pc:docMk/>
            <pc:sldMk cId="1915799683" sldId="404"/>
            <ac:spMk id="34" creationId="{F5CE4102-C93A-420A-98A7-5A7DD0C5C5B1}"/>
          </ac:spMkLst>
        </pc:spChg>
        <pc:picChg chg="add mod">
          <ac:chgData name="pantelis balaouras" userId="25e8755020fc1734" providerId="LiveId" clId="{8843D806-193D-4AD4-B726-39D21DBF9239}" dt="2024-05-01T16:26:05.493" v="1"/>
          <ac:picMkLst>
            <pc:docMk/>
            <pc:sldMk cId="1915799683" sldId="404"/>
            <ac:picMk id="4" creationId="{5012CBDD-D99D-7EDE-1830-DF1D68D2DE96}"/>
          </ac:picMkLst>
        </pc:picChg>
        <pc:picChg chg="del">
          <ac:chgData name="pantelis balaouras" userId="25e8755020fc1734" providerId="LiveId" clId="{8843D806-193D-4AD4-B726-39D21DBF9239}" dt="2024-05-01T16:26:04.861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">
        <pc:chgData name="pantelis balaouras" userId="25e8755020fc1734" providerId="LiveId" clId="{8843D806-193D-4AD4-B726-39D21DBF9239}" dt="2024-05-01T16:35:24.431" v="111"/>
        <pc:sldMkLst>
          <pc:docMk/>
          <pc:sldMk cId="1143992623" sldId="458"/>
        </pc:sldMkLst>
        <pc:spChg chg="mod">
          <ac:chgData name="pantelis balaouras" userId="25e8755020fc1734" providerId="LiveId" clId="{8843D806-193D-4AD4-B726-39D21DBF9239}" dt="2024-05-01T16:35:24.431" v="111"/>
          <ac:spMkLst>
            <pc:docMk/>
            <pc:sldMk cId="1143992623" sldId="458"/>
            <ac:spMk id="4" creationId="{9A6A0DFE-6EE7-43A9-9127-F286DC144B85}"/>
          </ac:spMkLst>
        </pc:spChg>
      </pc:sldChg>
      <pc:sldChg chg="modSp">
        <pc:chgData name="pantelis balaouras" userId="25e8755020fc1734" providerId="LiveId" clId="{8843D806-193D-4AD4-B726-39D21DBF9239}" dt="2024-05-01T16:35:24.431" v="111"/>
        <pc:sldMkLst>
          <pc:docMk/>
          <pc:sldMk cId="811085658" sldId="545"/>
        </pc:sldMkLst>
        <pc:spChg chg="mod">
          <ac:chgData name="pantelis balaouras" userId="25e8755020fc1734" providerId="LiveId" clId="{8843D806-193D-4AD4-B726-39D21DBF9239}" dt="2024-05-01T16:35:24.431" v="111"/>
          <ac:spMkLst>
            <pc:docMk/>
            <pc:sldMk cId="811085658" sldId="545"/>
            <ac:spMk id="7" creationId="{E2D38E87-33DB-46E9-933D-FDECBD945692}"/>
          </ac:spMkLst>
        </pc:spChg>
      </pc:sldChg>
      <pc:sldChg chg="del">
        <pc:chgData name="pantelis balaouras" userId="25e8755020fc1734" providerId="LiveId" clId="{8843D806-193D-4AD4-B726-39D21DBF9239}" dt="2024-05-01T16:27:11.957" v="28" actId="47"/>
        <pc:sldMkLst>
          <pc:docMk/>
          <pc:sldMk cId="3809133000" sldId="546"/>
        </pc:sldMkLst>
      </pc:sldChg>
      <pc:sldChg chg="addSp delSp modSp mod delAnim modAnim">
        <pc:chgData name="pantelis balaouras" userId="25e8755020fc1734" providerId="LiveId" clId="{8843D806-193D-4AD4-B726-39D21DBF9239}" dt="2024-05-01T16:28:33.071" v="36" actId="478"/>
        <pc:sldMkLst>
          <pc:docMk/>
          <pc:sldMk cId="314090286" sldId="547"/>
        </pc:sldMkLst>
        <pc:spChg chg="add mod">
          <ac:chgData name="pantelis balaouras" userId="25e8755020fc1734" providerId="LiveId" clId="{8843D806-193D-4AD4-B726-39D21DBF9239}" dt="2024-05-01T16:28:19.107" v="35" actId="1076"/>
          <ac:spMkLst>
            <pc:docMk/>
            <pc:sldMk cId="314090286" sldId="547"/>
            <ac:spMk id="2" creationId="{E0F21E94-A189-6C5F-0228-35B202B7AA7A}"/>
          </ac:spMkLst>
        </pc:spChg>
        <pc:spChg chg="mod">
          <ac:chgData name="pantelis balaouras" userId="25e8755020fc1734" providerId="LiveId" clId="{8843D806-193D-4AD4-B726-39D21DBF9239}" dt="2024-05-01T16:28:14.243" v="34" actId="1076"/>
          <ac:spMkLst>
            <pc:docMk/>
            <pc:sldMk cId="314090286" sldId="547"/>
            <ac:spMk id="12" creationId="{B08E9EB4-6838-4FCD-B853-E6E51FCAD438}"/>
          </ac:spMkLst>
        </pc:spChg>
        <pc:spChg chg="del">
          <ac:chgData name="pantelis balaouras" userId="25e8755020fc1734" providerId="LiveId" clId="{8843D806-193D-4AD4-B726-39D21DBF9239}" dt="2024-05-01T16:28:09.244" v="33" actId="478"/>
          <ac:spMkLst>
            <pc:docMk/>
            <pc:sldMk cId="314090286" sldId="547"/>
            <ac:spMk id="14" creationId="{9EB6C1A6-A707-37F2-53A5-9DF59DADD172}"/>
          </ac:spMkLst>
        </pc:spChg>
        <pc:grpChg chg="del">
          <ac:chgData name="pantelis balaouras" userId="25e8755020fc1734" providerId="LiveId" clId="{8843D806-193D-4AD4-B726-39D21DBF9239}" dt="2024-05-01T16:28:33.071" v="36" actId="478"/>
          <ac:grpSpMkLst>
            <pc:docMk/>
            <pc:sldMk cId="314090286" sldId="547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02.582" v="92" actId="6549"/>
        <pc:sldMkLst>
          <pc:docMk/>
          <pc:sldMk cId="737322846" sldId="552"/>
        </pc:sldMkLst>
        <pc:spChg chg="add mod">
          <ac:chgData name="pantelis balaouras" userId="25e8755020fc1734" providerId="LiveId" clId="{8843D806-193D-4AD4-B726-39D21DBF9239}" dt="2024-05-01T16:30:55.829" v="71" actId="1076"/>
          <ac:spMkLst>
            <pc:docMk/>
            <pc:sldMk cId="737322846" sldId="552"/>
            <ac:spMk id="2" creationId="{CBE488A1-C41E-E593-6BCE-796BF4849DB0}"/>
          </ac:spMkLst>
        </pc:spChg>
        <pc:spChg chg="add mod">
          <ac:chgData name="pantelis balaouras" userId="25e8755020fc1734" providerId="LiveId" clId="{8843D806-193D-4AD4-B726-39D21DBF9239}" dt="2024-05-01T16:31:20.222" v="76" actId="1076"/>
          <ac:spMkLst>
            <pc:docMk/>
            <pc:sldMk cId="737322846" sldId="552"/>
            <ac:spMk id="3" creationId="{03356001-CE8E-EAF9-950E-23C0A2D3DCA2}"/>
          </ac:spMkLst>
        </pc:spChg>
        <pc:spChg chg="mod">
          <ac:chgData name="pantelis balaouras" userId="25e8755020fc1734" providerId="LiveId" clId="{8843D806-193D-4AD4-B726-39D21DBF9239}" dt="2024-05-01T16:30:49.994" v="70" actId="1076"/>
          <ac:spMkLst>
            <pc:docMk/>
            <pc:sldMk cId="737322846" sldId="552"/>
            <ac:spMk id="11" creationId="{88178301-C8A7-4724-8CF8-344EAE75664C}"/>
          </ac:spMkLst>
        </pc:spChg>
        <pc:spChg chg="mod">
          <ac:chgData name="pantelis balaouras" userId="25e8755020fc1734" providerId="LiveId" clId="{8843D806-193D-4AD4-B726-39D21DBF9239}" dt="2024-05-01T16:33:02.582" v="92" actId="6549"/>
          <ac:spMkLst>
            <pc:docMk/>
            <pc:sldMk cId="737322846" sldId="552"/>
            <ac:spMk id="13" creationId="{D5E63C17-BD03-4222-BC8D-E1F551A4DD54}"/>
          </ac:spMkLst>
        </pc:spChg>
        <pc:spChg chg="del">
          <ac:chgData name="pantelis balaouras" userId="25e8755020fc1734" providerId="LiveId" clId="{8843D806-193D-4AD4-B726-39D21DBF9239}" dt="2024-05-01T16:30:43.142" v="69" actId="478"/>
          <ac:spMkLst>
            <pc:docMk/>
            <pc:sldMk cId="737322846" sldId="552"/>
            <ac:spMk id="14" creationId="{9EB6C1A6-A707-37F2-53A5-9DF59DADD172}"/>
          </ac:spMkLst>
        </pc:spChg>
        <pc:spChg chg="del">
          <ac:chgData name="pantelis balaouras" userId="25e8755020fc1734" providerId="LiveId" clId="{8843D806-193D-4AD4-B726-39D21DBF9239}" dt="2024-05-01T16:31:15.315" v="75" actId="478"/>
          <ac:spMkLst>
            <pc:docMk/>
            <pc:sldMk cId="737322846" sldId="552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2.210" v="39" actId="478"/>
          <ac:grpSpMkLst>
            <pc:docMk/>
            <pc:sldMk cId="737322846" sldId="552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0:02.649" v="61" actId="20577"/>
        <pc:sldMkLst>
          <pc:docMk/>
          <pc:sldMk cId="1839760354" sldId="554"/>
        </pc:sldMkLst>
        <pc:spChg chg="add mod">
          <ac:chgData name="pantelis balaouras" userId="25e8755020fc1734" providerId="LiveId" clId="{8843D806-193D-4AD4-B726-39D21DBF9239}" dt="2024-05-01T16:29:50.550" v="60" actId="20577"/>
          <ac:spMkLst>
            <pc:docMk/>
            <pc:sldMk cId="1839760354" sldId="554"/>
            <ac:spMk id="2" creationId="{437C96ED-29E3-BD53-C124-28A778B6BAAA}"/>
          </ac:spMkLst>
        </pc:spChg>
        <pc:spChg chg="del">
          <ac:chgData name="pantelis balaouras" userId="25e8755020fc1734" providerId="LiveId" clId="{8843D806-193D-4AD4-B726-39D21DBF9239}" dt="2024-05-01T16:29:22.550" v="49" actId="478"/>
          <ac:spMkLst>
            <pc:docMk/>
            <pc:sldMk cId="1839760354" sldId="554"/>
            <ac:spMk id="14" creationId="{9EB6C1A6-A707-37F2-53A5-9DF59DADD172}"/>
          </ac:spMkLst>
        </pc:spChg>
        <pc:spChg chg="mod">
          <ac:chgData name="pantelis balaouras" userId="25e8755020fc1734" providerId="LiveId" clId="{8843D806-193D-4AD4-B726-39D21DBF9239}" dt="2024-05-01T16:30:02.649" v="61" actId="20577"/>
          <ac:spMkLst>
            <pc:docMk/>
            <pc:sldMk cId="1839760354" sldId="554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4.040" v="40" actId="478"/>
          <ac:grpSpMkLst>
            <pc:docMk/>
            <pc:sldMk cId="1839760354" sldId="554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40.549" v="97" actId="14100"/>
        <pc:sldMkLst>
          <pc:docMk/>
          <pc:sldMk cId="648647239" sldId="555"/>
        </pc:sldMkLst>
        <pc:spChg chg="add mod">
          <ac:chgData name="pantelis balaouras" userId="25e8755020fc1734" providerId="LiveId" clId="{8843D806-193D-4AD4-B726-39D21DBF9239}" dt="2024-05-01T16:33:40.549" v="97" actId="14100"/>
          <ac:spMkLst>
            <pc:docMk/>
            <pc:sldMk cId="648647239" sldId="555"/>
            <ac:spMk id="2" creationId="{AF3AB076-ECE7-19FD-E920-A76EBD7DC311}"/>
          </ac:spMkLst>
        </pc:spChg>
        <pc:spChg chg="del">
          <ac:chgData name="pantelis balaouras" userId="25e8755020fc1734" providerId="LiveId" clId="{8843D806-193D-4AD4-B726-39D21DBF9239}" dt="2024-05-01T16:33:29.702" v="95" actId="478"/>
          <ac:spMkLst>
            <pc:docMk/>
            <pc:sldMk cId="648647239" sldId="555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37.179" v="37" actId="478"/>
          <ac:grpSpMkLst>
            <pc:docMk/>
            <pc:sldMk cId="648647239" sldId="555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00.301" v="91" actId="6549"/>
        <pc:sldMkLst>
          <pc:docMk/>
          <pc:sldMk cId="3488791167" sldId="558"/>
        </pc:sldMkLst>
        <pc:spChg chg="add mod">
          <ac:chgData name="pantelis balaouras" userId="25e8755020fc1734" providerId="LiveId" clId="{8843D806-193D-4AD4-B726-39D21DBF9239}" dt="2024-05-01T16:32:35.023" v="86" actId="1076"/>
          <ac:spMkLst>
            <pc:docMk/>
            <pc:sldMk cId="3488791167" sldId="558"/>
            <ac:spMk id="2" creationId="{7C775E78-6998-05DB-2F40-6BAC787867D6}"/>
          </ac:spMkLst>
        </pc:spChg>
        <pc:spChg chg="add mod">
          <ac:chgData name="pantelis balaouras" userId="25e8755020fc1734" providerId="LiveId" clId="{8843D806-193D-4AD4-B726-39D21DBF9239}" dt="2024-05-01T16:32:57.563" v="90" actId="1076"/>
          <ac:spMkLst>
            <pc:docMk/>
            <pc:sldMk cId="3488791167" sldId="558"/>
            <ac:spMk id="3" creationId="{C3029E66-A878-6AD0-A393-01CCF1B129C7}"/>
          </ac:spMkLst>
        </pc:spChg>
        <pc:spChg chg="mod">
          <ac:chgData name="pantelis balaouras" userId="25e8755020fc1734" providerId="LiveId" clId="{8843D806-193D-4AD4-B726-39D21DBF9239}" dt="2024-05-01T16:32:31.605" v="85" actId="1076"/>
          <ac:spMkLst>
            <pc:docMk/>
            <pc:sldMk cId="3488791167" sldId="558"/>
            <ac:spMk id="11" creationId="{88178301-C8A7-4724-8CF8-344EAE75664C}"/>
          </ac:spMkLst>
        </pc:spChg>
        <pc:spChg chg="mod">
          <ac:chgData name="pantelis balaouras" userId="25e8755020fc1734" providerId="LiveId" clId="{8843D806-193D-4AD4-B726-39D21DBF9239}" dt="2024-05-01T16:33:00.301" v="91" actId="6549"/>
          <ac:spMkLst>
            <pc:docMk/>
            <pc:sldMk cId="3488791167" sldId="558"/>
            <ac:spMk id="13" creationId="{D5E63C17-BD03-4222-BC8D-E1F551A4DD54}"/>
          </ac:spMkLst>
        </pc:spChg>
        <pc:spChg chg="del">
          <ac:chgData name="pantelis balaouras" userId="25e8755020fc1734" providerId="LiveId" clId="{8843D806-193D-4AD4-B726-39D21DBF9239}" dt="2024-05-01T16:32:25.404" v="84" actId="478"/>
          <ac:spMkLst>
            <pc:docMk/>
            <pc:sldMk cId="3488791167" sldId="558"/>
            <ac:spMk id="14" creationId="{9EB6C1A6-A707-37F2-53A5-9DF59DADD172}"/>
          </ac:spMkLst>
        </pc:spChg>
        <pc:spChg chg="del">
          <ac:chgData name="pantelis balaouras" userId="25e8755020fc1734" providerId="LiveId" clId="{8843D806-193D-4AD4-B726-39D21DBF9239}" dt="2024-05-01T16:32:50.702" v="89" actId="478"/>
          <ac:spMkLst>
            <pc:docMk/>
            <pc:sldMk cId="3488791167" sldId="558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0.379" v="38" actId="478"/>
          <ac:grpSpMkLst>
            <pc:docMk/>
            <pc:sldMk cId="3488791167" sldId="558"/>
            <ac:grpSpMk id="231" creationId="{00000000-0000-0000-0000-000000000000}"/>
          </ac:grpSpMkLst>
        </pc:grpChg>
      </pc:sldChg>
      <pc:sldMasterChg chg="delSldLayout">
        <pc:chgData name="pantelis balaouras" userId="25e8755020fc1734" providerId="LiveId" clId="{8843D806-193D-4AD4-B726-39D21DBF9239}" dt="2024-05-01T16:34:51.797" v="109" actId="2696"/>
        <pc:sldMasterMkLst>
          <pc:docMk/>
          <pc:sldMasterMk cId="1468923052" sldId="2147483648"/>
        </pc:sldMasterMkLst>
        <pc:sldLayoutChg chg="del">
          <pc:chgData name="pantelis balaouras" userId="25e8755020fc1734" providerId="LiveId" clId="{8843D806-193D-4AD4-B726-39D21DBF9239}" dt="2024-05-01T16:34:51.797" v="109" actId="2696"/>
          <pc:sldLayoutMkLst>
            <pc:docMk/>
            <pc:sldMasterMk cId="1468923052" sldId="2147483648"/>
            <pc:sldLayoutMk cId="2577986437" sldId="2147483661"/>
          </pc:sldLayoutMkLst>
        </pc:sldLayoutChg>
        <pc:sldLayoutChg chg="del">
          <pc:chgData name="pantelis balaouras" userId="25e8755020fc1734" providerId="LiveId" clId="{8843D806-193D-4AD4-B726-39D21DBF9239}" dt="2024-05-01T16:34:50.116" v="108" actId="2696"/>
          <pc:sldLayoutMkLst>
            <pc:docMk/>
            <pc:sldMasterMk cId="1468923052" sldId="2147483648"/>
            <pc:sldLayoutMk cId="2515741970" sldId="2147483665"/>
          </pc:sldLayoutMkLst>
        </pc:sldLayoutChg>
        <pc:sldLayoutChg chg="del">
          <pc:chgData name="pantelis balaouras" userId="25e8755020fc1734" providerId="LiveId" clId="{8843D806-193D-4AD4-B726-39D21DBF9239}" dt="2024-05-01T16:34:47.281" v="107" actId="2696"/>
          <pc:sldLayoutMkLst>
            <pc:docMk/>
            <pc:sldMasterMk cId="1468923052" sldId="2147483648"/>
            <pc:sldLayoutMk cId="2336866591" sldId="2147483666"/>
          </pc:sldLayoutMkLst>
        </pc:sldLayoutChg>
      </pc:sldMasterChg>
      <pc:sldMasterChg chg="delSldLayout modSldLayout">
        <pc:chgData name="pantelis balaouras" userId="25e8755020fc1734" providerId="LiveId" clId="{8843D806-193D-4AD4-B726-39D21DBF9239}" dt="2024-05-01T16:34:43.143" v="106" actId="2696"/>
        <pc:sldMasterMkLst>
          <pc:docMk/>
          <pc:sldMasterMk cId="3074366428" sldId="2147483668"/>
        </pc:sldMasterMkLst>
        <pc:sldLayoutChg chg="modSp mod">
          <pc:chgData name="pantelis balaouras" userId="25e8755020fc1734" providerId="LiveId" clId="{8843D806-193D-4AD4-B726-39D21DBF9239}" dt="2024-05-01T16:34:31.569" v="104" actId="2711"/>
          <pc:sldLayoutMkLst>
            <pc:docMk/>
            <pc:sldMasterMk cId="3074366428" sldId="2147483668"/>
            <pc:sldLayoutMk cId="845478294" sldId="2147483671"/>
          </pc:sldLayoutMkLst>
          <pc:spChg chg="mod">
            <ac:chgData name="pantelis balaouras" userId="25e8755020fc1734" providerId="LiveId" clId="{8843D806-193D-4AD4-B726-39D21DBF9239}" dt="2024-05-01T16:34:31.569" v="104" actId="2711"/>
            <ac:spMkLst>
              <pc:docMk/>
              <pc:sldMasterMk cId="3074366428" sldId="2147483668"/>
              <pc:sldLayoutMk cId="845478294" sldId="2147483671"/>
              <ac:spMk id="90" creationId="{00000000-0000-0000-0000-000000000000}"/>
            </ac:spMkLst>
          </pc:spChg>
        </pc:sldLayoutChg>
        <pc:sldLayoutChg chg="del">
          <pc:chgData name="pantelis balaouras" userId="25e8755020fc1734" providerId="LiveId" clId="{8843D806-193D-4AD4-B726-39D21DBF9239}" dt="2024-05-01T16:34:37.922" v="105" actId="2696"/>
          <pc:sldLayoutMkLst>
            <pc:docMk/>
            <pc:sldMasterMk cId="3074366428" sldId="2147483668"/>
            <pc:sldLayoutMk cId="395907491" sldId="2147483674"/>
          </pc:sldLayoutMkLst>
        </pc:sldLayoutChg>
        <pc:sldLayoutChg chg="del">
          <pc:chgData name="pantelis balaouras" userId="25e8755020fc1734" providerId="LiveId" clId="{8843D806-193D-4AD4-B726-39D21DBF9239}" dt="2024-05-01T16:34:43.143" v="106" actId="2696"/>
          <pc:sldLayoutMkLst>
            <pc:docMk/>
            <pc:sldMasterMk cId="3074366428" sldId="2147483668"/>
            <pc:sldLayoutMk cId="1656649300" sldId="214748367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B </a:t>
            </a:r>
            <a:r>
              <a:rPr lang="es-ES" baseline="0" dirty="0"/>
              <a:t>ES CORRECTO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526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 </a:t>
            </a:r>
            <a:r>
              <a:rPr lang="es-ES" dirty="0" err="1"/>
              <a:t>es correcto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4822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 ES CORRECTO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1402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 </a:t>
            </a:r>
            <a:r>
              <a:rPr lang="es-ES" dirty="0" err="1"/>
              <a:t>es correcto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12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 Y C SON CORRECTAS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272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6" name="Google Shape;396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7" name="Google Shape;397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9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579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g2bab904ce24_0_203" descr="C:\Users\Georgia-Work\AppData\Roaming\Skype\georgia.aristidou\media_messaging\media_cache\^DD49E969C8C275A0BF0095F3F01442BBA23C6B6D6D2A977CE4^pimgpsh_fullsize_distr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5375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all outline">
  <p:cSld name="Overall outlin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f204218ebb_0_3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ill Sans"/>
              <a:buNone/>
              <a:defRPr sz="4000" b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g1f204218ebb_0_333"/>
          <p:cNvSpPr txBox="1"/>
          <p:nvPr/>
        </p:nvSpPr>
        <p:spPr>
          <a:xfrm>
            <a:off x="361999" y="5260932"/>
            <a:ext cx="2562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2. Empower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1" name="Google Shape;81;g1f204218ebb_0_333"/>
          <p:cNvSpPr txBox="1"/>
          <p:nvPr/>
        </p:nvSpPr>
        <p:spPr>
          <a:xfrm>
            <a:off x="6112132" y="5231422"/>
            <a:ext cx="24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3. Participate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" name="Google Shape;82;g1f204218ebb_0_333"/>
          <p:cNvSpPr txBox="1"/>
          <p:nvPr/>
        </p:nvSpPr>
        <p:spPr>
          <a:xfrm>
            <a:off x="381260" y="2409476"/>
            <a:ext cx="2509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1. Prevent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83" name="Google Shape;83;g1f204218ebb_0_333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g1f204218ebb_0_333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1f204218ebb_0_333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31635" y="365125"/>
            <a:ext cx="591924" cy="105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g1f204218ebb_0_333" descr="Blue text on a black background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28" y="6451864"/>
            <a:ext cx="1843259" cy="411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5829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Intro" type="obj">
  <p:cSld name="Submodule Intr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f204218ebb_0_342"/>
          <p:cNvSpPr/>
          <p:nvPr/>
        </p:nvSpPr>
        <p:spPr>
          <a:xfrm>
            <a:off x="0" y="2218305"/>
            <a:ext cx="12192001" cy="3787362"/>
          </a:xfrm>
          <a:custGeom>
            <a:avLst/>
            <a:gdLst/>
            <a:ahLst/>
            <a:cxnLst/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>
            <a:noFill/>
          </a:ln>
          <a:effectLst>
            <a:outerShdw blurRad="40000"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1f204218ebb_0_342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05156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Calibri"/>
              <a:buNone/>
              <a:defRPr sz="220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g1f204218ebb_0_342"/>
          <p:cNvSpPr txBox="1">
            <a:spLocks noGrp="1"/>
          </p:cNvSpPr>
          <p:nvPr>
            <p:ph type="body" idx="1"/>
          </p:nvPr>
        </p:nvSpPr>
        <p:spPr>
          <a:xfrm>
            <a:off x="558000" y="2218304"/>
            <a:ext cx="7872900" cy="3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64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1" name="Google Shape;91;g1f204218ebb_0_342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f204218ebb_0_342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f204218ebb_0_342" descr="Blue text on a black background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28" y="6451864"/>
            <a:ext cx="1843259" cy="411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087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nit slide single column">
  <p:cSld name="Unit slide single colum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f204218ebb_0_356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800"/>
              <a:buFont typeface="Calibri"/>
              <a:buNone/>
              <a:defRPr sz="28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1f204218ebb_0_356"/>
          <p:cNvSpPr txBox="1">
            <a:spLocks noGrp="1"/>
          </p:cNvSpPr>
          <p:nvPr>
            <p:ph type="body" idx="1"/>
          </p:nvPr>
        </p:nvSpPr>
        <p:spPr>
          <a:xfrm>
            <a:off x="557999" y="1799999"/>
            <a:ext cx="5852100" cy="48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g1f204218ebb_0_356"/>
          <p:cNvSpPr txBox="1"/>
          <p:nvPr/>
        </p:nvSpPr>
        <p:spPr>
          <a:xfrm>
            <a:off x="0" y="81370"/>
            <a:ext cx="87093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01E24"/>
                </a:highlight>
                <a:uLnTx/>
                <a:uFillTx/>
                <a:latin typeface="Arial"/>
                <a:ea typeface="Arial"/>
                <a:cs typeface="Arial"/>
                <a:sym typeface="Arial"/>
              </a:rPr>
              <a:t> 1.1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General awareness on the relevance of self-management and Health apps </a:t>
            </a:r>
          </a:p>
        </p:txBody>
      </p:sp>
      <p:pic>
        <p:nvPicPr>
          <p:cNvPr id="105" name="Google Shape;105;g1f204218ebb_0_356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45131" y="6258144"/>
            <a:ext cx="311004" cy="5566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678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nit slide with 2 columns" type="twoObj">
  <p:cSld name="Unit slide with 2 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f204218ebb_0_361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396700" cy="5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800"/>
              <a:buFont typeface="Calibri"/>
              <a:buNone/>
              <a:defRPr sz="28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g1f204218ebb_0_361"/>
          <p:cNvSpPr txBox="1">
            <a:spLocks noGrp="1"/>
          </p:cNvSpPr>
          <p:nvPr>
            <p:ph type="body" idx="1"/>
          </p:nvPr>
        </p:nvSpPr>
        <p:spPr>
          <a:xfrm>
            <a:off x="557999" y="1800000"/>
            <a:ext cx="5409600" cy="48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g1f204218ebb_0_361"/>
          <p:cNvSpPr txBox="1">
            <a:spLocks noGrp="1"/>
          </p:cNvSpPr>
          <p:nvPr>
            <p:ph type="body" idx="2"/>
          </p:nvPr>
        </p:nvSpPr>
        <p:spPr>
          <a:xfrm>
            <a:off x="6172199" y="1800000"/>
            <a:ext cx="5782500" cy="48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0" name="Google Shape;110;g1f204218ebb_0_361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45131" y="6258144"/>
            <a:ext cx="311004" cy="5566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04;g1f204218ebb_0_356">
            <a:extLst>
              <a:ext uri="{FF2B5EF4-FFF2-40B4-BE49-F238E27FC236}">
                <a16:creationId xmlns:a16="http://schemas.microsoft.com/office/drawing/2014/main" id="{68C075D2-0E5B-C454-8465-78DAE4610B45}"/>
              </a:ext>
            </a:extLst>
          </p:cNvPr>
          <p:cNvSpPr txBox="1"/>
          <p:nvPr userDrawn="1"/>
        </p:nvSpPr>
        <p:spPr>
          <a:xfrm>
            <a:off x="0" y="81370"/>
            <a:ext cx="87093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01E24"/>
                </a:highlight>
                <a:uLnTx/>
                <a:uFillTx/>
                <a:latin typeface="Arial"/>
                <a:ea typeface="Arial"/>
                <a:cs typeface="Arial"/>
                <a:sym typeface="Arial"/>
              </a:rPr>
              <a:t> 1.1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General awareness on the relevance of self-management and Health apps </a:t>
            </a:r>
          </a:p>
        </p:txBody>
      </p:sp>
    </p:spTree>
    <p:extLst>
      <p:ext uri="{BB962C8B-B14F-4D97-AF65-F5344CB8AC3E}">
        <p14:creationId xmlns:p14="http://schemas.microsoft.com/office/powerpoint/2010/main" val="2784629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other slide 1 column">
  <p:cSld name="Submodule other slide 1 column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f204218ebb_0_367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800" cy="7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400"/>
              <a:buFont typeface="Calibri"/>
              <a:buNone/>
              <a:defRPr sz="24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g1f204218ebb_0_367"/>
          <p:cNvSpPr txBox="1">
            <a:spLocks noGrp="1"/>
          </p:cNvSpPr>
          <p:nvPr>
            <p:ph type="body" idx="1"/>
          </p:nvPr>
        </p:nvSpPr>
        <p:spPr>
          <a:xfrm>
            <a:off x="557999" y="2459736"/>
            <a:ext cx="11059800" cy="3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104;g1f204218ebb_0_356">
            <a:extLst>
              <a:ext uri="{FF2B5EF4-FFF2-40B4-BE49-F238E27FC236}">
                <a16:creationId xmlns:a16="http://schemas.microsoft.com/office/drawing/2014/main" id="{CAA012D2-B8EE-7783-C0D0-9D25C7417CEE}"/>
              </a:ext>
            </a:extLst>
          </p:cNvPr>
          <p:cNvSpPr txBox="1"/>
          <p:nvPr userDrawn="1"/>
        </p:nvSpPr>
        <p:spPr>
          <a:xfrm>
            <a:off x="0" y="81370"/>
            <a:ext cx="87093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01E24"/>
                </a:highlight>
                <a:uLnTx/>
                <a:uFillTx/>
                <a:latin typeface="Arial"/>
                <a:ea typeface="Arial"/>
                <a:cs typeface="Arial"/>
                <a:sym typeface="Arial"/>
              </a:rPr>
              <a:t> 1.1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General awareness on the relevance of self-management and Health apps </a:t>
            </a:r>
          </a:p>
        </p:txBody>
      </p:sp>
    </p:spTree>
    <p:extLst>
      <p:ext uri="{BB962C8B-B14F-4D97-AF65-F5344CB8AC3E}">
        <p14:creationId xmlns:p14="http://schemas.microsoft.com/office/powerpoint/2010/main" val="3667618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Picture 7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883C3956-61FA-889B-7643-4B8AC324F0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40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all outline">
  <p:cSld name="Overall outlin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bab904ce24_0_2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ill Sans"/>
              <a:buNone/>
              <a:defRPr sz="4000" b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g2bab904ce24_0_205"/>
          <p:cNvSpPr txBox="1"/>
          <p:nvPr/>
        </p:nvSpPr>
        <p:spPr>
          <a:xfrm>
            <a:off x="361999" y="5260932"/>
            <a:ext cx="2562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2. Empower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1" name="Google Shape;81;g2bab904ce24_0_205"/>
          <p:cNvSpPr txBox="1"/>
          <p:nvPr/>
        </p:nvSpPr>
        <p:spPr>
          <a:xfrm>
            <a:off x="6112132" y="5231422"/>
            <a:ext cx="24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3. Participate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" name="Google Shape;82;g2bab904ce24_0_205"/>
          <p:cNvSpPr txBox="1"/>
          <p:nvPr/>
        </p:nvSpPr>
        <p:spPr>
          <a:xfrm>
            <a:off x="381260" y="2409476"/>
            <a:ext cx="2509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1. Prevent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83" name="Google Shape;83;g2bab904ce24_0_20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g2bab904ce24_0_20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2bab904ce24_0_205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31635" y="365125"/>
            <a:ext cx="591924" cy="105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Εικόνα 9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95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other slide 1 column" type="obj">
  <p:cSld name="Submodule other slide 1 column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bab904ce24_0_214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800" cy="7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400"/>
              <a:buFont typeface="Calibri"/>
              <a:buNone/>
              <a:defRPr sz="24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g2bab904ce24_0_214"/>
          <p:cNvSpPr txBox="1">
            <a:spLocks noGrp="1"/>
          </p:cNvSpPr>
          <p:nvPr>
            <p:ph type="body" idx="1"/>
          </p:nvPr>
        </p:nvSpPr>
        <p:spPr>
          <a:xfrm>
            <a:off x="557999" y="2459736"/>
            <a:ext cx="11059800" cy="3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g2bab904ce24_0_214"/>
          <p:cNvSpPr txBox="1"/>
          <p:nvPr/>
        </p:nvSpPr>
        <p:spPr>
          <a:xfrm>
            <a:off x="0" y="98623"/>
            <a:ext cx="87093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01E24"/>
                </a:highlight>
                <a:uLnTx/>
                <a:uFillTx/>
                <a:latin typeface="Arial"/>
                <a:ea typeface="Arial"/>
                <a:cs typeface="Arial"/>
                <a:sym typeface="Arial"/>
              </a:rPr>
              <a:t> 1.3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General awareness on the relevance of self-management and Health apps </a:t>
            </a:r>
          </a:p>
        </p:txBody>
      </p:sp>
    </p:spTree>
    <p:extLst>
      <p:ext uri="{BB962C8B-B14F-4D97-AF65-F5344CB8AC3E}">
        <p14:creationId xmlns:p14="http://schemas.microsoft.com/office/powerpoint/2010/main" val="845478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Intro">
  <p:cSld name="Submodule Intr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bab904ce24_0_218"/>
          <p:cNvSpPr/>
          <p:nvPr/>
        </p:nvSpPr>
        <p:spPr>
          <a:xfrm>
            <a:off x="0" y="2218305"/>
            <a:ext cx="12192001" cy="3787362"/>
          </a:xfrm>
          <a:custGeom>
            <a:avLst/>
            <a:gdLst/>
            <a:ahLst/>
            <a:cxnLst/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>
            <a:noFill/>
          </a:ln>
          <a:effectLst>
            <a:outerShdw blurRad="40000"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bab904ce24_0_218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05156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Calibri"/>
              <a:buNone/>
              <a:defRPr sz="220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2bab904ce24_0_218"/>
          <p:cNvSpPr txBox="1">
            <a:spLocks noGrp="1"/>
          </p:cNvSpPr>
          <p:nvPr>
            <p:ph type="body" idx="1"/>
          </p:nvPr>
        </p:nvSpPr>
        <p:spPr>
          <a:xfrm>
            <a:off x="558000" y="2218304"/>
            <a:ext cx="7872900" cy="3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64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5" name="Google Shape;95;g2bab904ce24_0_218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2bab904ce24_0_218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2bab904ce24_0_218" descr="Blue text on a black background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28" y="6451864"/>
            <a:ext cx="1843259" cy="411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723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Unit">
  <p:cSld name="Intro Uni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ab904ce24_0_225"/>
          <p:cNvSpPr txBox="1">
            <a:spLocks noGrp="1"/>
          </p:cNvSpPr>
          <p:nvPr>
            <p:ph type="title"/>
          </p:nvPr>
        </p:nvSpPr>
        <p:spPr>
          <a:xfrm>
            <a:off x="558000" y="1079999"/>
            <a:ext cx="10515600" cy="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3600"/>
              <a:buFont typeface="Calibri"/>
              <a:buNone/>
              <a:defRPr sz="36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g2bab904ce24_0_225"/>
          <p:cNvSpPr txBox="1">
            <a:spLocks noGrp="1"/>
          </p:cNvSpPr>
          <p:nvPr>
            <p:ph type="body" idx="1"/>
          </p:nvPr>
        </p:nvSpPr>
        <p:spPr>
          <a:xfrm>
            <a:off x="558000" y="2160000"/>
            <a:ext cx="5157900" cy="5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000" b="1"/>
            </a:lvl2pPr>
            <a:lvl3pPr marL="137160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g2bab904ce24_0_225"/>
          <p:cNvSpPr txBox="1">
            <a:spLocks noGrp="1"/>
          </p:cNvSpPr>
          <p:nvPr>
            <p:ph type="body" idx="2"/>
          </p:nvPr>
        </p:nvSpPr>
        <p:spPr>
          <a:xfrm>
            <a:off x="558000" y="2687950"/>
            <a:ext cx="105156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2" name="Google Shape;102;g2bab904ce24_0_22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g2bab904ce24_0_225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2bab904ce24_0_225" descr="Blue text on a black background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28" y="6451864"/>
            <a:ext cx="1843259" cy="411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51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3" name="Picture 2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C22EC731-4E62-ECD4-CA7D-52408326F8B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7" name="Picture 6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3F93E0BD-5B57-1B5F-35D9-C24C2560350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g1f204218ebb_0_331" descr="Blue text on a black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46746"/>
            <a:ext cx="1843259" cy="411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7570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ab904ce24_0_19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g2bab904ce24_0_19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g2bab904ce24_0_19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2bab904ce24_0_19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2bab904ce24_0_19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43664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49" r:id="rId6"/>
    <p:sldLayoutId id="2147483660" r:id="rId7"/>
    <p:sldLayoutId id="2147483662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f204218ebb_0_3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g1f204218ebb_0_32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g1f204218ebb_0_3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1f204218ebb_0_3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1f204218ebb_0_3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08996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"/>
          <p:cNvSpPr txBox="1"/>
          <p:nvPr/>
        </p:nvSpPr>
        <p:spPr>
          <a:xfrm>
            <a:off x="3645160" y="3211606"/>
            <a:ext cx="8479084" cy="20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400"/>
              <a:buFont typeface="Calibri"/>
              <a:buNone/>
            </a:pPr>
            <a:r>
              <a:rPr lang="en-US" sz="3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Módulo 1 - Sesión de autoaprendizaje </a:t>
            </a:r>
            <a:r>
              <a:rPr lang="en-US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(1.3)</a:t>
            </a:r>
            <a:r>
              <a:rPr lang="en-US" sz="3400" b="1" dirty="0">
                <a:solidFill>
                  <a:schemeClr val="dk1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/>
            </a:r>
            <a:br>
              <a:rPr lang="en-US" sz="3400" b="1" dirty="0">
                <a:solidFill>
                  <a:schemeClr val="dk1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</a:br>
            <a:r>
              <a:rPr lang="en-US" sz="4000" b="1" dirty="0">
                <a:solidFill>
                  <a:schemeClr val="dk1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Concienciación general sobre la importancia de la autogestión y las aplicaciones de salud </a:t>
            </a:r>
            <a:endParaRPr sz="3400" b="1" dirty="0">
              <a:solidFill>
                <a:schemeClr val="dk1"/>
              </a:solidFill>
              <a:latin typeface="Calibri Light" panose="020F0302020204030204" pitchFamily="34" charset="0"/>
              <a:ea typeface="Calibri"/>
              <a:cs typeface="Calibri Light" panose="020F0302020204030204" pitchFamily="34" charset="0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-2" y="443330"/>
            <a:ext cx="722400" cy="86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2609" y="1279151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-56" y="2073918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-2" y="2942374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1655" y="3808337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1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 l="19107"/>
          <a:stretch/>
        </p:blipFill>
        <p:spPr>
          <a:xfrm>
            <a:off x="3740395" y="450055"/>
            <a:ext cx="6563498" cy="208424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 txBox="1"/>
          <p:nvPr/>
        </p:nvSpPr>
        <p:spPr>
          <a:xfrm>
            <a:off x="4209093" y="2763744"/>
            <a:ext cx="6094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ABC7F1"/>
                </a:solidFill>
                <a:latin typeface="Calibri"/>
                <a:ea typeface="Calibri"/>
                <a:cs typeface="Calibri"/>
                <a:sym typeface="Calibri"/>
              </a:rPr>
              <a:t>https://apps4health.eu/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8250" y="6031151"/>
            <a:ext cx="12191695" cy="869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18231" y="6316337"/>
            <a:ext cx="1406013" cy="492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4">
            <a:alphaModFix/>
          </a:blip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88851" y="1620324"/>
            <a:ext cx="1612800" cy="288643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"/>
          <p:cNvSpPr/>
          <p:nvPr/>
        </p:nvSpPr>
        <p:spPr>
          <a:xfrm>
            <a:off x="728788" y="943600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721550" y="1785950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728735" y="2586925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728788" y="3462165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2400" b="0" i="0" u="none" strike="noStrike" cap="none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730425" y="4334893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sz="2400" b="0" i="0" u="none" strike="noStrike" cap="none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510" y="4675144"/>
            <a:ext cx="722400" cy="8682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2400"/>
            </a:pPr>
            <a:r>
              <a:rPr lang="en-US" sz="2400" dirty="0">
                <a:solidFill>
                  <a:srgbClr val="F2F2F2"/>
                </a:solidFill>
                <a:latin typeface="Calibri"/>
                <a:cs typeface="Calibri"/>
                <a:sym typeface="Calibri"/>
              </a:rPr>
              <a:t>6</a:t>
            </a:r>
            <a:endParaRPr sz="2400" dirty="0">
              <a:solidFill>
                <a:srgbClr val="F2F2F2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2" name="Εικόνα 2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9" y="6405268"/>
            <a:ext cx="1862122" cy="450458"/>
          </a:xfrm>
          <a:prstGeom prst="rect">
            <a:avLst/>
          </a:prstGeom>
        </p:spPr>
      </p:pic>
      <p:sp>
        <p:nvSpPr>
          <p:cNvPr id="23" name="Ορθογώνιο 22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88851" y="6405268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825456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203864"/>
                </a:solidFill>
              </a:rPr>
              <a:t>¿Cuál es el principal objetivo del proyecto Mig Health Apps?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1468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Una respuesta es correcta.</a:t>
            </a:r>
            <a:endParaRPr lang="el-GR" sz="1400" b="1" i="1" dirty="0" err="1"/>
          </a:p>
        </p:txBody>
      </p:sp>
      <p:sp>
        <p:nvSpPr>
          <p:cNvPr id="14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5872161" y="3121161"/>
            <a:ext cx="3631761" cy="20442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El objetivo de MIG-HEALTH APPS es aumentar las competencias de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migrantes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uso de aplicaciones sanitarias.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Ορθογώνιο 4">
            <a:extLst>
              <a:ext uri="{FF2B5EF4-FFF2-40B4-BE49-F238E27FC236}">
                <a16:creationId xmlns:a16="http://schemas.microsoft.com/office/drawing/2014/main" id="{AF3AB076-ECE7-19FD-E920-A76EBD7DC311}"/>
              </a:ext>
            </a:extLst>
          </p:cNvPr>
          <p:cNvSpPr/>
          <p:nvPr/>
        </p:nvSpPr>
        <p:spPr>
          <a:xfrm>
            <a:off x="2010432" y="3121161"/>
            <a:ext cx="3505200" cy="20442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objetivo de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MIG-HEALTH APPS es mostrar a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migrantes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oportunidades de formación en diferentes idiomas.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64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aplicaciones de salud pueden ayudarnos a...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5143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B.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aumentar la autonomía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pacientes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mejorar o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salud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1468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Una respuesta es correcta.</a:t>
            </a:r>
            <a:endParaRPr lang="el-GR" sz="1400" b="1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C775E78-6998-05DB-2F40-6BAC787867D6}"/>
              </a:ext>
            </a:extLst>
          </p:cNvPr>
          <p:cNvSpPr/>
          <p:nvPr/>
        </p:nvSpPr>
        <p:spPr>
          <a:xfrm>
            <a:off x="6096000" y="37389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Todas las respuestas son correctas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Ορθογώνιο 4">
            <a:extLst>
              <a:ext uri="{FF2B5EF4-FFF2-40B4-BE49-F238E27FC236}">
                <a16:creationId xmlns:a16="http://schemas.microsoft.com/office/drawing/2014/main" id="{C3029E66-A878-6AD0-A393-01CCF1B129C7}"/>
              </a:ext>
            </a:extLst>
          </p:cNvPr>
          <p:cNvSpPr/>
          <p:nvPr/>
        </p:nvSpPr>
        <p:spPr>
          <a:xfrm>
            <a:off x="2105025" y="249062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promover la salud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79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203864"/>
                </a:solidFill>
              </a:rPr>
              <a:t>¿Qué encontraremos en el programa de formación Mig Health Apps?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143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B.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Libros descargables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Herramientas de edición de fotos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1468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Una respuesta es correcta.</a:t>
            </a:r>
            <a:endParaRPr lang="el-GR" sz="1400" b="1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CBE488A1-C41E-E593-6BCE-796BF4849DB0}"/>
              </a:ext>
            </a:extLst>
          </p:cNvPr>
          <p:cNvSpPr/>
          <p:nvPr/>
        </p:nvSpPr>
        <p:spPr>
          <a:xfrm>
            <a:off x="6134100" y="3727449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D. Aplicaciones sanitarias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Ορθογώνιο 4">
            <a:extLst>
              <a:ext uri="{FF2B5EF4-FFF2-40B4-BE49-F238E27FC236}">
                <a16:creationId xmlns:a16="http://schemas.microsoft.com/office/drawing/2014/main" id="{03356001-CE8E-EAF9-950E-23C0A2D3DCA2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A. </a:t>
            </a:r>
            <a:r>
              <a:rPr lang="es-E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Juegos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32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 de las siguientes respuestas es correcta?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5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4" y="2897426"/>
            <a:ext cx="3653749" cy="28516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El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programa de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formación incluye las siguientes sesiones: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lectivas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de formación experiencial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Autoaprendizaje apoyado por herramientas de formación en línea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de clausura</a:t>
            </a:r>
          </a:p>
          <a:p>
            <a:pPr algn="ctr"/>
            <a:endParaRPr lang="el-GR" dirty="0"/>
          </a:p>
        </p:txBody>
      </p:sp>
      <p:sp>
        <p:nvSpPr>
          <p:cNvPr id="2" name="Ορθογώνιο 4">
            <a:extLst>
              <a:ext uri="{FF2B5EF4-FFF2-40B4-BE49-F238E27FC236}">
                <a16:creationId xmlns:a16="http://schemas.microsoft.com/office/drawing/2014/main" id="{437C96ED-29E3-BD53-C124-28A778B6BAAA}"/>
              </a:ext>
            </a:extLst>
          </p:cNvPr>
          <p:cNvSpPr/>
          <p:nvPr/>
        </p:nvSpPr>
        <p:spPr>
          <a:xfrm>
            <a:off x="6134100" y="2907608"/>
            <a:ext cx="3505200" cy="2841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El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programa de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formación incluye las siguientes sesiones: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lectivas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de formación experiencial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Sesiones de clausura</a:t>
            </a:r>
          </a:p>
          <a:p>
            <a:pPr algn="ctr"/>
            <a:endParaRPr lang="el-GR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976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203864"/>
                </a:solidFill>
              </a:rPr>
              <a:t>¿Cuáles de estos temas puede encontrar en el programa de formación Mig-Health Apps?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/>
                <a:ea typeface="Calibri"/>
                <a:cs typeface="Calibri"/>
              </a:rPr>
              <a:t>  D. </a:t>
            </a:r>
            <a:r>
              <a:rPr lang="en-US" dirty="0" err="1">
                <a:latin typeface="Calibri"/>
                <a:ea typeface="Calibri"/>
                <a:cs typeface="Calibri"/>
              </a:rPr>
              <a:t>Aplicaciones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smtClean="0">
                <a:latin typeface="Calibri"/>
                <a:ea typeface="Calibri"/>
                <a:cs typeface="Calibri"/>
              </a:rPr>
              <a:t>para </a:t>
            </a:r>
            <a:r>
              <a:rPr lang="en-US" dirty="0">
                <a:latin typeface="Calibri"/>
                <a:ea typeface="Calibri"/>
                <a:cs typeface="Calibri"/>
              </a:rPr>
              <a:t>reciclar</a:t>
            </a:r>
            <a:endParaRPr lang="el-GR" dirty="0">
              <a:latin typeface="Calibri"/>
              <a:ea typeface="Calibri"/>
              <a:cs typeface="Calibri"/>
            </a:endParaRP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25373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/>
                <a:ea typeface="Calibri"/>
                <a:cs typeface="Calibri"/>
              </a:rPr>
              <a:t>B. Aplicaciones </a:t>
            </a:r>
            <a:r>
              <a:rPr lang="es-ES" dirty="0" err="1">
                <a:latin typeface="Calibri"/>
                <a:ea typeface="Calibri"/>
                <a:cs typeface="Calibri"/>
              </a:rPr>
              <a:t>sanitarias para el </a:t>
            </a:r>
            <a:r>
              <a:rPr lang="es-ES" dirty="0">
                <a:latin typeface="Calibri"/>
                <a:ea typeface="Calibri"/>
                <a:cs typeface="Calibri"/>
              </a:rPr>
              <a:t>cuidado de </a:t>
            </a:r>
            <a:r>
              <a:rPr lang="es-ES" dirty="0" err="1">
                <a:latin typeface="Calibri"/>
                <a:ea typeface="Calibri"/>
                <a:cs typeface="Calibri"/>
              </a:rPr>
              <a:t>mascotas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15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200156" y="25373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dirty="0" err="1" smtClean="0">
                <a:latin typeface="Calibri"/>
                <a:ea typeface="Calibri"/>
                <a:cs typeface="Calibri"/>
                <a:sym typeface="Calibri"/>
              </a:rPr>
              <a:t>Aplicaciones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sanitarias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para la actividad física</a:t>
            </a:r>
            <a:endParaRPr lang="el-GR" dirty="0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E0F21E94-A189-6C5F-0228-35B202B7AA7A}"/>
              </a:ext>
            </a:extLst>
          </p:cNvPr>
          <p:cNvSpPr/>
          <p:nvPr/>
        </p:nvSpPr>
        <p:spPr>
          <a:xfrm>
            <a:off x="2200156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C. Salud femenina y aplicaciones relevantes</a:t>
            </a:r>
            <a:endParaRPr lang="el-GR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9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6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6"/>
          <p:cNvSpPr/>
          <p:nvPr/>
        </p:nvSpPr>
        <p:spPr>
          <a:xfrm flipH="1">
            <a:off x="0" y="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1" name="Google Shape;40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768" y="3471531"/>
            <a:ext cx="2323213" cy="2323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402" name="Google Shape;402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  <a:ln>
            <a:noFill/>
          </a:ln>
        </p:spPr>
      </p:pic>
      <p:sp>
        <p:nvSpPr>
          <p:cNvPr id="403" name="Google Shape;403;p26"/>
          <p:cNvSpPr txBox="1"/>
          <p:nvPr/>
        </p:nvSpPr>
        <p:spPr>
          <a:xfrm>
            <a:off x="340474" y="2922021"/>
            <a:ext cx="503478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¡Felicidades!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Ha completado la sesión didáctica de este módulo.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5" name="Google Shape;405;p26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847" y="934357"/>
            <a:ext cx="5598661" cy="143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61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 1 3 Self-learning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2uv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Pa6+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9rr6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Pa6+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Pa6+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Pa6+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2uvpYFQaV5GsAAABvAAAAHAAAAHVuaXZlcnNhbC9sb2NhbF9zZXR0aW5ncy54bWwNyrEKwkAMANC9XxEySB3Uugn2rpujCK0fENogB7mk9ELRv/e2N7x++GaBnbeSTANezx0C62xL0k/A9/Q43RCKky4kphxQDWGITS82k4zsXmOBVejH28S5wvlJuc4XqbOkAu1B/B6PeInNH1BLAwQUAAIACAD3uvpY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97r6WOohDhNLAAAAbAAAABsAAAB1bml2ZXJzYWwvdW5pdmVyc2FsLnBuZy54bWyzsa/IzVEoSy0qzszPs1Uy1DNQsrfj5bIpKEoty0wtV6gAigEFIUBJoRLINUJwyzNTSjKAQiYmFgjBjNTM9IwSoKiBhRlcVB9oKABQSwECAAAUAAIACACpflBPNmFYAkcDAADhCQAAFAAAAAAAAAABAAAAAAAAAAAAdW5pdmVyc2FsL3BsYXllci54bWxQSwECAAAUAAIACAD2uvpYtTf0qBwFAADhEwAAHQAAAAAAAAABAAAAAAB5AwAAdW5pdmVyc2FsL2NvbW1vbl9tZXNzYWdlcy5sbmdQSwECAAAUAAIACAD2uvpYFR5gG6MAAAB/AQAALgAAAAAAAAABAAAAAADQCAAAdW5pdmVyc2FsL3BsYXliYWNrX2FuZF9uYXZpZ2F0aW9uX3NldHRpbmdzLnhtbFBLAQIAABQAAgAIAPa6+lh0STUfPAQAAAwVAAAnAAAAAAAAAAEAAAAAAL8JAAB1bml2ZXJzYWwvZmxhc2hfcHVibGlzaGluZ19zZXR0aW5ncy54bWxQSwECAAAUAAIACAD2uvpYN4uHansDAACsDAAAIQAAAAAAAAABAAAAAABADgAAdW5pdmVyc2FsL2ZsYXNoX3NraW5fc2V0dGluZ3MueG1sUEsBAgAAFAACAAgA9rr6WKavViM2BAAAlhQAACYAAAAAAAAAAQAAAAAA+hEAAHVuaXZlcnNhbC9odG1sX3B1Ymxpc2hpbmdfc2V0dGluZ3MueG1sUEsBAgAAFAACAAgA9rr6WCYPfuiwAQAAbwYAAB8AAAAAAAAAAQAAAAAAdBYAAHVuaXZlcnNhbC9odG1sX3NraW5fc2V0dGluZ3MuanNQSwECAAAUAAIACAD2uvpYFQaV5GsAAABvAAAAHAAAAAAAAAABAAAAAABhGAAAdW5pdmVyc2FsL2xvY2FsX3NldHRpbmdzLnhtbFBLAQIAABQAAgAIAPe6+ljCG66ZaBIAAPdNAAAXAAAAAAAAAAAAAAAAAAYZAAB1bml2ZXJzYWwvdW5pdmVyc2FsLnBuZ1BLAQIAABQAAgAIAPe6+ljqIQ4TSwAAAGwAAAAbAAAAAAAAAAEAAAAAAKMrAAB1bml2ZXJzYWwvdW5pdmVyc2FsLnBuZy54bWxQSwUGAAAAAAoACgAGAwAAJywAAAAA"/>
  <p:tag name="ISPRING_LMS_API_VERSION" val="SCORM 1.2"/>
  <p:tag name="ISPRING_ULTRA_SCORM_COURSE_ID" val="31B9DC73-4F52-4CC6-A455-A39ECCD0D0B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1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 1 3 Self-learning session"/>
  <p:tag name="ISPRING_FIRST_PUBLISH" val="1"/>
</p:tagLst>
</file>

<file path=ppt/theme/theme1.xml><?xml version="1.0" encoding="utf-8"?>
<a:theme xmlns:a="http://schemas.openxmlformats.org/drawingml/2006/main" name="1_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6330</TotalTime>
  <Words>508</Words>
  <Application>Microsoft Office PowerPoint</Application>
  <PresentationFormat>Ευρεία οθόνη</PresentationFormat>
  <Paragraphs>87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9</vt:i4>
      </vt:variant>
    </vt:vector>
  </HeadingPairs>
  <TitlesOfParts>
    <vt:vector size="21" baseType="lpstr">
      <vt:lpstr>Adobe Gothic Std B</vt:lpstr>
      <vt:lpstr>Arial</vt:lpstr>
      <vt:lpstr>Calibri</vt:lpstr>
      <vt:lpstr>Calibri Light</vt:lpstr>
      <vt:lpstr>Gill Sans</vt:lpstr>
      <vt:lpstr>Gill Sans Nova</vt:lpstr>
      <vt:lpstr>Impact</vt:lpstr>
      <vt:lpstr>MS PGothic</vt:lpstr>
      <vt:lpstr>Noto Sans Symbols</vt:lpstr>
      <vt:lpstr>Roboto</vt:lpstr>
      <vt:lpstr>1_Θέμα του Office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 1 3 Self-learning session</dc:title>
  <dc:creator>pantelis bbalaouras</dc:creator>
  <cp:keywords>, docId:CF9B93A97D647F557304C2FF8A7DB204</cp:keywords>
  <cp:lastModifiedBy>pantelis</cp:lastModifiedBy>
  <cp:revision>935</cp:revision>
  <dcterms:created xsi:type="dcterms:W3CDTF">2020-06-02T13:31:56Z</dcterms:created>
  <dcterms:modified xsi:type="dcterms:W3CDTF">2024-07-26T20:24:15Z</dcterms:modified>
</cp:coreProperties>
</file>