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7" r:id="rId2"/>
    <p:sldId id="257" r:id="rId3"/>
    <p:sldId id="265" r:id="rId4"/>
    <p:sldId id="266" r:id="rId5"/>
    <p:sldId id="260" r:id="rId6"/>
    <p:sldId id="614" r:id="rId7"/>
    <p:sldId id="615" r:id="rId8"/>
    <p:sldId id="616" r:id="rId9"/>
    <p:sldId id="264" r:id="rId10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Impact" panose="020B0806030902050204" pitchFamily="34" charset="0"/>
      <p:regular r:id="rId18"/>
    </p:embeddedFont>
    <p:embeddedFont>
      <p:font typeface="MS PGothic" panose="020B0600070205080204" pitchFamily="34" charset="-128"/>
      <p:regular r:id="rId19"/>
    </p:embeddedFont>
    <p:embeddedFont>
      <p:font typeface="Gill Sans Nova" panose="020B0602020104020203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ill Sans" panose="020B0604020202020204" charset="0"/>
      <p:regular r:id="rId28"/>
      <p:bold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WX/OvYUcoAcYXX9t6sIX3jMP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24C49-83F9-497C-BFDB-9A06F4CCFBF9}" v="12" dt="2024-05-01T16:26:17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272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m Part López" userId="39f5615f-54c3-4dde-9b55-95608137fd0d" providerId="ADAL" clId="{24E2DAB0-95D4-4BCA-967A-9E7AC29DC3E3}"/>
    <pc:docChg chg="modSld">
      <pc:chgData name="Guillem Part López" userId="39f5615f-54c3-4dde-9b55-95608137fd0d" providerId="ADAL" clId="{24E2DAB0-95D4-4BCA-967A-9E7AC29DC3E3}" dt="2024-03-26T08:48:35.464" v="35" actId="1076"/>
      <pc:docMkLst>
        <pc:docMk/>
      </pc:docMkLst>
      <pc:sldChg chg="modSp mod">
        <pc:chgData name="Guillem Part López" userId="39f5615f-54c3-4dde-9b55-95608137fd0d" providerId="ADAL" clId="{24E2DAB0-95D4-4BCA-967A-9E7AC29DC3E3}" dt="2024-03-26T08:45:12.311" v="14" actId="20577"/>
        <pc:sldMkLst>
          <pc:docMk/>
          <pc:sldMk cId="0" sldId="256"/>
        </pc:sldMkLst>
        <pc:spChg chg="mod">
          <ac:chgData name="Guillem Part López" userId="39f5615f-54c3-4dde-9b55-95608137fd0d" providerId="ADAL" clId="{24E2DAB0-95D4-4BCA-967A-9E7AC29DC3E3}" dt="2024-03-26T08:45:12.311" v="14" actId="20577"/>
          <ac:spMkLst>
            <pc:docMk/>
            <pc:sldMk cId="0" sldId="256"/>
            <ac:spMk id="120" creationId="{00000000-0000-0000-0000-000000000000}"/>
          </ac:spMkLst>
        </pc:spChg>
      </pc:sldChg>
      <pc:sldChg chg="modSp mod">
        <pc:chgData name="Guillem Part López" userId="39f5615f-54c3-4dde-9b55-95608137fd0d" providerId="ADAL" clId="{24E2DAB0-95D4-4BCA-967A-9E7AC29DC3E3}" dt="2024-03-26T08:46:12.749" v="28" actId="20577"/>
        <pc:sldMkLst>
          <pc:docMk/>
          <pc:sldMk cId="0" sldId="261"/>
        </pc:sldMkLst>
        <pc:spChg chg="mod">
          <ac:chgData name="Guillem Part López" userId="39f5615f-54c3-4dde-9b55-95608137fd0d" providerId="ADAL" clId="{24E2DAB0-95D4-4BCA-967A-9E7AC29DC3E3}" dt="2024-03-26T08:46:12.749" v="28" actId="20577"/>
          <ac:spMkLst>
            <pc:docMk/>
            <pc:sldMk cId="0" sldId="261"/>
            <ac:spMk id="215" creationId="{00000000-0000-0000-0000-000000000000}"/>
          </ac:spMkLst>
        </pc:spChg>
      </pc:sldChg>
      <pc:sldChg chg="addSp modSp mod">
        <pc:chgData name="Guillem Part López" userId="39f5615f-54c3-4dde-9b55-95608137fd0d" providerId="ADAL" clId="{24E2DAB0-95D4-4BCA-967A-9E7AC29DC3E3}" dt="2024-03-26T08:48:35.464" v="35" actId="1076"/>
        <pc:sldMkLst>
          <pc:docMk/>
          <pc:sldMk cId="0" sldId="263"/>
        </pc:sldMkLst>
        <pc:spChg chg="add mod">
          <ac:chgData name="Guillem Part López" userId="39f5615f-54c3-4dde-9b55-95608137fd0d" providerId="ADAL" clId="{24E2DAB0-95D4-4BCA-967A-9E7AC29DC3E3}" dt="2024-03-26T08:48:35.464" v="35" actId="1076"/>
          <ac:spMkLst>
            <pc:docMk/>
            <pc:sldMk cId="0" sldId="263"/>
            <ac:spMk id="2" creationId="{8930ABF1-9838-EFE0-3B6E-E14E590D36F4}"/>
          </ac:spMkLst>
        </pc:spChg>
        <pc:picChg chg="mod">
          <ac:chgData name="Guillem Part López" userId="39f5615f-54c3-4dde-9b55-95608137fd0d" providerId="ADAL" clId="{24E2DAB0-95D4-4BCA-967A-9E7AC29DC3E3}" dt="2024-03-26T08:48:27.574" v="34" actId="1076"/>
          <ac:picMkLst>
            <pc:docMk/>
            <pc:sldMk cId="0" sldId="263"/>
            <ac:picMk id="234" creationId="{00000000-0000-0000-0000-000000000000}"/>
          </ac:picMkLst>
        </pc:picChg>
      </pc:sldChg>
    </pc:docChg>
  </pc:docChgLst>
  <pc:docChgLst>
    <pc:chgData name="pantelis balaouras" userId="25e8755020fc1734" providerId="LiveId" clId="{D2724C49-83F9-497C-BFDB-9A06F4CCFBF9}"/>
    <pc:docChg chg="undo custSel addSld delSld modSld modMainMaster">
      <pc:chgData name="pantelis balaouras" userId="25e8755020fc1734" providerId="LiveId" clId="{D2724C49-83F9-497C-BFDB-9A06F4CCFBF9}" dt="2024-05-01T16:26:17.231" v="81"/>
      <pc:docMkLst>
        <pc:docMk/>
      </pc:docMkLst>
      <pc:sldChg chg="addSp delSp del mod">
        <pc:chgData name="pantelis balaouras" userId="25e8755020fc1734" providerId="LiveId" clId="{D2724C49-83F9-497C-BFDB-9A06F4CCFBF9}" dt="2024-05-01T16:12:13.929" v="24" actId="47"/>
        <pc:sldMkLst>
          <pc:docMk/>
          <pc:sldMk cId="0" sldId="256"/>
        </pc:sldMkLst>
        <pc:spChg chg="add del">
          <ac:chgData name="pantelis balaouras" userId="25e8755020fc1734" providerId="LiveId" clId="{D2724C49-83F9-497C-BFDB-9A06F4CCFBF9}" dt="2024-05-01T16:11:16.329" v="5" actId="22"/>
          <ac:spMkLst>
            <pc:docMk/>
            <pc:sldMk cId="0" sldId="256"/>
            <ac:spMk id="3" creationId="{8C803724-4FDD-D4E6-4AA1-69BF763FF1F2}"/>
          </ac:spMkLst>
        </pc:spChg>
        <pc:spChg chg="add del">
          <ac:chgData name="pantelis balaouras" userId="25e8755020fc1734" providerId="LiveId" clId="{D2724C49-83F9-497C-BFDB-9A06F4CCFBF9}" dt="2024-05-01T16:11:23.682" v="7" actId="22"/>
          <ac:spMkLst>
            <pc:docMk/>
            <pc:sldMk cId="0" sldId="256"/>
            <ac:spMk id="5" creationId="{2C0EDA61-B878-0AB7-BFEF-2B6C53B65D07}"/>
          </ac:spMkLst>
        </pc:spChg>
      </pc:sldChg>
      <pc:sldChg chg="modSp">
        <pc:chgData name="pantelis balaouras" userId="25e8755020fc1734" providerId="LiveId" clId="{D2724C49-83F9-497C-BFDB-9A06F4CCFBF9}" dt="2024-05-01T16:17:59.467" v="61"/>
        <pc:sldMkLst>
          <pc:docMk/>
          <pc:sldMk cId="0" sldId="257"/>
        </pc:sldMkLst>
        <pc:spChg chg="mod">
          <ac:chgData name="pantelis balaouras" userId="25e8755020fc1734" providerId="LiveId" clId="{D2724C49-83F9-497C-BFDB-9A06F4CCFBF9}" dt="2024-05-01T16:17:59.467" v="61"/>
          <ac:spMkLst>
            <pc:docMk/>
            <pc:sldMk cId="0" sldId="257"/>
            <ac:spMk id="146" creationId="{00000000-0000-0000-0000-000000000000}"/>
          </ac:spMkLst>
        </pc:spChg>
      </pc:sldChg>
      <pc:sldChg chg="delSp modSp mod">
        <pc:chgData name="pantelis balaouras" userId="25e8755020fc1734" providerId="LiveId" clId="{D2724C49-83F9-497C-BFDB-9A06F4CCFBF9}" dt="2024-05-01T16:17:00.317" v="56" actId="20577"/>
        <pc:sldMkLst>
          <pc:docMk/>
          <pc:sldMk cId="0" sldId="260"/>
        </pc:sldMkLst>
        <pc:spChg chg="mod">
          <ac:chgData name="pantelis balaouras" userId="25e8755020fc1734" providerId="LiveId" clId="{D2724C49-83F9-497C-BFDB-9A06F4CCFBF9}" dt="2024-05-01T16:17:00.317" v="56" actId="20577"/>
          <ac:spMkLst>
            <pc:docMk/>
            <pc:sldMk cId="0" sldId="260"/>
            <ac:spMk id="200" creationId="{00000000-0000-0000-0000-000000000000}"/>
          </ac:spMkLst>
        </pc:spChg>
        <pc:grpChg chg="del">
          <ac:chgData name="pantelis balaouras" userId="25e8755020fc1734" providerId="LiveId" clId="{D2724C49-83F9-497C-BFDB-9A06F4CCFBF9}" dt="2024-05-01T16:10:34.021" v="0" actId="478"/>
          <ac:grpSpMkLst>
            <pc:docMk/>
            <pc:sldMk cId="0" sldId="260"/>
            <ac:grpSpMk id="202" creationId="{00000000-0000-0000-0000-000000000000}"/>
          </ac:grpSpMkLst>
        </pc:grpChg>
      </pc:sldChg>
      <pc:sldChg chg="delSp del mod">
        <pc:chgData name="pantelis balaouras" userId="25e8755020fc1734" providerId="LiveId" clId="{D2724C49-83F9-497C-BFDB-9A06F4CCFBF9}" dt="2024-05-01T16:13:30.316" v="27" actId="47"/>
        <pc:sldMkLst>
          <pc:docMk/>
          <pc:sldMk cId="0" sldId="261"/>
        </pc:sldMkLst>
        <pc:grpChg chg="del">
          <ac:chgData name="pantelis balaouras" userId="25e8755020fc1734" providerId="LiveId" clId="{D2724C49-83F9-497C-BFDB-9A06F4CCFBF9}" dt="2024-05-01T16:10:38.473" v="1" actId="478"/>
          <ac:grpSpMkLst>
            <pc:docMk/>
            <pc:sldMk cId="0" sldId="261"/>
            <ac:grpSpMk id="211" creationId="{00000000-0000-0000-0000-000000000000}"/>
          </ac:grpSpMkLst>
        </pc:grpChg>
      </pc:sldChg>
      <pc:sldChg chg="delSp del mod">
        <pc:chgData name="pantelis balaouras" userId="25e8755020fc1734" providerId="LiveId" clId="{D2724C49-83F9-497C-BFDB-9A06F4CCFBF9}" dt="2024-05-01T16:14:26.475" v="33" actId="47"/>
        <pc:sldMkLst>
          <pc:docMk/>
          <pc:sldMk cId="0" sldId="262"/>
        </pc:sldMkLst>
        <pc:grpChg chg="del">
          <ac:chgData name="pantelis balaouras" userId="25e8755020fc1734" providerId="LiveId" clId="{D2724C49-83F9-497C-BFDB-9A06F4CCFBF9}" dt="2024-05-01T16:10:42.301" v="2" actId="478"/>
          <ac:grpSpMkLst>
            <pc:docMk/>
            <pc:sldMk cId="0" sldId="262"/>
            <ac:grpSpMk id="222" creationId="{00000000-0000-0000-0000-000000000000}"/>
          </ac:grpSpMkLst>
        </pc:grpChg>
      </pc:sldChg>
      <pc:sldChg chg="delSp del mod">
        <pc:chgData name="pantelis balaouras" userId="25e8755020fc1734" providerId="LiveId" clId="{D2724C49-83F9-497C-BFDB-9A06F4CCFBF9}" dt="2024-05-01T16:15:37.057" v="44" actId="47"/>
        <pc:sldMkLst>
          <pc:docMk/>
          <pc:sldMk cId="0" sldId="263"/>
        </pc:sldMkLst>
        <pc:grpChg chg="del">
          <ac:chgData name="pantelis balaouras" userId="25e8755020fc1734" providerId="LiveId" clId="{D2724C49-83F9-497C-BFDB-9A06F4CCFBF9}" dt="2024-05-01T16:10:47.103" v="3" actId="478"/>
          <ac:grpSpMkLst>
            <pc:docMk/>
            <pc:sldMk cId="0" sldId="263"/>
            <ac:grpSpMk id="231" creationId="{00000000-0000-0000-0000-000000000000}"/>
          </ac:grpSpMkLst>
        </pc:grpChg>
      </pc:sldChg>
      <pc:sldChg chg="addSp delSp modSp mod">
        <pc:chgData name="pantelis balaouras" userId="25e8755020fc1734" providerId="LiveId" clId="{D2724C49-83F9-497C-BFDB-9A06F4CCFBF9}" dt="2024-05-01T16:26:17.231" v="81"/>
        <pc:sldMkLst>
          <pc:docMk/>
          <pc:sldMk cId="0" sldId="264"/>
        </pc:sldMkLst>
        <pc:picChg chg="add mod">
          <ac:chgData name="pantelis balaouras" userId="25e8755020fc1734" providerId="LiveId" clId="{D2724C49-83F9-497C-BFDB-9A06F4CCFBF9}" dt="2024-05-01T16:26:17.231" v="81"/>
          <ac:picMkLst>
            <pc:docMk/>
            <pc:sldMk cId="0" sldId="264"/>
            <ac:picMk id="2" creationId="{C3502A2A-58F6-7A87-73AB-EB0DF0F7BAB2}"/>
          </ac:picMkLst>
        </pc:picChg>
        <pc:picChg chg="del">
          <ac:chgData name="pantelis balaouras" userId="25e8755020fc1734" providerId="LiveId" clId="{D2724C49-83F9-497C-BFDB-9A06F4CCFBF9}" dt="2024-05-01T16:26:15.903" v="80" actId="478"/>
          <ac:picMkLst>
            <pc:docMk/>
            <pc:sldMk cId="0" sldId="264"/>
            <ac:picMk id="247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D2724C49-83F9-497C-BFDB-9A06F4CCFBF9}" dt="2024-05-01T16:20:01.745" v="75" actId="1076"/>
        <pc:sldMkLst>
          <pc:docMk/>
          <pc:sldMk cId="2348602951" sldId="265"/>
        </pc:sldMkLst>
        <pc:spChg chg="add mod">
          <ac:chgData name="pantelis balaouras" userId="25e8755020fc1734" providerId="LiveId" clId="{D2724C49-83F9-497C-BFDB-9A06F4CCFBF9}" dt="2024-05-01T16:16:06.498" v="46"/>
          <ac:spMkLst>
            <pc:docMk/>
            <pc:sldMk cId="2348602951" sldId="265"/>
            <ac:spMk id="2" creationId="{9F8CF79B-05D3-038F-05F2-5DE190B3A05C}"/>
          </ac:spMkLst>
        </pc:spChg>
        <pc:spChg chg="add del mod ord">
          <ac:chgData name="pantelis balaouras" userId="25e8755020fc1734" providerId="LiveId" clId="{D2724C49-83F9-497C-BFDB-9A06F4CCFBF9}" dt="2024-05-01T16:19:57.591" v="74" actId="478"/>
          <ac:spMkLst>
            <pc:docMk/>
            <pc:sldMk cId="2348602951" sldId="265"/>
            <ac:spMk id="4" creationId="{13AB5ABE-D7E4-ABC2-51CC-AD313E974816}"/>
          </ac:spMkLst>
        </pc:spChg>
        <pc:spChg chg="mod">
          <ac:chgData name="pantelis balaouras" userId="25e8755020fc1734" providerId="LiveId" clId="{D2724C49-83F9-497C-BFDB-9A06F4CCFBF9}" dt="2024-05-01T16:19:51.741" v="73" actId="2711"/>
          <ac:spMkLst>
            <pc:docMk/>
            <pc:sldMk cId="2348602951" sldId="265"/>
            <ac:spMk id="10" creationId="{00000000-0000-0000-0000-000000000000}"/>
          </ac:spMkLst>
        </pc:spChg>
        <pc:spChg chg="mod ord">
          <ac:chgData name="pantelis balaouras" userId="25e8755020fc1734" providerId="LiveId" clId="{D2724C49-83F9-497C-BFDB-9A06F4CCFBF9}" dt="2024-05-01T16:20:01.745" v="75" actId="1076"/>
          <ac:spMkLst>
            <pc:docMk/>
            <pc:sldMk cId="2348602951" sldId="265"/>
            <ac:spMk id="11" creationId="{70D46B22-84E1-43AA-85C7-DBAEC0E27492}"/>
          </ac:spMkLst>
        </pc:spChg>
        <pc:picChg chg="add mod">
          <ac:chgData name="pantelis balaouras" userId="25e8755020fc1734" providerId="LiveId" clId="{D2724C49-83F9-497C-BFDB-9A06F4CCFBF9}" dt="2024-05-01T16:16:06.498" v="46"/>
          <ac:picMkLst>
            <pc:docMk/>
            <pc:sldMk cId="2348602951" sldId="265"/>
            <ac:picMk id="3" creationId="{6E42123C-5B7A-0405-7A4D-040796BF0F8C}"/>
          </ac:picMkLst>
        </pc:picChg>
        <pc:picChg chg="del">
          <ac:chgData name="pantelis balaouras" userId="25e8755020fc1734" providerId="LiveId" clId="{D2724C49-83F9-497C-BFDB-9A06F4CCFBF9}" dt="2024-05-01T16:16:00.448" v="45" actId="478"/>
          <ac:picMkLst>
            <pc:docMk/>
            <pc:sldMk cId="2348602951" sldId="265"/>
            <ac:picMk id="15" creationId="{4313419D-52B3-4469-9529-313D9EB0AF33}"/>
          </ac:picMkLst>
        </pc:picChg>
      </pc:sldChg>
      <pc:sldChg chg="addSp delSp modSp mod modClrScheme chgLayout">
        <pc:chgData name="pantelis balaouras" userId="25e8755020fc1734" providerId="LiveId" clId="{D2724C49-83F9-497C-BFDB-9A06F4CCFBF9}" dt="2024-05-01T16:20:09.306" v="77" actId="478"/>
        <pc:sldMkLst>
          <pc:docMk/>
          <pc:sldMk cId="1738360725" sldId="266"/>
        </pc:sldMkLst>
        <pc:spChg chg="add mod">
          <ac:chgData name="pantelis balaouras" userId="25e8755020fc1734" providerId="LiveId" clId="{D2724C49-83F9-497C-BFDB-9A06F4CCFBF9}" dt="2024-05-01T16:16:33.938" v="50"/>
          <ac:spMkLst>
            <pc:docMk/>
            <pc:sldMk cId="1738360725" sldId="266"/>
            <ac:spMk id="2" creationId="{F1EE1A09-187B-A164-B1C2-3928B8879EFA}"/>
          </ac:spMkLst>
        </pc:spChg>
        <pc:spChg chg="add del mod ord">
          <ac:chgData name="pantelis balaouras" userId="25e8755020fc1734" providerId="LiveId" clId="{D2724C49-83F9-497C-BFDB-9A06F4CCFBF9}" dt="2024-05-01T16:20:09.306" v="77" actId="478"/>
          <ac:spMkLst>
            <pc:docMk/>
            <pc:sldMk cId="1738360725" sldId="266"/>
            <ac:spMk id="4" creationId="{07C487E6-A317-15F4-BBF9-ED13E338D7D9}"/>
          </ac:spMkLst>
        </pc:spChg>
        <pc:spChg chg="mod">
          <ac:chgData name="pantelis balaouras" userId="25e8755020fc1734" providerId="LiveId" clId="{D2724C49-83F9-497C-BFDB-9A06F4CCFBF9}" dt="2024-05-01T16:19:38.520" v="72" actId="2711"/>
          <ac:spMkLst>
            <pc:docMk/>
            <pc:sldMk cId="1738360725" sldId="266"/>
            <ac:spMk id="7" creationId="{00000000-0000-0000-0000-000000000000}"/>
          </ac:spMkLst>
        </pc:spChg>
        <pc:spChg chg="mod ord">
          <ac:chgData name="pantelis balaouras" userId="25e8755020fc1734" providerId="LiveId" clId="{D2724C49-83F9-497C-BFDB-9A06F4CCFBF9}" dt="2024-05-01T16:20:05.775" v="76" actId="1076"/>
          <ac:spMkLst>
            <pc:docMk/>
            <pc:sldMk cId="1738360725" sldId="266"/>
            <ac:spMk id="11" creationId="{70D46B22-84E1-43AA-85C7-DBAEC0E27492}"/>
          </ac:spMkLst>
        </pc:spChg>
        <pc:spChg chg="del">
          <ac:chgData name="pantelis balaouras" userId="25e8755020fc1734" providerId="LiveId" clId="{D2724C49-83F9-497C-BFDB-9A06F4CCFBF9}" dt="2024-05-01T16:16:32.461" v="49" actId="478"/>
          <ac:spMkLst>
            <pc:docMk/>
            <pc:sldMk cId="1738360725" sldId="266"/>
            <ac:spMk id="13" creationId="{00000000-0000-0000-0000-000000000000}"/>
          </ac:spMkLst>
        </pc:spChg>
        <pc:picChg chg="add mod">
          <ac:chgData name="pantelis balaouras" userId="25e8755020fc1734" providerId="LiveId" clId="{D2724C49-83F9-497C-BFDB-9A06F4CCFBF9}" dt="2024-05-01T16:16:33.938" v="50"/>
          <ac:picMkLst>
            <pc:docMk/>
            <pc:sldMk cId="1738360725" sldId="266"/>
            <ac:picMk id="3" creationId="{8A786986-7073-9B95-8FB8-3EBDAE98712C}"/>
          </ac:picMkLst>
        </pc:picChg>
        <pc:picChg chg="del">
          <ac:chgData name="pantelis balaouras" userId="25e8755020fc1734" providerId="LiveId" clId="{D2724C49-83F9-497C-BFDB-9A06F4CCFBF9}" dt="2024-05-01T16:16:29.820" v="48" actId="478"/>
          <ac:picMkLst>
            <pc:docMk/>
            <pc:sldMk cId="1738360725" sldId="266"/>
            <ac:picMk id="12" creationId="{00000000-0000-0000-0000-000000000000}"/>
          </ac:picMkLst>
        </pc:picChg>
      </pc:sldChg>
      <pc:sldChg chg="modSp mod">
        <pc:chgData name="pantelis balaouras" userId="25e8755020fc1734" providerId="LiveId" clId="{D2724C49-83F9-497C-BFDB-9A06F4CCFBF9}" dt="2024-05-01T16:12:10.905" v="23" actId="20577"/>
        <pc:sldMkLst>
          <pc:docMk/>
          <pc:sldMk cId="0" sldId="267"/>
        </pc:sldMkLst>
        <pc:spChg chg="mod">
          <ac:chgData name="pantelis balaouras" userId="25e8755020fc1734" providerId="LiveId" clId="{D2724C49-83F9-497C-BFDB-9A06F4CCFBF9}" dt="2024-05-01T16:12:10.905" v="23" actId="20577"/>
          <ac:spMkLst>
            <pc:docMk/>
            <pc:sldMk cId="0" sldId="267"/>
            <ac:spMk id="120" creationId="{00000000-0000-0000-0000-000000000000}"/>
          </ac:spMkLst>
        </pc:spChg>
      </pc:sldChg>
      <pc:sldChg chg="delSp modSp mod">
        <pc:chgData name="pantelis balaouras" userId="25e8755020fc1734" providerId="LiveId" clId="{D2724C49-83F9-497C-BFDB-9A06F4CCFBF9}" dt="2024-05-01T16:17:08.637" v="60" actId="20577"/>
        <pc:sldMkLst>
          <pc:docMk/>
          <pc:sldMk cId="789977733" sldId="614"/>
        </pc:sldMkLst>
        <pc:spChg chg="mod">
          <ac:chgData name="pantelis balaouras" userId="25e8755020fc1734" providerId="LiveId" clId="{D2724C49-83F9-497C-BFDB-9A06F4CCFBF9}" dt="2024-05-01T16:17:08.637" v="60" actId="20577"/>
          <ac:spMkLst>
            <pc:docMk/>
            <pc:sldMk cId="789977733" sldId="614"/>
            <ac:spMk id="2" creationId="{1223BEAD-A8A6-83F6-63A6-3C8090CF2C6E}"/>
          </ac:spMkLst>
        </pc:spChg>
        <pc:spChg chg="mod">
          <ac:chgData name="pantelis balaouras" userId="25e8755020fc1734" providerId="LiveId" clId="{D2724C49-83F9-497C-BFDB-9A06F4CCFBF9}" dt="2024-05-01T16:13:13.363" v="25"/>
          <ac:spMkLst>
            <pc:docMk/>
            <pc:sldMk cId="789977733" sldId="614"/>
            <ac:spMk id="3" creationId="{B68D029E-1CE9-6D20-AE8A-B85E15400294}"/>
          </ac:spMkLst>
        </pc:spChg>
        <pc:spChg chg="del">
          <ac:chgData name="pantelis balaouras" userId="25e8755020fc1734" providerId="LiveId" clId="{D2724C49-83F9-497C-BFDB-9A06F4CCFBF9}" dt="2024-05-01T16:13:33.900" v="28" actId="478"/>
          <ac:spMkLst>
            <pc:docMk/>
            <pc:sldMk cId="789977733" sldId="614"/>
            <ac:spMk id="5" creationId="{A03A77A3-158C-0E87-CD73-7E7794380712}"/>
          </ac:spMkLst>
        </pc:spChg>
      </pc:sldChg>
      <pc:sldChg chg="addSp modSp new mod">
        <pc:chgData name="pantelis balaouras" userId="25e8755020fc1734" providerId="LiveId" clId="{D2724C49-83F9-497C-BFDB-9A06F4CCFBF9}" dt="2024-05-01T16:14:33.116" v="34" actId="1076"/>
        <pc:sldMkLst>
          <pc:docMk/>
          <pc:sldMk cId="1285970534" sldId="615"/>
        </pc:sldMkLst>
        <pc:spChg chg="mod">
          <ac:chgData name="pantelis balaouras" userId="25e8755020fc1734" providerId="LiveId" clId="{D2724C49-83F9-497C-BFDB-9A06F4CCFBF9}" dt="2024-05-01T16:14:03.818" v="30"/>
          <ac:spMkLst>
            <pc:docMk/>
            <pc:sldMk cId="1285970534" sldId="615"/>
            <ac:spMk id="2" creationId="{327C948B-81A1-4FBB-3270-6993692C1FF1}"/>
          </ac:spMkLst>
        </pc:spChg>
        <pc:spChg chg="mod">
          <ac:chgData name="pantelis balaouras" userId="25e8755020fc1734" providerId="LiveId" clId="{D2724C49-83F9-497C-BFDB-9A06F4CCFBF9}" dt="2024-05-01T16:14:13.418" v="31"/>
          <ac:spMkLst>
            <pc:docMk/>
            <pc:sldMk cId="1285970534" sldId="615"/>
            <ac:spMk id="3" creationId="{808D8EAA-CE9C-FEFE-8E99-BD6D1B1ACA63}"/>
          </ac:spMkLst>
        </pc:spChg>
        <pc:spChg chg="add mod">
          <ac:chgData name="pantelis balaouras" userId="25e8755020fc1734" providerId="LiveId" clId="{D2724C49-83F9-497C-BFDB-9A06F4CCFBF9}" dt="2024-05-01T16:14:33.116" v="34" actId="1076"/>
          <ac:spMkLst>
            <pc:docMk/>
            <pc:sldMk cId="1285970534" sldId="615"/>
            <ac:spMk id="5" creationId="{85167FA8-5F70-764A-81E9-044EC6262A40}"/>
          </ac:spMkLst>
        </pc:spChg>
        <pc:picChg chg="add mod">
          <ac:chgData name="pantelis balaouras" userId="25e8755020fc1734" providerId="LiveId" clId="{D2724C49-83F9-497C-BFDB-9A06F4CCFBF9}" dt="2024-05-01T16:14:22.563" v="32"/>
          <ac:picMkLst>
            <pc:docMk/>
            <pc:sldMk cId="1285970534" sldId="615"/>
            <ac:picMk id="4" creationId="{036E3678-FBC8-5862-7855-36E60224F580}"/>
          </ac:picMkLst>
        </pc:picChg>
      </pc:sldChg>
      <pc:sldChg chg="addSp modSp new mod">
        <pc:chgData name="pantelis balaouras" userId="25e8755020fc1734" providerId="LiveId" clId="{D2724C49-83F9-497C-BFDB-9A06F4CCFBF9}" dt="2024-05-01T16:15:28.623" v="43" actId="948"/>
        <pc:sldMkLst>
          <pc:docMk/>
          <pc:sldMk cId="3062713698" sldId="616"/>
        </pc:sldMkLst>
        <pc:spChg chg="mod">
          <ac:chgData name="pantelis balaouras" userId="25e8755020fc1734" providerId="LiveId" clId="{D2724C49-83F9-497C-BFDB-9A06F4CCFBF9}" dt="2024-05-01T16:14:51.946" v="36"/>
          <ac:spMkLst>
            <pc:docMk/>
            <pc:sldMk cId="3062713698" sldId="616"/>
            <ac:spMk id="2" creationId="{091BC2D3-A383-A7B4-A143-33C2B30974FC}"/>
          </ac:spMkLst>
        </pc:spChg>
        <pc:spChg chg="mod">
          <ac:chgData name="pantelis balaouras" userId="25e8755020fc1734" providerId="LiveId" clId="{D2724C49-83F9-497C-BFDB-9A06F4CCFBF9}" dt="2024-05-01T16:15:28.623" v="43" actId="948"/>
          <ac:spMkLst>
            <pc:docMk/>
            <pc:sldMk cId="3062713698" sldId="616"/>
            <ac:spMk id="3" creationId="{1AC1A249-CC1D-C523-4916-64C29DCFDC86}"/>
          </ac:spMkLst>
        </pc:spChg>
        <pc:spChg chg="add mod">
          <ac:chgData name="pantelis balaouras" userId="25e8755020fc1734" providerId="LiveId" clId="{D2724C49-83F9-497C-BFDB-9A06F4CCFBF9}" dt="2024-05-01T16:15:07.549" v="39"/>
          <ac:spMkLst>
            <pc:docMk/>
            <pc:sldMk cId="3062713698" sldId="616"/>
            <ac:spMk id="5" creationId="{9CA395CD-6F7F-B27E-9744-D698910433B2}"/>
          </ac:spMkLst>
        </pc:spChg>
        <pc:picChg chg="add mod">
          <ac:chgData name="pantelis balaouras" userId="25e8755020fc1734" providerId="LiveId" clId="{D2724C49-83F9-497C-BFDB-9A06F4CCFBF9}" dt="2024-05-01T16:15:12.858" v="40" actId="1076"/>
          <ac:picMkLst>
            <pc:docMk/>
            <pc:sldMk cId="3062713698" sldId="616"/>
            <ac:picMk id="4" creationId="{C45E2A19-4FD0-3FC9-EF40-3E91F095EFD6}"/>
          </ac:picMkLst>
        </pc:picChg>
      </pc:sldChg>
      <pc:sldMasterChg chg="modSldLayout">
        <pc:chgData name="pantelis balaouras" userId="25e8755020fc1734" providerId="LiveId" clId="{D2724C49-83F9-497C-BFDB-9A06F4CCFBF9}" dt="2024-05-01T16:20:26.226" v="79"/>
        <pc:sldMasterMkLst>
          <pc:docMk/>
          <pc:sldMasterMk cId="0" sldId="2147483659"/>
        </pc:sldMasterMkLst>
        <pc:sldLayoutChg chg="addSp delSp modSp mod">
          <pc:chgData name="pantelis balaouras" userId="25e8755020fc1734" providerId="LiveId" clId="{D2724C49-83F9-497C-BFDB-9A06F4CCFBF9}" dt="2024-05-01T16:20:26.226" v="79"/>
          <pc:sldLayoutMkLst>
            <pc:docMk/>
            <pc:sldMasterMk cId="0" sldId="2147483659"/>
            <pc:sldLayoutMk cId="0" sldId="2147483662"/>
          </pc:sldLayoutMkLst>
          <pc:spChg chg="add mod">
            <ac:chgData name="pantelis balaouras" userId="25e8755020fc1734" providerId="LiveId" clId="{D2724C49-83F9-497C-BFDB-9A06F4CCFBF9}" dt="2024-05-01T16:20:26.226" v="79"/>
            <ac:spMkLst>
              <pc:docMk/>
              <pc:sldMasterMk cId="0" sldId="2147483659"/>
              <pc:sldLayoutMk cId="0" sldId="2147483662"/>
              <ac:spMk id="2" creationId="{69B90255-311E-87D1-701E-B62018BC5D96}"/>
            </ac:spMkLst>
          </pc:spChg>
          <pc:spChg chg="del">
            <ac:chgData name="pantelis balaouras" userId="25e8755020fc1734" providerId="LiveId" clId="{D2724C49-83F9-497C-BFDB-9A06F4CCFBF9}" dt="2024-05-01T16:20:25.627" v="78" actId="478"/>
            <ac:spMkLst>
              <pc:docMk/>
              <pc:sldMasterMk cId="0" sldId="2147483659"/>
              <pc:sldLayoutMk cId="0" sldId="2147483662"/>
              <ac:spMk id="90" creationId="{00000000-0000-0000-0000-000000000000}"/>
            </ac:spMkLst>
          </pc:spChg>
        </pc:sldLayoutChg>
        <pc:sldLayoutChg chg="modSp mod">
          <pc:chgData name="pantelis balaouras" userId="25e8755020fc1734" providerId="LiveId" clId="{D2724C49-83F9-497C-BFDB-9A06F4CCFBF9}" dt="2024-05-01T16:18:26.430" v="67" actId="20577"/>
          <pc:sldLayoutMkLst>
            <pc:docMk/>
            <pc:sldMasterMk cId="0" sldId="2147483659"/>
            <pc:sldLayoutMk cId="0" sldId="2147483665"/>
          </pc:sldLayoutMkLst>
          <pc:spChg chg="mod">
            <ac:chgData name="pantelis balaouras" userId="25e8755020fc1734" providerId="LiveId" clId="{D2724C49-83F9-497C-BFDB-9A06F4CCFBF9}" dt="2024-05-01T16:18:26.430" v="67" actId="20577"/>
            <ac:spMkLst>
              <pc:docMk/>
              <pc:sldMasterMk cId="0" sldId="2147483659"/>
              <pc:sldLayoutMk cId="0" sldId="2147483665"/>
              <ac:spMk id="108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D2724C49-83F9-497C-BFDB-9A06F4CCFBF9}" dt="2024-05-01T16:18:34.871" v="69"/>
          <pc:sldLayoutMkLst>
            <pc:docMk/>
            <pc:sldMasterMk cId="0" sldId="2147483659"/>
            <pc:sldLayoutMk cId="0" sldId="2147483666"/>
          </pc:sldLayoutMkLst>
          <pc:spChg chg="add mod">
            <ac:chgData name="pantelis balaouras" userId="25e8755020fc1734" providerId="LiveId" clId="{D2724C49-83F9-497C-BFDB-9A06F4CCFBF9}" dt="2024-05-01T16:18:34.871" v="69"/>
            <ac:spMkLst>
              <pc:docMk/>
              <pc:sldMasterMk cId="0" sldId="2147483659"/>
              <pc:sldLayoutMk cId="0" sldId="2147483666"/>
              <ac:spMk id="2" creationId="{45FEB4BC-6C32-3897-E57E-C0FD0F48547A}"/>
            </ac:spMkLst>
          </pc:spChg>
          <pc:spChg chg="del">
            <ac:chgData name="pantelis balaouras" userId="25e8755020fc1734" providerId="LiveId" clId="{D2724C49-83F9-497C-BFDB-9A06F4CCFBF9}" dt="2024-05-01T16:18:34.260" v="68" actId="478"/>
            <ac:spMkLst>
              <pc:docMk/>
              <pc:sldMasterMk cId="0" sldId="2147483659"/>
              <pc:sldLayoutMk cId="0" sldId="2147483666"/>
              <ac:spMk id="11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73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19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ab904ce24_0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bab904ce24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40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66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84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2bab904ce24_0_20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ab904ce24_0_2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ab904ce24_0_205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81" name="Google Shape;81;g2bab904ce24_0_205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82" name="Google Shape;82;g2bab904ce24_0_205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83" name="Google Shape;83;g2bab904ce24_0_20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ab904ce24_0_20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bab904ce24_0_20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ab904ce24_0_21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bab904ce24_0_214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08;g2bab904ce24_0_232">
            <a:extLst>
              <a:ext uri="{FF2B5EF4-FFF2-40B4-BE49-F238E27FC236}">
                <a16:creationId xmlns:a16="http://schemas.microsoft.com/office/drawing/2014/main" id="{69B90255-311E-87D1-701E-B62018BC5D96}"/>
              </a:ext>
            </a:extLst>
          </p:cNvPr>
          <p:cNvSpPr txBox="1"/>
          <p:nvPr userDrawn="1"/>
        </p:nvSpPr>
        <p:spPr>
          <a:xfrm>
            <a:off x="0" y="81370"/>
            <a:ext cx="9852338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Arial"/>
                <a:cs typeface="Calibri"/>
                <a:sym typeface="Calibri"/>
              </a:rPr>
              <a:t>1.4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Concienciación general sobre la importancia de la autogestión y las aplicaciones de salud </a:t>
            </a:r>
            <a:endParaRPr sz="1800" dirty="0">
              <a:solidFill>
                <a:srgbClr val="7F7F7F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ab904ce24_0_218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bab904ce24_0_21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bab904ce24_0_218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2bab904ce24_0_218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bab904ce24_0_21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ab904ce24_0_225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bab904ce24_0_225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g2bab904ce24_0_225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g2bab904ce24_0_22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bab904ce24_0_22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ab904ce24_0_23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bab904ce24_0_232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g2bab904ce24_0_23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8;g2bab904ce24_0_232">
            <a:extLst>
              <a:ext uri="{FF2B5EF4-FFF2-40B4-BE49-F238E27FC236}">
                <a16:creationId xmlns:a16="http://schemas.microsoft.com/office/drawing/2014/main" id="{69B90255-311E-87D1-701E-B62018BC5D96}"/>
              </a:ext>
            </a:extLst>
          </p:cNvPr>
          <p:cNvSpPr txBox="1"/>
          <p:nvPr userDrawn="1"/>
        </p:nvSpPr>
        <p:spPr>
          <a:xfrm>
            <a:off x="0" y="81370"/>
            <a:ext cx="9852338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Arial"/>
                <a:cs typeface="Calibri"/>
                <a:sym typeface="Calibri"/>
              </a:rPr>
              <a:t>1.4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Concienciación general sobre la importancia de la autogestión y las aplicaciones de salud </a:t>
            </a:r>
            <a:endParaRPr sz="1800" dirty="0">
              <a:solidFill>
                <a:srgbClr val="7F7F7F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ab904ce24_0_23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bab904ce24_0_237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bab904ce24_0_237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g2bab904ce24_0_23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8;g2bab904ce24_0_232">
            <a:extLst>
              <a:ext uri="{FF2B5EF4-FFF2-40B4-BE49-F238E27FC236}">
                <a16:creationId xmlns:a16="http://schemas.microsoft.com/office/drawing/2014/main" id="{69B90255-311E-87D1-701E-B62018BC5D96}"/>
              </a:ext>
            </a:extLst>
          </p:cNvPr>
          <p:cNvSpPr txBox="1"/>
          <p:nvPr userDrawn="1"/>
        </p:nvSpPr>
        <p:spPr>
          <a:xfrm>
            <a:off x="0" y="81370"/>
            <a:ext cx="9852338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Arial"/>
                <a:cs typeface="Calibri"/>
                <a:sym typeface="Calibri"/>
              </a:rPr>
              <a:t>1.4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Concienciación general sobre la importancia de la autogestión y las aplicaciones de salud </a:t>
            </a:r>
            <a:endParaRPr sz="1800" dirty="0">
              <a:solidFill>
                <a:srgbClr val="7F7F7F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0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08DB289-6CD6-7869-A89F-50293E4388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" y="6451864"/>
            <a:ext cx="1843259" cy="4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ab904ce24_0_1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g2bab904ce24_0_19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2bab904ce24_0_1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g2bab904ce24_0_1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bab904ce24_0_1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7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2.jpg"/><Relationship Id="rId21" Type="http://schemas.openxmlformats.org/officeDocument/2006/relationships/image" Target="../media/image21.jpg"/><Relationship Id="rId7" Type="http://schemas.openxmlformats.org/officeDocument/2006/relationships/image" Target="../media/image14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6.jpg"/><Relationship Id="rId5" Type="http://schemas.openxmlformats.org/officeDocument/2006/relationships/image" Target="../media/image13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5.jpg"/><Relationship Id="rId14" Type="http://schemas.openxmlformats.org/officeDocument/2006/relationships/hyperlink" Target="https://www.oxfamital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de/service/license-summary/" TargetMode="External"/><Relationship Id="rId4" Type="http://schemas.openxmlformats.org/officeDocument/2006/relationships/hyperlink" Target="https://pixabay.com/de/illustrations/kacheln-herz-kurve-verlauf-anzeige-21401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vectors/thinker-thinking-person-idea-2874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/>
        </p:nvSpPr>
        <p:spPr>
          <a:xfrm>
            <a:off x="3645160" y="3211606"/>
            <a:ext cx="8479084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Módulo 1 - Sesión de clausura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(1.4)</a:t>
            </a:r>
            <a: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Concienciación general sobre la importancia de la autogestión y las aplicaciones de salud </a:t>
            </a:r>
            <a:endParaRPr sz="34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-2" y="443330"/>
            <a:ext cx="722400" cy="86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2609" y="1279151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-56" y="2073918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-2" y="2942374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1655" y="3808337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7"/>
          <a:stretch/>
        </p:blipFill>
        <p:spPr>
          <a:xfrm>
            <a:off x="3572548" y="487776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/>
        </p:nvSpPr>
        <p:spPr>
          <a:xfrm>
            <a:off x="4209093" y="2763744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50" y="6031151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 rotWithShape="1">
          <a:blip r:embed="rId4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8851" y="1620324"/>
            <a:ext cx="1612800" cy="28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728788" y="943600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721550" y="1785950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728735" y="258692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728788" y="346216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730425" y="4334893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510" y="46751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 dirty="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 dirty="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5" name="Εικόνα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" y="6432830"/>
            <a:ext cx="1862122" cy="45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Socios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2"/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148" name="Google Shape;14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2"/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ALEMANIA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151" name="Google Shape;15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"/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154" name="Google Shape;154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"/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PROLIPSIS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b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157" name="Google Shape;157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2"/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UNIVERSIDAD DE VALENCIA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160" name="Google Shape;160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"/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ALEMANIA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163" name="Google Shape;163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2"/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5" name="Google Shape;165;p2"/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CONEXIONES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ATENAS, GRECIA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" name="Google Shape;166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"/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ESTRASBURGO, FRANCIA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CHIPRE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0" name="Google Shape;170;p2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51"/>
            <a:ext cx="2687300" cy="109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3" y="1239891"/>
            <a:ext cx="10515600" cy="618300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8" name="Google Shape;235;p4"/>
          <p:cNvSpPr txBox="1"/>
          <p:nvPr/>
        </p:nvSpPr>
        <p:spPr>
          <a:xfrm>
            <a:off x="526524" y="345974"/>
            <a:ext cx="10166357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r>
              <a:rPr lang="en-US" sz="1800" b="1" dirty="0" err="1">
                <a:solidFill>
                  <a:prstClr val="black"/>
                </a:solidFill>
              </a:rPr>
              <a:t>Concienciación</a:t>
            </a:r>
            <a:r>
              <a:rPr lang="en-US" sz="1800" b="1" dirty="0">
                <a:solidFill>
                  <a:prstClr val="black"/>
                </a:solidFill>
              </a:rPr>
              <a:t> general </a:t>
            </a:r>
            <a:r>
              <a:rPr lang="en-US" sz="1800" b="1" dirty="0" err="1">
                <a:solidFill>
                  <a:prstClr val="black"/>
                </a:solidFill>
              </a:rPr>
              <a:t>sobre</a:t>
            </a:r>
            <a:r>
              <a:rPr lang="en-US" sz="1800" b="1" dirty="0">
                <a:solidFill>
                  <a:prstClr val="black"/>
                </a:solidFill>
              </a:rPr>
              <a:t> la </a:t>
            </a:r>
            <a:r>
              <a:rPr lang="en-US" sz="1800" b="1" dirty="0" err="1">
                <a:solidFill>
                  <a:prstClr val="black"/>
                </a:solidFill>
              </a:rPr>
              <a:t>importancia</a:t>
            </a:r>
            <a:r>
              <a:rPr lang="en-US" sz="1800" b="1" dirty="0">
                <a:solidFill>
                  <a:prstClr val="black"/>
                </a:solidFill>
              </a:rPr>
              <a:t> de la </a:t>
            </a:r>
            <a:r>
              <a:rPr lang="en-US" sz="1800" b="1" dirty="0" err="1">
                <a:solidFill>
                  <a:prstClr val="black"/>
                </a:solidFill>
              </a:rPr>
              <a:t>autogestión</a:t>
            </a:r>
            <a:r>
              <a:rPr lang="en-US" sz="1800" b="1" dirty="0">
                <a:solidFill>
                  <a:prstClr val="black"/>
                </a:solidFill>
              </a:rPr>
              <a:t> y las </a:t>
            </a:r>
            <a:r>
              <a:rPr lang="en-US" sz="1800" b="1" dirty="0" err="1">
                <a:solidFill>
                  <a:prstClr val="black"/>
                </a:solidFill>
              </a:rPr>
              <a:t>aplicaciones</a:t>
            </a:r>
            <a:r>
              <a:rPr lang="en-US" sz="1800" b="1" dirty="0">
                <a:solidFill>
                  <a:prstClr val="black"/>
                </a:solidFill>
              </a:rPr>
              <a:t> de </a:t>
            </a:r>
            <a:r>
              <a:rPr lang="en-US" sz="1800" b="1" dirty="0" err="1">
                <a:solidFill>
                  <a:prstClr val="black"/>
                </a:solidFill>
              </a:rPr>
              <a:t>salud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endParaRPr sz="1800" b="1" dirty="0">
              <a:solidFill>
                <a:prstClr val="black"/>
              </a:solidFill>
            </a:endParaRPr>
          </a:p>
        </p:txBody>
      </p:sp>
      <p:sp>
        <p:nvSpPr>
          <p:cNvPr id="9" name="Google Shape;234;p4"/>
          <p:cNvSpPr/>
          <p:nvPr/>
        </p:nvSpPr>
        <p:spPr>
          <a:xfrm>
            <a:off x="-39275" y="345974"/>
            <a:ext cx="565800" cy="61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2;p4"/>
          <p:cNvSpPr txBox="1">
            <a:spLocks/>
          </p:cNvSpPr>
          <p:nvPr/>
        </p:nvSpPr>
        <p:spPr>
          <a:xfrm>
            <a:off x="570033" y="2735494"/>
            <a:ext cx="6691800" cy="1719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ts val="2200"/>
              <a:buFont typeface="Noto Sans Symbols"/>
              <a:buChar char="✔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Resumen del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aplicaciones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sanitaria</a:t>
            </a:r>
          </a:p>
          <a:p>
            <a:pPr marL="342900" indent="-342900">
              <a:buSzPts val="2200"/>
              <a:buFont typeface="Noto Sans Symbols"/>
              <a:buChar char="✔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Resumen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 autogestión sanitaria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SzPts val="2200"/>
              <a:buFont typeface="Noto Sans Symbols"/>
              <a:buChar char="✔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Principales ámbitos del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None/>
            </a:pPr>
            <a:endParaRPr lang="en-US" dirty="0"/>
          </a:p>
          <a:p>
            <a:pPr marL="342900" indent="-203200"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CF79B-05D3-038F-05F2-5DE190B3A05C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6E42123C-5B7A-0405-7A4D-040796BF0F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6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227864"/>
            <a:ext cx="10515600" cy="618300"/>
          </a:xfrm>
        </p:spPr>
        <p:txBody>
          <a:bodyPr/>
          <a:lstStyle/>
          <a:p>
            <a:r>
              <a:rPr lang="en-US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8" name="Google Shape;235;p4"/>
          <p:cNvSpPr txBox="1"/>
          <p:nvPr/>
        </p:nvSpPr>
        <p:spPr>
          <a:xfrm>
            <a:off x="526418" y="348996"/>
            <a:ext cx="105471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r>
              <a:rPr lang="en-US" sz="1800" b="1" dirty="0" err="1">
                <a:solidFill>
                  <a:prstClr val="black"/>
                </a:solidFill>
              </a:rPr>
              <a:t>Concienciación</a:t>
            </a:r>
            <a:r>
              <a:rPr lang="en-US" sz="1800" b="1" dirty="0">
                <a:solidFill>
                  <a:prstClr val="black"/>
                </a:solidFill>
              </a:rPr>
              <a:t> general </a:t>
            </a:r>
            <a:r>
              <a:rPr lang="en-US" sz="1800" b="1" dirty="0" err="1">
                <a:solidFill>
                  <a:prstClr val="black"/>
                </a:solidFill>
              </a:rPr>
              <a:t>sobre</a:t>
            </a:r>
            <a:r>
              <a:rPr lang="en-US" sz="1800" b="1" dirty="0">
                <a:solidFill>
                  <a:prstClr val="black"/>
                </a:solidFill>
              </a:rPr>
              <a:t> la </a:t>
            </a:r>
            <a:r>
              <a:rPr lang="en-US" sz="1800" b="1" dirty="0" err="1">
                <a:solidFill>
                  <a:prstClr val="black"/>
                </a:solidFill>
              </a:rPr>
              <a:t>importancia</a:t>
            </a:r>
            <a:r>
              <a:rPr lang="en-US" sz="1800" b="1" dirty="0">
                <a:solidFill>
                  <a:prstClr val="black"/>
                </a:solidFill>
              </a:rPr>
              <a:t> de la </a:t>
            </a:r>
            <a:r>
              <a:rPr lang="en-US" sz="1800" b="1" dirty="0" err="1">
                <a:solidFill>
                  <a:prstClr val="black"/>
                </a:solidFill>
              </a:rPr>
              <a:t>autogestión</a:t>
            </a:r>
            <a:r>
              <a:rPr lang="en-US" sz="1800" b="1" dirty="0">
                <a:solidFill>
                  <a:prstClr val="black"/>
                </a:solidFill>
              </a:rPr>
              <a:t> y las </a:t>
            </a:r>
            <a:r>
              <a:rPr lang="en-US" sz="1800" b="1" dirty="0" err="1">
                <a:solidFill>
                  <a:prstClr val="black"/>
                </a:solidFill>
              </a:rPr>
              <a:t>aplicaciones</a:t>
            </a:r>
            <a:r>
              <a:rPr lang="en-US" sz="1800" b="1" dirty="0">
                <a:solidFill>
                  <a:prstClr val="black"/>
                </a:solidFill>
              </a:rPr>
              <a:t> de </a:t>
            </a:r>
            <a:r>
              <a:rPr lang="en-US" sz="1800" b="1" dirty="0" err="1">
                <a:solidFill>
                  <a:prstClr val="black"/>
                </a:solidFill>
              </a:rPr>
              <a:t>salud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endParaRPr sz="1800" b="1" dirty="0">
              <a:solidFill>
                <a:prstClr val="black"/>
              </a:solidFill>
            </a:endParaRPr>
          </a:p>
        </p:txBody>
      </p:sp>
      <p:sp>
        <p:nvSpPr>
          <p:cNvPr id="9" name="Google Shape;234;p4"/>
          <p:cNvSpPr/>
          <p:nvPr/>
        </p:nvSpPr>
        <p:spPr>
          <a:xfrm>
            <a:off x="-39275" y="345974"/>
            <a:ext cx="565800" cy="61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8;p5"/>
          <p:cNvSpPr txBox="1">
            <a:spLocks/>
          </p:cNvSpPr>
          <p:nvPr/>
        </p:nvSpPr>
        <p:spPr>
          <a:xfrm>
            <a:off x="594954" y="2534075"/>
            <a:ext cx="63906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93700">
              <a:buClr>
                <a:srgbClr val="C01E24"/>
              </a:buClr>
              <a:buSzPts val="2600"/>
              <a:buFont typeface="Calibri"/>
              <a:buChar char="✔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Resumen de las principales enseñanzas extraídas de la ETA 1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1EE1A09-187B-A164-B1C2-3928B8879EFA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3" name="Google Shape;190;g2c07f5df07d_0_263">
            <a:extLst>
              <a:ext uri="{FF2B5EF4-FFF2-40B4-BE49-F238E27FC236}">
                <a16:creationId xmlns:a16="http://schemas.microsoft.com/office/drawing/2014/main" id="{8A786986-7073-9B95-8FB8-3EBDAE9871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6689" r="8041" b="16683"/>
          <a:stretch/>
        </p:blipFill>
        <p:spPr>
          <a:xfrm>
            <a:off x="7308000" y="2217090"/>
            <a:ext cx="4884000" cy="3845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3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ab904ce24_0_24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/>
              <a:t>Mig Health Apps (1)</a:t>
            </a:r>
            <a:endParaRPr sz="3200" dirty="0"/>
          </a:p>
        </p:txBody>
      </p:sp>
      <p:sp>
        <p:nvSpPr>
          <p:cNvPr id="201" name="Google Shape;201;g2bab904ce24_0_246"/>
          <p:cNvSpPr txBox="1">
            <a:spLocks noGrp="1"/>
          </p:cNvSpPr>
          <p:nvPr>
            <p:ph type="body" idx="1"/>
          </p:nvPr>
        </p:nvSpPr>
        <p:spPr>
          <a:xfrm>
            <a:off x="557999" y="2188029"/>
            <a:ext cx="6421299" cy="4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7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800" dirty="0"/>
              <a:t>El objetivo del proyecto </a:t>
            </a:r>
            <a:r>
              <a:rPr lang="en-US" sz="2800" dirty="0" err="1"/>
              <a:t>Mig </a:t>
            </a:r>
            <a:r>
              <a:rPr lang="en-US" sz="2800" dirty="0"/>
              <a:t>Health Apps es aumentar las competencias de los inmigrantes en el uso de aplicaciones sanitarias.</a:t>
            </a:r>
            <a:endParaRPr sz="2800" dirty="0"/>
          </a:p>
        </p:txBody>
      </p:sp>
      <p:pic>
        <p:nvPicPr>
          <p:cNvPr id="7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175" y="2188029"/>
            <a:ext cx="1964267" cy="369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23BEAD-A8A6-83F6-63A6-3C8090CF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151" y="827251"/>
            <a:ext cx="11059800" cy="605100"/>
          </a:xfrm>
        </p:spPr>
        <p:txBody>
          <a:bodyPr/>
          <a:lstStyle/>
          <a:p>
            <a:r>
              <a:rPr lang="en-US" sz="2800" dirty="0"/>
              <a:t>Mig Health Apps (2)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8D029E-1CE9-6D20-AE8A-B85E15400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38742"/>
            <a:ext cx="3905144" cy="4866000"/>
          </a:xfrm>
        </p:spPr>
        <p:txBody>
          <a:bodyPr/>
          <a:lstStyle/>
          <a:p>
            <a:pPr marL="22860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400" dirty="0"/>
              <a:t>El Programa de Formación se estructura en un conjunto de "Actividades de Formación Experiencial"</a:t>
            </a:r>
          </a:p>
          <a:p>
            <a:endParaRPr lang="el-GR" dirty="0"/>
          </a:p>
        </p:txBody>
      </p:sp>
      <p:sp>
        <p:nvSpPr>
          <p:cNvPr id="4" name="Google Shape;364;g1f204218ebb_0_505">
            <a:extLst>
              <a:ext uri="{FF2B5EF4-FFF2-40B4-BE49-F238E27FC236}">
                <a16:creationId xmlns:a16="http://schemas.microsoft.com/office/drawing/2014/main" id="{C96B36BC-08CB-CD12-EFCF-25C8C0A98BEF}"/>
              </a:ext>
            </a:extLst>
          </p:cNvPr>
          <p:cNvSpPr txBox="1"/>
          <p:nvPr/>
        </p:nvSpPr>
        <p:spPr>
          <a:xfrm>
            <a:off x="4341845" y="1004532"/>
            <a:ext cx="7741297" cy="526293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ETA1.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Concienciación general sobre la importancia de la autogestión y las aplicaciones sanitarias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ETA2.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 buscar y seleccionar aplicaciones de salud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ETA3.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la actividad física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ETA4.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Apps de salud para rutinas de descanso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ETA5.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el consumo de sustancias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ETA6. 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Aplicaciones de salud para la nutrición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ETA7.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 Aplicaciones Salud de la mujer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ETA8.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el cuidado de niños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ETA9.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personas mayores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ETA10.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problemas de salud mental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ETA11.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sanitarias para servicios de salud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9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7C948B-81A1-4FBB-3270-6993692C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Uso de aplicaciones sanitarias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08D8EAA-CE9C-FEFE-8E99-BD6D1B1AC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7419674" cy="4866000"/>
          </a:xfrm>
        </p:spPr>
        <p:txBody>
          <a:bodyPr/>
          <a:lstStyle/>
          <a:p>
            <a:pPr algn="just"/>
            <a:r>
              <a:rPr lang="en-US" dirty="0"/>
              <a:t>El uso de aplicaciones sanitarias ha ido en aumento en los últimos años y puede ser un recurso útil para mejorar el bienestar de los inmigrantes. </a:t>
            </a:r>
          </a:p>
          <a:p>
            <a:pPr algn="just"/>
            <a:r>
              <a:rPr lang="en-US" dirty="0"/>
              <a:t>Las aplicaciones sanitarias pueden promover la salud y la prevención primaria de enfermedades, ayudar a las personas con enfermedades crónicas a gestionar su estado de salud, mejorar el cumplimiento terapéutico y aumentar la autonomía de los pacientes.</a:t>
            </a:r>
          </a:p>
          <a:p>
            <a:endParaRPr lang="el-GR" dirty="0"/>
          </a:p>
        </p:txBody>
      </p:sp>
      <p:pic>
        <p:nvPicPr>
          <p:cNvPr id="4" name="Picture 2" descr="Kacheln, Herz, Kurve, Verlauf, Anzeige">
            <a:extLst>
              <a:ext uri="{FF2B5EF4-FFF2-40B4-BE49-F238E27FC236}">
                <a16:creationId xmlns:a16="http://schemas.microsoft.com/office/drawing/2014/main" id="{036E3678-FBC8-5862-7855-36E60224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75" y="1921620"/>
            <a:ext cx="3424820" cy="34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0;p5">
            <a:extLst>
              <a:ext uri="{FF2B5EF4-FFF2-40B4-BE49-F238E27FC236}">
                <a16:creationId xmlns:a16="http://schemas.microsoft.com/office/drawing/2014/main" id="{85167FA8-5F70-764A-81E9-044EC6262A40}"/>
              </a:ext>
            </a:extLst>
          </p:cNvPr>
          <p:cNvSpPr/>
          <p:nvPr/>
        </p:nvSpPr>
        <p:spPr>
          <a:xfrm>
            <a:off x="3235903" y="6503899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Palabay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9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1BC2D3-A383-A7B4-A143-33C2B309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Aportar comentarios y debatir 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AC1A249-CC1D-C523-4916-64C29DCFD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7575908" cy="4866000"/>
          </a:xfrm>
        </p:spPr>
        <p:txBody>
          <a:bodyPr>
            <a:normAutofit/>
          </a:bodyPr>
          <a:lstStyle/>
          <a:p>
            <a:pPr marL="228600" lvl="0" indent="-207645" algn="l" rtl="0">
              <a:spcAft>
                <a:spcPts val="1200"/>
              </a:spcAft>
              <a:buSzPct val="87500"/>
              <a:buChar char="▪"/>
            </a:pPr>
            <a:r>
              <a:rPr lang="en-US" sz="2400" dirty="0"/>
              <a:t>¿Cree que este curso ha sido </a:t>
            </a:r>
            <a:r>
              <a:rPr lang="en-US" sz="2400" b="1" dirty="0"/>
              <a:t>útil</a:t>
            </a:r>
            <a:r>
              <a:rPr lang="en-US" sz="2400" dirty="0"/>
              <a:t>?</a:t>
            </a:r>
          </a:p>
          <a:p>
            <a:pPr marL="228600" lvl="0" indent="-207645" algn="l" rtl="0">
              <a:spcAft>
                <a:spcPts val="1200"/>
              </a:spcAft>
              <a:buSzPct val="87500"/>
              <a:buChar char="▪"/>
            </a:pPr>
            <a:r>
              <a:rPr lang="en-US" sz="2400" dirty="0"/>
              <a:t>¿Crees que </a:t>
            </a:r>
            <a:r>
              <a:rPr lang="en-US" sz="2400" b="1" dirty="0"/>
              <a:t>utilizarás </a:t>
            </a:r>
            <a:r>
              <a:rPr lang="en-US" sz="2400" dirty="0"/>
              <a:t>alguna de las aplicaciones del módulo?</a:t>
            </a:r>
          </a:p>
          <a:p>
            <a:pPr marL="228600" lvl="0" indent="-207645" algn="l" rtl="0">
              <a:spcAft>
                <a:spcPts val="1200"/>
              </a:spcAft>
              <a:buSzPct val="87500"/>
              <a:buChar char="▪"/>
            </a:pPr>
            <a:r>
              <a:rPr lang="en-US" sz="2400" dirty="0"/>
              <a:t>Desde su experiencia, ¿considera que estas aplicaciones </a:t>
            </a:r>
            <a:r>
              <a:rPr lang="en-US" sz="2400" b="1" dirty="0"/>
              <a:t>ayudan a alcanzar </a:t>
            </a:r>
            <a:r>
              <a:rPr lang="en-US" sz="2400" dirty="0"/>
              <a:t>los objetivos?</a:t>
            </a:r>
          </a:p>
          <a:p>
            <a:pPr marL="228600" lvl="0" indent="-207645" algn="l" rtl="0">
              <a:spcAft>
                <a:spcPts val="1200"/>
              </a:spcAft>
              <a:buSzPct val="87500"/>
              <a:buChar char="▪"/>
            </a:pPr>
            <a:r>
              <a:rPr lang="en-US" sz="2400" dirty="0"/>
              <a:t>¿Puede comentar alguna </a:t>
            </a:r>
            <a:r>
              <a:rPr lang="en-US" sz="2400" b="1" dirty="0"/>
              <a:t>experiencia positiva que </a:t>
            </a:r>
            <a:r>
              <a:rPr lang="en-US" sz="2400" dirty="0"/>
              <a:t>haya tenido con la aplicación utilizada?</a:t>
            </a:r>
          </a:p>
          <a:p>
            <a:pPr>
              <a:spcAft>
                <a:spcPts val="1200"/>
              </a:spcAft>
            </a:pPr>
            <a:endParaRPr lang="el-GR" dirty="0"/>
          </a:p>
        </p:txBody>
      </p:sp>
      <p:pic>
        <p:nvPicPr>
          <p:cNvPr id="4" name="Google Shape;234;g2bab904ce24_0_192">
            <a:extLst>
              <a:ext uri="{FF2B5EF4-FFF2-40B4-BE49-F238E27FC236}">
                <a16:creationId xmlns:a16="http://schemas.microsoft.com/office/drawing/2014/main" id="{C45E2A19-4FD0-3FC9-EF40-3E91F095EF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876" y="1799999"/>
            <a:ext cx="2265924" cy="3040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0;p5">
            <a:extLst>
              <a:ext uri="{FF2B5EF4-FFF2-40B4-BE49-F238E27FC236}">
                <a16:creationId xmlns:a16="http://schemas.microsoft.com/office/drawing/2014/main" id="{9CA395CD-6F7F-B27E-9744-D698910433B2}"/>
              </a:ext>
            </a:extLst>
          </p:cNvPr>
          <p:cNvSpPr/>
          <p:nvPr/>
        </p:nvSpPr>
        <p:spPr>
          <a:xfrm>
            <a:off x="3369112" y="6396200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Licencia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Pixabay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7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6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340474" y="2922021"/>
            <a:ext cx="50347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¡Enhorabuena!</a:t>
            </a:r>
            <a:b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 completado este módulo.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6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1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1 4 Closure session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Eu/p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ES7+l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Lv6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ES7+l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ES7+l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ES7+l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Eu/pYFQaV5GsAAABvAAAAHAAAAHVuaXZlcnNhbC9sb2NhbF9zZXR0aW5ncy54bWwNyrEKwkAMANC9XxEySB3Uugn2rpujCK0fENogB7mk9ELRv/e2N7x++GaBnbeSTANezx0C62xL0k/A9/Q43RCKky4kphxQDWGITS82k4zsXmOBVejH28S5wvlJuc4XqbOkAu1B/B6PeInNH1BLAwQUAAIACABEu/p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RLv6WOohDhNLAAAAbAAAABsAAAB1bml2ZXJzYWwvdW5pdmVyc2FsLnBuZy54bWyzsa/IzVEoSy0qzszPs1Uy1DNQsrfj5bIpKEoty0wtV6gAigEFIUBJoRLINUJwyzNTSjKAQiYmFgjBjNTM9IwSoKiBhRlcVB9oKABQSwECAAAUAAIACACpflBPNmFYAkcDAADhCQAAFAAAAAAAAAABAAAAAAAAAAAAdW5pdmVyc2FsL3BsYXllci54bWxQSwECAAAUAAIACABEu/pYtTf0qBwFAADhEwAAHQAAAAAAAAABAAAAAAB5AwAAdW5pdmVyc2FsL2NvbW1vbl9tZXNzYWdlcy5sbmdQSwECAAAUAAIACABEu/pYFR5gG6MAAAB/AQAALgAAAAAAAAABAAAAAADQCAAAdW5pdmVyc2FsL3BsYXliYWNrX2FuZF9uYXZpZ2F0aW9uX3NldHRpbmdzLnhtbFBLAQIAABQAAgAIAES7+lh0STUfPAQAAAwVAAAnAAAAAAAAAAEAAAAAAL8JAAB1bml2ZXJzYWwvZmxhc2hfcHVibGlzaGluZ19zZXR0aW5ncy54bWxQSwECAAAUAAIACABEu/pYN4uHansDAACsDAAAIQAAAAAAAAABAAAAAABADgAAdW5pdmVyc2FsL2ZsYXNoX3NraW5fc2V0dGluZ3MueG1sUEsBAgAAFAACAAgARLv6WKavViM2BAAAlhQAACYAAAAAAAAAAQAAAAAA+hEAAHVuaXZlcnNhbC9odG1sX3B1Ymxpc2hpbmdfc2V0dGluZ3MueG1sUEsBAgAAFAACAAgARLv6WCYPfuiwAQAAbwYAAB8AAAAAAAAAAQAAAAAAdBYAAHVuaXZlcnNhbC9odG1sX3NraW5fc2V0dGluZ3MuanNQSwECAAAUAAIACABEu/pYFQaV5GsAAABvAAAAHAAAAAAAAAABAAAAAABhGAAAdW5pdmVyc2FsL2xvY2FsX3NldHRpbmdzLnhtbFBLAQIAABQAAgAIAES7+ljCG66ZaBIAAPdNAAAXAAAAAAAAAAAAAAAAAAYZAAB1bml2ZXJzYWwvdW5pdmVyc2FsLnBuZ1BLAQIAABQAAgAIAES7+ljqIQ4TSwAAAGwAAAAbAAAAAAAAAAEAAAAAAKMrAAB1bml2ZXJzYWwvdW5pdmVyc2FsLnBuZy54bWxQSwUGAAAAAAoACgAGAwAAJywAAAAA"/>
  <p:tag name="ISPRING_LMS_API_VERSION" val="SCORM 1.2"/>
  <p:tag name="ISPRING_ULTRA_SCORM_COURSE_ID" val="ADB5C978-A645-411B-93D6-1F5E62303CE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1 traducid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 1 4 Closure session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583</Words>
  <Application>Microsoft Office PowerPoint</Application>
  <PresentationFormat>Ευρεία οθόνη</PresentationFormat>
  <Paragraphs>87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21" baseType="lpstr">
      <vt:lpstr>Calibri Light</vt:lpstr>
      <vt:lpstr>Roboto</vt:lpstr>
      <vt:lpstr>Impact</vt:lpstr>
      <vt:lpstr>Adobe Gothic Std B</vt:lpstr>
      <vt:lpstr>MS PGothic</vt:lpstr>
      <vt:lpstr>Gill Sans Nova</vt:lpstr>
      <vt:lpstr>Calibri</vt:lpstr>
      <vt:lpstr>Noto Sans Symbols</vt:lpstr>
      <vt:lpstr>Gill Sans</vt:lpstr>
      <vt:lpstr>Wingdings</vt:lpstr>
      <vt:lpstr>Arial</vt:lpstr>
      <vt:lpstr>Θέμα του Office</vt:lpstr>
      <vt:lpstr>Παρουσίαση του PowerPoint</vt:lpstr>
      <vt:lpstr>Socios</vt:lpstr>
      <vt:lpstr>Objetivos</vt:lpstr>
      <vt:lpstr>Competencias</vt:lpstr>
      <vt:lpstr>Mig Health Apps (1)</vt:lpstr>
      <vt:lpstr>Mig Health Apps (2)</vt:lpstr>
      <vt:lpstr>Uso de aplicaciones sanitarias</vt:lpstr>
      <vt:lpstr>Aportar comentarios y debatir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1 4 Closure session</dc:title>
  <dc:creator>pantelis bbalaouras</dc:creator>
  <cp:keywords>, docId:056B51BE26D543376526B2162B13678E</cp:keywords>
  <cp:lastModifiedBy>pantelis</cp:lastModifiedBy>
  <cp:revision>16</cp:revision>
  <dcterms:created xsi:type="dcterms:W3CDTF">2020-06-02T13:31:56Z</dcterms:created>
  <dcterms:modified xsi:type="dcterms:W3CDTF">2024-07-26T20:28:19Z</dcterms:modified>
</cp:coreProperties>
</file>