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64" r:id="rId2"/>
    <p:sldMasterId id="2147483672" r:id="rId3"/>
    <p:sldMasterId id="2147483674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4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Abadi Extra Light" panose="020B0604020202020204" charset="0"/>
      <p:regular r:id="rId23"/>
    </p:embeddedFont>
    <p:embeddedFont>
      <p:font typeface="Impact" panose="020B0806030902050204" pitchFamily="34" charset="0"/>
      <p:regular r:id="rId24"/>
    </p:embeddedFont>
    <p:embeddedFont>
      <p:font typeface="Gill Sans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UbHeklp4gpe7kAs7KV8dTQMsI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3B9DA-128A-4A90-90C9-6226AAD0DC2A}" v="1" dt="2024-05-02T08:58:03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m Part López" userId="39f5615f-54c3-4dde-9b55-95608137fd0d" providerId="ADAL" clId="{75A1122C-1F58-45C3-8171-8BCA4426F148}"/>
    <pc:docChg chg="custSel modSld">
      <pc:chgData name="Guillem Part López" userId="39f5615f-54c3-4dde-9b55-95608137fd0d" providerId="ADAL" clId="{75A1122C-1F58-45C3-8171-8BCA4426F148}" dt="2024-03-26T10:50:25.639" v="84" actId="20577"/>
      <pc:docMkLst>
        <pc:docMk/>
      </pc:docMkLst>
      <pc:sldChg chg="modSp mod">
        <pc:chgData name="Guillem Part López" userId="39f5615f-54c3-4dde-9b55-95608137fd0d" providerId="ADAL" clId="{75A1122C-1F58-45C3-8171-8BCA4426F148}" dt="2024-03-26T10:48:57.919" v="7" actId="20577"/>
        <pc:sldMkLst>
          <pc:docMk/>
          <pc:sldMk cId="0" sldId="260"/>
        </pc:sldMkLst>
        <pc:spChg chg="mod">
          <ac:chgData name="Guillem Part López" userId="39f5615f-54c3-4dde-9b55-95608137fd0d" providerId="ADAL" clId="{75A1122C-1F58-45C3-8171-8BCA4426F148}" dt="2024-03-26T10:48:57.919" v="7" actId="20577"/>
          <ac:spMkLst>
            <pc:docMk/>
            <pc:sldMk cId="0" sldId="260"/>
            <ac:spMk id="244" creationId="{00000000-0000-0000-0000-000000000000}"/>
          </ac:spMkLst>
        </pc:spChg>
      </pc:sldChg>
      <pc:sldChg chg="modSp mod">
        <pc:chgData name="Guillem Part López" userId="39f5615f-54c3-4dde-9b55-95608137fd0d" providerId="ADAL" clId="{75A1122C-1F58-45C3-8171-8BCA4426F148}" dt="2024-03-26T10:50:00.770" v="44" actId="20577"/>
        <pc:sldMkLst>
          <pc:docMk/>
          <pc:sldMk cId="0" sldId="261"/>
        </pc:sldMkLst>
        <pc:spChg chg="mod">
          <ac:chgData name="Guillem Part López" userId="39f5615f-54c3-4dde-9b55-95608137fd0d" providerId="ADAL" clId="{75A1122C-1F58-45C3-8171-8BCA4426F148}" dt="2024-03-26T10:50:00.770" v="44" actId="20577"/>
          <ac:spMkLst>
            <pc:docMk/>
            <pc:sldMk cId="0" sldId="261"/>
            <ac:spMk id="257" creationId="{00000000-0000-0000-0000-000000000000}"/>
          </ac:spMkLst>
        </pc:spChg>
      </pc:sldChg>
      <pc:sldChg chg="modSp mod">
        <pc:chgData name="Guillem Part López" userId="39f5615f-54c3-4dde-9b55-95608137fd0d" providerId="ADAL" clId="{75A1122C-1F58-45C3-8171-8BCA4426F148}" dt="2024-03-26T10:50:25.639" v="84" actId="20577"/>
        <pc:sldMkLst>
          <pc:docMk/>
          <pc:sldMk cId="0" sldId="263"/>
        </pc:sldMkLst>
        <pc:spChg chg="mod">
          <ac:chgData name="Guillem Part López" userId="39f5615f-54c3-4dde-9b55-95608137fd0d" providerId="ADAL" clId="{75A1122C-1F58-45C3-8171-8BCA4426F148}" dt="2024-03-26T10:50:25.639" v="84" actId="20577"/>
          <ac:spMkLst>
            <pc:docMk/>
            <pc:sldMk cId="0" sldId="263"/>
            <ac:spMk id="284" creationId="{00000000-0000-0000-0000-000000000000}"/>
          </ac:spMkLst>
        </pc:spChg>
      </pc:sldChg>
    </pc:docChg>
  </pc:docChgLst>
  <pc:docChgLst>
    <pc:chgData name="pantelis balaouras" userId="25e8755020fc1734" providerId="LiveId" clId="{0158283E-47B4-4280-BC8C-151CF7C91CFC}"/>
    <pc:docChg chg="undo custSel modSld delMainMaster modMainMaster">
      <pc:chgData name="pantelis balaouras" userId="25e8755020fc1734" providerId="LiveId" clId="{0158283E-47B4-4280-BC8C-151CF7C91CFC}" dt="2024-04-29T11:23:04.334" v="113"/>
      <pc:docMkLst>
        <pc:docMk/>
      </pc:docMkLst>
      <pc:sldChg chg="modSp mod">
        <pc:chgData name="pantelis balaouras" userId="25e8755020fc1734" providerId="LiveId" clId="{0158283E-47B4-4280-BC8C-151CF7C91CFC}" dt="2024-04-29T11:19:47.796" v="57" actId="108"/>
        <pc:sldMkLst>
          <pc:docMk/>
          <pc:sldMk cId="0" sldId="256"/>
        </pc:sldMkLst>
        <pc:spChg chg="mod">
          <ac:chgData name="pantelis balaouras" userId="25e8755020fc1734" providerId="LiveId" clId="{0158283E-47B4-4280-BC8C-151CF7C91CFC}" dt="2024-04-29T11:19:37.766" v="56" actId="255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19:47.796" v="57" actId="108"/>
          <ac:spMkLst>
            <pc:docMk/>
            <pc:sldMk cId="0" sldId="256"/>
            <ac:spMk id="170" creationId="{00000000-0000-0000-0000-000000000000}"/>
          </ac:spMkLst>
        </pc:spChg>
      </pc:sldChg>
      <pc:sldChg chg="delSp mod">
        <pc:chgData name="pantelis balaouras" userId="25e8755020fc1734" providerId="LiveId" clId="{0158283E-47B4-4280-BC8C-151CF7C91CFC}" dt="2024-04-28T20:37:22.588" v="2" actId="478"/>
        <pc:sldMkLst>
          <pc:docMk/>
          <pc:sldMk cId="0" sldId="259"/>
        </pc:sldMkLst>
        <pc:grpChg chg="del">
          <ac:chgData name="pantelis balaouras" userId="25e8755020fc1734" providerId="LiveId" clId="{0158283E-47B4-4280-BC8C-151CF7C91CFC}" dt="2024-04-28T20:37:22.588" v="2" actId="478"/>
          <ac:grpSpMkLst>
            <pc:docMk/>
            <pc:sldMk cId="0" sldId="259"/>
            <ac:grpSpMk id="229" creationId="{00000000-0000-0000-0000-000000000000}"/>
          </ac:grpSpMkLst>
        </pc:grpChg>
      </pc:sldChg>
      <pc:sldChg chg="delSp mod">
        <pc:chgData name="pantelis balaouras" userId="25e8755020fc1734" providerId="LiveId" clId="{0158283E-47B4-4280-BC8C-151CF7C91CFC}" dt="2024-04-28T20:37:27.545" v="3" actId="478"/>
        <pc:sldMkLst>
          <pc:docMk/>
          <pc:sldMk cId="0" sldId="260"/>
        </pc:sldMkLst>
        <pc:grpChg chg="del">
          <ac:chgData name="pantelis balaouras" userId="25e8755020fc1734" providerId="LiveId" clId="{0158283E-47B4-4280-BC8C-151CF7C91CFC}" dt="2024-04-28T20:37:27.545" v="3" actId="478"/>
          <ac:grpSpMkLst>
            <pc:docMk/>
            <pc:sldMk cId="0" sldId="260"/>
            <ac:grpSpMk id="241" creationId="{00000000-0000-0000-0000-000000000000}"/>
          </ac:grpSpMkLst>
        </pc:grpChg>
      </pc:sldChg>
      <pc:sldChg chg="delSp modSp mod">
        <pc:chgData name="pantelis balaouras" userId="25e8755020fc1734" providerId="LiveId" clId="{0158283E-47B4-4280-BC8C-151CF7C91CFC}" dt="2024-04-29T11:20:47.920" v="88" actId="1038"/>
        <pc:sldMkLst>
          <pc:docMk/>
          <pc:sldMk cId="0" sldId="261"/>
        </pc:sldMkLst>
        <pc:spChg chg="mod">
          <ac:chgData name="pantelis balaouras" userId="25e8755020fc1734" providerId="LiveId" clId="{0158283E-47B4-4280-BC8C-151CF7C91CFC}" dt="2024-04-28T20:44:33.874" v="37" actId="20577"/>
          <ac:spMkLst>
            <pc:docMk/>
            <pc:sldMk cId="0" sldId="261"/>
            <ac:spMk id="257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0:47.920" v="88" actId="1038"/>
          <ac:spMkLst>
            <pc:docMk/>
            <pc:sldMk cId="0" sldId="261"/>
            <ac:spMk id="260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31.366" v="4" actId="478"/>
          <ac:grpSpMkLst>
            <pc:docMk/>
            <pc:sldMk cId="0" sldId="261"/>
            <ac:grpSpMk id="254" creationId="{00000000-0000-0000-0000-000000000000}"/>
          </ac:grpSpMkLst>
        </pc:grpChg>
      </pc:sldChg>
      <pc:sldChg chg="delSp modSp mod">
        <pc:chgData name="pantelis balaouras" userId="25e8755020fc1734" providerId="LiveId" clId="{0158283E-47B4-4280-BC8C-151CF7C91CFC}" dt="2024-04-29T11:20:57.383" v="94" actId="1036"/>
        <pc:sldMkLst>
          <pc:docMk/>
          <pc:sldMk cId="0" sldId="262"/>
        </pc:sldMkLst>
        <pc:spChg chg="mod">
          <ac:chgData name="pantelis balaouras" userId="25e8755020fc1734" providerId="LiveId" clId="{0158283E-47B4-4280-BC8C-151CF7C91CFC}" dt="2024-04-29T11:20:38.927" v="84" actId="1076"/>
          <ac:spMkLst>
            <pc:docMk/>
            <pc:sldMk cId="0" sldId="262"/>
            <ac:spMk id="267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35.322" v="5" actId="478"/>
          <ac:spMkLst>
            <pc:docMk/>
            <pc:sldMk cId="0" sldId="262"/>
            <ac:spMk id="269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39.656" v="6" actId="478"/>
          <ac:spMkLst>
            <pc:docMk/>
            <pc:sldMk cId="0" sldId="262"/>
            <ac:spMk id="270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0:34.204" v="83" actId="1036"/>
          <ac:spMkLst>
            <pc:docMk/>
            <pc:sldMk cId="0" sldId="262"/>
            <ac:spMk id="273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0:57.383" v="94" actId="1036"/>
          <ac:spMkLst>
            <pc:docMk/>
            <pc:sldMk cId="0" sldId="262"/>
            <ac:spMk id="274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35.322" v="5" actId="478"/>
          <ac:grpSpMkLst>
            <pc:docMk/>
            <pc:sldMk cId="0" sldId="262"/>
            <ac:grpSpMk id="268" creationId="{00000000-0000-0000-0000-000000000000}"/>
          </ac:grpSpMkLst>
        </pc:grpChg>
      </pc:sldChg>
      <pc:sldChg chg="addSp delSp modSp mod">
        <pc:chgData name="pantelis balaouras" userId="25e8755020fc1734" providerId="LiveId" clId="{0158283E-47B4-4280-BC8C-151CF7C91CFC}" dt="2024-04-28T20:38:06.652" v="12" actId="27636"/>
        <pc:sldMkLst>
          <pc:docMk/>
          <pc:sldMk cId="0" sldId="264"/>
        </pc:sldMkLst>
        <pc:spChg chg="mod">
          <ac:chgData name="pantelis balaouras" userId="25e8755020fc1734" providerId="LiveId" clId="{0158283E-47B4-4280-BC8C-151CF7C91CFC}" dt="2024-04-28T20:38:06.652" v="12" actId="27636"/>
          <ac:spMkLst>
            <pc:docMk/>
            <pc:sldMk cId="0" sldId="264"/>
            <ac:spMk id="299" creationId="{00000000-0000-0000-0000-000000000000}"/>
          </ac:spMkLst>
        </pc:spChg>
        <pc:picChg chg="add mod">
          <ac:chgData name="pantelis balaouras" userId="25e8755020fc1734" providerId="LiveId" clId="{0158283E-47B4-4280-BC8C-151CF7C91CFC}" dt="2024-04-28T20:36:04.988" v="1"/>
          <ac:picMkLst>
            <pc:docMk/>
            <pc:sldMk cId="0" sldId="264"/>
            <ac:picMk id="2" creationId="{4A9B8D67-3181-085B-3242-5F42BF9EA558}"/>
          </ac:picMkLst>
        </pc:picChg>
        <pc:picChg chg="del">
          <ac:chgData name="pantelis balaouras" userId="25e8755020fc1734" providerId="LiveId" clId="{0158283E-47B4-4280-BC8C-151CF7C91CFC}" dt="2024-04-28T20:36:04.450" v="0" actId="478"/>
          <ac:picMkLst>
            <pc:docMk/>
            <pc:sldMk cId="0" sldId="264"/>
            <ac:picMk id="301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0158283E-47B4-4280-BC8C-151CF7C91CFC}" dt="2024-04-29T11:21:26.535" v="98" actId="1076"/>
        <pc:sldMkLst>
          <pc:docMk/>
          <pc:sldMk cId="1603791271" sldId="265"/>
        </pc:sldMkLst>
        <pc:spChg chg="add del mod ord">
          <ac:chgData name="pantelis balaouras" userId="25e8755020fc1734" providerId="LiveId" clId="{0158283E-47B4-4280-BC8C-151CF7C91CFC}" dt="2024-04-29T11:21:06.550" v="95" actId="478"/>
          <ac:spMkLst>
            <pc:docMk/>
            <pc:sldMk cId="1603791271" sldId="265"/>
            <ac:spMk id="2" creationId="{92112460-248E-6790-E5C4-FE443245A64C}"/>
          </ac:spMkLst>
        </pc:spChg>
        <pc:spChg chg="mod ord">
          <ac:chgData name="pantelis balaouras" userId="25e8755020fc1734" providerId="LiveId" clId="{0158283E-47B4-4280-BC8C-151CF7C91CFC}" dt="2024-04-28T20:44:46.822" v="38" actId="700"/>
          <ac:spMkLst>
            <pc:docMk/>
            <pc:sldMk cId="1603791271" sldId="265"/>
            <ac:spMk id="5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8T20:44:55.562" v="39" actId="1076"/>
          <ac:spMkLst>
            <pc:docMk/>
            <pc:sldMk cId="1603791271" sldId="265"/>
            <ac:spMk id="8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26.535" v="98" actId="1076"/>
          <ac:spMkLst>
            <pc:docMk/>
            <pc:sldMk cId="1603791271" sldId="265"/>
            <ac:spMk id="9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20.840" v="97" actId="1076"/>
          <ac:spMkLst>
            <pc:docMk/>
            <pc:sldMk cId="1603791271" sldId="265"/>
            <ac:spMk id="10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17.622" v="96" actId="1076"/>
          <ac:spMkLst>
            <pc:docMk/>
            <pc:sldMk cId="1603791271" sldId="265"/>
            <ac:spMk id="11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42.556" v="7" actId="478"/>
          <ac:grpSpMkLst>
            <pc:docMk/>
            <pc:sldMk cId="1603791271" sldId="265"/>
            <ac:grpSpMk id="14" creationId="{00000000-0000-0000-0000-000000000000}"/>
          </ac:grpSpMkLst>
        </pc:grpChg>
      </pc:sldChg>
      <pc:sldChg chg="addSp delSp modSp mod modClrScheme chgLayout">
        <pc:chgData name="pantelis balaouras" userId="25e8755020fc1734" providerId="LiveId" clId="{0158283E-47B4-4280-BC8C-151CF7C91CFC}" dt="2024-04-29T11:21:46.948" v="100" actId="6549"/>
        <pc:sldMkLst>
          <pc:docMk/>
          <pc:sldMk cId="3668782178" sldId="266"/>
        </pc:sldMkLst>
        <pc:spChg chg="add del mod ord">
          <ac:chgData name="pantelis balaouras" userId="25e8755020fc1734" providerId="LiveId" clId="{0158283E-47B4-4280-BC8C-151CF7C91CFC}" dt="2024-04-29T11:21:36.828" v="99" actId="478"/>
          <ac:spMkLst>
            <pc:docMk/>
            <pc:sldMk cId="3668782178" sldId="266"/>
            <ac:spMk id="2" creationId="{B189DBC3-19CF-7B68-2D1A-AE16D46BAC72}"/>
          </ac:spMkLst>
        </pc:spChg>
        <pc:spChg chg="mod ord">
          <ac:chgData name="pantelis balaouras" userId="25e8755020fc1734" providerId="LiveId" clId="{0158283E-47B4-4280-BC8C-151CF7C91CFC}" dt="2024-04-28T20:45:01.503" v="40" actId="700"/>
          <ac:spMkLst>
            <pc:docMk/>
            <pc:sldMk cId="3668782178" sldId="266"/>
            <ac:spMk id="4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46.948" v="100" actId="6549"/>
          <ac:spMkLst>
            <pc:docMk/>
            <pc:sldMk cId="3668782178" sldId="266"/>
            <ac:spMk id="5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8T20:45:15.247" v="42" actId="1076"/>
          <ac:spMkLst>
            <pc:docMk/>
            <pc:sldMk cId="3668782178" sldId="266"/>
            <ac:spMk id="8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48.313" v="8" actId="478"/>
          <ac:grpSpMkLst>
            <pc:docMk/>
            <pc:sldMk cId="3668782178" sldId="266"/>
            <ac:grpSpMk id="7" creationId="{00000000-0000-0000-0000-000000000000}"/>
          </ac:grpSpMkLst>
        </pc:grpChg>
      </pc:sldChg>
      <pc:sldChg chg="addSp delSp modSp mod modClrScheme chgLayout">
        <pc:chgData name="pantelis balaouras" userId="25e8755020fc1734" providerId="LiveId" clId="{0158283E-47B4-4280-BC8C-151CF7C91CFC}" dt="2024-04-28T20:45:38.126" v="46" actId="1076"/>
        <pc:sldMkLst>
          <pc:docMk/>
          <pc:sldMk cId="2814381873" sldId="267"/>
        </pc:sldMkLst>
        <pc:spChg chg="add mod ord">
          <ac:chgData name="pantelis balaouras" userId="25e8755020fc1734" providerId="LiveId" clId="{0158283E-47B4-4280-BC8C-151CF7C91CFC}" dt="2024-04-28T20:45:23.757" v="43" actId="700"/>
          <ac:spMkLst>
            <pc:docMk/>
            <pc:sldMk cId="2814381873" sldId="267"/>
            <ac:spMk id="2" creationId="{11B64A77-1293-48CE-8B13-CE42565B4DE7}"/>
          </ac:spMkLst>
        </pc:spChg>
        <pc:spChg chg="mod ord">
          <ac:chgData name="pantelis balaouras" userId="25e8755020fc1734" providerId="LiveId" clId="{0158283E-47B4-4280-BC8C-151CF7C91CFC}" dt="2024-04-28T20:45:23.757" v="43" actId="700"/>
          <ac:spMkLst>
            <pc:docMk/>
            <pc:sldMk cId="2814381873" sldId="267"/>
            <ac:spMk id="4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8T20:45:38.126" v="46" actId="1076"/>
          <ac:spMkLst>
            <pc:docMk/>
            <pc:sldMk cId="2814381873" sldId="267"/>
            <ac:spMk id="5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55.529" v="9" actId="478"/>
          <ac:spMkLst>
            <pc:docMk/>
            <pc:sldMk cId="2814381873" sldId="267"/>
            <ac:spMk id="14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58.057" v="10" actId="478"/>
          <ac:spMkLst>
            <pc:docMk/>
            <pc:sldMk cId="2814381873" sldId="267"/>
            <ac:spMk id="15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55.529" v="9" actId="478"/>
          <ac:grpSpMkLst>
            <pc:docMk/>
            <pc:sldMk cId="2814381873" sldId="267"/>
            <ac:grpSpMk id="13" creationId="{00000000-0000-0000-0000-000000000000}"/>
          </ac:grpSpMkLst>
        </pc:grpChg>
        <pc:picChg chg="mod">
          <ac:chgData name="pantelis balaouras" userId="25e8755020fc1734" providerId="LiveId" clId="{0158283E-47B4-4280-BC8C-151CF7C91CFC}" dt="2024-04-28T20:45:34.754" v="45" actId="1076"/>
          <ac:picMkLst>
            <pc:docMk/>
            <pc:sldMk cId="2814381873" sldId="267"/>
            <ac:picMk id="8" creationId="{DF00CD07-3B42-55C7-B8FF-D29EA00CEE3F}"/>
          </ac:picMkLst>
        </pc:picChg>
      </pc:sldChg>
      <pc:sldMasterChg chg="del delSldLayout modSldLayout">
        <pc:chgData name="pantelis balaouras" userId="25e8755020fc1734" providerId="LiveId" clId="{0158283E-47B4-4280-BC8C-151CF7C91CFC}" dt="2024-04-28T20:44:46.822" v="38" actId="700"/>
        <pc:sldMasterMkLst>
          <pc:docMk/>
          <pc:sldMasterMk cId="0" sldId="2147483648"/>
        </pc:sldMasterMkLst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2"/>
          </pc:sldLayoutMkLst>
        </pc:sldLayoutChg>
        <pc:sldLayoutChg chg="addSp delSp modSp del mod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3"/>
          </pc:sldLayoutMkLst>
          <pc:spChg chg="add mod">
            <ac:chgData name="pantelis balaouras" userId="25e8755020fc1734" providerId="LiveId" clId="{0158283E-47B4-4280-BC8C-151CF7C91CFC}" dt="2024-04-28T20:43:10.786" v="14"/>
            <ac:spMkLst>
              <pc:docMk/>
              <pc:sldMasterMk cId="0" sldId="2147483648"/>
              <pc:sldLayoutMk cId="0" sldId="2147483653"/>
              <ac:spMk id="2" creationId="{DE6F0D49-8225-1067-6A12-44C3B8BE241B}"/>
            </ac:spMkLst>
          </pc:spChg>
          <pc:spChg chg="del">
            <ac:chgData name="pantelis balaouras" userId="25e8755020fc1734" providerId="LiveId" clId="{0158283E-47B4-4280-BC8C-151CF7C91CFC}" dt="2024-04-28T20:43:09.696" v="13" actId="478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4"/>
          </pc:sldLayoutMkLst>
          <pc:spChg chg="add mod">
            <ac:chgData name="pantelis balaouras" userId="25e8755020fc1734" providerId="LiveId" clId="{0158283E-47B4-4280-BC8C-151CF7C91CFC}" dt="2024-04-28T20:43:15.819" v="16"/>
            <ac:spMkLst>
              <pc:docMk/>
              <pc:sldMasterMk cId="0" sldId="2147483648"/>
              <pc:sldLayoutMk cId="0" sldId="2147483654"/>
              <ac:spMk id="2" creationId="{4CD0EC86-9E09-564B-C690-8DFF00014C6D}"/>
            </ac:spMkLst>
          </pc:spChg>
          <pc:spChg chg="del">
            <ac:chgData name="pantelis balaouras" userId="25e8755020fc1734" providerId="LiveId" clId="{0158283E-47B4-4280-BC8C-151CF7C91CFC}" dt="2024-04-28T20:43:15.120" v="15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0158283E-47B4-4280-BC8C-151CF7C91CFC}" dt="2024-04-28T20:43:20.139" v="18"/>
            <ac:spMkLst>
              <pc:docMk/>
              <pc:sldMasterMk cId="0" sldId="2147483648"/>
              <pc:sldLayoutMk cId="0" sldId="2147483655"/>
              <ac:spMk id="2" creationId="{3466C0E5-0F36-C1D8-ED0F-B9EBFEAE0D64}"/>
            </ac:spMkLst>
          </pc:spChg>
          <pc:spChg chg="del">
            <ac:chgData name="pantelis balaouras" userId="25e8755020fc1734" providerId="LiveId" clId="{0158283E-47B4-4280-BC8C-151CF7C91CFC}" dt="2024-04-28T20:43:19.582" v="17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0158283E-47B4-4280-BC8C-151CF7C91CFC}" dt="2024-04-28T20:43:36.160" v="24"/>
        <pc:sldMasterMkLst>
          <pc:docMk/>
          <pc:sldMasterMk cId="0" sldId="2147483656"/>
        </pc:sldMasterMkLst>
        <pc:sldLayoutChg chg="addSp delSp modSp mod">
          <pc:chgData name="pantelis balaouras" userId="25e8755020fc1734" providerId="LiveId" clId="{0158283E-47B4-4280-BC8C-151CF7C91CFC}" dt="2024-04-28T20:43:28.597" v="20"/>
          <pc:sldLayoutMkLst>
            <pc:docMk/>
            <pc:sldMasterMk cId="0" sldId="2147483656"/>
            <pc:sldLayoutMk cId="0" sldId="2147483661"/>
          </pc:sldLayoutMkLst>
          <pc:spChg chg="add mod">
            <ac:chgData name="pantelis balaouras" userId="25e8755020fc1734" providerId="LiveId" clId="{0158283E-47B4-4280-BC8C-151CF7C91CFC}" dt="2024-04-28T20:43:28.597" v="20"/>
            <ac:spMkLst>
              <pc:docMk/>
              <pc:sldMasterMk cId="0" sldId="2147483656"/>
              <pc:sldLayoutMk cId="0" sldId="2147483661"/>
              <ac:spMk id="2" creationId="{93BD867B-2F91-7FD9-B540-3EA4F1A75B31}"/>
            </ac:spMkLst>
          </pc:spChg>
          <pc:spChg chg="del">
            <ac:chgData name="pantelis balaouras" userId="25e8755020fc1734" providerId="LiveId" clId="{0158283E-47B4-4280-BC8C-151CF7C91CFC}" dt="2024-04-28T20:43:27.837" v="19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8T20:43:32.260" v="22"/>
          <pc:sldLayoutMkLst>
            <pc:docMk/>
            <pc:sldMasterMk cId="0" sldId="2147483656"/>
            <pc:sldLayoutMk cId="0" sldId="2147483662"/>
          </pc:sldLayoutMkLst>
          <pc:spChg chg="add mod">
            <ac:chgData name="pantelis balaouras" userId="25e8755020fc1734" providerId="LiveId" clId="{0158283E-47B4-4280-BC8C-151CF7C91CFC}" dt="2024-04-28T20:43:32.260" v="22"/>
            <ac:spMkLst>
              <pc:docMk/>
              <pc:sldMasterMk cId="0" sldId="2147483656"/>
              <pc:sldLayoutMk cId="0" sldId="2147483662"/>
              <ac:spMk id="2" creationId="{053B43C7-BADC-ADF1-2D26-B6B0FC769005}"/>
            </ac:spMkLst>
          </pc:spChg>
          <pc:spChg chg="del">
            <ac:chgData name="pantelis balaouras" userId="25e8755020fc1734" providerId="LiveId" clId="{0158283E-47B4-4280-BC8C-151CF7C91CFC}" dt="2024-04-28T20:43:31.757" v="21" actId="478"/>
            <ac:spMkLst>
              <pc:docMk/>
              <pc:sldMasterMk cId="0" sldId="2147483656"/>
              <pc:sldLayoutMk cId="0" sldId="2147483662"/>
              <ac:spMk id="9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8T20:43:36.160" v="24"/>
          <pc:sldLayoutMkLst>
            <pc:docMk/>
            <pc:sldMasterMk cId="0" sldId="2147483656"/>
            <pc:sldLayoutMk cId="0" sldId="2147483663"/>
          </pc:sldLayoutMkLst>
          <pc:spChg chg="add mod">
            <ac:chgData name="pantelis balaouras" userId="25e8755020fc1734" providerId="LiveId" clId="{0158283E-47B4-4280-BC8C-151CF7C91CFC}" dt="2024-04-28T20:43:36.160" v="24"/>
            <ac:spMkLst>
              <pc:docMk/>
              <pc:sldMasterMk cId="0" sldId="2147483656"/>
              <pc:sldLayoutMk cId="0" sldId="2147483663"/>
              <ac:spMk id="2" creationId="{1E6E7D94-4F4F-CF03-9742-F03B81B494C7}"/>
            </ac:spMkLst>
          </pc:spChg>
          <pc:spChg chg="del">
            <ac:chgData name="pantelis balaouras" userId="25e8755020fc1734" providerId="LiveId" clId="{0158283E-47B4-4280-BC8C-151CF7C91CFC}" dt="2024-04-28T20:43:35.597" v="23" actId="478"/>
            <ac:spMkLst>
              <pc:docMk/>
              <pc:sldMasterMk cId="0" sldId="2147483656"/>
              <pc:sldLayoutMk cId="0" sldId="2147483663"/>
              <ac:spMk id="101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0158283E-47B4-4280-BC8C-151CF7C91CFC}" dt="2024-04-29T11:22:44.427" v="107"/>
        <pc:sldMasterMkLst>
          <pc:docMk/>
          <pc:sldMasterMk cId="0" sldId="2147483664"/>
        </pc:sldMasterMkLst>
        <pc:sldLayoutChg chg="addSp delSp modSp mod">
          <pc:chgData name="pantelis balaouras" userId="25e8755020fc1734" providerId="LiveId" clId="{0158283E-47B4-4280-BC8C-151CF7C91CFC}" dt="2024-04-29T11:22:27.370" v="103" actId="20577"/>
          <pc:sldLayoutMkLst>
            <pc:docMk/>
            <pc:sldMasterMk cId="0" sldId="2147483664"/>
            <pc:sldLayoutMk cId="0" sldId="2147483669"/>
          </pc:sldLayoutMkLst>
          <pc:spChg chg="add mod">
            <ac:chgData name="pantelis balaouras" userId="25e8755020fc1734" providerId="LiveId" clId="{0158283E-47B4-4280-BC8C-151CF7C91CFC}" dt="2024-04-29T11:22:27.370" v="103" actId="20577"/>
            <ac:spMkLst>
              <pc:docMk/>
              <pc:sldMasterMk cId="0" sldId="2147483664"/>
              <pc:sldLayoutMk cId="0" sldId="2147483669"/>
              <ac:spMk id="2" creationId="{8176417D-A6CC-270D-4418-6D6307EE9AF0}"/>
            </ac:spMkLst>
          </pc:spChg>
          <pc:spChg chg="del">
            <ac:chgData name="pantelis balaouras" userId="25e8755020fc1734" providerId="LiveId" clId="{0158283E-47B4-4280-BC8C-151CF7C91CFC}" dt="2024-04-28T20:43:42.784" v="25" actId="478"/>
            <ac:spMkLst>
              <pc:docMk/>
              <pc:sldMasterMk cId="0" sldId="2147483664"/>
              <pc:sldLayoutMk cId="0" sldId="2147483669"/>
              <ac:spMk id="136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38.392" v="105"/>
          <pc:sldLayoutMkLst>
            <pc:docMk/>
            <pc:sldMasterMk cId="0" sldId="2147483664"/>
            <pc:sldLayoutMk cId="0" sldId="2147483670"/>
          </pc:sldLayoutMkLst>
          <pc:spChg chg="add del mod">
            <ac:chgData name="pantelis balaouras" userId="25e8755020fc1734" providerId="LiveId" clId="{0158283E-47B4-4280-BC8C-151CF7C91CFC}" dt="2024-04-29T11:22:37.747" v="104" actId="478"/>
            <ac:spMkLst>
              <pc:docMk/>
              <pc:sldMasterMk cId="0" sldId="2147483664"/>
              <pc:sldLayoutMk cId="0" sldId="2147483670"/>
              <ac:spMk id="2" creationId="{7A84A5A4-1124-091E-FE60-A0007A60E7A2}"/>
            </ac:spMkLst>
          </pc:spChg>
          <pc:spChg chg="add mod">
            <ac:chgData name="pantelis balaouras" userId="25e8755020fc1734" providerId="LiveId" clId="{0158283E-47B4-4280-BC8C-151CF7C91CFC}" dt="2024-04-29T11:22:38.392" v="105"/>
            <ac:spMkLst>
              <pc:docMk/>
              <pc:sldMasterMk cId="0" sldId="2147483664"/>
              <pc:sldLayoutMk cId="0" sldId="2147483670"/>
              <ac:spMk id="3" creationId="{0B3A3C78-1A16-152D-E32F-BDB218003312}"/>
            </ac:spMkLst>
          </pc:spChg>
          <pc:spChg chg="del">
            <ac:chgData name="pantelis balaouras" userId="25e8755020fc1734" providerId="LiveId" clId="{0158283E-47B4-4280-BC8C-151CF7C91CFC}" dt="2024-04-28T20:43:46.430" v="27" actId="478"/>
            <ac:spMkLst>
              <pc:docMk/>
              <pc:sldMasterMk cId="0" sldId="2147483664"/>
              <pc:sldLayoutMk cId="0" sldId="2147483670"/>
              <ac:spMk id="143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44.427" v="107"/>
          <pc:sldLayoutMkLst>
            <pc:docMk/>
            <pc:sldMasterMk cId="0" sldId="2147483664"/>
            <pc:sldLayoutMk cId="0" sldId="2147483671"/>
          </pc:sldLayoutMkLst>
          <pc:spChg chg="add del mod">
            <ac:chgData name="pantelis balaouras" userId="25e8755020fc1734" providerId="LiveId" clId="{0158283E-47B4-4280-BC8C-151CF7C91CFC}" dt="2024-04-29T11:22:43.732" v="106" actId="478"/>
            <ac:spMkLst>
              <pc:docMk/>
              <pc:sldMasterMk cId="0" sldId="2147483664"/>
              <pc:sldLayoutMk cId="0" sldId="2147483671"/>
              <ac:spMk id="2" creationId="{257AEC8C-700B-7C51-1EDD-B697D8BD9622}"/>
            </ac:spMkLst>
          </pc:spChg>
          <pc:spChg chg="add mod">
            <ac:chgData name="pantelis balaouras" userId="25e8755020fc1734" providerId="LiveId" clId="{0158283E-47B4-4280-BC8C-151CF7C91CFC}" dt="2024-04-29T11:22:44.427" v="107"/>
            <ac:spMkLst>
              <pc:docMk/>
              <pc:sldMasterMk cId="0" sldId="2147483664"/>
              <pc:sldLayoutMk cId="0" sldId="2147483671"/>
              <ac:spMk id="3" creationId="{4F140255-2B6B-3FA4-9488-22EFFDBBF5F1}"/>
            </ac:spMkLst>
          </pc:spChg>
          <pc:spChg chg="del">
            <ac:chgData name="pantelis balaouras" userId="25e8755020fc1734" providerId="LiveId" clId="{0158283E-47B4-4280-BC8C-151CF7C91CFC}" dt="2024-04-28T20:43:52.336" v="29" actId="478"/>
            <ac:spMkLst>
              <pc:docMk/>
              <pc:sldMasterMk cId="0" sldId="2147483664"/>
              <pc:sldLayoutMk cId="0" sldId="2147483671"/>
              <ac:spMk id="147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0158283E-47B4-4280-BC8C-151CF7C91CFC}" dt="2024-04-29T11:23:04.334" v="113"/>
        <pc:sldMasterMkLst>
          <pc:docMk/>
          <pc:sldMasterMk cId="2426441496" sldId="2147483674"/>
        </pc:sldMasterMkLst>
        <pc:sldLayoutChg chg="addSp delSp modSp mod">
          <pc:chgData name="pantelis balaouras" userId="25e8755020fc1734" providerId="LiveId" clId="{0158283E-47B4-4280-BC8C-151CF7C91CFC}" dt="2024-04-29T11:23:04.334" v="113"/>
          <pc:sldLayoutMkLst>
            <pc:docMk/>
            <pc:sldMasterMk cId="2426441496" sldId="2147483674"/>
            <pc:sldLayoutMk cId="166763524" sldId="2147483679"/>
          </pc:sldLayoutMkLst>
          <pc:spChg chg="add del mod">
            <ac:chgData name="pantelis balaouras" userId="25e8755020fc1734" providerId="LiveId" clId="{0158283E-47B4-4280-BC8C-151CF7C91CFC}" dt="2024-04-29T11:23:03.835" v="112" actId="478"/>
            <ac:spMkLst>
              <pc:docMk/>
              <pc:sldMasterMk cId="2426441496" sldId="2147483674"/>
              <pc:sldLayoutMk cId="166763524" sldId="2147483679"/>
              <ac:spMk id="2" creationId="{9BB4BD15-AC4A-BC76-D866-2DDA4FD8502D}"/>
            </ac:spMkLst>
          </pc:spChg>
          <pc:spChg chg="add mod">
            <ac:chgData name="pantelis balaouras" userId="25e8755020fc1734" providerId="LiveId" clId="{0158283E-47B4-4280-BC8C-151CF7C91CFC}" dt="2024-04-29T11:23:04.334" v="113"/>
            <ac:spMkLst>
              <pc:docMk/>
              <pc:sldMasterMk cId="2426441496" sldId="2147483674"/>
              <pc:sldLayoutMk cId="166763524" sldId="2147483679"/>
              <ac:spMk id="3" creationId="{C61325AB-2D90-F284-38B1-93A81987F81F}"/>
            </ac:spMkLst>
          </pc:spChg>
          <pc:spChg chg="del">
            <ac:chgData name="pantelis balaouras" userId="25e8755020fc1734" providerId="LiveId" clId="{0158283E-47B4-4280-BC8C-151CF7C91CFC}" dt="2024-04-28T20:44:02.960" v="31" actId="478"/>
            <ac:spMkLst>
              <pc:docMk/>
              <pc:sldMasterMk cId="2426441496" sldId="2147483674"/>
              <pc:sldLayoutMk cId="166763524" sldId="2147483679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51.601" v="109"/>
          <pc:sldLayoutMkLst>
            <pc:docMk/>
            <pc:sldMasterMk cId="2426441496" sldId="2147483674"/>
            <pc:sldLayoutMk cId="624578093" sldId="2147483680"/>
          </pc:sldLayoutMkLst>
          <pc:spChg chg="add del mod">
            <ac:chgData name="pantelis balaouras" userId="25e8755020fc1734" providerId="LiveId" clId="{0158283E-47B4-4280-BC8C-151CF7C91CFC}" dt="2024-04-29T11:22:50.947" v="108" actId="478"/>
            <ac:spMkLst>
              <pc:docMk/>
              <pc:sldMasterMk cId="2426441496" sldId="2147483674"/>
              <pc:sldLayoutMk cId="624578093" sldId="2147483680"/>
              <ac:spMk id="2" creationId="{11D59677-64C2-0396-BCA4-BDF0BC0AFB8B}"/>
            </ac:spMkLst>
          </pc:spChg>
          <pc:spChg chg="add mod">
            <ac:chgData name="pantelis balaouras" userId="25e8755020fc1734" providerId="LiveId" clId="{0158283E-47B4-4280-BC8C-151CF7C91CFC}" dt="2024-04-29T11:22:51.601" v="109"/>
            <ac:spMkLst>
              <pc:docMk/>
              <pc:sldMasterMk cId="2426441496" sldId="2147483674"/>
              <pc:sldLayoutMk cId="624578093" sldId="2147483680"/>
              <ac:spMk id="3" creationId="{8EE6D1D4-7C4D-B66D-2434-EB9112F0A1B8}"/>
            </ac:spMkLst>
          </pc:spChg>
          <pc:spChg chg="del">
            <ac:chgData name="pantelis balaouras" userId="25e8755020fc1734" providerId="LiveId" clId="{0158283E-47B4-4280-BC8C-151CF7C91CFC}" dt="2024-04-28T20:44:07.078" v="33" actId="478"/>
            <ac:spMkLst>
              <pc:docMk/>
              <pc:sldMasterMk cId="2426441496" sldId="2147483674"/>
              <pc:sldLayoutMk cId="624578093" sldId="2147483680"/>
              <ac:spMk id="10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55.664" v="111"/>
          <pc:sldLayoutMkLst>
            <pc:docMk/>
            <pc:sldMasterMk cId="2426441496" sldId="2147483674"/>
            <pc:sldLayoutMk cId="3255621362" sldId="2147483681"/>
          </pc:sldLayoutMkLst>
          <pc:spChg chg="add del mod">
            <ac:chgData name="pantelis balaouras" userId="25e8755020fc1734" providerId="LiveId" clId="{0158283E-47B4-4280-BC8C-151CF7C91CFC}" dt="2024-04-29T11:22:55.171" v="110" actId="478"/>
            <ac:spMkLst>
              <pc:docMk/>
              <pc:sldMasterMk cId="2426441496" sldId="2147483674"/>
              <pc:sldLayoutMk cId="3255621362" sldId="2147483681"/>
              <ac:spMk id="2" creationId="{CDE13CF0-6EEF-DD21-566F-01CF4D399870}"/>
            </ac:spMkLst>
          </pc:spChg>
          <pc:spChg chg="add mod">
            <ac:chgData name="pantelis balaouras" userId="25e8755020fc1734" providerId="LiveId" clId="{0158283E-47B4-4280-BC8C-151CF7C91CFC}" dt="2024-04-29T11:22:55.664" v="111"/>
            <ac:spMkLst>
              <pc:docMk/>
              <pc:sldMasterMk cId="2426441496" sldId="2147483674"/>
              <pc:sldLayoutMk cId="3255621362" sldId="2147483681"/>
              <ac:spMk id="3" creationId="{A58DF08D-0ED8-8581-292F-B98D457C8014}"/>
            </ac:spMkLst>
          </pc:spChg>
          <pc:spChg chg="del">
            <ac:chgData name="pantelis balaouras" userId="25e8755020fc1734" providerId="LiveId" clId="{0158283E-47B4-4280-BC8C-151CF7C91CFC}" dt="2024-04-28T20:44:11.411" v="35" actId="478"/>
            <ac:spMkLst>
              <pc:docMk/>
              <pc:sldMasterMk cId="2426441496" sldId="2147483674"/>
              <pc:sldLayoutMk cId="3255621362" sldId="2147483681"/>
              <ac:spMk id="116" creationId="{00000000-0000-0000-0000-000000000000}"/>
            </ac:spMkLst>
          </pc:spChg>
        </pc:sldLayoutChg>
      </pc:sldMasterChg>
    </pc:docChg>
  </pc:docChgLst>
  <pc:docChgLst>
    <pc:chgData name="pantelis balaouras" userId="25e8755020fc1734" providerId="LiveId" clId="{6823B9DA-128A-4A90-90C9-6226AAD0DC2A}"/>
    <pc:docChg chg="custSel modSld">
      <pc:chgData name="pantelis balaouras" userId="25e8755020fc1734" providerId="LiveId" clId="{6823B9DA-128A-4A90-90C9-6226AAD0DC2A}" dt="2024-05-02T08:58:11.057" v="7" actId="14100"/>
      <pc:docMkLst>
        <pc:docMk/>
      </pc:docMkLst>
      <pc:sldChg chg="modSp mod">
        <pc:chgData name="pantelis balaouras" userId="25e8755020fc1734" providerId="LiveId" clId="{6823B9DA-128A-4A90-90C9-6226AAD0DC2A}" dt="2024-05-02T08:57:50.486" v="4" actId="14100"/>
        <pc:sldMkLst>
          <pc:docMk/>
          <pc:sldMk cId="0" sldId="256"/>
        </pc:sldMkLst>
        <pc:spChg chg="mod">
          <ac:chgData name="pantelis balaouras" userId="25e8755020fc1734" providerId="LiveId" clId="{6823B9DA-128A-4A90-90C9-6226AAD0DC2A}" dt="2024-05-02T08:57:50.486" v="4" actId="14100"/>
          <ac:spMkLst>
            <pc:docMk/>
            <pc:sldMk cId="0" sldId="256"/>
            <ac:spMk id="160" creationId="{00000000-0000-0000-0000-000000000000}"/>
          </ac:spMkLst>
        </pc:spChg>
      </pc:sldChg>
      <pc:sldChg chg="addSp delSp modSp mod">
        <pc:chgData name="pantelis balaouras" userId="25e8755020fc1734" providerId="LiveId" clId="{6823B9DA-128A-4A90-90C9-6226AAD0DC2A}" dt="2024-05-02T08:58:11.057" v="7" actId="14100"/>
        <pc:sldMkLst>
          <pc:docMk/>
          <pc:sldMk cId="0" sldId="258"/>
        </pc:sldMkLst>
        <pc:spChg chg="add mod">
          <ac:chgData name="pantelis balaouras" userId="25e8755020fc1734" providerId="LiveId" clId="{6823B9DA-128A-4A90-90C9-6226AAD0DC2A}" dt="2024-05-02T08:58:03.189" v="6"/>
          <ac:spMkLst>
            <pc:docMk/>
            <pc:sldMk cId="0" sldId="258"/>
            <ac:spMk id="2" creationId="{4D5465E5-5B7D-4BBF-CA90-CAF77B9EDCE7}"/>
          </ac:spMkLst>
        </pc:spChg>
        <pc:spChg chg="mod">
          <ac:chgData name="pantelis balaouras" userId="25e8755020fc1734" providerId="LiveId" clId="{6823B9DA-128A-4A90-90C9-6226AAD0DC2A}" dt="2024-05-02T08:58:11.057" v="7" actId="14100"/>
          <ac:spMkLst>
            <pc:docMk/>
            <pc:sldMk cId="0" sldId="258"/>
            <ac:spMk id="219" creationId="{00000000-0000-0000-0000-000000000000}"/>
          </ac:spMkLst>
        </pc:spChg>
        <pc:picChg chg="add mod">
          <ac:chgData name="pantelis balaouras" userId="25e8755020fc1734" providerId="LiveId" clId="{6823B9DA-128A-4A90-90C9-6226AAD0DC2A}" dt="2024-05-02T08:58:03.189" v="6"/>
          <ac:picMkLst>
            <pc:docMk/>
            <pc:sldMk cId="0" sldId="258"/>
            <ac:picMk id="3" creationId="{B51079BE-E597-0D86-DAB4-24775E91A8D9}"/>
          </ac:picMkLst>
        </pc:picChg>
        <pc:picChg chg="del">
          <ac:chgData name="pantelis balaouras" userId="25e8755020fc1734" providerId="LiveId" clId="{6823B9DA-128A-4A90-90C9-6226AAD0DC2A}" dt="2024-05-02T08:58:02.579" v="5" actId="478"/>
          <ac:picMkLst>
            <pc:docMk/>
            <pc:sldMk cId="0" sldId="258"/>
            <ac:picMk id="22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bb0cd6b68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g2bbb0cd6b6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33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bb0cd6b68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bbb0cd6b68_0_7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bbb0cd6b68_0_7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bb0cd6b6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bbb0cd6b68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bbb0cd6b68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bb0cd6b6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bbb0cd6b68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F0000"/>
              </a:solidFill>
            </a:endParaRPr>
          </a:p>
        </p:txBody>
      </p:sp>
      <p:sp>
        <p:nvSpPr>
          <p:cNvPr id="215" name="Google Shape;215;g2bbb0cd6b68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bb0cd6b68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bbb0cd6b68_0_5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bbb0cd6b68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bb0cd6b68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bbb0cd6b68_0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bbb0cd6b68_0_6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bb0cd6b68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bbb0cd6b68_0_6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bbb0cd6b68_0_6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bb0cd6b68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bbb0cd6b68_0_6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bbb0cd6b68_0_6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86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1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bbb0cd6b68_0_25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b0cd6b68_0_5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bbb0cd6b68_0_5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bb0cd6b68_0_5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g2bbb0cd6b68_0_56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bb0cd6b68_0_5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bbb0cd6b68_0_565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bb0cd6b68_0_5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bbb0cd6b68_0_5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g2bbb0cd6b68_0_5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g2bbb0cd6b68_0_57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bbb0cd6b68_0_5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bbb0cd6b68_0_572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bb0cd6b68_0_5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bbb0cd6b68_0_5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2bbb0cd6b68_0_5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8176417D-A6CC-270D-4418-6D6307EE9AF0}"/>
              </a:ext>
            </a:extLst>
          </p:cNvPr>
          <p:cNvSpPr txBox="1"/>
          <p:nvPr userDrawn="1"/>
        </p:nvSpPr>
        <p:spPr>
          <a:xfrm>
            <a:off x="0" y="98623"/>
            <a:ext cx="507450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bb0cd6b68_0_5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bbb0cd6b68_0_5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g2bbb0cd6b68_0_5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g2bbb0cd6b68_0_5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0B3A3C78-1A16-152D-E32F-BDB218003312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bb0cd6b68_0_5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bbb0cd6b68_0_5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F140255-2B6B-3FA4-9488-22EFFDBBF5F1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bbb0cd6b68_0_72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ac31ee941_0_72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05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c31ee941_0_7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c31ee941_0_72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2bac31ee941_0_72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2bac31ee941_0_72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c31ee941_0_7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bac31ee941_0_726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62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Submodule Intr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c31ee941_0_73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bac31ee941_0_7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bac31ee941_0_73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2bac31ee941_0_73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bac31ee941_0_7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bac31ee941_0_735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07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c31ee941_0_7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bac31ee941_0_7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g2bac31ee941_0_74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g2bac31ee941_0_74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bac31ee941_0_74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bac31ee941_0_742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4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b0cd6b68_0_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b0cd6b68_0_257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b0cd6b68_0_257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b0cd6b68_0_257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b0cd6b68_0_25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b0cd6b68_0_25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b0cd6b68_0_25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bbb0cd6b68_0_257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c31ee941_0_74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bac31ee941_0_749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g2bac31ee941_0_74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C61325AB-2D90-F284-38B1-93A81987F81F}"/>
              </a:ext>
            </a:extLst>
          </p:cNvPr>
          <p:cNvSpPr txBox="1"/>
          <p:nvPr userDrawn="1"/>
        </p:nvSpPr>
        <p:spPr>
          <a:xfrm>
            <a:off x="0" y="98623"/>
            <a:ext cx="507450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6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c31ee941_0_75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bac31ee941_0_754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2bac31ee941_0_75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8EE6D1D4-7C4D-B66D-2434-EB9112F0A1B8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  <p:extLst>
      <p:ext uri="{BB962C8B-B14F-4D97-AF65-F5344CB8AC3E}">
        <p14:creationId xmlns:p14="http://schemas.microsoft.com/office/powerpoint/2010/main" val="62457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ac31ee941_0_7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ac31ee941_0_75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bac31ee941_0_75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g2bac31ee941_0_75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A58DF08D-0ED8-8581-292F-B98D457C8014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25562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b0cd6b68_0_26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b0cd6b68_0_26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b0cd6b68_0_26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b0cd6b68_0_26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b0cd6b68_0_26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0cd6b68_0_27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0cd6b68_0_27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0cd6b68_0_27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0cd6b68_0_27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0cd6b68_0_27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bb0cd6b68_0_273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0cd6b68_0_28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0cd6b68_0_28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2bbb0cd6b68_0_28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93BD867B-2F91-7FD9-B540-3EA4F1A75B31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0cd6b68_0_28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0cd6b68_0_285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b0cd6b68_0_28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053B43C7-BADC-ADF1-2D26-B6B0FC769005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bb0cd6b68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bbb0cd6b68_0_2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bbb0cd6b68_0_2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g2bbb0cd6b68_0_2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1E6E7D94-4F4F-CF03-9742-F03B81B494C7}"/>
              </a:ext>
            </a:extLst>
          </p:cNvPr>
          <p:cNvSpPr txBox="1"/>
          <p:nvPr userDrawn="1"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bbb0cd6b68_0_554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6746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bb0cd6b68_0_5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bbb0cd6b68_0_5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13" name="Google Shape;113;g2bbb0cd6b68_0_5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14" name="Google Shape;114;g2bbb0cd6b68_0_5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15" name="Google Shape;115;g2bbb0cd6b68_0_5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bb0cd6b68_0_5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bbb0cd6b68_0_5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bb0cd6b68_0_556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0cd6b68_0_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b0cd6b68_0_24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0cd6b68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0cd6b68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0cd6b68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b0cd6b68_0_5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g2bbb0cd6b68_0_5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b0cd6b68_0_5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b0cd6b68_0_5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2bbb0cd6b68_0_5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bb0cd6b68_0_7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g2bbb0cd6b68_0_7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2bbb0cd6b68_0_7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2bbb0cd6b68_0_7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2bbb0cd6b68_0_7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c31ee941_0_7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c31ee941_0_7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c31ee941_0_7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c31ee941_0_7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c31ee941_0_7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441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target-dart-aim-success-goal-141477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7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2.jpg"/><Relationship Id="rId21" Type="http://schemas.openxmlformats.org/officeDocument/2006/relationships/image" Target="../media/image21.jpg"/><Relationship Id="rId7" Type="http://schemas.openxmlformats.org/officeDocument/2006/relationships/image" Target="../media/image14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heckbox-check-mark-mark-check-30311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hyperlink" Target="https://pixabay.com/service/licen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bb0cd6b68_0_70"/>
          <p:cNvSpPr txBox="1"/>
          <p:nvPr/>
        </p:nvSpPr>
        <p:spPr>
          <a:xfrm>
            <a:off x="4114800" y="3513902"/>
            <a:ext cx="80772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10 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- Sesión de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formación experiencial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(10.2)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37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Aplicaciones sanitarias para la salud mental</a:t>
            </a:r>
            <a:endParaRPr sz="31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61" name="Google Shape;161;g2bbb0cd6b68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b0cd6b68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b0cd6b68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b0cd6b68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b0cd6b68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b0cd6b68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b0cd6b68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168" name="Google Shape;168;g2bbb0cd6b68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bb0cd6b68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bb0cd6b68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71" name="Google Shape;171;g2bbb0cd6b68_0_7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b0cd6b68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b0cd6b68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b0cd6b68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b0cd6b68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b0cd6b68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b0cd6b68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" y="6406454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0;g2bac31ee941_0_10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Planificación de acciones y fijación de objetivos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5;g2bac31ee941_0_1063"/>
          <p:cNvSpPr txBox="1"/>
          <p:nvPr/>
        </p:nvSpPr>
        <p:spPr>
          <a:xfrm>
            <a:off x="3113869" y="1985059"/>
            <a:ext cx="76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acción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ree target dart aim illustration">
            <a:extLst>
              <a:ext uri="{FF2B5EF4-FFF2-40B4-BE49-F238E27FC236}">
                <a16:creationId xmlns:a16="http://schemas.microsoft.com/office/drawing/2014/main" id="{DF00CD07-3B42-55C7-B8FF-D29EA00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23" y="2603377"/>
            <a:ext cx="3654117" cy="36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67;g2bac31ee941_0_1063"/>
          <p:cNvSpPr txBox="1"/>
          <p:nvPr/>
        </p:nvSpPr>
        <p:spPr>
          <a:xfrm>
            <a:off x="5390940" y="3571548"/>
            <a:ext cx="5690717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Cada participante dispone de 5 minutos para presentar su propio plan de acción.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61;g2bac31ee941_0_1063"/>
          <p:cNvSpPr/>
          <p:nvPr/>
        </p:nvSpPr>
        <p:spPr>
          <a:xfrm>
            <a:off x="9585019" y="623503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3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bb0cd6b68_0_70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bbb0cd6b68_0_704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2bbb0cd6b68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bbb0cd6b68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9" name="Google Shape;299;g2bbb0cd6b68_0_704"/>
          <p:cNvSpPr txBox="1"/>
          <p:nvPr/>
        </p:nvSpPr>
        <p:spPr>
          <a:xfrm>
            <a:off x="340474" y="2922021"/>
            <a:ext cx="5034900" cy="170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la sesión de formación experiencial de este módulo.</a:t>
            </a:r>
            <a:endParaRPr dirty="0"/>
          </a:p>
        </p:txBody>
      </p:sp>
      <p:pic>
        <p:nvPicPr>
          <p:cNvPr id="300" name="Google Shape;300;g2bbb0cd6b68_0_704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bb0cd6b68_0_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g2bbb0cd6b68_0_218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7" name="Google Shape;187;g2bbb0cd6b68_0_2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2bbb0cd6b68_0_218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" name="Google Shape;189;g2bbb0cd6b68_0_218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90" name="Google Shape;190;g2bbb0cd6b68_0_2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g2bbb0cd6b68_0_218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g2bbb0cd6b68_0_218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3" name="Google Shape;193;g2bbb0cd6b68_0_2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2bbb0cd6b68_0_218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g2bbb0cd6b68_0_218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96" name="Google Shape;196;g2bbb0cd6b68_0_2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g2bbb0cd6b68_0_218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g2bbb0cd6b68_0_218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199" name="Google Shape;199;g2bbb0cd6b68_0_2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2bbb0cd6b68_0_218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g2bbb0cd6b68_0_218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02" name="Google Shape;202;g2bbb0cd6b68_0_21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2bbb0cd6b68_0_218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g2bbb0cd6b68_0_218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2bbb0cd6b68_0_2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bbb0cd6b68_0_2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bb0cd6b68_0_218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2bbb0cd6b68_0_218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g2bbb0cd6b68_0_218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bb0cd6b68_0_218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bb0cd6b68_0_21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bb0cd6b68_0_296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203864"/>
                </a:solidFill>
              </a:rPr>
              <a:t>Objetivos</a:t>
            </a:r>
            <a:endParaRPr>
              <a:solidFill>
                <a:srgbClr val="203864"/>
              </a:solidFill>
            </a:endParaRPr>
          </a:p>
        </p:txBody>
      </p:sp>
      <p:sp>
        <p:nvSpPr>
          <p:cNvPr id="218" name="Google Shape;218;g2bbb0cd6b68_0_296"/>
          <p:cNvSpPr/>
          <p:nvPr/>
        </p:nvSpPr>
        <p:spPr>
          <a:xfrm>
            <a:off x="36957" y="348995"/>
            <a:ext cx="533075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b0cd6b68_0_296"/>
          <p:cNvSpPr txBox="1"/>
          <p:nvPr/>
        </p:nvSpPr>
        <p:spPr>
          <a:xfrm>
            <a:off x="570033" y="348996"/>
            <a:ext cx="7992748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sanitarias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mental </a:t>
            </a:r>
            <a:endParaRPr dirty="0"/>
          </a:p>
        </p:txBody>
      </p:sp>
      <p:sp>
        <p:nvSpPr>
          <p:cNvPr id="220" name="Google Shape;220;g2bbb0cd6b68_0_296"/>
          <p:cNvSpPr/>
          <p:nvPr/>
        </p:nvSpPr>
        <p:spPr>
          <a:xfrm>
            <a:off x="41122" y="438875"/>
            <a:ext cx="52891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g2bbb0cd6b68_0_296"/>
          <p:cNvSpPr txBox="1">
            <a:spLocks noGrp="1"/>
          </p:cNvSpPr>
          <p:nvPr>
            <p:ph type="body" idx="1"/>
          </p:nvPr>
        </p:nvSpPr>
        <p:spPr>
          <a:xfrm>
            <a:off x="558000" y="2930013"/>
            <a:ext cx="78729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Dominar el uso de las aplicaciones de salud mental</a:t>
            </a:r>
            <a:endParaRPr/>
          </a:p>
          <a:p>
            <a:pPr marL="228600" lvl="0" indent="-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465E5-5B7D-4BBF-CA90-CAF77B9EDCE7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B51079BE-E597-0D86-DAB4-24775E91A8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bb0cd6b68_0_535"/>
          <p:cNvSpPr txBox="1">
            <a:spLocks noGrp="1"/>
          </p:cNvSpPr>
          <p:nvPr>
            <p:ph type="title"/>
          </p:nvPr>
        </p:nvSpPr>
        <p:spPr>
          <a:xfrm>
            <a:off x="507091" y="1679041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Sesión de formación experiencial</a:t>
            </a:r>
            <a:endParaRPr/>
          </a:p>
        </p:txBody>
      </p:sp>
      <p:sp>
        <p:nvSpPr>
          <p:cNvPr id="233" name="Google Shape;233;g2bbb0cd6b68_0_535"/>
          <p:cNvSpPr/>
          <p:nvPr/>
        </p:nvSpPr>
        <p:spPr>
          <a:xfrm>
            <a:off x="446378" y="2644877"/>
            <a:ext cx="714103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invita a los participantes a participar en un reto de salud utilizando una de las aplicaciones de salud mental ofrecidas en Mig-Health Apps.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bb0cd6b68_0_617"/>
          <p:cNvSpPr txBox="1">
            <a:spLocks noGrp="1"/>
          </p:cNvSpPr>
          <p:nvPr>
            <p:ph type="title"/>
          </p:nvPr>
        </p:nvSpPr>
        <p:spPr>
          <a:xfrm>
            <a:off x="566099" y="876609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Sesión de formación experiencial</a:t>
            </a:r>
            <a:endParaRPr/>
          </a:p>
        </p:txBody>
      </p:sp>
      <p:sp>
        <p:nvSpPr>
          <p:cNvPr id="244" name="Google Shape;244;g2bbb0cd6b68_0_617"/>
          <p:cNvSpPr txBox="1">
            <a:spLocks noGrp="1"/>
          </p:cNvSpPr>
          <p:nvPr>
            <p:ph type="body" idx="4294967295"/>
          </p:nvPr>
        </p:nvSpPr>
        <p:spPr>
          <a:xfrm>
            <a:off x="775150" y="2390850"/>
            <a:ext cx="7622401" cy="4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Piensa en una situación en la que hayas sentido malestar y luego identifica qué emociones sentiste en ese momento.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143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46" name="Google Shape;246;g2bbb0cd6b68_0_617"/>
          <p:cNvSpPr/>
          <p:nvPr/>
        </p:nvSpPr>
        <p:spPr>
          <a:xfrm>
            <a:off x="598725" y="1608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bbb0cd6b68_0_617"/>
          <p:cNvSpPr txBox="1"/>
          <p:nvPr/>
        </p:nvSpPr>
        <p:spPr>
          <a:xfrm>
            <a:off x="775150" y="1590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bb0cd6b68_0_632"/>
          <p:cNvSpPr txBox="1">
            <a:spLocks noGrp="1"/>
          </p:cNvSpPr>
          <p:nvPr>
            <p:ph type="title"/>
          </p:nvPr>
        </p:nvSpPr>
        <p:spPr>
          <a:xfrm>
            <a:off x="566099" y="876609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Sesión de formación experiencial</a:t>
            </a:r>
            <a:endParaRPr/>
          </a:p>
        </p:txBody>
      </p:sp>
      <p:sp>
        <p:nvSpPr>
          <p:cNvPr id="257" name="Google Shape;257;g2bbb0cd6b68_0_632"/>
          <p:cNvSpPr txBox="1">
            <a:spLocks noGrp="1"/>
          </p:cNvSpPr>
          <p:nvPr>
            <p:ph type="body" idx="4294967295"/>
          </p:nvPr>
        </p:nvSpPr>
        <p:spPr>
          <a:xfrm>
            <a:off x="716457" y="2315278"/>
            <a:ext cx="7550465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942" dirty="0"/>
              <a:t>Establezca los objetivos que desea alcanzar para abordar la situación adecuadamente.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942" dirty="0"/>
              <a:t>Seleccione la aplicación de salud mental que considere que más le ayudará a alcanzar esos objetivos.</a:t>
            </a:r>
            <a:endParaRPr sz="2942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58" name="Google Shape;258;g2bbb0cd6b68_0_632"/>
          <p:cNvSpPr/>
          <p:nvPr/>
        </p:nvSpPr>
        <p:spPr>
          <a:xfrm>
            <a:off x="9856482" y="65001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Pixabay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bbb0cd6b68_0_632"/>
          <p:cNvSpPr/>
          <p:nvPr/>
        </p:nvSpPr>
        <p:spPr>
          <a:xfrm>
            <a:off x="587157" y="1549978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bbb0cd6b68_0_632"/>
          <p:cNvSpPr txBox="1"/>
          <p:nvPr/>
        </p:nvSpPr>
        <p:spPr>
          <a:xfrm>
            <a:off x="767973" y="1561635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2bbb0cd6b68_0_6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991" y="3239426"/>
            <a:ext cx="2217925" cy="2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bb0cd6b68_0_649"/>
          <p:cNvSpPr txBox="1">
            <a:spLocks noGrp="1"/>
          </p:cNvSpPr>
          <p:nvPr>
            <p:ph type="title"/>
          </p:nvPr>
        </p:nvSpPr>
        <p:spPr>
          <a:xfrm>
            <a:off x="543624" y="80911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Sesión de formación experiencial</a:t>
            </a:r>
            <a:endParaRPr dirty="0"/>
          </a:p>
        </p:txBody>
      </p:sp>
      <p:sp>
        <p:nvSpPr>
          <p:cNvPr id="271" name="Google Shape;271;g2bbb0cd6b68_0_649"/>
          <p:cNvSpPr txBox="1">
            <a:spLocks noGrp="1"/>
          </p:cNvSpPr>
          <p:nvPr>
            <p:ph type="body" idx="4294967295"/>
          </p:nvPr>
        </p:nvSpPr>
        <p:spPr>
          <a:xfrm>
            <a:off x="543624" y="2185259"/>
            <a:ext cx="8110417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Posteriormente, los participantes utilizarán la aplicación de forma asíncrona durante una o dos semanas.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A continuación, los participantes volverán a la plataforma para comentar su experiencia mediante comentarios o vídeos. </a:t>
            </a:r>
            <a:endParaRPr sz="2942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73" name="Google Shape;273;g2bbb0cd6b68_0_649"/>
          <p:cNvSpPr/>
          <p:nvPr/>
        </p:nvSpPr>
        <p:spPr>
          <a:xfrm>
            <a:off x="645850" y="1549516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bbb0cd6b68_0_649"/>
          <p:cNvSpPr txBox="1"/>
          <p:nvPr/>
        </p:nvSpPr>
        <p:spPr>
          <a:xfrm>
            <a:off x="806989" y="1548357"/>
            <a:ext cx="465821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4525" y="1719342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g2bac31ee941_0_945"/>
          <p:cNvSpPr txBox="1">
            <a:spLocks noGrp="1"/>
          </p:cNvSpPr>
          <p:nvPr>
            <p:ph type="title"/>
          </p:nvPr>
        </p:nvSpPr>
        <p:spPr>
          <a:xfrm>
            <a:off x="317917" y="520163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Planificación de acciones y fijación de objetivos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39;g2bac31ee941_0_945"/>
          <p:cNvSpPr/>
          <p:nvPr/>
        </p:nvSpPr>
        <p:spPr>
          <a:xfrm>
            <a:off x="126967" y="1225632"/>
            <a:ext cx="11441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 la actividad anterior los participantes en la sesión han elegido del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programa Mig-health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Apps una aplicación que puede ser útil para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salud mental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"¿Hay algo en lo que le gustaría trabajar para ayudarle a alcanzar su objetivo de salud?".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41;g2bac31ee941_0_945"/>
          <p:cNvSpPr/>
          <p:nvPr/>
        </p:nvSpPr>
        <p:spPr>
          <a:xfrm>
            <a:off x="5176672" y="2796641"/>
            <a:ext cx="375042" cy="394428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38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0;g2bac31ee941_0_945"/>
          <p:cNvSpPr txBox="1"/>
          <p:nvPr/>
        </p:nvSpPr>
        <p:spPr>
          <a:xfrm>
            <a:off x="317917" y="3220782"/>
            <a:ext cx="11653259" cy="83095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 planes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descripciones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detalladas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alcanzar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2;g2bac31ee941_0_945"/>
          <p:cNvSpPr/>
          <p:nvPr/>
        </p:nvSpPr>
        <p:spPr>
          <a:xfrm>
            <a:off x="3059224" y="4296055"/>
            <a:ext cx="8062866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1: Establecer un objetivo SMART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2: Identificar las tareas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3: Asignar recursos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4: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Priorizar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 tareas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5: Fijar plazos e hitos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6: Seguimiento y revisión del plan de acción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7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g2bac31ee941_0_1005"/>
          <p:cNvSpPr txBox="1">
            <a:spLocks noGrp="1"/>
          </p:cNvSpPr>
          <p:nvPr>
            <p:ph type="title"/>
          </p:nvPr>
        </p:nvSpPr>
        <p:spPr>
          <a:xfrm>
            <a:off x="716620" y="560216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Planificación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acciones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fijación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3;g2bac31ee941_0_1005"/>
          <p:cNvSpPr/>
          <p:nvPr/>
        </p:nvSpPr>
        <p:spPr>
          <a:xfrm>
            <a:off x="471563" y="1388742"/>
            <a:ext cx="100167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Pasos del plan de acción: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Identificar un nuevo objetivo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elabore un plan para conseguirlo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Objetivos SMART son las siglas en inglés de Específicos, Mensurables, Alcanzables, Pertinentes y Limitados en el tiempo.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54;g2bac31ee941_0_1005"/>
          <p:cNvSpPr txBox="1"/>
          <p:nvPr/>
        </p:nvSpPr>
        <p:spPr>
          <a:xfrm>
            <a:off x="1193601" y="4166968"/>
            <a:ext cx="10665607" cy="15696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Ejemplo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Quiero mejorar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 control emocional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 descargo una app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control de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respiración, la uso durante un mes, evalúo su utilidad pasado ese tiempo y reajusto el plan si es necesario.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10 2 Experiential train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UlC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BSU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JQ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BSU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BSU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BSU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UlCZZFQaV5GsAAABvAAAAHAAAAHVuaXZlcnNhbC9sb2NhbF9zZXR0aW5ncy54bWwNyrEKwkAMANC9XxEySB3Uugn2rpujCK0fENogB7mk9ELRv/e2N7x++GaBnbeSTANezx0C62xL0k/A9/Q43RCKky4kphxQDWGITS82k4zsXmOBVejH28S5wvlJuc4XqbOkAu1B/B6PeInNH1BLAwQUAAIACAAUlC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FJQmWeohDhNLAAAAbAAAABsAAAB1bml2ZXJzYWwvdW5pdmVyc2FsLnBuZy54bWyzsa/IzVEoSy0qzszPs1Uy1DNQsrfj5bIpKEoty0wtV6gAigEFIUBJoRLINUJwyzNTSjKAQiYmFgjBjNTM9IwSoKiBhRlcVB9oKABQSwECAAAUAAIACACpflBPNmFYAkcDAADhCQAAFAAAAAAAAAABAAAAAAAAAAAAdW5pdmVyc2FsL3BsYXllci54bWxQSwECAAAUAAIACAAUlCZZtTf0qBwFAADhEwAAHQAAAAAAAAABAAAAAAB5AwAAdW5pdmVyc2FsL2NvbW1vbl9tZXNzYWdlcy5sbmdQSwECAAAUAAIACAAUlCZZFR5gG6MAAAB/AQAALgAAAAAAAAABAAAAAADQCAAAdW5pdmVyc2FsL3BsYXliYWNrX2FuZF9uYXZpZ2F0aW9uX3NldHRpbmdzLnhtbFBLAQIAABQAAgAIABSUJll0STUfPAQAAAwVAAAnAAAAAAAAAAEAAAAAAL8JAAB1bml2ZXJzYWwvZmxhc2hfcHVibGlzaGluZ19zZXR0aW5ncy54bWxQSwECAAAUAAIACAAUlCZZN4uHansDAACsDAAAIQAAAAAAAAABAAAAAABADgAAdW5pdmVyc2FsL2ZsYXNoX3NraW5fc2V0dGluZ3MueG1sUEsBAgAAFAACAAgAFJQmWaavViM2BAAAlhQAACYAAAAAAAAAAQAAAAAA+hEAAHVuaXZlcnNhbC9odG1sX3B1Ymxpc2hpbmdfc2V0dGluZ3MueG1sUEsBAgAAFAACAAgAFJQmWSYPfuiwAQAAbwYAAB8AAAAAAAAAAQAAAAAAdBYAAHVuaXZlcnNhbC9odG1sX3NraW5fc2V0dGluZ3MuanNQSwECAAAUAAIACAAUlCZZFQaV5GsAAABvAAAAHAAAAAAAAAABAAAAAABhGAAAdW5pdmVyc2FsL2xvY2FsX3NldHRpbmdzLnhtbFBLAQIAABQAAgAIABSUJlnCG66ZaBIAAPdNAAAXAAAAAAAAAAAAAAAAAAYZAAB1bml2ZXJzYWwvdW5pdmVyc2FsLnBuZ1BLAQIAABQAAgAIABSUJlnqIQ4TSwAAAGwAAAAbAAAAAAAAAAEAAAAAAKMrAAB1bml2ZXJzYWwvdW5pdmVyc2FsLnBuZy54bWxQSwUGAAAAAAoACgAGAwAAJywAAAAA"/>
  <p:tag name="ISPRING_LMS_API_VERSION" val="SCORM 1.2"/>
  <p:tag name="ISPRING_ULTRA_SCORM_COURSE_ID" val="EA31C37A-346D-4DED-A53B-BC34DF46330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10 traducid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10 2 Experiential train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623</Words>
  <Application>Microsoft Office PowerPoint</Application>
  <PresentationFormat>Ευρεία οθόνη</PresentationFormat>
  <Paragraphs>97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11</vt:i4>
      </vt:variant>
    </vt:vector>
  </HeadingPairs>
  <TitlesOfParts>
    <vt:vector size="23" baseType="lpstr">
      <vt:lpstr>Calibri Light</vt:lpstr>
      <vt:lpstr>Noto Sans Symbols</vt:lpstr>
      <vt:lpstr>Roboto</vt:lpstr>
      <vt:lpstr>Abadi Extra Light</vt:lpstr>
      <vt:lpstr>Arial</vt:lpstr>
      <vt:lpstr>Impact</vt:lpstr>
      <vt:lpstr>Gill Sans</vt:lpstr>
      <vt:lpstr>Calibri</vt:lpstr>
      <vt:lpstr>Θέμα του Office</vt:lpstr>
      <vt:lpstr>Θέμα του Office</vt:lpstr>
      <vt:lpstr>Θέμα του Office</vt:lpstr>
      <vt:lpstr>1_Θέμα του Office</vt:lpstr>
      <vt:lpstr>Παρουσίαση του PowerPoint</vt:lpstr>
      <vt:lpstr>Socios</vt:lpstr>
      <vt:lpstr>Objetivos</vt:lpstr>
      <vt:lpstr>Sesión de formación experiencial</vt:lpstr>
      <vt:lpstr>Sesión de formación experiencial</vt:lpstr>
      <vt:lpstr>Sesión de formación experiencial</vt:lpstr>
      <vt:lpstr>Sesión de formación experiencial</vt:lpstr>
      <vt:lpstr>Planificación de acciones y fijación de objetivos </vt:lpstr>
      <vt:lpstr>Planificación de acciones y fijación de objetivos </vt:lpstr>
      <vt:lpstr>Planificación de acciones y fijación de objetivos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ETA10 2 Experiential training session es</dc:title>
  <dc:creator>pantelis bbalaouras</dc:creator>
  <cp:keywords>, docId:5681C2D381A02381F156A91C001B8179</cp:keywords>
  <cp:lastModifiedBy>pantelis</cp:lastModifiedBy>
  <cp:revision>11</cp:revision>
  <dcterms:created xsi:type="dcterms:W3CDTF">2020-06-02T13:31:56Z</dcterms:created>
  <dcterms:modified xsi:type="dcterms:W3CDTF">2024-09-06T15:33:09Z</dcterms:modified>
</cp:coreProperties>
</file>