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436" r:id="rId2"/>
    <p:sldId id="257" r:id="rId3"/>
    <p:sldId id="258" r:id="rId4"/>
    <p:sldId id="440" r:id="rId5"/>
    <p:sldId id="438" r:id="rId6"/>
    <p:sldId id="445" r:id="rId7"/>
    <p:sldId id="424" r:id="rId8"/>
    <p:sldId id="446" r:id="rId9"/>
    <p:sldId id="263" r:id="rId10"/>
    <p:sldId id="281" r:id="rId11"/>
    <p:sldId id="451" r:id="rId12"/>
    <p:sldId id="271" r:id="rId13"/>
    <p:sldId id="269" r:id="rId14"/>
    <p:sldId id="270" r:id="rId15"/>
    <p:sldId id="272" r:id="rId16"/>
    <p:sldId id="275" r:id="rId17"/>
    <p:sldId id="278" r:id="rId18"/>
    <p:sldId id="279" r:id="rId19"/>
    <p:sldId id="28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Impact" panose="020B0806030902050204" pitchFamily="34" charset="0"/>
      <p:regular r:id="rId28"/>
    </p:embeddedFont>
    <p:embeddedFont>
      <p:font typeface="Gill Sans" panose="020B0604020202020204" charset="0"/>
      <p:regular r:id="rId29"/>
      <p:bold r:id="rId30"/>
    </p:embeddedFont>
    <p:embeddedFont>
      <p:font typeface="Roboto" panose="02000000000000000000" pitchFamily="2"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Itcm9MjX3Ls/CuRoWcb/mwgiQ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3FAD8-B39E-408F-9750-9C2CDCFC07DB}" v="1" dt="2024-05-01T19:26:19.302"/>
    <p1510:client id="{84E0AD13-CAF8-428F-912A-3A4BBDE924E0}" v="91" dt="2024-05-01T09:54:51.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64" autoAdjust="0"/>
  </p:normalViewPr>
  <p:slideViewPr>
    <p:cSldViewPr snapToGrid="0">
      <p:cViewPr varScale="1">
        <p:scale>
          <a:sx n="70" d="100"/>
          <a:sy n="70" d="100"/>
        </p:scale>
        <p:origin x="36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2E3FAD8-B39E-408F-9750-9C2CDCFC07DB}"/>
    <pc:docChg chg="custSel modSld">
      <pc:chgData name="pantelis balaouras" userId="25e8755020fc1734" providerId="LiveId" clId="{12E3FAD8-B39E-408F-9750-9C2CDCFC07DB}" dt="2024-05-01T19:26:19.302" v="1"/>
      <pc:docMkLst>
        <pc:docMk/>
      </pc:docMkLst>
      <pc:sldChg chg="addSp delSp modSp mod">
        <pc:chgData name="pantelis balaouras" userId="25e8755020fc1734" providerId="LiveId" clId="{12E3FAD8-B39E-408F-9750-9C2CDCFC07DB}" dt="2024-05-01T19:26:19.302" v="1"/>
        <pc:sldMkLst>
          <pc:docMk/>
          <pc:sldMk cId="0" sldId="280"/>
        </pc:sldMkLst>
        <pc:picChg chg="add mod">
          <ac:chgData name="pantelis balaouras" userId="25e8755020fc1734" providerId="LiveId" clId="{12E3FAD8-B39E-408F-9750-9C2CDCFC07DB}" dt="2024-05-01T19:26:19.302" v="1"/>
          <ac:picMkLst>
            <pc:docMk/>
            <pc:sldMk cId="0" sldId="280"/>
            <ac:picMk id="2" creationId="{247AEAC3-CC01-FB9E-E4D3-59728674163D}"/>
          </ac:picMkLst>
        </pc:picChg>
        <pc:picChg chg="del">
          <ac:chgData name="pantelis balaouras" userId="25e8755020fc1734" providerId="LiveId" clId="{12E3FAD8-B39E-408F-9750-9C2CDCFC07DB}" dt="2024-05-01T19:26:05.187" v="0" actId="478"/>
          <ac:picMkLst>
            <pc:docMk/>
            <pc:sldMk cId="0" sldId="280"/>
            <ac:picMk id="345" creationId="{00000000-0000-0000-0000-000000000000}"/>
          </ac:picMkLst>
        </pc:picChg>
      </pc:sldChg>
    </pc:docChg>
  </pc:docChgLst>
  <pc:docChgLst>
    <pc:chgData name="pantelis balaouras" userId="25e8755020fc1734" providerId="LiveId" clId="{84E0AD13-CAF8-428F-912A-3A4BBDE924E0}"/>
    <pc:docChg chg="undo custSel addSld delSld modSld modMainMaster">
      <pc:chgData name="pantelis balaouras" userId="25e8755020fc1734" providerId="LiveId" clId="{84E0AD13-CAF8-428F-912A-3A4BBDE924E0}" dt="2024-05-01T09:55:21.543" v="187" actId="47"/>
      <pc:docMkLst>
        <pc:docMk/>
      </pc:docMkLst>
      <pc:sldChg chg="del">
        <pc:chgData name="pantelis balaouras" userId="25e8755020fc1734" providerId="LiveId" clId="{84E0AD13-CAF8-428F-912A-3A4BBDE924E0}" dt="2024-05-01T08:35:16.880" v="1" actId="47"/>
        <pc:sldMkLst>
          <pc:docMk/>
          <pc:sldMk cId="0" sldId="256"/>
        </pc:sldMkLst>
      </pc:sldChg>
      <pc:sldChg chg="del">
        <pc:chgData name="pantelis balaouras" userId="25e8755020fc1734" providerId="LiveId" clId="{84E0AD13-CAF8-428F-912A-3A4BBDE924E0}" dt="2024-05-01T08:36:57.429" v="30" actId="47"/>
        <pc:sldMkLst>
          <pc:docMk/>
          <pc:sldMk cId="0" sldId="259"/>
        </pc:sldMkLst>
      </pc:sldChg>
      <pc:sldChg chg="modSp del mod">
        <pc:chgData name="pantelis balaouras" userId="25e8755020fc1734" providerId="LiveId" clId="{84E0AD13-CAF8-428F-912A-3A4BBDE924E0}" dt="2024-05-01T08:45:56.870" v="49" actId="47"/>
        <pc:sldMkLst>
          <pc:docMk/>
          <pc:sldMk cId="0" sldId="260"/>
        </pc:sldMkLst>
        <pc:spChg chg="mod">
          <ac:chgData name="pantelis balaouras" userId="25e8755020fc1734" providerId="LiveId" clId="{84E0AD13-CAF8-428F-912A-3A4BBDE924E0}" dt="2024-05-01T08:44:56.727" v="43"/>
          <ac:spMkLst>
            <pc:docMk/>
            <pc:sldMk cId="0" sldId="260"/>
            <ac:spMk id="142" creationId="{00000000-0000-0000-0000-000000000000}"/>
          </ac:spMkLst>
        </pc:spChg>
      </pc:sldChg>
      <pc:sldChg chg="del">
        <pc:chgData name="pantelis balaouras" userId="25e8755020fc1734" providerId="LiveId" clId="{84E0AD13-CAF8-428F-912A-3A4BBDE924E0}" dt="2024-05-01T08:48:06.301" v="63" actId="47"/>
        <pc:sldMkLst>
          <pc:docMk/>
          <pc:sldMk cId="0" sldId="261"/>
        </pc:sldMkLst>
      </pc:sldChg>
      <pc:sldChg chg="del">
        <pc:chgData name="pantelis balaouras" userId="25e8755020fc1734" providerId="LiveId" clId="{84E0AD13-CAF8-428F-912A-3A4BBDE924E0}" dt="2024-05-01T08:50:00.182" v="73" actId="47"/>
        <pc:sldMkLst>
          <pc:docMk/>
          <pc:sldMk cId="0" sldId="262"/>
        </pc:sldMkLst>
      </pc:sldChg>
      <pc:sldChg chg="addSp delSp modSp mod modAnim">
        <pc:chgData name="pantelis balaouras" userId="25e8755020fc1734" providerId="LiveId" clId="{84E0AD13-CAF8-428F-912A-3A4BBDE924E0}" dt="2024-05-01T09:45:26.583" v="107" actId="1076"/>
        <pc:sldMkLst>
          <pc:docMk/>
          <pc:sldMk cId="0" sldId="263"/>
        </pc:sldMkLst>
        <pc:spChg chg="add mod">
          <ac:chgData name="pantelis balaouras" userId="25e8755020fc1734" providerId="LiveId" clId="{84E0AD13-CAF8-428F-912A-3A4BBDE924E0}" dt="2024-05-01T09:45:26.583" v="107" actId="1076"/>
          <ac:spMkLst>
            <pc:docMk/>
            <pc:sldMk cId="0" sldId="263"/>
            <ac:spMk id="2" creationId="{9A680693-77D6-8DF0-59E4-DF97F446B553}"/>
          </ac:spMkLst>
        </pc:spChg>
        <pc:spChg chg="add mod">
          <ac:chgData name="pantelis balaouras" userId="25e8755020fc1734" providerId="LiveId" clId="{84E0AD13-CAF8-428F-912A-3A4BBDE924E0}" dt="2024-05-01T09:45:26.583" v="107" actId="1076"/>
          <ac:spMkLst>
            <pc:docMk/>
            <pc:sldMk cId="0" sldId="263"/>
            <ac:spMk id="3" creationId="{EEC1FD03-6445-FEF2-FC63-C219178F2D1B}"/>
          </ac:spMkLst>
        </pc:spChg>
        <pc:spChg chg="del mod">
          <ac:chgData name="pantelis balaouras" userId="25e8755020fc1734" providerId="LiveId" clId="{84E0AD13-CAF8-428F-912A-3A4BBDE924E0}" dt="2024-05-01T09:45:18.341" v="105" actId="478"/>
          <ac:spMkLst>
            <pc:docMk/>
            <pc:sldMk cId="0" sldId="263"/>
            <ac:spMk id="169" creationId="{00000000-0000-0000-0000-000000000000}"/>
          </ac:spMkLst>
        </pc:spChg>
        <pc:spChg chg="del">
          <ac:chgData name="pantelis balaouras" userId="25e8755020fc1734" providerId="LiveId" clId="{84E0AD13-CAF8-428F-912A-3A4BBDE924E0}" dt="2024-05-01T09:45:19.737" v="106" actId="478"/>
          <ac:spMkLst>
            <pc:docMk/>
            <pc:sldMk cId="0" sldId="263"/>
            <ac:spMk id="170" creationId="{00000000-0000-0000-0000-000000000000}"/>
          </ac:spMkLst>
        </pc:spChg>
      </pc:sldChg>
      <pc:sldChg chg="del">
        <pc:chgData name="pantelis balaouras" userId="25e8755020fc1734" providerId="LiveId" clId="{84E0AD13-CAF8-428F-912A-3A4BBDE924E0}" dt="2024-05-01T09:55:21.543" v="187" actId="47"/>
        <pc:sldMkLst>
          <pc:docMk/>
          <pc:sldMk cId="0" sldId="268"/>
        </pc:sldMkLst>
      </pc:sldChg>
      <pc:sldChg chg="addSp delSp modSp mod modAnim">
        <pc:chgData name="pantelis balaouras" userId="25e8755020fc1734" providerId="LiveId" clId="{84E0AD13-CAF8-428F-912A-3A4BBDE924E0}" dt="2024-05-01T09:47:35.348" v="137"/>
        <pc:sldMkLst>
          <pc:docMk/>
          <pc:sldMk cId="0" sldId="269"/>
        </pc:sldMkLst>
        <pc:spChg chg="add mod">
          <ac:chgData name="pantelis balaouras" userId="25e8755020fc1734" providerId="LiveId" clId="{84E0AD13-CAF8-428F-912A-3A4BBDE924E0}" dt="2024-05-01T09:47:35.348" v="137"/>
          <ac:spMkLst>
            <pc:docMk/>
            <pc:sldMk cId="0" sldId="269"/>
            <ac:spMk id="2" creationId="{015A345C-4727-667B-24E1-CD33A912CDBD}"/>
          </ac:spMkLst>
        </pc:spChg>
        <pc:spChg chg="add mod">
          <ac:chgData name="pantelis balaouras" userId="25e8755020fc1734" providerId="LiveId" clId="{84E0AD13-CAF8-428F-912A-3A4BBDE924E0}" dt="2024-05-01T09:47:35.348" v="137"/>
          <ac:spMkLst>
            <pc:docMk/>
            <pc:sldMk cId="0" sldId="269"/>
            <ac:spMk id="3" creationId="{E3992163-DDA7-70D2-E67A-08383A6DB852}"/>
          </ac:spMkLst>
        </pc:spChg>
        <pc:spChg chg="del">
          <ac:chgData name="pantelis balaouras" userId="25e8755020fc1734" providerId="LiveId" clId="{84E0AD13-CAF8-428F-912A-3A4BBDE924E0}" dt="2024-05-01T09:47:32.697" v="135" actId="478"/>
          <ac:spMkLst>
            <pc:docMk/>
            <pc:sldMk cId="0" sldId="269"/>
            <ac:spMk id="236" creationId="{00000000-0000-0000-0000-000000000000}"/>
          </ac:spMkLst>
        </pc:spChg>
        <pc:spChg chg="del">
          <ac:chgData name="pantelis balaouras" userId="25e8755020fc1734" providerId="LiveId" clId="{84E0AD13-CAF8-428F-912A-3A4BBDE924E0}" dt="2024-05-01T09:47:34.019" v="136" actId="478"/>
          <ac:spMkLst>
            <pc:docMk/>
            <pc:sldMk cId="0" sldId="269"/>
            <ac:spMk id="237" creationId="{00000000-0000-0000-0000-000000000000}"/>
          </ac:spMkLst>
        </pc:spChg>
      </pc:sldChg>
      <pc:sldChg chg="addSp delSp modSp mod modAnim">
        <pc:chgData name="pantelis balaouras" userId="25e8755020fc1734" providerId="LiveId" clId="{84E0AD13-CAF8-428F-912A-3A4BBDE924E0}" dt="2024-05-01T09:46:14.092" v="120" actId="1076"/>
        <pc:sldMkLst>
          <pc:docMk/>
          <pc:sldMk cId="0" sldId="270"/>
        </pc:sldMkLst>
        <pc:spChg chg="add mod">
          <ac:chgData name="pantelis balaouras" userId="25e8755020fc1734" providerId="LiveId" clId="{84E0AD13-CAF8-428F-912A-3A4BBDE924E0}" dt="2024-05-01T09:46:14.092" v="120" actId="1076"/>
          <ac:spMkLst>
            <pc:docMk/>
            <pc:sldMk cId="0" sldId="270"/>
            <ac:spMk id="2" creationId="{919C4DA6-F568-CC56-E782-2EC6F575AA8F}"/>
          </ac:spMkLst>
        </pc:spChg>
        <pc:spChg chg="add mod">
          <ac:chgData name="pantelis balaouras" userId="25e8755020fc1734" providerId="LiveId" clId="{84E0AD13-CAF8-428F-912A-3A4BBDE924E0}" dt="2024-05-01T09:46:14.092" v="120" actId="1076"/>
          <ac:spMkLst>
            <pc:docMk/>
            <pc:sldMk cId="0" sldId="270"/>
            <ac:spMk id="3" creationId="{3ADA3E00-0EC2-C692-972B-2936F57AE6C6}"/>
          </ac:spMkLst>
        </pc:spChg>
        <pc:spChg chg="del">
          <ac:chgData name="pantelis balaouras" userId="25e8755020fc1734" providerId="LiveId" clId="{84E0AD13-CAF8-428F-912A-3A4BBDE924E0}" dt="2024-05-01T09:46:05.814" v="117" actId="478"/>
          <ac:spMkLst>
            <pc:docMk/>
            <pc:sldMk cId="0" sldId="270"/>
            <ac:spMk id="244" creationId="{00000000-0000-0000-0000-000000000000}"/>
          </ac:spMkLst>
        </pc:spChg>
        <pc:spChg chg="del mod">
          <ac:chgData name="pantelis balaouras" userId="25e8755020fc1734" providerId="LiveId" clId="{84E0AD13-CAF8-428F-912A-3A4BBDE924E0}" dt="2024-05-01T09:46:07.255" v="119" actId="478"/>
          <ac:spMkLst>
            <pc:docMk/>
            <pc:sldMk cId="0" sldId="270"/>
            <ac:spMk id="245" creationId="{00000000-0000-0000-0000-000000000000}"/>
          </ac:spMkLst>
        </pc:spChg>
      </pc:sldChg>
      <pc:sldChg chg="addSp delSp modSp mod modAnim">
        <pc:chgData name="pantelis balaouras" userId="25e8755020fc1734" providerId="LiveId" clId="{84E0AD13-CAF8-428F-912A-3A4BBDE924E0}" dt="2024-05-01T09:45:52.934" v="114"/>
        <pc:sldMkLst>
          <pc:docMk/>
          <pc:sldMk cId="0" sldId="271"/>
        </pc:sldMkLst>
        <pc:spChg chg="add mod">
          <ac:chgData name="pantelis balaouras" userId="25e8755020fc1734" providerId="LiveId" clId="{84E0AD13-CAF8-428F-912A-3A4BBDE924E0}" dt="2024-05-01T09:45:52.934" v="114"/>
          <ac:spMkLst>
            <pc:docMk/>
            <pc:sldMk cId="0" sldId="271"/>
            <ac:spMk id="2" creationId="{B3BE50A7-1D76-DE19-CD1E-D7CA57D5FC41}"/>
          </ac:spMkLst>
        </pc:spChg>
        <pc:spChg chg="add mod">
          <ac:chgData name="pantelis balaouras" userId="25e8755020fc1734" providerId="LiveId" clId="{84E0AD13-CAF8-428F-912A-3A4BBDE924E0}" dt="2024-05-01T09:45:52.934" v="114"/>
          <ac:spMkLst>
            <pc:docMk/>
            <pc:sldMk cId="0" sldId="271"/>
            <ac:spMk id="3" creationId="{4F95448B-F99E-CF21-AFE3-576DB6975042}"/>
          </ac:spMkLst>
        </pc:spChg>
        <pc:spChg chg="del">
          <ac:chgData name="pantelis balaouras" userId="25e8755020fc1734" providerId="LiveId" clId="{84E0AD13-CAF8-428F-912A-3A4BBDE924E0}" dt="2024-05-01T09:45:49.981" v="112" actId="478"/>
          <ac:spMkLst>
            <pc:docMk/>
            <pc:sldMk cId="0" sldId="271"/>
            <ac:spMk id="252" creationId="{00000000-0000-0000-0000-000000000000}"/>
          </ac:spMkLst>
        </pc:spChg>
        <pc:spChg chg="del">
          <ac:chgData name="pantelis balaouras" userId="25e8755020fc1734" providerId="LiveId" clId="{84E0AD13-CAF8-428F-912A-3A4BBDE924E0}" dt="2024-05-01T09:45:51.553" v="113" actId="478"/>
          <ac:spMkLst>
            <pc:docMk/>
            <pc:sldMk cId="0" sldId="271"/>
            <ac:spMk id="253" creationId="{00000000-0000-0000-0000-000000000000}"/>
          </ac:spMkLst>
        </pc:spChg>
      </pc:sldChg>
      <pc:sldChg chg="addSp delSp modSp mod modAnim">
        <pc:chgData name="pantelis balaouras" userId="25e8755020fc1734" providerId="LiveId" clId="{84E0AD13-CAF8-428F-912A-3A4BBDE924E0}" dt="2024-05-01T09:47:23.589" v="134"/>
        <pc:sldMkLst>
          <pc:docMk/>
          <pc:sldMk cId="0" sldId="272"/>
        </pc:sldMkLst>
        <pc:spChg chg="add mod">
          <ac:chgData name="pantelis balaouras" userId="25e8755020fc1734" providerId="LiveId" clId="{84E0AD13-CAF8-428F-912A-3A4BBDE924E0}" dt="2024-05-01T09:47:23.589" v="134"/>
          <ac:spMkLst>
            <pc:docMk/>
            <pc:sldMk cId="0" sldId="272"/>
            <ac:spMk id="2" creationId="{27392021-5260-7086-773D-8E806353B749}"/>
          </ac:spMkLst>
        </pc:spChg>
        <pc:spChg chg="add mod">
          <ac:chgData name="pantelis balaouras" userId="25e8755020fc1734" providerId="LiveId" clId="{84E0AD13-CAF8-428F-912A-3A4BBDE924E0}" dt="2024-05-01T09:47:23.589" v="134"/>
          <ac:spMkLst>
            <pc:docMk/>
            <pc:sldMk cId="0" sldId="272"/>
            <ac:spMk id="3" creationId="{694015B6-29E7-4725-D168-A5FC81BCE96B}"/>
          </ac:spMkLst>
        </pc:spChg>
        <pc:spChg chg="del">
          <ac:chgData name="pantelis balaouras" userId="25e8755020fc1734" providerId="LiveId" clId="{84E0AD13-CAF8-428F-912A-3A4BBDE924E0}" dt="2024-05-01T09:47:13.667" v="132" actId="478"/>
          <ac:spMkLst>
            <pc:docMk/>
            <pc:sldMk cId="0" sldId="272"/>
            <ac:spMk id="260" creationId="{00000000-0000-0000-0000-000000000000}"/>
          </ac:spMkLst>
        </pc:spChg>
        <pc:spChg chg="del">
          <ac:chgData name="pantelis balaouras" userId="25e8755020fc1734" providerId="LiveId" clId="{84E0AD13-CAF8-428F-912A-3A4BBDE924E0}" dt="2024-05-01T09:47:14.815" v="133" actId="478"/>
          <ac:spMkLst>
            <pc:docMk/>
            <pc:sldMk cId="0" sldId="272"/>
            <ac:spMk id="261" creationId="{00000000-0000-0000-0000-000000000000}"/>
          </ac:spMkLst>
        </pc:spChg>
      </pc:sldChg>
      <pc:sldChg chg="addSp delSp modSp mod modAnim">
        <pc:chgData name="pantelis balaouras" userId="25e8755020fc1734" providerId="LiveId" clId="{84E0AD13-CAF8-428F-912A-3A4BBDE924E0}" dt="2024-05-01T09:47:09.106" v="131" actId="255"/>
        <pc:sldMkLst>
          <pc:docMk/>
          <pc:sldMk cId="0" sldId="275"/>
        </pc:sldMkLst>
        <pc:spChg chg="add mod">
          <ac:chgData name="pantelis balaouras" userId="25e8755020fc1734" providerId="LiveId" clId="{84E0AD13-CAF8-428F-912A-3A4BBDE924E0}" dt="2024-05-01T09:47:09.106" v="131" actId="255"/>
          <ac:spMkLst>
            <pc:docMk/>
            <pc:sldMk cId="0" sldId="275"/>
            <ac:spMk id="2" creationId="{3C23C578-33F7-D684-AD3F-6921E8DF093D}"/>
          </ac:spMkLst>
        </pc:spChg>
        <pc:spChg chg="add mod">
          <ac:chgData name="pantelis balaouras" userId="25e8755020fc1734" providerId="LiveId" clId="{84E0AD13-CAF8-428F-912A-3A4BBDE924E0}" dt="2024-05-01T09:47:09.106" v="131" actId="255"/>
          <ac:spMkLst>
            <pc:docMk/>
            <pc:sldMk cId="0" sldId="275"/>
            <ac:spMk id="3" creationId="{70B09BA9-BC0D-8301-8C6E-4D078A6D5CCE}"/>
          </ac:spMkLst>
        </pc:spChg>
        <pc:spChg chg="del">
          <ac:chgData name="pantelis balaouras" userId="25e8755020fc1734" providerId="LiveId" clId="{84E0AD13-CAF8-428F-912A-3A4BBDE924E0}" dt="2024-05-01T09:46:57.184" v="127" actId="478"/>
          <ac:spMkLst>
            <pc:docMk/>
            <pc:sldMk cId="0" sldId="275"/>
            <ac:spMk id="290" creationId="{00000000-0000-0000-0000-000000000000}"/>
          </ac:spMkLst>
        </pc:spChg>
        <pc:spChg chg="del">
          <ac:chgData name="pantelis balaouras" userId="25e8755020fc1734" providerId="LiveId" clId="{84E0AD13-CAF8-428F-912A-3A4BBDE924E0}" dt="2024-05-01T09:46:58.792" v="128" actId="478"/>
          <ac:spMkLst>
            <pc:docMk/>
            <pc:sldMk cId="0" sldId="275"/>
            <ac:spMk id="291" creationId="{00000000-0000-0000-0000-000000000000}"/>
          </ac:spMkLst>
        </pc:spChg>
      </pc:sldChg>
      <pc:sldChg chg="addSp delSp modSp mod modAnim">
        <pc:chgData name="pantelis balaouras" userId="25e8755020fc1734" providerId="LiveId" clId="{84E0AD13-CAF8-428F-912A-3A4BBDE924E0}" dt="2024-05-01T09:46:26.583" v="123"/>
        <pc:sldMkLst>
          <pc:docMk/>
          <pc:sldMk cId="0" sldId="278"/>
        </pc:sldMkLst>
        <pc:spChg chg="add mod">
          <ac:chgData name="pantelis balaouras" userId="25e8755020fc1734" providerId="LiveId" clId="{84E0AD13-CAF8-428F-912A-3A4BBDE924E0}" dt="2024-05-01T09:46:26.583" v="123"/>
          <ac:spMkLst>
            <pc:docMk/>
            <pc:sldMk cId="0" sldId="278"/>
            <ac:spMk id="2" creationId="{D9637021-EB36-CBE5-43FA-BC6A56AF5D02}"/>
          </ac:spMkLst>
        </pc:spChg>
        <pc:spChg chg="add mod">
          <ac:chgData name="pantelis balaouras" userId="25e8755020fc1734" providerId="LiveId" clId="{84E0AD13-CAF8-428F-912A-3A4BBDE924E0}" dt="2024-05-01T09:46:26.583" v="123"/>
          <ac:spMkLst>
            <pc:docMk/>
            <pc:sldMk cId="0" sldId="278"/>
            <ac:spMk id="3" creationId="{A2164FD8-98EA-D877-1B76-F2E0E3C1D34F}"/>
          </ac:spMkLst>
        </pc:spChg>
        <pc:spChg chg="del">
          <ac:chgData name="pantelis balaouras" userId="25e8755020fc1734" providerId="LiveId" clId="{84E0AD13-CAF8-428F-912A-3A4BBDE924E0}" dt="2024-05-01T09:46:23.607" v="121" actId="478"/>
          <ac:spMkLst>
            <pc:docMk/>
            <pc:sldMk cId="0" sldId="278"/>
            <ac:spMk id="323" creationId="{00000000-0000-0000-0000-000000000000}"/>
          </ac:spMkLst>
        </pc:spChg>
        <pc:spChg chg="del">
          <ac:chgData name="pantelis balaouras" userId="25e8755020fc1734" providerId="LiveId" clId="{84E0AD13-CAF8-428F-912A-3A4BBDE924E0}" dt="2024-05-01T09:46:25.404" v="122" actId="478"/>
          <ac:spMkLst>
            <pc:docMk/>
            <pc:sldMk cId="0" sldId="278"/>
            <ac:spMk id="324" creationId="{00000000-0000-0000-0000-000000000000}"/>
          </ac:spMkLst>
        </pc:spChg>
      </pc:sldChg>
      <pc:sldChg chg="addSp delSp modSp mod modAnim">
        <pc:chgData name="pantelis balaouras" userId="25e8755020fc1734" providerId="LiveId" clId="{84E0AD13-CAF8-428F-912A-3A4BBDE924E0}" dt="2024-05-01T09:46:34.438" v="126"/>
        <pc:sldMkLst>
          <pc:docMk/>
          <pc:sldMk cId="0" sldId="279"/>
        </pc:sldMkLst>
        <pc:spChg chg="add mod">
          <ac:chgData name="pantelis balaouras" userId="25e8755020fc1734" providerId="LiveId" clId="{84E0AD13-CAF8-428F-912A-3A4BBDE924E0}" dt="2024-05-01T09:46:34.438" v="126"/>
          <ac:spMkLst>
            <pc:docMk/>
            <pc:sldMk cId="0" sldId="279"/>
            <ac:spMk id="2" creationId="{D56B3DA6-3A83-F428-C966-AC2EF75F4C07}"/>
          </ac:spMkLst>
        </pc:spChg>
        <pc:spChg chg="add mod">
          <ac:chgData name="pantelis balaouras" userId="25e8755020fc1734" providerId="LiveId" clId="{84E0AD13-CAF8-428F-912A-3A4BBDE924E0}" dt="2024-05-01T09:46:34.438" v="126"/>
          <ac:spMkLst>
            <pc:docMk/>
            <pc:sldMk cId="0" sldId="279"/>
            <ac:spMk id="3" creationId="{7B5E7E72-0AD7-5A96-D545-4BBC00BD2824}"/>
          </ac:spMkLst>
        </pc:spChg>
        <pc:spChg chg="del">
          <ac:chgData name="pantelis balaouras" userId="25e8755020fc1734" providerId="LiveId" clId="{84E0AD13-CAF8-428F-912A-3A4BBDE924E0}" dt="2024-05-01T09:46:31.430" v="124" actId="478"/>
          <ac:spMkLst>
            <pc:docMk/>
            <pc:sldMk cId="0" sldId="279"/>
            <ac:spMk id="331" creationId="{00000000-0000-0000-0000-000000000000}"/>
          </ac:spMkLst>
        </pc:spChg>
        <pc:spChg chg="del">
          <ac:chgData name="pantelis balaouras" userId="25e8755020fc1734" providerId="LiveId" clId="{84E0AD13-CAF8-428F-912A-3A4BBDE924E0}" dt="2024-05-01T09:46:33.209" v="125" actId="478"/>
          <ac:spMkLst>
            <pc:docMk/>
            <pc:sldMk cId="0" sldId="279"/>
            <ac:spMk id="332" creationId="{00000000-0000-0000-0000-000000000000}"/>
          </ac:spMkLst>
        </pc:spChg>
      </pc:sldChg>
      <pc:sldChg chg="addSp delSp modSp mod modAnim">
        <pc:chgData name="pantelis balaouras" userId="25e8755020fc1734" providerId="LiveId" clId="{84E0AD13-CAF8-428F-912A-3A4BBDE924E0}" dt="2024-05-01T09:45:41.046" v="111"/>
        <pc:sldMkLst>
          <pc:docMk/>
          <pc:sldMk cId="2294774375" sldId="281"/>
        </pc:sldMkLst>
        <pc:spChg chg="add mod">
          <ac:chgData name="pantelis balaouras" userId="25e8755020fc1734" providerId="LiveId" clId="{84E0AD13-CAF8-428F-912A-3A4BBDE924E0}" dt="2024-05-01T09:45:41.046" v="111"/>
          <ac:spMkLst>
            <pc:docMk/>
            <pc:sldMk cId="2294774375" sldId="281"/>
            <ac:spMk id="2" creationId="{520482F8-998B-EA75-1CB5-14EEBA17D9CE}"/>
          </ac:spMkLst>
        </pc:spChg>
        <pc:spChg chg="add mod">
          <ac:chgData name="pantelis balaouras" userId="25e8755020fc1734" providerId="LiveId" clId="{84E0AD13-CAF8-428F-912A-3A4BBDE924E0}" dt="2024-05-01T09:45:41.046" v="111"/>
          <ac:spMkLst>
            <pc:docMk/>
            <pc:sldMk cId="2294774375" sldId="281"/>
            <ac:spMk id="3" creationId="{C93DE342-3AF1-950E-A0F9-1C3828F20946}"/>
          </ac:spMkLst>
        </pc:spChg>
        <pc:spChg chg="del mod">
          <ac:chgData name="pantelis balaouras" userId="25e8755020fc1734" providerId="LiveId" clId="{84E0AD13-CAF8-428F-912A-3A4BBDE924E0}" dt="2024-05-01T09:45:38.815" v="109" actId="478"/>
          <ac:spMkLst>
            <pc:docMk/>
            <pc:sldMk cId="2294774375" sldId="281"/>
            <ac:spMk id="169" creationId="{812A1AA0-6333-6456-D6B6-DE027D13ACAB}"/>
          </ac:spMkLst>
        </pc:spChg>
        <pc:spChg chg="del">
          <ac:chgData name="pantelis balaouras" userId="25e8755020fc1734" providerId="LiveId" clId="{84E0AD13-CAF8-428F-912A-3A4BBDE924E0}" dt="2024-05-01T09:45:40.136" v="110" actId="478"/>
          <ac:spMkLst>
            <pc:docMk/>
            <pc:sldMk cId="2294774375" sldId="281"/>
            <ac:spMk id="170" creationId="{A30AE6D5-1EE7-00E2-B6A6-332A811CF9DC}"/>
          </ac:spMkLst>
        </pc:spChg>
      </pc:sldChg>
      <pc:sldChg chg="del">
        <pc:chgData name="pantelis balaouras" userId="25e8755020fc1734" providerId="LiveId" clId="{84E0AD13-CAF8-428F-912A-3A4BBDE924E0}" dt="2024-05-01T09:42:18.699" v="87" actId="47"/>
        <pc:sldMkLst>
          <pc:docMk/>
          <pc:sldMk cId="3944454952" sldId="282"/>
        </pc:sldMkLst>
      </pc:sldChg>
      <pc:sldChg chg="del">
        <pc:chgData name="pantelis balaouras" userId="25e8755020fc1734" providerId="LiveId" clId="{84E0AD13-CAF8-428F-912A-3A4BBDE924E0}" dt="2024-05-01T09:44:42.210" v="100" actId="47"/>
        <pc:sldMkLst>
          <pc:docMk/>
          <pc:sldMk cId="3891901561" sldId="283"/>
        </pc:sldMkLst>
      </pc:sldChg>
      <pc:sldChg chg="modSp mod">
        <pc:chgData name="pantelis balaouras" userId="25e8755020fc1734" providerId="LiveId" clId="{84E0AD13-CAF8-428F-912A-3A4BBDE924E0}" dt="2024-05-01T09:43:00.037" v="89" actId="2711"/>
        <pc:sldMkLst>
          <pc:docMk/>
          <pc:sldMk cId="4008420260" sldId="424"/>
        </pc:sldMkLst>
        <pc:spChg chg="mod">
          <ac:chgData name="pantelis balaouras" userId="25e8755020fc1734" providerId="LiveId" clId="{84E0AD13-CAF8-428F-912A-3A4BBDE924E0}" dt="2024-05-01T09:43:00.037" v="89" actId="2711"/>
          <ac:spMkLst>
            <pc:docMk/>
            <pc:sldMk cId="4008420260" sldId="424"/>
            <ac:spMk id="2" creationId="{76DC98E3-03AE-05FE-D306-50B5372D125D}"/>
          </ac:spMkLst>
        </pc:spChg>
        <pc:spChg chg="mod">
          <ac:chgData name="pantelis balaouras" userId="25e8755020fc1734" providerId="LiveId" clId="{84E0AD13-CAF8-428F-912A-3A4BBDE924E0}" dt="2024-05-01T08:56:05.723" v="74"/>
          <ac:spMkLst>
            <pc:docMk/>
            <pc:sldMk cId="4008420260" sldId="424"/>
            <ac:spMk id="4" creationId="{9651827C-5BB0-427C-8C65-8784AC89CEFC}"/>
          </ac:spMkLst>
        </pc:spChg>
        <pc:spChg chg="mod">
          <ac:chgData name="pantelis balaouras" userId="25e8755020fc1734" providerId="LiveId" clId="{84E0AD13-CAF8-428F-912A-3A4BBDE924E0}" dt="2024-05-01T09:43:00.037" v="89" actId="2711"/>
          <ac:spMkLst>
            <pc:docMk/>
            <pc:sldMk cId="4008420260" sldId="424"/>
            <ac:spMk id="5" creationId="{88178301-C8A7-4724-8CF8-344EAE75664C}"/>
          </ac:spMkLst>
        </pc:spChg>
        <pc:spChg chg="mod">
          <ac:chgData name="pantelis balaouras" userId="25e8755020fc1734" providerId="LiveId" clId="{84E0AD13-CAF8-428F-912A-3A4BBDE924E0}" dt="2024-05-01T09:43:00.037" v="89" actId="2711"/>
          <ac:spMkLst>
            <pc:docMk/>
            <pc:sldMk cId="4008420260" sldId="424"/>
            <ac:spMk id="10" creationId="{E448F981-31BC-4A5C-A52A-2CB296CA1B95}"/>
          </ac:spMkLst>
        </pc:spChg>
        <pc:spChg chg="mod">
          <ac:chgData name="pantelis balaouras" userId="25e8755020fc1734" providerId="LiveId" clId="{84E0AD13-CAF8-428F-912A-3A4BBDE924E0}" dt="2024-05-01T09:43:00.037" v="89" actId="2711"/>
          <ac:spMkLst>
            <pc:docMk/>
            <pc:sldMk cId="4008420260" sldId="424"/>
            <ac:spMk id="11" creationId="{B08E9EB4-6838-4FCD-B853-E6E51FCAD438}"/>
          </ac:spMkLst>
        </pc:spChg>
      </pc:sldChg>
      <pc:sldChg chg="delSp modSp add mod">
        <pc:chgData name="pantelis balaouras" userId="25e8755020fc1734" providerId="LiveId" clId="{84E0AD13-CAF8-428F-912A-3A4BBDE924E0}" dt="2024-05-01T08:36:46.643" v="29" actId="6549"/>
        <pc:sldMkLst>
          <pc:docMk/>
          <pc:sldMk cId="319560736" sldId="436"/>
        </pc:sldMkLst>
        <pc:spChg chg="mod">
          <ac:chgData name="pantelis balaouras" userId="25e8755020fc1734" providerId="LiveId" clId="{84E0AD13-CAF8-428F-912A-3A4BBDE924E0}" dt="2024-05-01T08:36:46.643" v="29" actId="6549"/>
          <ac:spMkLst>
            <pc:docMk/>
            <pc:sldMk cId="319560736" sldId="436"/>
            <ac:spMk id="4" creationId="{122BC770-408C-50C8-126F-18790E99F2CB}"/>
          </ac:spMkLst>
        </pc:spChg>
        <pc:spChg chg="del">
          <ac:chgData name="pantelis balaouras" userId="25e8755020fc1734" providerId="LiveId" clId="{84E0AD13-CAF8-428F-912A-3A4BBDE924E0}" dt="2024-05-01T08:35:27.055" v="2" actId="478"/>
          <ac:spMkLst>
            <pc:docMk/>
            <pc:sldMk cId="319560736" sldId="436"/>
            <ac:spMk id="5" creationId="{9C196132-8E2D-3323-B795-861D3CE5DD11}"/>
          </ac:spMkLst>
        </pc:spChg>
        <pc:spChg chg="mod">
          <ac:chgData name="pantelis balaouras" userId="25e8755020fc1734" providerId="LiveId" clId="{84E0AD13-CAF8-428F-912A-3A4BBDE924E0}" dt="2024-05-01T08:36:26.950" v="6" actId="2711"/>
          <ac:spMkLst>
            <pc:docMk/>
            <pc:sldMk cId="319560736" sldId="436"/>
            <ac:spMk id="24" creationId="{E6A6A2C1-905C-CF21-28C1-3A5CBA4B3EAA}"/>
          </ac:spMkLst>
        </pc:spChg>
      </pc:sldChg>
      <pc:sldChg chg="modSp add mod">
        <pc:chgData name="pantelis balaouras" userId="25e8755020fc1734" providerId="LiveId" clId="{84E0AD13-CAF8-428F-912A-3A4BBDE924E0}" dt="2024-05-01T08:48:02.872" v="62" actId="255"/>
        <pc:sldMkLst>
          <pc:docMk/>
          <pc:sldMk cId="394574739" sldId="438"/>
        </pc:sldMkLst>
        <pc:spChg chg="mod">
          <ac:chgData name="pantelis balaouras" userId="25e8755020fc1734" providerId="LiveId" clId="{84E0AD13-CAF8-428F-912A-3A4BBDE924E0}" dt="2024-05-01T08:46:36.787" v="51"/>
          <ac:spMkLst>
            <pc:docMk/>
            <pc:sldMk cId="394574739" sldId="438"/>
            <ac:spMk id="4" creationId="{9651827C-5BB0-427C-8C65-8784AC89CEFC}"/>
          </ac:spMkLst>
        </pc:spChg>
        <pc:spChg chg="mod">
          <ac:chgData name="pantelis balaouras" userId="25e8755020fc1734" providerId="LiveId" clId="{84E0AD13-CAF8-428F-912A-3A4BBDE924E0}" dt="2024-05-01T08:47:52.275" v="61" actId="255"/>
          <ac:spMkLst>
            <pc:docMk/>
            <pc:sldMk cId="394574739" sldId="438"/>
            <ac:spMk id="5" creationId="{88178301-C8A7-4724-8CF8-344EAE75664C}"/>
          </ac:spMkLst>
        </pc:spChg>
        <pc:spChg chg="mod">
          <ac:chgData name="pantelis balaouras" userId="25e8755020fc1734" providerId="LiveId" clId="{84E0AD13-CAF8-428F-912A-3A4BBDE924E0}" dt="2024-05-01T08:48:02.872" v="62" actId="255"/>
          <ac:spMkLst>
            <pc:docMk/>
            <pc:sldMk cId="394574739" sldId="438"/>
            <ac:spMk id="10" creationId="{E448F981-31BC-4A5C-A52A-2CB296CA1B95}"/>
          </ac:spMkLst>
        </pc:spChg>
        <pc:spChg chg="mod">
          <ac:chgData name="pantelis balaouras" userId="25e8755020fc1734" providerId="LiveId" clId="{84E0AD13-CAF8-428F-912A-3A4BBDE924E0}" dt="2024-05-01T08:47:43.385" v="60" actId="255"/>
          <ac:spMkLst>
            <pc:docMk/>
            <pc:sldMk cId="394574739" sldId="438"/>
            <ac:spMk id="11" creationId="{B08E9EB4-6838-4FCD-B853-E6E51FCAD438}"/>
          </ac:spMkLst>
        </pc:spChg>
        <pc:spChg chg="mod">
          <ac:chgData name="pantelis balaouras" userId="25e8755020fc1734" providerId="LiveId" clId="{84E0AD13-CAF8-428F-912A-3A4BBDE924E0}" dt="2024-05-01T08:47:38.609" v="59" actId="20577"/>
          <ac:spMkLst>
            <pc:docMk/>
            <pc:sldMk cId="394574739" sldId="438"/>
            <ac:spMk id="12" creationId="{330EFFD1-979D-4EE1-BDD9-918267F048CC}"/>
          </ac:spMkLst>
        </pc:spChg>
      </pc:sldChg>
      <pc:sldChg chg="modSp add mod">
        <pc:chgData name="pantelis balaouras" userId="25e8755020fc1734" providerId="LiveId" clId="{84E0AD13-CAF8-428F-912A-3A4BBDE924E0}" dt="2024-05-01T08:45:39.684" v="48" actId="255"/>
        <pc:sldMkLst>
          <pc:docMk/>
          <pc:sldMk cId="1072759670" sldId="440"/>
        </pc:sldMkLst>
        <pc:spChg chg="mod">
          <ac:chgData name="pantelis balaouras" userId="25e8755020fc1734" providerId="LiveId" clId="{84E0AD13-CAF8-428F-912A-3A4BBDE924E0}" dt="2024-05-01T08:45:31.297" v="47" actId="255"/>
          <ac:spMkLst>
            <pc:docMk/>
            <pc:sldMk cId="1072759670" sldId="440"/>
            <ac:spMk id="2" creationId="{8350A70B-8EA5-D66A-CE84-35016F7ECF64}"/>
          </ac:spMkLst>
        </pc:spChg>
        <pc:spChg chg="mod">
          <ac:chgData name="pantelis balaouras" userId="25e8755020fc1734" providerId="LiveId" clId="{84E0AD13-CAF8-428F-912A-3A4BBDE924E0}" dt="2024-05-01T08:44:09.902" v="39"/>
          <ac:spMkLst>
            <pc:docMk/>
            <pc:sldMk cId="1072759670" sldId="440"/>
            <ac:spMk id="4" creationId="{9651827C-5BB0-427C-8C65-8784AC89CEFC}"/>
          </ac:spMkLst>
        </pc:spChg>
        <pc:spChg chg="mod">
          <ac:chgData name="pantelis balaouras" userId="25e8755020fc1734" providerId="LiveId" clId="{84E0AD13-CAF8-428F-912A-3A4BBDE924E0}" dt="2024-05-01T08:45:13.195" v="45" actId="255"/>
          <ac:spMkLst>
            <pc:docMk/>
            <pc:sldMk cId="1072759670" sldId="440"/>
            <ac:spMk id="5" creationId="{88178301-C8A7-4724-8CF8-344EAE75664C}"/>
          </ac:spMkLst>
        </pc:spChg>
        <pc:spChg chg="mod">
          <ac:chgData name="pantelis balaouras" userId="25e8755020fc1734" providerId="LiveId" clId="{84E0AD13-CAF8-428F-912A-3A4BBDE924E0}" dt="2024-05-01T08:45:23.712" v="46" actId="255"/>
          <ac:spMkLst>
            <pc:docMk/>
            <pc:sldMk cId="1072759670" sldId="440"/>
            <ac:spMk id="10" creationId="{E448F981-31BC-4A5C-A52A-2CB296CA1B95}"/>
          </ac:spMkLst>
        </pc:spChg>
        <pc:spChg chg="mod">
          <ac:chgData name="pantelis balaouras" userId="25e8755020fc1734" providerId="LiveId" clId="{84E0AD13-CAF8-428F-912A-3A4BBDE924E0}" dt="2024-05-01T08:45:39.684" v="48" actId="255"/>
          <ac:spMkLst>
            <pc:docMk/>
            <pc:sldMk cId="1072759670" sldId="440"/>
            <ac:spMk id="12" creationId="{330EFFD1-979D-4EE1-BDD9-918267F048CC}"/>
          </ac:spMkLst>
        </pc:spChg>
      </pc:sldChg>
      <pc:sldChg chg="modSp add mod">
        <pc:chgData name="pantelis balaouras" userId="25e8755020fc1734" providerId="LiveId" clId="{84E0AD13-CAF8-428F-912A-3A4BBDE924E0}" dt="2024-05-01T08:49:53.054" v="72" actId="255"/>
        <pc:sldMkLst>
          <pc:docMk/>
          <pc:sldMk cId="3032865709" sldId="445"/>
        </pc:sldMkLst>
        <pc:spChg chg="mod">
          <ac:chgData name="pantelis balaouras" userId="25e8755020fc1734" providerId="LiveId" clId="{84E0AD13-CAF8-428F-912A-3A4BBDE924E0}" dt="2024-05-01T08:48:33.954" v="65"/>
          <ac:spMkLst>
            <pc:docMk/>
            <pc:sldMk cId="3032865709" sldId="445"/>
            <ac:spMk id="4" creationId="{9651827C-5BB0-427C-8C65-8784AC89CEFC}"/>
          </ac:spMkLst>
        </pc:spChg>
        <pc:spChg chg="mod">
          <ac:chgData name="pantelis balaouras" userId="25e8755020fc1734" providerId="LiveId" clId="{84E0AD13-CAF8-428F-912A-3A4BBDE924E0}" dt="2024-05-01T08:49:53.054" v="72" actId="255"/>
          <ac:spMkLst>
            <pc:docMk/>
            <pc:sldMk cId="3032865709" sldId="445"/>
            <ac:spMk id="5" creationId="{88178301-C8A7-4724-8CF8-344EAE75664C}"/>
          </ac:spMkLst>
        </pc:spChg>
        <pc:spChg chg="mod">
          <ac:chgData name="pantelis balaouras" userId="25e8755020fc1734" providerId="LiveId" clId="{84E0AD13-CAF8-428F-912A-3A4BBDE924E0}" dt="2024-05-01T08:49:53.054" v="72" actId="255"/>
          <ac:spMkLst>
            <pc:docMk/>
            <pc:sldMk cId="3032865709" sldId="445"/>
            <ac:spMk id="10" creationId="{E448F981-31BC-4A5C-A52A-2CB296CA1B95}"/>
          </ac:spMkLst>
        </pc:spChg>
        <pc:spChg chg="mod">
          <ac:chgData name="pantelis balaouras" userId="25e8755020fc1734" providerId="LiveId" clId="{84E0AD13-CAF8-428F-912A-3A4BBDE924E0}" dt="2024-05-01T08:49:53.054" v="72" actId="255"/>
          <ac:spMkLst>
            <pc:docMk/>
            <pc:sldMk cId="3032865709" sldId="445"/>
            <ac:spMk id="11" creationId="{B08E9EB4-6838-4FCD-B853-E6E51FCAD438}"/>
          </ac:spMkLst>
        </pc:spChg>
        <pc:spChg chg="mod">
          <ac:chgData name="pantelis balaouras" userId="25e8755020fc1734" providerId="LiveId" clId="{84E0AD13-CAF8-428F-912A-3A4BBDE924E0}" dt="2024-05-01T08:49:53.054" v="72" actId="255"/>
          <ac:spMkLst>
            <pc:docMk/>
            <pc:sldMk cId="3032865709" sldId="445"/>
            <ac:spMk id="12" creationId="{330EFFD1-979D-4EE1-BDD9-918267F048CC}"/>
          </ac:spMkLst>
        </pc:spChg>
      </pc:sldChg>
      <pc:sldChg chg="modSp add mod">
        <pc:chgData name="pantelis balaouras" userId="25e8755020fc1734" providerId="LiveId" clId="{84E0AD13-CAF8-428F-912A-3A4BBDE924E0}" dt="2024-05-01T09:44:39.077" v="99"/>
        <pc:sldMkLst>
          <pc:docMk/>
          <pc:sldMk cId="1694333256" sldId="446"/>
        </pc:sldMkLst>
        <pc:spChg chg="mod">
          <ac:chgData name="pantelis balaouras" userId="25e8755020fc1734" providerId="LiveId" clId="{84E0AD13-CAF8-428F-912A-3A4BBDE924E0}" dt="2024-05-01T09:43:59.588" v="95" actId="6549"/>
          <ac:spMkLst>
            <pc:docMk/>
            <pc:sldMk cId="1694333256" sldId="446"/>
            <ac:spMk id="2" creationId="{76DC98E3-03AE-05FE-D306-50B5372D125D}"/>
          </ac:spMkLst>
        </pc:spChg>
        <pc:spChg chg="mod">
          <ac:chgData name="pantelis balaouras" userId="25e8755020fc1734" providerId="LiveId" clId="{84E0AD13-CAF8-428F-912A-3A4BBDE924E0}" dt="2024-05-01T09:43:31.780" v="91"/>
          <ac:spMkLst>
            <pc:docMk/>
            <pc:sldMk cId="1694333256" sldId="446"/>
            <ac:spMk id="4" creationId="{9651827C-5BB0-427C-8C65-8784AC89CEFC}"/>
          </ac:spMkLst>
        </pc:spChg>
        <pc:spChg chg="mod">
          <ac:chgData name="pantelis balaouras" userId="25e8755020fc1734" providerId="LiveId" clId="{84E0AD13-CAF8-428F-912A-3A4BBDE924E0}" dt="2024-05-01T09:43:43.627" v="92"/>
          <ac:spMkLst>
            <pc:docMk/>
            <pc:sldMk cId="1694333256" sldId="446"/>
            <ac:spMk id="5" creationId="{88178301-C8A7-4724-8CF8-344EAE75664C}"/>
          </ac:spMkLst>
        </pc:spChg>
        <pc:spChg chg="mod">
          <ac:chgData name="pantelis balaouras" userId="25e8755020fc1734" providerId="LiveId" clId="{84E0AD13-CAF8-428F-912A-3A4BBDE924E0}" dt="2024-05-01T09:44:15.003" v="98" actId="6549"/>
          <ac:spMkLst>
            <pc:docMk/>
            <pc:sldMk cId="1694333256" sldId="446"/>
            <ac:spMk id="10" creationId="{E448F981-31BC-4A5C-A52A-2CB296CA1B95}"/>
          </ac:spMkLst>
        </pc:spChg>
        <pc:spChg chg="mod">
          <ac:chgData name="pantelis balaouras" userId="25e8755020fc1734" providerId="LiveId" clId="{84E0AD13-CAF8-428F-912A-3A4BBDE924E0}" dt="2024-05-01T09:44:39.077" v="99"/>
          <ac:spMkLst>
            <pc:docMk/>
            <pc:sldMk cId="1694333256" sldId="446"/>
            <ac:spMk id="11" creationId="{B08E9EB4-6838-4FCD-B853-E6E51FCAD438}"/>
          </ac:spMkLst>
        </pc:spChg>
      </pc:sldChg>
      <pc:sldChg chg="add del">
        <pc:chgData name="pantelis balaouras" userId="25e8755020fc1734" providerId="LiveId" clId="{84E0AD13-CAF8-428F-912A-3A4BBDE924E0}" dt="2024-05-01T09:49:04.515" v="139"/>
        <pc:sldMkLst>
          <pc:docMk/>
          <pc:sldMk cId="1671113828" sldId="448"/>
        </pc:sldMkLst>
      </pc:sldChg>
      <pc:sldChg chg="addSp delSp modSp add mod delAnim modAnim modNotesTx">
        <pc:chgData name="pantelis balaouras" userId="25e8755020fc1734" providerId="LiveId" clId="{84E0AD13-CAF8-428F-912A-3A4BBDE924E0}" dt="2024-05-01T09:55:18.909" v="186" actId="14100"/>
        <pc:sldMkLst>
          <pc:docMk/>
          <pc:sldMk cId="1580276678" sldId="451"/>
        </pc:sldMkLst>
        <pc:spChg chg="add mod">
          <ac:chgData name="pantelis balaouras" userId="25e8755020fc1734" providerId="LiveId" clId="{84E0AD13-CAF8-428F-912A-3A4BBDE924E0}" dt="2024-05-01T09:55:18.909" v="186" actId="14100"/>
          <ac:spMkLst>
            <pc:docMk/>
            <pc:sldMk cId="1580276678" sldId="451"/>
            <ac:spMk id="2" creationId="{91ABF9AC-28D6-23A4-4256-76A77893240B}"/>
          </ac:spMkLst>
        </pc:spChg>
        <pc:spChg chg="add mod">
          <ac:chgData name="pantelis balaouras" userId="25e8755020fc1734" providerId="LiveId" clId="{84E0AD13-CAF8-428F-912A-3A4BBDE924E0}" dt="2024-05-01T09:54:59.038" v="185" actId="1076"/>
          <ac:spMkLst>
            <pc:docMk/>
            <pc:sldMk cId="1580276678" sldId="451"/>
            <ac:spMk id="3" creationId="{55ED866E-5E29-98D1-DB48-0D278D931367}"/>
          </ac:spMkLst>
        </pc:spChg>
        <pc:spChg chg="mod">
          <ac:chgData name="pantelis balaouras" userId="25e8755020fc1734" providerId="LiveId" clId="{84E0AD13-CAF8-428F-912A-3A4BBDE924E0}" dt="2024-05-01T09:52:45.760" v="170" actId="14100"/>
          <ac:spMkLst>
            <pc:docMk/>
            <pc:sldMk cId="1580276678" sldId="451"/>
            <ac:spMk id="4" creationId="{9651827C-5BB0-427C-8C65-8784AC89CEFC}"/>
          </ac:spMkLst>
        </pc:spChg>
        <pc:spChg chg="mod">
          <ac:chgData name="pantelis balaouras" userId="25e8755020fc1734" providerId="LiveId" clId="{84E0AD13-CAF8-428F-912A-3A4BBDE924E0}" dt="2024-05-01T09:49:58.957" v="144" actId="108"/>
          <ac:spMkLst>
            <pc:docMk/>
            <pc:sldMk cId="1580276678" sldId="451"/>
            <ac:spMk id="5" creationId="{88178301-C8A7-4724-8CF8-344EAE75664C}"/>
          </ac:spMkLst>
        </pc:spChg>
        <pc:spChg chg="add mod">
          <ac:chgData name="pantelis balaouras" userId="25e8755020fc1734" providerId="LiveId" clId="{84E0AD13-CAF8-428F-912A-3A4BBDE924E0}" dt="2024-05-01T09:53:16.583" v="175" actId="20577"/>
          <ac:spMkLst>
            <pc:docMk/>
            <pc:sldMk cId="1580276678" sldId="451"/>
            <ac:spMk id="6" creationId="{FEB5AAEF-FDCB-A4FE-98AD-F5F9A7F8A47A}"/>
          </ac:spMkLst>
        </pc:spChg>
        <pc:spChg chg="mod">
          <ac:chgData name="pantelis balaouras" userId="25e8755020fc1734" providerId="LiveId" clId="{84E0AD13-CAF8-428F-912A-3A4BBDE924E0}" dt="2024-05-01T09:50:42.862" v="148" actId="255"/>
          <ac:spMkLst>
            <pc:docMk/>
            <pc:sldMk cId="1580276678" sldId="451"/>
            <ac:spMk id="8" creationId="{276C2C90-7C61-4DC5-BAF8-FF0E86A8BA4E}"/>
          </ac:spMkLst>
        </pc:spChg>
        <pc:spChg chg="del">
          <ac:chgData name="pantelis balaouras" userId="25e8755020fc1734" providerId="LiveId" clId="{84E0AD13-CAF8-428F-912A-3A4BBDE924E0}" dt="2024-05-01T09:51:10.998" v="153" actId="478"/>
          <ac:spMkLst>
            <pc:docMk/>
            <pc:sldMk cId="1580276678" sldId="451"/>
            <ac:spMk id="9" creationId="{71A3F062-269C-4402-8F65-5358C806FC03}"/>
          </ac:spMkLst>
        </pc:spChg>
        <pc:spChg chg="del">
          <ac:chgData name="pantelis balaouras" userId="25e8755020fc1734" providerId="LiveId" clId="{84E0AD13-CAF8-428F-912A-3A4BBDE924E0}" dt="2024-05-01T09:51:07.995" v="151" actId="478"/>
          <ac:spMkLst>
            <pc:docMk/>
            <pc:sldMk cId="1580276678" sldId="451"/>
            <ac:spMk id="10" creationId="{E448F981-31BC-4A5C-A52A-2CB296CA1B95}"/>
          </ac:spMkLst>
        </pc:spChg>
        <pc:spChg chg="mod">
          <ac:chgData name="pantelis balaouras" userId="25e8755020fc1734" providerId="LiveId" clId="{84E0AD13-CAF8-428F-912A-3A4BBDE924E0}" dt="2024-05-01T09:50:20.901" v="146" actId="255"/>
          <ac:spMkLst>
            <pc:docMk/>
            <pc:sldMk cId="1580276678" sldId="451"/>
            <ac:spMk id="11" creationId="{B08E9EB4-6838-4FCD-B853-E6E51FCAD438}"/>
          </ac:spMkLst>
        </pc:spChg>
        <pc:spChg chg="del">
          <ac:chgData name="pantelis balaouras" userId="25e8755020fc1734" providerId="LiveId" clId="{84E0AD13-CAF8-428F-912A-3A4BBDE924E0}" dt="2024-05-01T09:51:09.543" v="152" actId="478"/>
          <ac:spMkLst>
            <pc:docMk/>
            <pc:sldMk cId="1580276678" sldId="451"/>
            <ac:spMk id="12" creationId="{330EFFD1-979D-4EE1-BDD9-918267F048CC}"/>
          </ac:spMkLst>
        </pc:spChg>
        <pc:spChg chg="add mod">
          <ac:chgData name="pantelis balaouras" userId="25e8755020fc1734" providerId="LiveId" clId="{84E0AD13-CAF8-428F-912A-3A4BBDE924E0}" dt="2024-05-01T09:54:03.569" v="180" actId="1076"/>
          <ac:spMkLst>
            <pc:docMk/>
            <pc:sldMk cId="1580276678" sldId="451"/>
            <ac:spMk id="13" creationId="{E19FF3A9-A333-65A4-8959-A189D20A03AA}"/>
          </ac:spMkLst>
        </pc:spChg>
        <pc:spChg chg="del">
          <ac:chgData name="pantelis balaouras" userId="25e8755020fc1734" providerId="LiveId" clId="{84E0AD13-CAF8-428F-912A-3A4BBDE924E0}" dt="2024-05-01T09:51:13.163" v="154" actId="478"/>
          <ac:spMkLst>
            <pc:docMk/>
            <pc:sldMk cId="1580276678" sldId="451"/>
            <ac:spMk id="14" creationId="{F2CF200D-C714-4BA9-AECB-681B7F038870}"/>
          </ac:spMkLst>
        </pc:spChg>
        <pc:spChg chg="mod">
          <ac:chgData name="pantelis balaouras" userId="25e8755020fc1734" providerId="LiveId" clId="{84E0AD13-CAF8-428F-912A-3A4BBDE924E0}" dt="2024-05-01T09:54:51.395" v="184" actId="108"/>
          <ac:spMkLst>
            <pc:docMk/>
            <pc:sldMk cId="1580276678" sldId="451"/>
            <ac:spMk id="15" creationId="{5876E361-1696-4DD7-B6DA-A327EC148472}"/>
          </ac:spMkLst>
        </pc:spChg>
      </pc:sldChg>
      <pc:sldMasterChg chg="delSldLayout modSldLayout">
        <pc:chgData name="pantelis balaouras" userId="25e8755020fc1734" providerId="LiveId" clId="{84E0AD13-CAF8-428F-912A-3A4BBDE924E0}" dt="2024-05-01T08:37:47.678" v="35"/>
        <pc:sldMasterMkLst>
          <pc:docMk/>
          <pc:sldMasterMk cId="0" sldId="2147483648"/>
        </pc:sldMasterMkLst>
        <pc:sldLayoutChg chg="modSp mod">
          <pc:chgData name="pantelis balaouras" userId="25e8755020fc1734" providerId="LiveId" clId="{84E0AD13-CAF8-428F-912A-3A4BBDE924E0}" dt="2024-05-01T08:37:32.105" v="33" actId="2711"/>
          <pc:sldLayoutMkLst>
            <pc:docMk/>
            <pc:sldMasterMk cId="0" sldId="2147483648"/>
            <pc:sldLayoutMk cId="0" sldId="2147483651"/>
          </pc:sldLayoutMkLst>
          <pc:spChg chg="mod">
            <ac:chgData name="pantelis balaouras" userId="25e8755020fc1734" providerId="LiveId" clId="{84E0AD13-CAF8-428F-912A-3A4BBDE924E0}" dt="2024-05-01T08:37:32.105" v="33" actId="2711"/>
            <ac:spMkLst>
              <pc:docMk/>
              <pc:sldMasterMk cId="0" sldId="2147483648"/>
              <pc:sldLayoutMk cId="0" sldId="2147483651"/>
              <ac:spMk id="29" creationId="{00000000-0000-0000-0000-000000000000}"/>
            </ac:spMkLst>
          </pc:spChg>
        </pc:sldLayoutChg>
        <pc:sldLayoutChg chg="del">
          <pc:chgData name="pantelis balaouras" userId="25e8755020fc1734" providerId="LiveId" clId="{84E0AD13-CAF8-428F-912A-3A4BBDE924E0}" dt="2024-05-01T08:36:57.429" v="30" actId="47"/>
          <pc:sldLayoutMkLst>
            <pc:docMk/>
            <pc:sldMasterMk cId="0" sldId="2147483648"/>
            <pc:sldLayoutMk cId="0" sldId="2147483652"/>
          </pc:sldLayoutMkLst>
        </pc:sldLayoutChg>
        <pc:sldLayoutChg chg="addSp delSp modSp mod">
          <pc:chgData name="pantelis balaouras" userId="25e8755020fc1734" providerId="LiveId" clId="{84E0AD13-CAF8-428F-912A-3A4BBDE924E0}" dt="2024-05-01T08:37:47.678" v="35"/>
          <pc:sldLayoutMkLst>
            <pc:docMk/>
            <pc:sldMasterMk cId="0" sldId="2147483648"/>
            <pc:sldLayoutMk cId="0" sldId="2147483655"/>
          </pc:sldLayoutMkLst>
          <pc:spChg chg="add mod">
            <ac:chgData name="pantelis balaouras" userId="25e8755020fc1734" providerId="LiveId" clId="{84E0AD13-CAF8-428F-912A-3A4BBDE924E0}" dt="2024-05-01T08:37:47.678" v="35"/>
            <ac:spMkLst>
              <pc:docMk/>
              <pc:sldMasterMk cId="0" sldId="2147483648"/>
              <pc:sldLayoutMk cId="0" sldId="2147483655"/>
              <ac:spMk id="2" creationId="{63C62A51-3C2D-F74C-E4C0-E21E1DFDECED}"/>
            </ac:spMkLst>
          </pc:spChg>
          <pc:spChg chg="del">
            <ac:chgData name="pantelis balaouras" userId="25e8755020fc1734" providerId="LiveId" clId="{84E0AD13-CAF8-428F-912A-3A4BBDE924E0}" dt="2024-05-01T08:37:46.975" v="34" actId="478"/>
            <ac:spMkLst>
              <pc:docMk/>
              <pc:sldMasterMk cId="0" sldId="2147483648"/>
              <pc:sldLayoutMk cId="0" sldId="2147483655"/>
              <ac:spMk id="5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56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7270CCA2-FBA9-8E1D-A053-12E3810DAF90}"/>
            </a:ext>
          </a:extLst>
        </p:cNvPr>
        <p:cNvGrpSpPr/>
        <p:nvPr/>
      </p:nvGrpSpPr>
      <p:grpSpPr>
        <a:xfrm>
          <a:off x="0" y="0"/>
          <a:ext cx="0" cy="0"/>
          <a:chOff x="0" y="0"/>
          <a:chExt cx="0" cy="0"/>
        </a:xfrm>
      </p:grpSpPr>
      <p:sp>
        <p:nvSpPr>
          <p:cNvPr id="164" name="Google Shape;164;p8:notes">
            <a:extLst>
              <a:ext uri="{FF2B5EF4-FFF2-40B4-BE49-F238E27FC236}">
                <a16:creationId xmlns:a16="http://schemas.microsoft.com/office/drawing/2014/main" id="{AE6B7C5C-E4D1-7025-1BC2-02D18ED791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a:extLst>
              <a:ext uri="{FF2B5EF4-FFF2-40B4-BE49-F238E27FC236}">
                <a16:creationId xmlns:a16="http://schemas.microsoft.com/office/drawing/2014/main" id="{790B6ADF-DE18-F377-7EEF-722062CE236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TURE</a:t>
            </a:r>
            <a:endParaRPr dirty="0"/>
          </a:p>
        </p:txBody>
      </p:sp>
      <p:sp>
        <p:nvSpPr>
          <p:cNvPr id="166" name="Google Shape;166;p8:notes">
            <a:extLst>
              <a:ext uri="{FF2B5EF4-FFF2-40B4-BE49-F238E27FC236}">
                <a16:creationId xmlns:a16="http://schemas.microsoft.com/office/drawing/2014/main" id="{11C78A9A-8B02-9CDE-91F9-E8A7EA82557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807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spcBef>
                <a:spcPts val="0"/>
              </a:spcBef>
              <a:spcAft>
                <a:spcPts val="0"/>
              </a:spcAft>
              <a:buNone/>
            </a:pPr>
            <a:r>
              <a:rPr lang="en-US" dirty="0"/>
              <a:t>Right answers:</a:t>
            </a:r>
          </a:p>
          <a:p>
            <a:pPr marL="0" lvl="0" indent="0" algn="l" rtl="0">
              <a:spcBef>
                <a:spcPts val="0"/>
              </a:spcBef>
              <a:spcAft>
                <a:spcPts val="0"/>
              </a:spcAft>
              <a:buNone/>
            </a:pPr>
            <a:r>
              <a:rPr lang="en-US" dirty="0"/>
              <a:t>A 🡪 C</a:t>
            </a:r>
          </a:p>
          <a:p>
            <a:pPr marL="0" lvl="0" indent="0" algn="l" rtl="0">
              <a:spcBef>
                <a:spcPts val="0"/>
              </a:spcBef>
              <a:spcAft>
                <a:spcPts val="0"/>
              </a:spcAft>
              <a:buNone/>
            </a:pPr>
            <a:r>
              <a:rPr lang="en-US" dirty="0"/>
              <a:t>B 🡪 D</a:t>
            </a:r>
          </a:p>
          <a:p>
            <a:pPr marL="0" lvl="0" indent="0" algn="l" rtl="0">
              <a:spcBef>
                <a:spcPts val="0"/>
              </a:spcBef>
              <a:spcAft>
                <a:spcPts val="0"/>
              </a:spcAft>
              <a:buNone/>
            </a:pPr>
            <a:r>
              <a:rPr lang="en-US" dirty="0"/>
              <a:t>C 🡪 A</a:t>
            </a:r>
            <a:br>
              <a:rPr lang="en-US" dirty="0"/>
            </a:br>
            <a:r>
              <a:rPr lang="en-US" dirty="0"/>
              <a:t>D 🡪 B</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961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Right Answer: TRUE</a:t>
            </a:r>
            <a:endParaRPr/>
          </a:p>
        </p:txBody>
      </p:sp>
      <p:sp>
        <p:nvSpPr>
          <p:cNvPr id="249" name="Google Shape;2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FALSE</a:t>
            </a:r>
            <a:endParaRPr dirty="0"/>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TRUE</a:t>
            </a:r>
            <a:endParaRPr dirty="0"/>
          </a:p>
        </p:txBody>
      </p:sp>
      <p:sp>
        <p:nvSpPr>
          <p:cNvPr id="241" name="Google Shape;2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FALSE</a:t>
            </a:r>
            <a:endParaRPr dirty="0"/>
          </a:p>
        </p:txBody>
      </p:sp>
      <p:sp>
        <p:nvSpPr>
          <p:cNvPr id="257" name="Google Shape;2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FALSE</a:t>
            </a:r>
            <a:endParaRPr dirty="0"/>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TRUE </a:t>
            </a:r>
            <a:endParaRPr dirty="0"/>
          </a:p>
        </p:txBody>
      </p:sp>
      <p:sp>
        <p:nvSpPr>
          <p:cNvPr id="320" name="Google Shape;32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TRUE </a:t>
            </a:r>
            <a:endParaRPr dirty="0"/>
          </a:p>
        </p:txBody>
      </p:sp>
      <p:sp>
        <p:nvSpPr>
          <p:cNvPr id="328" name="Google Shape;3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Correct</a:t>
            </a:r>
            <a:r>
              <a:rPr lang="en-GB" baseline="0" dirty="0"/>
              <a:t> answer: B</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2522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a:t>
            </a:r>
            <a:r>
              <a:rPr lang="en-GB" baseline="0" dirty="0"/>
              <a:t>ct answer: D</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8119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Correct</a:t>
            </a:r>
            <a:r>
              <a:rPr lang="en-GB" baseline="0" dirty="0"/>
              <a:t> answer: B </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59030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Corre</a:t>
            </a:r>
            <a:r>
              <a:rPr lang="en-GB" baseline="0" dirty="0"/>
              <a:t>ct answer: C</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7829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Corre</a:t>
            </a:r>
            <a:r>
              <a:rPr lang="en-GB" baseline="0" dirty="0"/>
              <a:t>ct answer: C</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9496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TRUE</a:t>
            </a:r>
            <a:endParaRPr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2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2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2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2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2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Calibri"/>
                <a:cs typeface="Calibri"/>
                <a:sym typeface="Calibri"/>
              </a:rPr>
              <a:t>3.3</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Health Apps for Physical Activity</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pic>
        <p:nvPicPr>
          <p:cNvPr id="30" name="Google Shape;30;p2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5"/>
        <p:cNvGrpSpPr/>
        <p:nvPr/>
      </p:nvGrpSpPr>
      <p:grpSpPr>
        <a:xfrm>
          <a:off x="0" y="0"/>
          <a:ext cx="0" cy="0"/>
          <a:chOff x="0" y="0"/>
          <a:chExt cx="0" cy="0"/>
        </a:xfrm>
      </p:grpSpPr>
      <p:sp>
        <p:nvSpPr>
          <p:cNvPr id="36" name="Google Shape;36;p3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7" name="Google Shape;37;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3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0" name="Google Shape;40;p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1" name="Google Shape;41;p3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3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7" name="Google Shape;47;p3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8" name="Google Shape;48;p3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29;p29">
            <a:extLst>
              <a:ext uri="{FF2B5EF4-FFF2-40B4-BE49-F238E27FC236}">
                <a16:creationId xmlns:a16="http://schemas.microsoft.com/office/drawing/2014/main" id="{63C62A51-3C2D-F74C-E4C0-E21E1DFDECED}"/>
              </a:ext>
            </a:extLst>
          </p:cNvPr>
          <p:cNvSpPr txBox="1"/>
          <p:nvPr userDrawn="1"/>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Calibri"/>
                <a:cs typeface="Calibri"/>
                <a:sym typeface="Calibri"/>
              </a:rPr>
              <a:t>3.3</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a:solidFill>
                  <a:srgbClr val="7F7F7F"/>
                </a:solidFill>
                <a:latin typeface="Calibri Light" panose="020F0302020204030204" pitchFamily="34" charset="0"/>
                <a:ea typeface="Arial"/>
                <a:cs typeface="Calibri Light" panose="020F0302020204030204" pitchFamily="34" charset="0"/>
                <a:sym typeface="Arial"/>
              </a:rPr>
              <a:t>Health Apps for Physical Activity</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kern="1200" dirty="0">
                <a:solidFill>
                  <a:srgbClr val="C00000"/>
                </a:solidFill>
                <a:effectLst/>
                <a:latin typeface="Calibri Light" panose="020F0302020204030204" pitchFamily="34" charset="0"/>
                <a:cs typeface="Calibri Light" panose="020F0302020204030204" pitchFamily="34" charset="0"/>
              </a:rPr>
              <a:t>Module 3  - Self-Learning session </a:t>
            </a:r>
            <a:r>
              <a:rPr lang="en-US" sz="2400" kern="1200" dirty="0">
                <a:solidFill>
                  <a:srgbClr val="C00000"/>
                </a:solidFill>
                <a:effectLst/>
                <a:latin typeface="Calibri Light" panose="020F0302020204030204" pitchFamily="34" charset="0"/>
                <a:cs typeface="Calibri Light" panose="020F0302020204030204" pitchFamily="34" charset="0"/>
              </a:rPr>
              <a:t>(3.3)</a:t>
            </a:r>
            <a:r>
              <a:rPr lang="en-US" sz="3400" kern="1200" dirty="0">
                <a:solidFill>
                  <a:schemeClr val="tx1"/>
                </a:solidFill>
                <a:latin typeface="Calibri Light" panose="020F0302020204030204" pitchFamily="34" charset="0"/>
                <a:cs typeface="Calibri Light" panose="020F0302020204030204" pitchFamily="34" charset="0"/>
              </a:rPr>
              <a:t/>
            </a:r>
            <a:br>
              <a:rPr lang="en-US" sz="3400" kern="1200" dirty="0">
                <a:solidFill>
                  <a:schemeClr val="tx1"/>
                </a:solidFill>
                <a:latin typeface="Calibri Light" panose="020F0302020204030204" pitchFamily="34" charset="0"/>
                <a:cs typeface="Calibri Light" panose="020F0302020204030204" pitchFamily="34" charset="0"/>
              </a:rPr>
            </a:br>
            <a:r>
              <a:rPr lang="en-US" sz="4000" dirty="0">
                <a:solidFill>
                  <a:schemeClr val="tx1"/>
                </a:solidFill>
                <a:effectLst/>
                <a:latin typeface="Calibri Light" panose="020F0302020204030204" pitchFamily="34" charset="0"/>
                <a:cs typeface="Calibri Light" panose="020F0302020204030204" pitchFamily="34" charset="0"/>
              </a:rPr>
              <a:t>Health Apps for Physical Activity</a:t>
            </a:r>
            <a:endParaRPr lang="en-US" sz="3400" dirty="0">
              <a:solidFill>
                <a:schemeClr val="tx1"/>
              </a:solidFill>
              <a:effectLst/>
              <a:latin typeface="Calibri Light" panose="020F0302020204030204" pitchFamily="34" charset="0"/>
              <a:cs typeface="Calibri Light" panose="020F0302020204030204" pitchFamily="34" charset="0"/>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kern="1200" dirty="0">
                <a:solidFill>
                  <a:schemeClr val="accent5">
                    <a:lumMod val="20000"/>
                    <a:lumOff val="80000"/>
                  </a:schemeClr>
                </a:solidFill>
                <a:latin typeface="Calibri Light" panose="020F0302020204030204" pitchFamily="34" charset="0"/>
                <a:ea typeface="+mn-ea"/>
                <a:cs typeface="Calibri Light" panose="020F03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15B18EA-17F5-7448-8B54-D0317D2374F4}"/>
            </a:ext>
          </a:extLst>
        </p:cNvPr>
        <p:cNvGrpSpPr/>
        <p:nvPr/>
      </p:nvGrpSpPr>
      <p:grpSpPr>
        <a:xfrm>
          <a:off x="0" y="0"/>
          <a:ext cx="0" cy="0"/>
          <a:chOff x="0" y="0"/>
          <a:chExt cx="0" cy="0"/>
        </a:xfrm>
      </p:grpSpPr>
      <p:sp>
        <p:nvSpPr>
          <p:cNvPr id="168" name="Google Shape;168;p8">
            <a:extLst>
              <a:ext uri="{FF2B5EF4-FFF2-40B4-BE49-F238E27FC236}">
                <a16:creationId xmlns:a16="http://schemas.microsoft.com/office/drawing/2014/main" id="{2DE6FD98-E97C-1A27-F412-C7B5B42490BF}"/>
              </a:ext>
            </a:extLst>
          </p:cNvPr>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Health apps can provide personalized workout plans based on your fitness goals and current fitness level.</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20482F8-998B-EA75-1CB5-14EEBA17D9CE}"/>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C93DE342-3AF1-950E-A0F9-1C3828F20946}"/>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extLst>
      <p:ext uri="{BB962C8B-B14F-4D97-AF65-F5344CB8AC3E}">
        <p14:creationId xmlns:p14="http://schemas.microsoft.com/office/powerpoint/2010/main" val="2294774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8416512"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rPr>
              <a:t>Match the columns</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A. HIIT (High Intensity Interval Training)</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B. Triathlon</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algn="l"/>
            <a:r>
              <a:rPr lang="en-US" sz="1400" i="1" dirty="0"/>
              <a:t>Match the columns !</a:t>
            </a:r>
            <a:endParaRPr lang="el-GR" sz="1400" i="1" dirty="0" err="1"/>
          </a:p>
        </p:txBody>
      </p:sp>
      <p:sp>
        <p:nvSpPr>
          <p:cNvPr id="8" name="Ορθογώνιο 7">
            <a:extLst>
              <a:ext uri="{FF2B5EF4-FFF2-40B4-BE49-F238E27FC236}">
                <a16:creationId xmlns:a16="http://schemas.microsoft.com/office/drawing/2014/main" id="{276C2C90-7C61-4DC5-BAF8-FF0E86A8BA4E}"/>
              </a:ext>
            </a:extLst>
          </p:cNvPr>
          <p:cNvSpPr/>
          <p:nvPr/>
        </p:nvSpPr>
        <p:spPr>
          <a:xfrm>
            <a:off x="2126791"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Pilates</a:t>
            </a:r>
          </a:p>
        </p:txBody>
      </p:sp>
      <p:sp>
        <p:nvSpPr>
          <p:cNvPr id="15" name="Ορθογώνιο 14">
            <a:extLst>
              <a:ext uri="{FF2B5EF4-FFF2-40B4-BE49-F238E27FC236}">
                <a16:creationId xmlns:a16="http://schemas.microsoft.com/office/drawing/2014/main" id="{5876E361-1696-4DD7-B6DA-A327EC148472}"/>
              </a:ext>
            </a:extLst>
          </p:cNvPr>
          <p:cNvSpPr/>
          <p:nvPr/>
        </p:nvSpPr>
        <p:spPr>
          <a:xfrm>
            <a:off x="5925784" y="3627738"/>
            <a:ext cx="4595749"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 A fitness regimen that incorporates various functional movements performed at high intensity, often in a group setting</a:t>
            </a:r>
          </a:p>
        </p:txBody>
      </p:sp>
      <p:sp>
        <p:nvSpPr>
          <p:cNvPr id="2" name="Ορθογώνιο 1">
            <a:extLst>
              <a:ext uri="{FF2B5EF4-FFF2-40B4-BE49-F238E27FC236}">
                <a16:creationId xmlns:a16="http://schemas.microsoft.com/office/drawing/2014/main" id="{91ABF9AC-28D6-23A4-4256-76A77893240B}"/>
              </a:ext>
            </a:extLst>
          </p:cNvPr>
          <p:cNvSpPr/>
          <p:nvPr/>
        </p:nvSpPr>
        <p:spPr>
          <a:xfrm>
            <a:off x="5925787" y="4695244"/>
            <a:ext cx="4595750" cy="9048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A combination of cardiovascular and strength exercises performed at high intensity with short rest intervals.</a:t>
            </a:r>
          </a:p>
        </p:txBody>
      </p:sp>
      <p:sp>
        <p:nvSpPr>
          <p:cNvPr id="3" name="Ορθογώνιο 2">
            <a:extLst>
              <a:ext uri="{FF2B5EF4-FFF2-40B4-BE49-F238E27FC236}">
                <a16:creationId xmlns:a16="http://schemas.microsoft.com/office/drawing/2014/main" id="{55ED866E-5E29-98D1-DB48-0D278D931367}"/>
              </a:ext>
            </a:extLst>
          </p:cNvPr>
          <p:cNvSpPr/>
          <p:nvPr/>
        </p:nvSpPr>
        <p:spPr>
          <a:xfrm>
            <a:off x="5925782" y="5888414"/>
            <a:ext cx="4595751"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D. A multi-discipline endurance sport involving swimming, cycling, and running, usually completed sequentially in a single event.</a:t>
            </a:r>
          </a:p>
        </p:txBody>
      </p:sp>
      <p:sp>
        <p:nvSpPr>
          <p:cNvPr id="6" name="Ορθογώνιο 5">
            <a:extLst>
              <a:ext uri="{FF2B5EF4-FFF2-40B4-BE49-F238E27FC236}">
                <a16:creationId xmlns:a16="http://schemas.microsoft.com/office/drawing/2014/main" id="{FEB5AAEF-FDCB-A4FE-98AD-F5F9A7F8A47A}"/>
              </a:ext>
            </a:extLst>
          </p:cNvPr>
          <p:cNvSpPr/>
          <p:nvPr/>
        </p:nvSpPr>
        <p:spPr>
          <a:xfrm>
            <a:off x="5925785" y="2352712"/>
            <a:ext cx="4595749"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A. A form of exercise that focuses on strengthening the body's core muscles through precise movements and controlled breathing.</a:t>
            </a:r>
          </a:p>
        </p:txBody>
      </p:sp>
      <p:sp>
        <p:nvSpPr>
          <p:cNvPr id="13" name="Ορθογώνιο 12">
            <a:extLst>
              <a:ext uri="{FF2B5EF4-FFF2-40B4-BE49-F238E27FC236}">
                <a16:creationId xmlns:a16="http://schemas.microsoft.com/office/drawing/2014/main" id="{E19FF3A9-A333-65A4-8959-A189D20A03AA}"/>
              </a:ext>
            </a:extLst>
          </p:cNvPr>
          <p:cNvSpPr/>
          <p:nvPr/>
        </p:nvSpPr>
        <p:spPr>
          <a:xfrm>
            <a:off x="2105025" y="58884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latin typeface="Calibri" panose="020F0502020204030204" pitchFamily="34" charset="0"/>
                <a:ea typeface="Calibri" panose="020F0502020204030204" pitchFamily="34" charset="0"/>
                <a:cs typeface="Calibri" panose="020F0502020204030204" pitchFamily="34" charset="0"/>
                <a:sym typeface="Calibri"/>
              </a:rPr>
              <a:t> . CrossFit</a:t>
            </a:r>
            <a:endParaRPr lang="el-GR" sz="1800" dirty="0"/>
          </a:p>
        </p:txBody>
      </p:sp>
    </p:spTree>
    <p:extLst>
      <p:ext uri="{BB962C8B-B14F-4D97-AF65-F5344CB8AC3E}">
        <p14:creationId xmlns:p14="http://schemas.microsoft.com/office/powerpoint/2010/main" val="1580276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FFC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2F5496"/>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7030A0"/>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2"/>
                                        </p:tgtEl>
                                        <p:attrNameLst>
                                          <p:attrName>fillcolor</p:attrName>
                                        </p:attrNameLst>
                                      </p:cBhvr>
                                      <p:to>
                                        <a:srgbClr val="00B0F0"/>
                                      </p:to>
                                    </p:animClr>
                                    <p:set>
                                      <p:cBhvr>
                                        <p:cTn id="35" dur="2000" fill="hold"/>
                                        <p:tgtEl>
                                          <p:spTgt spid="2"/>
                                        </p:tgtEl>
                                        <p:attrNameLst>
                                          <p:attrName>fill.type</p:attrName>
                                        </p:attrNameLst>
                                      </p:cBhvr>
                                      <p:to>
                                        <p:strVal val="solid"/>
                                      </p:to>
                                    </p:set>
                                    <p:set>
                                      <p:cBhvr>
                                        <p:cTn id="36"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3"/>
                                        </p:tgtEl>
                                        <p:attrNameLst>
                                          <p:attrName>fillcolor</p:attrName>
                                        </p:attrNameLst>
                                      </p:cBhvr>
                                      <p:to>
                                        <a:srgbClr val="FFC000"/>
                                      </p:to>
                                    </p:animClr>
                                    <p:set>
                                      <p:cBhvr>
                                        <p:cTn id="42" dur="2000" fill="hold"/>
                                        <p:tgtEl>
                                          <p:spTgt spid="3"/>
                                        </p:tgtEl>
                                        <p:attrNameLst>
                                          <p:attrName>fill.type</p:attrName>
                                        </p:attrNameLst>
                                      </p:cBhvr>
                                      <p:to>
                                        <p:strVal val="solid"/>
                                      </p:to>
                                    </p:set>
                                    <p:set>
                                      <p:cBhvr>
                                        <p:cTn id="43"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6"/>
                                        </p:tgtEl>
                                        <p:attrNameLst>
                                          <p:attrName>fillcolor</p:attrName>
                                        </p:attrNameLst>
                                      </p:cBhvr>
                                      <p:to>
                                        <a:srgbClr val="2F5496"/>
                                      </p:to>
                                    </p:animClr>
                                    <p:set>
                                      <p:cBhvr>
                                        <p:cTn id="49" dur="2000" fill="hold"/>
                                        <p:tgtEl>
                                          <p:spTgt spid="6"/>
                                        </p:tgtEl>
                                        <p:attrNameLst>
                                          <p:attrName>fill.type</p:attrName>
                                        </p:attrNameLst>
                                      </p:cBhvr>
                                      <p:to>
                                        <p:strVal val="solid"/>
                                      </p:to>
                                    </p:set>
                                    <p:set>
                                      <p:cBhvr>
                                        <p:cTn id="5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3"/>
                                        </p:tgtEl>
                                        <p:attrNameLst>
                                          <p:attrName>fillcolor</p:attrName>
                                        </p:attrNameLst>
                                      </p:cBhvr>
                                      <p:to>
                                        <a:srgbClr val="7030A0"/>
                                      </p:to>
                                    </p:animClr>
                                    <p:set>
                                      <p:cBhvr>
                                        <p:cTn id="56" dur="2000" fill="hold"/>
                                        <p:tgtEl>
                                          <p:spTgt spid="13"/>
                                        </p:tgtEl>
                                        <p:attrNameLst>
                                          <p:attrName>fill.type</p:attrName>
                                        </p:attrNameLst>
                                      </p:cBhvr>
                                      <p:to>
                                        <p:strVal val="solid"/>
                                      </p:to>
                                    </p:set>
                                    <p:set>
                                      <p:cBhvr>
                                        <p:cTn id="57"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203864"/>
                </a:solidFill>
                <a:latin typeface="Calibri"/>
                <a:ea typeface="Calibri"/>
                <a:cs typeface="Calibri"/>
                <a:sym typeface="Calibri"/>
              </a:rPr>
              <a:t>The World Health Organization recommends </a:t>
            </a:r>
            <a:r>
              <a:rPr lang="en-GB" sz="2000" b="1" dirty="0">
                <a:solidFill>
                  <a:srgbClr val="203864"/>
                </a:solidFill>
                <a:latin typeface="Calibri"/>
                <a:ea typeface="Calibri"/>
                <a:cs typeface="Calibri"/>
              </a:rPr>
              <a:t>at least 60 minutes of moderate to vigorous-intensity physical activity daily</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B3BE50A7-1D76-DE19-CD1E-D7CA57D5FC41}"/>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4F95448B-F99E-CF21-AFE3-576DB6975042}"/>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Cardiovascular exercise is the only way to burn fat effectively</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15A345C-4727-667B-24E1-CD33A912CDB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True</a:t>
            </a:r>
            <a:endParaRPr lang="el-GR" sz="180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E3992163-DDA7-70D2-E67A-08383A6DB85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False</a:t>
            </a:r>
            <a:endParaRPr lang="el-GR" sz="1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Rest days are just as important as workout days for progress</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919C4DA6-F568-CC56-E782-2EC6F575AA8F}"/>
              </a:ext>
            </a:extLst>
          </p:cNvPr>
          <p:cNvSpPr/>
          <p:nvPr/>
        </p:nvSpPr>
        <p:spPr>
          <a:xfrm>
            <a:off x="6134100" y="26713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3ADA3E00-0EC2-C692-972B-2936F57AE6C6}"/>
              </a:ext>
            </a:extLst>
          </p:cNvPr>
          <p:cNvSpPr/>
          <p:nvPr/>
        </p:nvSpPr>
        <p:spPr>
          <a:xfrm>
            <a:off x="2105025" y="26713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Muscle soreness after a workout means you've injured yourself.</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7392021-5260-7086-773D-8E806353B749}"/>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True</a:t>
            </a:r>
            <a:endParaRPr lang="el-GR" sz="180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694015B6-29E7-4725-D168-A5FC81BCE96B}"/>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False</a:t>
            </a:r>
            <a:endParaRPr lang="el-GR" sz="1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p:nvPr/>
        </p:nvSpPr>
        <p:spPr>
          <a:xfrm>
            <a:off x="2105025" y="1028700"/>
            <a:ext cx="7534275" cy="1252276"/>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Lifting heavy weights is the only way to build muscle</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3C23C578-33F7-D684-AD3F-6921E8DF093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True</a:t>
            </a:r>
            <a:endParaRPr lang="el-GR" sz="180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70B09BA9-BC0D-8301-8C6E-4D078A6D5CCE}"/>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a:latin typeface="Calibri" panose="020F0502020204030204" pitchFamily="34" charset="0"/>
                <a:cs typeface="Calibri" panose="020F0502020204030204" pitchFamily="34" charset="0"/>
              </a:rPr>
              <a:t>False</a:t>
            </a:r>
            <a:endParaRPr lang="el-GR" sz="18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High-intensity interval training (HIIT) is more effective for fat loss than steady-state cardio.</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9637021-EB36-CBE5-43FA-BC6A56AF5D02}"/>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A2164FD8-98EA-D877-1B76-F2E0E3C1D34F}"/>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Engaging in regular physical activity can improve mental health and cognitive function.</a:t>
            </a:r>
            <a:r>
              <a:rPr lang="en-US" sz="2000" b="1" dirty="0">
                <a:solidFill>
                  <a:srgbClr val="203864"/>
                </a:solidFill>
                <a:latin typeface="Calibri"/>
                <a:ea typeface="Calibri"/>
                <a:cs typeface="Calibri"/>
                <a:sym typeface="Calibri"/>
              </a:rPr>
              <a:t> </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56B3DA6-3A83-F428-C966-AC2EF75F4C07}"/>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7B5E7E72-0AD7-5A96-D545-4BBC00BD2824}"/>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7"/>
        <p:cNvGrpSpPr/>
        <p:nvPr/>
      </p:nvGrpSpPr>
      <p:grpSpPr>
        <a:xfrm>
          <a:off x="0" y="0"/>
          <a:ext cx="0" cy="0"/>
          <a:chOff x="0" y="0"/>
          <a:chExt cx="0" cy="0"/>
        </a:xfrm>
      </p:grpSpPr>
      <p:sp>
        <p:nvSpPr>
          <p:cNvPr id="338" name="Google Shape;338;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9" name="Google Shape;339;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0" name="Google Shape;340;p2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1" name="Google Shape;341;p2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2" name="Google Shape;342;p25"/>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Congratulations!</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You have completed the self-learning of this module!</a:t>
            </a:r>
            <a:endParaRPr sz="2800">
              <a:solidFill>
                <a:srgbClr val="C01E24"/>
              </a:solidFill>
              <a:latin typeface="Calibri"/>
              <a:ea typeface="Calibri"/>
              <a:cs typeface="Calibri"/>
              <a:sym typeface="Calibri"/>
            </a:endParaRPr>
          </a:p>
        </p:txBody>
      </p:sp>
      <p:sp>
        <p:nvSpPr>
          <p:cNvPr id="343" name="Google Shape;343;p25"/>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900" b="0" i="0">
                <a:solidFill>
                  <a:srgbClr val="DDEAF6"/>
                </a:solidFill>
                <a:latin typeface="Calibri"/>
                <a:ea typeface="Calibri"/>
                <a:cs typeface="Calibri"/>
                <a:sym typeface="Calibri"/>
              </a:rPr>
              <a:t>This project has been funded with support from the European Commission. This publication (communication) reflects the views only of the author, and the Commission cannot be held responsible for any use which may be made of the information contained therein.</a:t>
            </a:r>
            <a:endParaRPr sz="900">
              <a:solidFill>
                <a:srgbClr val="DDEAF6"/>
              </a:solidFill>
              <a:latin typeface="Calibri"/>
              <a:ea typeface="Calibri"/>
              <a:cs typeface="Calibri"/>
              <a:sym typeface="Calibri"/>
            </a:endParaRPr>
          </a:p>
        </p:txBody>
      </p:sp>
      <p:pic>
        <p:nvPicPr>
          <p:cNvPr id="344" name="Google Shape;344;p2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247AEAC3-CC01-FB9E-E4D3-597286741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88" name="Google Shape;88;p2"/>
          <p:cNvGrpSpPr/>
          <p:nvPr/>
        </p:nvGrpSpPr>
        <p:grpSpPr>
          <a:xfrm>
            <a:off x="6606686" y="1812884"/>
            <a:ext cx="6096000" cy="1677637"/>
            <a:chOff x="-1066801" y="1523553"/>
            <a:chExt cx="6096000" cy="1677637"/>
          </a:xfrm>
        </p:grpSpPr>
        <p:pic>
          <p:nvPicPr>
            <p:cNvPr id="89" name="Google Shape;89;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0" name="Google Shape;90;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91" name="Google Shape;91;p2"/>
          <p:cNvGrpSpPr/>
          <p:nvPr/>
        </p:nvGrpSpPr>
        <p:grpSpPr>
          <a:xfrm>
            <a:off x="3483817" y="4504058"/>
            <a:ext cx="6629400" cy="1738414"/>
            <a:chOff x="2579204" y="1882706"/>
            <a:chExt cx="6629400" cy="1738414"/>
          </a:xfrm>
        </p:grpSpPr>
        <p:pic>
          <p:nvPicPr>
            <p:cNvPr id="92" name="Google Shape;92;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3" name="Google Shape;93;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94" name="Google Shape;94;p2"/>
          <p:cNvGrpSpPr/>
          <p:nvPr/>
        </p:nvGrpSpPr>
        <p:grpSpPr>
          <a:xfrm>
            <a:off x="3020318" y="1776505"/>
            <a:ext cx="6634368" cy="1584248"/>
            <a:chOff x="6639106" y="2919412"/>
            <a:chExt cx="6634368" cy="1584248"/>
          </a:xfrm>
        </p:grpSpPr>
        <p:pic>
          <p:nvPicPr>
            <p:cNvPr id="95" name="Google Shape;95;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96" name="Google Shape;96;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97" name="Google Shape;97;p2"/>
          <p:cNvGrpSpPr/>
          <p:nvPr/>
        </p:nvGrpSpPr>
        <p:grpSpPr>
          <a:xfrm>
            <a:off x="-1974174" y="1729933"/>
            <a:ext cx="6952420" cy="1601615"/>
            <a:chOff x="-1240501" y="3160643"/>
            <a:chExt cx="6952420" cy="1601615"/>
          </a:xfrm>
        </p:grpSpPr>
        <p:pic>
          <p:nvPicPr>
            <p:cNvPr id="98" name="Google Shape;98;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99" name="Google Shape;99;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2776075" y="4478327"/>
            <a:ext cx="2543175" cy="1592961"/>
            <a:chOff x="4517932" y="3531206"/>
            <a:chExt cx="2543175" cy="1592961"/>
          </a:xfrm>
        </p:grpSpPr>
        <p:pic>
          <p:nvPicPr>
            <p:cNvPr id="101" name="Google Shape;101;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2" name="Google Shape;102;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03" name="Google Shape;103;p2"/>
          <p:cNvGrpSpPr/>
          <p:nvPr/>
        </p:nvGrpSpPr>
        <p:grpSpPr>
          <a:xfrm>
            <a:off x="2859813" y="1422238"/>
            <a:ext cx="1973150" cy="2726448"/>
            <a:chOff x="9320178" y="2976204"/>
            <a:chExt cx="1973150" cy="2726448"/>
          </a:xfrm>
        </p:grpSpPr>
        <p:pic>
          <p:nvPicPr>
            <p:cNvPr id="104" name="Google Shape;104;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05" name="Google Shape;105;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06" name="Google Shape;106;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07" name="Google Shape;107;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8" name="Google Shape;108;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9" name="Google Shape;109;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110" name="Google Shape;110;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11" name="Google Shape;111;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txBox="1">
            <a:spLocks noGrp="1"/>
          </p:cNvSpPr>
          <p:nvPr>
            <p:ph type="title"/>
          </p:nvPr>
        </p:nvSpPr>
        <p:spPr>
          <a:xfrm>
            <a:off x="4673298" y="345155"/>
            <a:ext cx="6992839" cy="3257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dirty="0"/>
              <a:t>Self-Learning supported by online training tools:</a:t>
            </a:r>
            <a:br>
              <a:rPr lang="en-US" sz="5400" dirty="0"/>
            </a:br>
            <a:r>
              <a:rPr lang="en-US" sz="5400" dirty="0"/>
              <a:t>Content</a:t>
            </a:r>
            <a:endParaRPr sz="5400" dirty="0"/>
          </a:p>
        </p:txBody>
      </p:sp>
      <p:grpSp>
        <p:nvGrpSpPr>
          <p:cNvPr id="119" name="Google Shape;119;p3"/>
          <p:cNvGrpSpPr/>
          <p:nvPr/>
        </p:nvGrpSpPr>
        <p:grpSpPr>
          <a:xfrm>
            <a:off x="4796610" y="3924133"/>
            <a:ext cx="6251110" cy="724884"/>
            <a:chOff x="0" y="747745"/>
            <a:chExt cx="6251110" cy="724884"/>
          </a:xfrm>
        </p:grpSpPr>
        <p:sp>
          <p:nvSpPr>
            <p:cNvPr id="120" name="Google Shape;120;p3"/>
            <p:cNvSpPr/>
            <p:nvPr/>
          </p:nvSpPr>
          <p:spPr>
            <a:xfrm>
              <a:off x="0" y="747745"/>
              <a:ext cx="6251110" cy="724884"/>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35386" y="783131"/>
              <a:ext cx="6180338" cy="65411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1. Quiz and Self-assessment</a:t>
              </a:r>
              <a:endParaRPr sz="2100">
                <a:solidFill>
                  <a:schemeClr val="lt1"/>
                </a:solidFill>
                <a:latin typeface="Calibri"/>
                <a:ea typeface="Calibri"/>
                <a:cs typeface="Calibri"/>
                <a:sym typeface="Calibri"/>
              </a:endParaRPr>
            </a:p>
          </p:txBody>
        </p:sp>
      </p:grpSp>
      <p:pic>
        <p:nvPicPr>
          <p:cNvPr id="122" name="Google Shape;122;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23" name="Google Shape;123;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24" name="Google Shape;124;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rtl="0">
              <a:spcBef>
                <a:spcPts val="600"/>
              </a:spcBef>
              <a:spcAft>
                <a:spcPts val="0"/>
              </a:spcAft>
            </a:pPr>
            <a:r>
              <a:rPr lang="en-GB" sz="2000" b="1" dirty="0">
                <a:solidFill>
                  <a:srgbClr val="203864"/>
                </a:solidFill>
                <a:latin typeface="Calibri"/>
                <a:ea typeface="Calibri"/>
                <a:cs typeface="Calibri"/>
              </a:rPr>
              <a:t>What is the primary benefit of using fitness apps?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GB" sz="1800" dirty="0">
                <a:solidFill>
                  <a:srgbClr val="374151"/>
                </a:solidFill>
                <a:latin typeface="Calibri" panose="020F0502020204030204" pitchFamily="34" charset="0"/>
              </a:rPr>
              <a:t>Socializing with friends</a:t>
            </a:r>
            <a:endParaRPr lang="el-GR" sz="1800"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GB" sz="1800" dirty="0">
                <a:solidFill>
                  <a:srgbClr val="374151"/>
                </a:solidFill>
                <a:latin typeface="Calibri" panose="020F0502020204030204" pitchFamily="34" charset="0"/>
              </a:rPr>
              <a:t>Playing video games</a:t>
            </a:r>
            <a:r>
              <a:rPr lang="en-US" sz="1800" dirty="0">
                <a:latin typeface="Calibri"/>
                <a:ea typeface="Calibri"/>
                <a:cs typeface="Calibri"/>
                <a:sym typeface="Calibri"/>
              </a:rPr>
              <a:t>.</a:t>
            </a:r>
            <a:endParaRPr lang="el-GR" sz="1800"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GB" sz="1800" dirty="0">
                <a:solidFill>
                  <a:srgbClr val="374151"/>
                </a:solidFill>
                <a:latin typeface="Calibri" panose="020F0502020204030204" pitchFamily="34" charset="0"/>
              </a:rPr>
              <a:t>Tracking and improving health and fitness</a:t>
            </a:r>
            <a:r>
              <a:rPr lang="en-US" sz="1800" dirty="0">
                <a:latin typeface="Calibri"/>
                <a:ea typeface="Calibri"/>
                <a:cs typeface="Calibri"/>
                <a:sym typeface="Calibri"/>
              </a:rPr>
              <a:t>. </a:t>
            </a:r>
            <a:endParaRPr lang="el-GR" sz="1800" dirty="0"/>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
        <p:nvSpPr>
          <p:cNvPr id="2" name="Ορθογώνιο 10">
            <a:extLst>
              <a:ext uri="{FF2B5EF4-FFF2-40B4-BE49-F238E27FC236}">
                <a16:creationId xmlns:a16="http://schemas.microsoft.com/office/drawing/2014/main" id="{8350A70B-8EA5-D66A-CE84-35016F7ECF64}"/>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GB" sz="1800" dirty="0">
                <a:solidFill>
                  <a:srgbClr val="374151"/>
                </a:solidFill>
                <a:latin typeface="Calibri" panose="020F0502020204030204" pitchFamily="34" charset="0"/>
              </a:rPr>
              <a:t>Tracking and improving health and fitness</a:t>
            </a:r>
            <a:r>
              <a:rPr lang="en-US" sz="1800" dirty="0">
                <a:latin typeface="Calibri"/>
                <a:ea typeface="Calibri"/>
                <a:cs typeface="Calibri"/>
                <a:sym typeface="Calibri"/>
              </a:rPr>
              <a:t>. </a:t>
            </a:r>
            <a:endParaRPr lang="el-GR" sz="1800" dirty="0"/>
          </a:p>
        </p:txBody>
      </p:sp>
    </p:spTree>
    <p:extLst>
      <p:ext uri="{BB962C8B-B14F-4D97-AF65-F5344CB8AC3E}">
        <p14:creationId xmlns:p14="http://schemas.microsoft.com/office/powerpoint/2010/main" val="1072759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C0000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rtl="0">
              <a:spcBef>
                <a:spcPts val="600"/>
              </a:spcBef>
              <a:spcAft>
                <a:spcPts val="0"/>
              </a:spcAft>
            </a:pPr>
            <a:r>
              <a:rPr lang="en-US" sz="2000" b="1" dirty="0">
                <a:solidFill>
                  <a:srgbClr val="203864"/>
                </a:solidFill>
                <a:latin typeface="Calibri"/>
                <a:ea typeface="Calibri"/>
                <a:cs typeface="Calibri"/>
              </a:rPr>
              <a:t>Which of the following is NOT a common feature of fitness apps?</a:t>
            </a:r>
            <a:endParaRPr lang="en-US" sz="2000" b="1" dirty="0">
              <a:solidFill>
                <a:srgbClr val="203864"/>
              </a:solidFill>
              <a:latin typeface="Calibri"/>
              <a:ea typeface="Calibri"/>
              <a:cs typeface="Calibri"/>
              <a:sym typeface="Calibri"/>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Goal setting</a:t>
            </a:r>
            <a:endParaRPr lang="el-GR" sz="1800"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a:latin typeface="Calibri"/>
                <a:ea typeface="Calibri"/>
                <a:cs typeface="Calibri"/>
                <a:sym typeface="Calibri"/>
              </a:rPr>
              <a:t>Progress tracking</a:t>
            </a:r>
            <a:endParaRPr lang="el-GR" sz="1800"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a:latin typeface="Calibri"/>
                <a:ea typeface="Calibri"/>
                <a:cs typeface="Calibri"/>
                <a:sym typeface="Calibri"/>
              </a:rPr>
              <a:t>Calorie counting</a:t>
            </a:r>
            <a:endParaRPr lang="el-GR" sz="1800" baseline="30000"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latin typeface="Calibri"/>
                <a:ea typeface="Calibri"/>
                <a:cs typeface="Calibri"/>
                <a:sym typeface="Calibri"/>
              </a:rPr>
              <a:t> Video streaming</a:t>
            </a:r>
            <a:endParaRPr lang="el-GR" sz="1800"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Tree>
    <p:extLst>
      <p:ext uri="{BB962C8B-B14F-4D97-AF65-F5344CB8AC3E}">
        <p14:creationId xmlns:p14="http://schemas.microsoft.com/office/powerpoint/2010/main" val="394574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rgbClr val="203864"/>
                </a:solidFill>
                <a:latin typeface="Calibri"/>
                <a:ea typeface="Calibri"/>
                <a:cs typeface="Calibri"/>
              </a:rPr>
              <a:t>What does the term "wearable device integration" refer to in fitness apps?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en-GB" sz="1800" dirty="0">
                <a:latin typeface="Calibri"/>
                <a:ea typeface="Calibri"/>
                <a:cs typeface="Calibri"/>
              </a:rPr>
              <a:t>The ability to order workout clothes online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t>
            </a:r>
            <a:r>
              <a:rPr lang="en-US" sz="1800" dirty="0">
                <a:latin typeface="Calibri"/>
                <a:ea typeface="Calibri"/>
                <a:cs typeface="Calibri"/>
              </a:rPr>
              <a:t>Syncing with smartwatches and fitness trackers </a:t>
            </a:r>
            <a:endParaRPr lang="en-US" sz="1800" dirty="0">
              <a:latin typeface="Calibri"/>
              <a:ea typeface="Calibri"/>
              <a:cs typeface="Calibri"/>
              <a:sym typeface="Calibri"/>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en-GB" sz="1800" dirty="0">
                <a:latin typeface="Calibri"/>
                <a:ea typeface="Calibri"/>
                <a:cs typeface="Calibri"/>
              </a:rPr>
              <a:t>Sharing fitness achievements on social media </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D. </a:t>
            </a:r>
            <a:r>
              <a:rPr lang="en-GB" sz="1800" dirty="0">
                <a:latin typeface="Calibri"/>
                <a:ea typeface="Calibri"/>
                <a:cs typeface="Calibri"/>
              </a:rPr>
              <a:t>Using virtual reality for exercise</a:t>
            </a:r>
          </a:p>
        </p:txBody>
      </p:sp>
      <p:sp>
        <p:nvSpPr>
          <p:cNvPr id="7" name="TextBox 6">
            <a:extLst>
              <a:ext uri="{FF2B5EF4-FFF2-40B4-BE49-F238E27FC236}">
                <a16:creationId xmlns:a16="http://schemas.microsoft.com/office/drawing/2014/main" id="{6ADEDE7A-0913-479F-BB67-E02D145BE5E2}"/>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Tree>
    <p:extLst>
      <p:ext uri="{BB962C8B-B14F-4D97-AF65-F5344CB8AC3E}">
        <p14:creationId xmlns:p14="http://schemas.microsoft.com/office/powerpoint/2010/main" val="3032865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rgbClr val="203864"/>
                </a:solidFill>
                <a:latin typeface="Calibri"/>
                <a:ea typeface="Calibri"/>
                <a:cs typeface="Calibri"/>
              </a:rPr>
              <a:t>How can fitness apps help individuals with time management? </a:t>
            </a:r>
            <a:endParaRPr lang="en-GB" sz="2000" b="1" dirty="0">
              <a:solidFill>
                <a:srgbClr val="203864"/>
              </a:solidFill>
              <a:latin typeface="Calibri"/>
              <a:ea typeface="Calibri"/>
              <a:cs typeface="Calibri"/>
              <a:sym typeface="Calibri"/>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A.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By sending daily inspirational quotes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By providing recipes for healthy meals </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By recommending the best TV shows to watch</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
        <p:nvSpPr>
          <p:cNvPr id="2" name="Ορθογώνιο 11">
            <a:extLst>
              <a:ext uri="{FF2B5EF4-FFF2-40B4-BE49-F238E27FC236}">
                <a16:creationId xmlns:a16="http://schemas.microsoft.com/office/drawing/2014/main" id="{76DC98E3-03AE-05FE-D306-50B5372D125D}"/>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By helping users schedule and prioritize physical activity </a:t>
            </a:r>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203864"/>
                </a:solidFill>
                <a:latin typeface="Calibri"/>
                <a:ea typeface="Calibri"/>
                <a:cs typeface="Calibri"/>
              </a:rPr>
              <a:t>Which of the following is a legitimate reason for switching from one fitness app to another?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ts val="600"/>
              </a:spcBef>
            </a:pP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A. Your friend's favourite app is different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The app has too many features </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D.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You don't want to exercise anymore</a:t>
            </a:r>
            <a:endParaRPr lang="en-GB" sz="1200" dirty="0">
              <a:solidFill>
                <a:srgbClr val="37415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rtlCol="0">
            <a:spAutoFit/>
          </a:bodyPr>
          <a:lstStyle/>
          <a:p>
            <a:pPr algn="l"/>
            <a:r>
              <a:rPr lang="en-US" sz="1400" i="1" dirty="0"/>
              <a:t>Only one answer is correct!</a:t>
            </a:r>
            <a:endParaRPr lang="el-GR" sz="1400" i="1" dirty="0" err="1"/>
          </a:p>
        </p:txBody>
      </p:sp>
      <p:sp>
        <p:nvSpPr>
          <p:cNvPr id="2" name="Ορθογώνιο 11">
            <a:extLst>
              <a:ext uri="{FF2B5EF4-FFF2-40B4-BE49-F238E27FC236}">
                <a16:creationId xmlns:a16="http://schemas.microsoft.com/office/drawing/2014/main" id="{76DC98E3-03AE-05FE-D306-50B5372D125D}"/>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a:t>
            </a:r>
            <a:r>
              <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rPr>
              <a:t>The new app better aligns with your goals and preferences </a:t>
            </a:r>
          </a:p>
        </p:txBody>
      </p:sp>
    </p:spTree>
    <p:extLst>
      <p:ext uri="{BB962C8B-B14F-4D97-AF65-F5344CB8AC3E}">
        <p14:creationId xmlns:p14="http://schemas.microsoft.com/office/powerpoint/2010/main" val="169433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rgbClr val="203864"/>
                </a:solidFill>
                <a:latin typeface="Calibri"/>
                <a:ea typeface="Calibri"/>
                <a:cs typeface="Calibri"/>
              </a:rPr>
              <a:t>Health apps can track your daily steps and provide feedback on your physical activity levels.</a:t>
            </a:r>
            <a:endParaRPr sz="2000" b="1" dirty="0">
              <a:solidFill>
                <a:srgbClr val="203864"/>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9A680693-77D6-8DF0-59E4-DF97F446B553}"/>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False</a:t>
            </a:r>
            <a:endParaRPr lang="el-GR" sz="1800" dirty="0"/>
          </a:p>
        </p:txBody>
      </p:sp>
      <p:sp>
        <p:nvSpPr>
          <p:cNvPr id="3" name="Ορθογώνιο 2">
            <a:extLst>
              <a:ext uri="{FF2B5EF4-FFF2-40B4-BE49-F238E27FC236}">
                <a16:creationId xmlns:a16="http://schemas.microsoft.com/office/drawing/2014/main" id="{EEC1FD03-6445-FEF2-FC63-C219178F2D1B}"/>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True</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3 Health Apps for Physical Activity_Self Lear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Gn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af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p+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af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af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af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Gn6hYFQaV5GsAAABvAAAAHAAAAHVuaXZlcnNhbC9sb2NhbF9zZXR0aW5ncy54bWwNyrEKwkAMANC9XxEySB3Uugn2rpujCK0fENogB7mk9ELRv/e2N7x++GaBnbeSTANezx0C62xL0k/A9/Q43RCKky4kphxQDWGITS82k4zsXmOBVejH28S5wvlJuc4XqbOkAu1B/B6PeInNH1BLAwQUAAIACABGn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Rp+oWOohDhNLAAAAbAAAABsAAAB1bml2ZXJzYWwvdW5pdmVyc2FsLnBuZy54bWyzsa/IzVEoSy0qzszPs1Uy1DNQsrfj5bIpKEoty0wtV6gAigEFIUBJoRLINUJwyzNTSjKAQiYmFgjBjNTM9IwSoKiBhRlcVB9oKABQSwECAAAUAAIACACpflBPNmFYAkcDAADhCQAAFAAAAAAAAAABAAAAAAAAAAAAdW5pdmVyc2FsL3BsYXllci54bWxQSwECAAAUAAIACABGn6hYtTf0qBwFAADhEwAAHQAAAAAAAAABAAAAAAB5AwAAdW5pdmVyc2FsL2NvbW1vbl9tZXNzYWdlcy5sbmdQSwECAAAUAAIACABGn6hYFR5gG6MAAAB/AQAALgAAAAAAAAABAAAAAADQCAAAdW5pdmVyc2FsL3BsYXliYWNrX2FuZF9uYXZpZ2F0aW9uX3NldHRpbmdzLnhtbFBLAQIAABQAAgAIAEafqFh0STUfPAQAAAwVAAAnAAAAAAAAAAEAAAAAAL8JAAB1bml2ZXJzYWwvZmxhc2hfcHVibGlzaGluZ19zZXR0aW5ncy54bWxQSwECAAAUAAIACABGn6hYN4uHansDAACsDAAAIQAAAAAAAAABAAAAAABADgAAdW5pdmVyc2FsL2ZsYXNoX3NraW5fc2V0dGluZ3MueG1sUEsBAgAAFAACAAgARp+oWKavViM2BAAAlhQAACYAAAAAAAAAAQAAAAAA+hEAAHVuaXZlcnNhbC9odG1sX3B1Ymxpc2hpbmdfc2V0dGluZ3MueG1sUEsBAgAAFAACAAgARp+oWCYPfuiwAQAAbwYAAB8AAAAAAAAAAQAAAAAAdBYAAHVuaXZlcnNhbC9odG1sX3NraW5fc2V0dGluZ3MuanNQSwECAAAUAAIACABGn6hYFQaV5GsAAABvAAAAHAAAAAAAAAABAAAAAABhGAAAdW5pdmVyc2FsL2xvY2FsX3NldHRpbmdzLnhtbFBLAQIAABQAAgAIAEafqFjCG66ZaBIAAPdNAAAXAAAAAAAAAAAAAAAAAAYZAAB1bml2ZXJzYWwvdW5pdmVyc2FsLnBuZ1BLAQIAABQAAgAIAEafqFjqIQ4TSwAAAGwAAAAbAAAAAAAAAAEAAAAAAKMrAAB1bml2ZXJzYWwvdW5pdmVyc2FsLnBuZy54bWxQSwUGAAAAAAoACgAGAwAAJywAAAAA"/>
  <p:tag name="ISPRING_LMS_API_VERSION" val="SCORM 1.2"/>
  <p:tag name="ISPRING_ULTRA_SCORM_COURSE_ID" val="93E0FEDA-3BBE-4848-9338-215EF5729A4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3 3 Health Apps for Physical Activity_Self Learn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TotalTime>
  <Words>805</Words>
  <Application>Microsoft Office PowerPoint</Application>
  <PresentationFormat>Ευρεία οθόνη</PresentationFormat>
  <Paragraphs>149</Paragraphs>
  <Slides>19</Slides>
  <Notes>19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Noto Sans Symbols</vt:lpstr>
      <vt:lpstr>Calibri</vt:lpstr>
      <vt:lpstr>Calibri Light</vt:lpstr>
      <vt:lpstr>Arial</vt:lpstr>
      <vt:lpstr>Impact</vt:lpstr>
      <vt:lpstr>Gill Sans</vt:lpstr>
      <vt:lpstr>Roboto</vt:lpstr>
      <vt:lpstr>Θέμα του Office</vt:lpstr>
      <vt:lpstr>Παρουσίαση του PowerPoint</vt:lpstr>
      <vt:lpstr>Partners</vt:lpstr>
      <vt:lpstr>Self-Learning supported by online training tools: Content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3 Health Apps for Physical Activity_Self Learning Session</dc:title>
  <dc:creator>pantelis bbalaouras</dc:creator>
  <cp:lastModifiedBy>pantelis</cp:lastModifiedBy>
  <cp:revision>13</cp:revision>
  <dcterms:created xsi:type="dcterms:W3CDTF">2020-06-02T13:31:56Z</dcterms:created>
  <dcterms:modified xsi:type="dcterms:W3CDTF">2024-05-08T16:58:45Z</dcterms:modified>
</cp:coreProperties>
</file>