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60" r:id="rId2"/>
    <p:sldId id="461" r:id="rId3"/>
    <p:sldId id="545" r:id="rId4"/>
    <p:sldId id="423" r:id="rId5"/>
    <p:sldId id="424" r:id="rId6"/>
    <p:sldId id="428" r:id="rId7"/>
    <p:sldId id="457" r:id="rId8"/>
    <p:sldId id="429" r:id="rId9"/>
    <p:sldId id="404" r:id="rId10"/>
  </p:sldIdLst>
  <p:sldSz cx="12192000" cy="6858000"/>
  <p:notesSz cx="6858000" cy="9144000"/>
  <p:custDataLst>
    <p:tags r:id="rId1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203864"/>
    <a:srgbClr val="F8F8F8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501787-7DDC-45C9-B40A-16A6497BEADF}" v="40" dt="2024-04-30T16:48:20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41" autoAdjust="0"/>
  </p:normalViewPr>
  <p:slideViewPr>
    <p:cSldViewPr snapToGrid="0">
      <p:cViewPr varScale="1">
        <p:scale>
          <a:sx n="74" d="100"/>
          <a:sy n="74" d="100"/>
        </p:scale>
        <p:origin x="84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4A501787-7DDC-45C9-B40A-16A6497BEADF}"/>
    <pc:docChg chg="undo custSel delSld modSld modMainMaster">
      <pc:chgData name="pantelis balaouras" userId="25e8755020fc1734" providerId="LiveId" clId="{4A501787-7DDC-45C9-B40A-16A6497BEADF}" dt="2024-04-30T16:49:20.874" v="99" actId="478"/>
      <pc:docMkLst>
        <pc:docMk/>
      </pc:docMkLst>
      <pc:sldChg chg="del">
        <pc:chgData name="pantelis balaouras" userId="25e8755020fc1734" providerId="LiveId" clId="{4A501787-7DDC-45C9-B40A-16A6497BEADF}" dt="2024-04-30T16:46:06.806" v="39" actId="47"/>
        <pc:sldMkLst>
          <pc:docMk/>
          <pc:sldMk cId="2363218854" sldId="383"/>
        </pc:sldMkLst>
      </pc:sldChg>
      <pc:sldChg chg="addSp delSp modSp">
        <pc:chgData name="pantelis balaouras" userId="25e8755020fc1734" providerId="LiveId" clId="{4A501787-7DDC-45C9-B40A-16A6497BEADF}" dt="2024-04-30T16:46:00.031" v="38"/>
        <pc:sldMkLst>
          <pc:docMk/>
          <pc:sldMk cId="1915799683" sldId="404"/>
        </pc:sldMkLst>
        <pc:picChg chg="add mod">
          <ac:chgData name="pantelis balaouras" userId="25e8755020fc1734" providerId="LiveId" clId="{4A501787-7DDC-45C9-B40A-16A6497BEADF}" dt="2024-04-30T16:46:00.031" v="38"/>
          <ac:picMkLst>
            <pc:docMk/>
            <pc:sldMk cId="1915799683" sldId="404"/>
            <ac:picMk id="3" creationId="{CA5AF924-CD7B-BD4B-F30E-6227F71E8D75}"/>
          </ac:picMkLst>
        </pc:picChg>
        <pc:picChg chg="del">
          <ac:chgData name="pantelis balaouras" userId="25e8755020fc1734" providerId="LiveId" clId="{4A501787-7DDC-45C9-B40A-16A6497BEADF}" dt="2024-04-30T16:45:59.354" v="37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mod chgLayout">
        <pc:chgData name="pantelis balaouras" userId="25e8755020fc1734" providerId="LiveId" clId="{4A501787-7DDC-45C9-B40A-16A6497BEADF}" dt="2024-04-30T16:49:09.550" v="95" actId="478"/>
        <pc:sldMkLst>
          <pc:docMk/>
          <pc:sldMk cId="3724834240" sldId="423"/>
        </pc:sldMkLst>
        <pc:spChg chg="add del mod ord">
          <ac:chgData name="pantelis balaouras" userId="25e8755020fc1734" providerId="LiveId" clId="{4A501787-7DDC-45C9-B40A-16A6497BEADF}" dt="2024-04-30T16:49:05.237" v="93" actId="700"/>
          <ac:spMkLst>
            <pc:docMk/>
            <pc:sldMk cId="3724834240" sldId="423"/>
            <ac:spMk id="3" creationId="{5C179C49-030E-87EC-B7C3-47346C3FB770}"/>
          </ac:spMkLst>
        </pc:spChg>
        <pc:spChg chg="add del mod ord">
          <ac:chgData name="pantelis balaouras" userId="25e8755020fc1734" providerId="LiveId" clId="{4A501787-7DDC-45C9-B40A-16A6497BEADF}" dt="2024-04-30T16:49:05.237" v="93" actId="700"/>
          <ac:spMkLst>
            <pc:docMk/>
            <pc:sldMk cId="3724834240" sldId="423"/>
            <ac:spMk id="6" creationId="{C27F6A6E-0C54-1A76-75D4-10D455331D32}"/>
          </ac:spMkLst>
        </pc:spChg>
        <pc:spChg chg="del mod">
          <ac:chgData name="pantelis balaouras" userId="25e8755020fc1734" providerId="LiveId" clId="{4A501787-7DDC-45C9-B40A-16A6497BEADF}" dt="2024-04-30T16:49:09.550" v="95" actId="478"/>
          <ac:spMkLst>
            <pc:docMk/>
            <pc:sldMk cId="3724834240" sldId="423"/>
            <ac:spMk id="8" creationId="{1AC8686A-924E-4DB2-9C14-32702D27F92F}"/>
          </ac:spMkLst>
        </pc:spChg>
        <pc:picChg chg="del">
          <ac:chgData name="pantelis balaouras" userId="25e8755020fc1734" providerId="LiveId" clId="{4A501787-7DDC-45C9-B40A-16A6497BEADF}" dt="2024-04-30T16:48:40.045" v="91" actId="478"/>
          <ac:picMkLst>
            <pc:docMk/>
            <pc:sldMk cId="3724834240" sldId="423"/>
            <ac:picMk id="9" creationId="{CB47CF04-C1E8-410F-B484-DDABCA434AE8}"/>
          </ac:picMkLst>
        </pc:picChg>
      </pc:sldChg>
      <pc:sldChg chg="delSp mod">
        <pc:chgData name="pantelis balaouras" userId="25e8755020fc1734" providerId="LiveId" clId="{4A501787-7DDC-45C9-B40A-16A6497BEADF}" dt="2024-04-30T16:49:12.670" v="96" actId="478"/>
        <pc:sldMkLst>
          <pc:docMk/>
          <pc:sldMk cId="4008420260" sldId="424"/>
        </pc:sldMkLst>
        <pc:spChg chg="del">
          <ac:chgData name="pantelis balaouras" userId="25e8755020fc1734" providerId="LiveId" clId="{4A501787-7DDC-45C9-B40A-16A6497BEADF}" dt="2024-04-30T16:49:12.670" v="96" actId="478"/>
          <ac:spMkLst>
            <pc:docMk/>
            <pc:sldMk cId="4008420260" sldId="424"/>
            <ac:spMk id="8" creationId="{8949CD7F-D746-4E4B-9D6A-CA3CA6D4741F}"/>
          </ac:spMkLst>
        </pc:spChg>
        <pc:picChg chg="del">
          <ac:chgData name="pantelis balaouras" userId="25e8755020fc1734" providerId="LiveId" clId="{4A501787-7DDC-45C9-B40A-16A6497BEADF}" dt="2024-04-30T16:48:37.391" v="90" actId="478"/>
          <ac:picMkLst>
            <pc:docMk/>
            <pc:sldMk cId="4008420260" sldId="424"/>
            <ac:picMk id="9" creationId="{C66ECFC5-9E34-47A8-9212-5262EF52F91C}"/>
          </ac:picMkLst>
        </pc:picChg>
      </pc:sldChg>
      <pc:sldChg chg="delSp mod">
        <pc:chgData name="pantelis balaouras" userId="25e8755020fc1734" providerId="LiveId" clId="{4A501787-7DDC-45C9-B40A-16A6497BEADF}" dt="2024-04-30T16:49:15.366" v="97" actId="478"/>
        <pc:sldMkLst>
          <pc:docMk/>
          <pc:sldMk cId="474639284" sldId="428"/>
        </pc:sldMkLst>
        <pc:spChg chg="del">
          <ac:chgData name="pantelis balaouras" userId="25e8755020fc1734" providerId="LiveId" clId="{4A501787-7DDC-45C9-B40A-16A6497BEADF}" dt="2024-04-30T16:49:15.366" v="97" actId="478"/>
          <ac:spMkLst>
            <pc:docMk/>
            <pc:sldMk cId="474639284" sldId="428"/>
            <ac:spMk id="6" creationId="{7E9FC604-99C2-497A-A4CF-8DE84D8666C2}"/>
          </ac:spMkLst>
        </pc:spChg>
        <pc:picChg chg="del">
          <ac:chgData name="pantelis balaouras" userId="25e8755020fc1734" providerId="LiveId" clId="{4A501787-7DDC-45C9-B40A-16A6497BEADF}" dt="2024-04-30T16:48:34.871" v="89" actId="478"/>
          <ac:picMkLst>
            <pc:docMk/>
            <pc:sldMk cId="474639284" sldId="428"/>
            <ac:picMk id="7" creationId="{D419AB03-7902-4A9D-A3B7-91061E43C2A1}"/>
          </ac:picMkLst>
        </pc:picChg>
      </pc:sldChg>
      <pc:sldChg chg="delSp modSp mod">
        <pc:chgData name="pantelis balaouras" userId="25e8755020fc1734" providerId="LiveId" clId="{4A501787-7DDC-45C9-B40A-16A6497BEADF}" dt="2024-04-30T16:49:20.874" v="99" actId="478"/>
        <pc:sldMkLst>
          <pc:docMk/>
          <pc:sldMk cId="1138894477" sldId="429"/>
        </pc:sldMkLst>
        <pc:spChg chg="mod">
          <ac:chgData name="pantelis balaouras" userId="25e8755020fc1734" providerId="LiveId" clId="{4A501787-7DDC-45C9-B40A-16A6497BEADF}" dt="2024-04-30T16:47:29.640" v="81" actId="6549"/>
          <ac:spMkLst>
            <pc:docMk/>
            <pc:sldMk cId="1138894477" sldId="429"/>
            <ac:spMk id="5" creationId="{88178301-C8A7-4724-8CF8-344EAE75664C}"/>
          </ac:spMkLst>
        </pc:spChg>
        <pc:spChg chg="del">
          <ac:chgData name="pantelis balaouras" userId="25e8755020fc1734" providerId="LiveId" clId="{4A501787-7DDC-45C9-B40A-16A6497BEADF}" dt="2024-04-30T16:49:20.874" v="99" actId="478"/>
          <ac:spMkLst>
            <pc:docMk/>
            <pc:sldMk cId="1138894477" sldId="429"/>
            <ac:spMk id="6" creationId="{9BFE4E6B-7FDA-4D58-AB32-922AE3930278}"/>
          </ac:spMkLst>
        </pc:spChg>
        <pc:spChg chg="mod">
          <ac:chgData name="pantelis balaouras" userId="25e8755020fc1734" providerId="LiveId" clId="{4A501787-7DDC-45C9-B40A-16A6497BEADF}" dt="2024-04-30T16:47:20.379" v="68" actId="20577"/>
          <ac:spMkLst>
            <pc:docMk/>
            <pc:sldMk cId="1138894477" sldId="429"/>
            <ac:spMk id="10" creationId="{E448F981-31BC-4A5C-A52A-2CB296CA1B95}"/>
          </ac:spMkLst>
        </pc:spChg>
        <pc:picChg chg="del">
          <ac:chgData name="pantelis balaouras" userId="25e8755020fc1734" providerId="LiveId" clId="{4A501787-7DDC-45C9-B40A-16A6497BEADF}" dt="2024-04-30T16:48:27.967" v="87" actId="478"/>
          <ac:picMkLst>
            <pc:docMk/>
            <pc:sldMk cId="1138894477" sldId="429"/>
            <ac:picMk id="7" creationId="{0041CDE1-2703-42A6-B420-BE4FF8771FCE}"/>
          </ac:picMkLst>
        </pc:picChg>
      </pc:sldChg>
      <pc:sldChg chg="delSp modSp mod">
        <pc:chgData name="pantelis balaouras" userId="25e8755020fc1734" providerId="LiveId" clId="{4A501787-7DDC-45C9-B40A-16A6497BEADF}" dt="2024-04-30T16:49:17.951" v="98" actId="478"/>
        <pc:sldMkLst>
          <pc:docMk/>
          <pc:sldMk cId="1082184701" sldId="457"/>
        </pc:sldMkLst>
        <pc:spChg chg="mod">
          <ac:chgData name="pantelis balaouras" userId="25e8755020fc1734" providerId="LiveId" clId="{4A501787-7DDC-45C9-B40A-16A6497BEADF}" dt="2024-04-30T16:46:48.852" v="47" actId="20577"/>
          <ac:spMkLst>
            <pc:docMk/>
            <pc:sldMk cId="1082184701" sldId="457"/>
            <ac:spMk id="5" creationId="{88178301-C8A7-4724-8CF8-344EAE75664C}"/>
          </ac:spMkLst>
        </pc:spChg>
        <pc:spChg chg="del">
          <ac:chgData name="pantelis balaouras" userId="25e8755020fc1734" providerId="LiveId" clId="{4A501787-7DDC-45C9-B40A-16A6497BEADF}" dt="2024-04-30T16:49:17.951" v="98" actId="478"/>
          <ac:spMkLst>
            <pc:docMk/>
            <pc:sldMk cId="1082184701" sldId="457"/>
            <ac:spMk id="6" creationId="{7E9FC604-99C2-497A-A4CF-8DE84D8666C2}"/>
          </ac:spMkLst>
        </pc:spChg>
        <pc:spChg chg="mod">
          <ac:chgData name="pantelis balaouras" userId="25e8755020fc1734" providerId="LiveId" clId="{4A501787-7DDC-45C9-B40A-16A6497BEADF}" dt="2024-04-30T16:46:56.951" v="58" actId="6549"/>
          <ac:spMkLst>
            <pc:docMk/>
            <pc:sldMk cId="1082184701" sldId="457"/>
            <ac:spMk id="10" creationId="{E448F981-31BC-4A5C-A52A-2CB296CA1B95}"/>
          </ac:spMkLst>
        </pc:spChg>
        <pc:picChg chg="del">
          <ac:chgData name="pantelis balaouras" userId="25e8755020fc1734" providerId="LiveId" clId="{4A501787-7DDC-45C9-B40A-16A6497BEADF}" dt="2024-04-30T16:48:31.871" v="88" actId="478"/>
          <ac:picMkLst>
            <pc:docMk/>
            <pc:sldMk cId="1082184701" sldId="457"/>
            <ac:picMk id="7" creationId="{D419AB03-7902-4A9D-A3B7-91061E43C2A1}"/>
          </ac:picMkLst>
        </pc:picChg>
      </pc:sldChg>
      <pc:sldChg chg="delSp modSp mod">
        <pc:chgData name="pantelis balaouras" userId="25e8755020fc1734" providerId="LiveId" clId="{4A501787-7DDC-45C9-B40A-16A6497BEADF}" dt="2024-04-30T16:45:36.734" v="36" actId="478"/>
        <pc:sldMkLst>
          <pc:docMk/>
          <pc:sldMk cId="667290820" sldId="460"/>
        </pc:sldMkLst>
        <pc:spChg chg="mod">
          <ac:chgData name="pantelis balaouras" userId="25e8755020fc1734" providerId="LiveId" clId="{4A501787-7DDC-45C9-B40A-16A6497BEADF}" dt="2024-04-30T16:45:32.367" v="35" actId="6549"/>
          <ac:spMkLst>
            <pc:docMk/>
            <pc:sldMk cId="667290820" sldId="460"/>
            <ac:spMk id="4" creationId="{122BC770-408C-50C8-126F-18790E99F2CB}"/>
          </ac:spMkLst>
        </pc:spChg>
        <pc:spChg chg="del">
          <ac:chgData name="pantelis balaouras" userId="25e8755020fc1734" providerId="LiveId" clId="{4A501787-7DDC-45C9-B40A-16A6497BEADF}" dt="2024-04-30T16:45:36.734" v="36" actId="478"/>
          <ac:spMkLst>
            <pc:docMk/>
            <pc:sldMk cId="667290820" sldId="460"/>
            <ac:spMk id="5" creationId="{9C196132-8E2D-3323-B795-861D3CE5DD11}"/>
          </ac:spMkLst>
        </pc:spChg>
      </pc:sldChg>
      <pc:sldMasterChg chg="delSldLayout modSldLayout">
        <pc:chgData name="pantelis balaouras" userId="25e8755020fc1734" providerId="LiveId" clId="{4A501787-7DDC-45C9-B40A-16A6497BEADF}" dt="2024-04-30T16:48:20.189" v="86"/>
        <pc:sldMasterMkLst>
          <pc:docMk/>
          <pc:sldMasterMk cId="1468923052" sldId="2147483648"/>
        </pc:sldMasterMkLst>
        <pc:sldLayoutChg chg="addSp delSp modSp">
          <pc:chgData name="pantelis balaouras" userId="25e8755020fc1734" providerId="LiveId" clId="{4A501787-7DDC-45C9-B40A-16A6497BEADF}" dt="2024-04-30T16:48:20.189" v="86"/>
          <pc:sldLayoutMkLst>
            <pc:docMk/>
            <pc:sldMasterMk cId="1468923052" sldId="2147483648"/>
            <pc:sldLayoutMk cId="2577986437" sldId="2147483661"/>
          </pc:sldLayoutMkLst>
          <pc:spChg chg="add mod">
            <ac:chgData name="pantelis balaouras" userId="25e8755020fc1734" providerId="LiveId" clId="{4A501787-7DDC-45C9-B40A-16A6497BEADF}" dt="2024-04-30T16:48:20.189" v="86"/>
            <ac:spMkLst>
              <pc:docMk/>
              <pc:sldMasterMk cId="1468923052" sldId="2147483648"/>
              <pc:sldLayoutMk cId="2577986437" sldId="2147483661"/>
              <ac:spMk id="5" creationId="{ACFE8060-A188-0A63-7C40-CE4A54A06A4B}"/>
            </ac:spMkLst>
          </pc:spChg>
          <pc:spChg chg="del">
            <ac:chgData name="pantelis balaouras" userId="25e8755020fc1734" providerId="LiveId" clId="{4A501787-7DDC-45C9-B40A-16A6497BEADF}" dt="2024-04-30T16:48:19.270" v="85" actId="47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del">
          <pc:chgData name="pantelis balaouras" userId="25e8755020fc1734" providerId="LiveId" clId="{4A501787-7DDC-45C9-B40A-16A6497BEADF}" dt="2024-04-30T16:47:51.841" v="84" actId="2696"/>
          <pc:sldLayoutMkLst>
            <pc:docMk/>
            <pc:sldMasterMk cId="1468923052" sldId="2147483648"/>
            <pc:sldLayoutMk cId="2515741970" sldId="2147483665"/>
          </pc:sldLayoutMkLst>
        </pc:sldLayoutChg>
        <pc:sldLayoutChg chg="modSp mod">
          <pc:chgData name="pantelis balaouras" userId="25e8755020fc1734" providerId="LiveId" clId="{4A501787-7DDC-45C9-B40A-16A6497BEADF}" dt="2024-04-30T16:47:47.636" v="83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4A501787-7DDC-45C9-B40A-16A6497BEADF}" dt="2024-04-30T16:47:47.636" v="83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6830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Correcto D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5823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Correcto: D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266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Verdadero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7830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Fals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9233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Verdadero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070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61655" y="64396"/>
            <a:ext cx="8709225" cy="39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4.3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s-ES" sz="18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ea typeface="MS PGothic" panose="020B0600070205080204" pitchFamily="34" charset="-128"/>
                <a:cs typeface="+mn-cs"/>
                <a:sym typeface="Arial" panose="020B0604020202020204" pitchFamily="34" charset="0"/>
              </a:rPr>
              <a:t>Apps de salud para rutinas de descanso</a:t>
            </a:r>
            <a:endParaRPr lang="en-US" altLang="el-GR" sz="1800" kern="120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  <a:ea typeface="MS PGothic" panose="020B0600070205080204" pitchFamily="34" charset="-128"/>
              <a:cs typeface="+mn-cs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61655" y="64396"/>
            <a:ext cx="8709225" cy="39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4.3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s-ES" sz="18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ea typeface="MS PGothic" panose="020B0600070205080204" pitchFamily="34" charset="-128"/>
                <a:cs typeface="+mn-cs"/>
                <a:sym typeface="Arial" panose="020B0604020202020204" pitchFamily="34" charset="0"/>
              </a:rPr>
              <a:t>Apps de salud para rutinas de descanso</a:t>
            </a:r>
            <a:endParaRPr lang="en-US" altLang="el-GR" sz="1800" kern="120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  <a:ea typeface="MS PGothic" panose="020B0600070205080204" pitchFamily="34" charset="-128"/>
              <a:cs typeface="+mn-cs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4 - Sesión de autoaprendizaje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(4.3)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4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Apps de salud para rutinas de descanso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C01E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7634" y="6046538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7" y="64328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29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sz="5400" dirty="0"/>
              <a:t>Sesión de autoaprendizaje:  Contenido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Cuestionario y autoevaluación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Una rutina de descanso es...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Encender las pantallas antes de acostarse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Pasar tiempo en el móvil para conciliar el sueño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Encendido de las luces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Una serie de actividades antes de acostarse</a:t>
            </a:r>
            <a:endParaRPr lang="el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72483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Los beneficios de una rutina de sueño son...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Ajustar nuestro reloj "biológico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Reducir el estrés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Mejorar nuestro estado de ánimo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Todas las anteriores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Reducir la cafeína es una práctica para establecer una rutina de sueño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463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aplicaciones de rutina de descanso son aplicaciones móviles que afectan negativamente a nuestro sueño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0347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45552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218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principales características de las aplicaciones de rutinas de sueño son el seguimiento del sueño, las prácticas de higiene del sueño, las actividades de relajación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3630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030597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889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>
                <a:solidFill>
                  <a:srgbClr val="C01E24"/>
                </a:solidFill>
                <a:latin typeface="+mj-lt"/>
              </a:rPr>
              <a:t>¡Enhorabuena!</a:t>
            </a:r>
            <a:br>
              <a:rPr lang="en-US" sz="2800">
                <a:solidFill>
                  <a:srgbClr val="C01E24"/>
                </a:solidFill>
                <a:latin typeface="+mj-lt"/>
              </a:rPr>
            </a:br>
            <a:r>
              <a:rPr lang="en-US" sz="2800">
                <a:solidFill>
                  <a:srgbClr val="C01E24"/>
                </a:solidFill>
                <a:latin typeface="+mj-lt"/>
              </a:rPr>
              <a:t>Ha completado este módulo.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4 3 Health Apps for Rest Routines SELF-LEARNING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Yjy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FiP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WI8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FiP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FiP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FiP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BYjyZZFQaV5GsAAABvAAAAHAAAAHVuaXZlcnNhbC9sb2NhbF9zZXR0aW5ncy54bWwNyrEKwkAMANC9XxEySB3Uugn2rpujCK0fENogB7mk9ELRv/e2N7x++GaBnbeSTANezx0C62xL0k/A9/Q43RCKky4kphxQDWGITS82k4zsXmOBVejH28S5wvlJuc4XqbOkAu1B/B6PeInNH1BLAwQUAAIACABZjy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WY8mWeohDhNLAAAAbAAAABsAAAB1bml2ZXJzYWwvdW5pdmVyc2FsLnBuZy54bWyzsa/IzVEoSy0qzszPs1Uy1DNQsrfj5bIpKEoty0wtV6gAigEFIUBJoRLINUJwyzNTSjKAQiYmFgjBjNTM9IwSoKiBhRlcVB9oKABQSwECAAAUAAIACACpflBPNmFYAkcDAADhCQAAFAAAAAAAAAABAAAAAAAAAAAAdW5pdmVyc2FsL3BsYXllci54bWxQSwECAAAUAAIACABYjyZZtTf0qBwFAADhEwAAHQAAAAAAAAABAAAAAAB5AwAAdW5pdmVyc2FsL2NvbW1vbl9tZXNzYWdlcy5sbmdQSwECAAAUAAIACABYjyZZFR5gG6MAAAB/AQAALgAAAAAAAAABAAAAAADQCAAAdW5pdmVyc2FsL3BsYXliYWNrX2FuZF9uYXZpZ2F0aW9uX3NldHRpbmdzLnhtbFBLAQIAABQAAgAIAFiPJll0STUfPAQAAAwVAAAnAAAAAAAAAAEAAAAAAL8JAAB1bml2ZXJzYWwvZmxhc2hfcHVibGlzaGluZ19zZXR0aW5ncy54bWxQSwECAAAUAAIACABYjyZZN4uHansDAACsDAAAIQAAAAAAAAABAAAAAABADgAAdW5pdmVyc2FsL2ZsYXNoX3NraW5fc2V0dGluZ3MueG1sUEsBAgAAFAACAAgAWI8mWaavViM2BAAAlhQAACYAAAAAAAAAAQAAAAAA+hEAAHVuaXZlcnNhbC9odG1sX3B1Ymxpc2hpbmdfc2V0dGluZ3MueG1sUEsBAgAAFAACAAgAWI8mWSYPfuiwAQAAbwYAAB8AAAAAAAAAAQAAAAAAdBYAAHVuaXZlcnNhbC9odG1sX3NraW5fc2V0dGluZ3MuanNQSwECAAAUAAIACABYjyZZFQaV5GsAAABvAAAAHAAAAAAAAAABAAAAAABhGAAAdW5pdmVyc2FsL2xvY2FsX3NldHRpbmdzLnhtbFBLAQIAABQAAgAIAFmPJlnCG66ZaBIAAPdNAAAXAAAAAAAAAAAAAAAAAAYZAAB1bml2ZXJzYWwvdW5pdmVyc2FsLnBuZ1BLAQIAABQAAgAIAFmPJlnqIQ4TSwAAAGwAAAAbAAAAAAAAAAEAAAAAAKMrAAB1bml2ZXJzYWwvdW5pdmVyc2FsLnBuZy54bWxQSwUGAAAAAAoACgAGAwAAJywAAAAA"/>
  <p:tag name="ISPRING_LMS_API_VERSION" val="SCORM 1.2"/>
  <p:tag name="ISPRING_ULTRA_SCORM_COURSE_ID" val="769C3EC4-DE03-4D64-BE97-44B787D2111C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4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4 3 Health Apps for Rest Routines SELF-LEARNING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4242</TotalTime>
  <Words>397</Words>
  <Application>Microsoft Office PowerPoint</Application>
  <PresentationFormat>Ευρεία οθόνη</PresentationFormat>
  <Paragraphs>80</Paragraphs>
  <Slides>9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20" baseType="lpstr">
      <vt:lpstr>Adobe Gothic Std B</vt:lpstr>
      <vt:lpstr>Abadi Extra Light</vt:lpstr>
      <vt:lpstr>Arial</vt:lpstr>
      <vt:lpstr>Calibri</vt:lpstr>
      <vt:lpstr>Calibri Light</vt:lpstr>
      <vt:lpstr>Gill Sans Nova</vt:lpstr>
      <vt:lpstr>Impact</vt:lpstr>
      <vt:lpstr>MS PGothic</vt:lpstr>
      <vt:lpstr>Roboto</vt:lpstr>
      <vt:lpstr>Wingdings</vt:lpstr>
      <vt:lpstr>Θέμα του Office</vt:lpstr>
      <vt:lpstr>Παρουσίαση του PowerPoint</vt:lpstr>
      <vt:lpstr>Socios</vt:lpstr>
      <vt:lpstr>Sesión de autoaprendizaje:  Contenido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ETA4 3 Health Apps for Rest Routines SELF-LEARNING es</dc:title>
  <dc:creator>pantelis bbalaouras</dc:creator>
  <cp:keywords>, docId:1C7301EE7373DD7D387EDACC8620C549</cp:keywords>
  <cp:lastModifiedBy>pantelis</cp:lastModifiedBy>
  <cp:revision>49</cp:revision>
  <dcterms:created xsi:type="dcterms:W3CDTF">2020-06-02T13:31:56Z</dcterms:created>
  <dcterms:modified xsi:type="dcterms:W3CDTF">2024-09-06T14:59:11Z</dcterms:modified>
</cp:coreProperties>
</file>