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57" r:id="rId2"/>
    <p:sldId id="458" r:id="rId3"/>
    <p:sldId id="437" r:id="rId4"/>
    <p:sldId id="404" r:id="rId5"/>
  </p:sldIdLst>
  <p:sldSz cx="12192000" cy="6858000"/>
  <p:notesSz cx="6858000" cy="9144000"/>
  <p:custDataLst>
    <p:tags r:id="rId8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F8F8F8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9C5E1C-C585-416D-87D1-FA9E1294C429}" v="4" dt="2024-05-02T08:20:36.8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3497" autoAdjust="0"/>
  </p:normalViewPr>
  <p:slideViewPr>
    <p:cSldViewPr snapToGrid="0">
      <p:cViewPr varScale="1">
        <p:scale>
          <a:sx n="75" d="100"/>
          <a:sy n="75" d="100"/>
        </p:scale>
        <p:origin x="66" y="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07CF2FE2-7C88-4306-9C84-3767F05A5BD2}"/>
    <pc:docChg chg="modSld modMainMaster">
      <pc:chgData name="pantelis balaouras" userId="25e8755020fc1734" providerId="LiveId" clId="{07CF2FE2-7C88-4306-9C84-3767F05A5BD2}" dt="2024-04-29T14:58:29.227" v="18" actId="255"/>
      <pc:docMkLst>
        <pc:docMk/>
      </pc:docMkLst>
      <pc:sldChg chg="addSp delSp modSp">
        <pc:chgData name="pantelis balaouras" userId="25e8755020fc1734" providerId="LiveId" clId="{07CF2FE2-7C88-4306-9C84-3767F05A5BD2}" dt="2024-04-29T14:01:16.479" v="1"/>
        <pc:sldMkLst>
          <pc:docMk/>
          <pc:sldMk cId="1915799683" sldId="404"/>
        </pc:sldMkLst>
        <pc:picChg chg="add mod">
          <ac:chgData name="pantelis balaouras" userId="25e8755020fc1734" providerId="LiveId" clId="{07CF2FE2-7C88-4306-9C84-3767F05A5BD2}" dt="2024-04-29T14:01:16.479" v="1"/>
          <ac:picMkLst>
            <pc:docMk/>
            <pc:sldMk cId="1915799683" sldId="404"/>
            <ac:picMk id="4" creationId="{37B88FF1-7027-62C1-E483-5411E9338B2F}"/>
          </ac:picMkLst>
        </pc:picChg>
        <pc:picChg chg="del">
          <ac:chgData name="pantelis balaouras" userId="25e8755020fc1734" providerId="LiveId" clId="{07CF2FE2-7C88-4306-9C84-3767F05A5BD2}" dt="2024-04-29T14:01:15.940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07CF2FE2-7C88-4306-9C84-3767F05A5BD2}" dt="2024-04-29T14:58:29.227" v="18" actId="255"/>
        <pc:sldMkLst>
          <pc:docMk/>
          <pc:sldMk cId="2775606300" sldId="457"/>
        </pc:sldMkLst>
        <pc:spChg chg="mod">
          <ac:chgData name="pantelis balaouras" userId="25e8755020fc1734" providerId="LiveId" clId="{07CF2FE2-7C88-4306-9C84-3767F05A5BD2}" dt="2024-04-29T14:58:29.227" v="18" actId="255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07CF2FE2-7C88-4306-9C84-3767F05A5BD2}" dt="2024-04-29T14:58:03.218" v="11"/>
        <pc:sldMasterMkLst>
          <pc:docMk/>
          <pc:sldMasterMk cId="1468923052" sldId="2147483648"/>
        </pc:sldMasterMkLst>
        <pc:sldLayoutChg chg="addSp delSp modSp">
          <pc:chgData name="pantelis balaouras" userId="25e8755020fc1734" providerId="LiveId" clId="{07CF2FE2-7C88-4306-9C84-3767F05A5BD2}" dt="2024-04-29T14:58:03.218" v="11"/>
          <pc:sldLayoutMkLst>
            <pc:docMk/>
            <pc:sldMasterMk cId="1468923052" sldId="2147483648"/>
            <pc:sldLayoutMk cId="2577986437" sldId="2147483661"/>
          </pc:sldLayoutMkLst>
          <pc:spChg chg="add mod">
            <ac:chgData name="pantelis balaouras" userId="25e8755020fc1734" providerId="LiveId" clId="{07CF2FE2-7C88-4306-9C84-3767F05A5BD2}" dt="2024-04-29T14:58:03.218" v="11"/>
            <ac:spMkLst>
              <pc:docMk/>
              <pc:sldMasterMk cId="1468923052" sldId="2147483648"/>
              <pc:sldLayoutMk cId="2577986437" sldId="2147483661"/>
              <ac:spMk id="5" creationId="{0871076D-6AD6-79C2-C324-485A7994F325}"/>
            </ac:spMkLst>
          </pc:spChg>
          <pc:spChg chg="del mod">
            <ac:chgData name="pantelis balaouras" userId="25e8755020fc1734" providerId="LiveId" clId="{07CF2FE2-7C88-4306-9C84-3767F05A5BD2}" dt="2024-04-29T14:58:02.615" v="10" actId="478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addSp delSp modSp">
          <pc:chgData name="pantelis balaouras" userId="25e8755020fc1734" providerId="LiveId" clId="{07CF2FE2-7C88-4306-9C84-3767F05A5BD2}" dt="2024-04-29T14:57:57.638" v="8"/>
          <pc:sldLayoutMkLst>
            <pc:docMk/>
            <pc:sldMasterMk cId="1468923052" sldId="2147483648"/>
            <pc:sldLayoutMk cId="2515741970" sldId="2147483665"/>
          </pc:sldLayoutMkLst>
          <pc:spChg chg="del">
            <ac:chgData name="pantelis balaouras" userId="25e8755020fc1734" providerId="LiveId" clId="{07CF2FE2-7C88-4306-9C84-3767F05A5BD2}" dt="2024-04-29T14:57:57.100" v="7" actId="478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add mod">
            <ac:chgData name="pantelis balaouras" userId="25e8755020fc1734" providerId="LiveId" clId="{07CF2FE2-7C88-4306-9C84-3767F05A5BD2}" dt="2024-04-29T14:57:57.638" v="8"/>
            <ac:spMkLst>
              <pc:docMk/>
              <pc:sldMasterMk cId="1468923052" sldId="2147483648"/>
              <pc:sldLayoutMk cId="2515741970" sldId="2147483665"/>
              <ac:spMk id="7" creationId="{1801B3BA-5600-F230-78D7-981E4FC47723}"/>
            </ac:spMkLst>
          </pc:spChg>
        </pc:sldLayoutChg>
        <pc:sldLayoutChg chg="modSp mod">
          <pc:chgData name="pantelis balaouras" userId="25e8755020fc1734" providerId="LiveId" clId="{07CF2FE2-7C88-4306-9C84-3767F05A5BD2}" dt="2024-04-29T14:57:46.539" v="6" actId="6549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07CF2FE2-7C88-4306-9C84-3767F05A5BD2}" dt="2024-04-29T14:57:46.539" v="6" actId="6549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0E9C5E1C-C585-416D-87D1-FA9E1294C429}"/>
    <pc:docChg chg="modSld">
      <pc:chgData name="pantelis balaouras" userId="25e8755020fc1734" providerId="LiveId" clId="{0E9C5E1C-C585-416D-87D1-FA9E1294C429}" dt="2024-05-02T08:20:36.825" v="4" actId="1076"/>
      <pc:docMkLst>
        <pc:docMk/>
      </pc:docMkLst>
      <pc:sldChg chg="addSp modSp mod">
        <pc:chgData name="pantelis balaouras" userId="25e8755020fc1734" providerId="LiveId" clId="{0E9C5E1C-C585-416D-87D1-FA9E1294C429}" dt="2024-05-02T08:20:36.825" v="4" actId="1076"/>
        <pc:sldMkLst>
          <pc:docMk/>
          <pc:sldMk cId="694210016" sldId="437"/>
        </pc:sldMkLst>
        <pc:spChg chg="mod">
          <ac:chgData name="pantelis balaouras" userId="25e8755020fc1734" providerId="LiveId" clId="{0E9C5E1C-C585-416D-87D1-FA9E1294C429}" dt="2024-05-02T08:20:19.423" v="1" actId="114"/>
          <ac:spMkLst>
            <pc:docMk/>
            <pc:sldMk cId="694210016" sldId="437"/>
            <ac:spMk id="4" creationId="{E0308CCA-7979-6DB8-C0FD-349C24519D98}"/>
          </ac:spMkLst>
        </pc:spChg>
        <pc:spChg chg="add mod">
          <ac:chgData name="pantelis balaouras" userId="25e8755020fc1734" providerId="LiveId" clId="{0E9C5E1C-C585-416D-87D1-FA9E1294C429}" dt="2024-05-02T08:20:12.814" v="0"/>
          <ac:spMkLst>
            <pc:docMk/>
            <pc:sldMk cId="694210016" sldId="437"/>
            <ac:spMk id="5" creationId="{0041C82B-8BE7-D94F-A73E-D1C530A75D69}"/>
          </ac:spMkLst>
        </pc:spChg>
        <pc:picChg chg="add mod">
          <ac:chgData name="pantelis balaouras" userId="25e8755020fc1734" providerId="LiveId" clId="{0E9C5E1C-C585-416D-87D1-FA9E1294C429}" dt="2024-05-02T08:20:36.825" v="4" actId="1076"/>
          <ac:picMkLst>
            <pc:docMk/>
            <pc:sldMk cId="694210016" sldId="437"/>
            <ac:picMk id="3" creationId="{E2BF14F1-4D35-43D1-BD67-A3F6067597F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5585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6304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="" xmlns:ask="http://schemas.microsoft.com/office/drawing/2018/sketchyshapes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0871076D-6AD6-79C2-C324-485A7994F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7.4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Salud de la mujer y aplicaciones pertinentes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1801B3BA-5600-F230-78D7-981E4FC4772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7.4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Salud de la mujer y aplicaciones pertinentes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7.4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Salud de la mujer y aplicaciones pertinentes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5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0.jpeg"/><Relationship Id="rId21" Type="http://schemas.openxmlformats.org/officeDocument/2006/relationships/image" Target="../media/image19.jpg"/><Relationship Id="rId7" Type="http://schemas.openxmlformats.org/officeDocument/2006/relationships/image" Target="../media/image12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7 - Sesión de 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clausura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(7.4)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Salud de la mujer y aplicaciones pertinentes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" y="6020267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7" y="6432830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E2BF14F1-4D35-43D1-BD67-A3F6067597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874258" y="377257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Aportar comentarios y debatir 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188029"/>
            <a:ext cx="11059693" cy="4213033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¿Cuál ha sido la aplicación más </a:t>
            </a:r>
            <a:r>
              <a:rPr lang="en-US" sz="2400" b="1" i="1" dirty="0"/>
              <a:t>interesante</a:t>
            </a:r>
            <a:r>
              <a:rPr lang="en-US" sz="2400" i="1" dirty="0"/>
              <a:t>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¿Cuál es la aplicación más </a:t>
            </a:r>
            <a:r>
              <a:rPr lang="en-US" sz="2400" b="1" i="1" dirty="0"/>
              <a:t>difícil </a:t>
            </a:r>
            <a:r>
              <a:rPr lang="en-US" sz="2400" i="1" dirty="0"/>
              <a:t>de usar?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¿Qué </a:t>
            </a:r>
            <a:r>
              <a:rPr lang="en-US" sz="2400" b="1" i="1" dirty="0"/>
              <a:t>obstáculos </a:t>
            </a:r>
            <a:r>
              <a:rPr lang="en-US" sz="2400" i="1" dirty="0"/>
              <a:t>ha encontrado, si es que ha encontrado alguno, durante su navegación por la aplicación?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¿Qué funciones de la aplicación </a:t>
            </a:r>
            <a:r>
              <a:rPr lang="en-US" sz="2400" b="1" i="1" dirty="0"/>
              <a:t>facilitaron </a:t>
            </a:r>
            <a:r>
              <a:rPr lang="en-US" sz="2400" i="1" dirty="0"/>
              <a:t>y cuáles </a:t>
            </a:r>
            <a:r>
              <a:rPr lang="en-US" sz="2400" b="1" i="1" dirty="0"/>
              <a:t>complicaron </a:t>
            </a:r>
            <a:r>
              <a:rPr lang="en-US" sz="2400" i="1" dirty="0"/>
              <a:t>la navegación y la experiencia en general?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/>
              <a:t>¿En qué aplicación se sintió más seguro respecto a </a:t>
            </a:r>
            <a:r>
              <a:rPr lang="en-US" sz="2400" b="1" i="1" dirty="0"/>
              <a:t>la privacidad de sus datos personales</a:t>
            </a:r>
            <a:r>
              <a:rPr lang="en-US" sz="2400" i="1" dirty="0"/>
              <a:t>?</a:t>
            </a:r>
            <a:endParaRPr lang="el-GR"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41C82B-8BE7-D94F-A73E-D1C530A75D69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hlinkClick r:id="rId4"/>
              </a:rPr>
              <a:t>Diseñado por </a:t>
            </a:r>
            <a:r>
              <a:rPr lang="en-US" sz="1200" dirty="0" err="1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¡Enhorabuena!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completado este </a:t>
            </a:r>
            <a:r>
              <a:rPr lang="en-US" sz="2800" dirty="0">
                <a:solidFill>
                  <a:srgbClr val="C01E24"/>
                </a:solidFill>
                <a:latin typeface="+mj-lt"/>
              </a:rPr>
              <a:t>módulo.</a:t>
            </a: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3533960" y="6402414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7 4 Women's Health Apps CLOSURE SESSION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Bjki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GOS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Y5I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GOS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GOS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GOS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BjkiZZFQaV5GsAAABvAAAAHAAAAHVuaXZlcnNhbC9sb2NhbF9zZXR0aW5ncy54bWwNyrEKwkAMANC9XxEySB3Uugn2rpujCK0fENogB7mk9ELRv/e2N7x++GaBnbeSTANezx0C62xL0k/A9/Q43RCKky4kphxQDWGITS82k4zsXmOBVejH28S5wvlJuc4XqbOkAu1B/B6PeInNH1BLAwQUAAIACABjki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ZJImWeohDhNLAAAAbAAAABsAAAB1bml2ZXJzYWwvdW5pdmVyc2FsLnBuZy54bWyzsa/IzVEoSy0qzszPs1Uy1DNQsrfj5bIpKEoty0wtV6gAigEFIUBJoRLINUJwyzNTSjKAQiYmFgjBjNTM9IwSoKiBhRlcVB9oKABQSwECAAAUAAIACACpflBPNmFYAkcDAADhCQAAFAAAAAAAAAABAAAAAAAAAAAAdW5pdmVyc2FsL3BsYXllci54bWxQSwECAAAUAAIACABjkiZZtTf0qBwFAADhEwAAHQAAAAAAAAABAAAAAAB5AwAAdW5pdmVyc2FsL2NvbW1vbl9tZXNzYWdlcy5sbmdQSwECAAAUAAIACABjkiZZFR5gG6MAAAB/AQAALgAAAAAAAAABAAAAAADQCAAAdW5pdmVyc2FsL3BsYXliYWNrX2FuZF9uYXZpZ2F0aW9uX3NldHRpbmdzLnhtbFBLAQIAABQAAgAIAGOSJll0STUfPAQAAAwVAAAnAAAAAAAAAAEAAAAAAL8JAAB1bml2ZXJzYWwvZmxhc2hfcHVibGlzaGluZ19zZXR0aW5ncy54bWxQSwECAAAUAAIACABjkiZZN4uHansDAACsDAAAIQAAAAAAAAABAAAAAABADgAAdW5pdmVyc2FsL2ZsYXNoX3NraW5fc2V0dGluZ3MueG1sUEsBAgAAFAACAAgAY5ImWaavViM2BAAAlhQAACYAAAAAAAAAAQAAAAAA+hEAAHVuaXZlcnNhbC9odG1sX3B1Ymxpc2hpbmdfc2V0dGluZ3MueG1sUEsBAgAAFAACAAgAY5ImWSYPfuiwAQAAbwYAAB8AAAAAAAAAAQAAAAAAdBYAAHVuaXZlcnNhbC9odG1sX3NraW5fc2V0dGluZ3MuanNQSwECAAAUAAIACABjkiZZFQaV5GsAAABvAAAAHAAAAAAAAAABAAAAAABhGAAAdW5pdmVyc2FsL2xvY2FsX3NldHRpbmdzLnhtbFBLAQIAABQAAgAIAGOSJlnCG66ZaBIAAPdNAAAXAAAAAAAAAAAAAAAAAAYZAAB1bml2ZXJzYWwvdW5pdmVyc2FsLnBuZ1BLAQIAABQAAgAIAGSSJlnqIQ4TSwAAAGwAAAAbAAAAAAAAAAEAAAAAAKMrAAB1bml2ZXJzYWwvdW5pdmVyc2FsLnBuZy54bWxQSwUGAAAAAAoACgAGAwAAJywAAAAA"/>
  <p:tag name="ISPRING_LMS_API_VERSION" val="SCORM 1.2"/>
  <p:tag name="ISPRING_ULTRA_SCORM_COURSE_ID" val="C58D6C51-49B9-4BD8-93E6-36A90C7287D4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7 translated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7 4 Women's Health Apps CLOSURE SESSION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5925</TotalTime>
  <Words>310</Words>
  <Application>Microsoft Office PowerPoint</Application>
  <PresentationFormat>Ευρεία οθόνη</PresentationFormat>
  <Paragraphs>54</Paragraphs>
  <Slides>4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15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Socios</vt:lpstr>
      <vt:lpstr>Aportar comentarios y debatir 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ETA7 4 Women's Health Apps CLOSURE SESSION es</dc:title>
  <dc:creator>pantelis bbalaouras</dc:creator>
  <cp:keywords>, docId:2B60B49174C3B964108F2FB604A70DB0</cp:keywords>
  <cp:lastModifiedBy>pantelis</cp:lastModifiedBy>
  <cp:revision>877</cp:revision>
  <dcterms:created xsi:type="dcterms:W3CDTF">2020-06-02T13:31:56Z</dcterms:created>
  <dcterms:modified xsi:type="dcterms:W3CDTF">2024-09-06T15:19:45Z</dcterms:modified>
</cp:coreProperties>
</file>